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Old Standard TT"/>
      <p:regular r:id="rId22"/>
      <p:bold r:id="rId23"/>
      <p:italic r:id="rId24"/>
    </p:embeddedFont>
    <p:embeddedFont>
      <p:font typeface="Allura"/>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OldStandardTT-regular.fntdata"/><Relationship Id="rId21" Type="http://schemas.openxmlformats.org/officeDocument/2006/relationships/slide" Target="slides/slide16.xml"/><Relationship Id="rId24" Type="http://schemas.openxmlformats.org/officeDocument/2006/relationships/font" Target="fonts/OldStandardTT-italic.fntdata"/><Relationship Id="rId23" Type="http://schemas.openxmlformats.org/officeDocument/2006/relationships/font" Target="fonts/OldStandardT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llur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8f944629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a8f944629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a8f9446290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a8f9446290_1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8f9446290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a8f9446290_1_2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a8f9446290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a8f9446290_1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a8f9446290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8f9446290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a8f9446290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a8f9446290_1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8f9446290_1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8f9446290_1_3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a8f9446290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a8f9446290_1_3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a8f9446290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a8f9446290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8f9446290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a8f9446290_1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a8f9446290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a8f9446290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a8f9446290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a8f9446290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a8f9446290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a8f9446290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8f9446290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a8f9446290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a8f9446290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a8f9446290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a8f9446290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a8f9446290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1.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26.jpg"/><Relationship Id="rId7" Type="http://schemas.openxmlformats.org/officeDocument/2006/relationships/image" Target="../media/image3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9.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rot="-1046363">
            <a:off x="7564203" y="-1690171"/>
            <a:ext cx="4118964" cy="4118964"/>
          </a:xfrm>
          <a:custGeom>
            <a:rect b="b" l="l" r="r" t="t"/>
            <a:pathLst>
              <a:path extrusionOk="0" h="8229600" w="8229600">
                <a:moveTo>
                  <a:pt x="8229600" y="0"/>
                </a:moveTo>
                <a:lnTo>
                  <a:pt x="0" y="0"/>
                </a:lnTo>
                <a:lnTo>
                  <a:pt x="0" y="8229600"/>
                </a:lnTo>
                <a:lnTo>
                  <a:pt x="8229600" y="8229600"/>
                </a:lnTo>
                <a:lnTo>
                  <a:pt x="8229600" y="0"/>
                </a:lnTo>
                <a:close/>
              </a:path>
            </a:pathLst>
          </a:custGeom>
          <a:blipFill rotWithShape="1">
            <a:blip r:embed="rId2">
              <a:alphaModFix/>
            </a:blip>
            <a:stretch>
              <a:fillRect b="0" l="0" r="0" t="0"/>
            </a:stretch>
          </a:blipFill>
          <a:ln>
            <a:noFill/>
          </a:ln>
        </p:spPr>
      </p:sp>
      <p:sp>
        <p:nvSpPr>
          <p:cNvPr id="11" name="Google Shape;11;p2"/>
          <p:cNvSpPr/>
          <p:nvPr/>
        </p:nvSpPr>
        <p:spPr>
          <a:xfrm rot="-5400000">
            <a:off x="1483404" y="-3179940"/>
            <a:ext cx="6177191" cy="10981673"/>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12" name="Google Shape;12;p2"/>
          <p:cNvSpPr/>
          <p:nvPr/>
        </p:nvSpPr>
        <p:spPr>
          <a:xfrm rot="448853">
            <a:off x="-1041709" y="-36798"/>
            <a:ext cx="2076482" cy="2834788"/>
          </a:xfrm>
          <a:custGeom>
            <a:rect b="b" l="l" r="r" t="t"/>
            <a:pathLst>
              <a:path extrusionOk="0" h="5678100" w="4159208">
                <a:moveTo>
                  <a:pt x="0" y="0"/>
                </a:moveTo>
                <a:lnTo>
                  <a:pt x="4159208" y="0"/>
                </a:lnTo>
                <a:lnTo>
                  <a:pt x="4159208" y="5678100"/>
                </a:lnTo>
                <a:lnTo>
                  <a:pt x="0" y="5678100"/>
                </a:lnTo>
                <a:lnTo>
                  <a:pt x="0" y="0"/>
                </a:lnTo>
                <a:close/>
              </a:path>
            </a:pathLst>
          </a:custGeom>
          <a:blipFill rotWithShape="1">
            <a:blip r:embed="rId4">
              <a:alphaModFix/>
            </a:blip>
            <a:stretch>
              <a:fillRect b="0" l="0" r="0" t="0"/>
            </a:stretch>
          </a:blipFill>
          <a:ln>
            <a:noFill/>
          </a:ln>
        </p:spPr>
      </p:sp>
      <p:sp>
        <p:nvSpPr>
          <p:cNvPr id="13" name="Google Shape;13;p2"/>
          <p:cNvSpPr/>
          <p:nvPr/>
        </p:nvSpPr>
        <p:spPr>
          <a:xfrm>
            <a:off x="5499390" y="4368579"/>
            <a:ext cx="1259061" cy="782581"/>
          </a:xfrm>
          <a:custGeom>
            <a:rect b="b" l="l" r="r" t="t"/>
            <a:pathLst>
              <a:path extrusionOk="0" h="1565161" w="2518121">
                <a:moveTo>
                  <a:pt x="0" y="0"/>
                </a:moveTo>
                <a:lnTo>
                  <a:pt x="2518121" y="0"/>
                </a:lnTo>
                <a:lnTo>
                  <a:pt x="2518121" y="1565161"/>
                </a:lnTo>
                <a:lnTo>
                  <a:pt x="0" y="1565161"/>
                </a:lnTo>
                <a:lnTo>
                  <a:pt x="0" y="0"/>
                </a:lnTo>
                <a:close/>
              </a:path>
            </a:pathLst>
          </a:custGeom>
          <a:blipFill rotWithShape="1">
            <a:blip r:embed="rId5">
              <a:alphaModFix/>
            </a:blip>
            <a:stretch>
              <a:fillRect b="-234537" l="0" r="-107926" t="0"/>
            </a:stretch>
          </a:blipFill>
          <a:ln>
            <a:noFill/>
          </a:ln>
        </p:spPr>
      </p:sp>
      <p:sp>
        <p:nvSpPr>
          <p:cNvPr id="14" name="Google Shape;14;p2"/>
          <p:cNvSpPr/>
          <p:nvPr/>
        </p:nvSpPr>
        <p:spPr>
          <a:xfrm>
            <a:off x="7874003" y="386850"/>
            <a:ext cx="1102418" cy="1291686"/>
          </a:xfrm>
          <a:custGeom>
            <a:rect b="b" l="l" r="r" t="t"/>
            <a:pathLst>
              <a:path extrusionOk="0" h="2583373" w="2204836">
                <a:moveTo>
                  <a:pt x="0" y="0"/>
                </a:moveTo>
                <a:lnTo>
                  <a:pt x="2204835" y="0"/>
                </a:lnTo>
                <a:lnTo>
                  <a:pt x="2204835" y="2583374"/>
                </a:lnTo>
                <a:lnTo>
                  <a:pt x="0" y="2583374"/>
                </a:lnTo>
                <a:lnTo>
                  <a:pt x="0" y="0"/>
                </a:lnTo>
                <a:close/>
              </a:path>
            </a:pathLst>
          </a:custGeom>
          <a:blipFill rotWithShape="1">
            <a:blip r:embed="rId6">
              <a:alphaModFix/>
            </a:blip>
            <a:stretch>
              <a:fillRect b="-124601" l="-472868" r="0" t="-264300"/>
            </a:stretch>
          </a:blipFill>
          <a:ln>
            <a:noFill/>
          </a:ln>
        </p:spPr>
      </p:sp>
      <p:sp>
        <p:nvSpPr>
          <p:cNvPr id="15" name="Google Shape;15;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rot="1609319">
            <a:off x="-338490" y="-523793"/>
            <a:ext cx="3723145" cy="2506527"/>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2">
              <a:alphaModFix/>
            </a:blip>
            <a:stretch>
              <a:fillRect b="0" l="0" r="0" t="0"/>
            </a:stretch>
          </a:blipFill>
          <a:ln>
            <a:noFill/>
          </a:ln>
        </p:spPr>
      </p:sp>
      <p:sp>
        <p:nvSpPr>
          <p:cNvPr id="22" name="Google Shape;22;p3"/>
          <p:cNvSpPr/>
          <p:nvPr/>
        </p:nvSpPr>
        <p:spPr>
          <a:xfrm rot="1609319">
            <a:off x="4743937" y="3393017"/>
            <a:ext cx="3723145" cy="2506527"/>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2">
              <a:alphaModFix/>
            </a:blip>
            <a:stretch>
              <a:fillRect b="0" l="0" r="0" t="0"/>
            </a:stretch>
          </a:blipFill>
          <a:ln>
            <a:noFill/>
          </a:ln>
        </p:spPr>
      </p:sp>
      <p:sp>
        <p:nvSpPr>
          <p:cNvPr id="23" name="Google Shape;23;p3"/>
          <p:cNvSpPr/>
          <p:nvPr/>
        </p:nvSpPr>
        <p:spPr>
          <a:xfrm rot="-3053534">
            <a:off x="-918938" y="3503173"/>
            <a:ext cx="3010359" cy="4109705"/>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3">
              <a:alphaModFix/>
            </a:blip>
            <a:stretch>
              <a:fillRect b="0" l="0" r="0" t="0"/>
            </a:stretch>
          </a:blipFill>
          <a:ln>
            <a:noFill/>
          </a:ln>
        </p:spPr>
      </p:sp>
      <p:sp>
        <p:nvSpPr>
          <p:cNvPr id="24" name="Google Shape;24;p3"/>
          <p:cNvSpPr/>
          <p:nvPr/>
        </p:nvSpPr>
        <p:spPr>
          <a:xfrm rot="-5004428">
            <a:off x="7150082" y="-607753"/>
            <a:ext cx="2051664" cy="2998585"/>
          </a:xfrm>
          <a:custGeom>
            <a:rect b="b" l="l" r="r" t="t"/>
            <a:pathLst>
              <a:path extrusionOk="0" h="5987449" w="4096676">
                <a:moveTo>
                  <a:pt x="0" y="0"/>
                </a:moveTo>
                <a:lnTo>
                  <a:pt x="4096675" y="0"/>
                </a:lnTo>
                <a:lnTo>
                  <a:pt x="4096675" y="5987449"/>
                </a:lnTo>
                <a:lnTo>
                  <a:pt x="0" y="598744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rot="10317056">
            <a:off x="7543745" y="-859544"/>
            <a:ext cx="2401858" cy="2416963"/>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2">
              <a:alphaModFix/>
            </a:blip>
            <a:stretch>
              <a:fillRect b="0" l="0" r="0" t="0"/>
            </a:stretch>
          </a:blipFill>
          <a:ln>
            <a:noFill/>
          </a:ln>
        </p:spPr>
      </p:sp>
      <p:sp>
        <p:nvSpPr>
          <p:cNvPr id="30" name="Google Shape;30;p4"/>
          <p:cNvSpPr/>
          <p:nvPr/>
        </p:nvSpPr>
        <p:spPr>
          <a:xfrm rot="10161767">
            <a:off x="-1633795" y="-4648290"/>
            <a:ext cx="5016894" cy="5016894"/>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3">
              <a:alphaModFix/>
            </a:blip>
            <a:stretch>
              <a:fillRect b="0" l="0" r="0" t="0"/>
            </a:stretch>
          </a:blipFill>
          <a:ln>
            <a:noFill/>
          </a:ln>
        </p:spPr>
      </p:sp>
      <p:sp>
        <p:nvSpPr>
          <p:cNvPr id="31" name="Google Shape;31;p4"/>
          <p:cNvSpPr/>
          <p:nvPr/>
        </p:nvSpPr>
        <p:spPr>
          <a:xfrm rot="1609319">
            <a:off x="5800506" y="2987724"/>
            <a:ext cx="3723145" cy="2506527"/>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2">
              <a:alphaModFix amt="52000"/>
            </a:blip>
            <a:stretch>
              <a:fillRect b="0" l="0" r="0" t="0"/>
            </a:stretch>
          </a:blipFill>
          <a:ln>
            <a:noFill/>
          </a:ln>
        </p:spPr>
      </p:sp>
      <p:sp>
        <p:nvSpPr>
          <p:cNvPr id="34" name="Google Shape;34;p5"/>
          <p:cNvSpPr/>
          <p:nvPr/>
        </p:nvSpPr>
        <p:spPr>
          <a:xfrm rot="3211846">
            <a:off x="-619574" y="3786278"/>
            <a:ext cx="3059152" cy="2059508"/>
          </a:xfrm>
          <a:custGeom>
            <a:rect b="b" l="l" r="r" t="t"/>
            <a:pathLst>
              <a:path extrusionOk="0" h="4114800" w="6112042">
                <a:moveTo>
                  <a:pt x="0" y="0"/>
                </a:moveTo>
                <a:lnTo>
                  <a:pt x="6112042" y="0"/>
                </a:lnTo>
                <a:lnTo>
                  <a:pt x="6112042" y="4114800"/>
                </a:lnTo>
                <a:lnTo>
                  <a:pt x="0" y="4114800"/>
                </a:lnTo>
                <a:lnTo>
                  <a:pt x="0" y="0"/>
                </a:lnTo>
                <a:close/>
              </a:path>
            </a:pathLst>
          </a:custGeom>
          <a:blipFill rotWithShape="1">
            <a:blip r:embed="rId3">
              <a:alphaModFix/>
            </a:blip>
            <a:stretch>
              <a:fillRect b="0" l="0" r="0" t="0"/>
            </a:stretch>
          </a:blipFill>
          <a:ln>
            <a:noFill/>
          </a:ln>
        </p:spPr>
      </p:sp>
      <p:sp>
        <p:nvSpPr>
          <p:cNvPr id="35" name="Google Shape;35;p5"/>
          <p:cNvSpPr/>
          <p:nvPr/>
        </p:nvSpPr>
        <p:spPr>
          <a:xfrm>
            <a:off x="4470663" y="2787696"/>
            <a:ext cx="2048338" cy="2993724"/>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4">
              <a:alphaModFix/>
            </a:blip>
            <a:stretch>
              <a:fillRect b="0" l="0" r="0" t="0"/>
            </a:stretch>
          </a:blipFill>
          <a:ln>
            <a:noFill/>
          </a:ln>
        </p:spPr>
      </p:sp>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p:nvPr/>
        </p:nvSpPr>
        <p:spPr>
          <a:xfrm rot="-1878446">
            <a:off x="-2255513" y="3033383"/>
            <a:ext cx="4117731" cy="4117731"/>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2">
              <a:alphaModFix/>
            </a:blip>
            <a:stretch>
              <a:fillRect b="0" l="0" r="0" t="0"/>
            </a:stretch>
          </a:blipFill>
          <a:ln>
            <a:noFill/>
          </a:ln>
        </p:spPr>
      </p:sp>
      <p:sp>
        <p:nvSpPr>
          <p:cNvPr id="44" name="Google Shape;44;p6"/>
          <p:cNvSpPr/>
          <p:nvPr/>
        </p:nvSpPr>
        <p:spPr>
          <a:xfrm rot="-762920">
            <a:off x="2433352" y="3129560"/>
            <a:ext cx="2047339" cy="2992265"/>
          </a:xfrm>
          <a:custGeom>
            <a:rect b="b" l="l" r="r" t="t"/>
            <a:pathLst>
              <a:path extrusionOk="0" h="5987449" w="4096676">
                <a:moveTo>
                  <a:pt x="0" y="0"/>
                </a:moveTo>
                <a:lnTo>
                  <a:pt x="4096675" y="0"/>
                </a:lnTo>
                <a:lnTo>
                  <a:pt x="4096675" y="5987450"/>
                </a:lnTo>
                <a:lnTo>
                  <a:pt x="0" y="5987450"/>
                </a:lnTo>
                <a:lnTo>
                  <a:pt x="0" y="0"/>
                </a:lnTo>
                <a:close/>
              </a:path>
            </a:pathLst>
          </a:custGeom>
          <a:blipFill rotWithShape="1">
            <a:blip r:embed="rId3">
              <a:alphaModFix/>
            </a:blip>
            <a:stretch>
              <a:fillRect b="0" l="0" r="0" t="0"/>
            </a:stretch>
          </a:blipFill>
          <a:ln>
            <a:noFill/>
          </a:ln>
        </p:spPr>
      </p:sp>
      <p:sp>
        <p:nvSpPr>
          <p:cNvPr id="45" name="Google Shape;45;p6"/>
          <p:cNvSpPr/>
          <p:nvPr/>
        </p:nvSpPr>
        <p:spPr>
          <a:xfrm rot="-675222">
            <a:off x="5413235" y="2768926"/>
            <a:ext cx="4052446" cy="2772726"/>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4">
              <a:alphaModFix/>
            </a:blip>
            <a:stretch>
              <a:fillRect b="0" l="0" r="0" t="0"/>
            </a:stretch>
          </a:blipFill>
          <a:ln>
            <a:noFill/>
          </a:ln>
        </p:spPr>
      </p:sp>
      <p:sp>
        <p:nvSpPr>
          <p:cNvPr id="46" name="Google Shape;46;p6"/>
          <p:cNvSpPr/>
          <p:nvPr/>
        </p:nvSpPr>
        <p:spPr>
          <a:xfrm rot="-3053534">
            <a:off x="7635488" y="-175281"/>
            <a:ext cx="3010359" cy="4109705"/>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5">
              <a:alphaModFix/>
            </a:blip>
            <a:stretch>
              <a:fillRect b="0" l="0" r="0" t="0"/>
            </a:stretch>
          </a:blipFill>
          <a:ln>
            <a:noFill/>
          </a:ln>
        </p:spPr>
      </p:sp>
      <p:sp>
        <p:nvSpPr>
          <p:cNvPr id="47" name="Google Shape;47;p6"/>
          <p:cNvSpPr/>
          <p:nvPr/>
        </p:nvSpPr>
        <p:spPr>
          <a:xfrm rot="-850509">
            <a:off x="4167524" y="3813543"/>
            <a:ext cx="1626414" cy="1630852"/>
          </a:xfrm>
          <a:custGeom>
            <a:rect b="b" l="l" r="r" t="t"/>
            <a:pathLst>
              <a:path extrusionOk="0" h="3260196" w="3251324">
                <a:moveTo>
                  <a:pt x="0" y="0"/>
                </a:moveTo>
                <a:lnTo>
                  <a:pt x="3251324" y="0"/>
                </a:lnTo>
                <a:lnTo>
                  <a:pt x="3251324" y="3260196"/>
                </a:lnTo>
                <a:lnTo>
                  <a:pt x="0" y="3260196"/>
                </a:lnTo>
                <a:lnTo>
                  <a:pt x="0" y="0"/>
                </a:lnTo>
                <a:close/>
              </a:path>
            </a:pathLst>
          </a:custGeom>
          <a:blipFill rotWithShape="1">
            <a:blip r:embed="rId6">
              <a:alphaModFix/>
            </a:blip>
            <a:stretch>
              <a:fillRect b="0" l="0" r="0" t="0"/>
            </a:stretch>
          </a:blipFill>
          <a:ln>
            <a:noFill/>
          </a:ln>
        </p:spPr>
      </p:sp>
      <p:sp>
        <p:nvSpPr>
          <p:cNvPr id="48" name="Google Shape;48;p6"/>
          <p:cNvSpPr/>
          <p:nvPr/>
        </p:nvSpPr>
        <p:spPr>
          <a:xfrm>
            <a:off x="-209046" y="1775811"/>
            <a:ext cx="2910383" cy="4253637"/>
          </a:xfrm>
          <a:custGeom>
            <a:rect b="b" l="l" r="r" t="t"/>
            <a:pathLst>
              <a:path extrusionOk="0" h="8507274" w="5820766">
                <a:moveTo>
                  <a:pt x="0" y="0"/>
                </a:moveTo>
                <a:lnTo>
                  <a:pt x="5820766" y="0"/>
                </a:lnTo>
                <a:lnTo>
                  <a:pt x="5820766" y="8507273"/>
                </a:lnTo>
                <a:lnTo>
                  <a:pt x="0" y="8507273"/>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7"/>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2">
              <a:alphaModFix amt="52000"/>
            </a:blip>
            <a:stretch>
              <a:fillRect b="0" l="0" r="0" t="0"/>
            </a:stretch>
          </a:blipFill>
          <a:ln>
            <a:noFill/>
          </a:ln>
        </p:spPr>
      </p:sp>
      <p:sp>
        <p:nvSpPr>
          <p:cNvPr id="51" name="Google Shape;5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2" name="Google Shape;5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7"/>
          <p:cNvSpPr/>
          <p:nvPr/>
        </p:nvSpPr>
        <p:spPr>
          <a:xfrm flipH="1" rot="1609319">
            <a:off x="6482058" y="-177187"/>
            <a:ext cx="4309580" cy="2901332"/>
          </a:xfrm>
          <a:custGeom>
            <a:rect b="b" l="l" r="r" t="t"/>
            <a:pathLst>
              <a:path extrusionOk="0" h="5818394" w="8642527">
                <a:moveTo>
                  <a:pt x="8642528" y="0"/>
                </a:moveTo>
                <a:lnTo>
                  <a:pt x="0" y="0"/>
                </a:lnTo>
                <a:lnTo>
                  <a:pt x="0" y="5818394"/>
                </a:lnTo>
                <a:lnTo>
                  <a:pt x="8642528" y="5818394"/>
                </a:lnTo>
                <a:lnTo>
                  <a:pt x="8642528" y="0"/>
                </a:lnTo>
                <a:close/>
              </a:path>
            </a:pathLst>
          </a:custGeom>
          <a:blipFill rotWithShape="1">
            <a:blip r:embed="rId3">
              <a:alphaModFix/>
            </a:blip>
            <a:stretch>
              <a:fillRect b="0" l="0" r="0" t="0"/>
            </a:stretch>
          </a:blipFill>
          <a:ln>
            <a:noFill/>
          </a:ln>
        </p:spPr>
      </p:sp>
      <p:sp>
        <p:nvSpPr>
          <p:cNvPr id="54" name="Google Shape;54;p7"/>
          <p:cNvSpPr/>
          <p:nvPr/>
        </p:nvSpPr>
        <p:spPr>
          <a:xfrm flipH="1" rot="-1716628">
            <a:off x="-491475" y="3347008"/>
            <a:ext cx="4331622" cy="2916171"/>
          </a:xfrm>
          <a:custGeom>
            <a:rect b="b" l="l" r="r" t="t"/>
            <a:pathLst>
              <a:path extrusionOk="0" h="5818394" w="8642527">
                <a:moveTo>
                  <a:pt x="8642527" y="0"/>
                </a:moveTo>
                <a:lnTo>
                  <a:pt x="0" y="0"/>
                </a:lnTo>
                <a:lnTo>
                  <a:pt x="0" y="5818394"/>
                </a:lnTo>
                <a:lnTo>
                  <a:pt x="8642527" y="5818394"/>
                </a:lnTo>
                <a:lnTo>
                  <a:pt x="8642527" y="0"/>
                </a:lnTo>
                <a:close/>
              </a:path>
            </a:pathLst>
          </a:custGeom>
          <a:blipFill rotWithShape="1">
            <a:blip r:embed="rId3">
              <a:alphaModFix/>
            </a:blip>
            <a:stretch>
              <a:fillRect b="0" l="0" r="0" t="0"/>
            </a:stretch>
          </a:blipFill>
          <a:ln>
            <a:noFill/>
          </a:ln>
        </p:spPr>
      </p:sp>
      <p:sp>
        <p:nvSpPr>
          <p:cNvPr id="55" name="Google Shape;55;p7"/>
          <p:cNvSpPr/>
          <p:nvPr/>
        </p:nvSpPr>
        <p:spPr>
          <a:xfrm>
            <a:off x="-54493" y="3239205"/>
            <a:ext cx="2279350" cy="2279349"/>
          </a:xfrm>
          <a:custGeom>
            <a:rect b="b" l="l" r="r" t="t"/>
            <a:pathLst>
              <a:path extrusionOk="0" h="4558699" w="4558699">
                <a:moveTo>
                  <a:pt x="0" y="0"/>
                </a:moveTo>
                <a:lnTo>
                  <a:pt x="4558699" y="0"/>
                </a:lnTo>
                <a:lnTo>
                  <a:pt x="4558699" y="4558699"/>
                </a:lnTo>
                <a:lnTo>
                  <a:pt x="0" y="4558699"/>
                </a:lnTo>
                <a:lnTo>
                  <a:pt x="0" y="0"/>
                </a:lnTo>
                <a:close/>
              </a:path>
            </a:pathLst>
          </a:custGeom>
          <a:blipFill rotWithShape="1">
            <a:blip r:embed="rId4">
              <a:alphaModFix/>
            </a:blip>
            <a:stretch>
              <a:fillRect b="0" l="0" r="0" t="0"/>
            </a:stretch>
          </a:blipFill>
          <a:ln>
            <a:noFill/>
          </a:ln>
        </p:spPr>
      </p:sp>
      <p:sp>
        <p:nvSpPr>
          <p:cNvPr id="56" name="Google Shape;56;p7"/>
          <p:cNvSpPr/>
          <p:nvPr/>
        </p:nvSpPr>
        <p:spPr>
          <a:xfrm>
            <a:off x="3530922" y="3239205"/>
            <a:ext cx="2160287" cy="2160287"/>
          </a:xfrm>
          <a:custGeom>
            <a:rect b="b" l="l" r="r" t="t"/>
            <a:pathLst>
              <a:path extrusionOk="0" h="4320574" w="4320574">
                <a:moveTo>
                  <a:pt x="0" y="0"/>
                </a:moveTo>
                <a:lnTo>
                  <a:pt x="4320575" y="0"/>
                </a:lnTo>
                <a:lnTo>
                  <a:pt x="4320575" y="4320574"/>
                </a:lnTo>
                <a:lnTo>
                  <a:pt x="0" y="4320574"/>
                </a:lnTo>
                <a:lnTo>
                  <a:pt x="0" y="0"/>
                </a:lnTo>
                <a:close/>
              </a:path>
            </a:pathLst>
          </a:custGeom>
          <a:blipFill rotWithShape="1">
            <a:blip r:embed="rId5">
              <a:alphaModFix/>
            </a:blip>
            <a:stretch>
              <a:fillRect b="0" l="0" r="0" t="0"/>
            </a:stretch>
          </a:blipFill>
          <a:ln>
            <a:noFill/>
          </a:ln>
        </p:spPr>
      </p:sp>
      <p:sp>
        <p:nvSpPr>
          <p:cNvPr id="57" name="Google Shape;57;p7"/>
          <p:cNvSpPr/>
          <p:nvPr/>
        </p:nvSpPr>
        <p:spPr>
          <a:xfrm flipH="1" rot="1247444">
            <a:off x="-671994" y="-1040634"/>
            <a:ext cx="2041370" cy="2728808"/>
          </a:xfrm>
          <a:custGeom>
            <a:rect b="b" l="l" r="r" t="t"/>
            <a:pathLst>
              <a:path extrusionOk="0" h="5456934" w="4082230">
                <a:moveTo>
                  <a:pt x="4082230" y="0"/>
                </a:moveTo>
                <a:lnTo>
                  <a:pt x="0" y="0"/>
                </a:lnTo>
                <a:lnTo>
                  <a:pt x="0" y="5456934"/>
                </a:lnTo>
                <a:lnTo>
                  <a:pt x="4082230" y="5456934"/>
                </a:lnTo>
                <a:lnTo>
                  <a:pt x="4082230" y="0"/>
                </a:lnTo>
                <a:close/>
              </a:path>
            </a:pathLst>
          </a:custGeom>
          <a:blipFill rotWithShape="1">
            <a:blip r:embed="rId6">
              <a:alphaModFix/>
            </a:blip>
            <a:stretch>
              <a:fillRect b="-90528" l="-90063" r="-79725" t="-104457"/>
            </a:stretch>
          </a:blipFill>
          <a:ln>
            <a:noFill/>
          </a:ln>
        </p:spPr>
      </p:sp>
      <p:sp>
        <p:nvSpPr>
          <p:cNvPr id="58" name="Google Shape;58;p7"/>
          <p:cNvSpPr/>
          <p:nvPr/>
        </p:nvSpPr>
        <p:spPr>
          <a:xfrm rot="9862126">
            <a:off x="1102155" y="-1593710"/>
            <a:ext cx="2236704" cy="3005603"/>
          </a:xfrm>
          <a:custGeom>
            <a:rect b="b" l="l" r="r" t="t"/>
            <a:pathLst>
              <a:path extrusionOk="0" h="5998846" w="4464210">
                <a:moveTo>
                  <a:pt x="0" y="0"/>
                </a:moveTo>
                <a:lnTo>
                  <a:pt x="4464210" y="0"/>
                </a:lnTo>
                <a:lnTo>
                  <a:pt x="4464210" y="5998846"/>
                </a:lnTo>
                <a:lnTo>
                  <a:pt x="0" y="5998846"/>
                </a:lnTo>
                <a:lnTo>
                  <a:pt x="0" y="0"/>
                </a:lnTo>
                <a:close/>
              </a:path>
            </a:pathLst>
          </a:custGeom>
          <a:blipFill rotWithShape="1">
            <a:blip r:embed="rId7">
              <a:alphaModFix/>
            </a:blip>
            <a:stretch>
              <a:fillRect b="-161253" l="0" r="-140205" t="0"/>
            </a:stretch>
          </a:blipFill>
          <a:ln>
            <a:noFill/>
          </a:ln>
        </p:spPr>
      </p:sp>
      <p:sp>
        <p:nvSpPr>
          <p:cNvPr id="59" name="Google Shape;59;p7"/>
          <p:cNvSpPr/>
          <p:nvPr/>
        </p:nvSpPr>
        <p:spPr>
          <a:xfrm rot="9862126">
            <a:off x="7893480" y="-1917560"/>
            <a:ext cx="2236704" cy="3005603"/>
          </a:xfrm>
          <a:custGeom>
            <a:rect b="b" l="l" r="r" t="t"/>
            <a:pathLst>
              <a:path extrusionOk="0" h="5998846" w="4464210">
                <a:moveTo>
                  <a:pt x="0" y="0"/>
                </a:moveTo>
                <a:lnTo>
                  <a:pt x="4464211" y="0"/>
                </a:lnTo>
                <a:lnTo>
                  <a:pt x="4464211" y="5998846"/>
                </a:lnTo>
                <a:lnTo>
                  <a:pt x="0" y="5998846"/>
                </a:lnTo>
                <a:lnTo>
                  <a:pt x="0" y="0"/>
                </a:lnTo>
                <a:close/>
              </a:path>
            </a:pathLst>
          </a:custGeom>
          <a:blipFill rotWithShape="1">
            <a:blip r:embed="rId7">
              <a:alphaModFix/>
            </a:blip>
            <a:stretch>
              <a:fillRect b="-161253" l="0" r="-140205"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8"/>
          <p:cNvSpPr/>
          <p:nvPr/>
        </p:nvSpPr>
        <p:spPr>
          <a:xfrm flipH="1">
            <a:off x="4081956" y="2715474"/>
            <a:ext cx="2235768" cy="3229218"/>
          </a:xfrm>
          <a:custGeom>
            <a:rect b="b" l="l" r="r" t="t"/>
            <a:pathLst>
              <a:path extrusionOk="0" h="7688614" w="5260631">
                <a:moveTo>
                  <a:pt x="5260631" y="0"/>
                </a:moveTo>
                <a:lnTo>
                  <a:pt x="0" y="0"/>
                </a:lnTo>
                <a:lnTo>
                  <a:pt x="0" y="7688614"/>
                </a:lnTo>
                <a:lnTo>
                  <a:pt x="5260631" y="7688614"/>
                </a:lnTo>
                <a:lnTo>
                  <a:pt x="5260631" y="0"/>
                </a:lnTo>
                <a:close/>
              </a:path>
            </a:pathLst>
          </a:custGeom>
          <a:blipFill rotWithShape="1">
            <a:blip r:embed="rId2">
              <a:alphaModFix/>
            </a:blip>
            <a:stretch>
              <a:fillRect b="0" l="0" r="0" t="0"/>
            </a:stretch>
          </a:blipFill>
          <a:ln>
            <a:noFill/>
          </a:ln>
        </p:spPr>
      </p:sp>
      <p:sp>
        <p:nvSpPr>
          <p:cNvPr id="67" name="Google Shape;67;p8"/>
          <p:cNvSpPr/>
          <p:nvPr/>
        </p:nvSpPr>
        <p:spPr>
          <a:xfrm rot="447634">
            <a:off x="-727208" y="-531638"/>
            <a:ext cx="1761782" cy="2377016"/>
          </a:xfrm>
          <a:custGeom>
            <a:rect b="b" l="l" r="r" t="t"/>
            <a:pathLst>
              <a:path extrusionOk="0" h="5678100" w="4159208">
                <a:moveTo>
                  <a:pt x="0" y="0"/>
                </a:moveTo>
                <a:lnTo>
                  <a:pt x="4159208" y="0"/>
                </a:lnTo>
                <a:lnTo>
                  <a:pt x="4159208" y="5678100"/>
                </a:lnTo>
                <a:lnTo>
                  <a:pt x="0" y="56781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9"/>
          <p:cNvSpPr/>
          <p:nvPr/>
        </p:nvSpPr>
        <p:spPr>
          <a:xfrm rot="-258638">
            <a:off x="5927721" y="423416"/>
            <a:ext cx="2938672" cy="4294983"/>
          </a:xfrm>
          <a:custGeom>
            <a:rect b="b" l="l" r="r" t="t"/>
            <a:pathLst>
              <a:path extrusionOk="0" h="8608710" w="5890170">
                <a:moveTo>
                  <a:pt x="0" y="0"/>
                </a:moveTo>
                <a:lnTo>
                  <a:pt x="5890170" y="0"/>
                </a:lnTo>
                <a:lnTo>
                  <a:pt x="5890170" y="8608710"/>
                </a:lnTo>
                <a:lnTo>
                  <a:pt x="0" y="8608710"/>
                </a:lnTo>
                <a:lnTo>
                  <a:pt x="0" y="0"/>
                </a:lnTo>
                <a:close/>
              </a:path>
            </a:pathLst>
          </a:custGeom>
          <a:blipFill rotWithShape="1">
            <a:blip r:embed="rId2">
              <a:alphaModFix/>
            </a:blip>
            <a:stretch>
              <a:fillRect b="0" l="0" r="0" t="0"/>
            </a:stretch>
          </a:blipFill>
          <a:ln>
            <a:noFill/>
          </a:ln>
        </p:spPr>
      </p:sp>
      <p:sp>
        <p:nvSpPr>
          <p:cNvPr id="70" name="Google Shape;70;p9"/>
          <p:cNvSpPr/>
          <p:nvPr/>
        </p:nvSpPr>
        <p:spPr>
          <a:xfrm rot="-1062721">
            <a:off x="4952361" y="325315"/>
            <a:ext cx="1355350" cy="1459309"/>
          </a:xfrm>
          <a:custGeom>
            <a:rect b="b" l="l" r="r" t="t"/>
            <a:pathLst>
              <a:path extrusionOk="0" h="2911277" w="2703882">
                <a:moveTo>
                  <a:pt x="0" y="0"/>
                </a:moveTo>
                <a:lnTo>
                  <a:pt x="2703883" y="0"/>
                </a:lnTo>
                <a:lnTo>
                  <a:pt x="2703883" y="2911277"/>
                </a:lnTo>
                <a:lnTo>
                  <a:pt x="0" y="2911277"/>
                </a:lnTo>
                <a:lnTo>
                  <a:pt x="0" y="0"/>
                </a:lnTo>
                <a:close/>
              </a:path>
            </a:pathLst>
          </a:custGeom>
          <a:blipFill rotWithShape="1">
            <a:blip r:embed="rId3">
              <a:alphaModFix/>
            </a:blip>
            <a:stretch>
              <a:fillRect b="0" l="0" r="0" t="0"/>
            </a:stretch>
          </a:blipFill>
          <a:ln>
            <a:noFill/>
          </a:ln>
        </p:spPr>
      </p:sp>
      <p:sp>
        <p:nvSpPr>
          <p:cNvPr id="71" name="Google Shape;71;p9"/>
          <p:cNvSpPr/>
          <p:nvPr/>
        </p:nvSpPr>
        <p:spPr>
          <a:xfrm rot="412610">
            <a:off x="-1418660" y="-1146754"/>
            <a:ext cx="4330814" cy="2915626"/>
          </a:xfrm>
          <a:custGeom>
            <a:rect b="b" l="l" r="r" t="t"/>
            <a:pathLst>
              <a:path extrusionOk="0" h="5818394" w="8642527">
                <a:moveTo>
                  <a:pt x="0" y="0"/>
                </a:moveTo>
                <a:lnTo>
                  <a:pt x="8642527" y="0"/>
                </a:lnTo>
                <a:lnTo>
                  <a:pt x="8642527" y="5818395"/>
                </a:lnTo>
                <a:lnTo>
                  <a:pt x="0" y="5818395"/>
                </a:lnTo>
                <a:lnTo>
                  <a:pt x="0" y="0"/>
                </a:lnTo>
                <a:close/>
              </a:path>
            </a:pathLst>
          </a:custGeom>
          <a:blipFill rotWithShape="1">
            <a:blip r:embed="rId4">
              <a:alphaModFix/>
            </a:blip>
            <a:stretch>
              <a:fillRect b="0" l="0" r="0" t="0"/>
            </a:stretch>
          </a:blipFill>
          <a:ln>
            <a:noFill/>
          </a:ln>
        </p:spPr>
      </p:sp>
      <p:sp>
        <p:nvSpPr>
          <p:cNvPr id="72" name="Google Shape;7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lura"/>
              <a:buNone/>
              <a:defRPr sz="2800">
                <a:solidFill>
                  <a:schemeClr val="dk1"/>
                </a:solidFill>
                <a:latin typeface="Allura"/>
                <a:ea typeface="Allura"/>
                <a:cs typeface="Allura"/>
                <a:sym typeface="Allur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lura"/>
              <a:buChar char="●"/>
              <a:defRPr sz="1800">
                <a:solidFill>
                  <a:schemeClr val="dk2"/>
                </a:solidFill>
                <a:latin typeface="Allura"/>
                <a:ea typeface="Allura"/>
                <a:cs typeface="Allura"/>
                <a:sym typeface="Allura"/>
              </a:defRPr>
            </a:lvl1pPr>
            <a:lvl2pPr indent="-317500" lvl="1" marL="9144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6.png"/><Relationship Id="rId11" Type="http://schemas.openxmlformats.org/officeDocument/2006/relationships/image" Target="../media/image16.png"/><Relationship Id="rId10" Type="http://schemas.openxmlformats.org/officeDocument/2006/relationships/image" Target="../media/image1.png"/><Relationship Id="rId12"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8.jpg"/><Relationship Id="rId7" Type="http://schemas.openxmlformats.org/officeDocument/2006/relationships/image" Target="../media/image24.png"/><Relationship Id="rId8"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68.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45.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70.png"/><Relationship Id="rId8"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png"/><Relationship Id="rId5" Type="http://schemas.openxmlformats.org/officeDocument/2006/relationships/image" Target="../media/image42.jpg"/><Relationship Id="rId6" Type="http://schemas.openxmlformats.org/officeDocument/2006/relationships/image" Target="../media/image54.jpg"/><Relationship Id="rId7" Type="http://schemas.openxmlformats.org/officeDocument/2006/relationships/image" Target="../media/image52.jp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9.png"/><Relationship Id="rId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6.png"/><Relationship Id="rId10" Type="http://schemas.openxmlformats.org/officeDocument/2006/relationships/image" Target="../media/image80.png"/><Relationship Id="rId9"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13.png"/><Relationship Id="rId7" Type="http://schemas.openxmlformats.org/officeDocument/2006/relationships/image" Target="../media/image61.png"/><Relationship Id="rId8" Type="http://schemas.openxmlformats.org/officeDocument/2006/relationships/image" Target="../media/image27.png"/></Relationships>
</file>

<file path=ppt/slides/_rels/slide15.xml.rels><?xml version="1.0" encoding="UTF-8" standalone="yes"?><Relationships xmlns="http://schemas.openxmlformats.org/package/2006/relationships"><Relationship Id="rId20" Type="http://schemas.openxmlformats.org/officeDocument/2006/relationships/image" Target="../media/image51.png"/><Relationship Id="rId11" Type="http://schemas.openxmlformats.org/officeDocument/2006/relationships/image" Target="../media/image34.png"/><Relationship Id="rId22" Type="http://schemas.openxmlformats.org/officeDocument/2006/relationships/image" Target="../media/image47.png"/><Relationship Id="rId10" Type="http://schemas.openxmlformats.org/officeDocument/2006/relationships/image" Target="../media/image35.png"/><Relationship Id="rId21" Type="http://schemas.openxmlformats.org/officeDocument/2006/relationships/image" Target="../media/image70.png"/><Relationship Id="rId13" Type="http://schemas.openxmlformats.org/officeDocument/2006/relationships/image" Target="../media/image31.png"/><Relationship Id="rId12" Type="http://schemas.openxmlformats.org/officeDocument/2006/relationships/image" Target="../media/image5.png"/><Relationship Id="rId23"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png"/><Relationship Id="rId15" Type="http://schemas.openxmlformats.org/officeDocument/2006/relationships/image" Target="../media/image33.jpg"/><Relationship Id="rId14" Type="http://schemas.openxmlformats.org/officeDocument/2006/relationships/image" Target="../media/image36.png"/><Relationship Id="rId17" Type="http://schemas.openxmlformats.org/officeDocument/2006/relationships/image" Target="../media/image18.png"/><Relationship Id="rId16" Type="http://schemas.openxmlformats.org/officeDocument/2006/relationships/image" Target="../media/image15.png"/><Relationship Id="rId5" Type="http://schemas.openxmlformats.org/officeDocument/2006/relationships/image" Target="../media/image8.jpg"/><Relationship Id="rId19" Type="http://schemas.openxmlformats.org/officeDocument/2006/relationships/image" Target="../media/image11.png"/><Relationship Id="rId6" Type="http://schemas.openxmlformats.org/officeDocument/2006/relationships/image" Target="../media/image9.jpg"/><Relationship Id="rId18" Type="http://schemas.openxmlformats.org/officeDocument/2006/relationships/image" Target="../media/image26.jpg"/><Relationship Id="rId7" Type="http://schemas.openxmlformats.org/officeDocument/2006/relationships/image" Target="../media/image2.png"/><Relationship Id="rId8"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66.png"/><Relationship Id="rId6" Type="http://schemas.openxmlformats.org/officeDocument/2006/relationships/image" Target="../media/image75.jpg"/><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2.jpg"/><Relationship Id="rId6" Type="http://schemas.openxmlformats.org/officeDocument/2006/relationships/image" Target="../media/image35.png"/><Relationship Id="rId7" Type="http://schemas.openxmlformats.org/officeDocument/2006/relationships/image" Target="../media/image5.png"/><Relationship Id="rId8"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3.png"/><Relationship Id="rId11" Type="http://schemas.openxmlformats.org/officeDocument/2006/relationships/image" Target="../media/image17.png"/><Relationship Id="rId10" Type="http://schemas.openxmlformats.org/officeDocument/2006/relationships/image" Target="../media/image36.png"/><Relationship Id="rId9"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21.png"/><Relationship Id="rId7" Type="http://schemas.openxmlformats.org/officeDocument/2006/relationships/image" Target="../media/image5.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3.jpg"/><Relationship Id="rId6" Type="http://schemas.openxmlformats.org/officeDocument/2006/relationships/image" Target="../media/image5.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6.png"/><Relationship Id="rId11" Type="http://schemas.openxmlformats.org/officeDocument/2006/relationships/image" Target="../media/image37.png"/><Relationship Id="rId10" Type="http://schemas.openxmlformats.org/officeDocument/2006/relationships/image" Target="../media/image26.jpg"/><Relationship Id="rId9"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8.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6.png"/><Relationship Id="rId11" Type="http://schemas.openxmlformats.org/officeDocument/2006/relationships/image" Target="../media/image22.png"/><Relationship Id="rId10" Type="http://schemas.openxmlformats.org/officeDocument/2006/relationships/image" Target="../media/image11.png"/><Relationship Id="rId9"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21.png"/><Relationship Id="rId11" Type="http://schemas.openxmlformats.org/officeDocument/2006/relationships/image" Target="../media/image48.png"/><Relationship Id="rId10" Type="http://schemas.openxmlformats.org/officeDocument/2006/relationships/image" Target="../media/image47.png"/><Relationship Id="rId9"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51.png"/><Relationship Id="rId8"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79" name="Shape 79"/>
        <p:cNvGrpSpPr/>
        <p:nvPr/>
      </p:nvGrpSpPr>
      <p:grpSpPr>
        <a:xfrm>
          <a:off x="0" y="0"/>
          <a:ext cx="0" cy="0"/>
          <a:chOff x="0" y="0"/>
          <a:chExt cx="0" cy="0"/>
        </a:xfrm>
      </p:grpSpPr>
      <p:sp>
        <p:nvSpPr>
          <p:cNvPr id="80" name="Google Shape;80;p11"/>
          <p:cNvSpPr/>
          <p:nvPr/>
        </p:nvSpPr>
        <p:spPr>
          <a:xfrm rot="-1884656">
            <a:off x="7644254" y="-205740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81" name="Google Shape;81;p11"/>
          <p:cNvSpPr/>
          <p:nvPr/>
        </p:nvSpPr>
        <p:spPr>
          <a:xfrm rot="-1884656">
            <a:off x="-2254821" y="302925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82" name="Google Shape;82;p11"/>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4">
              <a:alphaModFix/>
            </a:blip>
            <a:stretch>
              <a:fillRect b="0" l="0" r="0" t="0"/>
            </a:stretch>
          </a:blipFill>
          <a:ln>
            <a:noFill/>
          </a:ln>
        </p:spPr>
      </p:sp>
      <p:sp>
        <p:nvSpPr>
          <p:cNvPr id="83" name="Google Shape;83;p11"/>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5">
              <a:alphaModFix/>
            </a:blip>
            <a:stretch>
              <a:fillRect b="0" l="0" r="0" t="0"/>
            </a:stretch>
          </a:blipFill>
          <a:ln>
            <a:noFill/>
          </a:ln>
        </p:spPr>
      </p:sp>
      <p:sp>
        <p:nvSpPr>
          <p:cNvPr id="84" name="Google Shape;84;p11"/>
          <p:cNvSpPr/>
          <p:nvPr/>
        </p:nvSpPr>
        <p:spPr>
          <a:xfrm rot="-755524">
            <a:off x="2430841" y="3132288"/>
            <a:ext cx="2048338" cy="2993725"/>
          </a:xfrm>
          <a:custGeom>
            <a:rect b="b" l="l" r="r" t="t"/>
            <a:pathLst>
              <a:path extrusionOk="0" h="5987449" w="4096676">
                <a:moveTo>
                  <a:pt x="0" y="0"/>
                </a:moveTo>
                <a:lnTo>
                  <a:pt x="4096675" y="0"/>
                </a:lnTo>
                <a:lnTo>
                  <a:pt x="4096675" y="5987450"/>
                </a:lnTo>
                <a:lnTo>
                  <a:pt x="0" y="5987450"/>
                </a:lnTo>
                <a:lnTo>
                  <a:pt x="0" y="0"/>
                </a:lnTo>
                <a:close/>
              </a:path>
            </a:pathLst>
          </a:custGeom>
          <a:blipFill rotWithShape="1">
            <a:blip r:embed="rId6">
              <a:alphaModFix/>
            </a:blip>
            <a:stretch>
              <a:fillRect b="0" l="0" r="0" t="0"/>
            </a:stretch>
          </a:blipFill>
          <a:ln>
            <a:noFill/>
          </a:ln>
        </p:spPr>
      </p:sp>
      <p:sp>
        <p:nvSpPr>
          <p:cNvPr id="85" name="Google Shape;85;p11"/>
          <p:cNvSpPr/>
          <p:nvPr/>
        </p:nvSpPr>
        <p:spPr>
          <a:xfrm>
            <a:off x="2013858" y="394415"/>
            <a:ext cx="5116283" cy="2762793"/>
          </a:xfrm>
          <a:custGeom>
            <a:rect b="b" l="l" r="r" t="t"/>
            <a:pathLst>
              <a:path extrusionOk="0" h="5525586" w="10232566">
                <a:moveTo>
                  <a:pt x="0" y="0"/>
                </a:moveTo>
                <a:lnTo>
                  <a:pt x="10232566" y="0"/>
                </a:lnTo>
                <a:lnTo>
                  <a:pt x="10232566" y="5525585"/>
                </a:lnTo>
                <a:lnTo>
                  <a:pt x="0" y="5525585"/>
                </a:lnTo>
                <a:lnTo>
                  <a:pt x="0" y="0"/>
                </a:lnTo>
                <a:close/>
              </a:path>
            </a:pathLst>
          </a:custGeom>
          <a:blipFill rotWithShape="1">
            <a:blip r:embed="rId7">
              <a:alphaModFix/>
            </a:blip>
            <a:stretch>
              <a:fillRect b="0" l="0" r="0" t="0"/>
            </a:stretch>
          </a:blipFill>
          <a:ln>
            <a:noFill/>
          </a:ln>
        </p:spPr>
      </p:sp>
      <p:sp>
        <p:nvSpPr>
          <p:cNvPr id="86" name="Google Shape;86;p11"/>
          <p:cNvSpPr/>
          <p:nvPr/>
        </p:nvSpPr>
        <p:spPr>
          <a:xfrm rot="-676680">
            <a:off x="5413827" y="2767636"/>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8">
              <a:alphaModFix/>
            </a:blip>
            <a:stretch>
              <a:fillRect b="0" l="0" r="0" t="0"/>
            </a:stretch>
          </a:blipFill>
          <a:ln>
            <a:noFill/>
          </a:ln>
        </p:spPr>
      </p:sp>
      <p:sp>
        <p:nvSpPr>
          <p:cNvPr id="87" name="Google Shape;87;p11"/>
          <p:cNvSpPr/>
          <p:nvPr/>
        </p:nvSpPr>
        <p:spPr>
          <a:xfrm rot="-3058380">
            <a:off x="7636955" y="-181260"/>
            <a:ext cx="3014091" cy="4114800"/>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9">
              <a:alphaModFix/>
            </a:blip>
            <a:stretch>
              <a:fillRect b="0" l="0" r="0" t="0"/>
            </a:stretch>
          </a:blipFill>
          <a:ln>
            <a:noFill/>
          </a:ln>
        </p:spPr>
      </p:sp>
      <p:sp>
        <p:nvSpPr>
          <p:cNvPr id="88" name="Google Shape;88;p11"/>
          <p:cNvSpPr/>
          <p:nvPr/>
        </p:nvSpPr>
        <p:spPr>
          <a:xfrm rot="-848927">
            <a:off x="4167172" y="3814101"/>
            <a:ext cx="1625662" cy="1630098"/>
          </a:xfrm>
          <a:custGeom>
            <a:rect b="b" l="l" r="r" t="t"/>
            <a:pathLst>
              <a:path extrusionOk="0" h="3260196" w="3251324">
                <a:moveTo>
                  <a:pt x="0" y="0"/>
                </a:moveTo>
                <a:lnTo>
                  <a:pt x="3251324" y="0"/>
                </a:lnTo>
                <a:lnTo>
                  <a:pt x="3251324" y="3260196"/>
                </a:lnTo>
                <a:lnTo>
                  <a:pt x="0" y="3260196"/>
                </a:lnTo>
                <a:lnTo>
                  <a:pt x="0" y="0"/>
                </a:lnTo>
                <a:close/>
              </a:path>
            </a:pathLst>
          </a:custGeom>
          <a:blipFill rotWithShape="1">
            <a:blip r:embed="rId10">
              <a:alphaModFix/>
            </a:blip>
            <a:stretch>
              <a:fillRect b="0" l="0" r="0" t="0"/>
            </a:stretch>
          </a:blipFill>
          <a:ln>
            <a:noFill/>
          </a:ln>
        </p:spPr>
      </p:sp>
      <p:sp>
        <p:nvSpPr>
          <p:cNvPr id="89" name="Google Shape;89;p11"/>
          <p:cNvSpPr/>
          <p:nvPr/>
        </p:nvSpPr>
        <p:spPr>
          <a:xfrm>
            <a:off x="-209046" y="1775811"/>
            <a:ext cx="2910383" cy="4253637"/>
          </a:xfrm>
          <a:custGeom>
            <a:rect b="b" l="l" r="r" t="t"/>
            <a:pathLst>
              <a:path extrusionOk="0" h="8507274" w="5820766">
                <a:moveTo>
                  <a:pt x="0" y="0"/>
                </a:moveTo>
                <a:lnTo>
                  <a:pt x="5820766" y="0"/>
                </a:lnTo>
                <a:lnTo>
                  <a:pt x="5820766" y="8507273"/>
                </a:lnTo>
                <a:lnTo>
                  <a:pt x="0" y="8507273"/>
                </a:lnTo>
                <a:lnTo>
                  <a:pt x="0" y="0"/>
                </a:lnTo>
                <a:close/>
              </a:path>
            </a:pathLst>
          </a:custGeom>
          <a:blipFill rotWithShape="1">
            <a:blip r:embed="rId11">
              <a:alphaModFix/>
            </a:blip>
            <a:stretch>
              <a:fillRect b="0" l="0" r="0" t="0"/>
            </a:stretch>
          </a:blipFill>
          <a:ln>
            <a:noFill/>
          </a:ln>
        </p:spPr>
      </p:sp>
      <p:sp>
        <p:nvSpPr>
          <p:cNvPr id="90" name="Google Shape;90;p11"/>
          <p:cNvSpPr/>
          <p:nvPr/>
        </p:nvSpPr>
        <p:spPr>
          <a:xfrm rot="4244322">
            <a:off x="-459348" y="-430352"/>
            <a:ext cx="2402218" cy="2417326"/>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12">
              <a:alphaModFix/>
            </a:blip>
            <a:stretch>
              <a:fillRect b="0" l="0" r="0" t="0"/>
            </a:stretch>
          </a:blipFill>
          <a:ln>
            <a:noFill/>
          </a:ln>
        </p:spPr>
      </p:sp>
      <p:sp>
        <p:nvSpPr>
          <p:cNvPr id="91" name="Google Shape;91;p11"/>
          <p:cNvSpPr txBox="1"/>
          <p:nvPr/>
        </p:nvSpPr>
        <p:spPr>
          <a:xfrm>
            <a:off x="2174975" y="752575"/>
            <a:ext cx="4794000" cy="17025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7900" u="none" cap="none" strike="noStrike">
                <a:solidFill>
                  <a:srgbClr val="FFEEE0"/>
                </a:solidFill>
                <a:latin typeface="Allura"/>
                <a:ea typeface="Allura"/>
                <a:cs typeface="Allura"/>
                <a:sym typeface="Allura"/>
              </a:rPr>
              <a:t>Indonesian</a:t>
            </a:r>
            <a:endParaRPr sz="700"/>
          </a:p>
          <a:p>
            <a:pPr indent="0" lvl="0" marL="0" marR="0" rtl="0" algn="ctr">
              <a:lnSpc>
                <a:spcPct val="70000"/>
              </a:lnSpc>
              <a:spcBef>
                <a:spcPts val="0"/>
              </a:spcBef>
              <a:spcAft>
                <a:spcPts val="0"/>
              </a:spcAft>
              <a:buNone/>
            </a:pPr>
            <a:r>
              <a:rPr b="0" i="0" lang="en" sz="7900" u="none" cap="none" strike="noStrike">
                <a:solidFill>
                  <a:srgbClr val="FFEEE0"/>
                </a:solidFill>
                <a:latin typeface="Allura"/>
                <a:ea typeface="Allura"/>
                <a:cs typeface="Allura"/>
                <a:sym typeface="Allura"/>
              </a:rPr>
              <a:t>History</a:t>
            </a:r>
            <a:endParaRPr sz="700"/>
          </a:p>
        </p:txBody>
      </p:sp>
      <p:sp>
        <p:nvSpPr>
          <p:cNvPr id="92" name="Google Shape;92;p11"/>
          <p:cNvSpPr txBox="1"/>
          <p:nvPr/>
        </p:nvSpPr>
        <p:spPr>
          <a:xfrm>
            <a:off x="2386641" y="2514600"/>
            <a:ext cx="4370718" cy="381204"/>
          </a:xfrm>
          <a:prstGeom prst="rect">
            <a:avLst/>
          </a:prstGeom>
          <a:noFill/>
          <a:ln>
            <a:noFill/>
          </a:ln>
        </p:spPr>
        <p:txBody>
          <a:bodyPr anchorCtr="0" anchor="t" bIns="0" lIns="0" spcFirstLastPara="1" rIns="0" wrap="square" tIns="0">
            <a:spAutoFit/>
          </a:bodyPr>
          <a:lstStyle/>
          <a:p>
            <a:pPr indent="0" lvl="0" marL="0" marR="0" rtl="0" algn="ctr">
              <a:lnSpc>
                <a:spcPct val="127011"/>
              </a:lnSpc>
              <a:spcBef>
                <a:spcPts val="0"/>
              </a:spcBef>
              <a:spcAft>
                <a:spcPts val="0"/>
              </a:spcAft>
              <a:buNone/>
            </a:pPr>
            <a:r>
              <a:rPr b="0" i="0" lang="en" sz="2100" u="none" cap="none" strike="noStrike">
                <a:solidFill>
                  <a:srgbClr val="FFEEE0"/>
                </a:solidFill>
                <a:latin typeface="Arial"/>
                <a:ea typeface="Arial"/>
                <a:cs typeface="Arial"/>
                <a:sym typeface="Arial"/>
              </a:rPr>
              <a:t>MASTER'S DEGREE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273" name="Shape 273"/>
        <p:cNvGrpSpPr/>
        <p:nvPr/>
      </p:nvGrpSpPr>
      <p:grpSpPr>
        <a:xfrm>
          <a:off x="0" y="0"/>
          <a:ext cx="0" cy="0"/>
          <a:chOff x="0" y="0"/>
          <a:chExt cx="0" cy="0"/>
        </a:xfrm>
      </p:grpSpPr>
      <p:sp>
        <p:nvSpPr>
          <p:cNvPr id="274" name="Google Shape;274;p20"/>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275" name="Google Shape;275;p20"/>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pic>
        <p:nvPicPr>
          <p:cNvPr id="276" name="Google Shape;276;p20"/>
          <p:cNvPicPr preferRelativeResize="0"/>
          <p:nvPr/>
        </p:nvPicPr>
        <p:blipFill>
          <a:blip r:embed="rId5">
            <a:alphaModFix/>
          </a:blip>
          <a:stretch>
            <a:fillRect/>
          </a:stretch>
        </p:blipFill>
        <p:spPr>
          <a:xfrm>
            <a:off x="221237" y="-139825"/>
            <a:ext cx="3800763" cy="5283326"/>
          </a:xfrm>
          <a:prstGeom prst="rect">
            <a:avLst/>
          </a:prstGeom>
          <a:noFill/>
          <a:ln>
            <a:noFill/>
          </a:ln>
        </p:spPr>
      </p:pic>
      <p:sp>
        <p:nvSpPr>
          <p:cNvPr id="277" name="Google Shape;277;p20"/>
          <p:cNvSpPr txBox="1"/>
          <p:nvPr/>
        </p:nvSpPr>
        <p:spPr>
          <a:xfrm>
            <a:off x="4769743" y="1054888"/>
            <a:ext cx="3220200" cy="80430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Your Title</a:t>
            </a:r>
            <a:endParaRPr sz="700"/>
          </a:p>
        </p:txBody>
      </p:sp>
      <p:sp>
        <p:nvSpPr>
          <p:cNvPr id="278" name="Google Shape;278;p20"/>
          <p:cNvSpPr txBox="1"/>
          <p:nvPr/>
        </p:nvSpPr>
        <p:spPr>
          <a:xfrm>
            <a:off x="4769743" y="2066101"/>
            <a:ext cx="34503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79" name="Google Shape;279;p20"/>
          <p:cNvSpPr txBox="1"/>
          <p:nvPr/>
        </p:nvSpPr>
        <p:spPr>
          <a:xfrm>
            <a:off x="4769743" y="3130468"/>
            <a:ext cx="34503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80" name="Google Shape;280;p20"/>
          <p:cNvSpPr/>
          <p:nvPr/>
        </p:nvSpPr>
        <p:spPr>
          <a:xfrm rot="421018">
            <a:off x="6469018" y="2685283"/>
            <a:ext cx="4321264" cy="2909197"/>
          </a:xfrm>
          <a:custGeom>
            <a:rect b="b" l="l" r="r" t="t"/>
            <a:pathLst>
              <a:path extrusionOk="0" h="5818394" w="8642527">
                <a:moveTo>
                  <a:pt x="0" y="0"/>
                </a:moveTo>
                <a:lnTo>
                  <a:pt x="8642528" y="0"/>
                </a:lnTo>
                <a:lnTo>
                  <a:pt x="8642528" y="5818394"/>
                </a:lnTo>
                <a:lnTo>
                  <a:pt x="0" y="5818394"/>
                </a:lnTo>
                <a:lnTo>
                  <a:pt x="0" y="0"/>
                </a:lnTo>
                <a:close/>
              </a:path>
            </a:pathLst>
          </a:custGeom>
          <a:blipFill rotWithShape="1">
            <a:blip r:embed="rId6">
              <a:alphaModFix/>
            </a:blip>
            <a:stretch>
              <a:fillRect b="0" l="0" r="0" t="0"/>
            </a:stretch>
          </a:blipFill>
          <a:ln>
            <a:noFill/>
          </a:ln>
        </p:spPr>
      </p:sp>
      <p:sp>
        <p:nvSpPr>
          <p:cNvPr id="281" name="Google Shape;281;p20"/>
          <p:cNvSpPr/>
          <p:nvPr/>
        </p:nvSpPr>
        <p:spPr>
          <a:xfrm rot="10314191">
            <a:off x="7428541" y="-877796"/>
            <a:ext cx="2402218" cy="2417326"/>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7">
              <a:alphaModFix/>
            </a:blip>
            <a:stretch>
              <a:fillRect b="0" l="0" r="0" t="0"/>
            </a:stretch>
          </a:blipFill>
          <a:ln>
            <a:noFill/>
          </a:ln>
        </p:spPr>
      </p:sp>
      <p:sp>
        <p:nvSpPr>
          <p:cNvPr id="282" name="Google Shape;282;p20"/>
          <p:cNvSpPr/>
          <p:nvPr/>
        </p:nvSpPr>
        <p:spPr>
          <a:xfrm>
            <a:off x="2867041" y="3389362"/>
            <a:ext cx="2186527" cy="1847850"/>
          </a:xfrm>
          <a:custGeom>
            <a:rect b="b" l="l" r="r" t="t"/>
            <a:pathLst>
              <a:path extrusionOk="0" h="3695700" w="4373053">
                <a:moveTo>
                  <a:pt x="0" y="0"/>
                </a:moveTo>
                <a:lnTo>
                  <a:pt x="4373053" y="0"/>
                </a:lnTo>
                <a:lnTo>
                  <a:pt x="4373053" y="3695699"/>
                </a:lnTo>
                <a:lnTo>
                  <a:pt x="0" y="3695699"/>
                </a:lnTo>
                <a:lnTo>
                  <a:pt x="0" y="0"/>
                </a:lnTo>
                <a:close/>
              </a:path>
            </a:pathLst>
          </a:custGeom>
          <a:blipFill rotWithShape="1">
            <a:blip r:embed="rId8">
              <a:alphaModFix/>
            </a:blip>
            <a:stretch>
              <a:fillRect b="-5535" l="-66891" r="0" t="-183081"/>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286" name="Shape 286"/>
        <p:cNvGrpSpPr/>
        <p:nvPr/>
      </p:nvGrpSpPr>
      <p:grpSpPr>
        <a:xfrm>
          <a:off x="0" y="0"/>
          <a:ext cx="0" cy="0"/>
          <a:chOff x="0" y="0"/>
          <a:chExt cx="0" cy="0"/>
        </a:xfrm>
      </p:grpSpPr>
      <p:sp>
        <p:nvSpPr>
          <p:cNvPr id="287" name="Google Shape;287;p21"/>
          <p:cNvSpPr/>
          <p:nvPr/>
        </p:nvSpPr>
        <p:spPr>
          <a:xfrm rot="10164365">
            <a:off x="4281572" y="-2851504"/>
            <a:ext cx="5005769" cy="5005769"/>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3">
              <a:alphaModFix/>
            </a:blip>
            <a:stretch>
              <a:fillRect b="0" l="0" r="0" t="0"/>
            </a:stretch>
          </a:blipFill>
          <a:ln>
            <a:noFill/>
          </a:ln>
        </p:spPr>
      </p:sp>
      <p:sp>
        <p:nvSpPr>
          <p:cNvPr id="288" name="Google Shape;288;p21"/>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4">
              <a:alphaModFix/>
            </a:blip>
            <a:stretch>
              <a:fillRect b="0" l="0" r="0" t="0"/>
            </a:stretch>
          </a:blipFill>
          <a:ln>
            <a:noFill/>
          </a:ln>
        </p:spPr>
      </p:sp>
      <p:sp>
        <p:nvSpPr>
          <p:cNvPr id="289" name="Google Shape;289;p21"/>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5">
              <a:alphaModFix amt="52000"/>
            </a:blip>
            <a:stretch>
              <a:fillRect b="0" l="0" r="0" t="0"/>
            </a:stretch>
          </a:blipFill>
          <a:ln>
            <a:noFill/>
          </a:ln>
        </p:spPr>
      </p:sp>
      <p:sp>
        <p:nvSpPr>
          <p:cNvPr id="290" name="Google Shape;290;p21"/>
          <p:cNvSpPr txBox="1"/>
          <p:nvPr/>
        </p:nvSpPr>
        <p:spPr>
          <a:xfrm>
            <a:off x="514350" y="628650"/>
            <a:ext cx="4642500" cy="160890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Write Your Topic or Idea</a:t>
            </a:r>
            <a:endParaRPr sz="700"/>
          </a:p>
        </p:txBody>
      </p:sp>
      <p:sp>
        <p:nvSpPr>
          <p:cNvPr id="291" name="Google Shape;291;p21"/>
          <p:cNvSpPr txBox="1"/>
          <p:nvPr/>
        </p:nvSpPr>
        <p:spPr>
          <a:xfrm>
            <a:off x="3619500" y="2835781"/>
            <a:ext cx="20871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92" name="Google Shape;292;p21"/>
          <p:cNvSpPr txBox="1"/>
          <p:nvPr/>
        </p:nvSpPr>
        <p:spPr>
          <a:xfrm>
            <a:off x="6120953" y="2835781"/>
            <a:ext cx="20586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93" name="Google Shape;293;p21"/>
          <p:cNvSpPr/>
          <p:nvPr/>
        </p:nvSpPr>
        <p:spPr>
          <a:xfrm rot="3195345">
            <a:off x="3545984" y="-940248"/>
            <a:ext cx="4321264" cy="2909197"/>
          </a:xfrm>
          <a:custGeom>
            <a:rect b="b" l="l" r="r" t="t"/>
            <a:pathLst>
              <a:path extrusionOk="0" h="5818394" w="8642527">
                <a:moveTo>
                  <a:pt x="0" y="0"/>
                </a:moveTo>
                <a:lnTo>
                  <a:pt x="8642527" y="0"/>
                </a:lnTo>
                <a:lnTo>
                  <a:pt x="8642527" y="5818394"/>
                </a:lnTo>
                <a:lnTo>
                  <a:pt x="0" y="5818394"/>
                </a:lnTo>
                <a:lnTo>
                  <a:pt x="0" y="0"/>
                </a:lnTo>
                <a:close/>
              </a:path>
            </a:pathLst>
          </a:custGeom>
          <a:blipFill rotWithShape="1">
            <a:blip r:embed="rId6">
              <a:alphaModFix/>
            </a:blip>
            <a:stretch>
              <a:fillRect b="0" l="0" r="0" t="0"/>
            </a:stretch>
          </a:blipFill>
          <a:ln>
            <a:noFill/>
          </a:ln>
        </p:spPr>
      </p:sp>
      <p:sp>
        <p:nvSpPr>
          <p:cNvPr id="294" name="Google Shape;294;p21"/>
          <p:cNvSpPr/>
          <p:nvPr/>
        </p:nvSpPr>
        <p:spPr>
          <a:xfrm rot="3195345">
            <a:off x="-2160632" y="3269801"/>
            <a:ext cx="4321264" cy="2909197"/>
          </a:xfrm>
          <a:custGeom>
            <a:rect b="b" l="l" r="r" t="t"/>
            <a:pathLst>
              <a:path extrusionOk="0" h="5818394" w="8642527">
                <a:moveTo>
                  <a:pt x="0" y="0"/>
                </a:moveTo>
                <a:lnTo>
                  <a:pt x="8642528" y="0"/>
                </a:lnTo>
                <a:lnTo>
                  <a:pt x="8642528" y="5818395"/>
                </a:lnTo>
                <a:lnTo>
                  <a:pt x="0" y="5818395"/>
                </a:lnTo>
                <a:lnTo>
                  <a:pt x="0" y="0"/>
                </a:lnTo>
                <a:close/>
              </a:path>
            </a:pathLst>
          </a:custGeom>
          <a:blipFill rotWithShape="1">
            <a:blip r:embed="rId6">
              <a:alphaModFix/>
            </a:blip>
            <a:stretch>
              <a:fillRect b="0" l="0" r="0" t="0"/>
            </a:stretch>
          </a:blipFill>
          <a:ln>
            <a:noFill/>
          </a:ln>
        </p:spPr>
      </p:sp>
      <p:sp>
        <p:nvSpPr>
          <p:cNvPr id="295" name="Google Shape;295;p21"/>
          <p:cNvSpPr/>
          <p:nvPr/>
        </p:nvSpPr>
        <p:spPr>
          <a:xfrm>
            <a:off x="517920" y="2184093"/>
            <a:ext cx="2739777" cy="3035578"/>
          </a:xfrm>
          <a:custGeom>
            <a:rect b="b" l="l" r="r" t="t"/>
            <a:pathLst>
              <a:path extrusionOk="0" h="6071156" w="5479554">
                <a:moveTo>
                  <a:pt x="0" y="0"/>
                </a:moveTo>
                <a:lnTo>
                  <a:pt x="5479554" y="0"/>
                </a:lnTo>
                <a:lnTo>
                  <a:pt x="5479554" y="6071156"/>
                </a:lnTo>
                <a:lnTo>
                  <a:pt x="0" y="6071156"/>
                </a:lnTo>
                <a:lnTo>
                  <a:pt x="0" y="0"/>
                </a:lnTo>
                <a:close/>
              </a:path>
            </a:pathLst>
          </a:custGeom>
          <a:blipFill rotWithShape="1">
            <a:blip r:embed="rId7">
              <a:alphaModFix/>
            </a:blip>
            <a:stretch>
              <a:fillRect b="-82852" l="-68454" r="-34138" t="0"/>
            </a:stretch>
          </a:blipFill>
          <a:ln>
            <a:noFill/>
          </a:ln>
        </p:spPr>
      </p:sp>
      <p:sp>
        <p:nvSpPr>
          <p:cNvPr id="296" name="Google Shape;296;p21"/>
          <p:cNvSpPr/>
          <p:nvPr/>
        </p:nvSpPr>
        <p:spPr>
          <a:xfrm rot="-1360436">
            <a:off x="7158937" y="-280673"/>
            <a:ext cx="2041115" cy="2728467"/>
          </a:xfrm>
          <a:custGeom>
            <a:rect b="b" l="l" r="r" t="t"/>
            <a:pathLst>
              <a:path extrusionOk="0" h="5456934" w="4082230">
                <a:moveTo>
                  <a:pt x="0" y="0"/>
                </a:moveTo>
                <a:lnTo>
                  <a:pt x="4082230" y="0"/>
                </a:lnTo>
                <a:lnTo>
                  <a:pt x="4082230" y="5456934"/>
                </a:lnTo>
                <a:lnTo>
                  <a:pt x="0" y="5456934"/>
                </a:lnTo>
                <a:lnTo>
                  <a:pt x="0" y="0"/>
                </a:lnTo>
                <a:close/>
              </a:path>
            </a:pathLst>
          </a:custGeom>
          <a:blipFill rotWithShape="1">
            <a:blip r:embed="rId8">
              <a:alphaModFix/>
            </a:blip>
            <a:stretch>
              <a:fillRect b="-90528" l="-90066" r="-79722" t="-104457"/>
            </a:stretch>
          </a:blipFill>
          <a:ln>
            <a:noFill/>
          </a:ln>
        </p:spPr>
      </p:sp>
      <p:sp>
        <p:nvSpPr>
          <p:cNvPr id="297" name="Google Shape;297;p21"/>
          <p:cNvSpPr/>
          <p:nvPr/>
        </p:nvSpPr>
        <p:spPr>
          <a:xfrm>
            <a:off x="8382254" y="3052893"/>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9">
              <a:alphaModFix/>
            </a:blip>
            <a:stretch>
              <a:fillRect b="0" l="0" r="0" t="0"/>
            </a:stretch>
          </a:blipFill>
          <a:ln>
            <a:noFill/>
          </a:ln>
        </p:spPr>
      </p:sp>
      <p:sp>
        <p:nvSpPr>
          <p:cNvPr id="298" name="Google Shape;298;p21"/>
          <p:cNvSpPr/>
          <p:nvPr/>
        </p:nvSpPr>
        <p:spPr>
          <a:xfrm rot="-1708199">
            <a:off x="4672191" y="5013813"/>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302" name="Shape 302"/>
        <p:cNvGrpSpPr/>
        <p:nvPr/>
      </p:nvGrpSpPr>
      <p:grpSpPr>
        <a:xfrm>
          <a:off x="0" y="0"/>
          <a:ext cx="0" cy="0"/>
          <a:chOff x="0" y="0"/>
          <a:chExt cx="0" cy="0"/>
        </a:xfrm>
      </p:grpSpPr>
      <p:sp>
        <p:nvSpPr>
          <p:cNvPr id="303" name="Google Shape;303;p22"/>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304" name="Google Shape;304;p22"/>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pic>
        <p:nvPicPr>
          <p:cNvPr id="305" name="Google Shape;305;p22"/>
          <p:cNvPicPr preferRelativeResize="0"/>
          <p:nvPr/>
        </p:nvPicPr>
        <p:blipFill rotWithShape="1">
          <a:blip r:embed="rId5">
            <a:alphaModFix/>
          </a:blip>
          <a:srcRect b="20023" l="5798" r="35812" t="9927"/>
          <a:stretch/>
        </p:blipFill>
        <p:spPr>
          <a:xfrm>
            <a:off x="161925" y="171450"/>
            <a:ext cx="5848350" cy="4800600"/>
          </a:xfrm>
          <a:prstGeom prst="rect">
            <a:avLst/>
          </a:prstGeom>
          <a:noFill/>
          <a:ln>
            <a:noFill/>
          </a:ln>
        </p:spPr>
      </p:pic>
      <p:pic>
        <p:nvPicPr>
          <p:cNvPr id="306" name="Google Shape;306;p22"/>
          <p:cNvPicPr preferRelativeResize="0"/>
          <p:nvPr/>
        </p:nvPicPr>
        <p:blipFill rotWithShape="1">
          <a:blip r:embed="rId6">
            <a:alphaModFix/>
          </a:blip>
          <a:srcRect b="0" l="7904" r="7905" t="0"/>
          <a:stretch/>
        </p:blipFill>
        <p:spPr>
          <a:xfrm>
            <a:off x="6057900" y="171450"/>
            <a:ext cx="2924175" cy="2376487"/>
          </a:xfrm>
          <a:prstGeom prst="rect">
            <a:avLst/>
          </a:prstGeom>
          <a:noFill/>
          <a:ln>
            <a:noFill/>
          </a:ln>
        </p:spPr>
      </p:pic>
      <p:pic>
        <p:nvPicPr>
          <p:cNvPr id="307" name="Google Shape;307;p22"/>
          <p:cNvPicPr preferRelativeResize="0"/>
          <p:nvPr/>
        </p:nvPicPr>
        <p:blipFill rotWithShape="1">
          <a:blip r:embed="rId7">
            <a:alphaModFix/>
          </a:blip>
          <a:srcRect b="0" l="7904" r="7905" t="0"/>
          <a:stretch/>
        </p:blipFill>
        <p:spPr>
          <a:xfrm>
            <a:off x="6057900" y="2595563"/>
            <a:ext cx="2924175" cy="2376488"/>
          </a:xfrm>
          <a:prstGeom prst="rect">
            <a:avLst/>
          </a:prstGeom>
          <a:noFill/>
          <a:ln>
            <a:noFill/>
          </a:ln>
        </p:spPr>
      </p:pic>
      <p:sp>
        <p:nvSpPr>
          <p:cNvPr id="308" name="Google Shape;308;p22"/>
          <p:cNvSpPr/>
          <p:nvPr/>
        </p:nvSpPr>
        <p:spPr>
          <a:xfrm rot="-73259">
            <a:off x="-493756" y="-1600967"/>
            <a:ext cx="4321264" cy="2909197"/>
          </a:xfrm>
          <a:custGeom>
            <a:rect b="b" l="l" r="r" t="t"/>
            <a:pathLst>
              <a:path extrusionOk="0" h="5818394" w="8642527">
                <a:moveTo>
                  <a:pt x="0" y="0"/>
                </a:moveTo>
                <a:lnTo>
                  <a:pt x="8642527" y="0"/>
                </a:lnTo>
                <a:lnTo>
                  <a:pt x="8642527" y="5818395"/>
                </a:lnTo>
                <a:lnTo>
                  <a:pt x="0" y="5818395"/>
                </a:lnTo>
                <a:lnTo>
                  <a:pt x="0" y="0"/>
                </a:lnTo>
                <a:close/>
              </a:path>
            </a:pathLst>
          </a:custGeom>
          <a:blipFill rotWithShape="1">
            <a:blip r:embed="rId8">
              <a:alphaModFix/>
            </a:blip>
            <a:stretch>
              <a:fillRect b="0" l="0" r="0" t="0"/>
            </a:stretch>
          </a:blipFill>
          <a:ln>
            <a:noFill/>
          </a:ln>
        </p:spPr>
      </p:sp>
      <p:sp>
        <p:nvSpPr>
          <p:cNvPr id="309" name="Google Shape;309;p22"/>
          <p:cNvSpPr/>
          <p:nvPr/>
        </p:nvSpPr>
        <p:spPr>
          <a:xfrm rot="-1962770">
            <a:off x="4320701" y="3715762"/>
            <a:ext cx="2402218" cy="2417326"/>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313" name="Shape 313"/>
        <p:cNvGrpSpPr/>
        <p:nvPr/>
      </p:nvGrpSpPr>
      <p:grpSpPr>
        <a:xfrm>
          <a:off x="0" y="0"/>
          <a:ext cx="0" cy="0"/>
          <a:chOff x="0" y="0"/>
          <a:chExt cx="0" cy="0"/>
        </a:xfrm>
      </p:grpSpPr>
      <p:sp>
        <p:nvSpPr>
          <p:cNvPr id="314" name="Google Shape;314;p23"/>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315" name="Google Shape;315;p23"/>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316" name="Google Shape;316;p23"/>
          <p:cNvSpPr/>
          <p:nvPr/>
        </p:nvSpPr>
        <p:spPr>
          <a:xfrm rot="-266196">
            <a:off x="5932535" y="419572"/>
            <a:ext cx="2945085" cy="4304355"/>
          </a:xfrm>
          <a:custGeom>
            <a:rect b="b" l="l" r="r" t="t"/>
            <a:pathLst>
              <a:path extrusionOk="0" h="8608710" w="5890170">
                <a:moveTo>
                  <a:pt x="0" y="0"/>
                </a:moveTo>
                <a:lnTo>
                  <a:pt x="5890170" y="0"/>
                </a:lnTo>
                <a:lnTo>
                  <a:pt x="5890170" y="8608710"/>
                </a:lnTo>
                <a:lnTo>
                  <a:pt x="0" y="8608710"/>
                </a:lnTo>
                <a:lnTo>
                  <a:pt x="0" y="0"/>
                </a:lnTo>
                <a:close/>
              </a:path>
            </a:pathLst>
          </a:custGeom>
          <a:blipFill rotWithShape="1">
            <a:blip r:embed="rId5">
              <a:alphaModFix/>
            </a:blip>
            <a:stretch>
              <a:fillRect b="0" l="0" r="0" t="0"/>
            </a:stretch>
          </a:blipFill>
          <a:ln>
            <a:noFill/>
          </a:ln>
        </p:spPr>
      </p:sp>
      <p:sp>
        <p:nvSpPr>
          <p:cNvPr id="317" name="Google Shape;317;p23"/>
          <p:cNvSpPr/>
          <p:nvPr/>
        </p:nvSpPr>
        <p:spPr>
          <a:xfrm rot="-1059461">
            <a:off x="4951421" y="326741"/>
            <a:ext cx="1351941" cy="1455639"/>
          </a:xfrm>
          <a:custGeom>
            <a:rect b="b" l="l" r="r" t="t"/>
            <a:pathLst>
              <a:path extrusionOk="0" h="2911277" w="2703882">
                <a:moveTo>
                  <a:pt x="0" y="0"/>
                </a:moveTo>
                <a:lnTo>
                  <a:pt x="2703883" y="0"/>
                </a:lnTo>
                <a:lnTo>
                  <a:pt x="2703883" y="2911277"/>
                </a:lnTo>
                <a:lnTo>
                  <a:pt x="0" y="2911277"/>
                </a:lnTo>
                <a:lnTo>
                  <a:pt x="0" y="0"/>
                </a:lnTo>
                <a:close/>
              </a:path>
            </a:pathLst>
          </a:custGeom>
          <a:blipFill rotWithShape="1">
            <a:blip r:embed="rId6">
              <a:alphaModFix/>
            </a:blip>
            <a:stretch>
              <a:fillRect b="0" l="0" r="0" t="0"/>
            </a:stretch>
          </a:blipFill>
          <a:ln>
            <a:noFill/>
          </a:ln>
        </p:spPr>
      </p:sp>
      <p:sp>
        <p:nvSpPr>
          <p:cNvPr id="318" name="Google Shape;318;p23"/>
          <p:cNvSpPr txBox="1"/>
          <p:nvPr/>
        </p:nvSpPr>
        <p:spPr>
          <a:xfrm>
            <a:off x="1088219" y="2332489"/>
            <a:ext cx="1914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ADD A</a:t>
            </a:r>
            <a:endParaRPr sz="7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MAIN POINT</a:t>
            </a:r>
            <a:endParaRPr sz="700"/>
          </a:p>
        </p:txBody>
      </p:sp>
      <p:sp>
        <p:nvSpPr>
          <p:cNvPr id="319" name="Google Shape;319;p23"/>
          <p:cNvSpPr txBox="1"/>
          <p:nvPr/>
        </p:nvSpPr>
        <p:spPr>
          <a:xfrm>
            <a:off x="514350" y="2235448"/>
            <a:ext cx="1085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Allura"/>
                <a:ea typeface="Allura"/>
                <a:cs typeface="Allura"/>
                <a:sym typeface="Allura"/>
              </a:rPr>
              <a:t>01</a:t>
            </a:r>
            <a:endParaRPr sz="700"/>
          </a:p>
        </p:txBody>
      </p:sp>
      <p:sp>
        <p:nvSpPr>
          <p:cNvPr id="320" name="Google Shape;320;p23"/>
          <p:cNvSpPr txBox="1"/>
          <p:nvPr/>
        </p:nvSpPr>
        <p:spPr>
          <a:xfrm>
            <a:off x="3872860" y="2332489"/>
            <a:ext cx="1914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ADD A</a:t>
            </a:r>
            <a:endParaRPr sz="7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MAIN POINT</a:t>
            </a:r>
            <a:endParaRPr sz="700"/>
          </a:p>
        </p:txBody>
      </p:sp>
      <p:sp>
        <p:nvSpPr>
          <p:cNvPr id="321" name="Google Shape;321;p23"/>
          <p:cNvSpPr txBox="1"/>
          <p:nvPr/>
        </p:nvSpPr>
        <p:spPr>
          <a:xfrm>
            <a:off x="3298991" y="2235448"/>
            <a:ext cx="1085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Allura"/>
                <a:ea typeface="Allura"/>
                <a:cs typeface="Allura"/>
                <a:sym typeface="Allura"/>
              </a:rPr>
              <a:t>02</a:t>
            </a:r>
            <a:endParaRPr sz="700"/>
          </a:p>
        </p:txBody>
      </p:sp>
      <p:sp>
        <p:nvSpPr>
          <p:cNvPr id="322" name="Google Shape;322;p23"/>
          <p:cNvSpPr txBox="1"/>
          <p:nvPr/>
        </p:nvSpPr>
        <p:spPr>
          <a:xfrm>
            <a:off x="1088219" y="3900896"/>
            <a:ext cx="1914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ADD A</a:t>
            </a:r>
            <a:endParaRPr sz="7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MAIN POINT</a:t>
            </a:r>
            <a:endParaRPr sz="700"/>
          </a:p>
        </p:txBody>
      </p:sp>
      <p:sp>
        <p:nvSpPr>
          <p:cNvPr id="323" name="Google Shape;323;p23"/>
          <p:cNvSpPr txBox="1"/>
          <p:nvPr/>
        </p:nvSpPr>
        <p:spPr>
          <a:xfrm>
            <a:off x="514350" y="3803855"/>
            <a:ext cx="1085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Allura"/>
                <a:ea typeface="Allura"/>
                <a:cs typeface="Allura"/>
                <a:sym typeface="Allura"/>
              </a:rPr>
              <a:t>03</a:t>
            </a:r>
            <a:endParaRPr sz="700"/>
          </a:p>
        </p:txBody>
      </p:sp>
      <p:sp>
        <p:nvSpPr>
          <p:cNvPr id="324" name="Google Shape;324;p23"/>
          <p:cNvSpPr txBox="1"/>
          <p:nvPr/>
        </p:nvSpPr>
        <p:spPr>
          <a:xfrm>
            <a:off x="3872860" y="3900896"/>
            <a:ext cx="1914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ADD A</a:t>
            </a:r>
            <a:endParaRPr sz="7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MAIN POINT</a:t>
            </a:r>
            <a:endParaRPr sz="700"/>
          </a:p>
        </p:txBody>
      </p:sp>
      <p:sp>
        <p:nvSpPr>
          <p:cNvPr id="325" name="Google Shape;325;p23"/>
          <p:cNvSpPr txBox="1"/>
          <p:nvPr/>
        </p:nvSpPr>
        <p:spPr>
          <a:xfrm>
            <a:off x="3241841" y="3803855"/>
            <a:ext cx="1085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Allura"/>
                <a:ea typeface="Allura"/>
                <a:cs typeface="Allura"/>
                <a:sym typeface="Allura"/>
              </a:rPr>
              <a:t>04</a:t>
            </a:r>
            <a:endParaRPr sz="700"/>
          </a:p>
        </p:txBody>
      </p:sp>
      <p:sp>
        <p:nvSpPr>
          <p:cNvPr id="326" name="Google Shape;326;p23"/>
          <p:cNvSpPr txBox="1"/>
          <p:nvPr/>
        </p:nvSpPr>
        <p:spPr>
          <a:xfrm>
            <a:off x="514350" y="1207288"/>
            <a:ext cx="3220171" cy="74584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Your Title</a:t>
            </a:r>
            <a:endParaRPr sz="700"/>
          </a:p>
        </p:txBody>
      </p:sp>
      <p:sp>
        <p:nvSpPr>
          <p:cNvPr id="327" name="Google Shape;327;p23"/>
          <p:cNvSpPr/>
          <p:nvPr/>
        </p:nvSpPr>
        <p:spPr>
          <a:xfrm rot="421018">
            <a:off x="-1422412" y="-1142488"/>
            <a:ext cx="4321264" cy="2909197"/>
          </a:xfrm>
          <a:custGeom>
            <a:rect b="b" l="l" r="r" t="t"/>
            <a:pathLst>
              <a:path extrusionOk="0" h="5818394" w="8642527">
                <a:moveTo>
                  <a:pt x="0" y="0"/>
                </a:moveTo>
                <a:lnTo>
                  <a:pt x="8642527" y="0"/>
                </a:lnTo>
                <a:lnTo>
                  <a:pt x="8642527" y="5818395"/>
                </a:lnTo>
                <a:lnTo>
                  <a:pt x="0" y="5818395"/>
                </a:lnTo>
                <a:lnTo>
                  <a:pt x="0" y="0"/>
                </a:lnTo>
                <a:close/>
              </a:path>
            </a:pathLst>
          </a:custGeom>
          <a:blipFill rotWithShape="1">
            <a:blip r:embed="rId7">
              <a:alphaModFix/>
            </a:blip>
            <a:stretch>
              <a:fillRect b="0" l="0" r="0" t="0"/>
            </a:stretch>
          </a:blipFill>
          <a:ln>
            <a:noFill/>
          </a:ln>
        </p:spPr>
      </p:sp>
      <p:sp>
        <p:nvSpPr>
          <p:cNvPr id="328" name="Google Shape;328;p23"/>
          <p:cNvSpPr txBox="1"/>
          <p:nvPr/>
        </p:nvSpPr>
        <p:spPr>
          <a:xfrm>
            <a:off x="1088219" y="2962813"/>
            <a:ext cx="15216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29" name="Google Shape;329;p23"/>
          <p:cNvSpPr txBox="1"/>
          <p:nvPr/>
        </p:nvSpPr>
        <p:spPr>
          <a:xfrm>
            <a:off x="1088219" y="4533273"/>
            <a:ext cx="15216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30" name="Google Shape;330;p23"/>
          <p:cNvSpPr txBox="1"/>
          <p:nvPr/>
        </p:nvSpPr>
        <p:spPr>
          <a:xfrm>
            <a:off x="3872860" y="2962813"/>
            <a:ext cx="15216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31" name="Google Shape;331;p23"/>
          <p:cNvSpPr txBox="1"/>
          <p:nvPr/>
        </p:nvSpPr>
        <p:spPr>
          <a:xfrm>
            <a:off x="3872860" y="4533273"/>
            <a:ext cx="15216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335" name="Shape 335"/>
        <p:cNvGrpSpPr/>
        <p:nvPr/>
      </p:nvGrpSpPr>
      <p:grpSpPr>
        <a:xfrm>
          <a:off x="0" y="0"/>
          <a:ext cx="0" cy="0"/>
          <a:chOff x="0" y="0"/>
          <a:chExt cx="0" cy="0"/>
        </a:xfrm>
      </p:grpSpPr>
      <p:sp>
        <p:nvSpPr>
          <p:cNvPr id="336" name="Google Shape;336;p24"/>
          <p:cNvSpPr/>
          <p:nvPr/>
        </p:nvSpPr>
        <p:spPr>
          <a:xfrm rot="2521903">
            <a:off x="932494" y="3596430"/>
            <a:ext cx="4321264" cy="2909197"/>
          </a:xfrm>
          <a:custGeom>
            <a:rect b="b" l="l" r="r" t="t"/>
            <a:pathLst>
              <a:path extrusionOk="0" h="5818394" w="8642527">
                <a:moveTo>
                  <a:pt x="0" y="0"/>
                </a:moveTo>
                <a:lnTo>
                  <a:pt x="8642527" y="0"/>
                </a:lnTo>
                <a:lnTo>
                  <a:pt x="8642527" y="5818394"/>
                </a:lnTo>
                <a:lnTo>
                  <a:pt x="0" y="5818394"/>
                </a:lnTo>
                <a:lnTo>
                  <a:pt x="0" y="0"/>
                </a:lnTo>
                <a:close/>
              </a:path>
            </a:pathLst>
          </a:custGeom>
          <a:blipFill rotWithShape="1">
            <a:blip r:embed="rId3">
              <a:alphaModFix/>
            </a:blip>
            <a:stretch>
              <a:fillRect b="0" l="0" r="0" t="0"/>
            </a:stretch>
          </a:blipFill>
          <a:ln>
            <a:noFill/>
          </a:ln>
        </p:spPr>
      </p:sp>
      <p:sp>
        <p:nvSpPr>
          <p:cNvPr id="337" name="Google Shape;337;p24"/>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4">
              <a:alphaModFix/>
            </a:blip>
            <a:stretch>
              <a:fillRect b="0" l="0" r="0" t="0"/>
            </a:stretch>
          </a:blipFill>
          <a:ln>
            <a:noFill/>
          </a:ln>
        </p:spPr>
      </p:sp>
      <p:sp>
        <p:nvSpPr>
          <p:cNvPr id="338" name="Google Shape;338;p24"/>
          <p:cNvSpPr/>
          <p:nvPr/>
        </p:nvSpPr>
        <p:spPr>
          <a:xfrm rot="7357373">
            <a:off x="-756911" y="-519866"/>
            <a:ext cx="2313389" cy="3108650"/>
          </a:xfrm>
          <a:custGeom>
            <a:rect b="b" l="l" r="r" t="t"/>
            <a:pathLst>
              <a:path extrusionOk="0" h="6217299" w="4626778">
                <a:moveTo>
                  <a:pt x="0" y="0"/>
                </a:moveTo>
                <a:lnTo>
                  <a:pt x="4626778" y="0"/>
                </a:lnTo>
                <a:lnTo>
                  <a:pt x="4626778" y="6217299"/>
                </a:lnTo>
                <a:lnTo>
                  <a:pt x="0" y="6217299"/>
                </a:lnTo>
                <a:lnTo>
                  <a:pt x="0" y="0"/>
                </a:lnTo>
                <a:close/>
              </a:path>
            </a:pathLst>
          </a:custGeom>
          <a:blipFill rotWithShape="1">
            <a:blip r:embed="rId5">
              <a:alphaModFix/>
            </a:blip>
            <a:stretch>
              <a:fillRect b="-161260" l="0" r="-140205" t="0"/>
            </a:stretch>
          </a:blipFill>
          <a:ln>
            <a:noFill/>
          </a:ln>
        </p:spPr>
      </p:sp>
      <p:sp>
        <p:nvSpPr>
          <p:cNvPr id="339" name="Google Shape;339;p24"/>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6">
              <a:alphaModFix amt="52000"/>
            </a:blip>
            <a:stretch>
              <a:fillRect b="0" l="0" r="0" t="0"/>
            </a:stretch>
          </a:blipFill>
          <a:ln>
            <a:noFill/>
          </a:ln>
        </p:spPr>
      </p:sp>
      <p:sp>
        <p:nvSpPr>
          <p:cNvPr id="340" name="Google Shape;340;p24"/>
          <p:cNvSpPr/>
          <p:nvPr/>
        </p:nvSpPr>
        <p:spPr>
          <a:xfrm>
            <a:off x="-342900" y="2523957"/>
            <a:ext cx="2993725" cy="2993725"/>
          </a:xfrm>
          <a:custGeom>
            <a:rect b="b" l="l" r="r" t="t"/>
            <a:pathLst>
              <a:path extrusionOk="0" h="5987449" w="5987449">
                <a:moveTo>
                  <a:pt x="0" y="0"/>
                </a:moveTo>
                <a:lnTo>
                  <a:pt x="5987449" y="0"/>
                </a:lnTo>
                <a:lnTo>
                  <a:pt x="5987449" y="5987449"/>
                </a:lnTo>
                <a:lnTo>
                  <a:pt x="0" y="5987449"/>
                </a:lnTo>
                <a:lnTo>
                  <a:pt x="0" y="0"/>
                </a:lnTo>
                <a:close/>
              </a:path>
            </a:pathLst>
          </a:custGeom>
          <a:blipFill rotWithShape="1">
            <a:blip r:embed="rId7">
              <a:alphaModFix/>
            </a:blip>
            <a:stretch>
              <a:fillRect b="0" l="0" r="0" t="0"/>
            </a:stretch>
          </a:blipFill>
          <a:ln>
            <a:noFill/>
          </a:ln>
        </p:spPr>
      </p:sp>
      <p:sp>
        <p:nvSpPr>
          <p:cNvPr id="341" name="Google Shape;341;p24"/>
          <p:cNvSpPr txBox="1"/>
          <p:nvPr/>
        </p:nvSpPr>
        <p:spPr>
          <a:xfrm>
            <a:off x="1880802" y="1279472"/>
            <a:ext cx="5382300" cy="21657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6700" u="none" cap="none" strike="noStrike">
                <a:solidFill>
                  <a:srgbClr val="000000"/>
                </a:solidFill>
                <a:latin typeface="Allura"/>
                <a:ea typeface="Allura"/>
                <a:cs typeface="Allura"/>
                <a:sym typeface="Allura"/>
              </a:rPr>
              <a:t>Write an original statement or inspiring quote</a:t>
            </a:r>
            <a:endParaRPr sz="700"/>
          </a:p>
        </p:txBody>
      </p:sp>
      <p:sp>
        <p:nvSpPr>
          <p:cNvPr id="342" name="Google Shape;342;p24"/>
          <p:cNvSpPr txBox="1"/>
          <p:nvPr/>
        </p:nvSpPr>
        <p:spPr>
          <a:xfrm>
            <a:off x="3119815" y="3813182"/>
            <a:ext cx="2904370" cy="20763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Include a credit, citation, or supporting message</a:t>
            </a:r>
            <a:endParaRPr sz="700"/>
          </a:p>
        </p:txBody>
      </p:sp>
      <p:sp>
        <p:nvSpPr>
          <p:cNvPr id="343" name="Google Shape;343;p24"/>
          <p:cNvSpPr/>
          <p:nvPr/>
        </p:nvSpPr>
        <p:spPr>
          <a:xfrm flipH="1">
            <a:off x="7077680" y="1946088"/>
            <a:ext cx="2630316" cy="3844307"/>
          </a:xfrm>
          <a:custGeom>
            <a:rect b="b" l="l" r="r" t="t"/>
            <a:pathLst>
              <a:path extrusionOk="0" h="7688614" w="5260631">
                <a:moveTo>
                  <a:pt x="5260631" y="0"/>
                </a:moveTo>
                <a:lnTo>
                  <a:pt x="0" y="0"/>
                </a:lnTo>
                <a:lnTo>
                  <a:pt x="0" y="7688614"/>
                </a:lnTo>
                <a:lnTo>
                  <a:pt x="5260631" y="7688614"/>
                </a:lnTo>
                <a:lnTo>
                  <a:pt x="5260631" y="0"/>
                </a:lnTo>
                <a:close/>
              </a:path>
            </a:pathLst>
          </a:custGeom>
          <a:blipFill rotWithShape="1">
            <a:blip r:embed="rId8">
              <a:alphaModFix/>
            </a:blip>
            <a:stretch>
              <a:fillRect b="0" l="0" r="0" t="0"/>
            </a:stretch>
          </a:blipFill>
          <a:ln>
            <a:noFill/>
          </a:ln>
        </p:spPr>
      </p:sp>
      <p:sp>
        <p:nvSpPr>
          <p:cNvPr id="344" name="Google Shape;344;p24"/>
          <p:cNvSpPr/>
          <p:nvPr/>
        </p:nvSpPr>
        <p:spPr>
          <a:xfrm rot="443955">
            <a:off x="5370523" y="3209625"/>
            <a:ext cx="2079604" cy="2839050"/>
          </a:xfrm>
          <a:custGeom>
            <a:rect b="b" l="l" r="r" t="t"/>
            <a:pathLst>
              <a:path extrusionOk="0" h="5678100" w="4159208">
                <a:moveTo>
                  <a:pt x="0" y="0"/>
                </a:moveTo>
                <a:lnTo>
                  <a:pt x="4159208" y="0"/>
                </a:lnTo>
                <a:lnTo>
                  <a:pt x="4159208" y="5678100"/>
                </a:lnTo>
                <a:lnTo>
                  <a:pt x="0" y="5678100"/>
                </a:lnTo>
                <a:lnTo>
                  <a:pt x="0" y="0"/>
                </a:lnTo>
                <a:close/>
              </a:path>
            </a:pathLst>
          </a:custGeom>
          <a:blipFill rotWithShape="1">
            <a:blip r:embed="rId9">
              <a:alphaModFix/>
            </a:blip>
            <a:stretch>
              <a:fillRect b="0" l="0" r="0" t="0"/>
            </a:stretch>
          </a:blipFill>
          <a:ln>
            <a:noFill/>
          </a:ln>
        </p:spPr>
      </p:sp>
      <p:sp>
        <p:nvSpPr>
          <p:cNvPr id="345" name="Google Shape;345;p24"/>
          <p:cNvSpPr/>
          <p:nvPr/>
        </p:nvSpPr>
        <p:spPr>
          <a:xfrm rot="-6465844">
            <a:off x="7697985" y="-588967"/>
            <a:ext cx="1970318" cy="2394666"/>
          </a:xfrm>
          <a:custGeom>
            <a:rect b="b" l="l" r="r" t="t"/>
            <a:pathLst>
              <a:path extrusionOk="0" h="4789332" w="3940636">
                <a:moveTo>
                  <a:pt x="0" y="0"/>
                </a:moveTo>
                <a:lnTo>
                  <a:pt x="3940636" y="0"/>
                </a:lnTo>
                <a:lnTo>
                  <a:pt x="3940636" y="4789332"/>
                </a:lnTo>
                <a:lnTo>
                  <a:pt x="0" y="4789332"/>
                </a:lnTo>
                <a:lnTo>
                  <a:pt x="0" y="0"/>
                </a:lnTo>
                <a:close/>
              </a:path>
            </a:pathLst>
          </a:custGeom>
          <a:blipFill rotWithShape="1">
            <a:blip r:embed="rId10">
              <a:alphaModFix/>
            </a:blip>
            <a:stretch>
              <a:fillRect b="-93957" l="0" r="-162674" t="-121908"/>
            </a:stretch>
          </a:blipFill>
          <a:ln>
            <a:noFill/>
          </a:ln>
        </p:spPr>
      </p:sp>
      <p:cxnSp>
        <p:nvCxnSpPr>
          <p:cNvPr id="346" name="Google Shape;346;p24"/>
          <p:cNvCxnSpPr/>
          <p:nvPr/>
        </p:nvCxnSpPr>
        <p:spPr>
          <a:xfrm>
            <a:off x="3861006" y="3601652"/>
            <a:ext cx="1421988" cy="802"/>
          </a:xfrm>
          <a:prstGeom prst="straightConnector1">
            <a:avLst/>
          </a:prstGeom>
          <a:noFill/>
          <a:ln cap="flat" cmpd="sng" w="19050">
            <a:solidFill>
              <a:srgbClr val="D63022"/>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350" name="Shape 350"/>
        <p:cNvGrpSpPr/>
        <p:nvPr/>
      </p:nvGrpSpPr>
      <p:grpSpPr>
        <a:xfrm>
          <a:off x="0" y="0"/>
          <a:ext cx="0" cy="0"/>
          <a:chOff x="0" y="0"/>
          <a:chExt cx="0" cy="0"/>
        </a:xfrm>
      </p:grpSpPr>
      <p:sp>
        <p:nvSpPr>
          <p:cNvPr id="351" name="Google Shape;351;p25"/>
          <p:cNvSpPr/>
          <p:nvPr/>
        </p:nvSpPr>
        <p:spPr>
          <a:xfrm rot="-5400000">
            <a:off x="1483404" y="-3179940"/>
            <a:ext cx="6177191" cy="10981673"/>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352" name="Google Shape;352;p25"/>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353" name="Google Shape;353;p25"/>
          <p:cNvSpPr txBox="1"/>
          <p:nvPr/>
        </p:nvSpPr>
        <p:spPr>
          <a:xfrm>
            <a:off x="454310" y="810882"/>
            <a:ext cx="2589605" cy="405929"/>
          </a:xfrm>
          <a:prstGeom prst="rect">
            <a:avLst/>
          </a:prstGeom>
          <a:noFill/>
          <a:ln>
            <a:noFill/>
          </a:ln>
        </p:spPr>
        <p:txBody>
          <a:bodyPr anchorCtr="0" anchor="t" bIns="0" lIns="0" spcFirstLastPara="1" rIns="0" wrap="square" tIns="0">
            <a:spAutoFit/>
          </a:bodyPr>
          <a:lstStyle/>
          <a:p>
            <a:pPr indent="0" lvl="0" marL="0" marR="0" rtl="0" algn="l">
              <a:lnSpc>
                <a:spcPct val="77994"/>
              </a:lnSpc>
              <a:spcBef>
                <a:spcPts val="0"/>
              </a:spcBef>
              <a:spcAft>
                <a:spcPts val="0"/>
              </a:spcAft>
              <a:buNone/>
            </a:pPr>
            <a:r>
              <a:rPr b="0" i="0" lang="en" sz="3600" u="none" cap="none" strike="noStrike">
                <a:solidFill>
                  <a:srgbClr val="000000"/>
                </a:solidFill>
                <a:latin typeface="Allura"/>
                <a:ea typeface="Allura"/>
                <a:cs typeface="Allura"/>
                <a:sym typeface="Allura"/>
              </a:rPr>
              <a:t>Resource Page</a:t>
            </a:r>
            <a:endParaRPr sz="700"/>
          </a:p>
        </p:txBody>
      </p:sp>
      <p:sp>
        <p:nvSpPr>
          <p:cNvPr id="354" name="Google Shape;354;p25"/>
          <p:cNvSpPr txBox="1"/>
          <p:nvPr/>
        </p:nvSpPr>
        <p:spPr>
          <a:xfrm>
            <a:off x="514350" y="1682637"/>
            <a:ext cx="2148600" cy="2308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Use these design resources in your Canva Presentation.</a:t>
            </a:r>
            <a:endParaRPr sz="700"/>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Don't forget to delete this page before presenting. </a:t>
            </a:r>
            <a:endParaRPr sz="700"/>
          </a:p>
        </p:txBody>
      </p:sp>
      <p:sp>
        <p:nvSpPr>
          <p:cNvPr id="355" name="Google Shape;355;p25"/>
          <p:cNvSpPr txBox="1"/>
          <p:nvPr/>
        </p:nvSpPr>
        <p:spPr>
          <a:xfrm>
            <a:off x="514350" y="2100118"/>
            <a:ext cx="233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This presentation template uses the following free fonts:</a:t>
            </a:r>
            <a:endParaRPr sz="700"/>
          </a:p>
        </p:txBody>
      </p:sp>
      <p:sp>
        <p:nvSpPr>
          <p:cNvPr id="356" name="Google Shape;356;p25"/>
          <p:cNvSpPr txBox="1"/>
          <p:nvPr/>
        </p:nvSpPr>
        <p:spPr>
          <a:xfrm>
            <a:off x="514350" y="2625563"/>
            <a:ext cx="19962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Titles: Allura </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Headers: Old Standard</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Body Copy: Old Standard</a:t>
            </a:r>
            <a:endParaRPr sz="700"/>
          </a:p>
        </p:txBody>
      </p:sp>
      <p:sp>
        <p:nvSpPr>
          <p:cNvPr id="357" name="Google Shape;357;p25"/>
          <p:cNvSpPr/>
          <p:nvPr/>
        </p:nvSpPr>
        <p:spPr>
          <a:xfrm>
            <a:off x="4192972" y="314156"/>
            <a:ext cx="673089" cy="983745"/>
          </a:xfrm>
          <a:custGeom>
            <a:rect b="b" l="l" r="r" t="t"/>
            <a:pathLst>
              <a:path extrusionOk="0" h="1967489" w="1346177">
                <a:moveTo>
                  <a:pt x="0" y="0"/>
                </a:moveTo>
                <a:lnTo>
                  <a:pt x="1346177" y="0"/>
                </a:lnTo>
                <a:lnTo>
                  <a:pt x="1346177" y="1967490"/>
                </a:lnTo>
                <a:lnTo>
                  <a:pt x="0" y="1967490"/>
                </a:lnTo>
                <a:lnTo>
                  <a:pt x="0" y="0"/>
                </a:lnTo>
                <a:close/>
              </a:path>
            </a:pathLst>
          </a:custGeom>
          <a:blipFill rotWithShape="1">
            <a:blip r:embed="rId5">
              <a:alphaModFix/>
            </a:blip>
            <a:stretch>
              <a:fillRect b="0" l="0" r="0" t="0"/>
            </a:stretch>
          </a:blipFill>
          <a:ln>
            <a:noFill/>
          </a:ln>
        </p:spPr>
      </p:sp>
      <p:sp>
        <p:nvSpPr>
          <p:cNvPr id="358" name="Google Shape;358;p25"/>
          <p:cNvSpPr/>
          <p:nvPr/>
        </p:nvSpPr>
        <p:spPr>
          <a:xfrm>
            <a:off x="4232621" y="1440177"/>
            <a:ext cx="1332693" cy="911842"/>
          </a:xfrm>
          <a:custGeom>
            <a:rect b="b" l="l" r="r" t="t"/>
            <a:pathLst>
              <a:path extrusionOk="0" h="1823685" w="2665386">
                <a:moveTo>
                  <a:pt x="0" y="0"/>
                </a:moveTo>
                <a:lnTo>
                  <a:pt x="2665386" y="0"/>
                </a:lnTo>
                <a:lnTo>
                  <a:pt x="2665386" y="1823685"/>
                </a:lnTo>
                <a:lnTo>
                  <a:pt x="0" y="1823685"/>
                </a:lnTo>
                <a:lnTo>
                  <a:pt x="0" y="0"/>
                </a:lnTo>
                <a:close/>
              </a:path>
            </a:pathLst>
          </a:custGeom>
          <a:blipFill rotWithShape="1">
            <a:blip r:embed="rId6">
              <a:alphaModFix/>
            </a:blip>
            <a:stretch>
              <a:fillRect b="0" l="0" r="0" t="0"/>
            </a:stretch>
          </a:blipFill>
          <a:ln>
            <a:noFill/>
          </a:ln>
        </p:spPr>
      </p:sp>
      <p:sp>
        <p:nvSpPr>
          <p:cNvPr id="359" name="Google Shape;359;p25"/>
          <p:cNvSpPr/>
          <p:nvPr/>
        </p:nvSpPr>
        <p:spPr>
          <a:xfrm>
            <a:off x="5056561" y="278198"/>
            <a:ext cx="746932" cy="1019703"/>
          </a:xfrm>
          <a:custGeom>
            <a:rect b="b" l="l" r="r" t="t"/>
            <a:pathLst>
              <a:path extrusionOk="0" h="2039405" w="1493864">
                <a:moveTo>
                  <a:pt x="0" y="0"/>
                </a:moveTo>
                <a:lnTo>
                  <a:pt x="1493864" y="0"/>
                </a:lnTo>
                <a:lnTo>
                  <a:pt x="1493864" y="2039405"/>
                </a:lnTo>
                <a:lnTo>
                  <a:pt x="0" y="2039405"/>
                </a:lnTo>
                <a:lnTo>
                  <a:pt x="0" y="0"/>
                </a:lnTo>
                <a:close/>
              </a:path>
            </a:pathLst>
          </a:custGeom>
          <a:blipFill rotWithShape="1">
            <a:blip r:embed="rId7">
              <a:alphaModFix/>
            </a:blip>
            <a:stretch>
              <a:fillRect b="0" l="0" r="0" t="0"/>
            </a:stretch>
          </a:blipFill>
          <a:ln>
            <a:noFill/>
          </a:ln>
        </p:spPr>
      </p:sp>
      <p:sp>
        <p:nvSpPr>
          <p:cNvPr id="360" name="Google Shape;360;p25"/>
          <p:cNvSpPr/>
          <p:nvPr/>
        </p:nvSpPr>
        <p:spPr>
          <a:xfrm>
            <a:off x="3236614" y="954264"/>
            <a:ext cx="956359" cy="1397754"/>
          </a:xfrm>
          <a:custGeom>
            <a:rect b="b" l="l" r="r" t="t"/>
            <a:pathLst>
              <a:path extrusionOk="0" h="2795509" w="1912717">
                <a:moveTo>
                  <a:pt x="0" y="0"/>
                </a:moveTo>
                <a:lnTo>
                  <a:pt x="1912717" y="0"/>
                </a:lnTo>
                <a:lnTo>
                  <a:pt x="1912717" y="2795510"/>
                </a:lnTo>
                <a:lnTo>
                  <a:pt x="0" y="2795510"/>
                </a:lnTo>
                <a:lnTo>
                  <a:pt x="0" y="0"/>
                </a:lnTo>
                <a:close/>
              </a:path>
            </a:pathLst>
          </a:custGeom>
          <a:blipFill rotWithShape="1">
            <a:blip r:embed="rId8">
              <a:alphaModFix/>
            </a:blip>
            <a:stretch>
              <a:fillRect b="0" l="0" r="0" t="0"/>
            </a:stretch>
          </a:blipFill>
          <a:ln>
            <a:noFill/>
          </a:ln>
        </p:spPr>
      </p:sp>
      <p:sp>
        <p:nvSpPr>
          <p:cNvPr id="361" name="Google Shape;361;p25"/>
          <p:cNvSpPr/>
          <p:nvPr/>
        </p:nvSpPr>
        <p:spPr>
          <a:xfrm rot="4244322">
            <a:off x="3154364" y="229314"/>
            <a:ext cx="789374" cy="794339"/>
          </a:xfrm>
          <a:custGeom>
            <a:rect b="b" l="l" r="r" t="t"/>
            <a:pathLst>
              <a:path extrusionOk="0" h="1588678" w="1578748">
                <a:moveTo>
                  <a:pt x="0" y="0"/>
                </a:moveTo>
                <a:lnTo>
                  <a:pt x="1578749" y="0"/>
                </a:lnTo>
                <a:lnTo>
                  <a:pt x="1578749" y="1588677"/>
                </a:lnTo>
                <a:lnTo>
                  <a:pt x="0" y="1588677"/>
                </a:lnTo>
                <a:lnTo>
                  <a:pt x="0" y="0"/>
                </a:lnTo>
                <a:close/>
              </a:path>
            </a:pathLst>
          </a:custGeom>
          <a:blipFill rotWithShape="1">
            <a:blip r:embed="rId9">
              <a:alphaModFix/>
            </a:blip>
            <a:stretch>
              <a:fillRect b="0" l="0" r="0" t="0"/>
            </a:stretch>
          </a:blipFill>
          <a:ln>
            <a:noFill/>
          </a:ln>
        </p:spPr>
      </p:sp>
      <p:sp>
        <p:nvSpPr>
          <p:cNvPr id="362" name="Google Shape;362;p25"/>
          <p:cNvSpPr/>
          <p:nvPr/>
        </p:nvSpPr>
        <p:spPr>
          <a:xfrm>
            <a:off x="5479754" y="203272"/>
            <a:ext cx="1550798" cy="2266551"/>
          </a:xfrm>
          <a:custGeom>
            <a:rect b="b" l="l" r="r" t="t"/>
            <a:pathLst>
              <a:path extrusionOk="0" h="4533102" w="3101596">
                <a:moveTo>
                  <a:pt x="0" y="0"/>
                </a:moveTo>
                <a:lnTo>
                  <a:pt x="3101596" y="0"/>
                </a:lnTo>
                <a:lnTo>
                  <a:pt x="3101596" y="4533102"/>
                </a:lnTo>
                <a:lnTo>
                  <a:pt x="0" y="4533102"/>
                </a:lnTo>
                <a:lnTo>
                  <a:pt x="0" y="0"/>
                </a:lnTo>
                <a:close/>
              </a:path>
            </a:pathLst>
          </a:custGeom>
          <a:blipFill rotWithShape="1">
            <a:blip r:embed="rId10">
              <a:alphaModFix/>
            </a:blip>
            <a:stretch>
              <a:fillRect b="0" l="0" r="0" t="0"/>
            </a:stretch>
          </a:blipFill>
          <a:ln>
            <a:noFill/>
          </a:ln>
        </p:spPr>
      </p:sp>
      <p:sp>
        <p:nvSpPr>
          <p:cNvPr id="363" name="Google Shape;363;p25"/>
          <p:cNvSpPr/>
          <p:nvPr/>
        </p:nvSpPr>
        <p:spPr>
          <a:xfrm>
            <a:off x="6867860" y="383324"/>
            <a:ext cx="774110" cy="833487"/>
          </a:xfrm>
          <a:custGeom>
            <a:rect b="b" l="l" r="r" t="t"/>
            <a:pathLst>
              <a:path extrusionOk="0" h="1666973" w="1548221">
                <a:moveTo>
                  <a:pt x="0" y="0"/>
                </a:moveTo>
                <a:lnTo>
                  <a:pt x="1548220" y="0"/>
                </a:lnTo>
                <a:lnTo>
                  <a:pt x="1548220" y="1666973"/>
                </a:lnTo>
                <a:lnTo>
                  <a:pt x="0" y="1666973"/>
                </a:lnTo>
                <a:lnTo>
                  <a:pt x="0" y="0"/>
                </a:lnTo>
                <a:close/>
              </a:path>
            </a:pathLst>
          </a:custGeom>
          <a:blipFill rotWithShape="1">
            <a:blip r:embed="rId11">
              <a:alphaModFix/>
            </a:blip>
            <a:stretch>
              <a:fillRect b="0" l="0" r="0" t="0"/>
            </a:stretch>
          </a:blipFill>
          <a:ln>
            <a:noFill/>
          </a:ln>
        </p:spPr>
      </p:sp>
      <p:sp>
        <p:nvSpPr>
          <p:cNvPr id="364" name="Google Shape;364;p25"/>
          <p:cNvSpPr/>
          <p:nvPr/>
        </p:nvSpPr>
        <p:spPr>
          <a:xfrm>
            <a:off x="7844324" y="314156"/>
            <a:ext cx="1119481" cy="753666"/>
          </a:xfrm>
          <a:custGeom>
            <a:rect b="b" l="l" r="r" t="t"/>
            <a:pathLst>
              <a:path extrusionOk="0" h="1507333" w="2238962">
                <a:moveTo>
                  <a:pt x="0" y="0"/>
                </a:moveTo>
                <a:lnTo>
                  <a:pt x="2238963" y="0"/>
                </a:lnTo>
                <a:lnTo>
                  <a:pt x="2238963" y="1507333"/>
                </a:lnTo>
                <a:lnTo>
                  <a:pt x="0" y="1507333"/>
                </a:lnTo>
                <a:lnTo>
                  <a:pt x="0" y="0"/>
                </a:lnTo>
                <a:close/>
              </a:path>
            </a:pathLst>
          </a:custGeom>
          <a:blipFill rotWithShape="1">
            <a:blip r:embed="rId12">
              <a:alphaModFix/>
            </a:blip>
            <a:stretch>
              <a:fillRect b="0" l="0" r="0" t="0"/>
            </a:stretch>
          </a:blipFill>
          <a:ln>
            <a:noFill/>
          </a:ln>
        </p:spPr>
      </p:sp>
      <p:sp>
        <p:nvSpPr>
          <p:cNvPr id="365" name="Google Shape;365;p25"/>
          <p:cNvSpPr/>
          <p:nvPr/>
        </p:nvSpPr>
        <p:spPr>
          <a:xfrm rot="-5400000">
            <a:off x="7896913" y="1317563"/>
            <a:ext cx="1225620" cy="661835"/>
          </a:xfrm>
          <a:custGeom>
            <a:rect b="b" l="l" r="r" t="t"/>
            <a:pathLst>
              <a:path extrusionOk="0" h="1323669" w="2451239">
                <a:moveTo>
                  <a:pt x="0" y="0"/>
                </a:moveTo>
                <a:lnTo>
                  <a:pt x="2451239" y="0"/>
                </a:lnTo>
                <a:lnTo>
                  <a:pt x="2451239" y="1323669"/>
                </a:lnTo>
                <a:lnTo>
                  <a:pt x="0" y="1323669"/>
                </a:lnTo>
                <a:lnTo>
                  <a:pt x="0" y="0"/>
                </a:lnTo>
                <a:close/>
              </a:path>
            </a:pathLst>
          </a:custGeom>
          <a:blipFill rotWithShape="1">
            <a:blip r:embed="rId13">
              <a:alphaModFix/>
            </a:blip>
            <a:stretch>
              <a:fillRect b="0" l="0" r="0" t="0"/>
            </a:stretch>
          </a:blipFill>
          <a:ln>
            <a:noFill/>
          </a:ln>
        </p:spPr>
      </p:sp>
      <p:sp>
        <p:nvSpPr>
          <p:cNvPr id="366" name="Google Shape;366;p25"/>
          <p:cNvSpPr/>
          <p:nvPr/>
        </p:nvSpPr>
        <p:spPr>
          <a:xfrm>
            <a:off x="7068652" y="1274940"/>
            <a:ext cx="708812" cy="1035956"/>
          </a:xfrm>
          <a:custGeom>
            <a:rect b="b" l="l" r="r" t="t"/>
            <a:pathLst>
              <a:path extrusionOk="0" h="2071912" w="1417624">
                <a:moveTo>
                  <a:pt x="0" y="0"/>
                </a:moveTo>
                <a:lnTo>
                  <a:pt x="1417624" y="0"/>
                </a:lnTo>
                <a:lnTo>
                  <a:pt x="1417624" y="2071912"/>
                </a:lnTo>
                <a:lnTo>
                  <a:pt x="0" y="2071912"/>
                </a:lnTo>
                <a:lnTo>
                  <a:pt x="0" y="0"/>
                </a:lnTo>
                <a:close/>
              </a:path>
            </a:pathLst>
          </a:custGeom>
          <a:blipFill rotWithShape="1">
            <a:blip r:embed="rId14">
              <a:alphaModFix/>
            </a:blip>
            <a:stretch>
              <a:fillRect b="0" l="0" r="0" t="0"/>
            </a:stretch>
          </a:blipFill>
          <a:ln>
            <a:noFill/>
          </a:ln>
        </p:spPr>
      </p:sp>
      <p:sp>
        <p:nvSpPr>
          <p:cNvPr id="367" name="Google Shape;367;p25"/>
          <p:cNvSpPr/>
          <p:nvPr/>
        </p:nvSpPr>
        <p:spPr>
          <a:xfrm>
            <a:off x="3306007" y="2469823"/>
            <a:ext cx="817573" cy="1194914"/>
          </a:xfrm>
          <a:custGeom>
            <a:rect b="b" l="l" r="r" t="t"/>
            <a:pathLst>
              <a:path extrusionOk="0" h="2389829" w="1635146">
                <a:moveTo>
                  <a:pt x="0" y="0"/>
                </a:moveTo>
                <a:lnTo>
                  <a:pt x="1635146" y="0"/>
                </a:lnTo>
                <a:lnTo>
                  <a:pt x="1635146" y="2389829"/>
                </a:lnTo>
                <a:lnTo>
                  <a:pt x="0" y="2389829"/>
                </a:lnTo>
                <a:lnTo>
                  <a:pt x="0" y="0"/>
                </a:lnTo>
                <a:close/>
              </a:path>
            </a:pathLst>
          </a:custGeom>
          <a:blipFill rotWithShape="1">
            <a:blip r:embed="rId15">
              <a:alphaModFix/>
            </a:blip>
            <a:stretch>
              <a:fillRect b="0" l="0" r="0" t="0"/>
            </a:stretch>
          </a:blipFill>
          <a:ln>
            <a:noFill/>
          </a:ln>
        </p:spPr>
      </p:sp>
      <p:sp>
        <p:nvSpPr>
          <p:cNvPr id="368" name="Google Shape;368;p25"/>
          <p:cNvSpPr/>
          <p:nvPr/>
        </p:nvSpPr>
        <p:spPr>
          <a:xfrm>
            <a:off x="6392803" y="2442077"/>
            <a:ext cx="843333" cy="843333"/>
          </a:xfrm>
          <a:custGeom>
            <a:rect b="b" l="l" r="r" t="t"/>
            <a:pathLst>
              <a:path extrusionOk="0" h="1686667" w="1686667">
                <a:moveTo>
                  <a:pt x="0" y="0"/>
                </a:moveTo>
                <a:lnTo>
                  <a:pt x="1686667" y="0"/>
                </a:lnTo>
                <a:lnTo>
                  <a:pt x="1686667" y="1686667"/>
                </a:lnTo>
                <a:lnTo>
                  <a:pt x="0" y="1686667"/>
                </a:lnTo>
                <a:lnTo>
                  <a:pt x="0" y="0"/>
                </a:lnTo>
                <a:close/>
              </a:path>
            </a:pathLst>
          </a:custGeom>
          <a:blipFill rotWithShape="1">
            <a:blip r:embed="rId16">
              <a:alphaModFix/>
            </a:blip>
            <a:stretch>
              <a:fillRect b="0" l="0" r="0" t="0"/>
            </a:stretch>
          </a:blipFill>
          <a:ln>
            <a:noFill/>
          </a:ln>
        </p:spPr>
      </p:sp>
      <p:sp>
        <p:nvSpPr>
          <p:cNvPr id="369" name="Google Shape;369;p25"/>
          <p:cNvSpPr/>
          <p:nvPr/>
        </p:nvSpPr>
        <p:spPr>
          <a:xfrm>
            <a:off x="4232621" y="2571750"/>
            <a:ext cx="1017505" cy="1017505"/>
          </a:xfrm>
          <a:custGeom>
            <a:rect b="b" l="l" r="r" t="t"/>
            <a:pathLst>
              <a:path extrusionOk="0" h="2035010" w="2035010">
                <a:moveTo>
                  <a:pt x="0" y="0"/>
                </a:moveTo>
                <a:lnTo>
                  <a:pt x="2035010" y="0"/>
                </a:lnTo>
                <a:lnTo>
                  <a:pt x="2035010" y="2035010"/>
                </a:lnTo>
                <a:lnTo>
                  <a:pt x="0" y="2035010"/>
                </a:lnTo>
                <a:lnTo>
                  <a:pt x="0" y="0"/>
                </a:lnTo>
                <a:close/>
              </a:path>
            </a:pathLst>
          </a:custGeom>
          <a:blipFill rotWithShape="1">
            <a:blip r:embed="rId17">
              <a:alphaModFix/>
            </a:blip>
            <a:stretch>
              <a:fillRect b="0" l="0" r="0" t="0"/>
            </a:stretch>
          </a:blipFill>
          <a:ln>
            <a:noFill/>
          </a:ln>
        </p:spPr>
      </p:sp>
      <p:sp>
        <p:nvSpPr>
          <p:cNvPr id="370" name="Google Shape;370;p25"/>
          <p:cNvSpPr/>
          <p:nvPr/>
        </p:nvSpPr>
        <p:spPr>
          <a:xfrm flipH="1">
            <a:off x="5359663" y="2442077"/>
            <a:ext cx="914650" cy="1222660"/>
          </a:xfrm>
          <a:custGeom>
            <a:rect b="b" l="l" r="r" t="t"/>
            <a:pathLst>
              <a:path extrusionOk="0" h="2445321" w="1829299">
                <a:moveTo>
                  <a:pt x="1829299" y="0"/>
                </a:moveTo>
                <a:lnTo>
                  <a:pt x="0" y="0"/>
                </a:lnTo>
                <a:lnTo>
                  <a:pt x="0" y="2445321"/>
                </a:lnTo>
                <a:lnTo>
                  <a:pt x="1829299" y="2445321"/>
                </a:lnTo>
                <a:lnTo>
                  <a:pt x="1829299" y="0"/>
                </a:lnTo>
                <a:close/>
              </a:path>
            </a:pathLst>
          </a:custGeom>
          <a:blipFill rotWithShape="1">
            <a:blip r:embed="rId18">
              <a:alphaModFix/>
            </a:blip>
            <a:stretch>
              <a:fillRect b="-90528" l="-90066" r="-79722" t="-104457"/>
            </a:stretch>
          </a:blipFill>
          <a:ln>
            <a:noFill/>
          </a:ln>
        </p:spPr>
      </p:sp>
      <p:sp>
        <p:nvSpPr>
          <p:cNvPr id="371" name="Google Shape;371;p25"/>
          <p:cNvSpPr/>
          <p:nvPr/>
        </p:nvSpPr>
        <p:spPr>
          <a:xfrm>
            <a:off x="4173366" y="3649154"/>
            <a:ext cx="1136015" cy="1143160"/>
          </a:xfrm>
          <a:custGeom>
            <a:rect b="b" l="l" r="r" t="t"/>
            <a:pathLst>
              <a:path extrusionOk="0" h="2286320" w="2272030">
                <a:moveTo>
                  <a:pt x="0" y="0"/>
                </a:moveTo>
                <a:lnTo>
                  <a:pt x="2272030" y="0"/>
                </a:lnTo>
                <a:lnTo>
                  <a:pt x="2272030" y="2286320"/>
                </a:lnTo>
                <a:lnTo>
                  <a:pt x="0" y="2286320"/>
                </a:lnTo>
                <a:lnTo>
                  <a:pt x="0" y="0"/>
                </a:lnTo>
                <a:close/>
              </a:path>
            </a:pathLst>
          </a:custGeom>
          <a:blipFill rotWithShape="1">
            <a:blip r:embed="rId9">
              <a:alphaModFix/>
            </a:blip>
            <a:stretch>
              <a:fillRect b="0" l="0" r="0" t="0"/>
            </a:stretch>
          </a:blipFill>
          <a:ln>
            <a:noFill/>
          </a:ln>
        </p:spPr>
      </p:sp>
      <p:sp>
        <p:nvSpPr>
          <p:cNvPr id="372" name="Google Shape;372;p25"/>
          <p:cNvSpPr/>
          <p:nvPr/>
        </p:nvSpPr>
        <p:spPr>
          <a:xfrm>
            <a:off x="6383850" y="3285410"/>
            <a:ext cx="1058632" cy="658003"/>
          </a:xfrm>
          <a:custGeom>
            <a:rect b="b" l="l" r="r" t="t"/>
            <a:pathLst>
              <a:path extrusionOk="0" h="1316005" w="2117264">
                <a:moveTo>
                  <a:pt x="0" y="0"/>
                </a:moveTo>
                <a:lnTo>
                  <a:pt x="2117264" y="0"/>
                </a:lnTo>
                <a:lnTo>
                  <a:pt x="2117264" y="1316004"/>
                </a:lnTo>
                <a:lnTo>
                  <a:pt x="0" y="1316004"/>
                </a:lnTo>
                <a:lnTo>
                  <a:pt x="0" y="0"/>
                </a:lnTo>
                <a:close/>
              </a:path>
            </a:pathLst>
          </a:custGeom>
          <a:blipFill rotWithShape="1">
            <a:blip r:embed="rId19">
              <a:alphaModFix/>
            </a:blip>
            <a:stretch>
              <a:fillRect b="-234537" l="0" r="-107930" t="0"/>
            </a:stretch>
          </a:blipFill>
          <a:ln>
            <a:noFill/>
          </a:ln>
        </p:spPr>
      </p:sp>
      <p:sp>
        <p:nvSpPr>
          <p:cNvPr id="373" name="Google Shape;373;p25"/>
          <p:cNvSpPr/>
          <p:nvPr/>
        </p:nvSpPr>
        <p:spPr>
          <a:xfrm>
            <a:off x="7407586" y="2515683"/>
            <a:ext cx="1701518" cy="2486834"/>
          </a:xfrm>
          <a:custGeom>
            <a:rect b="b" l="l" r="r" t="t"/>
            <a:pathLst>
              <a:path extrusionOk="0" h="4973668" w="3403036">
                <a:moveTo>
                  <a:pt x="0" y="0"/>
                </a:moveTo>
                <a:lnTo>
                  <a:pt x="3403036" y="0"/>
                </a:lnTo>
                <a:lnTo>
                  <a:pt x="3403036" y="4973668"/>
                </a:lnTo>
                <a:lnTo>
                  <a:pt x="0" y="4973668"/>
                </a:lnTo>
                <a:lnTo>
                  <a:pt x="0" y="0"/>
                </a:lnTo>
                <a:close/>
              </a:path>
            </a:pathLst>
          </a:custGeom>
          <a:blipFill rotWithShape="1">
            <a:blip r:embed="rId20">
              <a:alphaModFix/>
            </a:blip>
            <a:stretch>
              <a:fillRect b="0" l="0" r="0" t="0"/>
            </a:stretch>
          </a:blipFill>
          <a:ln>
            <a:noFill/>
          </a:ln>
        </p:spPr>
      </p:sp>
      <p:sp>
        <p:nvSpPr>
          <p:cNvPr id="374" name="Google Shape;374;p25"/>
          <p:cNvSpPr/>
          <p:nvPr/>
        </p:nvSpPr>
        <p:spPr>
          <a:xfrm>
            <a:off x="5359663" y="3791687"/>
            <a:ext cx="1000218" cy="1108208"/>
          </a:xfrm>
          <a:custGeom>
            <a:rect b="b" l="l" r="r" t="t"/>
            <a:pathLst>
              <a:path extrusionOk="0" h="2216415" w="2000437">
                <a:moveTo>
                  <a:pt x="0" y="0"/>
                </a:moveTo>
                <a:lnTo>
                  <a:pt x="2000437" y="0"/>
                </a:lnTo>
                <a:lnTo>
                  <a:pt x="2000437" y="2216414"/>
                </a:lnTo>
                <a:lnTo>
                  <a:pt x="0" y="2216414"/>
                </a:lnTo>
                <a:lnTo>
                  <a:pt x="0" y="0"/>
                </a:lnTo>
                <a:close/>
              </a:path>
            </a:pathLst>
          </a:custGeom>
          <a:blipFill rotWithShape="1">
            <a:blip r:embed="rId21">
              <a:alphaModFix/>
            </a:blip>
            <a:stretch>
              <a:fillRect b="-82852" l="-68454" r="-34138" t="0"/>
            </a:stretch>
          </a:blipFill>
          <a:ln>
            <a:noFill/>
          </a:ln>
        </p:spPr>
      </p:sp>
      <p:sp>
        <p:nvSpPr>
          <p:cNvPr id="375" name="Google Shape;375;p25"/>
          <p:cNvSpPr/>
          <p:nvPr/>
        </p:nvSpPr>
        <p:spPr>
          <a:xfrm>
            <a:off x="6564239" y="4012387"/>
            <a:ext cx="607242" cy="887508"/>
          </a:xfrm>
          <a:custGeom>
            <a:rect b="b" l="l" r="r" t="t"/>
            <a:pathLst>
              <a:path extrusionOk="0" h="1775015" w="1214484">
                <a:moveTo>
                  <a:pt x="0" y="0"/>
                </a:moveTo>
                <a:lnTo>
                  <a:pt x="1214484" y="0"/>
                </a:lnTo>
                <a:lnTo>
                  <a:pt x="1214484" y="1775014"/>
                </a:lnTo>
                <a:lnTo>
                  <a:pt x="0" y="1775014"/>
                </a:lnTo>
                <a:lnTo>
                  <a:pt x="0" y="0"/>
                </a:lnTo>
                <a:close/>
              </a:path>
            </a:pathLst>
          </a:custGeom>
          <a:blipFill rotWithShape="1">
            <a:blip r:embed="rId22">
              <a:alphaModFix/>
            </a:blip>
            <a:stretch>
              <a:fillRect b="0" l="0" r="0" t="0"/>
            </a:stretch>
          </a:blipFill>
          <a:ln>
            <a:noFill/>
          </a:ln>
        </p:spPr>
      </p:sp>
      <p:sp>
        <p:nvSpPr>
          <p:cNvPr id="376" name="Google Shape;376;p25"/>
          <p:cNvSpPr/>
          <p:nvPr/>
        </p:nvSpPr>
        <p:spPr>
          <a:xfrm>
            <a:off x="3081974" y="3722712"/>
            <a:ext cx="1265640" cy="1069602"/>
          </a:xfrm>
          <a:custGeom>
            <a:rect b="b" l="l" r="r" t="t"/>
            <a:pathLst>
              <a:path extrusionOk="0" h="2139203" w="2531279">
                <a:moveTo>
                  <a:pt x="0" y="0"/>
                </a:moveTo>
                <a:lnTo>
                  <a:pt x="2531278" y="0"/>
                </a:lnTo>
                <a:lnTo>
                  <a:pt x="2531278" y="2139203"/>
                </a:lnTo>
                <a:lnTo>
                  <a:pt x="0" y="2139203"/>
                </a:lnTo>
                <a:lnTo>
                  <a:pt x="0" y="0"/>
                </a:lnTo>
                <a:close/>
              </a:path>
            </a:pathLst>
          </a:custGeom>
          <a:blipFill rotWithShape="1">
            <a:blip r:embed="rId23">
              <a:alphaModFix/>
            </a:blip>
            <a:stretch>
              <a:fillRect b="-5535" l="-66891" r="0" t="-183081"/>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380" name="Shape 380"/>
        <p:cNvGrpSpPr/>
        <p:nvPr/>
      </p:nvGrpSpPr>
      <p:grpSpPr>
        <a:xfrm>
          <a:off x="0" y="0"/>
          <a:ext cx="0" cy="0"/>
          <a:chOff x="0" y="0"/>
          <a:chExt cx="0" cy="0"/>
        </a:xfrm>
      </p:grpSpPr>
      <p:sp>
        <p:nvSpPr>
          <p:cNvPr id="381" name="Google Shape;381;p26"/>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382" name="Google Shape;382;p26"/>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383" name="Google Shape;383;p26"/>
          <p:cNvSpPr/>
          <p:nvPr/>
        </p:nvSpPr>
        <p:spPr>
          <a:xfrm>
            <a:off x="1787150" y="522050"/>
            <a:ext cx="2048666"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sp>
        <p:nvSpPr>
          <p:cNvPr id="384" name="Google Shape;384;p26"/>
          <p:cNvSpPr/>
          <p:nvPr/>
        </p:nvSpPr>
        <p:spPr>
          <a:xfrm rot="427633">
            <a:off x="5373769" y="0"/>
            <a:ext cx="3519237" cy="5143500"/>
          </a:xfrm>
          <a:custGeom>
            <a:rect b="b" l="l" r="r" t="t"/>
            <a:pathLst>
              <a:path extrusionOk="0" h="10287000" w="7038474">
                <a:moveTo>
                  <a:pt x="0" y="0"/>
                </a:moveTo>
                <a:lnTo>
                  <a:pt x="7038473" y="0"/>
                </a:lnTo>
                <a:lnTo>
                  <a:pt x="7038473" y="10287000"/>
                </a:lnTo>
                <a:lnTo>
                  <a:pt x="0" y="10287000"/>
                </a:lnTo>
                <a:lnTo>
                  <a:pt x="0" y="0"/>
                </a:lnTo>
                <a:close/>
              </a:path>
            </a:pathLst>
          </a:custGeom>
          <a:blipFill rotWithShape="1">
            <a:blip r:embed="rId6">
              <a:alphaModFix/>
            </a:blip>
            <a:stretch>
              <a:fillRect b="0" l="0" r="0" t="0"/>
            </a:stretch>
          </a:blipFill>
          <a:ln>
            <a:noFill/>
          </a:ln>
        </p:spPr>
      </p:sp>
      <p:sp>
        <p:nvSpPr>
          <p:cNvPr id="385" name="Google Shape;385;p26"/>
          <p:cNvSpPr txBox="1"/>
          <p:nvPr/>
        </p:nvSpPr>
        <p:spPr>
          <a:xfrm>
            <a:off x="787862" y="1517729"/>
            <a:ext cx="40386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600" u="none" cap="none" strike="noStrike">
                <a:solidFill>
                  <a:srgbClr val="000000"/>
                </a:solidFill>
                <a:latin typeface="Allura"/>
                <a:ea typeface="Allura"/>
                <a:cs typeface="Allura"/>
                <a:sym typeface="Allura"/>
              </a:rPr>
              <a:t>This  presentation template is free for everyone to use thanks to the following:</a:t>
            </a:r>
            <a:endParaRPr sz="700"/>
          </a:p>
        </p:txBody>
      </p:sp>
      <p:sp>
        <p:nvSpPr>
          <p:cNvPr id="386" name="Google Shape;386;p26"/>
          <p:cNvSpPr txBox="1"/>
          <p:nvPr/>
        </p:nvSpPr>
        <p:spPr>
          <a:xfrm>
            <a:off x="607336" y="3397064"/>
            <a:ext cx="4399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Pexels for the photos</a:t>
            </a:r>
            <a:endParaRPr sz="700"/>
          </a:p>
        </p:txBody>
      </p:sp>
      <p:sp>
        <p:nvSpPr>
          <p:cNvPr id="387" name="Google Shape;387;p26"/>
          <p:cNvSpPr txBox="1"/>
          <p:nvPr/>
        </p:nvSpPr>
        <p:spPr>
          <a:xfrm>
            <a:off x="205688" y="4271635"/>
            <a:ext cx="5202950" cy="51157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 sz="3600" u="none" cap="none" strike="noStrike">
                <a:solidFill>
                  <a:srgbClr val="000000"/>
                </a:solidFill>
                <a:latin typeface="Allura"/>
                <a:ea typeface="Allura"/>
                <a:cs typeface="Allura"/>
                <a:sym typeface="Allura"/>
              </a:rPr>
              <a:t>Happy designing! </a:t>
            </a:r>
            <a:endParaRPr sz="700"/>
          </a:p>
        </p:txBody>
      </p:sp>
      <p:sp>
        <p:nvSpPr>
          <p:cNvPr id="388" name="Google Shape;388;p26"/>
          <p:cNvSpPr/>
          <p:nvPr/>
        </p:nvSpPr>
        <p:spPr>
          <a:xfrm>
            <a:off x="8035016" y="2846079"/>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7">
              <a:alphaModFix/>
            </a:blip>
            <a:stretch>
              <a:fillRect b="0" l="0" r="0" t="0"/>
            </a:stretch>
          </a:blipFill>
          <a:ln>
            <a:noFill/>
          </a:ln>
        </p:spPr>
      </p:sp>
      <p:sp>
        <p:nvSpPr>
          <p:cNvPr id="389" name="Google Shape;389;p26"/>
          <p:cNvSpPr/>
          <p:nvPr/>
        </p:nvSpPr>
        <p:spPr>
          <a:xfrm rot="1782586">
            <a:off x="-3337182" y="2731779"/>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96" name="Shape 96"/>
        <p:cNvGrpSpPr/>
        <p:nvPr/>
      </p:nvGrpSpPr>
      <p:grpSpPr>
        <a:xfrm>
          <a:off x="0" y="0"/>
          <a:ext cx="0" cy="0"/>
          <a:chOff x="0" y="0"/>
          <a:chExt cx="0" cy="0"/>
        </a:xfrm>
      </p:grpSpPr>
      <p:sp>
        <p:nvSpPr>
          <p:cNvPr id="97" name="Google Shape;97;p12"/>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98" name="Google Shape;98;p12"/>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99" name="Google Shape;99;p12"/>
          <p:cNvSpPr/>
          <p:nvPr/>
        </p:nvSpPr>
        <p:spPr>
          <a:xfrm>
            <a:off x="-2280800" y="0"/>
            <a:ext cx="3519237" cy="5143500"/>
          </a:xfrm>
          <a:custGeom>
            <a:rect b="b" l="l" r="r" t="t"/>
            <a:pathLst>
              <a:path extrusionOk="0" h="10287000" w="7038474">
                <a:moveTo>
                  <a:pt x="0" y="0"/>
                </a:moveTo>
                <a:lnTo>
                  <a:pt x="7038474" y="0"/>
                </a:lnTo>
                <a:lnTo>
                  <a:pt x="7038474" y="10287000"/>
                </a:lnTo>
                <a:lnTo>
                  <a:pt x="0" y="10287000"/>
                </a:lnTo>
                <a:lnTo>
                  <a:pt x="0" y="0"/>
                </a:lnTo>
                <a:close/>
              </a:path>
            </a:pathLst>
          </a:custGeom>
          <a:blipFill rotWithShape="1">
            <a:blip r:embed="rId5">
              <a:alphaModFix/>
            </a:blip>
            <a:stretch>
              <a:fillRect b="0" l="0" r="0" t="0"/>
            </a:stretch>
          </a:blipFill>
          <a:ln>
            <a:noFill/>
          </a:ln>
        </p:spPr>
      </p:sp>
      <p:sp>
        <p:nvSpPr>
          <p:cNvPr id="100" name="Google Shape;100;p12"/>
          <p:cNvSpPr/>
          <p:nvPr/>
        </p:nvSpPr>
        <p:spPr>
          <a:xfrm>
            <a:off x="-474042" y="50840"/>
            <a:ext cx="3598861" cy="5259874"/>
          </a:xfrm>
          <a:custGeom>
            <a:rect b="b" l="l" r="r" t="t"/>
            <a:pathLst>
              <a:path extrusionOk="0" h="10519747" w="7197722">
                <a:moveTo>
                  <a:pt x="0" y="0"/>
                </a:moveTo>
                <a:lnTo>
                  <a:pt x="7197721" y="0"/>
                </a:lnTo>
                <a:lnTo>
                  <a:pt x="7197721" y="10519747"/>
                </a:lnTo>
                <a:lnTo>
                  <a:pt x="0" y="10519747"/>
                </a:lnTo>
                <a:lnTo>
                  <a:pt x="0" y="0"/>
                </a:lnTo>
                <a:close/>
              </a:path>
            </a:pathLst>
          </a:custGeom>
          <a:blipFill rotWithShape="1">
            <a:blip r:embed="rId6">
              <a:alphaModFix/>
            </a:blip>
            <a:stretch>
              <a:fillRect b="0" l="0" r="0" t="0"/>
            </a:stretch>
          </a:blipFill>
          <a:ln>
            <a:noFill/>
          </a:ln>
        </p:spPr>
      </p:sp>
      <p:sp>
        <p:nvSpPr>
          <p:cNvPr id="101" name="Google Shape;101;p12"/>
          <p:cNvSpPr/>
          <p:nvPr/>
        </p:nvSpPr>
        <p:spPr>
          <a:xfrm>
            <a:off x="7670483" y="-777699"/>
            <a:ext cx="3056021" cy="2057400"/>
          </a:xfrm>
          <a:custGeom>
            <a:rect b="b" l="l" r="r" t="t"/>
            <a:pathLst>
              <a:path extrusionOk="0" h="4114800" w="6112042">
                <a:moveTo>
                  <a:pt x="0" y="0"/>
                </a:moveTo>
                <a:lnTo>
                  <a:pt x="6112042" y="0"/>
                </a:lnTo>
                <a:lnTo>
                  <a:pt x="6112042" y="4114800"/>
                </a:lnTo>
                <a:lnTo>
                  <a:pt x="0" y="4114800"/>
                </a:lnTo>
                <a:lnTo>
                  <a:pt x="0" y="0"/>
                </a:lnTo>
                <a:close/>
              </a:path>
            </a:pathLst>
          </a:custGeom>
          <a:blipFill rotWithShape="1">
            <a:blip r:embed="rId7">
              <a:alphaModFix/>
            </a:blip>
            <a:stretch>
              <a:fillRect b="0" l="0" r="0" t="0"/>
            </a:stretch>
          </a:blipFill>
          <a:ln>
            <a:noFill/>
          </a:ln>
        </p:spPr>
      </p:sp>
      <p:sp>
        <p:nvSpPr>
          <p:cNvPr id="102" name="Google Shape;102;p12"/>
          <p:cNvSpPr/>
          <p:nvPr/>
        </p:nvSpPr>
        <p:spPr>
          <a:xfrm rot="-1059461">
            <a:off x="7603138" y="277768"/>
            <a:ext cx="1351941" cy="1455639"/>
          </a:xfrm>
          <a:custGeom>
            <a:rect b="b" l="l" r="r" t="t"/>
            <a:pathLst>
              <a:path extrusionOk="0" h="2911277" w="2703882">
                <a:moveTo>
                  <a:pt x="0" y="0"/>
                </a:moveTo>
                <a:lnTo>
                  <a:pt x="2703883" y="0"/>
                </a:lnTo>
                <a:lnTo>
                  <a:pt x="2703883" y="2911277"/>
                </a:lnTo>
                <a:lnTo>
                  <a:pt x="0" y="2911277"/>
                </a:lnTo>
                <a:lnTo>
                  <a:pt x="0" y="0"/>
                </a:lnTo>
                <a:close/>
              </a:path>
            </a:pathLst>
          </a:custGeom>
          <a:blipFill rotWithShape="1">
            <a:blip r:embed="rId8">
              <a:alphaModFix/>
            </a:blip>
            <a:stretch>
              <a:fillRect b="0" l="0" r="0" t="0"/>
            </a:stretch>
          </a:blipFill>
          <a:ln>
            <a:noFill/>
          </a:ln>
        </p:spPr>
      </p:sp>
      <p:sp>
        <p:nvSpPr>
          <p:cNvPr id="103" name="Google Shape;103;p12"/>
          <p:cNvSpPr/>
          <p:nvPr/>
        </p:nvSpPr>
        <p:spPr>
          <a:xfrm>
            <a:off x="6370699" y="3736899"/>
            <a:ext cx="3056021" cy="2057400"/>
          </a:xfrm>
          <a:custGeom>
            <a:rect b="b" l="l" r="r" t="t"/>
            <a:pathLst>
              <a:path extrusionOk="0" h="4114800" w="6112042">
                <a:moveTo>
                  <a:pt x="0" y="0"/>
                </a:moveTo>
                <a:lnTo>
                  <a:pt x="6112043" y="0"/>
                </a:lnTo>
                <a:lnTo>
                  <a:pt x="6112043" y="4114800"/>
                </a:lnTo>
                <a:lnTo>
                  <a:pt x="0" y="4114800"/>
                </a:lnTo>
                <a:lnTo>
                  <a:pt x="0" y="0"/>
                </a:lnTo>
                <a:close/>
              </a:path>
            </a:pathLst>
          </a:custGeom>
          <a:blipFill rotWithShape="1">
            <a:blip r:embed="rId7">
              <a:alphaModFix/>
            </a:blip>
            <a:stretch>
              <a:fillRect b="0" l="0" r="0" t="0"/>
            </a:stretch>
          </a:blipFill>
          <a:ln>
            <a:noFill/>
          </a:ln>
        </p:spPr>
      </p:sp>
      <p:sp>
        <p:nvSpPr>
          <p:cNvPr id="104" name="Google Shape;104;p12"/>
          <p:cNvSpPr txBox="1"/>
          <p:nvPr/>
        </p:nvSpPr>
        <p:spPr>
          <a:xfrm>
            <a:off x="2611707" y="958258"/>
            <a:ext cx="3797340" cy="74584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How to Use </a:t>
            </a:r>
            <a:endParaRPr sz="700"/>
          </a:p>
        </p:txBody>
      </p:sp>
      <p:sp>
        <p:nvSpPr>
          <p:cNvPr id="105" name="Google Shape;105;p12"/>
          <p:cNvSpPr txBox="1"/>
          <p:nvPr/>
        </p:nvSpPr>
        <p:spPr>
          <a:xfrm>
            <a:off x="5226578" y="2617765"/>
            <a:ext cx="1950300" cy="1523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Click on the "PowerPoint" button below this presentation preview. Start editing your presentation.</a:t>
            </a:r>
            <a:endParaRPr sz="700"/>
          </a:p>
          <a:p>
            <a:pPr indent="0" lvl="1" marL="0" marR="0" rtl="0" algn="l">
              <a:lnSpc>
                <a:spcPct val="100000"/>
              </a:lnSpc>
              <a:spcBef>
                <a:spcPts val="0"/>
              </a:spcBef>
              <a:spcAft>
                <a:spcPts val="0"/>
              </a:spcAft>
              <a:buNone/>
            </a:pPr>
            <a:r>
              <a:t/>
            </a:r>
            <a:endParaRPr b="0" i="0" sz="900" u="none" cap="none" strike="noStrike">
              <a:solidFill>
                <a:srgbClr val="402403"/>
              </a:solidFill>
              <a:latin typeface="Arial"/>
              <a:ea typeface="Arial"/>
              <a:cs typeface="Arial"/>
              <a:sym typeface="Arial"/>
            </a:endParaRPr>
          </a:p>
          <a:p>
            <a:pPr indent="0" lvl="1"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06" name="Google Shape;106;p12"/>
          <p:cNvSpPr txBox="1"/>
          <p:nvPr/>
        </p:nvSpPr>
        <p:spPr>
          <a:xfrm>
            <a:off x="2611707" y="2617765"/>
            <a:ext cx="2387400" cy="152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t/>
            </a:r>
            <a:endParaRPr b="0" i="0" sz="900" u="none" cap="none" strike="noStrike">
              <a:solidFill>
                <a:srgbClr val="402403"/>
              </a:solidFill>
              <a:latin typeface="Arial"/>
              <a:ea typeface="Arial"/>
              <a:cs typeface="Arial"/>
              <a:sym typeface="Arial"/>
            </a:endParaRPr>
          </a:p>
          <a:p>
            <a:pPr indent="0" lvl="0"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07" name="Google Shape;107;p12"/>
          <p:cNvSpPr txBox="1"/>
          <p:nvPr/>
        </p:nvSpPr>
        <p:spPr>
          <a:xfrm>
            <a:off x="2611707" y="2038481"/>
            <a:ext cx="2313637"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GOOGLE SLIDES</a:t>
            </a:r>
            <a:endParaRPr sz="700"/>
          </a:p>
        </p:txBody>
      </p:sp>
      <p:sp>
        <p:nvSpPr>
          <p:cNvPr id="108" name="Google Shape;108;p12"/>
          <p:cNvSpPr txBox="1"/>
          <p:nvPr/>
        </p:nvSpPr>
        <p:spPr>
          <a:xfrm>
            <a:off x="5226578" y="2038481"/>
            <a:ext cx="1894572"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POWERPOINT</a:t>
            </a:r>
            <a:endParaRPr sz="700"/>
          </a:p>
        </p:txBody>
      </p:sp>
      <p:sp>
        <p:nvSpPr>
          <p:cNvPr id="109" name="Google Shape;109;p12"/>
          <p:cNvSpPr txBox="1"/>
          <p:nvPr/>
        </p:nvSpPr>
        <p:spPr>
          <a:xfrm>
            <a:off x="7481714" y="2617765"/>
            <a:ext cx="13800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Click on the "Canva" button under this presentation preview. Start editing your presentation. You need</a:t>
            </a:r>
            <a:endParaRPr sz="700"/>
          </a:p>
          <a:p>
            <a:pPr indent="0" lvl="0"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to sign in to your</a:t>
            </a:r>
            <a:endParaRPr sz="700"/>
          </a:p>
          <a:p>
            <a:pPr indent="0" lvl="1" marL="0" marR="0" rtl="0" algn="l">
              <a:lnSpc>
                <a:spcPct val="100000"/>
              </a:lnSpc>
              <a:spcBef>
                <a:spcPts val="0"/>
              </a:spcBef>
              <a:spcAft>
                <a:spcPts val="0"/>
              </a:spcAft>
              <a:buNone/>
            </a:pPr>
            <a:r>
              <a:rPr b="0" i="0" lang="en" sz="900" u="none" cap="none" strike="noStrike">
                <a:solidFill>
                  <a:srgbClr val="402403"/>
                </a:solidFill>
                <a:latin typeface="Arial"/>
                <a:ea typeface="Arial"/>
                <a:cs typeface="Arial"/>
                <a:sym typeface="Arial"/>
              </a:rPr>
              <a:t>Canva account.</a:t>
            </a:r>
            <a:endParaRPr sz="700"/>
          </a:p>
        </p:txBody>
      </p:sp>
      <p:sp>
        <p:nvSpPr>
          <p:cNvPr id="110" name="Google Shape;110;p12"/>
          <p:cNvSpPr txBox="1"/>
          <p:nvPr/>
        </p:nvSpPr>
        <p:spPr>
          <a:xfrm>
            <a:off x="7481714" y="2038481"/>
            <a:ext cx="933946"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CANVA</a:t>
            </a:r>
            <a:endParaRPr sz="700"/>
          </a:p>
        </p:txBody>
      </p:sp>
      <p:cxnSp>
        <p:nvCxnSpPr>
          <p:cNvPr id="111" name="Google Shape;111;p12"/>
          <p:cNvCxnSpPr/>
          <p:nvPr/>
        </p:nvCxnSpPr>
        <p:spPr>
          <a:xfrm>
            <a:off x="2611707" y="2468067"/>
            <a:ext cx="2313637" cy="0"/>
          </a:xfrm>
          <a:prstGeom prst="straightConnector1">
            <a:avLst/>
          </a:prstGeom>
          <a:noFill/>
          <a:ln cap="flat" cmpd="sng" w="19050">
            <a:solidFill>
              <a:srgbClr val="D63022"/>
            </a:solidFill>
            <a:prstDash val="solid"/>
            <a:round/>
            <a:headEnd len="sm" w="sm" type="none"/>
            <a:tailEnd len="sm" w="sm" type="none"/>
          </a:ln>
        </p:spPr>
      </p:cxnSp>
      <p:cxnSp>
        <p:nvCxnSpPr>
          <p:cNvPr id="112" name="Google Shape;112;p12"/>
          <p:cNvCxnSpPr/>
          <p:nvPr/>
        </p:nvCxnSpPr>
        <p:spPr>
          <a:xfrm>
            <a:off x="5226578" y="2468067"/>
            <a:ext cx="1713801" cy="0"/>
          </a:xfrm>
          <a:prstGeom prst="straightConnector1">
            <a:avLst/>
          </a:prstGeom>
          <a:noFill/>
          <a:ln cap="flat" cmpd="sng" w="19050">
            <a:solidFill>
              <a:srgbClr val="D63022"/>
            </a:solidFill>
            <a:prstDash val="solid"/>
            <a:round/>
            <a:headEnd len="sm" w="sm" type="none"/>
            <a:tailEnd len="sm" w="sm" type="none"/>
          </a:ln>
        </p:spPr>
      </p:cxnSp>
      <p:cxnSp>
        <p:nvCxnSpPr>
          <p:cNvPr id="113" name="Google Shape;113;p12"/>
          <p:cNvCxnSpPr/>
          <p:nvPr/>
        </p:nvCxnSpPr>
        <p:spPr>
          <a:xfrm>
            <a:off x="7484693" y="2468067"/>
            <a:ext cx="1713801" cy="0"/>
          </a:xfrm>
          <a:prstGeom prst="straightConnector1">
            <a:avLst/>
          </a:prstGeom>
          <a:noFill/>
          <a:ln cap="flat" cmpd="sng" w="19050">
            <a:solidFill>
              <a:srgbClr val="D63022"/>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117" name="Shape 117"/>
        <p:cNvGrpSpPr/>
        <p:nvPr/>
      </p:nvGrpSpPr>
      <p:grpSpPr>
        <a:xfrm>
          <a:off x="0" y="0"/>
          <a:ext cx="0" cy="0"/>
          <a:chOff x="0" y="0"/>
          <a:chExt cx="0" cy="0"/>
        </a:xfrm>
      </p:grpSpPr>
      <p:sp>
        <p:nvSpPr>
          <p:cNvPr id="118" name="Google Shape;118;p13"/>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119" name="Google Shape;119;p13"/>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120" name="Google Shape;120;p13"/>
          <p:cNvSpPr/>
          <p:nvPr/>
        </p:nvSpPr>
        <p:spPr>
          <a:xfrm rot="-221086">
            <a:off x="3851820" y="727956"/>
            <a:ext cx="4624117" cy="2497024"/>
          </a:xfrm>
          <a:custGeom>
            <a:rect b="b" l="l" r="r" t="t"/>
            <a:pathLst>
              <a:path extrusionOk="0" h="4994047" w="9248234">
                <a:moveTo>
                  <a:pt x="0" y="0"/>
                </a:moveTo>
                <a:lnTo>
                  <a:pt x="9248235" y="0"/>
                </a:lnTo>
                <a:lnTo>
                  <a:pt x="9248235" y="4994047"/>
                </a:lnTo>
                <a:lnTo>
                  <a:pt x="0" y="4994047"/>
                </a:lnTo>
                <a:lnTo>
                  <a:pt x="0" y="0"/>
                </a:lnTo>
                <a:close/>
              </a:path>
            </a:pathLst>
          </a:custGeom>
          <a:blipFill rotWithShape="1">
            <a:blip r:embed="rId5">
              <a:alphaModFix/>
            </a:blip>
            <a:stretch>
              <a:fillRect b="0" l="0" r="0" t="0"/>
            </a:stretch>
          </a:blipFill>
          <a:ln>
            <a:noFill/>
          </a:ln>
        </p:spPr>
      </p:sp>
      <p:sp>
        <p:nvSpPr>
          <p:cNvPr id="121" name="Google Shape;121;p13"/>
          <p:cNvSpPr/>
          <p:nvPr/>
        </p:nvSpPr>
        <p:spPr>
          <a:xfrm rot="10164365">
            <a:off x="-2557378" y="-100336"/>
            <a:ext cx="5005769" cy="5005769"/>
          </a:xfrm>
          <a:custGeom>
            <a:rect b="b" l="l" r="r" t="t"/>
            <a:pathLst>
              <a:path extrusionOk="0" h="10011538" w="10011538">
                <a:moveTo>
                  <a:pt x="0" y="0"/>
                </a:moveTo>
                <a:lnTo>
                  <a:pt x="10011538" y="0"/>
                </a:lnTo>
                <a:lnTo>
                  <a:pt x="10011538" y="10011537"/>
                </a:lnTo>
                <a:lnTo>
                  <a:pt x="0" y="10011537"/>
                </a:lnTo>
                <a:lnTo>
                  <a:pt x="0" y="0"/>
                </a:lnTo>
                <a:close/>
              </a:path>
            </a:pathLst>
          </a:custGeom>
          <a:blipFill rotWithShape="1">
            <a:blip r:embed="rId6">
              <a:alphaModFix/>
            </a:blip>
            <a:stretch>
              <a:fillRect b="0" l="0" r="0" t="0"/>
            </a:stretch>
          </a:blipFill>
          <a:ln>
            <a:noFill/>
          </a:ln>
        </p:spPr>
      </p:sp>
      <p:sp>
        <p:nvSpPr>
          <p:cNvPr id="122" name="Google Shape;122;p13"/>
          <p:cNvSpPr/>
          <p:nvPr/>
        </p:nvSpPr>
        <p:spPr>
          <a:xfrm rot="1611570">
            <a:off x="-2127052" y="1880913"/>
            <a:ext cx="3733239" cy="2513322"/>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7">
              <a:alphaModFix/>
            </a:blip>
            <a:stretch>
              <a:fillRect b="0" l="0" r="0" t="0"/>
            </a:stretch>
          </a:blipFill>
          <a:ln>
            <a:noFill/>
          </a:ln>
        </p:spPr>
      </p:sp>
      <p:pic>
        <p:nvPicPr>
          <p:cNvPr id="123" name="Google Shape;123;p13"/>
          <p:cNvPicPr preferRelativeResize="0"/>
          <p:nvPr/>
        </p:nvPicPr>
        <p:blipFill>
          <a:blip r:embed="rId8">
            <a:alphaModFix/>
          </a:blip>
          <a:stretch>
            <a:fillRect/>
          </a:stretch>
        </p:blipFill>
        <p:spPr>
          <a:xfrm>
            <a:off x="575950" y="-824400"/>
            <a:ext cx="4094951" cy="5988482"/>
          </a:xfrm>
          <a:prstGeom prst="rect">
            <a:avLst/>
          </a:prstGeom>
          <a:noFill/>
          <a:ln>
            <a:noFill/>
          </a:ln>
        </p:spPr>
      </p:pic>
      <p:sp>
        <p:nvSpPr>
          <p:cNvPr id="124" name="Google Shape;124;p13"/>
          <p:cNvSpPr/>
          <p:nvPr/>
        </p:nvSpPr>
        <p:spPr>
          <a:xfrm rot="1609319">
            <a:off x="4763287" y="3842717"/>
            <a:ext cx="3723145" cy="2506527"/>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7">
              <a:alphaModFix/>
            </a:blip>
            <a:stretch>
              <a:fillRect b="0" l="0" r="0" t="0"/>
            </a:stretch>
          </a:blipFill>
          <a:ln>
            <a:noFill/>
          </a:ln>
        </p:spPr>
      </p:sp>
      <p:sp>
        <p:nvSpPr>
          <p:cNvPr id="125" name="Google Shape;125;p13"/>
          <p:cNvSpPr/>
          <p:nvPr/>
        </p:nvSpPr>
        <p:spPr>
          <a:xfrm rot="-3053534">
            <a:off x="-932563" y="3271498"/>
            <a:ext cx="3010359" cy="4109705"/>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9">
              <a:alphaModFix/>
            </a:blip>
            <a:stretch>
              <a:fillRect b="0" l="0" r="0" t="0"/>
            </a:stretch>
          </a:blipFill>
          <a:ln>
            <a:noFill/>
          </a:ln>
        </p:spPr>
      </p:sp>
      <p:sp>
        <p:nvSpPr>
          <p:cNvPr id="126" name="Google Shape;126;p13"/>
          <p:cNvSpPr/>
          <p:nvPr/>
        </p:nvSpPr>
        <p:spPr>
          <a:xfrm rot="1053762">
            <a:off x="7393095" y="2733123"/>
            <a:ext cx="2048338" cy="2993725"/>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10">
              <a:alphaModFix/>
            </a:blip>
            <a:stretch>
              <a:fillRect b="0" l="0" r="0" t="0"/>
            </a:stretch>
          </a:blipFill>
          <a:ln>
            <a:noFill/>
          </a:ln>
        </p:spPr>
      </p:sp>
      <p:sp>
        <p:nvSpPr>
          <p:cNvPr id="127" name="Google Shape;127;p13"/>
          <p:cNvSpPr/>
          <p:nvPr/>
        </p:nvSpPr>
        <p:spPr>
          <a:xfrm rot="-4995797">
            <a:off x="7682733" y="-659644"/>
            <a:ext cx="2048338" cy="2993724"/>
          </a:xfrm>
          <a:custGeom>
            <a:rect b="b" l="l" r="r" t="t"/>
            <a:pathLst>
              <a:path extrusionOk="0" h="5987449" w="4096676">
                <a:moveTo>
                  <a:pt x="0" y="0"/>
                </a:moveTo>
                <a:lnTo>
                  <a:pt x="4096675" y="0"/>
                </a:lnTo>
                <a:lnTo>
                  <a:pt x="4096675" y="5987449"/>
                </a:lnTo>
                <a:lnTo>
                  <a:pt x="0" y="5987449"/>
                </a:lnTo>
                <a:lnTo>
                  <a:pt x="0" y="0"/>
                </a:lnTo>
                <a:close/>
              </a:path>
            </a:pathLst>
          </a:custGeom>
          <a:blipFill rotWithShape="1">
            <a:blip r:embed="rId11">
              <a:alphaModFix/>
            </a:blip>
            <a:stretch>
              <a:fillRect b="0" l="0" r="0" t="0"/>
            </a:stretch>
          </a:blipFill>
          <a:ln>
            <a:noFill/>
          </a:ln>
        </p:spPr>
      </p:sp>
      <p:sp>
        <p:nvSpPr>
          <p:cNvPr id="128" name="Google Shape;128;p13"/>
          <p:cNvSpPr txBox="1"/>
          <p:nvPr/>
        </p:nvSpPr>
        <p:spPr>
          <a:xfrm>
            <a:off x="5030672" y="2258509"/>
            <a:ext cx="25404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2E5DA"/>
                </a:solidFill>
                <a:latin typeface="Arial"/>
                <a:ea typeface="Arial"/>
                <a:cs typeface="Arial"/>
                <a:sym typeface="Arial"/>
              </a:rPr>
              <a:t>I'm Rain, and I'll be sharing with you my beautiful ideas. Follow me at @reallygreatsite to learn more. </a:t>
            </a:r>
            <a:endParaRPr sz="700"/>
          </a:p>
        </p:txBody>
      </p:sp>
      <p:sp>
        <p:nvSpPr>
          <p:cNvPr id="129" name="Google Shape;129;p13"/>
          <p:cNvSpPr txBox="1"/>
          <p:nvPr/>
        </p:nvSpPr>
        <p:spPr>
          <a:xfrm>
            <a:off x="4393537" y="1491622"/>
            <a:ext cx="3814734" cy="74584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F2E5DA"/>
                </a:solidFill>
                <a:latin typeface="Allura"/>
                <a:ea typeface="Allura"/>
                <a:cs typeface="Allura"/>
                <a:sym typeface="Allura"/>
              </a:rPr>
              <a:t>Hello There!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133" name="Shape 133"/>
        <p:cNvGrpSpPr/>
        <p:nvPr/>
      </p:nvGrpSpPr>
      <p:grpSpPr>
        <a:xfrm>
          <a:off x="0" y="0"/>
          <a:ext cx="0" cy="0"/>
          <a:chOff x="0" y="0"/>
          <a:chExt cx="0" cy="0"/>
        </a:xfrm>
      </p:grpSpPr>
      <p:sp>
        <p:nvSpPr>
          <p:cNvPr id="134" name="Google Shape;134;p14"/>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135" name="Google Shape;135;p14"/>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sp>
        <p:nvSpPr>
          <p:cNvPr id="136" name="Google Shape;136;p14"/>
          <p:cNvSpPr/>
          <p:nvPr/>
        </p:nvSpPr>
        <p:spPr>
          <a:xfrm>
            <a:off x="5719545" y="240938"/>
            <a:ext cx="3189533" cy="4661626"/>
          </a:xfrm>
          <a:custGeom>
            <a:rect b="b" l="l" r="r" t="t"/>
            <a:pathLst>
              <a:path extrusionOk="0" h="9323251" w="6379066">
                <a:moveTo>
                  <a:pt x="0" y="0"/>
                </a:moveTo>
                <a:lnTo>
                  <a:pt x="6379066" y="0"/>
                </a:lnTo>
                <a:lnTo>
                  <a:pt x="6379066" y="9323250"/>
                </a:lnTo>
                <a:lnTo>
                  <a:pt x="0" y="9323250"/>
                </a:lnTo>
                <a:lnTo>
                  <a:pt x="0" y="0"/>
                </a:lnTo>
                <a:close/>
              </a:path>
            </a:pathLst>
          </a:custGeom>
          <a:blipFill rotWithShape="1">
            <a:blip r:embed="rId5">
              <a:alphaModFix/>
            </a:blip>
            <a:stretch>
              <a:fillRect b="0" l="0" r="0" t="0"/>
            </a:stretch>
          </a:blipFill>
          <a:ln>
            <a:noFill/>
          </a:ln>
        </p:spPr>
      </p:sp>
      <p:sp>
        <p:nvSpPr>
          <p:cNvPr id="137" name="Google Shape;137;p14"/>
          <p:cNvSpPr txBox="1"/>
          <p:nvPr/>
        </p:nvSpPr>
        <p:spPr>
          <a:xfrm>
            <a:off x="531136" y="663326"/>
            <a:ext cx="5834034" cy="74584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Table of Contents</a:t>
            </a:r>
            <a:endParaRPr sz="700"/>
          </a:p>
        </p:txBody>
      </p:sp>
      <p:sp>
        <p:nvSpPr>
          <p:cNvPr id="138" name="Google Shape;138;p14"/>
          <p:cNvSpPr txBox="1"/>
          <p:nvPr/>
        </p:nvSpPr>
        <p:spPr>
          <a:xfrm>
            <a:off x="531137" y="1665038"/>
            <a:ext cx="445140" cy="28573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01.</a:t>
            </a:r>
            <a:endParaRPr sz="700"/>
          </a:p>
        </p:txBody>
      </p:sp>
      <p:sp>
        <p:nvSpPr>
          <p:cNvPr id="139" name="Google Shape;139;p14"/>
          <p:cNvSpPr txBox="1"/>
          <p:nvPr/>
        </p:nvSpPr>
        <p:spPr>
          <a:xfrm>
            <a:off x="531137" y="2215654"/>
            <a:ext cx="445140" cy="28573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02.</a:t>
            </a:r>
            <a:endParaRPr sz="700"/>
          </a:p>
        </p:txBody>
      </p:sp>
      <p:sp>
        <p:nvSpPr>
          <p:cNvPr id="140" name="Google Shape;140;p14"/>
          <p:cNvSpPr txBox="1"/>
          <p:nvPr/>
        </p:nvSpPr>
        <p:spPr>
          <a:xfrm>
            <a:off x="1083086" y="1676460"/>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CONTENT TITLE HERE</a:t>
            </a:r>
            <a:endParaRPr sz="700"/>
          </a:p>
        </p:txBody>
      </p:sp>
      <p:sp>
        <p:nvSpPr>
          <p:cNvPr id="141" name="Google Shape;141;p14"/>
          <p:cNvSpPr txBox="1"/>
          <p:nvPr/>
        </p:nvSpPr>
        <p:spPr>
          <a:xfrm>
            <a:off x="1083086" y="2227076"/>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CONTENT TITLE HERE</a:t>
            </a:r>
            <a:endParaRPr sz="700"/>
          </a:p>
        </p:txBody>
      </p:sp>
      <p:sp>
        <p:nvSpPr>
          <p:cNvPr id="142" name="Google Shape;142;p14"/>
          <p:cNvSpPr txBox="1"/>
          <p:nvPr/>
        </p:nvSpPr>
        <p:spPr>
          <a:xfrm>
            <a:off x="531137" y="2766271"/>
            <a:ext cx="445140" cy="28573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03.</a:t>
            </a:r>
            <a:endParaRPr sz="700"/>
          </a:p>
        </p:txBody>
      </p:sp>
      <p:sp>
        <p:nvSpPr>
          <p:cNvPr id="143" name="Google Shape;143;p14"/>
          <p:cNvSpPr txBox="1"/>
          <p:nvPr/>
        </p:nvSpPr>
        <p:spPr>
          <a:xfrm>
            <a:off x="1083086" y="2777693"/>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CONTENT TITLE HERE</a:t>
            </a:r>
            <a:endParaRPr sz="700"/>
          </a:p>
        </p:txBody>
      </p:sp>
      <p:sp>
        <p:nvSpPr>
          <p:cNvPr id="144" name="Google Shape;144;p14"/>
          <p:cNvSpPr txBox="1"/>
          <p:nvPr/>
        </p:nvSpPr>
        <p:spPr>
          <a:xfrm>
            <a:off x="531137" y="3316887"/>
            <a:ext cx="445140" cy="28573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04.</a:t>
            </a:r>
            <a:endParaRPr sz="700"/>
          </a:p>
        </p:txBody>
      </p:sp>
      <p:sp>
        <p:nvSpPr>
          <p:cNvPr id="145" name="Google Shape;145;p14"/>
          <p:cNvSpPr txBox="1"/>
          <p:nvPr/>
        </p:nvSpPr>
        <p:spPr>
          <a:xfrm>
            <a:off x="1083086" y="3328309"/>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CONTENT TITLE HERE</a:t>
            </a:r>
            <a:endParaRPr sz="700"/>
          </a:p>
        </p:txBody>
      </p:sp>
      <p:sp>
        <p:nvSpPr>
          <p:cNvPr id="146" name="Google Shape;146;p14"/>
          <p:cNvSpPr txBox="1"/>
          <p:nvPr/>
        </p:nvSpPr>
        <p:spPr>
          <a:xfrm>
            <a:off x="531137" y="3867504"/>
            <a:ext cx="445140" cy="28573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05.</a:t>
            </a:r>
            <a:endParaRPr sz="700"/>
          </a:p>
        </p:txBody>
      </p:sp>
      <p:sp>
        <p:nvSpPr>
          <p:cNvPr id="147" name="Google Shape;147;p14"/>
          <p:cNvSpPr txBox="1"/>
          <p:nvPr/>
        </p:nvSpPr>
        <p:spPr>
          <a:xfrm>
            <a:off x="1083086" y="3878925"/>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CONTENT TITLE HERE</a:t>
            </a:r>
            <a:endParaRPr sz="700"/>
          </a:p>
        </p:txBody>
      </p:sp>
      <p:sp>
        <p:nvSpPr>
          <p:cNvPr id="148" name="Google Shape;148;p14"/>
          <p:cNvSpPr/>
          <p:nvPr/>
        </p:nvSpPr>
        <p:spPr>
          <a:xfrm rot="3212439">
            <a:off x="-618409" y="3785461"/>
            <a:ext cx="3056021" cy="2057400"/>
          </a:xfrm>
          <a:custGeom>
            <a:rect b="b" l="l" r="r" t="t"/>
            <a:pathLst>
              <a:path extrusionOk="0" h="4114800" w="6112042">
                <a:moveTo>
                  <a:pt x="0" y="0"/>
                </a:moveTo>
                <a:lnTo>
                  <a:pt x="6112042" y="0"/>
                </a:lnTo>
                <a:lnTo>
                  <a:pt x="6112042" y="4114800"/>
                </a:lnTo>
                <a:lnTo>
                  <a:pt x="0" y="4114800"/>
                </a:lnTo>
                <a:lnTo>
                  <a:pt x="0" y="0"/>
                </a:lnTo>
                <a:close/>
              </a:path>
            </a:pathLst>
          </a:custGeom>
          <a:blipFill rotWithShape="1">
            <a:blip r:embed="rId6">
              <a:alphaModFix/>
            </a:blip>
            <a:stretch>
              <a:fillRect b="0" l="0" r="0" t="0"/>
            </a:stretch>
          </a:blipFill>
          <a:ln>
            <a:noFill/>
          </a:ln>
        </p:spPr>
      </p:sp>
      <p:cxnSp>
        <p:nvCxnSpPr>
          <p:cNvPr id="149" name="Google Shape;149;p14"/>
          <p:cNvCxnSpPr/>
          <p:nvPr/>
        </p:nvCxnSpPr>
        <p:spPr>
          <a:xfrm>
            <a:off x="-83717" y="2039442"/>
            <a:ext cx="5803262" cy="0"/>
          </a:xfrm>
          <a:prstGeom prst="straightConnector1">
            <a:avLst/>
          </a:prstGeom>
          <a:noFill/>
          <a:ln cap="flat" cmpd="sng" w="19050">
            <a:solidFill>
              <a:srgbClr val="D63022"/>
            </a:solidFill>
            <a:prstDash val="solid"/>
            <a:round/>
            <a:headEnd len="sm" w="sm" type="none"/>
            <a:tailEnd len="sm" w="sm" type="none"/>
          </a:ln>
        </p:spPr>
      </p:cxnSp>
      <p:cxnSp>
        <p:nvCxnSpPr>
          <p:cNvPr id="150" name="Google Shape;150;p14"/>
          <p:cNvCxnSpPr/>
          <p:nvPr/>
        </p:nvCxnSpPr>
        <p:spPr>
          <a:xfrm>
            <a:off x="-83717" y="2579552"/>
            <a:ext cx="5803262" cy="0"/>
          </a:xfrm>
          <a:prstGeom prst="straightConnector1">
            <a:avLst/>
          </a:prstGeom>
          <a:noFill/>
          <a:ln cap="flat" cmpd="sng" w="19050">
            <a:solidFill>
              <a:srgbClr val="D63022"/>
            </a:solidFill>
            <a:prstDash val="solid"/>
            <a:round/>
            <a:headEnd len="sm" w="sm" type="none"/>
            <a:tailEnd len="sm" w="sm" type="none"/>
          </a:ln>
        </p:spPr>
      </p:cxnSp>
      <p:cxnSp>
        <p:nvCxnSpPr>
          <p:cNvPr id="151" name="Google Shape;151;p14"/>
          <p:cNvCxnSpPr/>
          <p:nvPr/>
        </p:nvCxnSpPr>
        <p:spPr>
          <a:xfrm>
            <a:off x="-83717" y="3119661"/>
            <a:ext cx="5803262" cy="0"/>
          </a:xfrm>
          <a:prstGeom prst="straightConnector1">
            <a:avLst/>
          </a:prstGeom>
          <a:noFill/>
          <a:ln cap="flat" cmpd="sng" w="19050">
            <a:solidFill>
              <a:srgbClr val="D63022"/>
            </a:solidFill>
            <a:prstDash val="solid"/>
            <a:round/>
            <a:headEnd len="sm" w="sm" type="none"/>
            <a:tailEnd len="sm" w="sm" type="none"/>
          </a:ln>
        </p:spPr>
      </p:cxnSp>
      <p:cxnSp>
        <p:nvCxnSpPr>
          <p:cNvPr id="152" name="Google Shape;152;p14"/>
          <p:cNvCxnSpPr/>
          <p:nvPr/>
        </p:nvCxnSpPr>
        <p:spPr>
          <a:xfrm>
            <a:off x="-331367" y="3659771"/>
            <a:ext cx="5203195" cy="0"/>
          </a:xfrm>
          <a:prstGeom prst="straightConnector1">
            <a:avLst/>
          </a:prstGeom>
          <a:noFill/>
          <a:ln cap="flat" cmpd="sng" w="19050">
            <a:solidFill>
              <a:srgbClr val="D63022"/>
            </a:solidFill>
            <a:prstDash val="solid"/>
            <a:round/>
            <a:headEnd len="sm" w="sm" type="none"/>
            <a:tailEnd len="sm" w="sm" type="none"/>
          </a:ln>
        </p:spPr>
      </p:cxnSp>
      <p:sp>
        <p:nvSpPr>
          <p:cNvPr id="153" name="Google Shape;153;p14"/>
          <p:cNvSpPr/>
          <p:nvPr/>
        </p:nvSpPr>
        <p:spPr>
          <a:xfrm>
            <a:off x="4443413" y="2162908"/>
            <a:ext cx="2048338" cy="2993724"/>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157" name="Shape 157"/>
        <p:cNvGrpSpPr/>
        <p:nvPr/>
      </p:nvGrpSpPr>
      <p:grpSpPr>
        <a:xfrm>
          <a:off x="0" y="0"/>
          <a:ext cx="0" cy="0"/>
          <a:chOff x="0" y="0"/>
          <a:chExt cx="0" cy="0"/>
        </a:xfrm>
      </p:grpSpPr>
      <p:sp>
        <p:nvSpPr>
          <p:cNvPr id="158" name="Google Shape;158;p15"/>
          <p:cNvSpPr/>
          <p:nvPr/>
        </p:nvSpPr>
        <p:spPr>
          <a:xfrm rot="10164365">
            <a:off x="4420350" y="4233539"/>
            <a:ext cx="5005769" cy="5005769"/>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3">
              <a:alphaModFix/>
            </a:blip>
            <a:stretch>
              <a:fillRect b="0" l="0" r="0" t="0"/>
            </a:stretch>
          </a:blipFill>
          <a:ln>
            <a:noFill/>
          </a:ln>
        </p:spPr>
      </p:sp>
      <p:sp>
        <p:nvSpPr>
          <p:cNvPr id="159" name="Google Shape;159;p15"/>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4">
              <a:alphaModFix/>
            </a:blip>
            <a:stretch>
              <a:fillRect b="0" l="0" r="0" t="0"/>
            </a:stretch>
          </a:blipFill>
          <a:ln>
            <a:noFill/>
          </a:ln>
        </p:spPr>
      </p:sp>
      <p:sp>
        <p:nvSpPr>
          <p:cNvPr id="160" name="Google Shape;160;p15"/>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5">
              <a:alphaModFix amt="52000"/>
            </a:blip>
            <a:stretch>
              <a:fillRect b="0" l="0" r="0" t="0"/>
            </a:stretch>
          </a:blipFill>
          <a:ln>
            <a:noFill/>
          </a:ln>
        </p:spPr>
      </p:sp>
      <p:grpSp>
        <p:nvGrpSpPr>
          <p:cNvPr id="161" name="Google Shape;161;p15"/>
          <p:cNvGrpSpPr/>
          <p:nvPr/>
        </p:nvGrpSpPr>
        <p:grpSpPr>
          <a:xfrm>
            <a:off x="878900" y="977386"/>
            <a:ext cx="7464337" cy="2274919"/>
            <a:chOff x="0" y="533400"/>
            <a:chExt cx="19904899" cy="6066449"/>
          </a:xfrm>
        </p:grpSpPr>
        <p:sp>
          <p:nvSpPr>
            <p:cNvPr id="162" name="Google Shape;162;p15"/>
            <p:cNvSpPr txBox="1"/>
            <p:nvPr/>
          </p:nvSpPr>
          <p:spPr>
            <a:xfrm>
              <a:off x="1959375" y="533400"/>
              <a:ext cx="16101570" cy="216671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Timeline</a:t>
              </a:r>
              <a:endParaRPr sz="700"/>
            </a:p>
          </p:txBody>
        </p:sp>
        <p:cxnSp>
          <p:nvCxnSpPr>
            <p:cNvPr id="163" name="Google Shape;163;p15"/>
            <p:cNvCxnSpPr/>
            <p:nvPr/>
          </p:nvCxnSpPr>
          <p:spPr>
            <a:xfrm>
              <a:off x="1269836" y="3225506"/>
              <a:ext cx="16920535" cy="26969"/>
            </a:xfrm>
            <a:prstGeom prst="straightConnector1">
              <a:avLst/>
            </a:prstGeom>
            <a:noFill/>
            <a:ln cap="flat" cmpd="sng" w="25400">
              <a:solidFill>
                <a:srgbClr val="CF0F1D"/>
              </a:solidFill>
              <a:prstDash val="solid"/>
              <a:round/>
              <a:headEnd len="sm" w="sm" type="none"/>
              <a:tailEnd len="sm" w="sm" type="none"/>
            </a:ln>
          </p:spPr>
        </p:cxnSp>
        <p:cxnSp>
          <p:nvCxnSpPr>
            <p:cNvPr id="164" name="Google Shape;164;p15"/>
            <p:cNvCxnSpPr/>
            <p:nvPr/>
          </p:nvCxnSpPr>
          <p:spPr>
            <a:xfrm>
              <a:off x="1314306" y="3175000"/>
              <a:ext cx="0" cy="1103316"/>
            </a:xfrm>
            <a:prstGeom prst="straightConnector1">
              <a:avLst/>
            </a:prstGeom>
            <a:noFill/>
            <a:ln cap="flat" cmpd="sng" w="25400">
              <a:solidFill>
                <a:srgbClr val="CF0F1D"/>
              </a:solidFill>
              <a:prstDash val="solid"/>
              <a:round/>
              <a:headEnd len="lg" w="lg" type="oval"/>
              <a:tailEnd len="lg" w="lg" type="oval"/>
            </a:ln>
          </p:spPr>
        </p:cxnSp>
        <p:cxnSp>
          <p:nvCxnSpPr>
            <p:cNvPr id="165" name="Google Shape;165;p15"/>
            <p:cNvCxnSpPr/>
            <p:nvPr/>
          </p:nvCxnSpPr>
          <p:spPr>
            <a:xfrm>
              <a:off x="5441202" y="3175000"/>
              <a:ext cx="0" cy="1103316"/>
            </a:xfrm>
            <a:prstGeom prst="straightConnector1">
              <a:avLst/>
            </a:prstGeom>
            <a:noFill/>
            <a:ln cap="flat" cmpd="sng" w="25400">
              <a:solidFill>
                <a:srgbClr val="CF0F1D"/>
              </a:solidFill>
              <a:prstDash val="solid"/>
              <a:round/>
              <a:headEnd len="lg" w="lg" type="oval"/>
              <a:tailEnd len="lg" w="lg" type="oval"/>
            </a:ln>
          </p:spPr>
        </p:cxnSp>
        <p:cxnSp>
          <p:nvCxnSpPr>
            <p:cNvPr id="166" name="Google Shape;166;p15"/>
            <p:cNvCxnSpPr/>
            <p:nvPr/>
          </p:nvCxnSpPr>
          <p:spPr>
            <a:xfrm>
              <a:off x="9765394" y="3187406"/>
              <a:ext cx="0" cy="1103316"/>
            </a:xfrm>
            <a:prstGeom prst="straightConnector1">
              <a:avLst/>
            </a:prstGeom>
            <a:noFill/>
            <a:ln cap="flat" cmpd="sng" w="25400">
              <a:solidFill>
                <a:srgbClr val="CF0F1D"/>
              </a:solidFill>
              <a:prstDash val="solid"/>
              <a:round/>
              <a:headEnd len="lg" w="lg" type="oval"/>
              <a:tailEnd len="lg" w="lg" type="oval"/>
            </a:ln>
          </p:spPr>
        </p:cxnSp>
        <p:cxnSp>
          <p:nvCxnSpPr>
            <p:cNvPr id="167" name="Google Shape;167;p15"/>
            <p:cNvCxnSpPr/>
            <p:nvPr/>
          </p:nvCxnSpPr>
          <p:spPr>
            <a:xfrm>
              <a:off x="14058327" y="3175000"/>
              <a:ext cx="0" cy="1103316"/>
            </a:xfrm>
            <a:prstGeom prst="straightConnector1">
              <a:avLst/>
            </a:prstGeom>
            <a:noFill/>
            <a:ln cap="flat" cmpd="sng" w="25400">
              <a:solidFill>
                <a:srgbClr val="CF0F1D"/>
              </a:solidFill>
              <a:prstDash val="solid"/>
              <a:round/>
              <a:headEnd len="lg" w="lg" type="oval"/>
              <a:tailEnd len="lg" w="lg" type="oval"/>
            </a:ln>
          </p:spPr>
        </p:cxnSp>
        <p:cxnSp>
          <p:nvCxnSpPr>
            <p:cNvPr id="168" name="Google Shape;168;p15"/>
            <p:cNvCxnSpPr/>
            <p:nvPr/>
          </p:nvCxnSpPr>
          <p:spPr>
            <a:xfrm>
              <a:off x="18222141" y="3187406"/>
              <a:ext cx="0" cy="1103316"/>
            </a:xfrm>
            <a:prstGeom prst="straightConnector1">
              <a:avLst/>
            </a:prstGeom>
            <a:noFill/>
            <a:ln cap="flat" cmpd="sng" w="25400">
              <a:solidFill>
                <a:srgbClr val="CF0F1D"/>
              </a:solidFill>
              <a:prstDash val="solid"/>
              <a:round/>
              <a:headEnd len="lg" w="lg" type="oval"/>
              <a:tailEnd len="lg" w="lg" type="oval"/>
            </a:ln>
          </p:spPr>
        </p:cxnSp>
        <p:sp>
          <p:nvSpPr>
            <p:cNvPr id="169" name="Google Shape;169;p15"/>
            <p:cNvSpPr txBox="1"/>
            <p:nvPr/>
          </p:nvSpPr>
          <p:spPr>
            <a:xfrm>
              <a:off x="3938576" y="5313472"/>
              <a:ext cx="33156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70" name="Google Shape;170;p15"/>
            <p:cNvSpPr txBox="1"/>
            <p:nvPr/>
          </p:nvSpPr>
          <p:spPr>
            <a:xfrm>
              <a:off x="0" y="4415177"/>
              <a:ext cx="3108814" cy="69469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YEAR</a:t>
              </a:r>
              <a:endParaRPr sz="700"/>
            </a:p>
          </p:txBody>
        </p:sp>
        <p:sp>
          <p:nvSpPr>
            <p:cNvPr id="171" name="Google Shape;171;p15"/>
            <p:cNvSpPr txBox="1"/>
            <p:nvPr/>
          </p:nvSpPr>
          <p:spPr>
            <a:xfrm>
              <a:off x="0" y="5368349"/>
              <a:ext cx="33006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72" name="Google Shape;172;p15"/>
            <p:cNvSpPr txBox="1"/>
            <p:nvPr/>
          </p:nvSpPr>
          <p:spPr>
            <a:xfrm>
              <a:off x="3938576" y="4385752"/>
              <a:ext cx="3108814" cy="69469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YEAR</a:t>
              </a:r>
              <a:endParaRPr sz="700"/>
            </a:p>
          </p:txBody>
        </p:sp>
        <p:sp>
          <p:nvSpPr>
            <p:cNvPr id="173" name="Google Shape;173;p15"/>
            <p:cNvSpPr txBox="1"/>
            <p:nvPr/>
          </p:nvSpPr>
          <p:spPr>
            <a:xfrm>
              <a:off x="8179236" y="5313472"/>
              <a:ext cx="33858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74" name="Google Shape;174;p15"/>
            <p:cNvSpPr txBox="1"/>
            <p:nvPr/>
          </p:nvSpPr>
          <p:spPr>
            <a:xfrm>
              <a:off x="8179236" y="4415177"/>
              <a:ext cx="3108814" cy="69469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YEAR</a:t>
              </a:r>
              <a:endParaRPr sz="700"/>
            </a:p>
          </p:txBody>
        </p:sp>
        <p:sp>
          <p:nvSpPr>
            <p:cNvPr id="175" name="Google Shape;175;p15"/>
            <p:cNvSpPr txBox="1"/>
            <p:nvPr/>
          </p:nvSpPr>
          <p:spPr>
            <a:xfrm>
              <a:off x="12441929" y="5368349"/>
              <a:ext cx="34824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76" name="Google Shape;176;p15"/>
            <p:cNvSpPr txBox="1"/>
            <p:nvPr/>
          </p:nvSpPr>
          <p:spPr>
            <a:xfrm>
              <a:off x="12542897" y="4494957"/>
              <a:ext cx="3108814" cy="69469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YEAR</a:t>
              </a:r>
              <a:endParaRPr sz="700"/>
            </a:p>
          </p:txBody>
        </p:sp>
        <p:sp>
          <p:nvSpPr>
            <p:cNvPr id="177" name="Google Shape;177;p15"/>
            <p:cNvSpPr txBox="1"/>
            <p:nvPr/>
          </p:nvSpPr>
          <p:spPr>
            <a:xfrm>
              <a:off x="16475899" y="5313472"/>
              <a:ext cx="34290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78" name="Google Shape;178;p15"/>
            <p:cNvSpPr txBox="1"/>
            <p:nvPr/>
          </p:nvSpPr>
          <p:spPr>
            <a:xfrm>
              <a:off x="16775806" y="4402477"/>
              <a:ext cx="3108814" cy="69469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YEAR</a:t>
              </a:r>
              <a:endParaRPr sz="700"/>
            </a:p>
          </p:txBody>
        </p:sp>
      </p:grpSp>
      <p:sp>
        <p:nvSpPr>
          <p:cNvPr id="179" name="Google Shape;179;p15"/>
          <p:cNvSpPr/>
          <p:nvPr/>
        </p:nvSpPr>
        <p:spPr>
          <a:xfrm flipH="1" rot="1611570">
            <a:off x="6469018" y="-181938"/>
            <a:ext cx="4321264" cy="2909197"/>
          </a:xfrm>
          <a:custGeom>
            <a:rect b="b" l="l" r="r" t="t"/>
            <a:pathLst>
              <a:path extrusionOk="0" h="5818394" w="8642527">
                <a:moveTo>
                  <a:pt x="8642528" y="0"/>
                </a:moveTo>
                <a:lnTo>
                  <a:pt x="0" y="0"/>
                </a:lnTo>
                <a:lnTo>
                  <a:pt x="0" y="5818394"/>
                </a:lnTo>
                <a:lnTo>
                  <a:pt x="8642528" y="5818394"/>
                </a:lnTo>
                <a:lnTo>
                  <a:pt x="8642528" y="0"/>
                </a:lnTo>
                <a:close/>
              </a:path>
            </a:pathLst>
          </a:custGeom>
          <a:blipFill rotWithShape="1">
            <a:blip r:embed="rId6">
              <a:alphaModFix/>
            </a:blip>
            <a:stretch>
              <a:fillRect b="0" l="0" r="0" t="0"/>
            </a:stretch>
          </a:blipFill>
          <a:ln>
            <a:noFill/>
          </a:ln>
        </p:spPr>
      </p:sp>
      <p:sp>
        <p:nvSpPr>
          <p:cNvPr id="180" name="Google Shape;180;p15"/>
          <p:cNvSpPr/>
          <p:nvPr/>
        </p:nvSpPr>
        <p:spPr>
          <a:xfrm flipH="1" rot="-1712131">
            <a:off x="-486441" y="3343382"/>
            <a:ext cx="4321264" cy="2909197"/>
          </a:xfrm>
          <a:custGeom>
            <a:rect b="b" l="l" r="r" t="t"/>
            <a:pathLst>
              <a:path extrusionOk="0" h="5818394" w="8642527">
                <a:moveTo>
                  <a:pt x="8642527" y="0"/>
                </a:moveTo>
                <a:lnTo>
                  <a:pt x="0" y="0"/>
                </a:lnTo>
                <a:lnTo>
                  <a:pt x="0" y="5818394"/>
                </a:lnTo>
                <a:lnTo>
                  <a:pt x="8642527" y="5818394"/>
                </a:lnTo>
                <a:lnTo>
                  <a:pt x="8642527" y="0"/>
                </a:lnTo>
                <a:close/>
              </a:path>
            </a:pathLst>
          </a:custGeom>
          <a:blipFill rotWithShape="1">
            <a:blip r:embed="rId6">
              <a:alphaModFix/>
            </a:blip>
            <a:stretch>
              <a:fillRect b="0" l="0" r="0" t="0"/>
            </a:stretch>
          </a:blipFill>
          <a:ln>
            <a:noFill/>
          </a:ln>
        </p:spPr>
      </p:sp>
      <p:sp>
        <p:nvSpPr>
          <p:cNvPr id="181" name="Google Shape;181;p15"/>
          <p:cNvSpPr/>
          <p:nvPr/>
        </p:nvSpPr>
        <p:spPr>
          <a:xfrm rot="443955">
            <a:off x="7589848" y="3209625"/>
            <a:ext cx="2079604" cy="2839050"/>
          </a:xfrm>
          <a:custGeom>
            <a:rect b="b" l="l" r="r" t="t"/>
            <a:pathLst>
              <a:path extrusionOk="0" h="5678100" w="4159208">
                <a:moveTo>
                  <a:pt x="0" y="0"/>
                </a:moveTo>
                <a:lnTo>
                  <a:pt x="4159208" y="0"/>
                </a:lnTo>
                <a:lnTo>
                  <a:pt x="4159208" y="5678100"/>
                </a:lnTo>
                <a:lnTo>
                  <a:pt x="0" y="5678100"/>
                </a:lnTo>
                <a:lnTo>
                  <a:pt x="0" y="0"/>
                </a:lnTo>
                <a:close/>
              </a:path>
            </a:pathLst>
          </a:custGeom>
          <a:blipFill rotWithShape="1">
            <a:blip r:embed="rId7">
              <a:alphaModFix/>
            </a:blip>
            <a:stretch>
              <a:fillRect b="0" l="0" r="0" t="0"/>
            </a:stretch>
          </a:blipFill>
          <a:ln>
            <a:noFill/>
          </a:ln>
        </p:spPr>
      </p:sp>
      <p:sp>
        <p:nvSpPr>
          <p:cNvPr id="182" name="Google Shape;182;p15"/>
          <p:cNvSpPr/>
          <p:nvPr/>
        </p:nvSpPr>
        <p:spPr>
          <a:xfrm>
            <a:off x="-54493" y="3239205"/>
            <a:ext cx="2279350" cy="2279349"/>
          </a:xfrm>
          <a:custGeom>
            <a:rect b="b" l="l" r="r" t="t"/>
            <a:pathLst>
              <a:path extrusionOk="0" h="4558699" w="4558699">
                <a:moveTo>
                  <a:pt x="0" y="0"/>
                </a:moveTo>
                <a:lnTo>
                  <a:pt x="4558699" y="0"/>
                </a:lnTo>
                <a:lnTo>
                  <a:pt x="4558699" y="4558699"/>
                </a:lnTo>
                <a:lnTo>
                  <a:pt x="0" y="4558699"/>
                </a:lnTo>
                <a:lnTo>
                  <a:pt x="0" y="0"/>
                </a:lnTo>
                <a:close/>
              </a:path>
            </a:pathLst>
          </a:custGeom>
          <a:blipFill rotWithShape="1">
            <a:blip r:embed="rId8">
              <a:alphaModFix/>
            </a:blip>
            <a:stretch>
              <a:fillRect b="0" l="0" r="0" t="0"/>
            </a:stretch>
          </a:blipFill>
          <a:ln>
            <a:noFill/>
          </a:ln>
        </p:spPr>
      </p:sp>
      <p:sp>
        <p:nvSpPr>
          <p:cNvPr id="183" name="Google Shape;183;p15"/>
          <p:cNvSpPr/>
          <p:nvPr/>
        </p:nvSpPr>
        <p:spPr>
          <a:xfrm>
            <a:off x="3530922" y="3239205"/>
            <a:ext cx="2160287" cy="2160287"/>
          </a:xfrm>
          <a:custGeom>
            <a:rect b="b" l="l" r="r" t="t"/>
            <a:pathLst>
              <a:path extrusionOk="0" h="4320574" w="4320574">
                <a:moveTo>
                  <a:pt x="0" y="0"/>
                </a:moveTo>
                <a:lnTo>
                  <a:pt x="4320575" y="0"/>
                </a:lnTo>
                <a:lnTo>
                  <a:pt x="4320575" y="4320574"/>
                </a:lnTo>
                <a:lnTo>
                  <a:pt x="0" y="4320574"/>
                </a:lnTo>
                <a:lnTo>
                  <a:pt x="0" y="0"/>
                </a:lnTo>
                <a:close/>
              </a:path>
            </a:pathLst>
          </a:custGeom>
          <a:blipFill rotWithShape="1">
            <a:blip r:embed="rId9">
              <a:alphaModFix/>
            </a:blip>
            <a:stretch>
              <a:fillRect b="0" l="0" r="0" t="0"/>
            </a:stretch>
          </a:blipFill>
          <a:ln>
            <a:noFill/>
          </a:ln>
        </p:spPr>
      </p:sp>
      <p:sp>
        <p:nvSpPr>
          <p:cNvPr id="184" name="Google Shape;184;p15"/>
          <p:cNvSpPr/>
          <p:nvPr/>
        </p:nvSpPr>
        <p:spPr>
          <a:xfrm flipH="1" rot="1243553">
            <a:off x="-783677" y="-280175"/>
            <a:ext cx="2041115" cy="2728467"/>
          </a:xfrm>
          <a:custGeom>
            <a:rect b="b" l="l" r="r" t="t"/>
            <a:pathLst>
              <a:path extrusionOk="0" h="5456934" w="4082230">
                <a:moveTo>
                  <a:pt x="4082230" y="0"/>
                </a:moveTo>
                <a:lnTo>
                  <a:pt x="0" y="0"/>
                </a:lnTo>
                <a:lnTo>
                  <a:pt x="0" y="5456934"/>
                </a:lnTo>
                <a:lnTo>
                  <a:pt x="4082230" y="5456934"/>
                </a:lnTo>
                <a:lnTo>
                  <a:pt x="4082230" y="0"/>
                </a:lnTo>
                <a:close/>
              </a:path>
            </a:pathLst>
          </a:custGeom>
          <a:blipFill rotWithShape="1">
            <a:blip r:embed="rId10">
              <a:alphaModFix/>
            </a:blip>
            <a:stretch>
              <a:fillRect b="-90528" l="-90066" r="-79722" t="-104457"/>
            </a:stretch>
          </a:blipFill>
          <a:ln>
            <a:noFill/>
          </a:ln>
        </p:spPr>
      </p:sp>
      <p:sp>
        <p:nvSpPr>
          <p:cNvPr id="185" name="Google Shape;185;p15"/>
          <p:cNvSpPr/>
          <p:nvPr/>
        </p:nvSpPr>
        <p:spPr>
          <a:xfrm rot="9866036">
            <a:off x="1108803" y="-1589945"/>
            <a:ext cx="2232105" cy="2999423"/>
          </a:xfrm>
          <a:custGeom>
            <a:rect b="b" l="l" r="r" t="t"/>
            <a:pathLst>
              <a:path extrusionOk="0" h="5998846" w="4464210">
                <a:moveTo>
                  <a:pt x="0" y="0"/>
                </a:moveTo>
                <a:lnTo>
                  <a:pt x="4464210" y="0"/>
                </a:lnTo>
                <a:lnTo>
                  <a:pt x="4464210" y="5998846"/>
                </a:lnTo>
                <a:lnTo>
                  <a:pt x="0" y="5998846"/>
                </a:lnTo>
                <a:lnTo>
                  <a:pt x="0" y="0"/>
                </a:lnTo>
                <a:close/>
              </a:path>
            </a:pathLst>
          </a:custGeom>
          <a:blipFill rotWithShape="1">
            <a:blip r:embed="rId11">
              <a:alphaModFix/>
            </a:blip>
            <a:stretch>
              <a:fillRect b="-161260" l="0" r="-140205" t="0"/>
            </a:stretch>
          </a:blipFill>
          <a:ln>
            <a:noFill/>
          </a:ln>
        </p:spPr>
      </p:sp>
      <p:sp>
        <p:nvSpPr>
          <p:cNvPr id="186" name="Google Shape;186;p15"/>
          <p:cNvSpPr/>
          <p:nvPr/>
        </p:nvSpPr>
        <p:spPr>
          <a:xfrm rot="9866036">
            <a:off x="7900128" y="-1913795"/>
            <a:ext cx="2232105" cy="2999423"/>
          </a:xfrm>
          <a:custGeom>
            <a:rect b="b" l="l" r="r" t="t"/>
            <a:pathLst>
              <a:path extrusionOk="0" h="5998846" w="4464210">
                <a:moveTo>
                  <a:pt x="0" y="0"/>
                </a:moveTo>
                <a:lnTo>
                  <a:pt x="4464211" y="0"/>
                </a:lnTo>
                <a:lnTo>
                  <a:pt x="4464211" y="5998846"/>
                </a:lnTo>
                <a:lnTo>
                  <a:pt x="0" y="5998846"/>
                </a:lnTo>
                <a:lnTo>
                  <a:pt x="0" y="0"/>
                </a:lnTo>
                <a:close/>
              </a:path>
            </a:pathLst>
          </a:custGeom>
          <a:blipFill rotWithShape="1">
            <a:blip r:embed="rId11">
              <a:alphaModFix/>
            </a:blip>
            <a:stretch>
              <a:fillRect b="-161260" l="0" r="-140205"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190" name="Shape 190"/>
        <p:cNvGrpSpPr/>
        <p:nvPr/>
      </p:nvGrpSpPr>
      <p:grpSpPr>
        <a:xfrm>
          <a:off x="0" y="0"/>
          <a:ext cx="0" cy="0"/>
          <a:chOff x="0" y="0"/>
          <a:chExt cx="0" cy="0"/>
        </a:xfrm>
      </p:grpSpPr>
      <p:sp>
        <p:nvSpPr>
          <p:cNvPr id="191" name="Google Shape;191;p16"/>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sp>
        <p:nvSpPr>
          <p:cNvPr id="192" name="Google Shape;192;p16"/>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4">
              <a:alphaModFix amt="52000"/>
            </a:blip>
            <a:stretch>
              <a:fillRect b="0" l="0" r="0" t="0"/>
            </a:stretch>
          </a:blipFill>
          <a:ln>
            <a:noFill/>
          </a:ln>
        </p:spPr>
      </p:sp>
      <p:pic>
        <p:nvPicPr>
          <p:cNvPr id="193" name="Google Shape;193;p16"/>
          <p:cNvPicPr preferRelativeResize="0"/>
          <p:nvPr/>
        </p:nvPicPr>
        <p:blipFill>
          <a:blip r:embed="rId5">
            <a:alphaModFix/>
          </a:blip>
          <a:stretch>
            <a:fillRect/>
          </a:stretch>
        </p:blipFill>
        <p:spPr>
          <a:xfrm>
            <a:off x="3200575" y="1032592"/>
            <a:ext cx="2813700" cy="4110909"/>
          </a:xfrm>
          <a:prstGeom prst="rect">
            <a:avLst/>
          </a:prstGeom>
          <a:noFill/>
          <a:ln>
            <a:noFill/>
          </a:ln>
        </p:spPr>
      </p:pic>
      <p:sp>
        <p:nvSpPr>
          <p:cNvPr id="194" name="Google Shape;194;p16"/>
          <p:cNvSpPr txBox="1"/>
          <p:nvPr/>
        </p:nvSpPr>
        <p:spPr>
          <a:xfrm>
            <a:off x="1759750" y="332547"/>
            <a:ext cx="5624400" cy="804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Your Title</a:t>
            </a:r>
            <a:endParaRPr sz="700"/>
          </a:p>
        </p:txBody>
      </p:sp>
      <p:sp>
        <p:nvSpPr>
          <p:cNvPr id="195" name="Google Shape;195;p16"/>
          <p:cNvSpPr txBox="1"/>
          <p:nvPr/>
        </p:nvSpPr>
        <p:spPr>
          <a:xfrm>
            <a:off x="588996" y="2318464"/>
            <a:ext cx="20757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96" name="Google Shape;196;p16"/>
          <p:cNvSpPr txBox="1"/>
          <p:nvPr/>
        </p:nvSpPr>
        <p:spPr>
          <a:xfrm>
            <a:off x="307365" y="1992218"/>
            <a:ext cx="2638899" cy="2724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197" name="Google Shape;197;p16"/>
          <p:cNvSpPr txBox="1"/>
          <p:nvPr/>
        </p:nvSpPr>
        <p:spPr>
          <a:xfrm>
            <a:off x="1084003" y="1396772"/>
            <a:ext cx="1085623" cy="28573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01</a:t>
            </a:r>
            <a:endParaRPr sz="700"/>
          </a:p>
        </p:txBody>
      </p:sp>
      <p:sp>
        <p:nvSpPr>
          <p:cNvPr id="198" name="Google Shape;198;p16"/>
          <p:cNvSpPr txBox="1"/>
          <p:nvPr/>
        </p:nvSpPr>
        <p:spPr>
          <a:xfrm>
            <a:off x="6479367" y="2318464"/>
            <a:ext cx="20757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99" name="Google Shape;199;p16"/>
          <p:cNvSpPr txBox="1"/>
          <p:nvPr/>
        </p:nvSpPr>
        <p:spPr>
          <a:xfrm>
            <a:off x="6245361" y="1992218"/>
            <a:ext cx="2543649" cy="2724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00" name="Google Shape;200;p16"/>
          <p:cNvSpPr txBox="1"/>
          <p:nvPr/>
        </p:nvSpPr>
        <p:spPr>
          <a:xfrm>
            <a:off x="6974374" y="1396772"/>
            <a:ext cx="1085623" cy="28573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03</a:t>
            </a:r>
            <a:endParaRPr sz="700"/>
          </a:p>
        </p:txBody>
      </p:sp>
      <p:sp>
        <p:nvSpPr>
          <p:cNvPr id="201" name="Google Shape;201;p16"/>
          <p:cNvSpPr txBox="1"/>
          <p:nvPr/>
        </p:nvSpPr>
        <p:spPr>
          <a:xfrm>
            <a:off x="588996" y="4177010"/>
            <a:ext cx="20757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02" name="Google Shape;202;p16"/>
          <p:cNvSpPr txBox="1"/>
          <p:nvPr/>
        </p:nvSpPr>
        <p:spPr>
          <a:xfrm>
            <a:off x="307365" y="3850763"/>
            <a:ext cx="2638899" cy="2724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03" name="Google Shape;203;p16"/>
          <p:cNvSpPr txBox="1"/>
          <p:nvPr/>
        </p:nvSpPr>
        <p:spPr>
          <a:xfrm>
            <a:off x="1084003" y="3255318"/>
            <a:ext cx="1085623" cy="28573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02</a:t>
            </a:r>
            <a:endParaRPr sz="700"/>
          </a:p>
        </p:txBody>
      </p:sp>
      <p:sp>
        <p:nvSpPr>
          <p:cNvPr id="204" name="Google Shape;204;p16"/>
          <p:cNvSpPr txBox="1"/>
          <p:nvPr/>
        </p:nvSpPr>
        <p:spPr>
          <a:xfrm>
            <a:off x="6479367" y="4177010"/>
            <a:ext cx="20757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05" name="Google Shape;205;p16"/>
          <p:cNvSpPr txBox="1"/>
          <p:nvPr/>
        </p:nvSpPr>
        <p:spPr>
          <a:xfrm>
            <a:off x="6245361" y="3850763"/>
            <a:ext cx="2543649" cy="27241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06" name="Google Shape;206;p16"/>
          <p:cNvSpPr txBox="1"/>
          <p:nvPr/>
        </p:nvSpPr>
        <p:spPr>
          <a:xfrm>
            <a:off x="6974374" y="3255318"/>
            <a:ext cx="1085623" cy="28573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04</a:t>
            </a:r>
            <a:endParaRPr sz="700"/>
          </a:p>
        </p:txBody>
      </p:sp>
      <p:sp>
        <p:nvSpPr>
          <p:cNvPr id="207" name="Google Shape;207;p16"/>
          <p:cNvSpPr/>
          <p:nvPr/>
        </p:nvSpPr>
        <p:spPr>
          <a:xfrm rot="10314191">
            <a:off x="7542504" y="-858746"/>
            <a:ext cx="2402218" cy="2417326"/>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6">
              <a:alphaModFix/>
            </a:blip>
            <a:stretch>
              <a:fillRect b="0" l="0" r="0" t="0"/>
            </a:stretch>
          </a:blipFill>
          <a:ln>
            <a:noFill/>
          </a:ln>
        </p:spPr>
      </p:sp>
      <p:sp>
        <p:nvSpPr>
          <p:cNvPr id="208" name="Google Shape;208;p16"/>
          <p:cNvSpPr/>
          <p:nvPr/>
        </p:nvSpPr>
        <p:spPr>
          <a:xfrm rot="10164365">
            <a:off x="-1652503" y="-4479069"/>
            <a:ext cx="5005769" cy="5005769"/>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7">
              <a:alphaModFix/>
            </a:blip>
            <a:stretch>
              <a:fillRect b="0" l="0" r="0" t="0"/>
            </a:stretch>
          </a:blipFill>
          <a:ln>
            <a:noFill/>
          </a:ln>
        </p:spPr>
      </p:sp>
      <p:sp>
        <p:nvSpPr>
          <p:cNvPr id="209" name="Google Shape;209;p16"/>
          <p:cNvSpPr/>
          <p:nvPr/>
        </p:nvSpPr>
        <p:spPr>
          <a:xfrm rot="1611570">
            <a:off x="-2839931" y="-850245"/>
            <a:ext cx="3733239" cy="2513322"/>
          </a:xfrm>
          <a:custGeom>
            <a:rect b="b" l="l" r="r" t="t"/>
            <a:pathLst>
              <a:path extrusionOk="0" h="5026644" w="7466477">
                <a:moveTo>
                  <a:pt x="0" y="0"/>
                </a:moveTo>
                <a:lnTo>
                  <a:pt x="7466477" y="0"/>
                </a:lnTo>
                <a:lnTo>
                  <a:pt x="7466477" y="5026644"/>
                </a:lnTo>
                <a:lnTo>
                  <a:pt x="0" y="5026644"/>
                </a:lnTo>
                <a:lnTo>
                  <a:pt x="0" y="0"/>
                </a:lnTo>
                <a:close/>
              </a:path>
            </a:pathLst>
          </a:custGeom>
          <a:blipFill rotWithShape="1">
            <a:blip r:embed="rId8">
              <a:alphaModFix/>
            </a:blip>
            <a:stretch>
              <a:fillRect b="0" l="0" r="0" t="0"/>
            </a:stretch>
          </a:blipFill>
          <a:ln>
            <a:noFill/>
          </a:ln>
        </p:spPr>
      </p:sp>
      <p:cxnSp>
        <p:nvCxnSpPr>
          <p:cNvPr id="210" name="Google Shape;210;p16"/>
          <p:cNvCxnSpPr/>
          <p:nvPr/>
        </p:nvCxnSpPr>
        <p:spPr>
          <a:xfrm>
            <a:off x="915821" y="1782378"/>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11" name="Google Shape;211;p16"/>
          <p:cNvCxnSpPr/>
          <p:nvPr/>
        </p:nvCxnSpPr>
        <p:spPr>
          <a:xfrm>
            <a:off x="6806192" y="1782378"/>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12" name="Google Shape;212;p16"/>
          <p:cNvCxnSpPr/>
          <p:nvPr/>
        </p:nvCxnSpPr>
        <p:spPr>
          <a:xfrm>
            <a:off x="915821" y="3668327"/>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13" name="Google Shape;213;p16"/>
          <p:cNvCxnSpPr/>
          <p:nvPr/>
        </p:nvCxnSpPr>
        <p:spPr>
          <a:xfrm>
            <a:off x="6806192" y="3668327"/>
            <a:ext cx="1421988" cy="802"/>
          </a:xfrm>
          <a:prstGeom prst="straightConnector1">
            <a:avLst/>
          </a:prstGeom>
          <a:noFill/>
          <a:ln cap="flat" cmpd="sng" w="19050">
            <a:solidFill>
              <a:srgbClr val="D63022"/>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217" name="Shape 217"/>
        <p:cNvGrpSpPr/>
        <p:nvPr/>
      </p:nvGrpSpPr>
      <p:grpSpPr>
        <a:xfrm>
          <a:off x="0" y="0"/>
          <a:ext cx="0" cy="0"/>
          <a:chOff x="0" y="0"/>
          <a:chExt cx="0" cy="0"/>
        </a:xfrm>
      </p:grpSpPr>
      <p:sp>
        <p:nvSpPr>
          <p:cNvPr id="218" name="Google Shape;218;p17"/>
          <p:cNvSpPr/>
          <p:nvPr/>
        </p:nvSpPr>
        <p:spPr>
          <a:xfrm flipH="1" rot="-1052660">
            <a:off x="7572375" y="-1688238"/>
            <a:ext cx="4114800" cy="4114800"/>
          </a:xfrm>
          <a:custGeom>
            <a:rect b="b" l="l" r="r" t="t"/>
            <a:pathLst>
              <a:path extrusionOk="0" h="8229600" w="8229600">
                <a:moveTo>
                  <a:pt x="8229600" y="0"/>
                </a:moveTo>
                <a:lnTo>
                  <a:pt x="0" y="0"/>
                </a:lnTo>
                <a:lnTo>
                  <a:pt x="0" y="8229600"/>
                </a:lnTo>
                <a:lnTo>
                  <a:pt x="8229600" y="8229600"/>
                </a:lnTo>
                <a:lnTo>
                  <a:pt x="8229600" y="0"/>
                </a:lnTo>
                <a:close/>
              </a:path>
            </a:pathLst>
          </a:custGeom>
          <a:blipFill rotWithShape="1">
            <a:blip r:embed="rId3">
              <a:alphaModFix/>
            </a:blip>
            <a:stretch>
              <a:fillRect b="0" l="0" r="0" t="0"/>
            </a:stretch>
          </a:blipFill>
          <a:ln>
            <a:noFill/>
          </a:ln>
        </p:spPr>
      </p:sp>
      <p:sp>
        <p:nvSpPr>
          <p:cNvPr id="219" name="Google Shape;219;p17"/>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4">
              <a:alphaModFix/>
            </a:blip>
            <a:stretch>
              <a:fillRect b="0" l="0" r="0" t="0"/>
            </a:stretch>
          </a:blipFill>
          <a:ln>
            <a:noFill/>
          </a:ln>
        </p:spPr>
      </p:sp>
      <p:sp>
        <p:nvSpPr>
          <p:cNvPr id="220" name="Google Shape;220;p17"/>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5">
              <a:alphaModFix amt="52000"/>
            </a:blip>
            <a:stretch>
              <a:fillRect b="0" l="0" r="0" t="0"/>
            </a:stretch>
          </a:blipFill>
          <a:ln>
            <a:noFill/>
          </a:ln>
        </p:spPr>
      </p:sp>
      <p:pic>
        <p:nvPicPr>
          <p:cNvPr id="221" name="Google Shape;221;p17"/>
          <p:cNvPicPr preferRelativeResize="0"/>
          <p:nvPr/>
        </p:nvPicPr>
        <p:blipFill>
          <a:blip r:embed="rId6">
            <a:alphaModFix/>
          </a:blip>
          <a:stretch>
            <a:fillRect/>
          </a:stretch>
        </p:blipFill>
        <p:spPr>
          <a:xfrm>
            <a:off x="589001" y="1475564"/>
            <a:ext cx="2075625" cy="2063423"/>
          </a:xfrm>
          <a:prstGeom prst="rect">
            <a:avLst/>
          </a:prstGeom>
          <a:noFill/>
          <a:ln>
            <a:noFill/>
          </a:ln>
        </p:spPr>
      </p:pic>
      <p:pic>
        <p:nvPicPr>
          <p:cNvPr id="222" name="Google Shape;222;p17"/>
          <p:cNvPicPr preferRelativeResize="0"/>
          <p:nvPr/>
        </p:nvPicPr>
        <p:blipFill>
          <a:blip r:embed="rId7">
            <a:alphaModFix/>
          </a:blip>
          <a:stretch>
            <a:fillRect/>
          </a:stretch>
        </p:blipFill>
        <p:spPr>
          <a:xfrm>
            <a:off x="3542375" y="1475564"/>
            <a:ext cx="2075625" cy="2078686"/>
          </a:xfrm>
          <a:prstGeom prst="rect">
            <a:avLst/>
          </a:prstGeom>
          <a:noFill/>
          <a:ln>
            <a:noFill/>
          </a:ln>
        </p:spPr>
      </p:pic>
      <p:pic>
        <p:nvPicPr>
          <p:cNvPr id="223" name="Google Shape;223;p17"/>
          <p:cNvPicPr preferRelativeResize="0"/>
          <p:nvPr/>
        </p:nvPicPr>
        <p:blipFill>
          <a:blip r:embed="rId8">
            <a:alphaModFix/>
          </a:blip>
          <a:stretch>
            <a:fillRect/>
          </a:stretch>
        </p:blipFill>
        <p:spPr>
          <a:xfrm>
            <a:off x="6554037" y="1475564"/>
            <a:ext cx="2075625" cy="2075625"/>
          </a:xfrm>
          <a:prstGeom prst="rect">
            <a:avLst/>
          </a:prstGeom>
          <a:noFill/>
          <a:ln>
            <a:noFill/>
          </a:ln>
        </p:spPr>
      </p:pic>
      <p:sp>
        <p:nvSpPr>
          <p:cNvPr id="224" name="Google Shape;224;p17"/>
          <p:cNvSpPr txBox="1"/>
          <p:nvPr/>
        </p:nvSpPr>
        <p:spPr>
          <a:xfrm>
            <a:off x="3768729" y="4356978"/>
            <a:ext cx="16065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25" name="Google Shape;225;p17"/>
          <p:cNvSpPr txBox="1"/>
          <p:nvPr/>
        </p:nvSpPr>
        <p:spPr>
          <a:xfrm>
            <a:off x="3614500" y="3678716"/>
            <a:ext cx="1914999" cy="5105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26" name="Google Shape;226;p17"/>
          <p:cNvSpPr txBox="1"/>
          <p:nvPr/>
        </p:nvSpPr>
        <p:spPr>
          <a:xfrm>
            <a:off x="6758451" y="4356978"/>
            <a:ext cx="1666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27" name="Google Shape;227;p17"/>
          <p:cNvSpPr txBox="1"/>
          <p:nvPr/>
        </p:nvSpPr>
        <p:spPr>
          <a:xfrm>
            <a:off x="6634332" y="3678716"/>
            <a:ext cx="1914999" cy="5105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28" name="Google Shape;228;p17"/>
          <p:cNvSpPr/>
          <p:nvPr/>
        </p:nvSpPr>
        <p:spPr>
          <a:xfrm rot="443955">
            <a:off x="-1039802" y="-37821"/>
            <a:ext cx="2079604" cy="2839050"/>
          </a:xfrm>
          <a:custGeom>
            <a:rect b="b" l="l" r="r" t="t"/>
            <a:pathLst>
              <a:path extrusionOk="0" h="5678100" w="4159208">
                <a:moveTo>
                  <a:pt x="0" y="0"/>
                </a:moveTo>
                <a:lnTo>
                  <a:pt x="4159208" y="0"/>
                </a:lnTo>
                <a:lnTo>
                  <a:pt x="4159208" y="5678100"/>
                </a:lnTo>
                <a:lnTo>
                  <a:pt x="0" y="5678100"/>
                </a:lnTo>
                <a:lnTo>
                  <a:pt x="0" y="0"/>
                </a:lnTo>
                <a:close/>
              </a:path>
            </a:pathLst>
          </a:custGeom>
          <a:blipFill rotWithShape="1">
            <a:blip r:embed="rId9">
              <a:alphaModFix/>
            </a:blip>
            <a:stretch>
              <a:fillRect b="0" l="0" r="0" t="0"/>
            </a:stretch>
          </a:blipFill>
          <a:ln>
            <a:noFill/>
          </a:ln>
        </p:spPr>
      </p:sp>
      <p:sp>
        <p:nvSpPr>
          <p:cNvPr id="229" name="Google Shape;229;p17"/>
          <p:cNvSpPr/>
          <p:nvPr/>
        </p:nvSpPr>
        <p:spPr>
          <a:xfrm>
            <a:off x="5499390" y="4368579"/>
            <a:ext cx="1259061" cy="782581"/>
          </a:xfrm>
          <a:custGeom>
            <a:rect b="b" l="l" r="r" t="t"/>
            <a:pathLst>
              <a:path extrusionOk="0" h="1565161" w="2518121">
                <a:moveTo>
                  <a:pt x="0" y="0"/>
                </a:moveTo>
                <a:lnTo>
                  <a:pt x="2518121" y="0"/>
                </a:lnTo>
                <a:lnTo>
                  <a:pt x="2518121" y="1565161"/>
                </a:lnTo>
                <a:lnTo>
                  <a:pt x="0" y="1565161"/>
                </a:lnTo>
                <a:lnTo>
                  <a:pt x="0" y="0"/>
                </a:lnTo>
                <a:close/>
              </a:path>
            </a:pathLst>
          </a:custGeom>
          <a:blipFill rotWithShape="1">
            <a:blip r:embed="rId10">
              <a:alphaModFix/>
            </a:blip>
            <a:stretch>
              <a:fillRect b="-234537" l="0" r="-107930" t="0"/>
            </a:stretch>
          </a:blipFill>
          <a:ln>
            <a:noFill/>
          </a:ln>
        </p:spPr>
      </p:sp>
      <p:sp>
        <p:nvSpPr>
          <p:cNvPr id="230" name="Google Shape;230;p17"/>
          <p:cNvSpPr txBox="1"/>
          <p:nvPr/>
        </p:nvSpPr>
        <p:spPr>
          <a:xfrm>
            <a:off x="2664633" y="635862"/>
            <a:ext cx="3814734" cy="74584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Your Title</a:t>
            </a:r>
            <a:endParaRPr sz="700"/>
          </a:p>
        </p:txBody>
      </p:sp>
      <p:sp>
        <p:nvSpPr>
          <p:cNvPr id="231" name="Google Shape;231;p17"/>
          <p:cNvSpPr txBox="1"/>
          <p:nvPr/>
        </p:nvSpPr>
        <p:spPr>
          <a:xfrm>
            <a:off x="866025" y="4356978"/>
            <a:ext cx="15216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32" name="Google Shape;232;p17"/>
          <p:cNvSpPr txBox="1"/>
          <p:nvPr/>
        </p:nvSpPr>
        <p:spPr>
          <a:xfrm>
            <a:off x="669315" y="3678716"/>
            <a:ext cx="1914999" cy="5105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000000"/>
                </a:solidFill>
                <a:latin typeface="Arial"/>
                <a:ea typeface="Arial"/>
                <a:cs typeface="Arial"/>
                <a:sym typeface="Arial"/>
              </a:rPr>
              <a:t>ADD A MAIN POINT</a:t>
            </a:r>
            <a:endParaRPr sz="700"/>
          </a:p>
        </p:txBody>
      </p:sp>
      <p:sp>
        <p:nvSpPr>
          <p:cNvPr id="233" name="Google Shape;233;p17"/>
          <p:cNvSpPr/>
          <p:nvPr/>
        </p:nvSpPr>
        <p:spPr>
          <a:xfrm>
            <a:off x="7874003" y="386850"/>
            <a:ext cx="1102418" cy="1291686"/>
          </a:xfrm>
          <a:custGeom>
            <a:rect b="b" l="l" r="r" t="t"/>
            <a:pathLst>
              <a:path extrusionOk="0" h="2583373" w="2204836">
                <a:moveTo>
                  <a:pt x="0" y="0"/>
                </a:moveTo>
                <a:lnTo>
                  <a:pt x="2204835" y="0"/>
                </a:lnTo>
                <a:lnTo>
                  <a:pt x="2204835" y="2583374"/>
                </a:lnTo>
                <a:lnTo>
                  <a:pt x="0" y="2583374"/>
                </a:lnTo>
                <a:lnTo>
                  <a:pt x="0" y="0"/>
                </a:lnTo>
                <a:close/>
              </a:path>
            </a:pathLst>
          </a:custGeom>
          <a:blipFill rotWithShape="1">
            <a:blip r:embed="rId11">
              <a:alphaModFix/>
            </a:blip>
            <a:stretch>
              <a:fillRect b="-124607" l="-472901" r="0" t="-264318"/>
            </a:stretch>
          </a:blipFill>
          <a:ln>
            <a:noFill/>
          </a:ln>
        </p:spPr>
      </p:sp>
      <p:cxnSp>
        <p:nvCxnSpPr>
          <p:cNvPr id="234" name="Google Shape;234;p17"/>
          <p:cNvCxnSpPr/>
          <p:nvPr/>
        </p:nvCxnSpPr>
        <p:spPr>
          <a:xfrm>
            <a:off x="920583" y="4291577"/>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35" name="Google Shape;235;p17"/>
          <p:cNvCxnSpPr/>
          <p:nvPr/>
        </p:nvCxnSpPr>
        <p:spPr>
          <a:xfrm>
            <a:off x="3861006" y="4291577"/>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36" name="Google Shape;236;p17"/>
          <p:cNvCxnSpPr/>
          <p:nvPr/>
        </p:nvCxnSpPr>
        <p:spPr>
          <a:xfrm>
            <a:off x="6880838" y="4291577"/>
            <a:ext cx="1421988" cy="802"/>
          </a:xfrm>
          <a:prstGeom prst="straightConnector1">
            <a:avLst/>
          </a:prstGeom>
          <a:noFill/>
          <a:ln cap="flat" cmpd="sng" w="19050">
            <a:solidFill>
              <a:srgbClr val="D63022"/>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D3B5"/>
        </a:solidFill>
      </p:bgPr>
    </p:bg>
    <p:spTree>
      <p:nvGrpSpPr>
        <p:cNvPr id="240" name="Shape 240"/>
        <p:cNvGrpSpPr/>
        <p:nvPr/>
      </p:nvGrpSpPr>
      <p:grpSpPr>
        <a:xfrm>
          <a:off x="0" y="0"/>
          <a:ext cx="0" cy="0"/>
          <a:chOff x="0" y="0"/>
          <a:chExt cx="0" cy="0"/>
        </a:xfrm>
      </p:grpSpPr>
      <p:sp>
        <p:nvSpPr>
          <p:cNvPr id="241" name="Google Shape;241;p18"/>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3">
              <a:alphaModFix/>
            </a:blip>
            <a:stretch>
              <a:fillRect b="0" l="0" r="0" t="0"/>
            </a:stretch>
          </a:blipFill>
          <a:ln>
            <a:noFill/>
          </a:ln>
        </p:spPr>
      </p:sp>
      <p:pic>
        <p:nvPicPr>
          <p:cNvPr id="242" name="Google Shape;242;p18"/>
          <p:cNvPicPr preferRelativeResize="0"/>
          <p:nvPr/>
        </p:nvPicPr>
        <p:blipFill>
          <a:blip r:embed="rId4">
            <a:alphaModFix/>
          </a:blip>
          <a:stretch>
            <a:fillRect/>
          </a:stretch>
        </p:blipFill>
        <p:spPr>
          <a:xfrm>
            <a:off x="248612" y="256000"/>
            <a:ext cx="4410952" cy="5143502"/>
          </a:xfrm>
          <a:prstGeom prst="rect">
            <a:avLst/>
          </a:prstGeom>
          <a:noFill/>
          <a:ln>
            <a:noFill/>
          </a:ln>
        </p:spPr>
      </p:pic>
      <p:pic>
        <p:nvPicPr>
          <p:cNvPr id="243" name="Google Shape;243;p18"/>
          <p:cNvPicPr preferRelativeResize="0"/>
          <p:nvPr/>
        </p:nvPicPr>
        <p:blipFill>
          <a:blip r:embed="rId5">
            <a:alphaModFix/>
          </a:blip>
          <a:stretch>
            <a:fillRect/>
          </a:stretch>
        </p:blipFill>
        <p:spPr>
          <a:xfrm>
            <a:off x="-67477" y="-420572"/>
            <a:ext cx="5043124" cy="6177198"/>
          </a:xfrm>
          <a:prstGeom prst="rect">
            <a:avLst/>
          </a:prstGeom>
          <a:noFill/>
          <a:ln>
            <a:noFill/>
          </a:ln>
        </p:spPr>
      </p:pic>
      <p:sp>
        <p:nvSpPr>
          <p:cNvPr id="244" name="Google Shape;244;p18"/>
          <p:cNvSpPr/>
          <p:nvPr/>
        </p:nvSpPr>
        <p:spPr>
          <a:xfrm>
            <a:off x="1066800" y="-23833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6">
              <a:alphaModFix amt="52000"/>
            </a:blip>
            <a:stretch>
              <a:fillRect b="0" l="0" r="0" t="0"/>
            </a:stretch>
          </a:blipFill>
          <a:ln>
            <a:noFill/>
          </a:ln>
        </p:spPr>
      </p:sp>
      <p:sp>
        <p:nvSpPr>
          <p:cNvPr id="245" name="Google Shape;245;p18"/>
          <p:cNvSpPr/>
          <p:nvPr/>
        </p:nvSpPr>
        <p:spPr>
          <a:xfrm rot="1611570">
            <a:off x="4859347" y="3391007"/>
            <a:ext cx="4321264" cy="2909197"/>
          </a:xfrm>
          <a:custGeom>
            <a:rect b="b" l="l" r="r" t="t"/>
            <a:pathLst>
              <a:path extrusionOk="0" h="5818394" w="8642527">
                <a:moveTo>
                  <a:pt x="0" y="0"/>
                </a:moveTo>
                <a:lnTo>
                  <a:pt x="8642527" y="0"/>
                </a:lnTo>
                <a:lnTo>
                  <a:pt x="8642527" y="5818394"/>
                </a:lnTo>
                <a:lnTo>
                  <a:pt x="0" y="5818394"/>
                </a:lnTo>
                <a:lnTo>
                  <a:pt x="0" y="0"/>
                </a:lnTo>
                <a:close/>
              </a:path>
            </a:pathLst>
          </a:custGeom>
          <a:blipFill rotWithShape="1">
            <a:blip r:embed="rId7">
              <a:alphaModFix/>
            </a:blip>
            <a:stretch>
              <a:fillRect b="0" l="0" r="0" t="0"/>
            </a:stretch>
          </a:blipFill>
          <a:ln>
            <a:noFill/>
          </a:ln>
        </p:spPr>
      </p:sp>
      <p:cxnSp>
        <p:nvCxnSpPr>
          <p:cNvPr id="246" name="Google Shape;246;p18"/>
          <p:cNvCxnSpPr/>
          <p:nvPr/>
        </p:nvCxnSpPr>
        <p:spPr>
          <a:xfrm>
            <a:off x="6380736" y="1509776"/>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247" name="Google Shape;247;p18"/>
          <p:cNvCxnSpPr/>
          <p:nvPr/>
        </p:nvCxnSpPr>
        <p:spPr>
          <a:xfrm>
            <a:off x="6380736" y="3444720"/>
            <a:ext cx="1421988" cy="802"/>
          </a:xfrm>
          <a:prstGeom prst="straightConnector1">
            <a:avLst/>
          </a:prstGeom>
          <a:noFill/>
          <a:ln cap="flat" cmpd="sng" w="19050">
            <a:solidFill>
              <a:srgbClr val="D63022"/>
            </a:solidFill>
            <a:prstDash val="solid"/>
            <a:round/>
            <a:headEnd len="sm" w="sm" type="none"/>
            <a:tailEnd len="sm" w="sm" type="none"/>
          </a:ln>
        </p:spPr>
      </p:cxnSp>
      <p:sp>
        <p:nvSpPr>
          <p:cNvPr id="248" name="Google Shape;248;p18"/>
          <p:cNvSpPr/>
          <p:nvPr/>
        </p:nvSpPr>
        <p:spPr>
          <a:xfrm>
            <a:off x="-2598189" y="2933700"/>
            <a:ext cx="3358706" cy="4114800"/>
          </a:xfrm>
          <a:custGeom>
            <a:rect b="b" l="l" r="r" t="t"/>
            <a:pathLst>
              <a:path extrusionOk="0" h="8229600" w="6717411">
                <a:moveTo>
                  <a:pt x="0" y="0"/>
                </a:moveTo>
                <a:lnTo>
                  <a:pt x="6717411" y="0"/>
                </a:lnTo>
                <a:lnTo>
                  <a:pt x="6717411" y="8229600"/>
                </a:lnTo>
                <a:lnTo>
                  <a:pt x="0" y="8229600"/>
                </a:lnTo>
                <a:lnTo>
                  <a:pt x="0" y="0"/>
                </a:lnTo>
                <a:close/>
              </a:path>
            </a:pathLst>
          </a:custGeom>
          <a:blipFill rotWithShape="1">
            <a:blip r:embed="rId8">
              <a:alphaModFix/>
            </a:blip>
            <a:stretch>
              <a:fillRect b="0" l="0" r="0" t="0"/>
            </a:stretch>
          </a:blipFill>
          <a:ln>
            <a:noFill/>
          </a:ln>
        </p:spPr>
      </p:sp>
      <p:sp>
        <p:nvSpPr>
          <p:cNvPr id="249" name="Google Shape;249;p18"/>
          <p:cNvSpPr/>
          <p:nvPr/>
        </p:nvSpPr>
        <p:spPr>
          <a:xfrm rot="10314191">
            <a:off x="-935197" y="942510"/>
            <a:ext cx="2402218" cy="2417326"/>
          </a:xfrm>
          <a:custGeom>
            <a:rect b="b" l="l" r="r" t="t"/>
            <a:pathLst>
              <a:path extrusionOk="0" h="4834652" w="4804436">
                <a:moveTo>
                  <a:pt x="0" y="0"/>
                </a:moveTo>
                <a:lnTo>
                  <a:pt x="4804436" y="0"/>
                </a:lnTo>
                <a:lnTo>
                  <a:pt x="4804436" y="4834652"/>
                </a:lnTo>
                <a:lnTo>
                  <a:pt x="0" y="4834652"/>
                </a:lnTo>
                <a:lnTo>
                  <a:pt x="0" y="0"/>
                </a:lnTo>
                <a:close/>
              </a:path>
            </a:pathLst>
          </a:custGeom>
          <a:blipFill rotWithShape="1">
            <a:blip r:embed="rId9">
              <a:alphaModFix/>
            </a:blip>
            <a:stretch>
              <a:fillRect b="0" l="0" r="0" t="0"/>
            </a:stretch>
          </a:blipFill>
          <a:ln>
            <a:noFill/>
          </a:ln>
        </p:spPr>
      </p:sp>
      <p:sp>
        <p:nvSpPr>
          <p:cNvPr id="250" name="Google Shape;250;p18"/>
          <p:cNvSpPr txBox="1"/>
          <p:nvPr/>
        </p:nvSpPr>
        <p:spPr>
          <a:xfrm>
            <a:off x="4762175" y="1629538"/>
            <a:ext cx="4574400" cy="16089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Add Section Title Here</a:t>
            </a:r>
            <a:endParaRPr sz="700"/>
          </a:p>
        </p:txBody>
      </p:sp>
      <p:sp>
        <p:nvSpPr>
          <p:cNvPr id="251" name="Google Shape;251;p18"/>
          <p:cNvSpPr txBox="1"/>
          <p:nvPr/>
        </p:nvSpPr>
        <p:spPr>
          <a:xfrm>
            <a:off x="6262599" y="3664596"/>
            <a:ext cx="15735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52" name="Google Shape;252;p18"/>
          <p:cNvSpPr txBox="1"/>
          <p:nvPr/>
        </p:nvSpPr>
        <p:spPr>
          <a:xfrm>
            <a:off x="6048044" y="1091843"/>
            <a:ext cx="2002576" cy="28573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000000"/>
                </a:solidFill>
                <a:latin typeface="Allura"/>
                <a:ea typeface="Allura"/>
                <a:cs typeface="Allura"/>
                <a:sym typeface="Allura"/>
              </a:rPr>
              <a:t>01</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F1"/>
        </a:solidFill>
      </p:bgPr>
    </p:bg>
    <p:spTree>
      <p:nvGrpSpPr>
        <p:cNvPr id="256" name="Shape 256"/>
        <p:cNvGrpSpPr/>
        <p:nvPr/>
      </p:nvGrpSpPr>
      <p:grpSpPr>
        <a:xfrm>
          <a:off x="0" y="0"/>
          <a:ext cx="0" cy="0"/>
          <a:chOff x="0" y="0"/>
          <a:chExt cx="0" cy="0"/>
        </a:xfrm>
      </p:grpSpPr>
      <p:sp>
        <p:nvSpPr>
          <p:cNvPr id="257" name="Google Shape;257;p19"/>
          <p:cNvSpPr/>
          <p:nvPr/>
        </p:nvSpPr>
        <p:spPr>
          <a:xfrm rot="-1883292">
            <a:off x="-2138841" y="3791995"/>
            <a:ext cx="7125195" cy="4114800"/>
          </a:xfrm>
          <a:custGeom>
            <a:rect b="b" l="l" r="r" t="t"/>
            <a:pathLst>
              <a:path extrusionOk="0" h="8229600" w="14250390">
                <a:moveTo>
                  <a:pt x="0" y="0"/>
                </a:moveTo>
                <a:lnTo>
                  <a:pt x="14250389" y="0"/>
                </a:lnTo>
                <a:lnTo>
                  <a:pt x="14250389" y="8229600"/>
                </a:lnTo>
                <a:lnTo>
                  <a:pt x="0" y="8229600"/>
                </a:lnTo>
                <a:lnTo>
                  <a:pt x="0" y="0"/>
                </a:lnTo>
                <a:close/>
              </a:path>
            </a:pathLst>
          </a:custGeom>
          <a:blipFill rotWithShape="1">
            <a:blip r:embed="rId3">
              <a:alphaModFix/>
            </a:blip>
            <a:stretch>
              <a:fillRect b="0" l="0" r="0" t="0"/>
            </a:stretch>
          </a:blipFill>
          <a:ln>
            <a:noFill/>
          </a:ln>
        </p:spPr>
      </p:sp>
      <p:sp>
        <p:nvSpPr>
          <p:cNvPr id="258" name="Google Shape;258;p19"/>
          <p:cNvSpPr/>
          <p:nvPr/>
        </p:nvSpPr>
        <p:spPr>
          <a:xfrm rot="-4923611">
            <a:off x="5082369" y="4133727"/>
            <a:ext cx="5005769" cy="5005769"/>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4">
              <a:alphaModFix/>
            </a:blip>
            <a:stretch>
              <a:fillRect b="0" l="0" r="0" t="0"/>
            </a:stretch>
          </a:blipFill>
          <a:ln>
            <a:noFill/>
          </a:ln>
        </p:spPr>
      </p:sp>
      <p:sp>
        <p:nvSpPr>
          <p:cNvPr id="259" name="Google Shape;259;p19"/>
          <p:cNvSpPr/>
          <p:nvPr/>
        </p:nvSpPr>
        <p:spPr>
          <a:xfrm rot="-5400000">
            <a:off x="1483404" y="-3179940"/>
            <a:ext cx="6177191" cy="10981674"/>
          </a:xfrm>
          <a:custGeom>
            <a:rect b="b" l="l" r="r" t="t"/>
            <a:pathLst>
              <a:path extrusionOk="0" h="21963347" w="12354382">
                <a:moveTo>
                  <a:pt x="0" y="0"/>
                </a:moveTo>
                <a:lnTo>
                  <a:pt x="12354382" y="0"/>
                </a:lnTo>
                <a:lnTo>
                  <a:pt x="12354382" y="21963346"/>
                </a:lnTo>
                <a:lnTo>
                  <a:pt x="0" y="21963346"/>
                </a:lnTo>
                <a:lnTo>
                  <a:pt x="0" y="0"/>
                </a:lnTo>
                <a:close/>
              </a:path>
            </a:pathLst>
          </a:custGeom>
          <a:blipFill rotWithShape="1">
            <a:blip r:embed="rId5">
              <a:alphaModFix/>
            </a:blip>
            <a:stretch>
              <a:fillRect b="0" l="0" r="0" t="0"/>
            </a:stretch>
          </a:blipFill>
          <a:ln>
            <a:noFill/>
          </a:ln>
        </p:spPr>
      </p:sp>
      <p:sp>
        <p:nvSpPr>
          <p:cNvPr id="260" name="Google Shape;260;p19"/>
          <p:cNvSpPr/>
          <p:nvPr/>
        </p:nvSpPr>
        <p:spPr>
          <a:xfrm>
            <a:off x="-54493" y="-2307186"/>
            <a:ext cx="9252987" cy="9236164"/>
          </a:xfrm>
          <a:custGeom>
            <a:rect b="b" l="l" r="r" t="t"/>
            <a:pathLst>
              <a:path extrusionOk="0" h="18472327" w="18505974">
                <a:moveTo>
                  <a:pt x="0" y="0"/>
                </a:moveTo>
                <a:lnTo>
                  <a:pt x="18505974" y="0"/>
                </a:lnTo>
                <a:lnTo>
                  <a:pt x="18505974" y="18472328"/>
                </a:lnTo>
                <a:lnTo>
                  <a:pt x="0" y="18472328"/>
                </a:lnTo>
                <a:lnTo>
                  <a:pt x="0" y="0"/>
                </a:lnTo>
                <a:close/>
              </a:path>
            </a:pathLst>
          </a:custGeom>
          <a:blipFill rotWithShape="1">
            <a:blip r:embed="rId6">
              <a:alphaModFix amt="52000"/>
            </a:blip>
            <a:stretch>
              <a:fillRect b="0" l="0" r="0" t="0"/>
            </a:stretch>
          </a:blipFill>
          <a:ln>
            <a:noFill/>
          </a:ln>
        </p:spPr>
      </p:sp>
      <p:sp>
        <p:nvSpPr>
          <p:cNvPr id="261" name="Google Shape;261;p19"/>
          <p:cNvSpPr txBox="1"/>
          <p:nvPr/>
        </p:nvSpPr>
        <p:spPr>
          <a:xfrm>
            <a:off x="1160749" y="1879796"/>
            <a:ext cx="16863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62" name="Google Shape;262;p19"/>
          <p:cNvSpPr txBox="1"/>
          <p:nvPr/>
        </p:nvSpPr>
        <p:spPr>
          <a:xfrm>
            <a:off x="6294729" y="1879796"/>
            <a:ext cx="16863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63" name="Google Shape;263;p19"/>
          <p:cNvSpPr txBox="1"/>
          <p:nvPr/>
        </p:nvSpPr>
        <p:spPr>
          <a:xfrm>
            <a:off x="2664633" y="483462"/>
            <a:ext cx="3814800" cy="804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00000"/>
                </a:solidFill>
                <a:latin typeface="Allura"/>
                <a:ea typeface="Allura"/>
                <a:cs typeface="Allura"/>
                <a:sym typeface="Allura"/>
              </a:rPr>
              <a:t>Your Title</a:t>
            </a:r>
            <a:endParaRPr sz="700"/>
          </a:p>
        </p:txBody>
      </p:sp>
      <p:sp>
        <p:nvSpPr>
          <p:cNvPr id="264" name="Google Shape;264;p19"/>
          <p:cNvSpPr/>
          <p:nvPr/>
        </p:nvSpPr>
        <p:spPr>
          <a:xfrm>
            <a:off x="3220746" y="1193681"/>
            <a:ext cx="2702508" cy="3949819"/>
          </a:xfrm>
          <a:custGeom>
            <a:rect b="b" l="l" r="r" t="t"/>
            <a:pathLst>
              <a:path extrusionOk="0" h="7899638" w="5405015">
                <a:moveTo>
                  <a:pt x="0" y="0"/>
                </a:moveTo>
                <a:lnTo>
                  <a:pt x="5405016" y="0"/>
                </a:lnTo>
                <a:lnTo>
                  <a:pt x="5405016" y="7899638"/>
                </a:lnTo>
                <a:lnTo>
                  <a:pt x="0" y="7899638"/>
                </a:lnTo>
                <a:lnTo>
                  <a:pt x="0" y="0"/>
                </a:lnTo>
                <a:close/>
              </a:path>
            </a:pathLst>
          </a:custGeom>
          <a:blipFill rotWithShape="1">
            <a:blip r:embed="rId7">
              <a:alphaModFix/>
            </a:blip>
            <a:stretch>
              <a:fillRect b="0" l="0" r="0" t="0"/>
            </a:stretch>
          </a:blipFill>
          <a:ln>
            <a:noFill/>
          </a:ln>
        </p:spPr>
      </p:sp>
      <p:sp>
        <p:nvSpPr>
          <p:cNvPr id="265" name="Google Shape;265;p19"/>
          <p:cNvSpPr/>
          <p:nvPr/>
        </p:nvSpPr>
        <p:spPr>
          <a:xfrm>
            <a:off x="7690391" y="2675088"/>
            <a:ext cx="2510883" cy="2781971"/>
          </a:xfrm>
          <a:custGeom>
            <a:rect b="b" l="l" r="r" t="t"/>
            <a:pathLst>
              <a:path extrusionOk="0" h="5563943" w="5021766">
                <a:moveTo>
                  <a:pt x="0" y="0"/>
                </a:moveTo>
                <a:lnTo>
                  <a:pt x="5021766" y="0"/>
                </a:lnTo>
                <a:lnTo>
                  <a:pt x="5021766" y="5563943"/>
                </a:lnTo>
                <a:lnTo>
                  <a:pt x="0" y="5563943"/>
                </a:lnTo>
                <a:lnTo>
                  <a:pt x="0" y="0"/>
                </a:lnTo>
                <a:close/>
              </a:path>
            </a:pathLst>
          </a:custGeom>
          <a:blipFill rotWithShape="1">
            <a:blip r:embed="rId8">
              <a:alphaModFix/>
            </a:blip>
            <a:stretch>
              <a:fillRect b="-82852" l="-68454" r="-34138" t="0"/>
            </a:stretch>
          </a:blipFill>
          <a:ln>
            <a:noFill/>
          </a:ln>
        </p:spPr>
      </p:sp>
      <p:sp>
        <p:nvSpPr>
          <p:cNvPr id="266" name="Google Shape;266;p19"/>
          <p:cNvSpPr/>
          <p:nvPr/>
        </p:nvSpPr>
        <p:spPr>
          <a:xfrm rot="1611570">
            <a:off x="7431098" y="-1487929"/>
            <a:ext cx="4321264" cy="2909197"/>
          </a:xfrm>
          <a:custGeom>
            <a:rect b="b" l="l" r="r" t="t"/>
            <a:pathLst>
              <a:path extrusionOk="0" h="5818394" w="8642527">
                <a:moveTo>
                  <a:pt x="0" y="0"/>
                </a:moveTo>
                <a:lnTo>
                  <a:pt x="8642527" y="0"/>
                </a:lnTo>
                <a:lnTo>
                  <a:pt x="8642527" y="5818394"/>
                </a:lnTo>
                <a:lnTo>
                  <a:pt x="0" y="5818394"/>
                </a:lnTo>
                <a:lnTo>
                  <a:pt x="0" y="0"/>
                </a:lnTo>
                <a:close/>
              </a:path>
            </a:pathLst>
          </a:custGeom>
          <a:blipFill rotWithShape="1">
            <a:blip r:embed="rId9">
              <a:alphaModFix/>
            </a:blip>
            <a:stretch>
              <a:fillRect b="0" l="0" r="0" t="0"/>
            </a:stretch>
          </a:blipFill>
          <a:ln>
            <a:noFill/>
          </a:ln>
        </p:spPr>
      </p:sp>
      <p:sp>
        <p:nvSpPr>
          <p:cNvPr id="267" name="Google Shape;267;p19"/>
          <p:cNvSpPr/>
          <p:nvPr/>
        </p:nvSpPr>
        <p:spPr>
          <a:xfrm rot="1611570">
            <a:off x="-3737014" y="83537"/>
            <a:ext cx="4321264" cy="2909197"/>
          </a:xfrm>
          <a:custGeom>
            <a:rect b="b" l="l" r="r" t="t"/>
            <a:pathLst>
              <a:path extrusionOk="0" h="5818394" w="8642527">
                <a:moveTo>
                  <a:pt x="0" y="0"/>
                </a:moveTo>
                <a:lnTo>
                  <a:pt x="8642527" y="0"/>
                </a:lnTo>
                <a:lnTo>
                  <a:pt x="8642527" y="5818394"/>
                </a:lnTo>
                <a:lnTo>
                  <a:pt x="0" y="5818394"/>
                </a:lnTo>
                <a:lnTo>
                  <a:pt x="0" y="0"/>
                </a:lnTo>
                <a:close/>
              </a:path>
            </a:pathLst>
          </a:custGeom>
          <a:blipFill rotWithShape="1">
            <a:blip r:embed="rId9">
              <a:alphaModFix/>
            </a:blip>
            <a:stretch>
              <a:fillRect b="0" l="0" r="0" t="0"/>
            </a:stretch>
          </a:blipFill>
          <a:ln>
            <a:noFill/>
          </a:ln>
        </p:spPr>
      </p:sp>
      <p:sp>
        <p:nvSpPr>
          <p:cNvPr id="268" name="Google Shape;268;p19"/>
          <p:cNvSpPr/>
          <p:nvPr/>
        </p:nvSpPr>
        <p:spPr>
          <a:xfrm>
            <a:off x="-528868" y="2954142"/>
            <a:ext cx="1766167" cy="2581321"/>
          </a:xfrm>
          <a:custGeom>
            <a:rect b="b" l="l" r="r" t="t"/>
            <a:pathLst>
              <a:path extrusionOk="0" h="5162641" w="3532333">
                <a:moveTo>
                  <a:pt x="0" y="0"/>
                </a:moveTo>
                <a:lnTo>
                  <a:pt x="3532333" y="0"/>
                </a:lnTo>
                <a:lnTo>
                  <a:pt x="3532333" y="5162641"/>
                </a:lnTo>
                <a:lnTo>
                  <a:pt x="0" y="5162641"/>
                </a:lnTo>
                <a:lnTo>
                  <a:pt x="0" y="0"/>
                </a:lnTo>
                <a:close/>
              </a:path>
            </a:pathLst>
          </a:custGeom>
          <a:blipFill rotWithShape="1">
            <a:blip r:embed="rId10">
              <a:alphaModFix/>
            </a:blip>
            <a:stretch>
              <a:fillRect b="0" l="0" r="0" t="0"/>
            </a:stretch>
          </a:blipFill>
          <a:ln>
            <a:noFill/>
          </a:ln>
        </p:spPr>
      </p:sp>
      <p:sp>
        <p:nvSpPr>
          <p:cNvPr id="269" name="Google Shape;269;p19"/>
          <p:cNvSpPr/>
          <p:nvPr/>
        </p:nvSpPr>
        <p:spPr>
          <a:xfrm>
            <a:off x="1423756" y="3935253"/>
            <a:ext cx="2048338" cy="2993724"/>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11">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402403"/>
      </a:dk1>
      <a:lt1>
        <a:srgbClr val="FFFFFF"/>
      </a:lt1>
      <a:dk2>
        <a:srgbClr val="000000"/>
      </a:dk2>
      <a:lt2>
        <a:srgbClr val="E8D3B5"/>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