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Montserrat"/>
      <p:regular r:id="rId47"/>
      <p:bold r:id="rId48"/>
      <p:italic r:id="rId49"/>
      <p:boldItalic r:id="rId50"/>
    </p:embeddedFont>
    <p:embeddedFont>
      <p:font typeface="Nunito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1C09DD-20E4-490C-86EA-0C1ED17FF51C}">
  <a:tblStyle styleId="{A21C09DD-20E4-490C-86EA-0C1ED17FF51C}"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FD1209B-7584-4760-B7E1-FD3E8B4AD23A}"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Sans-regular.fntdata"/><Relationship Id="rId50" Type="http://schemas.openxmlformats.org/officeDocument/2006/relationships/font" Target="fonts/Montserrat-boldItalic.fntdata"/><Relationship Id="rId53" Type="http://schemas.openxmlformats.org/officeDocument/2006/relationships/font" Target="fonts/NunitoSans-italic.fntdata"/><Relationship Id="rId52" Type="http://schemas.openxmlformats.org/officeDocument/2006/relationships/font" Target="fonts/NunitoSans-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Nunito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c8d0b7f6e_0_1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c8d0b7f6e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c8d0b7f6e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c8d0b7f6e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f391192_0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5f391192_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f391192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f391192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5f391192_0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5f391192_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5ed75ccf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5ed75ccf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5ed75ccf_0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5ed75ccf_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5ed75ccf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5ed75ccf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5ed75ccf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5ed75ccf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5ed75ccf_0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5ed75ccf_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5ed75ccf_0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5ed75ccf_0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c8d0b7f6e_0_3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c8d0b7f6e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5ed75ccf_0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5ed75ccf_0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5ed75ccf_0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5ed75ccf_0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e3bf9a7d77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e3bf9a7d77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e3bf9a7d77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e3bf9a7d7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e3bf9a7d77_0_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e3bf9a7d7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e3bf9a7d7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e3bf9a7d7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e3bf9a7d77_0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e3bf9a7d77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e3bf9a7d77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e3bf9a7d7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e3bf9a7d77_0_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e3bf9a7d77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e3bf9a7d77_0_2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e3bf9a7d77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e3bf9a7d77_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e3bf9a7d77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e3bf9a7d77_0_3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e3bf9a7d77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5694cd56_04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35694cd56_0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77ca2bcb30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77ca2bcb30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134fb1cf8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134fb1cf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73d1a19607_4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73d1a19607_4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flipH="1">
            <a:off x="-688" y="0"/>
            <a:ext cx="4575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68925" y="2387250"/>
            <a:ext cx="3636600" cy="22590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3000"/>
              <a:buNone/>
              <a:defRPr b="1" sz="3000">
                <a:solidFill>
                  <a:schemeClr val="accent1"/>
                </a:solidFill>
              </a:defRPr>
            </a:lvl1pPr>
            <a:lvl2pPr lvl="1">
              <a:spcBef>
                <a:spcPts val="0"/>
              </a:spcBef>
              <a:spcAft>
                <a:spcPts val="0"/>
              </a:spcAft>
              <a:buClr>
                <a:schemeClr val="accent1"/>
              </a:buClr>
              <a:buSzPts val="3000"/>
              <a:buNone/>
              <a:defRPr b="1" sz="3000">
                <a:solidFill>
                  <a:schemeClr val="accent1"/>
                </a:solidFill>
              </a:defRPr>
            </a:lvl2pPr>
            <a:lvl3pPr lvl="2">
              <a:spcBef>
                <a:spcPts val="0"/>
              </a:spcBef>
              <a:spcAft>
                <a:spcPts val="0"/>
              </a:spcAft>
              <a:buClr>
                <a:schemeClr val="accent1"/>
              </a:buClr>
              <a:buSzPts val="3000"/>
              <a:buNone/>
              <a:defRPr b="1" sz="3000">
                <a:solidFill>
                  <a:schemeClr val="accent1"/>
                </a:solidFill>
              </a:defRPr>
            </a:lvl3pPr>
            <a:lvl4pPr lvl="3">
              <a:spcBef>
                <a:spcPts val="0"/>
              </a:spcBef>
              <a:spcAft>
                <a:spcPts val="0"/>
              </a:spcAft>
              <a:buClr>
                <a:schemeClr val="accent1"/>
              </a:buClr>
              <a:buSzPts val="3000"/>
              <a:buNone/>
              <a:defRPr b="1" sz="3000">
                <a:solidFill>
                  <a:schemeClr val="accent1"/>
                </a:solidFill>
              </a:defRPr>
            </a:lvl4pPr>
            <a:lvl5pPr lvl="4">
              <a:spcBef>
                <a:spcPts val="0"/>
              </a:spcBef>
              <a:spcAft>
                <a:spcPts val="0"/>
              </a:spcAft>
              <a:buClr>
                <a:schemeClr val="accent1"/>
              </a:buClr>
              <a:buSzPts val="3000"/>
              <a:buNone/>
              <a:defRPr b="1" sz="3000">
                <a:solidFill>
                  <a:schemeClr val="accent1"/>
                </a:solidFill>
              </a:defRPr>
            </a:lvl5pPr>
            <a:lvl6pPr lvl="5">
              <a:spcBef>
                <a:spcPts val="0"/>
              </a:spcBef>
              <a:spcAft>
                <a:spcPts val="0"/>
              </a:spcAft>
              <a:buClr>
                <a:schemeClr val="accent1"/>
              </a:buClr>
              <a:buSzPts val="3000"/>
              <a:buNone/>
              <a:defRPr b="1" sz="3000">
                <a:solidFill>
                  <a:schemeClr val="accent1"/>
                </a:solidFill>
              </a:defRPr>
            </a:lvl6pPr>
            <a:lvl7pPr lvl="6">
              <a:spcBef>
                <a:spcPts val="0"/>
              </a:spcBef>
              <a:spcAft>
                <a:spcPts val="0"/>
              </a:spcAft>
              <a:buClr>
                <a:schemeClr val="accent1"/>
              </a:buClr>
              <a:buSzPts val="3000"/>
              <a:buNone/>
              <a:defRPr b="1" sz="3000">
                <a:solidFill>
                  <a:schemeClr val="accent1"/>
                </a:solidFill>
              </a:defRPr>
            </a:lvl7pPr>
            <a:lvl8pPr lvl="7">
              <a:spcBef>
                <a:spcPts val="0"/>
              </a:spcBef>
              <a:spcAft>
                <a:spcPts val="0"/>
              </a:spcAft>
              <a:buClr>
                <a:schemeClr val="accent1"/>
              </a:buClr>
              <a:buSzPts val="3000"/>
              <a:buNone/>
              <a:defRPr b="1" sz="3000">
                <a:solidFill>
                  <a:schemeClr val="accent1"/>
                </a:solidFill>
              </a:defRPr>
            </a:lvl8pPr>
            <a:lvl9pPr lvl="8">
              <a:spcBef>
                <a:spcPts val="0"/>
              </a:spcBef>
              <a:spcAft>
                <a:spcPts val="0"/>
              </a:spcAft>
              <a:buClr>
                <a:schemeClr val="accent1"/>
              </a:buClr>
              <a:buSzPts val="3000"/>
              <a:buNone/>
              <a:defRPr b="1" sz="3000">
                <a:solidFill>
                  <a:schemeClr val="accent1"/>
                </a:solidFill>
              </a:defRPr>
            </a:lvl9pPr>
          </a:lstStyle>
          <a:p/>
        </p:txBody>
      </p:sp>
      <p:sp>
        <p:nvSpPr>
          <p:cNvPr id="12" name="Google Shape;12;p2"/>
          <p:cNvSpPr/>
          <p:nvPr/>
        </p:nvSpPr>
        <p:spPr>
          <a:xfrm>
            <a:off x="4574900" y="-150"/>
            <a:ext cx="185400" cy="5143500"/>
          </a:xfrm>
          <a:prstGeom prst="rect">
            <a:avLst/>
          </a:prstGeom>
          <a:gradFill>
            <a:gsLst>
              <a:gs pos="0">
                <a:srgbClr val="000014">
                  <a:alpha val="49803"/>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p:nvPr/>
        </p:nvSpPr>
        <p:spPr>
          <a:xfrm flipH="1">
            <a:off x="-7125" y="0"/>
            <a:ext cx="2592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2585478"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 name="Google Shape;16;p3"/>
          <p:cNvSpPr txBox="1"/>
          <p:nvPr>
            <p:ph type="ctrTitle"/>
          </p:nvPr>
        </p:nvSpPr>
        <p:spPr>
          <a:xfrm>
            <a:off x="277100" y="284200"/>
            <a:ext cx="2024100" cy="36780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2400"/>
              <a:buNone/>
              <a:defRPr>
                <a:solidFill>
                  <a:schemeClr val="accent1"/>
                </a:solidFill>
              </a:defRPr>
            </a:lvl1pPr>
            <a:lvl2pPr lvl="1" rtl="0">
              <a:spcBef>
                <a:spcPts val="0"/>
              </a:spcBef>
              <a:spcAft>
                <a:spcPts val="0"/>
              </a:spcAft>
              <a:buClr>
                <a:schemeClr val="accent1"/>
              </a:buClr>
              <a:buSzPts val="2400"/>
              <a:buNone/>
              <a:defRPr>
                <a:solidFill>
                  <a:schemeClr val="accent1"/>
                </a:solidFill>
              </a:defRPr>
            </a:lvl2pPr>
            <a:lvl3pPr lvl="2" rtl="0">
              <a:spcBef>
                <a:spcPts val="0"/>
              </a:spcBef>
              <a:spcAft>
                <a:spcPts val="0"/>
              </a:spcAft>
              <a:buClr>
                <a:schemeClr val="accent1"/>
              </a:buClr>
              <a:buSzPts val="2400"/>
              <a:buNone/>
              <a:defRPr>
                <a:solidFill>
                  <a:schemeClr val="accent1"/>
                </a:solidFill>
              </a:defRPr>
            </a:lvl3pPr>
            <a:lvl4pPr lvl="3" rtl="0">
              <a:spcBef>
                <a:spcPts val="0"/>
              </a:spcBef>
              <a:spcAft>
                <a:spcPts val="0"/>
              </a:spcAft>
              <a:buClr>
                <a:schemeClr val="accent1"/>
              </a:buClr>
              <a:buSzPts val="2400"/>
              <a:buNone/>
              <a:defRPr>
                <a:solidFill>
                  <a:schemeClr val="accent1"/>
                </a:solidFill>
              </a:defRPr>
            </a:lvl4pPr>
            <a:lvl5pPr lvl="4" rtl="0">
              <a:spcBef>
                <a:spcPts val="0"/>
              </a:spcBef>
              <a:spcAft>
                <a:spcPts val="0"/>
              </a:spcAft>
              <a:buClr>
                <a:schemeClr val="accent1"/>
              </a:buClr>
              <a:buSzPts val="2400"/>
              <a:buNone/>
              <a:defRPr>
                <a:solidFill>
                  <a:schemeClr val="accent1"/>
                </a:solidFill>
              </a:defRPr>
            </a:lvl5pPr>
            <a:lvl6pPr lvl="5" rtl="0">
              <a:spcBef>
                <a:spcPts val="0"/>
              </a:spcBef>
              <a:spcAft>
                <a:spcPts val="0"/>
              </a:spcAft>
              <a:buClr>
                <a:schemeClr val="accent1"/>
              </a:buClr>
              <a:buSzPts val="2400"/>
              <a:buNone/>
              <a:defRPr>
                <a:solidFill>
                  <a:schemeClr val="accent1"/>
                </a:solidFill>
              </a:defRPr>
            </a:lvl6pPr>
            <a:lvl7pPr lvl="6" rtl="0">
              <a:spcBef>
                <a:spcPts val="0"/>
              </a:spcBef>
              <a:spcAft>
                <a:spcPts val="0"/>
              </a:spcAft>
              <a:buClr>
                <a:schemeClr val="accent1"/>
              </a:buClr>
              <a:buSzPts val="2400"/>
              <a:buNone/>
              <a:defRPr>
                <a:solidFill>
                  <a:schemeClr val="accent1"/>
                </a:solidFill>
              </a:defRPr>
            </a:lvl7pPr>
            <a:lvl8pPr lvl="7" rtl="0">
              <a:spcBef>
                <a:spcPts val="0"/>
              </a:spcBef>
              <a:spcAft>
                <a:spcPts val="0"/>
              </a:spcAft>
              <a:buClr>
                <a:schemeClr val="accent1"/>
              </a:buClr>
              <a:buSzPts val="2400"/>
              <a:buNone/>
              <a:defRPr>
                <a:solidFill>
                  <a:schemeClr val="accent1"/>
                </a:solidFill>
              </a:defRPr>
            </a:lvl8pPr>
            <a:lvl9pPr lvl="8" rtl="0">
              <a:spcBef>
                <a:spcPts val="0"/>
              </a:spcBef>
              <a:spcAft>
                <a:spcPts val="0"/>
              </a:spcAft>
              <a:buClr>
                <a:schemeClr val="accent1"/>
              </a:buClr>
              <a:buSzPts val="2400"/>
              <a:buNone/>
              <a:defRPr>
                <a:solidFill>
                  <a:schemeClr val="accent1"/>
                </a:solidFill>
              </a:defRPr>
            </a:lvl9pPr>
          </a:lstStyle>
          <a:p/>
        </p:txBody>
      </p:sp>
      <p:sp>
        <p:nvSpPr>
          <p:cNvPr id="17" name="Google Shape;17;p3"/>
          <p:cNvSpPr txBox="1"/>
          <p:nvPr>
            <p:ph idx="1" type="subTitle"/>
          </p:nvPr>
        </p:nvSpPr>
        <p:spPr>
          <a:xfrm>
            <a:off x="277100" y="3983050"/>
            <a:ext cx="2024100" cy="784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Georgia"/>
              <a:buNone/>
              <a:defRPr i="1">
                <a:solidFill>
                  <a:srgbClr val="999999"/>
                </a:solidFill>
                <a:latin typeface="Georgia"/>
                <a:ea typeface="Georgia"/>
                <a:cs typeface="Georgia"/>
                <a:sym typeface="Georgia"/>
              </a:defRPr>
            </a:lvl1pPr>
            <a:lvl2pPr lvl="1"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2pPr>
            <a:lvl3pPr lvl="2"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3pPr>
            <a:lvl4pPr lvl="3"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4pPr>
            <a:lvl5pPr lvl="4"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5pPr>
            <a:lvl6pPr lvl="5"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6pPr>
            <a:lvl7pPr lvl="6"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7pPr>
            <a:lvl8pPr lvl="7"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8pPr>
            <a:lvl9pPr lvl="8" rtl="0">
              <a:spcBef>
                <a:spcPts val="0"/>
              </a:spcBef>
              <a:spcAft>
                <a:spcPts val="0"/>
              </a:spcAft>
              <a:buClr>
                <a:srgbClr val="999999"/>
              </a:buClr>
              <a:buSzPts val="3000"/>
              <a:buFont typeface="Georgia"/>
              <a:buNone/>
              <a:defRPr i="1" sz="3000">
                <a:solidFill>
                  <a:srgbClr val="999999"/>
                </a:solidFill>
                <a:latin typeface="Georgia"/>
                <a:ea typeface="Georgia"/>
                <a:cs typeface="Georgia"/>
                <a:sym typeface="Georgia"/>
              </a:defRPr>
            </a:lvl9pPr>
          </a:lstStyle>
          <a:p/>
        </p:txBody>
      </p:sp>
      <p:sp>
        <p:nvSpPr>
          <p:cNvPr id="18" name="Google Shape;18;p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1_2">
    <p:spTree>
      <p:nvGrpSpPr>
        <p:cNvPr id="19" name="Shape 19"/>
        <p:cNvGrpSpPr/>
        <p:nvPr/>
      </p:nvGrpSpPr>
      <p:grpSpPr>
        <a:xfrm>
          <a:off x="0" y="0"/>
          <a:ext cx="0" cy="0"/>
          <a:chOff x="0" y="0"/>
          <a:chExt cx="0" cy="0"/>
        </a:xfrm>
      </p:grpSpPr>
      <p:sp>
        <p:nvSpPr>
          <p:cNvPr id="20" name="Google Shape;20;p4"/>
          <p:cNvSpPr/>
          <p:nvPr/>
        </p:nvSpPr>
        <p:spPr>
          <a:xfrm flipH="1">
            <a:off x="4568412" y="0"/>
            <a:ext cx="4575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idx="1" type="subTitle"/>
          </p:nvPr>
        </p:nvSpPr>
        <p:spPr>
          <a:xfrm>
            <a:off x="646550" y="1989500"/>
            <a:ext cx="3246900" cy="2126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400"/>
              <a:buFont typeface="Georgia"/>
              <a:buNone/>
              <a:defRPr i="1">
                <a:solidFill>
                  <a:srgbClr val="FFFFFF"/>
                </a:solidFill>
                <a:latin typeface="Georgia"/>
                <a:ea typeface="Georgia"/>
                <a:cs typeface="Georgia"/>
                <a:sym typeface="Georgia"/>
              </a:defRPr>
            </a:lvl1pPr>
            <a:lvl2pPr lvl="1"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2pPr>
            <a:lvl3pPr lvl="2"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3pPr>
            <a:lvl4pPr lvl="3"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4pPr>
            <a:lvl5pPr lvl="4"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5pPr>
            <a:lvl6pPr lvl="5"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6pPr>
            <a:lvl7pPr lvl="6"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7pPr>
            <a:lvl8pPr lvl="7"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8pPr>
            <a:lvl9pPr lvl="8" rtl="0">
              <a:spcBef>
                <a:spcPts val="0"/>
              </a:spcBef>
              <a:spcAft>
                <a:spcPts val="0"/>
              </a:spcAft>
              <a:buClr>
                <a:srgbClr val="FFFFFF"/>
              </a:buClr>
              <a:buSzPts val="3000"/>
              <a:buFont typeface="Georgia"/>
              <a:buNone/>
              <a:defRPr i="1" sz="3000">
                <a:solidFill>
                  <a:srgbClr val="FFFFFF"/>
                </a:solidFill>
                <a:latin typeface="Georgia"/>
                <a:ea typeface="Georgia"/>
                <a:cs typeface="Georgia"/>
                <a:sym typeface="Georgia"/>
              </a:defRPr>
            </a:lvl9pPr>
          </a:lstStyle>
          <a:p/>
        </p:txBody>
      </p:sp>
      <p:sp>
        <p:nvSpPr>
          <p:cNvPr id="22" name="Google Shape;22;p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p:nvPr/>
        </p:nvSpPr>
        <p:spPr>
          <a:xfrm flipH="1">
            <a:off x="4455300"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 name="Google Shape;24;p4"/>
          <p:cNvSpPr txBox="1"/>
          <p:nvPr>
            <p:ph idx="2" type="body"/>
          </p:nvPr>
        </p:nvSpPr>
        <p:spPr>
          <a:xfrm>
            <a:off x="5130225" y="1016000"/>
            <a:ext cx="3470700" cy="3099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67031"/>
              </a:buClr>
              <a:buSzPts val="1800"/>
              <a:buAutoNum type="arabicPeriod"/>
              <a:defRPr sz="1800"/>
            </a:lvl1pPr>
            <a:lvl2pPr indent="-317500" lvl="1" marL="914400" rtl="0">
              <a:spcBef>
                <a:spcPts val="1000"/>
              </a:spcBef>
              <a:spcAft>
                <a:spcPts val="0"/>
              </a:spcAft>
              <a:buSzPts val="1400"/>
              <a:buAutoNum type="alphaLcPeriod"/>
              <a:defRPr>
                <a:solidFill>
                  <a:srgbClr val="999999"/>
                </a:solidFill>
              </a:defRPr>
            </a:lvl2pPr>
            <a:lvl3pPr indent="-317500" lvl="2" marL="1371600" rtl="0">
              <a:spcBef>
                <a:spcPts val="1000"/>
              </a:spcBef>
              <a:spcAft>
                <a:spcPts val="0"/>
              </a:spcAft>
              <a:buSzPts val="1400"/>
              <a:buAutoNum type="romanLcPeriod"/>
              <a:defRPr>
                <a:solidFill>
                  <a:srgbClr val="999999"/>
                </a:solidFill>
              </a:defRPr>
            </a:lvl3pPr>
            <a:lvl4pPr indent="-317500" lvl="3" marL="1828800" rtl="0">
              <a:spcBef>
                <a:spcPts val="1000"/>
              </a:spcBef>
              <a:spcAft>
                <a:spcPts val="0"/>
              </a:spcAft>
              <a:buSzPts val="1400"/>
              <a:buAutoNum type="arabicPeriod"/>
              <a:defRPr>
                <a:solidFill>
                  <a:srgbClr val="999999"/>
                </a:solidFill>
              </a:defRPr>
            </a:lvl4pPr>
            <a:lvl5pPr indent="-317500" lvl="4" marL="2286000" rtl="0">
              <a:spcBef>
                <a:spcPts val="1000"/>
              </a:spcBef>
              <a:spcAft>
                <a:spcPts val="0"/>
              </a:spcAft>
              <a:buClr>
                <a:srgbClr val="999999"/>
              </a:buClr>
              <a:buSzPts val="1400"/>
              <a:buAutoNum type="alphaLcPeriod"/>
              <a:defRPr>
                <a:solidFill>
                  <a:srgbClr val="999999"/>
                </a:solidFill>
              </a:defRPr>
            </a:lvl5pPr>
            <a:lvl6pPr indent="-317500" lvl="5" marL="2743200" rtl="0">
              <a:spcBef>
                <a:spcPts val="1000"/>
              </a:spcBef>
              <a:spcAft>
                <a:spcPts val="0"/>
              </a:spcAft>
              <a:buClr>
                <a:srgbClr val="999999"/>
              </a:buClr>
              <a:buSzPts val="1400"/>
              <a:buAutoNum type="romanLcPeriod"/>
              <a:defRPr>
                <a:solidFill>
                  <a:srgbClr val="999999"/>
                </a:solidFill>
              </a:defRPr>
            </a:lvl6pPr>
            <a:lvl7pPr indent="-317500" lvl="6" marL="3200400" rtl="0">
              <a:spcBef>
                <a:spcPts val="1000"/>
              </a:spcBef>
              <a:spcAft>
                <a:spcPts val="0"/>
              </a:spcAft>
              <a:buClr>
                <a:srgbClr val="999999"/>
              </a:buClr>
              <a:buSzPts val="1400"/>
              <a:buAutoNum type="arabicPeriod"/>
              <a:defRPr>
                <a:solidFill>
                  <a:srgbClr val="999999"/>
                </a:solidFill>
              </a:defRPr>
            </a:lvl7pPr>
            <a:lvl8pPr indent="-317500" lvl="7" marL="3657600" rtl="0">
              <a:spcBef>
                <a:spcPts val="1000"/>
              </a:spcBef>
              <a:spcAft>
                <a:spcPts val="0"/>
              </a:spcAft>
              <a:buClr>
                <a:srgbClr val="999999"/>
              </a:buClr>
              <a:buSzPts val="1400"/>
              <a:buAutoNum type="alphaLcPeriod"/>
              <a:defRPr>
                <a:solidFill>
                  <a:srgbClr val="999999"/>
                </a:solidFill>
              </a:defRPr>
            </a:lvl8pPr>
            <a:lvl9pPr indent="-317500" lvl="8" marL="4114800" rtl="0">
              <a:spcBef>
                <a:spcPts val="1000"/>
              </a:spcBef>
              <a:spcAft>
                <a:spcPts val="1000"/>
              </a:spcAft>
              <a:buClr>
                <a:srgbClr val="999999"/>
              </a:buClr>
              <a:buSzPts val="1400"/>
              <a:buAutoNum type="romanLcPeriod"/>
              <a:defRPr>
                <a:solidFill>
                  <a:srgbClr val="999999"/>
                </a:solidFill>
              </a:defRPr>
            </a:lvl9pPr>
          </a:lstStyle>
          <a:p/>
        </p:txBody>
      </p:sp>
      <p:sp>
        <p:nvSpPr>
          <p:cNvPr id="25" name="Google Shape;25;p4"/>
          <p:cNvSpPr txBox="1"/>
          <p:nvPr>
            <p:ph type="title"/>
          </p:nvPr>
        </p:nvSpPr>
        <p:spPr>
          <a:xfrm>
            <a:off x="646573" y="1016000"/>
            <a:ext cx="3246900" cy="9735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6" name="Shape 26"/>
        <p:cNvGrpSpPr/>
        <p:nvPr/>
      </p:nvGrpSpPr>
      <p:grpSpPr>
        <a:xfrm>
          <a:off x="0" y="0"/>
          <a:ext cx="0" cy="0"/>
          <a:chOff x="0" y="0"/>
          <a:chExt cx="0" cy="0"/>
        </a:xfrm>
      </p:grpSpPr>
      <p:sp>
        <p:nvSpPr>
          <p:cNvPr id="27" name="Google Shape;27;p5"/>
          <p:cNvSpPr/>
          <p:nvPr/>
        </p:nvSpPr>
        <p:spPr>
          <a:xfrm flipH="1" rot="5400000">
            <a:off x="4518950" y="-3360875"/>
            <a:ext cx="113100" cy="91512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 name="Google Shape;28;p5"/>
          <p:cNvSpPr/>
          <p:nvPr/>
        </p:nvSpPr>
        <p:spPr>
          <a:xfrm>
            <a:off x="-7125" y="1271275"/>
            <a:ext cx="9151200" cy="3872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5"/>
          <p:cNvSpPr txBox="1"/>
          <p:nvPr>
            <p:ph idx="1" type="body"/>
          </p:nvPr>
        </p:nvSpPr>
        <p:spPr>
          <a:xfrm>
            <a:off x="1847275" y="1704600"/>
            <a:ext cx="5449500" cy="2714700"/>
          </a:xfrm>
          <a:prstGeom prst="rect">
            <a:avLst/>
          </a:prstGeom>
        </p:spPr>
        <p:txBody>
          <a:bodyPr anchorCtr="0" anchor="t" bIns="91425" lIns="91425" spcFirstLastPara="1" rIns="91425" wrap="square" tIns="91425">
            <a:noAutofit/>
          </a:bodyPr>
          <a:lstStyle>
            <a:lvl1pPr indent="-381000" lvl="0" marL="457200" rtl="0" algn="ctr">
              <a:spcBef>
                <a:spcPts val="600"/>
              </a:spcBef>
              <a:spcAft>
                <a:spcPts val="0"/>
              </a:spcAft>
              <a:buSzPts val="2400"/>
              <a:buFont typeface="Georgia"/>
              <a:buChar char="▪"/>
              <a:defRPr i="1" sz="2400">
                <a:latin typeface="Georgia"/>
                <a:ea typeface="Georgia"/>
                <a:cs typeface="Georgia"/>
                <a:sym typeface="Georgia"/>
              </a:defRPr>
            </a:lvl1pPr>
            <a:lvl2pPr indent="-381000" lvl="1" marL="914400" rtl="0" algn="ctr">
              <a:spcBef>
                <a:spcPts val="0"/>
              </a:spcBef>
              <a:spcAft>
                <a:spcPts val="0"/>
              </a:spcAft>
              <a:buSzPts val="2400"/>
              <a:buFont typeface="Georgia"/>
              <a:buChar char="-"/>
              <a:defRPr i="1" sz="2400">
                <a:latin typeface="Georgia"/>
                <a:ea typeface="Georgia"/>
                <a:cs typeface="Georgia"/>
                <a:sym typeface="Georgia"/>
              </a:defRPr>
            </a:lvl2pPr>
            <a:lvl3pPr indent="-381000" lvl="2" marL="1371600" rtl="0" algn="ctr">
              <a:spcBef>
                <a:spcPts val="0"/>
              </a:spcBef>
              <a:spcAft>
                <a:spcPts val="0"/>
              </a:spcAft>
              <a:buSzPts val="2400"/>
              <a:buFont typeface="Georgia"/>
              <a:buChar char="-"/>
              <a:defRPr i="1" sz="2400">
                <a:latin typeface="Georgia"/>
                <a:ea typeface="Georgia"/>
                <a:cs typeface="Georgia"/>
                <a:sym typeface="Georgia"/>
              </a:defRPr>
            </a:lvl3pPr>
            <a:lvl4pPr indent="-381000" lvl="3" marL="1828800" rtl="0" algn="ctr">
              <a:spcBef>
                <a:spcPts val="0"/>
              </a:spcBef>
              <a:spcAft>
                <a:spcPts val="0"/>
              </a:spcAft>
              <a:buSzPts val="2400"/>
              <a:buFont typeface="Georgia"/>
              <a:buChar char="-"/>
              <a:defRPr i="1" sz="2400">
                <a:latin typeface="Georgia"/>
                <a:ea typeface="Georgia"/>
                <a:cs typeface="Georgia"/>
                <a:sym typeface="Georgia"/>
              </a:defRPr>
            </a:lvl4pPr>
            <a:lvl5pPr indent="-381000" lvl="4" marL="2286000" rtl="0" algn="ctr">
              <a:spcBef>
                <a:spcPts val="0"/>
              </a:spcBef>
              <a:spcAft>
                <a:spcPts val="0"/>
              </a:spcAft>
              <a:buSzPts val="2400"/>
              <a:buFont typeface="Georgia"/>
              <a:buChar char="-"/>
              <a:defRPr i="1" sz="2400">
                <a:latin typeface="Georgia"/>
                <a:ea typeface="Georgia"/>
                <a:cs typeface="Georgia"/>
                <a:sym typeface="Georgia"/>
              </a:defRPr>
            </a:lvl5pPr>
            <a:lvl6pPr indent="-381000" lvl="5" marL="2743200" rtl="0" algn="ctr">
              <a:spcBef>
                <a:spcPts val="0"/>
              </a:spcBef>
              <a:spcAft>
                <a:spcPts val="0"/>
              </a:spcAft>
              <a:buSzPts val="2400"/>
              <a:buFont typeface="Georgia"/>
              <a:buChar char="-"/>
              <a:defRPr i="1" sz="2400">
                <a:latin typeface="Georgia"/>
                <a:ea typeface="Georgia"/>
                <a:cs typeface="Georgia"/>
                <a:sym typeface="Georgia"/>
              </a:defRPr>
            </a:lvl6pPr>
            <a:lvl7pPr indent="-381000" lvl="6" marL="3200400" rtl="0" algn="ctr">
              <a:spcBef>
                <a:spcPts val="0"/>
              </a:spcBef>
              <a:spcAft>
                <a:spcPts val="0"/>
              </a:spcAft>
              <a:buSzPts val="2400"/>
              <a:buFont typeface="Georgia"/>
              <a:buChar char="-"/>
              <a:defRPr i="1" sz="2400">
                <a:latin typeface="Georgia"/>
                <a:ea typeface="Georgia"/>
                <a:cs typeface="Georgia"/>
                <a:sym typeface="Georgia"/>
              </a:defRPr>
            </a:lvl7pPr>
            <a:lvl8pPr indent="-381000" lvl="7" marL="3657600" rtl="0" algn="ctr">
              <a:spcBef>
                <a:spcPts val="0"/>
              </a:spcBef>
              <a:spcAft>
                <a:spcPts val="0"/>
              </a:spcAft>
              <a:buSzPts val="2400"/>
              <a:buFont typeface="Georgia"/>
              <a:buChar char="-"/>
              <a:defRPr i="1" sz="2400">
                <a:latin typeface="Georgia"/>
                <a:ea typeface="Georgia"/>
                <a:cs typeface="Georgia"/>
                <a:sym typeface="Georgia"/>
              </a:defRPr>
            </a:lvl8pPr>
            <a:lvl9pPr indent="-381000" lvl="8" marL="4114800" algn="ctr">
              <a:spcBef>
                <a:spcPts val="0"/>
              </a:spcBef>
              <a:spcAft>
                <a:spcPts val="0"/>
              </a:spcAft>
              <a:buSzPts val="2400"/>
              <a:buFont typeface="Georgia"/>
              <a:buChar char="-"/>
              <a:defRPr i="1" sz="2400">
                <a:latin typeface="Georgia"/>
                <a:ea typeface="Georgia"/>
                <a:cs typeface="Georgia"/>
                <a:sym typeface="Georgia"/>
              </a:defRPr>
            </a:lvl9pPr>
          </a:lstStyle>
          <a:p/>
        </p:txBody>
      </p:sp>
      <p:sp>
        <p:nvSpPr>
          <p:cNvPr id="30" name="Google Shape;30;p5"/>
          <p:cNvSpPr txBox="1"/>
          <p:nvPr/>
        </p:nvSpPr>
        <p:spPr>
          <a:xfrm>
            <a:off x="3593400" y="227724"/>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latin typeface="Nunito Sans"/>
                <a:ea typeface="Nunito Sans"/>
                <a:cs typeface="Nunito Sans"/>
                <a:sym typeface="Nunito Sans"/>
              </a:rPr>
              <a:t>“</a:t>
            </a:r>
            <a:endParaRPr sz="7200">
              <a:solidFill>
                <a:srgbClr val="FFFFFF"/>
              </a:solidFill>
              <a:latin typeface="Nunito Sans"/>
              <a:ea typeface="Nunito Sans"/>
              <a:cs typeface="Nunito Sans"/>
              <a:sym typeface="Nunito Sans"/>
            </a:endParaRPr>
          </a:p>
        </p:txBody>
      </p:sp>
      <p:sp>
        <p:nvSpPr>
          <p:cNvPr id="31" name="Google Shape;31;p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 name="Shape 32"/>
        <p:cNvGrpSpPr/>
        <p:nvPr/>
      </p:nvGrpSpPr>
      <p:grpSpPr>
        <a:xfrm>
          <a:off x="0" y="0"/>
          <a:ext cx="0" cy="0"/>
          <a:chOff x="0" y="0"/>
          <a:chExt cx="0" cy="0"/>
        </a:xfrm>
      </p:grpSpPr>
      <p:sp>
        <p:nvSpPr>
          <p:cNvPr id="33" name="Google Shape;33;p6"/>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4" name="Google Shape;34;p6"/>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6"/>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6" name="Google Shape;36;p6"/>
          <p:cNvSpPr txBox="1"/>
          <p:nvPr>
            <p:ph idx="1" type="body"/>
          </p:nvPr>
        </p:nvSpPr>
        <p:spPr>
          <a:xfrm>
            <a:off x="3090625" y="575500"/>
            <a:ext cx="5596200" cy="39810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with intro text">
  <p:cSld name="TITLE_AND_BODY_1">
    <p:spTree>
      <p:nvGrpSpPr>
        <p:cNvPr id="38" name="Shape 38"/>
        <p:cNvGrpSpPr/>
        <p:nvPr/>
      </p:nvGrpSpPr>
      <p:grpSpPr>
        <a:xfrm>
          <a:off x="0" y="0"/>
          <a:ext cx="0" cy="0"/>
          <a:chOff x="0" y="0"/>
          <a:chExt cx="0" cy="0"/>
        </a:xfrm>
      </p:grpSpPr>
      <p:sp>
        <p:nvSpPr>
          <p:cNvPr id="39" name="Google Shape;39;p7"/>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0" name="Google Shape;40;p7"/>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42" name="Google Shape;42;p7"/>
          <p:cNvSpPr txBox="1"/>
          <p:nvPr>
            <p:ph idx="1" type="body"/>
          </p:nvPr>
        </p:nvSpPr>
        <p:spPr>
          <a:xfrm>
            <a:off x="3090625" y="575500"/>
            <a:ext cx="5596200" cy="12078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1pPr>
            <a:lvl2pPr indent="-330200" lvl="1" marL="9144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2pPr>
            <a:lvl3pPr indent="-330200" lvl="2" marL="13716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3pPr>
            <a:lvl4pPr indent="-330200" lvl="3" marL="18288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4pPr>
            <a:lvl5pPr indent="-330200" lvl="4" marL="22860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5pPr>
            <a:lvl6pPr indent="-330200" lvl="5" marL="27432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6pPr>
            <a:lvl7pPr indent="-330200" lvl="6" marL="32004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7pPr>
            <a:lvl8pPr indent="-330200" lvl="7" marL="36576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8pPr>
            <a:lvl9pPr indent="-330200" lvl="8" marL="41148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9pPr>
          </a:lstStyle>
          <a:p/>
        </p:txBody>
      </p:sp>
      <p:sp>
        <p:nvSpPr>
          <p:cNvPr id="43" name="Google Shape;43;p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body"/>
          </p:nvPr>
        </p:nvSpPr>
        <p:spPr>
          <a:xfrm>
            <a:off x="3090625" y="2004313"/>
            <a:ext cx="5596200" cy="25521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with intro text">
  <p:cSld name="TITLE_AND_BODY_1_2">
    <p:spTree>
      <p:nvGrpSpPr>
        <p:cNvPr id="45" name="Shape 45"/>
        <p:cNvGrpSpPr/>
        <p:nvPr/>
      </p:nvGrpSpPr>
      <p:grpSpPr>
        <a:xfrm>
          <a:off x="0" y="0"/>
          <a:ext cx="0" cy="0"/>
          <a:chOff x="0" y="0"/>
          <a:chExt cx="0" cy="0"/>
        </a:xfrm>
      </p:grpSpPr>
      <p:sp>
        <p:nvSpPr>
          <p:cNvPr id="46" name="Google Shape;46;p8"/>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7" name="Google Shape;47;p8"/>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49" name="Google Shape;49;p8"/>
          <p:cNvSpPr txBox="1"/>
          <p:nvPr>
            <p:ph idx="1" type="body"/>
          </p:nvPr>
        </p:nvSpPr>
        <p:spPr>
          <a:xfrm>
            <a:off x="3090625" y="575500"/>
            <a:ext cx="5596200" cy="12078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1pPr>
            <a:lvl2pPr indent="-330200" lvl="1" marL="9144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2pPr>
            <a:lvl3pPr indent="-330200" lvl="2" marL="13716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3pPr>
            <a:lvl4pPr indent="-330200" lvl="3" marL="18288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4pPr>
            <a:lvl5pPr indent="-330200" lvl="4" marL="22860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5pPr>
            <a:lvl6pPr indent="-330200" lvl="5" marL="27432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6pPr>
            <a:lvl7pPr indent="-330200" lvl="6" marL="32004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7pPr>
            <a:lvl8pPr indent="-330200" lvl="7" marL="36576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8pPr>
            <a:lvl9pPr indent="-330200" lvl="8" marL="4114800" rtl="0">
              <a:spcBef>
                <a:spcPts val="0"/>
              </a:spcBef>
              <a:spcAft>
                <a:spcPts val="0"/>
              </a:spcAft>
              <a:buClr>
                <a:srgbClr val="F67031"/>
              </a:buClr>
              <a:buSzPts val="1600"/>
              <a:buFont typeface="Georgia"/>
              <a:buChar char="-"/>
              <a:defRPr i="1" sz="1600">
                <a:solidFill>
                  <a:srgbClr val="F67031"/>
                </a:solidFill>
                <a:latin typeface="Georgia"/>
                <a:ea typeface="Georgia"/>
                <a:cs typeface="Georgia"/>
                <a:sym typeface="Georgia"/>
              </a:defRPr>
            </a:lvl9pPr>
          </a:lstStyle>
          <a:p/>
        </p:txBody>
      </p:sp>
      <p:sp>
        <p:nvSpPr>
          <p:cNvPr id="50" name="Google Shape;50;p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1" name="Google Shape;51;p8"/>
          <p:cNvSpPr txBox="1"/>
          <p:nvPr>
            <p:ph idx="2" type="body"/>
          </p:nvPr>
        </p:nvSpPr>
        <p:spPr>
          <a:xfrm>
            <a:off x="3090625" y="2004325"/>
            <a:ext cx="2727000" cy="2552100"/>
          </a:xfrm>
          <a:prstGeom prst="rect">
            <a:avLst/>
          </a:prstGeom>
        </p:spPr>
        <p:txBody>
          <a:bodyPr anchorCtr="0" anchor="t" bIns="91425" lIns="91425" spcFirstLastPara="1" rIns="91425" wrap="square" tIns="91425">
            <a:noAutofit/>
          </a:bodyPr>
          <a:lstStyle>
            <a:lvl1pPr indent="-298450" lvl="0" marL="457200" rtl="0">
              <a:spcBef>
                <a:spcPts val="60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2" name="Google Shape;52;p8"/>
          <p:cNvSpPr txBox="1"/>
          <p:nvPr>
            <p:ph idx="3" type="body"/>
          </p:nvPr>
        </p:nvSpPr>
        <p:spPr>
          <a:xfrm>
            <a:off x="5959744" y="2004325"/>
            <a:ext cx="2727000" cy="2552100"/>
          </a:xfrm>
          <a:prstGeom prst="rect">
            <a:avLst/>
          </a:prstGeom>
        </p:spPr>
        <p:txBody>
          <a:bodyPr anchorCtr="0" anchor="t" bIns="91425" lIns="91425" spcFirstLastPara="1" rIns="91425" wrap="square" tIns="91425">
            <a:noAutofit/>
          </a:bodyPr>
          <a:lstStyle>
            <a:lvl1pPr indent="-298450" lvl="0" marL="457200" rtl="0">
              <a:spcBef>
                <a:spcPts val="60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left">
  <p:cSld name="TITLE_AND_BODY_1_1">
    <p:spTree>
      <p:nvGrpSpPr>
        <p:cNvPr id="53" name="Shape 53"/>
        <p:cNvGrpSpPr/>
        <p:nvPr/>
      </p:nvGrpSpPr>
      <p:grpSpPr>
        <a:xfrm>
          <a:off x="0" y="0"/>
          <a:ext cx="0" cy="0"/>
          <a:chOff x="0" y="0"/>
          <a:chExt cx="0" cy="0"/>
        </a:xfrm>
      </p:grpSpPr>
      <p:sp>
        <p:nvSpPr>
          <p:cNvPr id="54" name="Google Shape;54;p9"/>
          <p:cNvSpPr/>
          <p:nvPr/>
        </p:nvSpPr>
        <p:spPr>
          <a:xfrm flipH="1">
            <a:off x="-7125" y="0"/>
            <a:ext cx="2592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p:nvPr/>
        </p:nvSpPr>
        <p:spPr>
          <a:xfrm>
            <a:off x="2585478"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6" name="Google Shape;56;p9"/>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67031"/>
              </a:buClr>
              <a:buSzPts val="2400"/>
              <a:buNone/>
              <a:defRPr>
                <a:solidFill>
                  <a:srgbClr val="F67031"/>
                </a:solidFill>
              </a:defRPr>
            </a:lvl1pPr>
            <a:lvl2pPr lvl="1" rtl="0">
              <a:spcBef>
                <a:spcPts val="0"/>
              </a:spcBef>
              <a:spcAft>
                <a:spcPts val="0"/>
              </a:spcAft>
              <a:buClr>
                <a:srgbClr val="F67031"/>
              </a:buClr>
              <a:buSzPts val="2400"/>
              <a:buNone/>
              <a:defRPr>
                <a:solidFill>
                  <a:srgbClr val="F67031"/>
                </a:solidFill>
              </a:defRPr>
            </a:lvl2pPr>
            <a:lvl3pPr lvl="2" rtl="0">
              <a:spcBef>
                <a:spcPts val="0"/>
              </a:spcBef>
              <a:spcAft>
                <a:spcPts val="0"/>
              </a:spcAft>
              <a:buClr>
                <a:srgbClr val="F67031"/>
              </a:buClr>
              <a:buSzPts val="2400"/>
              <a:buNone/>
              <a:defRPr>
                <a:solidFill>
                  <a:srgbClr val="F67031"/>
                </a:solidFill>
              </a:defRPr>
            </a:lvl3pPr>
            <a:lvl4pPr lvl="3" rtl="0">
              <a:spcBef>
                <a:spcPts val="0"/>
              </a:spcBef>
              <a:spcAft>
                <a:spcPts val="0"/>
              </a:spcAft>
              <a:buClr>
                <a:srgbClr val="F67031"/>
              </a:buClr>
              <a:buSzPts val="2400"/>
              <a:buNone/>
              <a:defRPr>
                <a:solidFill>
                  <a:srgbClr val="F67031"/>
                </a:solidFill>
              </a:defRPr>
            </a:lvl4pPr>
            <a:lvl5pPr lvl="4" rtl="0">
              <a:spcBef>
                <a:spcPts val="0"/>
              </a:spcBef>
              <a:spcAft>
                <a:spcPts val="0"/>
              </a:spcAft>
              <a:buClr>
                <a:srgbClr val="F67031"/>
              </a:buClr>
              <a:buSzPts val="2400"/>
              <a:buNone/>
              <a:defRPr>
                <a:solidFill>
                  <a:srgbClr val="F67031"/>
                </a:solidFill>
              </a:defRPr>
            </a:lvl5pPr>
            <a:lvl6pPr lvl="5" rtl="0">
              <a:spcBef>
                <a:spcPts val="0"/>
              </a:spcBef>
              <a:spcAft>
                <a:spcPts val="0"/>
              </a:spcAft>
              <a:buClr>
                <a:srgbClr val="F67031"/>
              </a:buClr>
              <a:buSzPts val="2400"/>
              <a:buNone/>
              <a:defRPr>
                <a:solidFill>
                  <a:srgbClr val="F67031"/>
                </a:solidFill>
              </a:defRPr>
            </a:lvl6pPr>
            <a:lvl7pPr lvl="6" rtl="0">
              <a:spcBef>
                <a:spcPts val="0"/>
              </a:spcBef>
              <a:spcAft>
                <a:spcPts val="0"/>
              </a:spcAft>
              <a:buClr>
                <a:srgbClr val="F67031"/>
              </a:buClr>
              <a:buSzPts val="2400"/>
              <a:buNone/>
              <a:defRPr>
                <a:solidFill>
                  <a:srgbClr val="F67031"/>
                </a:solidFill>
              </a:defRPr>
            </a:lvl7pPr>
            <a:lvl8pPr lvl="7" rtl="0">
              <a:spcBef>
                <a:spcPts val="0"/>
              </a:spcBef>
              <a:spcAft>
                <a:spcPts val="0"/>
              </a:spcAft>
              <a:buClr>
                <a:srgbClr val="F67031"/>
              </a:buClr>
              <a:buSzPts val="2400"/>
              <a:buNone/>
              <a:defRPr>
                <a:solidFill>
                  <a:srgbClr val="F67031"/>
                </a:solidFill>
              </a:defRPr>
            </a:lvl8pPr>
            <a:lvl9pPr lvl="8" rtl="0">
              <a:spcBef>
                <a:spcPts val="0"/>
              </a:spcBef>
              <a:spcAft>
                <a:spcPts val="0"/>
              </a:spcAft>
              <a:buClr>
                <a:srgbClr val="F67031"/>
              </a:buClr>
              <a:buSzPts val="2400"/>
              <a:buNone/>
              <a:defRPr>
                <a:solidFill>
                  <a:srgbClr val="F67031"/>
                </a:solidFill>
              </a:defRPr>
            </a:lvl9pPr>
          </a:lstStyle>
          <a:p/>
        </p:txBody>
      </p:sp>
      <p:sp>
        <p:nvSpPr>
          <p:cNvPr id="57" name="Google Shape;57;p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9"/>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half">
  <p:cSld name="TITLE_AND_BODY_1_1_1">
    <p:spTree>
      <p:nvGrpSpPr>
        <p:cNvPr id="59" name="Shape 59"/>
        <p:cNvGrpSpPr/>
        <p:nvPr/>
      </p:nvGrpSpPr>
      <p:grpSpPr>
        <a:xfrm>
          <a:off x="0" y="0"/>
          <a:ext cx="0" cy="0"/>
          <a:chOff x="0" y="0"/>
          <a:chExt cx="0" cy="0"/>
        </a:xfrm>
      </p:grpSpPr>
      <p:sp>
        <p:nvSpPr>
          <p:cNvPr id="60" name="Google Shape;60;p10"/>
          <p:cNvSpPr/>
          <p:nvPr/>
        </p:nvSpPr>
        <p:spPr>
          <a:xfrm flipH="1">
            <a:off x="-688" y="0"/>
            <a:ext cx="4575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0"/>
          <p:cNvSpPr/>
          <p:nvPr/>
        </p:nvSpPr>
        <p:spPr>
          <a:xfrm>
            <a:off x="4574903"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2" name="Google Shape;62;p10"/>
          <p:cNvSpPr txBox="1"/>
          <p:nvPr>
            <p:ph type="title"/>
          </p:nvPr>
        </p:nvSpPr>
        <p:spPr>
          <a:xfrm>
            <a:off x="511425" y="575500"/>
            <a:ext cx="3517200" cy="9735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67031"/>
              </a:buClr>
              <a:buSzPts val="2400"/>
              <a:buNone/>
              <a:defRPr>
                <a:solidFill>
                  <a:srgbClr val="F67031"/>
                </a:solidFill>
              </a:defRPr>
            </a:lvl1pPr>
            <a:lvl2pPr lvl="1" rtl="0">
              <a:spcBef>
                <a:spcPts val="0"/>
              </a:spcBef>
              <a:spcAft>
                <a:spcPts val="0"/>
              </a:spcAft>
              <a:buClr>
                <a:srgbClr val="F67031"/>
              </a:buClr>
              <a:buSzPts val="2400"/>
              <a:buNone/>
              <a:defRPr>
                <a:solidFill>
                  <a:srgbClr val="F67031"/>
                </a:solidFill>
              </a:defRPr>
            </a:lvl2pPr>
            <a:lvl3pPr lvl="2" rtl="0">
              <a:spcBef>
                <a:spcPts val="0"/>
              </a:spcBef>
              <a:spcAft>
                <a:spcPts val="0"/>
              </a:spcAft>
              <a:buClr>
                <a:srgbClr val="F67031"/>
              </a:buClr>
              <a:buSzPts val="2400"/>
              <a:buNone/>
              <a:defRPr>
                <a:solidFill>
                  <a:srgbClr val="F67031"/>
                </a:solidFill>
              </a:defRPr>
            </a:lvl3pPr>
            <a:lvl4pPr lvl="3" rtl="0">
              <a:spcBef>
                <a:spcPts val="0"/>
              </a:spcBef>
              <a:spcAft>
                <a:spcPts val="0"/>
              </a:spcAft>
              <a:buClr>
                <a:srgbClr val="F67031"/>
              </a:buClr>
              <a:buSzPts val="2400"/>
              <a:buNone/>
              <a:defRPr>
                <a:solidFill>
                  <a:srgbClr val="F67031"/>
                </a:solidFill>
              </a:defRPr>
            </a:lvl4pPr>
            <a:lvl5pPr lvl="4" rtl="0">
              <a:spcBef>
                <a:spcPts val="0"/>
              </a:spcBef>
              <a:spcAft>
                <a:spcPts val="0"/>
              </a:spcAft>
              <a:buClr>
                <a:srgbClr val="F67031"/>
              </a:buClr>
              <a:buSzPts val="2400"/>
              <a:buNone/>
              <a:defRPr>
                <a:solidFill>
                  <a:srgbClr val="F67031"/>
                </a:solidFill>
              </a:defRPr>
            </a:lvl5pPr>
            <a:lvl6pPr lvl="5" rtl="0">
              <a:spcBef>
                <a:spcPts val="0"/>
              </a:spcBef>
              <a:spcAft>
                <a:spcPts val="0"/>
              </a:spcAft>
              <a:buClr>
                <a:srgbClr val="F67031"/>
              </a:buClr>
              <a:buSzPts val="2400"/>
              <a:buNone/>
              <a:defRPr>
                <a:solidFill>
                  <a:srgbClr val="F67031"/>
                </a:solidFill>
              </a:defRPr>
            </a:lvl6pPr>
            <a:lvl7pPr lvl="6" rtl="0">
              <a:spcBef>
                <a:spcPts val="0"/>
              </a:spcBef>
              <a:spcAft>
                <a:spcPts val="0"/>
              </a:spcAft>
              <a:buClr>
                <a:srgbClr val="F67031"/>
              </a:buClr>
              <a:buSzPts val="2400"/>
              <a:buNone/>
              <a:defRPr>
                <a:solidFill>
                  <a:srgbClr val="F67031"/>
                </a:solidFill>
              </a:defRPr>
            </a:lvl7pPr>
            <a:lvl8pPr lvl="7" rtl="0">
              <a:spcBef>
                <a:spcPts val="0"/>
              </a:spcBef>
              <a:spcAft>
                <a:spcPts val="0"/>
              </a:spcAft>
              <a:buClr>
                <a:srgbClr val="F67031"/>
              </a:buClr>
              <a:buSzPts val="2400"/>
              <a:buNone/>
              <a:defRPr>
                <a:solidFill>
                  <a:srgbClr val="F67031"/>
                </a:solidFill>
              </a:defRPr>
            </a:lvl8pPr>
            <a:lvl9pPr lvl="8" rtl="0">
              <a:spcBef>
                <a:spcPts val="0"/>
              </a:spcBef>
              <a:spcAft>
                <a:spcPts val="0"/>
              </a:spcAft>
              <a:buClr>
                <a:srgbClr val="F67031"/>
              </a:buClr>
              <a:buSzPts val="2400"/>
              <a:buNone/>
              <a:defRPr>
                <a:solidFill>
                  <a:srgbClr val="F67031"/>
                </a:solidFill>
              </a:defRPr>
            </a:lvl9pPr>
          </a:lstStyle>
          <a:p/>
        </p:txBody>
      </p:sp>
      <p:sp>
        <p:nvSpPr>
          <p:cNvPr id="63" name="Google Shape;63;p1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
        <p:nvSpPr>
          <p:cNvPr id="64" name="Google Shape;64;p10"/>
          <p:cNvSpPr txBox="1"/>
          <p:nvPr>
            <p:ph idx="1" type="body"/>
          </p:nvPr>
        </p:nvSpPr>
        <p:spPr>
          <a:xfrm>
            <a:off x="511425" y="1598600"/>
            <a:ext cx="3517200" cy="29577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65" name="Shape 65"/>
        <p:cNvGrpSpPr/>
        <p:nvPr/>
      </p:nvGrpSpPr>
      <p:grpSpPr>
        <a:xfrm>
          <a:off x="0" y="0"/>
          <a:ext cx="0" cy="0"/>
          <a:chOff x="0" y="0"/>
          <a:chExt cx="0" cy="0"/>
        </a:xfrm>
      </p:grpSpPr>
      <p:sp>
        <p:nvSpPr>
          <p:cNvPr id="66" name="Google Shape;66;p11"/>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7" name="Google Shape;67;p11"/>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1"/>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9" name="Google Shape;69;p11"/>
          <p:cNvSpPr txBox="1"/>
          <p:nvPr>
            <p:ph idx="1" type="body"/>
          </p:nvPr>
        </p:nvSpPr>
        <p:spPr>
          <a:xfrm>
            <a:off x="3062200" y="575500"/>
            <a:ext cx="2730000" cy="3981000"/>
          </a:xfrm>
          <a:prstGeom prst="rect">
            <a:avLst/>
          </a:prstGeom>
        </p:spPr>
        <p:txBody>
          <a:bodyPr anchorCtr="0" anchor="t" bIns="91425" lIns="91425" spcFirstLastPara="1" rIns="91425" wrap="square" tIns="91425">
            <a:noAutofit/>
          </a:bodyPr>
          <a:lstStyle>
            <a:lvl1pPr indent="-298450" lvl="0" marL="457200">
              <a:spcBef>
                <a:spcPts val="60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70" name="Google Shape;70;p11"/>
          <p:cNvSpPr txBox="1"/>
          <p:nvPr>
            <p:ph idx="2" type="body"/>
          </p:nvPr>
        </p:nvSpPr>
        <p:spPr>
          <a:xfrm>
            <a:off x="5956701" y="575500"/>
            <a:ext cx="2730000" cy="3981000"/>
          </a:xfrm>
          <a:prstGeom prst="rect">
            <a:avLst/>
          </a:prstGeom>
        </p:spPr>
        <p:txBody>
          <a:bodyPr anchorCtr="0" anchor="t" bIns="91425" lIns="91425" spcFirstLastPara="1" rIns="91425" wrap="square" tIns="91425">
            <a:noAutofit/>
          </a:bodyPr>
          <a:lstStyle>
            <a:lvl1pPr indent="-298450" lvl="0" marL="457200">
              <a:spcBef>
                <a:spcPts val="60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71" name="Google Shape;71;p1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72" name="Shape 72"/>
        <p:cNvGrpSpPr/>
        <p:nvPr/>
      </p:nvGrpSpPr>
      <p:grpSpPr>
        <a:xfrm>
          <a:off x="0" y="0"/>
          <a:ext cx="0" cy="0"/>
          <a:chOff x="0" y="0"/>
          <a:chExt cx="0" cy="0"/>
        </a:xfrm>
      </p:grpSpPr>
      <p:sp>
        <p:nvSpPr>
          <p:cNvPr id="73" name="Google Shape;73;p12"/>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4" name="Google Shape;74;p12"/>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2"/>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76" name="Google Shape;76;p12"/>
          <p:cNvSpPr txBox="1"/>
          <p:nvPr>
            <p:ph idx="1" type="body"/>
          </p:nvPr>
        </p:nvSpPr>
        <p:spPr>
          <a:xfrm>
            <a:off x="3069325" y="575500"/>
            <a:ext cx="1789800" cy="3981000"/>
          </a:xfrm>
          <a:prstGeom prst="rect">
            <a:avLst/>
          </a:prstGeom>
        </p:spPr>
        <p:txBody>
          <a:bodyPr anchorCtr="0" anchor="t" bIns="91425" lIns="91425" spcFirstLastPara="1" rIns="91425" wrap="square" tIns="91425">
            <a:noAutofit/>
          </a:bodyPr>
          <a:lstStyle>
            <a:lvl1pPr indent="-285750" lvl="0" marL="457200" rtl="0">
              <a:spcBef>
                <a:spcPts val="600"/>
              </a:spcBef>
              <a:spcAft>
                <a:spcPts val="0"/>
              </a:spcAft>
              <a:buSzPts val="900"/>
              <a:buChar char="▪"/>
              <a:defRPr sz="9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7" name="Google Shape;77;p12"/>
          <p:cNvSpPr txBox="1"/>
          <p:nvPr>
            <p:ph idx="2" type="body"/>
          </p:nvPr>
        </p:nvSpPr>
        <p:spPr>
          <a:xfrm>
            <a:off x="4951006" y="575500"/>
            <a:ext cx="1789800" cy="3981000"/>
          </a:xfrm>
          <a:prstGeom prst="rect">
            <a:avLst/>
          </a:prstGeom>
        </p:spPr>
        <p:txBody>
          <a:bodyPr anchorCtr="0" anchor="t" bIns="91425" lIns="91425" spcFirstLastPara="1" rIns="91425" wrap="square" tIns="91425">
            <a:noAutofit/>
          </a:bodyPr>
          <a:lstStyle>
            <a:lvl1pPr indent="-285750" lvl="0" marL="457200" rtl="0">
              <a:spcBef>
                <a:spcPts val="600"/>
              </a:spcBef>
              <a:spcAft>
                <a:spcPts val="0"/>
              </a:spcAft>
              <a:buSzPts val="900"/>
              <a:buChar char="▪"/>
              <a:defRPr sz="9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8" name="Google Shape;78;p12"/>
          <p:cNvSpPr txBox="1"/>
          <p:nvPr>
            <p:ph idx="3" type="body"/>
          </p:nvPr>
        </p:nvSpPr>
        <p:spPr>
          <a:xfrm>
            <a:off x="6832686" y="575500"/>
            <a:ext cx="1789800" cy="3981000"/>
          </a:xfrm>
          <a:prstGeom prst="rect">
            <a:avLst/>
          </a:prstGeom>
        </p:spPr>
        <p:txBody>
          <a:bodyPr anchorCtr="0" anchor="t" bIns="91425" lIns="91425" spcFirstLastPara="1" rIns="91425" wrap="square" tIns="91425">
            <a:noAutofit/>
          </a:bodyPr>
          <a:lstStyle>
            <a:lvl1pPr indent="-285750" lvl="0" marL="457200" rtl="0">
              <a:spcBef>
                <a:spcPts val="600"/>
              </a:spcBef>
              <a:spcAft>
                <a:spcPts val="0"/>
              </a:spcAft>
              <a:buSzPts val="900"/>
              <a:buChar char="▪"/>
              <a:defRPr sz="9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9" name="Google Shape;79;p1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0" name="Shape 80"/>
        <p:cNvGrpSpPr/>
        <p:nvPr/>
      </p:nvGrpSpPr>
      <p:grpSpPr>
        <a:xfrm>
          <a:off x="0" y="0"/>
          <a:ext cx="0" cy="0"/>
          <a:chOff x="0" y="0"/>
          <a:chExt cx="0" cy="0"/>
        </a:xfrm>
      </p:grpSpPr>
      <p:sp>
        <p:nvSpPr>
          <p:cNvPr id="81" name="Google Shape;81;p13"/>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2" name="Google Shape;82;p13"/>
          <p:cNvSpPr/>
          <p:nvPr/>
        </p:nvSpPr>
        <p:spPr>
          <a:xfrm>
            <a:off x="2585475" y="0"/>
            <a:ext cx="6558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4" name="Google Shape;84;p1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5" name="Shape 85"/>
        <p:cNvGrpSpPr/>
        <p:nvPr/>
      </p:nvGrpSpPr>
      <p:grpSpPr>
        <a:xfrm>
          <a:off x="0" y="0"/>
          <a:ext cx="0" cy="0"/>
          <a:chOff x="0" y="0"/>
          <a:chExt cx="0" cy="0"/>
        </a:xfrm>
      </p:grpSpPr>
      <p:sp>
        <p:nvSpPr>
          <p:cNvPr id="86" name="Google Shape;86;p1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4450" y="575500"/>
            <a:ext cx="2046300" cy="398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1pPr>
            <a:lvl2pPr lvl="1">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2pPr>
            <a:lvl3pPr lvl="2">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3pPr>
            <a:lvl4pPr lvl="3">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4pPr>
            <a:lvl5pPr lvl="4">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5pPr>
            <a:lvl6pPr lvl="5">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6pPr>
            <a:lvl7pPr lvl="6">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7pPr>
            <a:lvl8pPr lvl="7">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8pPr>
            <a:lvl9pPr lvl="8">
              <a:spcBef>
                <a:spcPts val="0"/>
              </a:spcBef>
              <a:spcAft>
                <a:spcPts val="0"/>
              </a:spcAft>
              <a:buClr>
                <a:srgbClr val="FFFFFF"/>
              </a:buClr>
              <a:buSzPts val="2400"/>
              <a:buFont typeface="Nunito Sans"/>
              <a:buNone/>
              <a:defRPr sz="2400">
                <a:solidFill>
                  <a:srgbClr val="FFFFFF"/>
                </a:solidFill>
                <a:latin typeface="Nunito Sans"/>
                <a:ea typeface="Nunito Sans"/>
                <a:cs typeface="Nunito Sans"/>
                <a:sym typeface="Nunito Sans"/>
              </a:defRPr>
            </a:lvl9pPr>
          </a:lstStyle>
          <a:p/>
        </p:txBody>
      </p:sp>
      <p:sp>
        <p:nvSpPr>
          <p:cNvPr id="7" name="Google Shape;7;p1"/>
          <p:cNvSpPr txBox="1"/>
          <p:nvPr>
            <p:ph idx="1" type="body"/>
          </p:nvPr>
        </p:nvSpPr>
        <p:spPr>
          <a:xfrm>
            <a:off x="3090625" y="575500"/>
            <a:ext cx="5596200" cy="3981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60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1pPr>
            <a:lvl2pPr indent="-317500" lvl="1" marL="9144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2pPr>
            <a:lvl3pPr indent="-317500" lvl="2" marL="13716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3pPr>
            <a:lvl4pPr indent="-317500" lvl="3" marL="18288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4pPr>
            <a:lvl5pPr indent="-317500" lvl="4" marL="22860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5pPr>
            <a:lvl6pPr indent="-317500" lvl="5" marL="27432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6pPr>
            <a:lvl7pPr indent="-317500" lvl="6" marL="32004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7pPr>
            <a:lvl8pPr indent="-317500" lvl="7" marL="36576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8pPr>
            <a:lvl9pPr indent="-317500" lvl="8" marL="4114800">
              <a:lnSpc>
                <a:spcPct val="115000"/>
              </a:lnSpc>
              <a:spcBef>
                <a:spcPts val="0"/>
              </a:spcBef>
              <a:spcAft>
                <a:spcPts val="0"/>
              </a:spcAft>
              <a:buClr>
                <a:srgbClr val="CCCCCC"/>
              </a:buClr>
              <a:buSzPts val="1400"/>
              <a:buFont typeface="Nunito Sans"/>
              <a:buChar char="-"/>
              <a:defRPr>
                <a:solidFill>
                  <a:srgbClr val="666666"/>
                </a:solidFill>
                <a:latin typeface="Nunito Sans"/>
                <a:ea typeface="Nunito Sans"/>
                <a:cs typeface="Nunito Sans"/>
                <a:sym typeface="Nunito Sans"/>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rgbClr val="CCCCCC"/>
                </a:solidFill>
                <a:latin typeface="Nunito Sans"/>
                <a:ea typeface="Nunito Sans"/>
                <a:cs typeface="Nunito Sans"/>
                <a:sym typeface="Nunito Sans"/>
              </a:defRPr>
            </a:lvl1pPr>
            <a:lvl2pPr lvl="1" algn="r">
              <a:buNone/>
              <a:defRPr sz="1000">
                <a:solidFill>
                  <a:srgbClr val="CCCCCC"/>
                </a:solidFill>
                <a:latin typeface="Nunito Sans"/>
                <a:ea typeface="Nunito Sans"/>
                <a:cs typeface="Nunito Sans"/>
                <a:sym typeface="Nunito Sans"/>
              </a:defRPr>
            </a:lvl2pPr>
            <a:lvl3pPr lvl="2" algn="r">
              <a:buNone/>
              <a:defRPr sz="1000">
                <a:solidFill>
                  <a:srgbClr val="CCCCCC"/>
                </a:solidFill>
                <a:latin typeface="Nunito Sans"/>
                <a:ea typeface="Nunito Sans"/>
                <a:cs typeface="Nunito Sans"/>
                <a:sym typeface="Nunito Sans"/>
              </a:defRPr>
            </a:lvl3pPr>
            <a:lvl4pPr lvl="3" algn="r">
              <a:buNone/>
              <a:defRPr sz="1000">
                <a:solidFill>
                  <a:srgbClr val="CCCCCC"/>
                </a:solidFill>
                <a:latin typeface="Nunito Sans"/>
                <a:ea typeface="Nunito Sans"/>
                <a:cs typeface="Nunito Sans"/>
                <a:sym typeface="Nunito Sans"/>
              </a:defRPr>
            </a:lvl4pPr>
            <a:lvl5pPr lvl="4" algn="r">
              <a:buNone/>
              <a:defRPr sz="1000">
                <a:solidFill>
                  <a:srgbClr val="CCCCCC"/>
                </a:solidFill>
                <a:latin typeface="Nunito Sans"/>
                <a:ea typeface="Nunito Sans"/>
                <a:cs typeface="Nunito Sans"/>
                <a:sym typeface="Nunito Sans"/>
              </a:defRPr>
            </a:lvl5pPr>
            <a:lvl6pPr lvl="5" algn="r">
              <a:buNone/>
              <a:defRPr sz="1000">
                <a:solidFill>
                  <a:srgbClr val="CCCCCC"/>
                </a:solidFill>
                <a:latin typeface="Nunito Sans"/>
                <a:ea typeface="Nunito Sans"/>
                <a:cs typeface="Nunito Sans"/>
                <a:sym typeface="Nunito Sans"/>
              </a:defRPr>
            </a:lvl6pPr>
            <a:lvl7pPr lvl="6" algn="r">
              <a:buNone/>
              <a:defRPr sz="1000">
                <a:solidFill>
                  <a:srgbClr val="CCCCCC"/>
                </a:solidFill>
                <a:latin typeface="Nunito Sans"/>
                <a:ea typeface="Nunito Sans"/>
                <a:cs typeface="Nunito Sans"/>
                <a:sym typeface="Nunito Sans"/>
              </a:defRPr>
            </a:lvl7pPr>
            <a:lvl8pPr lvl="7" algn="r">
              <a:buNone/>
              <a:defRPr sz="1000">
                <a:solidFill>
                  <a:srgbClr val="CCCCCC"/>
                </a:solidFill>
                <a:latin typeface="Nunito Sans"/>
                <a:ea typeface="Nunito Sans"/>
                <a:cs typeface="Nunito Sans"/>
                <a:sym typeface="Nunito Sans"/>
              </a:defRPr>
            </a:lvl8pPr>
            <a:lvl9pPr lvl="8" algn="r">
              <a:buNone/>
              <a:defRPr sz="1000">
                <a:solidFill>
                  <a:srgbClr val="CCCCCC"/>
                </a:solidFill>
                <a:latin typeface="Nunito Sans"/>
                <a:ea typeface="Nunito Sans"/>
                <a:cs typeface="Nunito Sans"/>
                <a:sym typeface="Nuni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hyperlink" Target="http://www.slidescarnival.com/help-use-presentation-template" TargetMode="External"/><Relationship Id="rId4" Type="http://schemas.openxmlformats.org/officeDocument/2006/relationships/hyperlink" Target="http://www.slidescarnival.com/copyright-and-legal-information" TargetMode="External"/><Relationship Id="rId5" Type="http://schemas.openxmlformats.org/officeDocument/2006/relationships/slide" Target="/ppt/slides/slide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www.duarte.com/slidedoc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hyperlink" Target="http://www.slidescarnival.com/" TargetMode="External"/><Relationship Id="rId4" Type="http://schemas.openxmlformats.org/officeDocument/2006/relationships/hyperlink" Target="http://unsplash.com/" TargetMode="External"/><Relationship Id="rId5" Type="http://schemas.openxmlformats.org/officeDocument/2006/relationships/hyperlink" Target="http://www.duarte.com/slidedoc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fontlibrary.org/en/font/nunito-san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3.jpg"/><Relationship Id="rId4" Type="http://schemas.openxmlformats.org/officeDocument/2006/relationships/image" Target="../media/image4.jpg"/><Relationship Id="rId5" Type="http://schemas.openxmlformats.org/officeDocument/2006/relationships/image" Target="../media/image7.jpg"/><Relationship Id="rId6" Type="http://schemas.openxmlformats.org/officeDocument/2006/relationships/image" Target="../media/image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hyperlink" Target="https://www.slidescarnival.com/?utm_source=template"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5"/>
          <p:cNvSpPr txBox="1"/>
          <p:nvPr>
            <p:ph type="ctrTitle"/>
          </p:nvPr>
        </p:nvSpPr>
        <p:spPr>
          <a:xfrm>
            <a:off x="468925" y="2387250"/>
            <a:ext cx="3636600" cy="22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YOUR</a:t>
            </a:r>
            <a:r>
              <a:rPr lang="en"/>
              <a:t> PRESENTATION (OR SLIDEDOC) TITLE</a:t>
            </a:r>
            <a:endParaRPr/>
          </a:p>
        </p:txBody>
      </p:sp>
      <p:grpSp>
        <p:nvGrpSpPr>
          <p:cNvPr id="92" name="Google Shape;92;p15"/>
          <p:cNvGrpSpPr/>
          <p:nvPr/>
        </p:nvGrpSpPr>
        <p:grpSpPr>
          <a:xfrm>
            <a:off x="572752" y="1899264"/>
            <a:ext cx="549262" cy="487982"/>
            <a:chOff x="5292575" y="3681900"/>
            <a:chExt cx="420150" cy="373275"/>
          </a:xfrm>
        </p:grpSpPr>
        <p:sp>
          <p:nvSpPr>
            <p:cNvPr id="93" name="Google Shape;93;p15"/>
            <p:cNvSpPr/>
            <p:nvPr/>
          </p:nvSpPr>
          <p:spPr>
            <a:xfrm>
              <a:off x="5292575" y="3706875"/>
              <a:ext cx="420150" cy="266700"/>
            </a:xfrm>
            <a:custGeom>
              <a:rect b="b" l="l" r="r" t="t"/>
              <a:pathLst>
                <a:path extrusionOk="0" fill="none" h="10668" w="16806">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5490475" y="3681900"/>
              <a:ext cx="24375" cy="25000"/>
            </a:xfrm>
            <a:custGeom>
              <a:rect b="b" l="l" r="r" t="t"/>
              <a:pathLst>
                <a:path extrusionOk="0" fill="none" h="1000" w="975">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5358350" y="3973550"/>
              <a:ext cx="60900" cy="81625"/>
            </a:xfrm>
            <a:custGeom>
              <a:rect b="b" l="l" r="r" t="t"/>
              <a:pathLst>
                <a:path extrusionOk="0" fill="none" h="3265" w="2436">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a:off x="5586050" y="3973550"/>
              <a:ext cx="60925" cy="81625"/>
            </a:xfrm>
            <a:custGeom>
              <a:rect b="b" l="l" r="r" t="t"/>
              <a:pathLst>
                <a:path extrusionOk="0" fill="none" h="3265" w="2437">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5316925" y="3731225"/>
              <a:ext cx="371450" cy="218000"/>
            </a:xfrm>
            <a:custGeom>
              <a:rect b="b" l="l" r="r" t="t"/>
              <a:pathLst>
                <a:path extrusionOk="0" fill="none" h="8720" w="14858">
                  <a:moveTo>
                    <a:pt x="1" y="0"/>
                  </a:moveTo>
                  <a:lnTo>
                    <a:pt x="1" y="8719"/>
                  </a:lnTo>
                  <a:lnTo>
                    <a:pt x="14857" y="8719"/>
                  </a:lnTo>
                  <a:lnTo>
                    <a:pt x="14857" y="0"/>
                  </a:lnTo>
                  <a:lnTo>
                    <a:pt x="1" y="0"/>
                  </a:lnTo>
                  <a:close/>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a:off x="5380250" y="3784800"/>
              <a:ext cx="230200" cy="115725"/>
            </a:xfrm>
            <a:custGeom>
              <a:rect b="b" l="l" r="r" t="t"/>
              <a:pathLst>
                <a:path extrusionOk="0" fill="none" h="4629" w="9208">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5547700" y="3779925"/>
              <a:ext cx="68825" cy="68825"/>
            </a:xfrm>
            <a:custGeom>
              <a:rect b="b" l="l" r="r" t="t"/>
              <a:pathLst>
                <a:path extrusionOk="0" fill="none" h="2753" w="2753">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cap="rnd" cmpd="sng" w="121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Instructions for use</a:t>
            </a:r>
            <a:endParaRPr/>
          </a:p>
        </p:txBody>
      </p:sp>
      <p:sp>
        <p:nvSpPr>
          <p:cNvPr id="105" name="Google Shape;105;p16"/>
          <p:cNvSpPr txBox="1"/>
          <p:nvPr>
            <p:ph idx="2" type="body"/>
          </p:nvPr>
        </p:nvSpPr>
        <p:spPr>
          <a:xfrm>
            <a:off x="3090625" y="575500"/>
            <a:ext cx="2626200" cy="3165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a:t>EDIT IN </a:t>
            </a:r>
            <a:r>
              <a:rPr b="1" lang="en">
                <a:solidFill>
                  <a:srgbClr val="F67031"/>
                </a:solidFill>
              </a:rPr>
              <a:t>GOOGLE SLIDES</a:t>
            </a:r>
            <a:endParaRPr>
              <a:solidFill>
                <a:srgbClr val="F67031"/>
              </a:solidFill>
            </a:endParaRPr>
          </a:p>
          <a:p>
            <a:pPr indent="0" lvl="0" marL="0" rtl="0" algn="l">
              <a:spcBef>
                <a:spcPts val="600"/>
              </a:spcBef>
              <a:spcAft>
                <a:spcPts val="0"/>
              </a:spcAft>
              <a:buClr>
                <a:schemeClr val="dk1"/>
              </a:buClr>
              <a:buSzPts val="1100"/>
              <a:buFont typeface="Arial"/>
              <a:buNone/>
            </a:pPr>
            <a:r>
              <a:rPr lang="en"/>
              <a:t>Click on the button under the presentation preview that says "Use as Google Slides Theme".</a:t>
            </a:r>
            <a:endParaRPr/>
          </a:p>
          <a:p>
            <a:pPr indent="0" lvl="0" marL="0" rtl="0" algn="l">
              <a:spcBef>
                <a:spcPts val="600"/>
              </a:spcBef>
              <a:spcAft>
                <a:spcPts val="0"/>
              </a:spcAft>
              <a:buClr>
                <a:schemeClr val="dk1"/>
              </a:buClr>
              <a:buSzPts val="1100"/>
              <a:buFont typeface="Arial"/>
              <a:buNone/>
            </a:pPr>
            <a:r>
              <a:rPr lang="en"/>
              <a:t>You will get a copy of this document on your Google Drive and will be able to edit, add or delete slides.</a:t>
            </a:r>
            <a:endParaRPr/>
          </a:p>
          <a:p>
            <a:pPr indent="0" lvl="0" marL="0" rtl="0" algn="l">
              <a:spcBef>
                <a:spcPts val="600"/>
              </a:spcBef>
              <a:spcAft>
                <a:spcPts val="0"/>
              </a:spcAft>
              <a:buClr>
                <a:schemeClr val="dk1"/>
              </a:buClr>
              <a:buSzPts val="1100"/>
              <a:buFont typeface="Arial"/>
              <a:buNone/>
            </a:pPr>
            <a:r>
              <a:rPr lang="en"/>
              <a:t>You have to be signed in to your Google account.</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p:txBody>
      </p:sp>
      <p:sp>
        <p:nvSpPr>
          <p:cNvPr id="106" name="Google Shape;106;p16"/>
          <p:cNvSpPr txBox="1"/>
          <p:nvPr>
            <p:ph idx="2" type="body"/>
          </p:nvPr>
        </p:nvSpPr>
        <p:spPr>
          <a:xfrm>
            <a:off x="3090600" y="3905925"/>
            <a:ext cx="5466300" cy="8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1000">
                <a:solidFill>
                  <a:srgbClr val="999999"/>
                </a:solidFill>
                <a:latin typeface="Georgia"/>
                <a:ea typeface="Georgia"/>
                <a:cs typeface="Georgia"/>
                <a:sym typeface="Georgia"/>
              </a:rPr>
              <a:t>More info on how to use this template at </a:t>
            </a:r>
            <a:r>
              <a:rPr b="1" i="1" lang="en" sz="1000" u="sng">
                <a:solidFill>
                  <a:srgbClr val="999999"/>
                </a:solidFill>
                <a:latin typeface="Georgia"/>
                <a:ea typeface="Georgia"/>
                <a:cs typeface="Georgia"/>
                <a:sym typeface="Georgia"/>
                <a:hlinkClick r:id="rId3">
                  <a:extLst>
                    <a:ext uri="{A12FA001-AC4F-418D-AE19-62706E023703}">
                      <ahyp:hlinkClr val="tx"/>
                    </a:ext>
                  </a:extLst>
                </a:hlinkClick>
              </a:rPr>
              <a:t>www.slidescarnival.com/help-use-presentation-template</a:t>
            </a:r>
            <a:endParaRPr b="1" i="1" sz="1000">
              <a:solidFill>
                <a:srgbClr val="999999"/>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i="1" lang="en" sz="1000">
                <a:solidFill>
                  <a:srgbClr val="999999"/>
                </a:solidFill>
                <a:latin typeface="Georgia"/>
                <a:ea typeface="Georgia"/>
                <a:cs typeface="Georgia"/>
                <a:sym typeface="Georgia"/>
              </a:rPr>
              <a:t>This template is free to use under </a:t>
            </a:r>
            <a:r>
              <a:rPr i="1" lang="en" sz="1000" u="sng">
                <a:solidFill>
                  <a:srgbClr val="999999"/>
                </a:solidFill>
                <a:latin typeface="Georgia"/>
                <a:ea typeface="Georgia"/>
                <a:cs typeface="Georgia"/>
                <a:sym typeface="Georgia"/>
                <a:hlinkClick r:id="rId4">
                  <a:extLst>
                    <a:ext uri="{A12FA001-AC4F-418D-AE19-62706E023703}">
                      <ahyp:hlinkClr val="tx"/>
                    </a:ext>
                  </a:extLst>
                </a:hlinkClick>
              </a:rPr>
              <a:t>Creative Commons Attribution license</a:t>
            </a:r>
            <a:r>
              <a:rPr i="1" lang="en" sz="1000">
                <a:solidFill>
                  <a:srgbClr val="999999"/>
                </a:solidFill>
                <a:latin typeface="Georgia"/>
                <a:ea typeface="Georgia"/>
                <a:cs typeface="Georgia"/>
                <a:sym typeface="Georgia"/>
              </a:rPr>
              <a:t>. You can keep the Credits slide or mention SlidesCarnival and other resources used in a slide footer.</a:t>
            </a:r>
            <a:endParaRPr i="1" sz="1000">
              <a:solidFill>
                <a:srgbClr val="999999"/>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i="1" sz="1000">
              <a:solidFill>
                <a:srgbClr val="999999"/>
              </a:solidFill>
              <a:latin typeface="Georgia"/>
              <a:ea typeface="Georgia"/>
              <a:cs typeface="Georgia"/>
              <a:sym typeface="Georgia"/>
            </a:endParaRPr>
          </a:p>
          <a:p>
            <a:pPr indent="0" lvl="0" marL="0" rtl="0" algn="l">
              <a:spcBef>
                <a:spcPts val="0"/>
              </a:spcBef>
              <a:spcAft>
                <a:spcPts val="0"/>
              </a:spcAft>
              <a:buNone/>
            </a:pPr>
            <a:r>
              <a:t/>
            </a:r>
            <a:endParaRPr i="1" sz="1000">
              <a:solidFill>
                <a:srgbClr val="999999"/>
              </a:solidFill>
              <a:latin typeface="Georgia"/>
              <a:ea typeface="Georgia"/>
              <a:cs typeface="Georgia"/>
              <a:sym typeface="Georgia"/>
            </a:endParaRPr>
          </a:p>
        </p:txBody>
      </p:sp>
      <p:sp>
        <p:nvSpPr>
          <p:cNvPr id="107" name="Google Shape;107;p1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08" name="Google Shape;108;p16"/>
          <p:cNvSpPr txBox="1"/>
          <p:nvPr>
            <p:ph idx="3" type="body"/>
          </p:nvPr>
        </p:nvSpPr>
        <p:spPr>
          <a:xfrm>
            <a:off x="5970725" y="575500"/>
            <a:ext cx="2715900" cy="3165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a:t>EDIT IN </a:t>
            </a:r>
            <a:r>
              <a:rPr b="1" lang="en">
                <a:solidFill>
                  <a:srgbClr val="F67031"/>
                </a:solidFill>
              </a:rPr>
              <a:t>POWERPOINT®</a:t>
            </a:r>
            <a:endParaRPr>
              <a:solidFill>
                <a:srgbClr val="F67031"/>
              </a:solidFill>
            </a:endParaRPr>
          </a:p>
          <a:p>
            <a:pPr indent="0" lvl="0" marL="0" rtl="0" algn="l">
              <a:spcBef>
                <a:spcPts val="600"/>
              </a:spcBef>
              <a:spcAft>
                <a:spcPts val="0"/>
              </a:spcAft>
              <a:buClr>
                <a:schemeClr val="dk1"/>
              </a:buClr>
              <a:buSzPts val="1100"/>
              <a:buFont typeface="Arial"/>
              <a:buNone/>
            </a:pPr>
            <a:r>
              <a:rPr lang="en"/>
              <a:t>Click on the button under the presentation preview that says "Download as PowerPoint template". You will get a .pptx file that you can edit in PowerPoint.</a:t>
            </a:r>
            <a:endParaRPr/>
          </a:p>
          <a:p>
            <a:pPr indent="0" lvl="0" marL="0" rtl="0" algn="l">
              <a:spcBef>
                <a:spcPts val="600"/>
              </a:spcBef>
              <a:spcAft>
                <a:spcPts val="0"/>
              </a:spcAft>
              <a:buClr>
                <a:schemeClr val="dk1"/>
              </a:buClr>
              <a:buSzPts val="1100"/>
              <a:buFont typeface="Arial"/>
              <a:buNone/>
            </a:pPr>
            <a:r>
              <a:rPr lang="en"/>
              <a:t>Remember to download and install the fonts used in this presentation (you’ll find the links to the font files needed in the </a:t>
            </a:r>
            <a:r>
              <a:rPr lang="en" u="sng">
                <a:hlinkClick action="ppaction://hlinksldjump" r:id="rId5"/>
              </a:rPr>
              <a:t>Presentation design slide</a:t>
            </a:r>
            <a:r>
              <a:rPr lang="en"/>
              <a:t>)</a:t>
            </a:r>
            <a:endParaRPr/>
          </a:p>
          <a:p>
            <a:pPr indent="0" lvl="0" marL="0" rtl="0" algn="l">
              <a:spcBef>
                <a:spcPts val="6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template is for a SlideDoc</a:t>
            </a:r>
            <a:endParaRPr/>
          </a:p>
        </p:txBody>
      </p:sp>
      <p:sp>
        <p:nvSpPr>
          <p:cNvPr id="114" name="Google Shape;114;p17"/>
          <p:cNvSpPr txBox="1"/>
          <p:nvPr>
            <p:ph idx="1" type="body"/>
          </p:nvPr>
        </p:nvSpPr>
        <p:spPr>
          <a:xfrm>
            <a:off x="3090625" y="575500"/>
            <a:ext cx="5596200" cy="120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 s</a:t>
            </a:r>
            <a:r>
              <a:rPr lang="en"/>
              <a:t>lidedoc is a visual document, developed in presentation software, that is intended to be read and referenced instead of projected.</a:t>
            </a:r>
            <a:endParaRPr/>
          </a:p>
        </p:txBody>
      </p:sp>
      <p:sp>
        <p:nvSpPr>
          <p:cNvPr id="115" name="Google Shape;115;p1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7"/>
          <p:cNvSpPr txBox="1"/>
          <p:nvPr>
            <p:ph idx="2" type="body"/>
          </p:nvPr>
        </p:nvSpPr>
        <p:spPr>
          <a:xfrm>
            <a:off x="3090625" y="1851913"/>
            <a:ext cx="55962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Slidedocs help you spread your smart thinking by combining visual communications with short chunks of written copy. Their scannable nature makes them great pre-read, reference, and leave-behind materials. Their modularity makes it easy for people to incorporate your ideas into their own communications. And these features together make slidedocs </a:t>
            </a:r>
            <a:r>
              <a:rPr lang="en">
                <a:solidFill>
                  <a:srgbClr val="F67031"/>
                </a:solidFill>
              </a:rPr>
              <a:t>the perfect companion to both written documents and presentations</a:t>
            </a:r>
            <a:r>
              <a:rPr lang="en"/>
              <a:t>.</a:t>
            </a:r>
            <a:endParaRPr/>
          </a:p>
          <a:p>
            <a:pPr indent="0" lvl="0" marL="0" rtl="0" algn="l">
              <a:spcBef>
                <a:spcPts val="1000"/>
              </a:spcBef>
              <a:spcAft>
                <a:spcPts val="1000"/>
              </a:spcAft>
              <a:buClr>
                <a:schemeClr val="dk1"/>
              </a:buClr>
              <a:buSzPts val="1100"/>
              <a:buFont typeface="Arial"/>
              <a:buNone/>
            </a:pPr>
            <a:r>
              <a:rPr b="1" lang="en">
                <a:solidFill>
                  <a:schemeClr val="dk2"/>
                </a:solidFill>
              </a:rPr>
              <a:t>Text from </a:t>
            </a:r>
            <a:r>
              <a:rPr b="1" lang="en" u="sng">
                <a:solidFill>
                  <a:srgbClr val="F67031"/>
                </a:solidFill>
                <a:hlinkClick r:id="rId3">
                  <a:extLst>
                    <a:ext uri="{A12FA001-AC4F-418D-AE19-62706E023703}">
                      <ahyp:hlinkClr val="tx"/>
                    </a:ext>
                  </a:extLst>
                </a:hlinkClick>
              </a:rPr>
              <a:t>duarte.com/slidedocs</a:t>
            </a:r>
            <a:endParaRPr b="1">
              <a:solidFill>
                <a:srgbClr val="F6703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646573" y="1016000"/>
            <a:ext cx="3246900" cy="97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of contents</a:t>
            </a:r>
            <a:endParaRPr/>
          </a:p>
        </p:txBody>
      </p:sp>
      <p:sp>
        <p:nvSpPr>
          <p:cNvPr id="122" name="Google Shape;122;p18"/>
          <p:cNvSpPr txBox="1"/>
          <p:nvPr>
            <p:ph idx="2" type="body"/>
          </p:nvPr>
        </p:nvSpPr>
        <p:spPr>
          <a:xfrm>
            <a:off x="5130225" y="1016000"/>
            <a:ext cx="3470700" cy="3099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Section one</a:t>
            </a:r>
            <a:endParaRPr/>
          </a:p>
          <a:p>
            <a:pPr indent="-342900" lvl="0" marL="457200" rtl="0" algn="l">
              <a:spcBef>
                <a:spcPts val="1000"/>
              </a:spcBef>
              <a:spcAft>
                <a:spcPts val="0"/>
              </a:spcAft>
              <a:buSzPts val="1800"/>
              <a:buAutoNum type="arabicPeriod"/>
            </a:pPr>
            <a:r>
              <a:rPr lang="en"/>
              <a:t>Section two</a:t>
            </a:r>
            <a:endParaRPr/>
          </a:p>
          <a:p>
            <a:pPr indent="-342900" lvl="0" marL="457200" rtl="0" algn="l">
              <a:spcBef>
                <a:spcPts val="1000"/>
              </a:spcBef>
              <a:spcAft>
                <a:spcPts val="0"/>
              </a:spcAft>
              <a:buSzPts val="1800"/>
              <a:buAutoNum type="arabicPeriod"/>
            </a:pPr>
            <a:r>
              <a:rPr lang="en"/>
              <a:t>Even another section</a:t>
            </a:r>
            <a:endParaRPr/>
          </a:p>
          <a:p>
            <a:pPr indent="-317500" lvl="1" marL="914400" rtl="0" algn="l">
              <a:spcBef>
                <a:spcPts val="1000"/>
              </a:spcBef>
              <a:spcAft>
                <a:spcPts val="0"/>
              </a:spcAft>
              <a:buSzPts val="1400"/>
              <a:buAutoNum type="alphaLcPeriod"/>
            </a:pPr>
            <a:r>
              <a:rPr lang="en"/>
              <a:t>And there can be subsections too.</a:t>
            </a:r>
            <a:endParaRPr/>
          </a:p>
          <a:p>
            <a:pPr indent="-317500" lvl="1" marL="914400" rtl="0" algn="l">
              <a:spcBef>
                <a:spcPts val="1000"/>
              </a:spcBef>
              <a:spcAft>
                <a:spcPts val="0"/>
              </a:spcAft>
              <a:buSzPts val="1400"/>
              <a:buAutoNum type="alphaLcPeriod"/>
            </a:pPr>
            <a:r>
              <a:rPr lang="en"/>
              <a:t>Subsection</a:t>
            </a:r>
            <a:endParaRPr/>
          </a:p>
          <a:p>
            <a:pPr indent="-342900" lvl="0" marL="457200" rtl="0" algn="l">
              <a:spcBef>
                <a:spcPts val="1000"/>
              </a:spcBef>
              <a:spcAft>
                <a:spcPts val="1000"/>
              </a:spcAft>
              <a:buSzPts val="1800"/>
              <a:buAutoNum type="arabicPeriod"/>
            </a:pPr>
            <a:r>
              <a:rPr lang="en"/>
              <a:t>Section four</a:t>
            </a:r>
            <a:endParaRPr/>
          </a:p>
        </p:txBody>
      </p:sp>
      <p:sp>
        <p:nvSpPr>
          <p:cNvPr id="123" name="Google Shape;123;p1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8"/>
          <p:cNvSpPr txBox="1"/>
          <p:nvPr>
            <p:ph idx="1" type="subTitle"/>
          </p:nvPr>
        </p:nvSpPr>
        <p:spPr>
          <a:xfrm>
            <a:off x="646550" y="1684700"/>
            <a:ext cx="3246900" cy="212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template optimized for SlideDocs. As it is a long document you should inform the reader about its contents.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19"/>
          <p:cNvSpPr txBox="1"/>
          <p:nvPr>
            <p:ph type="title"/>
          </p:nvPr>
        </p:nvSpPr>
        <p:spPr>
          <a:xfrm>
            <a:off x="511425" y="575500"/>
            <a:ext cx="3517200" cy="97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Hello!</a:t>
            </a:r>
            <a:endParaRPr/>
          </a:p>
          <a:p>
            <a:pPr indent="0" lvl="0" marL="0" rtl="0" algn="l">
              <a:spcBef>
                <a:spcPts val="0"/>
              </a:spcBef>
              <a:spcAft>
                <a:spcPts val="0"/>
              </a:spcAft>
              <a:buNone/>
            </a:pPr>
            <a:r>
              <a:rPr lang="en"/>
              <a:t>Nice to meet you</a:t>
            </a:r>
            <a:endParaRPr/>
          </a:p>
        </p:txBody>
      </p:sp>
      <p:sp>
        <p:nvSpPr>
          <p:cNvPr id="130" name="Google Shape;130;p1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ph idx="1" type="body"/>
          </p:nvPr>
        </p:nvSpPr>
        <p:spPr>
          <a:xfrm>
            <a:off x="511425" y="1598600"/>
            <a:ext cx="3517200" cy="295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Use the first slides to present yourself or your company. Remember that you may not be presenting this document directly.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Contact us at:</a:t>
            </a:r>
            <a:endParaRPr/>
          </a:p>
          <a:p>
            <a:pPr indent="-304800" lvl="0" marL="457200" rtl="0" algn="l">
              <a:spcBef>
                <a:spcPts val="600"/>
              </a:spcBef>
              <a:spcAft>
                <a:spcPts val="0"/>
              </a:spcAft>
              <a:buSzPts val="1200"/>
              <a:buChar char="▪"/>
            </a:pPr>
            <a:r>
              <a:rPr lang="en"/>
              <a:t>www.ourwebsite.com</a:t>
            </a:r>
            <a:endParaRPr/>
          </a:p>
          <a:p>
            <a:pPr indent="-304800" lvl="0" marL="457200" rtl="0" algn="l">
              <a:spcBef>
                <a:spcPts val="1000"/>
              </a:spcBef>
              <a:spcAft>
                <a:spcPts val="0"/>
              </a:spcAft>
              <a:buSzPts val="1200"/>
              <a:buChar char="▪"/>
            </a:pPr>
            <a:r>
              <a:rPr lang="en"/>
              <a:t>hello@mail.me</a:t>
            </a:r>
            <a:endParaRPr/>
          </a:p>
          <a:p>
            <a:pPr indent="-304800" lvl="0" marL="457200" rtl="0" algn="l">
              <a:spcBef>
                <a:spcPts val="1000"/>
              </a:spcBef>
              <a:spcAft>
                <a:spcPts val="1000"/>
              </a:spcAft>
              <a:buSzPts val="1200"/>
              <a:buChar char="▪"/>
            </a:pPr>
            <a:r>
              <a:rPr lang="en"/>
              <a:t>@companyname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20"/>
          <p:cNvSpPr txBox="1"/>
          <p:nvPr>
            <p:ph type="ctrTitle"/>
          </p:nvPr>
        </p:nvSpPr>
        <p:spPr>
          <a:xfrm>
            <a:off x="277100" y="284200"/>
            <a:ext cx="2024100" cy="367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800"/>
              <a:t>1.</a:t>
            </a:r>
            <a:endParaRPr b="1" sz="4800"/>
          </a:p>
          <a:p>
            <a:pPr indent="0" lvl="0" marL="0" rtl="0" algn="l">
              <a:spcBef>
                <a:spcPts val="0"/>
              </a:spcBef>
              <a:spcAft>
                <a:spcPts val="0"/>
              </a:spcAft>
              <a:buNone/>
            </a:pPr>
            <a:r>
              <a:rPr lang="en"/>
              <a:t>TRANSITION HEADLINE</a:t>
            </a:r>
            <a:endParaRPr/>
          </a:p>
        </p:txBody>
      </p:sp>
      <p:sp>
        <p:nvSpPr>
          <p:cNvPr id="137" name="Google Shape;137;p20"/>
          <p:cNvSpPr txBox="1"/>
          <p:nvPr>
            <p:ph idx="1" type="subTitle"/>
          </p:nvPr>
        </p:nvSpPr>
        <p:spPr>
          <a:xfrm>
            <a:off x="277100" y="3983050"/>
            <a:ext cx="20241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start with the first set of slides</a:t>
            </a:r>
            <a:endParaRPr/>
          </a:p>
        </p:txBody>
      </p:sp>
      <p:sp>
        <p:nvSpPr>
          <p:cNvPr id="138" name="Google Shape;138;p2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idx="1" type="body"/>
          </p:nvPr>
        </p:nvSpPr>
        <p:spPr>
          <a:xfrm>
            <a:off x="1847275" y="1704600"/>
            <a:ext cx="5449500" cy="27147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a:t>Quotations are commonly printed as a means of </a:t>
            </a:r>
            <a:r>
              <a:rPr lang="en">
                <a:solidFill>
                  <a:srgbClr val="F67031"/>
                </a:solidFill>
              </a:rPr>
              <a:t>inspiration</a:t>
            </a:r>
            <a:r>
              <a:rPr lang="en"/>
              <a:t> and to invoke philosophical thoughts from the reader.</a:t>
            </a:r>
            <a:endParaRPr/>
          </a:p>
        </p:txBody>
      </p:sp>
      <p:sp>
        <p:nvSpPr>
          <p:cNvPr id="144" name="Google Shape;144;p2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slide title</a:t>
            </a:r>
            <a:endParaRPr/>
          </a:p>
        </p:txBody>
      </p:sp>
      <p:sp>
        <p:nvSpPr>
          <p:cNvPr id="150" name="Google Shape;150;p22"/>
          <p:cNvSpPr txBox="1"/>
          <p:nvPr>
            <p:ph idx="1" type="body"/>
          </p:nvPr>
        </p:nvSpPr>
        <p:spPr>
          <a:xfrm>
            <a:off x="3090625" y="575500"/>
            <a:ext cx="5596200" cy="2765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200"/>
              <a:t>SlideDocs are for d</a:t>
            </a:r>
            <a:r>
              <a:rPr lang="en" sz="1200"/>
              <a:t>istribution; they’re not optimized for presenting. Slides have too much text and font size is too small for an audience to read it projected in a screen.</a:t>
            </a:r>
            <a:endParaRPr sz="1200"/>
          </a:p>
          <a:p>
            <a:pPr indent="0" lvl="0" marL="0" rtl="0" algn="l">
              <a:spcBef>
                <a:spcPts val="600"/>
              </a:spcBef>
              <a:spcAft>
                <a:spcPts val="0"/>
              </a:spcAft>
              <a:buNone/>
            </a:pPr>
            <a:r>
              <a:rPr lang="en" sz="1200"/>
              <a:t>These documents are useful for:</a:t>
            </a:r>
            <a:endParaRPr sz="1200"/>
          </a:p>
          <a:p>
            <a:pPr indent="-304800" lvl="0" marL="457200" rtl="0" algn="l">
              <a:spcBef>
                <a:spcPts val="600"/>
              </a:spcBef>
              <a:spcAft>
                <a:spcPts val="0"/>
              </a:spcAft>
              <a:buSzPts val="1200"/>
              <a:buChar char="▪"/>
            </a:pPr>
            <a:r>
              <a:rPr lang="en" sz="1200"/>
              <a:t>Distribute before a meeting when the topic is highly complex or technical</a:t>
            </a:r>
            <a:endParaRPr sz="1200"/>
          </a:p>
          <a:p>
            <a:pPr indent="-304800" lvl="0" marL="457200" rtl="0" algn="l">
              <a:spcBef>
                <a:spcPts val="1000"/>
              </a:spcBef>
              <a:spcAft>
                <a:spcPts val="0"/>
              </a:spcAft>
              <a:buSzPts val="1200"/>
              <a:buChar char="▪"/>
            </a:pPr>
            <a:r>
              <a:rPr lang="en" sz="1200"/>
              <a:t>To f</a:t>
            </a:r>
            <a:r>
              <a:rPr lang="en" sz="1200"/>
              <a:t>ully explain your idea before booking a meeting with someone</a:t>
            </a:r>
            <a:endParaRPr sz="1200"/>
          </a:p>
          <a:p>
            <a:pPr indent="-304800" lvl="0" marL="457200" rtl="0" algn="l">
              <a:spcBef>
                <a:spcPts val="1000"/>
              </a:spcBef>
              <a:spcAft>
                <a:spcPts val="1000"/>
              </a:spcAft>
              <a:buSzPts val="1200"/>
              <a:buChar char="▪"/>
            </a:pPr>
            <a:r>
              <a:rPr lang="en" sz="1200"/>
              <a:t>As a reference and follow-up material</a:t>
            </a:r>
            <a:endParaRPr sz="1200"/>
          </a:p>
        </p:txBody>
      </p:sp>
      <p:sp>
        <p:nvSpPr>
          <p:cNvPr id="151" name="Google Shape;151;p2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22"/>
          <p:cNvSpPr/>
          <p:nvPr/>
        </p:nvSpPr>
        <p:spPr>
          <a:xfrm>
            <a:off x="5031488" y="3016175"/>
            <a:ext cx="1660800" cy="1660800"/>
          </a:xfrm>
          <a:prstGeom prst="ellipse">
            <a:avLst/>
          </a:prstGeom>
          <a:solidFill>
            <a:srgbClr val="F6703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Nunito Sans"/>
                <a:ea typeface="Nunito Sans"/>
                <a:cs typeface="Nunito Sans"/>
                <a:sym typeface="Nunito Sans"/>
              </a:rPr>
              <a:t>Explain</a:t>
            </a:r>
            <a:endParaRPr b="1" sz="1200">
              <a:solidFill>
                <a:srgbClr val="FFFFFF"/>
              </a:solidFill>
              <a:latin typeface="Nunito Sans"/>
              <a:ea typeface="Nunito Sans"/>
              <a:cs typeface="Nunito Sans"/>
              <a:sym typeface="Nunito Sans"/>
            </a:endParaRPr>
          </a:p>
        </p:txBody>
      </p:sp>
      <p:sp>
        <p:nvSpPr>
          <p:cNvPr id="153" name="Google Shape;153;p22"/>
          <p:cNvSpPr/>
          <p:nvPr/>
        </p:nvSpPr>
        <p:spPr>
          <a:xfrm>
            <a:off x="6895975" y="3016175"/>
            <a:ext cx="1660800" cy="1660800"/>
          </a:xfrm>
          <a:prstGeom prst="ellipse">
            <a:avLst/>
          </a:prstGeom>
          <a:solidFill>
            <a:srgbClr val="ED003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Nunito Sans"/>
                <a:ea typeface="Nunito Sans"/>
                <a:cs typeface="Nunito Sans"/>
                <a:sym typeface="Nunito Sans"/>
              </a:rPr>
              <a:t>Follow-up</a:t>
            </a:r>
            <a:endParaRPr b="1" sz="1200">
              <a:solidFill>
                <a:srgbClr val="FFFFFF"/>
              </a:solidFill>
              <a:latin typeface="Nunito Sans"/>
              <a:ea typeface="Nunito Sans"/>
              <a:cs typeface="Nunito Sans"/>
              <a:sym typeface="Nunito Sans"/>
            </a:endParaRPr>
          </a:p>
        </p:txBody>
      </p:sp>
      <p:sp>
        <p:nvSpPr>
          <p:cNvPr id="154" name="Google Shape;154;p22"/>
          <p:cNvSpPr/>
          <p:nvPr/>
        </p:nvSpPr>
        <p:spPr>
          <a:xfrm>
            <a:off x="3167000" y="3016175"/>
            <a:ext cx="1660800" cy="1660800"/>
          </a:xfrm>
          <a:prstGeom prst="ellipse">
            <a:avLst/>
          </a:prstGeom>
          <a:solidFill>
            <a:srgbClr val="FFA4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Nunito Sans"/>
                <a:ea typeface="Nunito Sans"/>
                <a:cs typeface="Nunito Sans"/>
                <a:sym typeface="Nunito Sans"/>
              </a:rPr>
              <a:t>Distribute</a:t>
            </a:r>
            <a:endParaRPr b="1" sz="1200">
              <a:solidFill>
                <a:srgbClr val="FFFFFF"/>
              </a:solidFill>
              <a:latin typeface="Nunito Sans"/>
              <a:ea typeface="Nunito Sans"/>
              <a:cs typeface="Nunito Sans"/>
              <a:sym typeface="Nunito Sans"/>
            </a:endParaRPr>
          </a:p>
        </p:txBody>
      </p:sp>
      <p:cxnSp>
        <p:nvCxnSpPr>
          <p:cNvPr id="155" name="Google Shape;155;p22"/>
          <p:cNvCxnSpPr/>
          <p:nvPr/>
        </p:nvCxnSpPr>
        <p:spPr>
          <a:xfrm>
            <a:off x="4473377" y="3856125"/>
            <a:ext cx="909900" cy="0"/>
          </a:xfrm>
          <a:prstGeom prst="straightConnector1">
            <a:avLst/>
          </a:prstGeom>
          <a:noFill/>
          <a:ln cap="flat" cmpd="sng" w="19050">
            <a:solidFill>
              <a:srgbClr val="FFFFFF"/>
            </a:solidFill>
            <a:prstDash val="solid"/>
            <a:round/>
            <a:headEnd len="sm" w="sm" type="oval"/>
            <a:tailEnd len="sm" w="sm" type="triangle"/>
          </a:ln>
        </p:spPr>
      </p:cxnSp>
      <p:cxnSp>
        <p:nvCxnSpPr>
          <p:cNvPr id="156" name="Google Shape;156;p22"/>
          <p:cNvCxnSpPr/>
          <p:nvPr/>
        </p:nvCxnSpPr>
        <p:spPr>
          <a:xfrm>
            <a:off x="6292952" y="3856125"/>
            <a:ext cx="909900" cy="0"/>
          </a:xfrm>
          <a:prstGeom prst="straightConnector1">
            <a:avLst/>
          </a:prstGeom>
          <a:noFill/>
          <a:ln cap="flat" cmpd="sng" w="19050">
            <a:solidFill>
              <a:srgbClr val="FFFFFF"/>
            </a:solidFill>
            <a:prstDash val="solid"/>
            <a:round/>
            <a:headEnd len="sm" w="sm" type="oval"/>
            <a:tailEnd len="sm" w="sm"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3"/>
          <p:cNvSpPr txBox="1"/>
          <p:nvPr>
            <p:ph idx="4294967295" type="ctrTitle"/>
          </p:nvPr>
        </p:nvSpPr>
        <p:spPr>
          <a:xfrm>
            <a:off x="685800" y="2802542"/>
            <a:ext cx="7772400" cy="115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7200"/>
              <a:t>BIG CONCEPT</a:t>
            </a:r>
            <a:endParaRPr b="1" sz="7200"/>
          </a:p>
        </p:txBody>
      </p:sp>
      <p:sp>
        <p:nvSpPr>
          <p:cNvPr id="162" name="Google Shape;162;p23"/>
          <p:cNvSpPr txBox="1"/>
          <p:nvPr>
            <p:ph idx="4294967295" type="subTitle"/>
          </p:nvPr>
        </p:nvSpPr>
        <p:spPr>
          <a:xfrm>
            <a:off x="685800" y="3868754"/>
            <a:ext cx="7772400" cy="78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FFFFFF"/>
                </a:solidFill>
              </a:rPr>
              <a:t>Bring the attention of your audience over a key concept using icons or illustrations</a:t>
            </a:r>
            <a:endParaRPr>
              <a:solidFill>
                <a:srgbClr val="FFFFFF"/>
              </a:solidFill>
            </a:endParaRPr>
          </a:p>
        </p:txBody>
      </p:sp>
      <p:grpSp>
        <p:nvGrpSpPr>
          <p:cNvPr id="163" name="Google Shape;163;p23"/>
          <p:cNvGrpSpPr/>
          <p:nvPr/>
        </p:nvGrpSpPr>
        <p:grpSpPr>
          <a:xfrm>
            <a:off x="6791059" y="345962"/>
            <a:ext cx="1590883" cy="1590858"/>
            <a:chOff x="6643075" y="3664250"/>
            <a:chExt cx="407950" cy="407975"/>
          </a:xfrm>
        </p:grpSpPr>
        <p:sp>
          <p:nvSpPr>
            <p:cNvPr id="164" name="Google Shape;164;p23"/>
            <p:cNvSpPr/>
            <p:nvPr/>
          </p:nvSpPr>
          <p:spPr>
            <a:xfrm>
              <a:off x="6794075" y="3815250"/>
              <a:ext cx="211300" cy="211300"/>
            </a:xfrm>
            <a:custGeom>
              <a:rect b="b" l="l" r="r" t="t"/>
              <a:pathLst>
                <a:path extrusionOk="0" fill="none" h="8452" w="8452">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p:nvPr/>
          </p:nvSpPr>
          <p:spPr>
            <a:xfrm>
              <a:off x="6643075" y="3664250"/>
              <a:ext cx="407950" cy="407975"/>
            </a:xfrm>
            <a:custGeom>
              <a:rect b="b" l="l" r="r" t="t"/>
              <a:pathLst>
                <a:path extrusionOk="0" fill="none" h="16319" w="16318">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23"/>
          <p:cNvGrpSpPr/>
          <p:nvPr/>
        </p:nvGrpSpPr>
        <p:grpSpPr>
          <a:xfrm rot="1508271">
            <a:off x="798753" y="1851401"/>
            <a:ext cx="654063" cy="654026"/>
            <a:chOff x="576250" y="4319400"/>
            <a:chExt cx="442075" cy="442050"/>
          </a:xfrm>
        </p:grpSpPr>
        <p:sp>
          <p:nvSpPr>
            <p:cNvPr id="167" name="Google Shape;167;p23"/>
            <p:cNvSpPr/>
            <p:nvPr/>
          </p:nvSpPr>
          <p:spPr>
            <a:xfrm>
              <a:off x="576250" y="4319400"/>
              <a:ext cx="442075" cy="442050"/>
            </a:xfrm>
            <a:custGeom>
              <a:rect b="b" l="l" r="r" t="t"/>
              <a:pathLst>
                <a:path extrusionOk="0" fill="none" h="17682" w="17683">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3"/>
            <p:cNvSpPr/>
            <p:nvPr/>
          </p:nvSpPr>
          <p:spPr>
            <a:xfrm>
              <a:off x="595725" y="4668875"/>
              <a:ext cx="73100" cy="73100"/>
            </a:xfrm>
            <a:custGeom>
              <a:rect b="b" l="l" r="r" t="t"/>
              <a:pathLst>
                <a:path extrusionOk="0" fill="none" h="2924" w="2924">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3"/>
            <p:cNvSpPr/>
            <p:nvPr/>
          </p:nvSpPr>
          <p:spPr>
            <a:xfrm>
              <a:off x="652350" y="4711500"/>
              <a:ext cx="46925" cy="46925"/>
            </a:xfrm>
            <a:custGeom>
              <a:rect b="b" l="l" r="r" t="t"/>
              <a:pathLst>
                <a:path extrusionOk="0" fill="none" h="1877" w="1877">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3"/>
            <p:cNvSpPr/>
            <p:nvPr/>
          </p:nvSpPr>
          <p:spPr>
            <a:xfrm>
              <a:off x="579300" y="4638450"/>
              <a:ext cx="46900" cy="46900"/>
            </a:xfrm>
            <a:custGeom>
              <a:rect b="b" l="l" r="r" t="t"/>
              <a:pathLst>
                <a:path extrusionOk="0" fill="none" h="1876" w="1876">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 name="Google Shape;171;p23"/>
          <p:cNvSpPr/>
          <p:nvPr/>
        </p:nvSpPr>
        <p:spPr>
          <a:xfrm>
            <a:off x="6410281" y="713293"/>
            <a:ext cx="248676" cy="237445"/>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p:nvPr/>
        </p:nvSpPr>
        <p:spPr>
          <a:xfrm rot="2697569">
            <a:off x="8048925" y="1928866"/>
            <a:ext cx="377468" cy="360421"/>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3"/>
          <p:cNvSpPr/>
          <p:nvPr/>
        </p:nvSpPr>
        <p:spPr>
          <a:xfrm>
            <a:off x="8347545" y="1723093"/>
            <a:ext cx="151199" cy="144406"/>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3"/>
          <p:cNvSpPr/>
          <p:nvPr/>
        </p:nvSpPr>
        <p:spPr>
          <a:xfrm rot="1280187">
            <a:off x="6238008" y="1429475"/>
            <a:ext cx="151179" cy="144398"/>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23"/>
          <p:cNvSpPr/>
          <p:nvPr/>
        </p:nvSpPr>
        <p:spPr>
          <a:xfrm>
            <a:off x="1635350" y="1665933"/>
            <a:ext cx="5956025" cy="1074500"/>
          </a:xfrm>
          <a:custGeom>
            <a:rect b="b" l="l" r="r" t="t"/>
            <a:pathLst>
              <a:path extrusionOk="0" h="42980" w="238241">
                <a:moveTo>
                  <a:pt x="0" y="14049"/>
                </a:moveTo>
                <a:cubicBezTo>
                  <a:pt x="5476" y="8573"/>
                  <a:pt x="13935" y="7254"/>
                  <a:pt x="21126" y="4377"/>
                </a:cubicBezTo>
                <a:cubicBezTo>
                  <a:pt x="34915" y="-1140"/>
                  <a:pt x="51579" y="-1336"/>
                  <a:pt x="65669" y="3359"/>
                </a:cubicBezTo>
                <a:cubicBezTo>
                  <a:pt x="71835" y="5414"/>
                  <a:pt x="79874" y="8507"/>
                  <a:pt x="81450" y="14813"/>
                </a:cubicBezTo>
                <a:cubicBezTo>
                  <a:pt x="82973" y="20904"/>
                  <a:pt x="84783" y="28176"/>
                  <a:pt x="81704" y="33648"/>
                </a:cubicBezTo>
                <a:cubicBezTo>
                  <a:pt x="77323" y="41435"/>
                  <a:pt x="64779" y="44711"/>
                  <a:pt x="56251" y="42047"/>
                </a:cubicBezTo>
                <a:cubicBezTo>
                  <a:pt x="49198" y="39844"/>
                  <a:pt x="46785" y="28700"/>
                  <a:pt x="48107" y="21430"/>
                </a:cubicBezTo>
                <a:cubicBezTo>
                  <a:pt x="48970" y="16684"/>
                  <a:pt x="53054" y="12574"/>
                  <a:pt x="57270" y="10231"/>
                </a:cubicBezTo>
                <a:cubicBezTo>
                  <a:pt x="87007" y="-6292"/>
                  <a:pt x="121672" y="33365"/>
                  <a:pt x="155264" y="38739"/>
                </a:cubicBezTo>
                <a:cubicBezTo>
                  <a:pt x="174115" y="41755"/>
                  <a:pt x="194150" y="44396"/>
                  <a:pt x="212533" y="39248"/>
                </a:cubicBezTo>
                <a:cubicBezTo>
                  <a:pt x="225473" y="35624"/>
                  <a:pt x="238241" y="21633"/>
                  <a:pt x="238241" y="8195"/>
                </a:cubicBezTo>
              </a:path>
            </a:pathLst>
          </a:custGeom>
          <a:noFill/>
          <a:ln cap="flat" cmpd="sng" w="9525">
            <a:solidFill>
              <a:srgbClr val="FFFFFF"/>
            </a:solidFill>
            <a:prstDash val="dash"/>
            <a:round/>
            <a:headEnd len="med" w="med" type="none"/>
            <a:tailEnd len="med" w="med" type="none"/>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4"/>
          <p:cNvSpPr txBox="1"/>
          <p:nvPr>
            <p:ph idx="1" type="body"/>
          </p:nvPr>
        </p:nvSpPr>
        <p:spPr>
          <a:xfrm>
            <a:off x="3090625" y="575500"/>
            <a:ext cx="5596200" cy="120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Try to c</a:t>
            </a:r>
            <a:r>
              <a:rPr lang="en"/>
              <a:t>ommunicate ideas visually using graphs, icons, illustrations, photos… any resource that helps you convey your message at a glance.</a:t>
            </a:r>
            <a:endParaRPr/>
          </a:p>
        </p:txBody>
      </p:sp>
      <p:sp>
        <p:nvSpPr>
          <p:cNvPr id="182" name="Google Shape;182;p24"/>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can also split your content</a:t>
            </a:r>
            <a:endParaRPr/>
          </a:p>
        </p:txBody>
      </p:sp>
      <p:sp>
        <p:nvSpPr>
          <p:cNvPr id="183" name="Google Shape;183;p24"/>
          <p:cNvSpPr txBox="1"/>
          <p:nvPr>
            <p:ph idx="2" type="body"/>
          </p:nvPr>
        </p:nvSpPr>
        <p:spPr>
          <a:xfrm>
            <a:off x="3090625" y="2984375"/>
            <a:ext cx="2727000" cy="157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a:t>White</a:t>
            </a:r>
            <a:endParaRPr b="1"/>
          </a:p>
          <a:p>
            <a:pPr indent="0" lvl="0" marL="0" rtl="0" algn="l">
              <a:spcBef>
                <a:spcPts val="600"/>
              </a:spcBef>
              <a:spcAft>
                <a:spcPts val="0"/>
              </a:spcAft>
              <a:buClr>
                <a:schemeClr val="dk1"/>
              </a:buClr>
              <a:buSzPts val="1100"/>
              <a:buFont typeface="Arial"/>
              <a:buNone/>
            </a:pPr>
            <a:r>
              <a:rPr lang="en"/>
              <a:t>Is the color of milk and fresh snow, the color produced by the combination of all the colors of the visible spectrum.</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p:txBody>
      </p:sp>
      <p:sp>
        <p:nvSpPr>
          <p:cNvPr id="184" name="Google Shape;184;p2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4"/>
          <p:cNvSpPr txBox="1"/>
          <p:nvPr>
            <p:ph idx="3" type="body"/>
          </p:nvPr>
        </p:nvSpPr>
        <p:spPr>
          <a:xfrm>
            <a:off x="5959749" y="2984375"/>
            <a:ext cx="2727000" cy="157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a:t>Black</a:t>
            </a:r>
            <a:endParaRPr b="1"/>
          </a:p>
          <a:p>
            <a:pPr indent="0" lvl="0" marL="0" rtl="0" algn="l">
              <a:spcBef>
                <a:spcPts val="600"/>
              </a:spcBef>
              <a:spcAft>
                <a:spcPts val="0"/>
              </a:spcAft>
              <a:buClr>
                <a:schemeClr val="dk1"/>
              </a:buClr>
              <a:buSzPts val="1100"/>
              <a:buFont typeface="Arial"/>
              <a:buNone/>
            </a:pPr>
            <a:r>
              <a:rPr lang="en"/>
              <a:t>Is the color of ebony and of outer space. It has been the symbolic color of elegance, solemnity and authority.</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p:txBody>
      </p:sp>
      <p:sp>
        <p:nvSpPr>
          <p:cNvPr id="186" name="Google Shape;186;p24"/>
          <p:cNvSpPr/>
          <p:nvPr/>
        </p:nvSpPr>
        <p:spPr>
          <a:xfrm rot="729144">
            <a:off x="3149784" y="2050455"/>
            <a:ext cx="916334" cy="857729"/>
          </a:xfrm>
          <a:prstGeom prst="wedgeEllipseCallout">
            <a:avLst>
              <a:gd fmla="val -20833" name="adj1"/>
              <a:gd fmla="val 62500" name="adj2"/>
            </a:avLst>
          </a:prstGeom>
          <a:solidFill>
            <a:srgbClr val="F67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BCD4"/>
              </a:solidFill>
            </a:endParaRPr>
          </a:p>
        </p:txBody>
      </p:sp>
      <p:sp>
        <p:nvSpPr>
          <p:cNvPr id="187" name="Google Shape;187;p24"/>
          <p:cNvSpPr/>
          <p:nvPr/>
        </p:nvSpPr>
        <p:spPr>
          <a:xfrm flipH="1" rot="-773137">
            <a:off x="3569317" y="1821551"/>
            <a:ext cx="992801" cy="929054"/>
          </a:xfrm>
          <a:prstGeom prst="wedgeEllipseCallout">
            <a:avLst>
              <a:gd fmla="val -20833" name="adj1"/>
              <a:gd fmla="val 62500" name="adj2"/>
            </a:avLst>
          </a:prstGeom>
          <a:solidFill>
            <a:srgbClr val="ED0036">
              <a:alpha val="7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BCD4"/>
              </a:solidFill>
            </a:endParaRPr>
          </a:p>
        </p:txBody>
      </p:sp>
      <p:sp>
        <p:nvSpPr>
          <p:cNvPr id="188" name="Google Shape;188;p24"/>
          <p:cNvSpPr/>
          <p:nvPr/>
        </p:nvSpPr>
        <p:spPr>
          <a:xfrm rot="729144">
            <a:off x="5994159" y="2111230"/>
            <a:ext cx="916334" cy="857729"/>
          </a:xfrm>
          <a:prstGeom prst="wedgeEllipseCallout">
            <a:avLst>
              <a:gd fmla="val -20833" name="adj1"/>
              <a:gd fmla="val 62500" name="adj2"/>
            </a:avLst>
          </a:prstGeom>
          <a:solidFill>
            <a:srgbClr val="F67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BCD4"/>
              </a:solidFill>
            </a:endParaRPr>
          </a:p>
        </p:txBody>
      </p:sp>
      <p:sp>
        <p:nvSpPr>
          <p:cNvPr id="189" name="Google Shape;189;p24"/>
          <p:cNvSpPr/>
          <p:nvPr/>
        </p:nvSpPr>
        <p:spPr>
          <a:xfrm flipH="1" rot="-773137">
            <a:off x="6413692" y="1882326"/>
            <a:ext cx="992801" cy="929054"/>
          </a:xfrm>
          <a:prstGeom prst="wedgeEllipseCallout">
            <a:avLst>
              <a:gd fmla="val -20833" name="adj1"/>
              <a:gd fmla="val 62500" name="adj2"/>
            </a:avLst>
          </a:prstGeom>
          <a:solidFill>
            <a:srgbClr val="FFA400">
              <a:alpha val="7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BCD4"/>
              </a:solidFill>
            </a:endParaRPr>
          </a:p>
        </p:txBody>
      </p:sp>
      <p:grpSp>
        <p:nvGrpSpPr>
          <p:cNvPr id="190" name="Google Shape;190;p24"/>
          <p:cNvGrpSpPr/>
          <p:nvPr/>
        </p:nvGrpSpPr>
        <p:grpSpPr>
          <a:xfrm>
            <a:off x="3868697" y="2123332"/>
            <a:ext cx="394068" cy="325505"/>
            <a:chOff x="5268225" y="4341925"/>
            <a:chExt cx="468850" cy="387275"/>
          </a:xfrm>
        </p:grpSpPr>
        <p:sp>
          <p:nvSpPr>
            <p:cNvPr id="191" name="Google Shape;191;p24"/>
            <p:cNvSpPr/>
            <p:nvPr/>
          </p:nvSpPr>
          <p:spPr>
            <a:xfrm>
              <a:off x="5652425" y="4676800"/>
              <a:ext cx="65775" cy="52400"/>
            </a:xfrm>
            <a:custGeom>
              <a:rect b="b" l="l" r="r" t="t"/>
              <a:pathLst>
                <a:path extrusionOk="0" fill="none" h="2096" w="2631">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4"/>
            <p:cNvSpPr/>
            <p:nvPr/>
          </p:nvSpPr>
          <p:spPr>
            <a:xfrm>
              <a:off x="5287100" y="4676800"/>
              <a:ext cx="65775" cy="52400"/>
            </a:xfrm>
            <a:custGeom>
              <a:rect b="b" l="l" r="r" t="t"/>
              <a:pathLst>
                <a:path extrusionOk="0" fill="none" h="2096" w="2631">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p:nvPr/>
          </p:nvSpPr>
          <p:spPr>
            <a:xfrm>
              <a:off x="5268225" y="4341925"/>
              <a:ext cx="468850" cy="333075"/>
            </a:xfrm>
            <a:custGeom>
              <a:rect b="b" l="l" r="r" t="t"/>
              <a:pathLst>
                <a:path extrusionOk="0" fill="none" h="13323" w="18754">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4"/>
            <p:cNvSpPr/>
            <p:nvPr/>
          </p:nvSpPr>
          <p:spPr>
            <a:xfrm>
              <a:off x="5351025" y="4375400"/>
              <a:ext cx="303250" cy="149825"/>
            </a:xfrm>
            <a:custGeom>
              <a:rect b="b" l="l" r="r" t="t"/>
              <a:pathLst>
                <a:path extrusionOk="0" fill="none" h="5993" w="1213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4"/>
            <p:cNvSpPr/>
            <p:nvPr/>
          </p:nvSpPr>
          <p:spPr>
            <a:xfrm>
              <a:off x="5326675" y="4569025"/>
              <a:ext cx="81000" cy="65175"/>
            </a:xfrm>
            <a:custGeom>
              <a:rect b="b" l="l" r="r" t="t"/>
              <a:pathLst>
                <a:path extrusionOk="0" fill="none" h="2607" w="324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4"/>
            <p:cNvSpPr/>
            <p:nvPr/>
          </p:nvSpPr>
          <p:spPr>
            <a:xfrm>
              <a:off x="5447225" y="4615925"/>
              <a:ext cx="110850" cy="25"/>
            </a:xfrm>
            <a:custGeom>
              <a:rect b="b" l="l" r="r" t="t"/>
              <a:pathLst>
                <a:path extrusionOk="0" fill="none" h="1" w="4434">
                  <a:moveTo>
                    <a:pt x="1" y="0"/>
                  </a:moveTo>
                  <a:lnTo>
                    <a:pt x="443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4"/>
            <p:cNvSpPr/>
            <p:nvPr/>
          </p:nvSpPr>
          <p:spPr>
            <a:xfrm>
              <a:off x="5439925" y="4589125"/>
              <a:ext cx="125450" cy="25"/>
            </a:xfrm>
            <a:custGeom>
              <a:rect b="b" l="l" r="r" t="t"/>
              <a:pathLst>
                <a:path extrusionOk="0" fill="none" h="1" w="5018">
                  <a:moveTo>
                    <a:pt x="1" y="0"/>
                  </a:moveTo>
                  <a:lnTo>
                    <a:pt x="501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4"/>
            <p:cNvSpPr/>
            <p:nvPr/>
          </p:nvSpPr>
          <p:spPr>
            <a:xfrm>
              <a:off x="5597625" y="4569025"/>
              <a:ext cx="81000" cy="65175"/>
            </a:xfrm>
            <a:custGeom>
              <a:rect b="b" l="l" r="r" t="t"/>
              <a:pathLst>
                <a:path extrusionOk="0" fill="none" h="2607" w="324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 name="Google Shape;199;p24"/>
          <p:cNvGrpSpPr/>
          <p:nvPr/>
        </p:nvGrpSpPr>
        <p:grpSpPr>
          <a:xfrm>
            <a:off x="6687470" y="2223751"/>
            <a:ext cx="445255" cy="246182"/>
            <a:chOff x="531800" y="5071350"/>
            <a:chExt cx="529750" cy="292900"/>
          </a:xfrm>
        </p:grpSpPr>
        <p:sp>
          <p:nvSpPr>
            <p:cNvPr id="200" name="Google Shape;200;p24"/>
            <p:cNvSpPr/>
            <p:nvPr/>
          </p:nvSpPr>
          <p:spPr>
            <a:xfrm>
              <a:off x="632875" y="5077450"/>
              <a:ext cx="272200" cy="185725"/>
            </a:xfrm>
            <a:custGeom>
              <a:rect b="b" l="l" r="r" t="t"/>
              <a:pathLst>
                <a:path extrusionOk="0" fill="none" h="7429" w="10888">
                  <a:moveTo>
                    <a:pt x="2947" y="0"/>
                  </a:moveTo>
                  <a:lnTo>
                    <a:pt x="6406" y="7428"/>
                  </a:lnTo>
                  <a:lnTo>
                    <a:pt x="10887" y="2314"/>
                  </a:lnTo>
                  <a:lnTo>
                    <a:pt x="4019" y="2314"/>
                  </a:lnTo>
                  <a:lnTo>
                    <a:pt x="0" y="7428"/>
                  </a:lnTo>
                  <a:lnTo>
                    <a:pt x="6406" y="74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4"/>
            <p:cNvSpPr/>
            <p:nvPr/>
          </p:nvSpPr>
          <p:spPr>
            <a:xfrm>
              <a:off x="886175" y="5071350"/>
              <a:ext cx="74300" cy="191825"/>
            </a:xfrm>
            <a:custGeom>
              <a:rect b="b" l="l" r="r" t="t"/>
              <a:pathLst>
                <a:path extrusionOk="0" fill="none" h="7673" w="2972">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4"/>
            <p:cNvSpPr/>
            <p:nvPr/>
          </p:nvSpPr>
          <p:spPr>
            <a:xfrm>
              <a:off x="531800" y="5162075"/>
              <a:ext cx="202175" cy="202175"/>
            </a:xfrm>
            <a:custGeom>
              <a:rect b="b" l="l" r="r" t="t"/>
              <a:pathLst>
                <a:path extrusionOk="0" fill="none" h="8087" w="8087">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4"/>
            <p:cNvSpPr/>
            <p:nvPr/>
          </p:nvSpPr>
          <p:spPr>
            <a:xfrm>
              <a:off x="859375" y="5162075"/>
              <a:ext cx="202175" cy="202175"/>
            </a:xfrm>
            <a:custGeom>
              <a:rect b="b" l="l" r="r" t="t"/>
              <a:pathLst>
                <a:path extrusionOk="0" fill="none" h="8087" w="8087">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4"/>
            <p:cNvSpPr/>
            <p:nvPr/>
          </p:nvSpPr>
          <p:spPr>
            <a:xfrm>
              <a:off x="676100" y="5071350"/>
              <a:ext cx="86500" cy="7325"/>
            </a:xfrm>
            <a:custGeom>
              <a:rect b="b" l="l" r="r" t="t"/>
              <a:pathLst>
                <a:path extrusionOk="0" fill="none" h="293" w="3460">
                  <a:moveTo>
                    <a:pt x="1" y="1"/>
                  </a:moveTo>
                  <a:lnTo>
                    <a:pt x="3459" y="29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4"/>
            <p:cNvSpPr/>
            <p:nvPr/>
          </p:nvSpPr>
          <p:spPr>
            <a:xfrm>
              <a:off x="941575" y="5244275"/>
              <a:ext cx="37175" cy="37175"/>
            </a:xfrm>
            <a:custGeom>
              <a:rect b="b" l="l" r="r" t="t"/>
              <a:pathLst>
                <a:path extrusionOk="0" fill="none" h="1487" w="1487">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4"/>
            <p:cNvSpPr/>
            <p:nvPr/>
          </p:nvSpPr>
          <p:spPr>
            <a:xfrm>
              <a:off x="614600" y="5244275"/>
              <a:ext cx="37175" cy="37175"/>
            </a:xfrm>
            <a:custGeom>
              <a:rect b="b" l="l" r="r" t="t"/>
              <a:pathLst>
                <a:path extrusionOk="0" fill="none" h="1487" w="1487">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5"/>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two or three columns</a:t>
            </a:r>
            <a:endParaRPr/>
          </a:p>
        </p:txBody>
      </p:sp>
      <p:sp>
        <p:nvSpPr>
          <p:cNvPr id="212" name="Google Shape;212;p25"/>
          <p:cNvSpPr txBox="1"/>
          <p:nvPr>
            <p:ph idx="1" type="body"/>
          </p:nvPr>
        </p:nvSpPr>
        <p:spPr>
          <a:xfrm>
            <a:off x="3069325" y="1126450"/>
            <a:ext cx="1789800" cy="335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Yellow</a:t>
            </a:r>
            <a:endParaRPr b="1"/>
          </a:p>
          <a:p>
            <a:pPr indent="0" lvl="0" marL="0" rtl="0" algn="l">
              <a:spcBef>
                <a:spcPts val="600"/>
              </a:spcBef>
              <a:spcAft>
                <a:spcPts val="0"/>
              </a:spcAft>
              <a:buNone/>
            </a:pPr>
            <a:r>
              <a:rPr lang="en"/>
              <a:t>Is the color of gold, butter and ripe lemons. In the spectrum of visible light, yellow is found between green and orange.</a:t>
            </a:r>
            <a:endParaRPr/>
          </a:p>
          <a:p>
            <a:pPr indent="0" lvl="0" marL="0" rtl="0" algn="l">
              <a:spcBef>
                <a:spcPts val="600"/>
              </a:spcBef>
              <a:spcAft>
                <a:spcPts val="0"/>
              </a:spcAft>
              <a:buNone/>
            </a:pPr>
            <a:r>
              <a:rPr lang="en"/>
              <a:t>A</a:t>
            </a:r>
            <a:r>
              <a:rPr lang="en"/>
              <a:t>ccording to surveys in Europe, Canada, and the United States, yellow is the color people most often associate with amusement, gentleness, and spontaneity, but also with duplicity, envy, jealousy, avarice, and, in the U.S., with cowardice.</a:t>
            </a:r>
            <a:endParaRPr/>
          </a:p>
          <a:p>
            <a:pPr indent="0" lvl="0" marL="0" rtl="0" algn="l">
              <a:spcBef>
                <a:spcPts val="600"/>
              </a:spcBef>
              <a:spcAft>
                <a:spcPts val="0"/>
              </a:spcAft>
              <a:buNone/>
            </a:pPr>
            <a:r>
              <a:rPr lang="en"/>
              <a:t>It plays an important role in Asian culture, particularly in China, where it is seen as the color of happiness, glory, wisdom, harmony, and culture.</a:t>
            </a:r>
            <a:endParaRPr/>
          </a:p>
        </p:txBody>
      </p:sp>
      <p:sp>
        <p:nvSpPr>
          <p:cNvPr id="213" name="Google Shape;213;p25"/>
          <p:cNvSpPr txBox="1"/>
          <p:nvPr>
            <p:ph idx="2" type="body"/>
          </p:nvPr>
        </p:nvSpPr>
        <p:spPr>
          <a:xfrm>
            <a:off x="4951002" y="1126450"/>
            <a:ext cx="1789800" cy="335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Blue</a:t>
            </a:r>
            <a:endParaRPr b="1"/>
          </a:p>
          <a:p>
            <a:pPr indent="0" lvl="0" marL="0" rtl="0" algn="l">
              <a:spcBef>
                <a:spcPts val="600"/>
              </a:spcBef>
              <a:spcAft>
                <a:spcPts val="0"/>
              </a:spcAft>
              <a:buNone/>
            </a:pPr>
            <a:r>
              <a:rPr lang="en"/>
              <a:t>Is the colour of the clear sky and the deep sea. It is located between violet and green on the optical spectrum.</a:t>
            </a:r>
            <a:endParaRPr/>
          </a:p>
          <a:p>
            <a:pPr indent="0" lvl="0" marL="0" rtl="0" algn="l">
              <a:spcBef>
                <a:spcPts val="600"/>
              </a:spcBef>
              <a:spcAft>
                <a:spcPts val="0"/>
              </a:spcAft>
              <a:buNone/>
            </a:pPr>
            <a:r>
              <a:rPr lang="en"/>
              <a:t>Surveys in the US and Europe show that blue is the colour most commonly associated with harmony, faithfulness, confidence, distance, infinity, the imagination, cold, and sometimes with sadness.</a:t>
            </a:r>
            <a:endParaRPr/>
          </a:p>
          <a:p>
            <a:pPr indent="0" lvl="0" marL="0" rtl="0" algn="l">
              <a:spcBef>
                <a:spcPts val="600"/>
              </a:spcBef>
              <a:spcAft>
                <a:spcPts val="0"/>
              </a:spcAft>
              <a:buNone/>
            </a:pPr>
            <a:r>
              <a:rPr lang="en"/>
              <a:t>In US and European public opinion polls it is the most popular colour, chosen by almost half of both men and women as their favourite colour.</a:t>
            </a:r>
            <a:endParaRPr/>
          </a:p>
        </p:txBody>
      </p:sp>
      <p:sp>
        <p:nvSpPr>
          <p:cNvPr id="214" name="Google Shape;214;p25"/>
          <p:cNvSpPr txBox="1"/>
          <p:nvPr>
            <p:ph idx="3" type="body"/>
          </p:nvPr>
        </p:nvSpPr>
        <p:spPr>
          <a:xfrm>
            <a:off x="6832679" y="1126450"/>
            <a:ext cx="1789800" cy="335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Red</a:t>
            </a:r>
            <a:endParaRPr b="1"/>
          </a:p>
          <a:p>
            <a:pPr indent="0" lvl="0" marL="0" rtl="0" algn="l">
              <a:spcBef>
                <a:spcPts val="600"/>
              </a:spcBef>
              <a:spcAft>
                <a:spcPts val="0"/>
              </a:spcAft>
              <a:buNone/>
            </a:pPr>
            <a:r>
              <a:rPr lang="en"/>
              <a:t>Is the color of blood, and because of this it has historically been associated with sacrifice, danger and courage. </a:t>
            </a:r>
            <a:endParaRPr/>
          </a:p>
          <a:p>
            <a:pPr indent="0" lvl="0" marL="0" rtl="0" algn="l">
              <a:spcBef>
                <a:spcPts val="600"/>
              </a:spcBef>
              <a:spcAft>
                <a:spcPts val="0"/>
              </a:spcAft>
              <a:buNone/>
            </a:pPr>
            <a:r>
              <a:rPr lang="en"/>
              <a:t>Modern surveys in the United States and Europe show red is also the color most commonly associated with heat, activity, passion, sexuality, anger, love and joy. </a:t>
            </a:r>
            <a:r>
              <a:rPr lang="en">
                <a:solidFill>
                  <a:schemeClr val="dk2"/>
                </a:solidFill>
              </a:rPr>
              <a:t>Red is also a color widely used for getting attention, such as stop signs or royal dresses.</a:t>
            </a:r>
            <a:endParaRPr/>
          </a:p>
          <a:p>
            <a:pPr indent="0" lvl="0" marL="0" rtl="0" algn="l">
              <a:spcBef>
                <a:spcPts val="600"/>
              </a:spcBef>
              <a:spcAft>
                <a:spcPts val="0"/>
              </a:spcAft>
              <a:buNone/>
            </a:pPr>
            <a:r>
              <a:rPr lang="en"/>
              <a:t>In China, India and many other Asian countries it is the color of symbolizing happiness and good fortune. </a:t>
            </a:r>
            <a:endParaRPr/>
          </a:p>
          <a:p>
            <a:pPr indent="0" lvl="0" marL="0" rtl="0" algn="l">
              <a:spcBef>
                <a:spcPts val="600"/>
              </a:spcBef>
              <a:spcAft>
                <a:spcPts val="0"/>
              </a:spcAft>
              <a:buNone/>
            </a:pPr>
            <a:r>
              <a:t/>
            </a:r>
            <a:endParaRPr/>
          </a:p>
        </p:txBody>
      </p:sp>
      <p:sp>
        <p:nvSpPr>
          <p:cNvPr id="215" name="Google Shape;215;p2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216" name="Google Shape;216;p25"/>
          <p:cNvGrpSpPr/>
          <p:nvPr/>
        </p:nvGrpSpPr>
        <p:grpSpPr>
          <a:xfrm>
            <a:off x="3187982" y="708506"/>
            <a:ext cx="433992" cy="422729"/>
            <a:chOff x="5916675" y="927975"/>
            <a:chExt cx="516350" cy="502950"/>
          </a:xfrm>
        </p:grpSpPr>
        <p:sp>
          <p:nvSpPr>
            <p:cNvPr id="217" name="Google Shape;217;p25"/>
            <p:cNvSpPr/>
            <p:nvPr/>
          </p:nvSpPr>
          <p:spPr>
            <a:xfrm>
              <a:off x="5916675" y="927975"/>
              <a:ext cx="516350" cy="502950"/>
            </a:xfrm>
            <a:custGeom>
              <a:rect b="b" l="l" r="r" t="t"/>
              <a:pathLst>
                <a:path extrusionOk="0" fill="none" h="20118" w="20654">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cap="rnd" cmpd="sng" w="121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5"/>
            <p:cNvSpPr/>
            <p:nvPr/>
          </p:nvSpPr>
          <p:spPr>
            <a:xfrm>
              <a:off x="6006800" y="1011375"/>
              <a:ext cx="336125" cy="336125"/>
            </a:xfrm>
            <a:custGeom>
              <a:rect b="b" l="l" r="r" t="t"/>
              <a:pathLst>
                <a:path extrusionOk="0" fill="none" h="13445" w="13445">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cap="rnd" cmpd="sng" w="121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25"/>
          <p:cNvGrpSpPr/>
          <p:nvPr/>
        </p:nvGrpSpPr>
        <p:grpSpPr>
          <a:xfrm>
            <a:off x="5030798" y="738175"/>
            <a:ext cx="393060" cy="393060"/>
            <a:chOff x="5941025" y="3634400"/>
            <a:chExt cx="467650" cy="467650"/>
          </a:xfrm>
        </p:grpSpPr>
        <p:sp>
          <p:nvSpPr>
            <p:cNvPr id="220" name="Google Shape;220;p25"/>
            <p:cNvSpPr/>
            <p:nvPr/>
          </p:nvSpPr>
          <p:spPr>
            <a:xfrm>
              <a:off x="5941025" y="3634400"/>
              <a:ext cx="467650" cy="467650"/>
            </a:xfrm>
            <a:custGeom>
              <a:rect b="b" l="l" r="r" t="t"/>
              <a:pathLst>
                <a:path extrusionOk="0" fill="none" h="18706" w="18706">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6211975" y="3753150"/>
              <a:ext cx="19525" cy="18900"/>
            </a:xfrm>
            <a:custGeom>
              <a:rect b="b" l="l" r="r" t="t"/>
              <a:pathLst>
                <a:path extrusionOk="0" fill="none" h="756" w="781">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a:off x="5943475" y="3695900"/>
              <a:ext cx="177800" cy="351350"/>
            </a:xfrm>
            <a:custGeom>
              <a:rect b="b" l="l" r="r" t="t"/>
              <a:pathLst>
                <a:path extrusionOk="0" fill="none" h="14054" w="7112">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p:nvPr/>
          </p:nvSpPr>
          <p:spPr>
            <a:xfrm>
              <a:off x="6128575" y="3695900"/>
              <a:ext cx="86475" cy="47525"/>
            </a:xfrm>
            <a:custGeom>
              <a:rect b="b" l="l" r="r" t="t"/>
              <a:pathLst>
                <a:path extrusionOk="0" fill="none" h="1901" w="3459">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
            <p:cNvSpPr/>
            <p:nvPr/>
          </p:nvSpPr>
          <p:spPr>
            <a:xfrm>
              <a:off x="6357500" y="3940075"/>
              <a:ext cx="18900" cy="34725"/>
            </a:xfrm>
            <a:custGeom>
              <a:rect b="b" l="l" r="r" t="t"/>
              <a:pathLst>
                <a:path extrusionOk="0" fill="none" h="1389" w="756">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5"/>
            <p:cNvSpPr/>
            <p:nvPr/>
          </p:nvSpPr>
          <p:spPr>
            <a:xfrm>
              <a:off x="6202850" y="3720875"/>
              <a:ext cx="204000" cy="278875"/>
            </a:xfrm>
            <a:custGeom>
              <a:rect b="b" l="l" r="r" t="t"/>
              <a:pathLst>
                <a:path extrusionOk="0" fill="none" h="11155" w="816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cap="rnd" cmpd="sng" w="121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 name="Google Shape;226;p25"/>
          <p:cNvGrpSpPr/>
          <p:nvPr/>
        </p:nvGrpSpPr>
        <p:grpSpPr>
          <a:xfrm>
            <a:off x="6929141" y="696907"/>
            <a:ext cx="364776" cy="434328"/>
            <a:chOff x="3968275" y="4980625"/>
            <a:chExt cx="379975" cy="452425"/>
          </a:xfrm>
        </p:grpSpPr>
        <p:sp>
          <p:nvSpPr>
            <p:cNvPr id="227" name="Google Shape;227;p25"/>
            <p:cNvSpPr/>
            <p:nvPr/>
          </p:nvSpPr>
          <p:spPr>
            <a:xfrm>
              <a:off x="4168000" y="4980625"/>
              <a:ext cx="85875" cy="102325"/>
            </a:xfrm>
            <a:custGeom>
              <a:rect b="b" l="l" r="r" t="t"/>
              <a:pathLst>
                <a:path extrusionOk="0" fill="none" h="4093" w="3435">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cap="rnd" cmpd="sng" w="1217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
            <p:cNvSpPr/>
            <p:nvPr/>
          </p:nvSpPr>
          <p:spPr>
            <a:xfrm>
              <a:off x="3968275" y="5043350"/>
              <a:ext cx="379975" cy="389700"/>
            </a:xfrm>
            <a:custGeom>
              <a:rect b="b" l="l" r="r" t="t"/>
              <a:pathLst>
                <a:path extrusionOk="0" fill="none" h="15588" w="15199">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cap="rnd" cmpd="sng" w="1217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5"/>
            <p:cNvSpPr/>
            <p:nvPr/>
          </p:nvSpPr>
          <p:spPr>
            <a:xfrm>
              <a:off x="4031000" y="5150500"/>
              <a:ext cx="54200" cy="61525"/>
            </a:xfrm>
            <a:custGeom>
              <a:rect b="b" l="l" r="r" t="t"/>
              <a:pathLst>
                <a:path extrusionOk="0" fill="none" h="2461" w="2168">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cap="rnd" cmpd="sng" w="1217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6"/>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picture is worth a thousand words</a:t>
            </a:r>
            <a:endParaRPr/>
          </a:p>
        </p:txBody>
      </p:sp>
      <p:sp>
        <p:nvSpPr>
          <p:cNvPr id="235" name="Google Shape;235;p2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236" name="Google Shape;236;p26"/>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A complex idea can be conveyed with just a single still image, namely making it possible to absorb large amounts of data quickly.</a:t>
            </a:r>
            <a:endParaRPr/>
          </a:p>
          <a:p>
            <a:pPr indent="0" lvl="0" marL="0" rtl="0" algn="l">
              <a:spcBef>
                <a:spcPts val="60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7031"/>
        </a:solidFill>
      </p:bgPr>
    </p:bg>
    <p:spTree>
      <p:nvGrpSpPr>
        <p:cNvPr id="240" name="Shape 240"/>
        <p:cNvGrpSpPr/>
        <p:nvPr/>
      </p:nvGrpSpPr>
      <p:grpSpPr>
        <a:xfrm>
          <a:off x="0" y="0"/>
          <a:ext cx="0" cy="0"/>
          <a:chOff x="0" y="0"/>
          <a:chExt cx="0" cy="0"/>
        </a:xfrm>
      </p:grpSpPr>
      <p:pic>
        <p:nvPicPr>
          <p:cNvPr descr="aoc7tslb1o8-lauren-mancke.jpg" id="241" name="Google Shape;241;p27"/>
          <p:cNvPicPr preferRelativeResize="0"/>
          <p:nvPr/>
        </p:nvPicPr>
        <p:blipFill>
          <a:blip r:embed="rId3">
            <a:alphaModFix amt="29000"/>
          </a:blip>
          <a:stretch>
            <a:fillRect/>
          </a:stretch>
        </p:blipFill>
        <p:spPr>
          <a:xfrm>
            <a:off x="0" y="0"/>
            <a:ext cx="9144000" cy="5143496"/>
          </a:xfrm>
          <a:prstGeom prst="rect">
            <a:avLst/>
          </a:prstGeom>
          <a:noFill/>
          <a:ln>
            <a:noFill/>
          </a:ln>
        </p:spPr>
      </p:pic>
      <p:sp>
        <p:nvSpPr>
          <p:cNvPr id="242" name="Google Shape;242;p27"/>
          <p:cNvSpPr txBox="1"/>
          <p:nvPr>
            <p:ph idx="4294967295" type="title"/>
          </p:nvPr>
        </p:nvSpPr>
        <p:spPr>
          <a:xfrm>
            <a:off x="617225" y="100"/>
            <a:ext cx="7909500" cy="514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800"/>
              <a:t>Want big impact?</a:t>
            </a:r>
            <a:r>
              <a:rPr b="1" lang="en" sz="1800"/>
              <a:t> </a:t>
            </a:r>
            <a:r>
              <a:rPr b="1" lang="en" sz="1800"/>
              <a:t>Use big image.</a:t>
            </a:r>
            <a:endParaRPr b="1" sz="1800"/>
          </a:p>
        </p:txBody>
      </p:sp>
      <p:sp>
        <p:nvSpPr>
          <p:cNvPr id="243" name="Google Shape;243;p2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8"/>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charts to explain your ideas</a:t>
            </a:r>
            <a:endParaRPr/>
          </a:p>
        </p:txBody>
      </p:sp>
      <p:sp>
        <p:nvSpPr>
          <p:cNvPr id="249" name="Google Shape;249;p2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250" name="Google Shape;250;p28"/>
          <p:cNvGrpSpPr/>
          <p:nvPr/>
        </p:nvGrpSpPr>
        <p:grpSpPr>
          <a:xfrm>
            <a:off x="3618600" y="443475"/>
            <a:ext cx="4271950" cy="4256550"/>
            <a:chOff x="3618600" y="537300"/>
            <a:chExt cx="4271950" cy="4256550"/>
          </a:xfrm>
        </p:grpSpPr>
        <p:sp>
          <p:nvSpPr>
            <p:cNvPr id="251" name="Google Shape;251;p28"/>
            <p:cNvSpPr/>
            <p:nvPr/>
          </p:nvSpPr>
          <p:spPr>
            <a:xfrm>
              <a:off x="3680275" y="537300"/>
              <a:ext cx="1906800" cy="1906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rPr lang="en" sz="1000">
                  <a:solidFill>
                    <a:srgbClr val="FFFFFF"/>
                  </a:solidFill>
                  <a:latin typeface="Nunito Sans"/>
                  <a:ea typeface="Nunito Sans"/>
                  <a:cs typeface="Nunito Sans"/>
                  <a:sym typeface="Nunito Sans"/>
                </a:rPr>
                <a:t>Item 1</a:t>
              </a:r>
              <a:endParaRPr sz="1000">
                <a:solidFill>
                  <a:srgbClr val="FFFFFF"/>
                </a:solidFill>
                <a:latin typeface="Nunito Sans"/>
                <a:ea typeface="Nunito Sans"/>
                <a:cs typeface="Nunito Sans"/>
                <a:sym typeface="Nunito Sans"/>
              </a:endParaRPr>
            </a:p>
          </p:txBody>
        </p:sp>
        <p:sp>
          <p:nvSpPr>
            <p:cNvPr id="252" name="Google Shape;252;p28"/>
            <p:cNvSpPr/>
            <p:nvPr/>
          </p:nvSpPr>
          <p:spPr>
            <a:xfrm>
              <a:off x="5983750" y="537300"/>
              <a:ext cx="1906800" cy="1906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Clr>
                  <a:schemeClr val="dk1"/>
                </a:buClr>
                <a:buSzPts val="1100"/>
                <a:buFont typeface="Arial"/>
                <a:buNone/>
              </a:pPr>
              <a:r>
                <a:rPr lang="en" sz="1000">
                  <a:solidFill>
                    <a:srgbClr val="FFFFFF"/>
                  </a:solidFill>
                  <a:latin typeface="Nunito Sans"/>
                  <a:ea typeface="Nunito Sans"/>
                  <a:cs typeface="Nunito Sans"/>
                  <a:sym typeface="Nunito Sans"/>
                </a:rPr>
                <a:t>Item 2</a:t>
              </a:r>
              <a:endParaRPr sz="1000">
                <a:solidFill>
                  <a:srgbClr val="FFFFFF"/>
                </a:solidFill>
                <a:latin typeface="Nunito Sans"/>
                <a:ea typeface="Nunito Sans"/>
                <a:cs typeface="Nunito Sans"/>
                <a:sym typeface="Nunito Sans"/>
              </a:endParaRPr>
            </a:p>
          </p:txBody>
        </p:sp>
        <p:sp>
          <p:nvSpPr>
            <p:cNvPr id="253" name="Google Shape;253;p28"/>
            <p:cNvSpPr/>
            <p:nvPr/>
          </p:nvSpPr>
          <p:spPr>
            <a:xfrm>
              <a:off x="3618600" y="2887050"/>
              <a:ext cx="1906800" cy="19068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rPr lang="en" sz="1000">
                  <a:solidFill>
                    <a:srgbClr val="FFFFFF"/>
                  </a:solidFill>
                  <a:latin typeface="Nunito Sans"/>
                  <a:ea typeface="Nunito Sans"/>
                  <a:cs typeface="Nunito Sans"/>
                  <a:sym typeface="Nunito Sans"/>
                </a:rPr>
                <a:t>Item 3</a:t>
              </a:r>
              <a:endParaRPr sz="1000">
                <a:solidFill>
                  <a:srgbClr val="FFFFFF"/>
                </a:solidFill>
                <a:latin typeface="Nunito Sans"/>
                <a:ea typeface="Nunito Sans"/>
                <a:cs typeface="Nunito Sans"/>
                <a:sym typeface="Nunito Sans"/>
              </a:endParaRPr>
            </a:p>
          </p:txBody>
        </p:sp>
        <p:sp>
          <p:nvSpPr>
            <p:cNvPr id="254" name="Google Shape;254;p28"/>
            <p:cNvSpPr/>
            <p:nvPr/>
          </p:nvSpPr>
          <p:spPr>
            <a:xfrm>
              <a:off x="5983750" y="2887050"/>
              <a:ext cx="1906800" cy="1906800"/>
            </a:xfrm>
            <a:prstGeom prst="ellipse">
              <a:avLst/>
            </a:prstGeom>
            <a:solidFill>
              <a:srgbClr val="ED003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t/>
              </a:r>
              <a:endParaRPr sz="1000">
                <a:solidFill>
                  <a:srgbClr val="FFFFFF"/>
                </a:solidFill>
                <a:latin typeface="Nunito Sans"/>
                <a:ea typeface="Nunito Sans"/>
                <a:cs typeface="Nunito Sans"/>
                <a:sym typeface="Nunito Sans"/>
              </a:endParaRPr>
            </a:p>
            <a:p>
              <a:pPr indent="0" lvl="0" marL="0" rtl="0" algn="ctr">
                <a:spcBef>
                  <a:spcPts val="0"/>
                </a:spcBef>
                <a:spcAft>
                  <a:spcPts val="0"/>
                </a:spcAft>
                <a:buNone/>
              </a:pPr>
              <a:r>
                <a:rPr lang="en" sz="1000">
                  <a:solidFill>
                    <a:srgbClr val="FFFFFF"/>
                  </a:solidFill>
                  <a:latin typeface="Nunito Sans"/>
                  <a:ea typeface="Nunito Sans"/>
                  <a:cs typeface="Nunito Sans"/>
                  <a:sym typeface="Nunito Sans"/>
                </a:rPr>
                <a:t>Item 4</a:t>
              </a:r>
              <a:endParaRPr sz="1000">
                <a:solidFill>
                  <a:srgbClr val="FFFFFF"/>
                </a:solidFill>
                <a:latin typeface="Nunito Sans"/>
                <a:ea typeface="Nunito Sans"/>
                <a:cs typeface="Nunito Sans"/>
                <a:sym typeface="Nunito Sans"/>
              </a:endParaRPr>
            </a:p>
          </p:txBody>
        </p:sp>
      </p:grpSp>
      <p:sp>
        <p:nvSpPr>
          <p:cNvPr id="255" name="Google Shape;255;p28"/>
          <p:cNvSpPr/>
          <p:nvPr/>
        </p:nvSpPr>
        <p:spPr>
          <a:xfrm>
            <a:off x="4701175" y="1518350"/>
            <a:ext cx="2106600" cy="2106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Nunito Sans"/>
                <a:ea typeface="Nunito Sans"/>
                <a:cs typeface="Nunito Sans"/>
                <a:sym typeface="Nunito Sans"/>
              </a:rPr>
              <a:t>THE</a:t>
            </a:r>
            <a:endParaRPr>
              <a:solidFill>
                <a:srgbClr val="666666"/>
              </a:solidFill>
              <a:latin typeface="Nunito Sans"/>
              <a:ea typeface="Nunito Sans"/>
              <a:cs typeface="Nunito Sans"/>
              <a:sym typeface="Nunito Sans"/>
            </a:endParaRPr>
          </a:p>
          <a:p>
            <a:pPr indent="0" lvl="0" marL="0" rtl="0" algn="ctr">
              <a:spcBef>
                <a:spcPts val="0"/>
              </a:spcBef>
              <a:spcAft>
                <a:spcPts val="0"/>
              </a:spcAft>
              <a:buNone/>
            </a:pPr>
            <a:r>
              <a:rPr lang="en">
                <a:solidFill>
                  <a:srgbClr val="666666"/>
                </a:solidFill>
                <a:latin typeface="Nunito Sans"/>
                <a:ea typeface="Nunito Sans"/>
                <a:cs typeface="Nunito Sans"/>
                <a:sym typeface="Nunito Sans"/>
              </a:rPr>
              <a:t>CONCEPT</a:t>
            </a:r>
            <a:endParaRPr>
              <a:solidFill>
                <a:srgbClr val="666666"/>
              </a:solidFill>
              <a:latin typeface="Nunito Sans"/>
              <a:ea typeface="Nunito Sans"/>
              <a:cs typeface="Nunito Sans"/>
              <a:sym typeface="Nunito Sans"/>
            </a:endParaRPr>
          </a:p>
        </p:txBody>
      </p:sp>
      <p:sp>
        <p:nvSpPr>
          <p:cNvPr id="256" name="Google Shape;256;p28"/>
          <p:cNvSpPr/>
          <p:nvPr/>
        </p:nvSpPr>
        <p:spPr>
          <a:xfrm>
            <a:off x="4840050" y="1651475"/>
            <a:ext cx="1829100" cy="1829100"/>
          </a:xfrm>
          <a:prstGeom prst="donut">
            <a:avLst>
              <a:gd fmla="val 11468"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7" name="Google Shape;257;p28"/>
          <p:cNvGrpSpPr/>
          <p:nvPr/>
        </p:nvGrpSpPr>
        <p:grpSpPr>
          <a:xfrm>
            <a:off x="6789409" y="3442823"/>
            <a:ext cx="304009" cy="326513"/>
            <a:chOff x="616425" y="2329600"/>
            <a:chExt cx="361700" cy="388475"/>
          </a:xfrm>
        </p:grpSpPr>
        <p:sp>
          <p:nvSpPr>
            <p:cNvPr id="258" name="Google Shape;258;p28"/>
            <p:cNvSpPr/>
            <p:nvPr/>
          </p:nvSpPr>
          <p:spPr>
            <a:xfrm>
              <a:off x="616425" y="2329600"/>
              <a:ext cx="361700" cy="388475"/>
            </a:xfrm>
            <a:custGeom>
              <a:rect b="b" l="l" r="r" t="t"/>
              <a:pathLst>
                <a:path extrusionOk="0" fill="none" h="15539" w="14468">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8"/>
            <p:cNvSpPr/>
            <p:nvPr/>
          </p:nvSpPr>
          <p:spPr>
            <a:xfrm>
              <a:off x="704725" y="2545750"/>
              <a:ext cx="185125" cy="25"/>
            </a:xfrm>
            <a:custGeom>
              <a:rect b="b" l="l" r="r" t="t"/>
              <a:pathLst>
                <a:path extrusionOk="0" fill="none" h="1" w="7405">
                  <a:moveTo>
                    <a:pt x="7404"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8"/>
            <p:cNvSpPr/>
            <p:nvPr/>
          </p:nvSpPr>
          <p:spPr>
            <a:xfrm>
              <a:off x="811875" y="2626125"/>
              <a:ext cx="31075" cy="31075"/>
            </a:xfrm>
            <a:custGeom>
              <a:rect b="b" l="l" r="r" t="t"/>
              <a:pathLst>
                <a:path extrusionOk="0" fill="none" h="1243" w="1243">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8"/>
            <p:cNvSpPr/>
            <p:nvPr/>
          </p:nvSpPr>
          <p:spPr>
            <a:xfrm>
              <a:off x="751000" y="2568275"/>
              <a:ext cx="54200" cy="53600"/>
            </a:xfrm>
            <a:custGeom>
              <a:rect b="b" l="l" r="r" t="t"/>
              <a:pathLst>
                <a:path extrusionOk="0" fill="none" h="2144" w="2168">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8"/>
            <p:cNvSpPr/>
            <p:nvPr/>
          </p:nvSpPr>
          <p:spPr>
            <a:xfrm>
              <a:off x="769875" y="2662650"/>
              <a:ext cx="23775" cy="23775"/>
            </a:xfrm>
            <a:custGeom>
              <a:rect b="b" l="l" r="r" t="t"/>
              <a:pathLst>
                <a:path extrusionOk="0" fill="none" h="951" w="951">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8"/>
            <p:cNvSpPr/>
            <p:nvPr/>
          </p:nvSpPr>
          <p:spPr>
            <a:xfrm>
              <a:off x="799700" y="2503125"/>
              <a:ext cx="24375" cy="23775"/>
            </a:xfrm>
            <a:custGeom>
              <a:rect b="b" l="l" r="r" t="t"/>
              <a:pathLst>
                <a:path extrusionOk="0" fill="none" h="951" w="975">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8"/>
            <p:cNvSpPr/>
            <p:nvPr/>
          </p:nvSpPr>
          <p:spPr>
            <a:xfrm>
              <a:off x="766825" y="2388050"/>
              <a:ext cx="60925" cy="25"/>
            </a:xfrm>
            <a:custGeom>
              <a:rect b="b" l="l" r="r" t="t"/>
              <a:pathLst>
                <a:path extrusionOk="0" fill="none" h="1" w="2437">
                  <a:moveTo>
                    <a:pt x="2436"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8"/>
            <p:cNvSpPr/>
            <p:nvPr/>
          </p:nvSpPr>
          <p:spPr>
            <a:xfrm>
              <a:off x="769875" y="2456250"/>
              <a:ext cx="31075" cy="31075"/>
            </a:xfrm>
            <a:custGeom>
              <a:rect b="b" l="l" r="r" t="t"/>
              <a:pathLst>
                <a:path extrusionOk="0" fill="none" h="1243" w="1243">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 name="Google Shape;266;p28"/>
          <p:cNvGrpSpPr/>
          <p:nvPr/>
        </p:nvGrpSpPr>
        <p:grpSpPr>
          <a:xfrm>
            <a:off x="4411981" y="3472329"/>
            <a:ext cx="397136" cy="305017"/>
            <a:chOff x="568950" y="3686775"/>
            <a:chExt cx="472500" cy="362900"/>
          </a:xfrm>
        </p:grpSpPr>
        <p:sp>
          <p:nvSpPr>
            <p:cNvPr id="267" name="Google Shape;267;p28"/>
            <p:cNvSpPr/>
            <p:nvPr/>
          </p:nvSpPr>
          <p:spPr>
            <a:xfrm>
              <a:off x="568950" y="3686775"/>
              <a:ext cx="472500" cy="362900"/>
            </a:xfrm>
            <a:custGeom>
              <a:rect b="b" l="l" r="r" t="t"/>
              <a:pathLst>
                <a:path extrusionOk="0" fill="none" h="14516" w="1890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8"/>
            <p:cNvSpPr/>
            <p:nvPr/>
          </p:nvSpPr>
          <p:spPr>
            <a:xfrm>
              <a:off x="645650" y="3820725"/>
              <a:ext cx="34125" cy="34125"/>
            </a:xfrm>
            <a:custGeom>
              <a:rect b="b" l="l" r="r" t="t"/>
              <a:pathLst>
                <a:path extrusionOk="0" fill="none" h="1365" w="1365">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8"/>
            <p:cNvSpPr/>
            <p:nvPr/>
          </p:nvSpPr>
          <p:spPr>
            <a:xfrm>
              <a:off x="747950" y="3753750"/>
              <a:ext cx="85275" cy="12200"/>
            </a:xfrm>
            <a:custGeom>
              <a:rect b="b" l="l" r="r" t="t"/>
              <a:pathLst>
                <a:path extrusionOk="0" fill="none" h="488" w="3411">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0" name="Google Shape;270;p28"/>
          <p:cNvGrpSpPr/>
          <p:nvPr/>
        </p:nvGrpSpPr>
        <p:grpSpPr>
          <a:xfrm>
            <a:off x="6775077" y="1071253"/>
            <a:ext cx="332670" cy="332670"/>
            <a:chOff x="6649150" y="309350"/>
            <a:chExt cx="395800" cy="395800"/>
          </a:xfrm>
        </p:grpSpPr>
        <p:sp>
          <p:nvSpPr>
            <p:cNvPr id="271" name="Google Shape;271;p28"/>
            <p:cNvSpPr/>
            <p:nvPr/>
          </p:nvSpPr>
          <p:spPr>
            <a:xfrm>
              <a:off x="6649150" y="309350"/>
              <a:ext cx="395800" cy="395800"/>
            </a:xfrm>
            <a:custGeom>
              <a:rect b="b" l="l" r="r" t="t"/>
              <a:pathLst>
                <a:path extrusionOk="0" fill="none" h="15832" w="15832">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8"/>
            <p:cNvSpPr/>
            <p:nvPr/>
          </p:nvSpPr>
          <p:spPr>
            <a:xfrm>
              <a:off x="6673500" y="333700"/>
              <a:ext cx="347100" cy="347100"/>
            </a:xfrm>
            <a:custGeom>
              <a:rect b="b" l="l" r="r" t="t"/>
              <a:pathLst>
                <a:path extrusionOk="0" fill="none" h="13884" w="13884">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8"/>
            <p:cNvSpPr/>
            <p:nvPr/>
          </p:nvSpPr>
          <p:spPr>
            <a:xfrm>
              <a:off x="6848850" y="397625"/>
              <a:ext cx="54825" cy="169300"/>
            </a:xfrm>
            <a:custGeom>
              <a:rect b="b" l="l" r="r" t="t"/>
              <a:pathLst>
                <a:path extrusionOk="0" fill="none" h="6772" w="2193">
                  <a:moveTo>
                    <a:pt x="1" y="1"/>
                  </a:moveTo>
                  <a:lnTo>
                    <a:pt x="1" y="4580"/>
                  </a:lnTo>
                  <a:lnTo>
                    <a:pt x="2193" y="677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8"/>
            <p:cNvSpPr/>
            <p:nvPr/>
          </p:nvSpPr>
          <p:spPr>
            <a:xfrm>
              <a:off x="6847025" y="333700"/>
              <a:ext cx="25" cy="29250"/>
            </a:xfrm>
            <a:custGeom>
              <a:rect b="b" l="l" r="r" t="t"/>
              <a:pathLst>
                <a:path extrusionOk="0" fill="none" h="1170" w="1">
                  <a:moveTo>
                    <a:pt x="1" y="1170"/>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8"/>
            <p:cNvSpPr/>
            <p:nvPr/>
          </p:nvSpPr>
          <p:spPr>
            <a:xfrm>
              <a:off x="6760575" y="356850"/>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8"/>
            <p:cNvSpPr/>
            <p:nvPr/>
          </p:nvSpPr>
          <p:spPr>
            <a:xfrm>
              <a:off x="6760575" y="356850"/>
              <a:ext cx="14025" cy="24975"/>
            </a:xfrm>
            <a:custGeom>
              <a:rect b="b" l="l" r="r" t="t"/>
              <a:pathLst>
                <a:path extrusionOk="0" fill="none" h="999" w="561">
                  <a:moveTo>
                    <a:pt x="1" y="0"/>
                  </a:moveTo>
                  <a:lnTo>
                    <a:pt x="561"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8"/>
            <p:cNvSpPr/>
            <p:nvPr/>
          </p:nvSpPr>
          <p:spPr>
            <a:xfrm>
              <a:off x="6696650" y="420775"/>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8"/>
            <p:cNvSpPr/>
            <p:nvPr/>
          </p:nvSpPr>
          <p:spPr>
            <a:xfrm>
              <a:off x="6696650" y="420775"/>
              <a:ext cx="24975" cy="14025"/>
            </a:xfrm>
            <a:custGeom>
              <a:rect b="b" l="l" r="r" t="t"/>
              <a:pathLst>
                <a:path extrusionOk="0" fill="none" h="561" w="999">
                  <a:moveTo>
                    <a:pt x="0" y="0"/>
                  </a:moveTo>
                  <a:lnTo>
                    <a:pt x="999" y="56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8"/>
            <p:cNvSpPr/>
            <p:nvPr/>
          </p:nvSpPr>
          <p:spPr>
            <a:xfrm>
              <a:off x="6673500" y="507225"/>
              <a:ext cx="29250" cy="25"/>
            </a:xfrm>
            <a:custGeom>
              <a:rect b="b" l="l" r="r" t="t"/>
              <a:pathLst>
                <a:path extrusionOk="0" fill="none" h="1" w="1170">
                  <a:moveTo>
                    <a:pt x="1" y="1"/>
                  </a:moveTo>
                  <a:lnTo>
                    <a:pt x="117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8"/>
            <p:cNvSpPr/>
            <p:nvPr/>
          </p:nvSpPr>
          <p:spPr>
            <a:xfrm>
              <a:off x="6696650" y="593700"/>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8"/>
            <p:cNvSpPr/>
            <p:nvPr/>
          </p:nvSpPr>
          <p:spPr>
            <a:xfrm>
              <a:off x="6696650" y="579700"/>
              <a:ext cx="24975" cy="14025"/>
            </a:xfrm>
            <a:custGeom>
              <a:rect b="b" l="l" r="r" t="t"/>
              <a:pathLst>
                <a:path extrusionOk="0" fill="none" h="561" w="999">
                  <a:moveTo>
                    <a:pt x="0" y="560"/>
                  </a:moveTo>
                  <a:lnTo>
                    <a:pt x="999"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8"/>
            <p:cNvSpPr/>
            <p:nvPr/>
          </p:nvSpPr>
          <p:spPr>
            <a:xfrm>
              <a:off x="6760575" y="632675"/>
              <a:ext cx="14025" cy="24975"/>
            </a:xfrm>
            <a:custGeom>
              <a:rect b="b" l="l" r="r" t="t"/>
              <a:pathLst>
                <a:path extrusionOk="0" fill="none" h="999" w="561">
                  <a:moveTo>
                    <a:pt x="1" y="999"/>
                  </a:moveTo>
                  <a:lnTo>
                    <a:pt x="56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8"/>
            <p:cNvSpPr/>
            <p:nvPr/>
          </p:nvSpPr>
          <p:spPr>
            <a:xfrm>
              <a:off x="6760575" y="657625"/>
              <a:ext cx="25" cy="25"/>
            </a:xfrm>
            <a:custGeom>
              <a:rect b="b" l="l" r="r" t="t"/>
              <a:pathLst>
                <a:path extrusionOk="0" fill="none" h="1" w="1">
                  <a:moveTo>
                    <a:pt x="1" y="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8"/>
            <p:cNvSpPr/>
            <p:nvPr/>
          </p:nvSpPr>
          <p:spPr>
            <a:xfrm>
              <a:off x="6847025" y="651550"/>
              <a:ext cx="25" cy="29250"/>
            </a:xfrm>
            <a:custGeom>
              <a:rect b="b" l="l" r="r" t="t"/>
              <a:pathLst>
                <a:path extrusionOk="0" fill="none" h="1170" w="1">
                  <a:moveTo>
                    <a:pt x="1" y="0"/>
                  </a:moveTo>
                  <a:lnTo>
                    <a:pt x="1" y="116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8"/>
            <p:cNvSpPr/>
            <p:nvPr/>
          </p:nvSpPr>
          <p:spPr>
            <a:xfrm>
              <a:off x="6919500" y="632675"/>
              <a:ext cx="14025" cy="24975"/>
            </a:xfrm>
            <a:custGeom>
              <a:rect b="b" l="l" r="r" t="t"/>
              <a:pathLst>
                <a:path extrusionOk="0" fill="none" h="999" w="561">
                  <a:moveTo>
                    <a:pt x="560" y="999"/>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8"/>
            <p:cNvSpPr/>
            <p:nvPr/>
          </p:nvSpPr>
          <p:spPr>
            <a:xfrm>
              <a:off x="6933500" y="657625"/>
              <a:ext cx="25" cy="25"/>
            </a:xfrm>
            <a:custGeom>
              <a:rect b="b" l="l" r="r" t="t"/>
              <a:pathLst>
                <a:path extrusionOk="0" fill="none" h="1" w="1">
                  <a:moveTo>
                    <a:pt x="0"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8"/>
            <p:cNvSpPr/>
            <p:nvPr/>
          </p:nvSpPr>
          <p:spPr>
            <a:xfrm>
              <a:off x="6972475" y="579700"/>
              <a:ext cx="24975" cy="14025"/>
            </a:xfrm>
            <a:custGeom>
              <a:rect b="b" l="l" r="r" t="t"/>
              <a:pathLst>
                <a:path extrusionOk="0" fill="none" h="561" w="999">
                  <a:moveTo>
                    <a:pt x="999" y="56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8"/>
            <p:cNvSpPr/>
            <p:nvPr/>
          </p:nvSpPr>
          <p:spPr>
            <a:xfrm>
              <a:off x="6997425" y="593700"/>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p:nvPr/>
          </p:nvSpPr>
          <p:spPr>
            <a:xfrm>
              <a:off x="6991350" y="507225"/>
              <a:ext cx="29250" cy="25"/>
            </a:xfrm>
            <a:custGeom>
              <a:rect b="b" l="l" r="r" t="t"/>
              <a:pathLst>
                <a:path extrusionOk="0" fill="none" h="1" w="1170">
                  <a:moveTo>
                    <a:pt x="116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p:nvPr/>
          </p:nvSpPr>
          <p:spPr>
            <a:xfrm>
              <a:off x="6972475" y="420775"/>
              <a:ext cx="24975" cy="14025"/>
            </a:xfrm>
            <a:custGeom>
              <a:rect b="b" l="l" r="r" t="t"/>
              <a:pathLst>
                <a:path extrusionOk="0" fill="none" h="561" w="999">
                  <a:moveTo>
                    <a:pt x="0" y="561"/>
                  </a:moveTo>
                  <a:lnTo>
                    <a:pt x="999"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8"/>
            <p:cNvSpPr/>
            <p:nvPr/>
          </p:nvSpPr>
          <p:spPr>
            <a:xfrm>
              <a:off x="6997425" y="420775"/>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8"/>
            <p:cNvSpPr/>
            <p:nvPr/>
          </p:nvSpPr>
          <p:spPr>
            <a:xfrm>
              <a:off x="6919500" y="356850"/>
              <a:ext cx="14025" cy="24975"/>
            </a:xfrm>
            <a:custGeom>
              <a:rect b="b" l="l" r="r" t="t"/>
              <a:pathLst>
                <a:path extrusionOk="0" fill="none" h="999" w="561">
                  <a:moveTo>
                    <a:pt x="560" y="0"/>
                  </a:moveTo>
                  <a:lnTo>
                    <a:pt x="0"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8"/>
            <p:cNvSpPr/>
            <p:nvPr/>
          </p:nvSpPr>
          <p:spPr>
            <a:xfrm>
              <a:off x="6933500" y="356850"/>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 name="Google Shape;294;p28"/>
          <p:cNvGrpSpPr/>
          <p:nvPr/>
        </p:nvGrpSpPr>
        <p:grpSpPr>
          <a:xfrm>
            <a:off x="4502566" y="1066399"/>
            <a:ext cx="215966" cy="342399"/>
            <a:chOff x="6718575" y="2318625"/>
            <a:chExt cx="256950" cy="407375"/>
          </a:xfrm>
        </p:grpSpPr>
        <p:sp>
          <p:nvSpPr>
            <p:cNvPr id="295" name="Google Shape;295;p28"/>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8"/>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8"/>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8"/>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8"/>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8"/>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8"/>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9"/>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tables to compare data</a:t>
            </a:r>
            <a:endParaRPr/>
          </a:p>
        </p:txBody>
      </p:sp>
      <p:graphicFrame>
        <p:nvGraphicFramePr>
          <p:cNvPr id="308" name="Google Shape;308;p29"/>
          <p:cNvGraphicFramePr/>
          <p:nvPr/>
        </p:nvGraphicFramePr>
        <p:xfrm>
          <a:off x="3180700" y="2094606"/>
          <a:ext cx="3000000" cy="3000000"/>
        </p:xfrm>
        <a:graphic>
          <a:graphicData uri="http://schemas.openxmlformats.org/drawingml/2006/table">
            <a:tbl>
              <a:tblPr>
                <a:noFill/>
                <a:tableStyleId>{A21C09DD-20E4-490C-86EA-0C1ED17FF51C}</a:tableStyleId>
              </a:tblPr>
              <a:tblGrid>
                <a:gridCol w="1360650"/>
                <a:gridCol w="1360650"/>
                <a:gridCol w="1360650"/>
                <a:gridCol w="1360650"/>
              </a:tblGrid>
              <a:tr h="603200">
                <a:tc>
                  <a:txBody>
                    <a:bodyPr/>
                    <a:lstStyle/>
                    <a:p>
                      <a:pPr indent="0" lvl="0" marL="0" rtl="0" algn="l">
                        <a:spcBef>
                          <a:spcPts val="0"/>
                        </a:spcBef>
                        <a:spcAft>
                          <a:spcPts val="0"/>
                        </a:spcAft>
                        <a:buNone/>
                      </a:pPr>
                      <a:r>
                        <a:t/>
                      </a:r>
                      <a:endParaRPr>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lang="en" sz="1100">
                          <a:solidFill>
                            <a:srgbClr val="666666"/>
                          </a:solidFill>
                          <a:latin typeface="Nunito Sans"/>
                          <a:ea typeface="Nunito Sans"/>
                          <a:cs typeface="Nunito Sans"/>
                          <a:sym typeface="Nunito Sans"/>
                        </a:rPr>
                        <a:t>A</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lang="en" sz="1100">
                          <a:solidFill>
                            <a:srgbClr val="666666"/>
                          </a:solidFill>
                          <a:latin typeface="Nunito Sans"/>
                          <a:ea typeface="Nunito Sans"/>
                          <a:cs typeface="Nunito Sans"/>
                          <a:sym typeface="Nunito Sans"/>
                        </a:rPr>
                        <a:t>B</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lang="en" sz="1100">
                          <a:solidFill>
                            <a:srgbClr val="666666"/>
                          </a:solidFill>
                          <a:latin typeface="Nunito Sans"/>
                          <a:ea typeface="Nunito Sans"/>
                          <a:cs typeface="Nunito Sans"/>
                          <a:sym typeface="Nunito Sans"/>
                        </a:rPr>
                        <a:t>C</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r>
              <a:tr h="603200">
                <a:tc>
                  <a:txBody>
                    <a:bodyPr/>
                    <a:lstStyle/>
                    <a:p>
                      <a:pPr indent="0" lvl="0" marL="0" rtl="0" algn="r">
                        <a:spcBef>
                          <a:spcPts val="0"/>
                        </a:spcBef>
                        <a:spcAft>
                          <a:spcPts val="0"/>
                        </a:spcAft>
                        <a:buNone/>
                      </a:pPr>
                      <a:r>
                        <a:rPr lang="en" sz="1100">
                          <a:solidFill>
                            <a:srgbClr val="666666"/>
                          </a:solidFill>
                          <a:latin typeface="Nunito Sans"/>
                          <a:ea typeface="Nunito Sans"/>
                          <a:cs typeface="Nunito Sans"/>
                          <a:sym typeface="Nunito Sans"/>
                        </a:rPr>
                        <a:t>Yellow</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10</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20</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7</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3200">
                <a:tc>
                  <a:txBody>
                    <a:bodyPr/>
                    <a:lstStyle/>
                    <a:p>
                      <a:pPr indent="0" lvl="0" marL="0" rtl="0" algn="r">
                        <a:spcBef>
                          <a:spcPts val="0"/>
                        </a:spcBef>
                        <a:spcAft>
                          <a:spcPts val="0"/>
                        </a:spcAft>
                        <a:buNone/>
                      </a:pPr>
                      <a:r>
                        <a:rPr lang="en" sz="1100">
                          <a:solidFill>
                            <a:srgbClr val="666666"/>
                          </a:solidFill>
                          <a:latin typeface="Nunito Sans"/>
                          <a:ea typeface="Nunito Sans"/>
                          <a:cs typeface="Nunito Sans"/>
                          <a:sym typeface="Nunito Sans"/>
                        </a:rPr>
                        <a:t>Blue</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30</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15</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10</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3F3F3"/>
                    </a:solidFill>
                  </a:tcPr>
                </a:tc>
              </a:tr>
              <a:tr h="603200">
                <a:tc>
                  <a:txBody>
                    <a:bodyPr/>
                    <a:lstStyle/>
                    <a:p>
                      <a:pPr indent="0" lvl="0" marL="0" rtl="0" algn="r">
                        <a:spcBef>
                          <a:spcPts val="0"/>
                        </a:spcBef>
                        <a:spcAft>
                          <a:spcPts val="0"/>
                        </a:spcAft>
                        <a:buNone/>
                      </a:pPr>
                      <a:r>
                        <a:rPr lang="en" sz="1100">
                          <a:solidFill>
                            <a:srgbClr val="666666"/>
                          </a:solidFill>
                          <a:latin typeface="Nunito Sans"/>
                          <a:ea typeface="Nunito Sans"/>
                          <a:cs typeface="Nunito Sans"/>
                          <a:sym typeface="Nunito Sans"/>
                        </a:rPr>
                        <a:t>Orange</a:t>
                      </a:r>
                      <a:endParaRPr sz="1100">
                        <a:solidFill>
                          <a:srgbClr val="666666"/>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5</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24</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F67031"/>
                          </a:solidFill>
                          <a:latin typeface="Nunito Sans"/>
                          <a:ea typeface="Nunito Sans"/>
                          <a:cs typeface="Nunito Sans"/>
                          <a:sym typeface="Nunito Sans"/>
                        </a:rPr>
                        <a:t>16</a:t>
                      </a:r>
                      <a:endParaRPr b="1">
                        <a:solidFill>
                          <a:srgbClr val="F67031"/>
                        </a:solidFill>
                        <a:latin typeface="Nunito Sans"/>
                        <a:ea typeface="Nunito Sans"/>
                        <a:cs typeface="Nunito Sans"/>
                        <a:sym typeface="Nunito Sans"/>
                      </a:endParaRPr>
                    </a:p>
                  </a:txBody>
                  <a:tcPr marT="68575" marB="68575" marR="91425" marL="9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9D9"/>
                      </a:solidFill>
                      <a:prstDash val="solid"/>
                      <a:round/>
                      <a:headEnd len="sm" w="sm" type="none"/>
                      <a:tailEnd len="sm" w="sm" type="none"/>
                    </a:lnB>
                  </a:tcPr>
                </a:tc>
              </a:tr>
            </a:tbl>
          </a:graphicData>
        </a:graphic>
      </p:graphicFrame>
      <p:sp>
        <p:nvSpPr>
          <p:cNvPr id="309" name="Google Shape;309;p2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29"/>
          <p:cNvSpPr txBox="1"/>
          <p:nvPr>
            <p:ph idx="1" type="body"/>
          </p:nvPr>
        </p:nvSpPr>
        <p:spPr>
          <a:xfrm>
            <a:off x="3090625" y="575500"/>
            <a:ext cx="5596200" cy="1059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a communication tool, a table allows a form of generalization of information from an unlimited number of different social or scientific contexts. It provides a familiar way to convey information that might otherwise not be obvious or readily understood.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0"/>
          <p:cNvSpPr/>
          <p:nvPr/>
        </p:nvSpPr>
        <p:spPr>
          <a:xfrm>
            <a:off x="2806425" y="1079310"/>
            <a:ext cx="6265783" cy="2984881"/>
          </a:xfrm>
          <a:custGeom>
            <a:rect b="b" l="l" r="r" t="t"/>
            <a:pathLst>
              <a:path extrusionOk="0" h="136125" w="28575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0"/>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Maps</a:t>
            </a:r>
            <a:endParaRPr/>
          </a:p>
        </p:txBody>
      </p:sp>
      <p:sp>
        <p:nvSpPr>
          <p:cNvPr id="317" name="Google Shape;317;p30"/>
          <p:cNvSpPr/>
          <p:nvPr/>
        </p:nvSpPr>
        <p:spPr>
          <a:xfrm>
            <a:off x="3976810" y="1659060"/>
            <a:ext cx="649200" cy="202500"/>
          </a:xfrm>
          <a:prstGeom prst="wedgeRectCallout">
            <a:avLst>
              <a:gd fmla="val -21428" name="adj1"/>
              <a:gd fmla="val 84287" name="adj2"/>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Nunito Sans"/>
                <a:ea typeface="Nunito Sans"/>
                <a:cs typeface="Nunito Sans"/>
                <a:sym typeface="Nunito Sans"/>
              </a:rPr>
              <a:t>our office</a:t>
            </a:r>
            <a:endParaRPr sz="800">
              <a:solidFill>
                <a:srgbClr val="FFFFFF"/>
              </a:solidFill>
              <a:latin typeface="Nunito Sans"/>
              <a:ea typeface="Nunito Sans"/>
              <a:cs typeface="Nunito Sans"/>
              <a:sym typeface="Nunito Sans"/>
            </a:endParaRPr>
          </a:p>
        </p:txBody>
      </p:sp>
      <p:sp>
        <p:nvSpPr>
          <p:cNvPr id="318" name="Google Shape;318;p3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19" name="Google Shape;319;p30"/>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word "map" comes from the medieval Latin Mappa mundi, wherein mappa meant napkin or cloth and mundi the world.</a:t>
            </a:r>
            <a:endParaRPr/>
          </a:p>
        </p:txBody>
      </p:sp>
      <p:sp>
        <p:nvSpPr>
          <p:cNvPr id="320" name="Google Shape;320;p30"/>
          <p:cNvSpPr/>
          <p:nvPr/>
        </p:nvSpPr>
        <p:spPr>
          <a:xfrm>
            <a:off x="3384650" y="2197325"/>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0"/>
          <p:cNvSpPr/>
          <p:nvPr/>
        </p:nvSpPr>
        <p:spPr>
          <a:xfrm>
            <a:off x="4678125" y="3182400"/>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0"/>
          <p:cNvSpPr/>
          <p:nvPr/>
        </p:nvSpPr>
        <p:spPr>
          <a:xfrm>
            <a:off x="5408775" y="1901140"/>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0"/>
          <p:cNvSpPr/>
          <p:nvPr/>
        </p:nvSpPr>
        <p:spPr>
          <a:xfrm>
            <a:off x="5962075" y="3556575"/>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0"/>
          <p:cNvSpPr/>
          <p:nvPr/>
        </p:nvSpPr>
        <p:spPr>
          <a:xfrm>
            <a:off x="7641075" y="2298075"/>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0"/>
          <p:cNvSpPr/>
          <p:nvPr/>
        </p:nvSpPr>
        <p:spPr>
          <a:xfrm>
            <a:off x="8101850" y="3625875"/>
            <a:ext cx="69300" cy="693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1"/>
          <p:cNvSpPr txBox="1"/>
          <p:nvPr>
            <p:ph idx="4294967295" type="ctrTitle"/>
          </p:nvPr>
        </p:nvSpPr>
        <p:spPr>
          <a:xfrm>
            <a:off x="685800" y="1964342"/>
            <a:ext cx="7772400" cy="11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6000"/>
              <a:t>89,526,124</a:t>
            </a:r>
            <a:endParaRPr b="1" sz="6000"/>
          </a:p>
        </p:txBody>
      </p:sp>
      <p:sp>
        <p:nvSpPr>
          <p:cNvPr id="331" name="Google Shape;331;p31"/>
          <p:cNvSpPr txBox="1"/>
          <p:nvPr>
            <p:ph idx="4294967295" type="subTitle"/>
          </p:nvPr>
        </p:nvSpPr>
        <p:spPr>
          <a:xfrm>
            <a:off x="685800" y="2916253"/>
            <a:ext cx="7772400" cy="7848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a:solidFill>
                  <a:srgbClr val="FFFFFF"/>
                </a:solidFill>
              </a:rPr>
              <a:t>Whoa! That’s a big number, aren’t you proud?</a:t>
            </a:r>
            <a:endParaRPr>
              <a:solidFill>
                <a:srgbClr val="FFFFFF"/>
              </a:solidFill>
            </a:endParaRPr>
          </a:p>
        </p:txBody>
      </p:sp>
      <p:sp>
        <p:nvSpPr>
          <p:cNvPr id="332" name="Google Shape;332;p3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333" name="Google Shape;333;p31"/>
          <p:cNvGrpSpPr/>
          <p:nvPr/>
        </p:nvGrpSpPr>
        <p:grpSpPr>
          <a:xfrm>
            <a:off x="4193157" y="1338806"/>
            <a:ext cx="757693" cy="549894"/>
            <a:chOff x="3932350" y="3714775"/>
            <a:chExt cx="439650" cy="319075"/>
          </a:xfrm>
        </p:grpSpPr>
        <p:sp>
          <p:nvSpPr>
            <p:cNvPr id="334" name="Google Shape;334;p31"/>
            <p:cNvSpPr/>
            <p:nvPr/>
          </p:nvSpPr>
          <p:spPr>
            <a:xfrm>
              <a:off x="3932350" y="3714775"/>
              <a:ext cx="439650" cy="319075"/>
            </a:xfrm>
            <a:custGeom>
              <a:rect b="b" l="l" r="r" t="t"/>
              <a:pathLst>
                <a:path extrusionOk="0" fill="none" h="12763" w="17586">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1"/>
            <p:cNvSpPr/>
            <p:nvPr/>
          </p:nvSpPr>
          <p:spPr>
            <a:xfrm>
              <a:off x="39701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1"/>
            <p:cNvSpPr/>
            <p:nvPr/>
          </p:nvSpPr>
          <p:spPr>
            <a:xfrm>
              <a:off x="42788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1"/>
            <p:cNvSpPr/>
            <p:nvPr/>
          </p:nvSpPr>
          <p:spPr>
            <a:xfrm>
              <a:off x="4073000" y="3716600"/>
              <a:ext cx="77350" cy="278900"/>
            </a:xfrm>
            <a:custGeom>
              <a:rect b="b" l="l" r="r" t="t"/>
              <a:pathLst>
                <a:path extrusionOk="0" fill="none" h="11156" w="3094">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1"/>
            <p:cNvSpPr/>
            <p:nvPr/>
          </p:nvSpPr>
          <p:spPr>
            <a:xfrm>
              <a:off x="4175900" y="3787250"/>
              <a:ext cx="77350" cy="208250"/>
            </a:xfrm>
            <a:custGeom>
              <a:rect b="b" l="l" r="r" t="t"/>
              <a:pathLst>
                <a:path extrusionOk="0" fill="none" h="8330" w="3094">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CCCCCC"/>
                </a:solidFill>
              </a:rPr>
              <a:t>‹#›</a:t>
            </a:fld>
            <a:endParaRPr>
              <a:solidFill>
                <a:srgbClr val="CCCCCC"/>
              </a:solidFill>
            </a:endParaRPr>
          </a:p>
        </p:txBody>
      </p:sp>
      <p:sp>
        <p:nvSpPr>
          <p:cNvPr id="344" name="Google Shape;344;p32"/>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even more numbers</a:t>
            </a:r>
            <a:endParaRPr/>
          </a:p>
        </p:txBody>
      </p:sp>
      <p:sp>
        <p:nvSpPr>
          <p:cNvPr id="345" name="Google Shape;345;p32"/>
          <p:cNvSpPr txBox="1"/>
          <p:nvPr>
            <p:ph idx="4294967295" type="ctrTitle"/>
          </p:nvPr>
        </p:nvSpPr>
        <p:spPr>
          <a:xfrm>
            <a:off x="3400100" y="545955"/>
            <a:ext cx="5058000" cy="1268700"/>
          </a:xfrm>
          <a:prstGeom prst="rect">
            <a:avLst/>
          </a:prstGeom>
          <a:solidFill>
            <a:srgbClr val="FFA400"/>
          </a:solidFill>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3600"/>
              <a:t>89,526,124$</a:t>
            </a:r>
            <a:endParaRPr b="1" sz="3600"/>
          </a:p>
          <a:p>
            <a:pPr indent="0" lvl="0" marL="0" rtl="0" algn="l">
              <a:lnSpc>
                <a:spcPct val="100000"/>
              </a:lnSpc>
              <a:spcBef>
                <a:spcPts val="600"/>
              </a:spcBef>
              <a:spcAft>
                <a:spcPts val="0"/>
              </a:spcAft>
              <a:buClr>
                <a:schemeClr val="dk1"/>
              </a:buClr>
              <a:buSzPts val="1100"/>
              <a:buFont typeface="Arial"/>
              <a:buNone/>
            </a:pPr>
            <a:r>
              <a:rPr lang="en" sz="1400"/>
              <a:t>That’s a lot of money</a:t>
            </a:r>
            <a:endParaRPr b="1" sz="3600"/>
          </a:p>
        </p:txBody>
      </p:sp>
      <p:sp>
        <p:nvSpPr>
          <p:cNvPr id="346" name="Google Shape;346;p32"/>
          <p:cNvSpPr txBox="1"/>
          <p:nvPr>
            <p:ph idx="4294967295" type="ctrTitle"/>
          </p:nvPr>
        </p:nvSpPr>
        <p:spPr>
          <a:xfrm>
            <a:off x="3400100" y="1902136"/>
            <a:ext cx="5058000" cy="1268700"/>
          </a:xfrm>
          <a:prstGeom prst="rect">
            <a:avLst/>
          </a:prstGeom>
          <a:solidFill>
            <a:srgbClr val="F67031"/>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600"/>
              <a:t>185,244 users</a:t>
            </a:r>
            <a:endParaRPr b="1" sz="3600"/>
          </a:p>
          <a:p>
            <a:pPr indent="0" lvl="0" marL="0" rtl="0" algn="l">
              <a:spcBef>
                <a:spcPts val="600"/>
              </a:spcBef>
              <a:spcAft>
                <a:spcPts val="0"/>
              </a:spcAft>
              <a:buClr>
                <a:schemeClr val="dk1"/>
              </a:buClr>
              <a:buSzPts val="1100"/>
              <a:buFont typeface="Arial"/>
              <a:buNone/>
            </a:pPr>
            <a:r>
              <a:rPr lang="en" sz="1400"/>
              <a:t>And a lot of users</a:t>
            </a:r>
            <a:endParaRPr b="1" sz="3600"/>
          </a:p>
        </p:txBody>
      </p:sp>
      <p:sp>
        <p:nvSpPr>
          <p:cNvPr id="347" name="Google Shape;347;p32"/>
          <p:cNvSpPr txBox="1"/>
          <p:nvPr>
            <p:ph idx="4294967295" type="ctrTitle"/>
          </p:nvPr>
        </p:nvSpPr>
        <p:spPr>
          <a:xfrm>
            <a:off x="3400100" y="3258327"/>
            <a:ext cx="5058000" cy="1268700"/>
          </a:xfrm>
          <a:prstGeom prst="rect">
            <a:avLst/>
          </a:prstGeom>
          <a:solidFill>
            <a:srgbClr val="ED0036"/>
          </a:solidFill>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600"/>
              <a:t>100%</a:t>
            </a:r>
            <a:endParaRPr b="1" sz="3600"/>
          </a:p>
          <a:p>
            <a:pPr indent="0" lvl="0" marL="0" rtl="0" algn="l">
              <a:spcBef>
                <a:spcPts val="600"/>
              </a:spcBef>
              <a:spcAft>
                <a:spcPts val="0"/>
              </a:spcAft>
              <a:buClr>
                <a:schemeClr val="dk1"/>
              </a:buClr>
              <a:buSzPts val="1100"/>
              <a:buFont typeface="Arial"/>
              <a:buNone/>
            </a:pPr>
            <a:r>
              <a:rPr lang="en" sz="1400"/>
              <a:t>Total success!</a:t>
            </a:r>
            <a:endParaRPr b="1" sz="3600"/>
          </a:p>
        </p:txBody>
      </p:sp>
      <p:sp>
        <p:nvSpPr>
          <p:cNvPr id="348" name="Google Shape;348;p32"/>
          <p:cNvSpPr/>
          <p:nvPr/>
        </p:nvSpPr>
        <p:spPr>
          <a:xfrm>
            <a:off x="7479934" y="2252270"/>
            <a:ext cx="539172" cy="568452"/>
          </a:xfrm>
          <a:custGeom>
            <a:rect b="b" l="l" r="r" t="t"/>
            <a:pathLst>
              <a:path extrusionOk="0" fill="none" h="16075" w="15247">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9" name="Google Shape;349;p32"/>
          <p:cNvGrpSpPr/>
          <p:nvPr/>
        </p:nvGrpSpPr>
        <p:grpSpPr>
          <a:xfrm>
            <a:off x="7458387" y="3618777"/>
            <a:ext cx="582244" cy="547800"/>
            <a:chOff x="5972700" y="2330200"/>
            <a:chExt cx="411625" cy="387275"/>
          </a:xfrm>
        </p:grpSpPr>
        <p:sp>
          <p:nvSpPr>
            <p:cNvPr id="350" name="Google Shape;350;p32"/>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2"/>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32"/>
          <p:cNvGrpSpPr/>
          <p:nvPr/>
        </p:nvGrpSpPr>
        <p:grpSpPr>
          <a:xfrm>
            <a:off x="7415332" y="940852"/>
            <a:ext cx="668351" cy="513322"/>
            <a:chOff x="568950" y="3686775"/>
            <a:chExt cx="472500" cy="362900"/>
          </a:xfrm>
        </p:grpSpPr>
        <p:sp>
          <p:nvSpPr>
            <p:cNvPr id="353" name="Google Shape;353;p32"/>
            <p:cNvSpPr/>
            <p:nvPr/>
          </p:nvSpPr>
          <p:spPr>
            <a:xfrm>
              <a:off x="568950" y="3686775"/>
              <a:ext cx="472500" cy="362900"/>
            </a:xfrm>
            <a:custGeom>
              <a:rect b="b" l="l" r="r" t="t"/>
              <a:pathLst>
                <a:path extrusionOk="0" fill="none" h="14516" w="1890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2"/>
            <p:cNvSpPr/>
            <p:nvPr/>
          </p:nvSpPr>
          <p:spPr>
            <a:xfrm>
              <a:off x="645650" y="3820725"/>
              <a:ext cx="34125" cy="34125"/>
            </a:xfrm>
            <a:custGeom>
              <a:rect b="b" l="l" r="r" t="t"/>
              <a:pathLst>
                <a:path extrusionOk="0" fill="none" h="1365" w="1365">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2"/>
            <p:cNvSpPr/>
            <p:nvPr/>
          </p:nvSpPr>
          <p:spPr>
            <a:xfrm>
              <a:off x="747950" y="3753750"/>
              <a:ext cx="85275" cy="12200"/>
            </a:xfrm>
            <a:custGeom>
              <a:rect b="b" l="l" r="r" t="t"/>
              <a:pathLst>
                <a:path extrusionOk="0" fill="none" h="488" w="3411">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3"/>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process is easy</a:t>
            </a:r>
            <a:endParaRPr/>
          </a:p>
        </p:txBody>
      </p:sp>
      <p:sp>
        <p:nvSpPr>
          <p:cNvPr id="361" name="Google Shape;361;p33"/>
          <p:cNvSpPr/>
          <p:nvPr/>
        </p:nvSpPr>
        <p:spPr>
          <a:xfrm>
            <a:off x="4662978" y="1743500"/>
            <a:ext cx="2424600" cy="1656600"/>
          </a:xfrm>
          <a:prstGeom prst="chevron">
            <a:avLst>
              <a:gd fmla="val 29853" name="adj"/>
            </a:avLst>
          </a:prstGeom>
          <a:solidFill>
            <a:srgbClr val="F6703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Nunito Sans"/>
                <a:ea typeface="Nunito Sans"/>
                <a:cs typeface="Nunito Sans"/>
                <a:sym typeface="Nunito Sans"/>
              </a:rPr>
              <a:t>second</a:t>
            </a:r>
            <a:endParaRPr>
              <a:solidFill>
                <a:srgbClr val="FFFFFF"/>
              </a:solidFill>
              <a:latin typeface="Nunito Sans"/>
              <a:ea typeface="Nunito Sans"/>
              <a:cs typeface="Nunito Sans"/>
              <a:sym typeface="Nunito Sans"/>
            </a:endParaRPr>
          </a:p>
        </p:txBody>
      </p:sp>
      <p:sp>
        <p:nvSpPr>
          <p:cNvPr id="362" name="Google Shape;362;p3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3" name="Google Shape;363;p33"/>
          <p:cNvSpPr/>
          <p:nvPr/>
        </p:nvSpPr>
        <p:spPr>
          <a:xfrm>
            <a:off x="6211315" y="1557400"/>
            <a:ext cx="2424600" cy="2028900"/>
          </a:xfrm>
          <a:prstGeom prst="chevron">
            <a:avLst>
              <a:gd fmla="val 29853" name="adj"/>
            </a:avLst>
          </a:prstGeom>
          <a:solidFill>
            <a:srgbClr val="ED0036">
              <a:alpha val="71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Nunito Sans"/>
                <a:ea typeface="Nunito Sans"/>
                <a:cs typeface="Nunito Sans"/>
                <a:sym typeface="Nunito Sans"/>
              </a:rPr>
              <a:t>last</a:t>
            </a:r>
            <a:endParaRPr>
              <a:solidFill>
                <a:srgbClr val="FFFFFF"/>
              </a:solidFill>
              <a:latin typeface="Nunito Sans"/>
              <a:ea typeface="Nunito Sans"/>
              <a:cs typeface="Nunito Sans"/>
              <a:sym typeface="Nunito Sans"/>
            </a:endParaRPr>
          </a:p>
        </p:txBody>
      </p:sp>
      <p:sp>
        <p:nvSpPr>
          <p:cNvPr id="364" name="Google Shape;364;p33"/>
          <p:cNvSpPr/>
          <p:nvPr/>
        </p:nvSpPr>
        <p:spPr>
          <a:xfrm>
            <a:off x="2989550" y="1909250"/>
            <a:ext cx="2424600" cy="1325100"/>
          </a:xfrm>
          <a:prstGeom prst="chevron">
            <a:avLst>
              <a:gd fmla="val 29853" name="adj"/>
            </a:avLst>
          </a:prstGeom>
          <a:solidFill>
            <a:srgbClr val="FFA400">
              <a:alpha val="71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Nunito Sans"/>
                <a:ea typeface="Nunito Sans"/>
                <a:cs typeface="Nunito Sans"/>
                <a:sym typeface="Nunito Sans"/>
              </a:rPr>
              <a:t>first</a:t>
            </a:r>
            <a:endParaRPr>
              <a:solidFill>
                <a:srgbClr val="FFFFFF"/>
              </a:solidFill>
              <a:latin typeface="Nunito Sans"/>
              <a:ea typeface="Nunito Sans"/>
              <a:cs typeface="Nunito Sans"/>
              <a:sym typeface="Nuni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4"/>
          <p:cNvSpPr/>
          <p:nvPr/>
        </p:nvSpPr>
        <p:spPr>
          <a:xfrm>
            <a:off x="5183313" y="632610"/>
            <a:ext cx="472800" cy="472800"/>
          </a:xfrm>
          <a:prstGeom prst="ellipse">
            <a:avLst/>
          </a:pr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p:nvPr/>
        </p:nvSpPr>
        <p:spPr>
          <a:xfrm>
            <a:off x="7063350" y="632610"/>
            <a:ext cx="472800" cy="472800"/>
          </a:xfrm>
          <a:prstGeom prst="ellipse">
            <a:avLst/>
          </a:prstGeom>
          <a:solidFill>
            <a:srgbClr val="F670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4"/>
          <p:cNvSpPr/>
          <p:nvPr/>
        </p:nvSpPr>
        <p:spPr>
          <a:xfrm>
            <a:off x="3303275" y="2719263"/>
            <a:ext cx="472800" cy="472800"/>
          </a:xfrm>
          <a:prstGeom prst="ellipse">
            <a:avLst/>
          </a:pr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4"/>
          <p:cNvSpPr/>
          <p:nvPr/>
        </p:nvSpPr>
        <p:spPr>
          <a:xfrm>
            <a:off x="5183313" y="2719263"/>
            <a:ext cx="472800" cy="472800"/>
          </a:xfrm>
          <a:prstGeom prst="ellipse">
            <a:avLst/>
          </a:prstGeom>
          <a:solidFill>
            <a:srgbClr val="E0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4"/>
          <p:cNvSpPr/>
          <p:nvPr/>
        </p:nvSpPr>
        <p:spPr>
          <a:xfrm>
            <a:off x="7063350" y="2719263"/>
            <a:ext cx="472800" cy="472800"/>
          </a:xfrm>
          <a:prstGeom prst="ellipse">
            <a:avLst/>
          </a:prstGeom>
          <a:solidFill>
            <a:srgbClr val="ED0036">
              <a:alpha val="7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4"/>
          <p:cNvSpPr/>
          <p:nvPr/>
        </p:nvSpPr>
        <p:spPr>
          <a:xfrm>
            <a:off x="3303275" y="632610"/>
            <a:ext cx="472800" cy="472800"/>
          </a:xfrm>
          <a:prstGeom prst="ellipse">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4"/>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review some concepts</a:t>
            </a:r>
            <a:endParaRPr/>
          </a:p>
        </p:txBody>
      </p:sp>
      <p:sp>
        <p:nvSpPr>
          <p:cNvPr id="376" name="Google Shape;376;p34"/>
          <p:cNvSpPr txBox="1"/>
          <p:nvPr>
            <p:ph idx="1" type="body"/>
          </p:nvPr>
        </p:nvSpPr>
        <p:spPr>
          <a:xfrm>
            <a:off x="3069325" y="123420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Yellow</a:t>
            </a:r>
            <a:endParaRPr b="1"/>
          </a:p>
          <a:p>
            <a:pPr indent="0" lvl="0" marL="0" rtl="0" algn="l">
              <a:spcBef>
                <a:spcPts val="600"/>
              </a:spcBef>
              <a:spcAft>
                <a:spcPts val="0"/>
              </a:spcAft>
              <a:buNone/>
            </a:pPr>
            <a:r>
              <a:rPr lang="en"/>
              <a:t>Is the color of gold, butter and ripe lemons. In the spectrum of visible light, yellow is found between green and orange.</a:t>
            </a:r>
            <a:endParaRPr/>
          </a:p>
        </p:txBody>
      </p:sp>
      <p:sp>
        <p:nvSpPr>
          <p:cNvPr id="377" name="Google Shape;377;p34"/>
          <p:cNvSpPr txBox="1"/>
          <p:nvPr>
            <p:ph idx="2" type="body"/>
          </p:nvPr>
        </p:nvSpPr>
        <p:spPr>
          <a:xfrm>
            <a:off x="4951002" y="123420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Blue</a:t>
            </a:r>
            <a:endParaRPr b="1"/>
          </a:p>
          <a:p>
            <a:pPr indent="0" lvl="0" marL="0" rtl="0" algn="l">
              <a:spcBef>
                <a:spcPts val="600"/>
              </a:spcBef>
              <a:spcAft>
                <a:spcPts val="0"/>
              </a:spcAft>
              <a:buNone/>
            </a:pPr>
            <a:r>
              <a:rPr lang="en"/>
              <a:t>Is the colour of the clear sky and the deep sea. It is located between violet and green on the optical spectrum.</a:t>
            </a:r>
            <a:endParaRPr/>
          </a:p>
        </p:txBody>
      </p:sp>
      <p:sp>
        <p:nvSpPr>
          <p:cNvPr id="378" name="Google Shape;378;p34"/>
          <p:cNvSpPr txBox="1"/>
          <p:nvPr>
            <p:ph idx="3" type="body"/>
          </p:nvPr>
        </p:nvSpPr>
        <p:spPr>
          <a:xfrm>
            <a:off x="6832679" y="123420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Red</a:t>
            </a:r>
            <a:endParaRPr b="1"/>
          </a:p>
          <a:p>
            <a:pPr indent="0" lvl="0" marL="0" rtl="0" algn="l">
              <a:spcBef>
                <a:spcPts val="600"/>
              </a:spcBef>
              <a:spcAft>
                <a:spcPts val="0"/>
              </a:spcAft>
              <a:buNone/>
            </a:pPr>
            <a:r>
              <a:rPr lang="en"/>
              <a:t>Is the color of blood, and because of this it has historically been associated with sacrifice, danger and courage. </a:t>
            </a:r>
            <a:endParaRPr/>
          </a:p>
          <a:p>
            <a:pPr indent="0" lvl="0" marL="0" rtl="0" algn="l">
              <a:spcBef>
                <a:spcPts val="600"/>
              </a:spcBef>
              <a:spcAft>
                <a:spcPts val="0"/>
              </a:spcAft>
              <a:buNone/>
            </a:pPr>
            <a:r>
              <a:t/>
            </a:r>
            <a:endParaRPr/>
          </a:p>
        </p:txBody>
      </p:sp>
      <p:sp>
        <p:nvSpPr>
          <p:cNvPr id="379" name="Google Shape;379;p3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4"/>
          <p:cNvSpPr txBox="1"/>
          <p:nvPr>
            <p:ph idx="1" type="body"/>
          </p:nvPr>
        </p:nvSpPr>
        <p:spPr>
          <a:xfrm>
            <a:off x="3069325" y="328285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Yellow</a:t>
            </a:r>
            <a:endParaRPr b="1"/>
          </a:p>
          <a:p>
            <a:pPr indent="0" lvl="0" marL="0" rtl="0" algn="l">
              <a:spcBef>
                <a:spcPts val="600"/>
              </a:spcBef>
              <a:spcAft>
                <a:spcPts val="0"/>
              </a:spcAft>
              <a:buNone/>
            </a:pPr>
            <a:r>
              <a:rPr lang="en"/>
              <a:t>Is the color of gold, butter and ripe lemons. In the spectrum of visible light, yellow is found between green and orange.</a:t>
            </a:r>
            <a:endParaRPr/>
          </a:p>
        </p:txBody>
      </p:sp>
      <p:sp>
        <p:nvSpPr>
          <p:cNvPr id="381" name="Google Shape;381;p34"/>
          <p:cNvSpPr txBox="1"/>
          <p:nvPr>
            <p:ph idx="2" type="body"/>
          </p:nvPr>
        </p:nvSpPr>
        <p:spPr>
          <a:xfrm>
            <a:off x="4951002" y="328285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Blue</a:t>
            </a:r>
            <a:endParaRPr b="1"/>
          </a:p>
          <a:p>
            <a:pPr indent="0" lvl="0" marL="0" rtl="0" algn="l">
              <a:spcBef>
                <a:spcPts val="600"/>
              </a:spcBef>
              <a:spcAft>
                <a:spcPts val="0"/>
              </a:spcAft>
              <a:buNone/>
            </a:pPr>
            <a:r>
              <a:rPr lang="en"/>
              <a:t>Is the colour of the clear sky and the deep sea. It is located between violet and green on the optical spectrum.</a:t>
            </a:r>
            <a:endParaRPr/>
          </a:p>
        </p:txBody>
      </p:sp>
      <p:sp>
        <p:nvSpPr>
          <p:cNvPr id="382" name="Google Shape;382;p34"/>
          <p:cNvSpPr txBox="1"/>
          <p:nvPr>
            <p:ph idx="3" type="body"/>
          </p:nvPr>
        </p:nvSpPr>
        <p:spPr>
          <a:xfrm>
            <a:off x="6832679" y="3282850"/>
            <a:ext cx="1789800" cy="132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Red</a:t>
            </a:r>
            <a:endParaRPr b="1"/>
          </a:p>
          <a:p>
            <a:pPr indent="0" lvl="0" marL="0" rtl="0" algn="l">
              <a:spcBef>
                <a:spcPts val="600"/>
              </a:spcBef>
              <a:spcAft>
                <a:spcPts val="0"/>
              </a:spcAft>
              <a:buNone/>
            </a:pPr>
            <a:r>
              <a:rPr lang="en"/>
              <a:t>Is the color of blood, and because of this it has historically been associated with sacrifice, danger and courage. </a:t>
            </a:r>
            <a:endParaRPr/>
          </a:p>
          <a:p>
            <a:pPr indent="0" lvl="0" marL="0" rtl="0" algn="l">
              <a:spcBef>
                <a:spcPts val="600"/>
              </a:spcBef>
              <a:spcAft>
                <a:spcPts val="0"/>
              </a:spcAft>
              <a:buNone/>
            </a:pPr>
            <a:r>
              <a:t/>
            </a:r>
            <a:endParaRPr/>
          </a:p>
        </p:txBody>
      </p:sp>
      <p:grpSp>
        <p:nvGrpSpPr>
          <p:cNvPr id="383" name="Google Shape;383;p34"/>
          <p:cNvGrpSpPr/>
          <p:nvPr/>
        </p:nvGrpSpPr>
        <p:grpSpPr>
          <a:xfrm>
            <a:off x="3160982" y="899397"/>
            <a:ext cx="472824" cy="393575"/>
            <a:chOff x="1247825" y="322750"/>
            <a:chExt cx="443300" cy="369000"/>
          </a:xfrm>
        </p:grpSpPr>
        <p:sp>
          <p:nvSpPr>
            <p:cNvPr id="384" name="Google Shape;384;p34"/>
            <p:cNvSpPr/>
            <p:nvPr/>
          </p:nvSpPr>
          <p:spPr>
            <a:xfrm>
              <a:off x="1247825" y="322750"/>
              <a:ext cx="443300" cy="369000"/>
            </a:xfrm>
            <a:custGeom>
              <a:rect b="b" l="l" r="r" t="t"/>
              <a:pathLst>
                <a:path extrusionOk="0" fill="none" h="14760" w="17732">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85" name="Google Shape;385;p34"/>
            <p:cNvSpPr/>
            <p:nvPr/>
          </p:nvSpPr>
          <p:spPr>
            <a:xfrm>
              <a:off x="1398225" y="386675"/>
              <a:ext cx="142500" cy="25"/>
            </a:xfrm>
            <a:custGeom>
              <a:rect b="b" l="l" r="r" t="t"/>
              <a:pathLst>
                <a:path extrusionOk="0" fill="none" h="1" w="5700">
                  <a:moveTo>
                    <a:pt x="5700" y="1"/>
                  </a:moveTo>
                  <a:lnTo>
                    <a:pt x="1"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86" name="Google Shape;386;p34"/>
            <p:cNvSpPr/>
            <p:nvPr/>
          </p:nvSpPr>
          <p:spPr>
            <a:xfrm>
              <a:off x="1370225" y="450000"/>
              <a:ext cx="198500" cy="197900"/>
            </a:xfrm>
            <a:custGeom>
              <a:rect b="b" l="l" r="r" t="t"/>
              <a:pathLst>
                <a:path extrusionOk="0" fill="none" h="7916" w="794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87" name="Google Shape;387;p34"/>
            <p:cNvSpPr/>
            <p:nvPr/>
          </p:nvSpPr>
          <p:spPr>
            <a:xfrm>
              <a:off x="1403100" y="482875"/>
              <a:ext cx="132750" cy="132150"/>
            </a:xfrm>
            <a:custGeom>
              <a:rect b="b" l="l" r="r" t="t"/>
              <a:pathLst>
                <a:path extrusionOk="0" fill="none" h="5286" w="531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88" name="Google Shape;388;p34"/>
            <p:cNvSpPr/>
            <p:nvPr/>
          </p:nvSpPr>
          <p:spPr>
            <a:xfrm>
              <a:off x="1588800" y="435400"/>
              <a:ext cx="66400" cy="43850"/>
            </a:xfrm>
            <a:custGeom>
              <a:rect b="b" l="l" r="r" t="t"/>
              <a:pathLst>
                <a:path extrusionOk="0" fill="none" h="1754" w="2656">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sp>
        <p:nvSpPr>
          <p:cNvPr id="389" name="Google Shape;389;p34"/>
          <p:cNvSpPr/>
          <p:nvPr/>
        </p:nvSpPr>
        <p:spPr>
          <a:xfrm>
            <a:off x="3160975" y="2909070"/>
            <a:ext cx="427360" cy="427360"/>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nvGrpSpPr>
          <p:cNvPr id="390" name="Google Shape;390;p34"/>
          <p:cNvGrpSpPr/>
          <p:nvPr/>
        </p:nvGrpSpPr>
        <p:grpSpPr>
          <a:xfrm>
            <a:off x="5055108" y="2858407"/>
            <a:ext cx="455918" cy="478023"/>
            <a:chOff x="5961125" y="1623900"/>
            <a:chExt cx="427450" cy="448175"/>
          </a:xfrm>
        </p:grpSpPr>
        <p:sp>
          <p:nvSpPr>
            <p:cNvPr id="391" name="Google Shape;391;p34"/>
            <p:cNvSpPr/>
            <p:nvPr/>
          </p:nvSpPr>
          <p:spPr>
            <a:xfrm>
              <a:off x="5961125" y="1678700"/>
              <a:ext cx="376925" cy="376925"/>
            </a:xfrm>
            <a:custGeom>
              <a:rect b="b" l="l" r="r" t="t"/>
              <a:pathLst>
                <a:path extrusionOk="0" fill="none" h="15077" w="15077">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2" name="Google Shape;392;p34"/>
            <p:cNvSpPr/>
            <p:nvPr/>
          </p:nvSpPr>
          <p:spPr>
            <a:xfrm>
              <a:off x="6009825" y="1727425"/>
              <a:ext cx="279500" cy="279500"/>
            </a:xfrm>
            <a:custGeom>
              <a:rect b="b" l="l" r="r" t="t"/>
              <a:pathLst>
                <a:path extrusionOk="0" fill="none" h="11180" w="1118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3" name="Google Shape;393;p34"/>
            <p:cNvSpPr/>
            <p:nvPr/>
          </p:nvSpPr>
          <p:spPr>
            <a:xfrm>
              <a:off x="6107250" y="1824850"/>
              <a:ext cx="84650" cy="84650"/>
            </a:xfrm>
            <a:custGeom>
              <a:rect b="b" l="l" r="r" t="t"/>
              <a:pathLst>
                <a:path extrusionOk="0" fill="none" h="3386" w="3386">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4" name="Google Shape;394;p34"/>
            <p:cNvSpPr/>
            <p:nvPr/>
          </p:nvSpPr>
          <p:spPr>
            <a:xfrm>
              <a:off x="6058550" y="1776125"/>
              <a:ext cx="182075" cy="182075"/>
            </a:xfrm>
            <a:custGeom>
              <a:rect b="b" l="l" r="r" t="t"/>
              <a:pathLst>
                <a:path extrusionOk="0" fill="none" h="7283" w="7283">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5" name="Google Shape;395;p34"/>
            <p:cNvSpPr/>
            <p:nvPr/>
          </p:nvSpPr>
          <p:spPr>
            <a:xfrm>
              <a:off x="5971475" y="2001400"/>
              <a:ext cx="74925" cy="70675"/>
            </a:xfrm>
            <a:custGeom>
              <a:rect b="b" l="l" r="r" t="t"/>
              <a:pathLst>
                <a:path extrusionOk="0" fill="none" h="2827" w="2997">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6" name="Google Shape;396;p34"/>
            <p:cNvSpPr/>
            <p:nvPr/>
          </p:nvSpPr>
          <p:spPr>
            <a:xfrm>
              <a:off x="6253375" y="2001400"/>
              <a:ext cx="74325" cy="70675"/>
            </a:xfrm>
            <a:custGeom>
              <a:rect b="b" l="l" r="r" t="t"/>
              <a:pathLst>
                <a:path extrusionOk="0" fill="none" h="2827" w="2973">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397" name="Google Shape;397;p34"/>
            <p:cNvSpPr/>
            <p:nvPr/>
          </p:nvSpPr>
          <p:spPr>
            <a:xfrm>
              <a:off x="6137700" y="1623900"/>
              <a:ext cx="250875" cy="255150"/>
            </a:xfrm>
            <a:custGeom>
              <a:rect b="b" l="l" r="r" t="t"/>
              <a:pathLst>
                <a:path extrusionOk="0" fill="none" h="10206" w="10035">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grpSp>
        <p:nvGrpSpPr>
          <p:cNvPr id="398" name="Google Shape;398;p34"/>
          <p:cNvGrpSpPr/>
          <p:nvPr/>
        </p:nvGrpSpPr>
        <p:grpSpPr>
          <a:xfrm>
            <a:off x="5049913" y="928622"/>
            <a:ext cx="466318" cy="364351"/>
            <a:chOff x="1923075" y="3694075"/>
            <a:chExt cx="437200" cy="341600"/>
          </a:xfrm>
        </p:grpSpPr>
        <p:sp>
          <p:nvSpPr>
            <p:cNvPr id="399" name="Google Shape;399;p34"/>
            <p:cNvSpPr/>
            <p:nvPr/>
          </p:nvSpPr>
          <p:spPr>
            <a:xfrm>
              <a:off x="2247600" y="3983300"/>
              <a:ext cx="52400" cy="52375"/>
            </a:xfrm>
            <a:custGeom>
              <a:rect b="b" l="l" r="r" t="t"/>
              <a:pathLst>
                <a:path extrusionOk="0" fill="none" h="2095" w="2096">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0" name="Google Shape;400;p34"/>
            <p:cNvSpPr/>
            <p:nvPr/>
          </p:nvSpPr>
          <p:spPr>
            <a:xfrm>
              <a:off x="2035100" y="3983300"/>
              <a:ext cx="52400" cy="52375"/>
            </a:xfrm>
            <a:custGeom>
              <a:rect b="b" l="l" r="r" t="t"/>
              <a:pathLst>
                <a:path extrusionOk="0" fill="none" h="2095" w="2096">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1" name="Google Shape;401;p34"/>
            <p:cNvSpPr/>
            <p:nvPr/>
          </p:nvSpPr>
          <p:spPr>
            <a:xfrm>
              <a:off x="1923075" y="3694075"/>
              <a:ext cx="437200" cy="280100"/>
            </a:xfrm>
            <a:custGeom>
              <a:rect b="b" l="l" r="r" t="t"/>
              <a:pathLst>
                <a:path extrusionOk="0" fill="none" h="11204" w="17488">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2" name="Google Shape;402;p34"/>
            <p:cNvSpPr/>
            <p:nvPr/>
          </p:nvSpPr>
          <p:spPr>
            <a:xfrm>
              <a:off x="2261000" y="3781750"/>
              <a:ext cx="48725" cy="108400"/>
            </a:xfrm>
            <a:custGeom>
              <a:rect b="b" l="l" r="r" t="t"/>
              <a:pathLst>
                <a:path extrusionOk="0" fill="none" h="4336" w="1949">
                  <a:moveTo>
                    <a:pt x="1" y="4336"/>
                  </a:moveTo>
                  <a:lnTo>
                    <a:pt x="1949"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3" name="Google Shape;403;p34"/>
            <p:cNvSpPr/>
            <p:nvPr/>
          </p:nvSpPr>
          <p:spPr>
            <a:xfrm>
              <a:off x="2225675" y="3780550"/>
              <a:ext cx="32300" cy="113875"/>
            </a:xfrm>
            <a:custGeom>
              <a:rect b="b" l="l" r="r" t="t"/>
              <a:pathLst>
                <a:path extrusionOk="0" fill="none" h="4555" w="1292">
                  <a:moveTo>
                    <a:pt x="1" y="4554"/>
                  </a:moveTo>
                  <a:lnTo>
                    <a:pt x="1292" y="0"/>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4" name="Google Shape;404;p34"/>
            <p:cNvSpPr/>
            <p:nvPr/>
          </p:nvSpPr>
          <p:spPr>
            <a:xfrm>
              <a:off x="2190375" y="3779325"/>
              <a:ext cx="15850" cy="119350"/>
            </a:xfrm>
            <a:custGeom>
              <a:rect b="b" l="l" r="r" t="t"/>
              <a:pathLst>
                <a:path extrusionOk="0" fill="none" h="4774" w="634">
                  <a:moveTo>
                    <a:pt x="0" y="4774"/>
                  </a:moveTo>
                  <a:lnTo>
                    <a:pt x="634" y="0"/>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5" name="Google Shape;405;p34"/>
            <p:cNvSpPr/>
            <p:nvPr/>
          </p:nvSpPr>
          <p:spPr>
            <a:xfrm>
              <a:off x="2154450" y="3777500"/>
              <a:ext cx="1250" cy="126050"/>
            </a:xfrm>
            <a:custGeom>
              <a:rect b="b" l="l" r="r" t="t"/>
              <a:pathLst>
                <a:path extrusionOk="0" fill="none" h="5042" w="50">
                  <a:moveTo>
                    <a:pt x="49" y="5042"/>
                  </a:moveTo>
                  <a:lnTo>
                    <a:pt x="0" y="0"/>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6" name="Google Shape;406;p34"/>
            <p:cNvSpPr/>
            <p:nvPr/>
          </p:nvSpPr>
          <p:spPr>
            <a:xfrm>
              <a:off x="2103300" y="3776275"/>
              <a:ext cx="17075" cy="131550"/>
            </a:xfrm>
            <a:custGeom>
              <a:rect b="b" l="l" r="r" t="t"/>
              <a:pathLst>
                <a:path extrusionOk="0" fill="none" h="5262" w="683">
                  <a:moveTo>
                    <a:pt x="683" y="5261"/>
                  </a:moveTo>
                  <a:lnTo>
                    <a:pt x="1"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07" name="Google Shape;407;p34"/>
            <p:cNvSpPr/>
            <p:nvPr/>
          </p:nvSpPr>
          <p:spPr>
            <a:xfrm>
              <a:off x="2051550" y="3775050"/>
              <a:ext cx="34125" cy="137025"/>
            </a:xfrm>
            <a:custGeom>
              <a:rect b="b" l="l" r="r" t="t"/>
              <a:pathLst>
                <a:path extrusionOk="0" fill="none" h="5481" w="1365">
                  <a:moveTo>
                    <a:pt x="1364" y="5481"/>
                  </a:moveTo>
                  <a:lnTo>
                    <a:pt x="0"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grpSp>
        <p:nvGrpSpPr>
          <p:cNvPr id="408" name="Google Shape;408;p34"/>
          <p:cNvGrpSpPr/>
          <p:nvPr/>
        </p:nvGrpSpPr>
        <p:grpSpPr>
          <a:xfrm>
            <a:off x="6918724" y="2923363"/>
            <a:ext cx="500075" cy="413068"/>
            <a:chOff x="5268225" y="4341925"/>
            <a:chExt cx="468850" cy="387275"/>
          </a:xfrm>
        </p:grpSpPr>
        <p:sp>
          <p:nvSpPr>
            <p:cNvPr id="409" name="Google Shape;409;p34"/>
            <p:cNvSpPr/>
            <p:nvPr/>
          </p:nvSpPr>
          <p:spPr>
            <a:xfrm>
              <a:off x="5652425" y="4676800"/>
              <a:ext cx="65775" cy="52400"/>
            </a:xfrm>
            <a:custGeom>
              <a:rect b="b" l="l" r="r" t="t"/>
              <a:pathLst>
                <a:path extrusionOk="0" fill="none" h="2096" w="2631">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0" name="Google Shape;410;p34"/>
            <p:cNvSpPr/>
            <p:nvPr/>
          </p:nvSpPr>
          <p:spPr>
            <a:xfrm>
              <a:off x="5287100" y="4676800"/>
              <a:ext cx="65775" cy="52400"/>
            </a:xfrm>
            <a:custGeom>
              <a:rect b="b" l="l" r="r" t="t"/>
              <a:pathLst>
                <a:path extrusionOk="0" fill="none" h="2096" w="2631">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1" name="Google Shape;411;p34"/>
            <p:cNvSpPr/>
            <p:nvPr/>
          </p:nvSpPr>
          <p:spPr>
            <a:xfrm>
              <a:off x="5268225" y="4341925"/>
              <a:ext cx="468850" cy="333075"/>
            </a:xfrm>
            <a:custGeom>
              <a:rect b="b" l="l" r="r" t="t"/>
              <a:pathLst>
                <a:path extrusionOk="0" fill="none" h="13323" w="18754">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2" name="Google Shape;412;p34"/>
            <p:cNvSpPr/>
            <p:nvPr/>
          </p:nvSpPr>
          <p:spPr>
            <a:xfrm>
              <a:off x="5351025" y="4375400"/>
              <a:ext cx="303250" cy="149825"/>
            </a:xfrm>
            <a:custGeom>
              <a:rect b="b" l="l" r="r" t="t"/>
              <a:pathLst>
                <a:path extrusionOk="0" fill="none" h="5993" w="1213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3" name="Google Shape;413;p34"/>
            <p:cNvSpPr/>
            <p:nvPr/>
          </p:nvSpPr>
          <p:spPr>
            <a:xfrm>
              <a:off x="5326675" y="4569025"/>
              <a:ext cx="81000" cy="65175"/>
            </a:xfrm>
            <a:custGeom>
              <a:rect b="b" l="l" r="r" t="t"/>
              <a:pathLst>
                <a:path extrusionOk="0" fill="none" h="2607" w="324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4" name="Google Shape;414;p34"/>
            <p:cNvSpPr/>
            <p:nvPr/>
          </p:nvSpPr>
          <p:spPr>
            <a:xfrm>
              <a:off x="5447225" y="4615925"/>
              <a:ext cx="110850" cy="25"/>
            </a:xfrm>
            <a:custGeom>
              <a:rect b="b" l="l" r="r" t="t"/>
              <a:pathLst>
                <a:path extrusionOk="0" fill="none" h="1" w="4434">
                  <a:moveTo>
                    <a:pt x="1" y="0"/>
                  </a:moveTo>
                  <a:lnTo>
                    <a:pt x="4434" y="0"/>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5" name="Google Shape;415;p34"/>
            <p:cNvSpPr/>
            <p:nvPr/>
          </p:nvSpPr>
          <p:spPr>
            <a:xfrm>
              <a:off x="5439925" y="4589125"/>
              <a:ext cx="125450" cy="25"/>
            </a:xfrm>
            <a:custGeom>
              <a:rect b="b" l="l" r="r" t="t"/>
              <a:pathLst>
                <a:path extrusionOk="0" fill="none" h="1" w="5018">
                  <a:moveTo>
                    <a:pt x="1" y="0"/>
                  </a:moveTo>
                  <a:lnTo>
                    <a:pt x="5018" y="0"/>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6" name="Google Shape;416;p34"/>
            <p:cNvSpPr/>
            <p:nvPr/>
          </p:nvSpPr>
          <p:spPr>
            <a:xfrm>
              <a:off x="5597625" y="4569025"/>
              <a:ext cx="81000" cy="65175"/>
            </a:xfrm>
            <a:custGeom>
              <a:rect b="b" l="l" r="r" t="t"/>
              <a:pathLst>
                <a:path extrusionOk="0" fill="none" h="2607" w="324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grpSp>
        <p:nvGrpSpPr>
          <p:cNvPr id="417" name="Google Shape;417;p34"/>
          <p:cNvGrpSpPr/>
          <p:nvPr/>
        </p:nvGrpSpPr>
        <p:grpSpPr>
          <a:xfrm>
            <a:off x="6932359" y="835747"/>
            <a:ext cx="472824" cy="457225"/>
            <a:chOff x="1247825" y="5001950"/>
            <a:chExt cx="443300" cy="428675"/>
          </a:xfrm>
        </p:grpSpPr>
        <p:sp>
          <p:nvSpPr>
            <p:cNvPr id="418" name="Google Shape;418;p34"/>
            <p:cNvSpPr/>
            <p:nvPr/>
          </p:nvSpPr>
          <p:spPr>
            <a:xfrm>
              <a:off x="1247825" y="5168175"/>
              <a:ext cx="373875" cy="221650"/>
            </a:xfrm>
            <a:custGeom>
              <a:rect b="b" l="l" r="r" t="t"/>
              <a:pathLst>
                <a:path extrusionOk="0" fill="none" h="8866" w="14955">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19" name="Google Shape;419;p34"/>
            <p:cNvSpPr/>
            <p:nvPr/>
          </p:nvSpPr>
          <p:spPr>
            <a:xfrm>
              <a:off x="1275850" y="5209575"/>
              <a:ext cx="60900" cy="87075"/>
            </a:xfrm>
            <a:custGeom>
              <a:rect b="b" l="l" r="r" t="t"/>
              <a:pathLst>
                <a:path extrusionOk="0" fill="none" h="3483" w="2436">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20" name="Google Shape;420;p34"/>
            <p:cNvSpPr/>
            <p:nvPr/>
          </p:nvSpPr>
          <p:spPr>
            <a:xfrm>
              <a:off x="1247825" y="5391625"/>
              <a:ext cx="443300" cy="39000"/>
            </a:xfrm>
            <a:custGeom>
              <a:rect b="b" l="l" r="r" t="t"/>
              <a:pathLst>
                <a:path extrusionOk="0" fill="none" h="1560" w="17732">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21" name="Google Shape;421;p34"/>
            <p:cNvSpPr/>
            <p:nvPr/>
          </p:nvSpPr>
          <p:spPr>
            <a:xfrm>
              <a:off x="1454850" y="5001950"/>
              <a:ext cx="17075" cy="114475"/>
            </a:xfrm>
            <a:custGeom>
              <a:rect b="b" l="l" r="r" t="t"/>
              <a:pathLst>
                <a:path extrusionOk="0" fill="none" h="4579" w="683">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22" name="Google Shape;422;p34"/>
            <p:cNvSpPr/>
            <p:nvPr/>
          </p:nvSpPr>
          <p:spPr>
            <a:xfrm>
              <a:off x="1411025" y="5001950"/>
              <a:ext cx="17075" cy="114475"/>
            </a:xfrm>
            <a:custGeom>
              <a:rect b="b" l="l" r="r" t="t"/>
              <a:pathLst>
                <a:path extrusionOk="0" fill="none" h="4579" w="683">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sp>
          <p:nvSpPr>
            <p:cNvPr id="423" name="Google Shape;423;p34"/>
            <p:cNvSpPr/>
            <p:nvPr/>
          </p:nvSpPr>
          <p:spPr>
            <a:xfrm>
              <a:off x="1498700" y="5001950"/>
              <a:ext cx="16450" cy="114475"/>
            </a:xfrm>
            <a:custGeom>
              <a:rect b="b" l="l" r="r" t="t"/>
              <a:pathLst>
                <a:path extrusionOk="0" fill="none" h="4579" w="658">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cap="rnd" cmpd="sng" w="121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434343"/>
                </a:highligh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5"/>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can insert graphs from Excel or Google Sheets</a:t>
            </a:r>
            <a:endParaRPr/>
          </a:p>
        </p:txBody>
      </p:sp>
      <p:cxnSp>
        <p:nvCxnSpPr>
          <p:cNvPr id="430" name="Google Shape;430;p35"/>
          <p:cNvCxnSpPr/>
          <p:nvPr/>
        </p:nvCxnSpPr>
        <p:spPr>
          <a:xfrm>
            <a:off x="3472375" y="1227099"/>
            <a:ext cx="4702200" cy="0"/>
          </a:xfrm>
          <a:prstGeom prst="straightConnector1">
            <a:avLst/>
          </a:prstGeom>
          <a:noFill/>
          <a:ln cap="flat" cmpd="sng" w="9525">
            <a:solidFill>
              <a:schemeClr val="lt2"/>
            </a:solidFill>
            <a:prstDash val="solid"/>
            <a:round/>
            <a:headEnd len="med" w="med" type="none"/>
            <a:tailEnd len="med" w="med" type="none"/>
          </a:ln>
        </p:spPr>
      </p:cxnSp>
      <p:cxnSp>
        <p:nvCxnSpPr>
          <p:cNvPr id="431" name="Google Shape;431;p35"/>
          <p:cNvCxnSpPr/>
          <p:nvPr/>
        </p:nvCxnSpPr>
        <p:spPr>
          <a:xfrm>
            <a:off x="3472375" y="1936581"/>
            <a:ext cx="4702200" cy="0"/>
          </a:xfrm>
          <a:prstGeom prst="straightConnector1">
            <a:avLst/>
          </a:prstGeom>
          <a:noFill/>
          <a:ln cap="flat" cmpd="sng" w="9525">
            <a:solidFill>
              <a:schemeClr val="lt2"/>
            </a:solidFill>
            <a:prstDash val="solid"/>
            <a:round/>
            <a:headEnd len="med" w="med" type="none"/>
            <a:tailEnd len="med" w="med" type="none"/>
          </a:ln>
        </p:spPr>
      </p:cxnSp>
      <p:cxnSp>
        <p:nvCxnSpPr>
          <p:cNvPr id="432" name="Google Shape;432;p35"/>
          <p:cNvCxnSpPr/>
          <p:nvPr/>
        </p:nvCxnSpPr>
        <p:spPr>
          <a:xfrm>
            <a:off x="3472375" y="2646063"/>
            <a:ext cx="4702200" cy="0"/>
          </a:xfrm>
          <a:prstGeom prst="straightConnector1">
            <a:avLst/>
          </a:prstGeom>
          <a:noFill/>
          <a:ln cap="flat" cmpd="sng" w="9525">
            <a:solidFill>
              <a:schemeClr val="lt2"/>
            </a:solidFill>
            <a:prstDash val="solid"/>
            <a:round/>
            <a:headEnd len="med" w="med" type="none"/>
            <a:tailEnd len="med" w="med" type="none"/>
          </a:ln>
        </p:spPr>
      </p:cxnSp>
      <p:cxnSp>
        <p:nvCxnSpPr>
          <p:cNvPr id="433" name="Google Shape;433;p35"/>
          <p:cNvCxnSpPr/>
          <p:nvPr/>
        </p:nvCxnSpPr>
        <p:spPr>
          <a:xfrm>
            <a:off x="3472375" y="3355546"/>
            <a:ext cx="4702200" cy="0"/>
          </a:xfrm>
          <a:prstGeom prst="straightConnector1">
            <a:avLst/>
          </a:prstGeom>
          <a:noFill/>
          <a:ln cap="flat" cmpd="sng" w="9525">
            <a:solidFill>
              <a:schemeClr val="lt2"/>
            </a:solidFill>
            <a:prstDash val="solid"/>
            <a:round/>
            <a:headEnd len="med" w="med" type="none"/>
            <a:tailEnd len="med" w="med" type="none"/>
          </a:ln>
        </p:spPr>
      </p:cxnSp>
      <p:cxnSp>
        <p:nvCxnSpPr>
          <p:cNvPr id="434" name="Google Shape;434;p35"/>
          <p:cNvCxnSpPr/>
          <p:nvPr/>
        </p:nvCxnSpPr>
        <p:spPr>
          <a:xfrm>
            <a:off x="3472375" y="4086926"/>
            <a:ext cx="4702200" cy="0"/>
          </a:xfrm>
          <a:prstGeom prst="straightConnector1">
            <a:avLst/>
          </a:prstGeom>
          <a:noFill/>
          <a:ln cap="flat" cmpd="sng" w="9525">
            <a:solidFill>
              <a:schemeClr val="lt2"/>
            </a:solidFill>
            <a:prstDash val="solid"/>
            <a:round/>
            <a:headEnd len="med" w="med" type="none"/>
            <a:tailEnd len="med" w="med" type="none"/>
          </a:ln>
        </p:spPr>
      </p:cxnSp>
      <p:sp>
        <p:nvSpPr>
          <p:cNvPr id="435" name="Google Shape;435;p35"/>
          <p:cNvSpPr txBox="1"/>
          <p:nvPr/>
        </p:nvSpPr>
        <p:spPr>
          <a:xfrm>
            <a:off x="3472375" y="1068350"/>
            <a:ext cx="364500" cy="30303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lang="en" sz="1000">
                <a:solidFill>
                  <a:schemeClr val="dk2"/>
                </a:solidFill>
                <a:latin typeface="Nunito Sans"/>
                <a:ea typeface="Nunito Sans"/>
                <a:cs typeface="Nunito Sans"/>
                <a:sym typeface="Nunito Sans"/>
              </a:rPr>
              <a:t>4000</a:t>
            </a:r>
            <a:endParaRPr sz="1000">
              <a:solidFill>
                <a:schemeClr val="dk2"/>
              </a:solidFill>
              <a:latin typeface="Nunito Sans"/>
              <a:ea typeface="Nunito Sans"/>
              <a:cs typeface="Nunito Sans"/>
              <a:sym typeface="Nunito Sans"/>
            </a:endParaRPr>
          </a:p>
          <a:p>
            <a:pPr indent="0" lvl="0" marL="0" marR="0" rtl="0" algn="r">
              <a:lnSpc>
                <a:spcPct val="100000"/>
              </a:lnSpc>
              <a:spcBef>
                <a:spcPts val="4400"/>
              </a:spcBef>
              <a:spcAft>
                <a:spcPts val="0"/>
              </a:spcAft>
              <a:buNone/>
            </a:pPr>
            <a:r>
              <a:rPr lang="en" sz="1000">
                <a:solidFill>
                  <a:schemeClr val="dk2"/>
                </a:solidFill>
                <a:latin typeface="Nunito Sans"/>
                <a:ea typeface="Nunito Sans"/>
                <a:cs typeface="Nunito Sans"/>
                <a:sym typeface="Nunito Sans"/>
              </a:rPr>
              <a:t>3000</a:t>
            </a:r>
            <a:endParaRPr sz="1000">
              <a:solidFill>
                <a:schemeClr val="dk2"/>
              </a:solidFill>
              <a:latin typeface="Nunito Sans"/>
              <a:ea typeface="Nunito Sans"/>
              <a:cs typeface="Nunito Sans"/>
              <a:sym typeface="Nunito Sans"/>
            </a:endParaRPr>
          </a:p>
          <a:p>
            <a:pPr indent="0" lvl="0" marL="0" marR="0" rtl="0" algn="r">
              <a:lnSpc>
                <a:spcPct val="100000"/>
              </a:lnSpc>
              <a:spcBef>
                <a:spcPts val="4400"/>
              </a:spcBef>
              <a:spcAft>
                <a:spcPts val="0"/>
              </a:spcAft>
              <a:buNone/>
            </a:pPr>
            <a:r>
              <a:rPr lang="en" sz="1000">
                <a:solidFill>
                  <a:schemeClr val="dk2"/>
                </a:solidFill>
                <a:latin typeface="Nunito Sans"/>
                <a:ea typeface="Nunito Sans"/>
                <a:cs typeface="Nunito Sans"/>
                <a:sym typeface="Nunito Sans"/>
              </a:rPr>
              <a:t>2000</a:t>
            </a:r>
            <a:endParaRPr sz="1000">
              <a:solidFill>
                <a:schemeClr val="dk2"/>
              </a:solidFill>
              <a:latin typeface="Nunito Sans"/>
              <a:ea typeface="Nunito Sans"/>
              <a:cs typeface="Nunito Sans"/>
              <a:sym typeface="Nunito Sans"/>
            </a:endParaRPr>
          </a:p>
          <a:p>
            <a:pPr indent="0" lvl="0" marL="0" marR="0" rtl="0" algn="r">
              <a:lnSpc>
                <a:spcPct val="100000"/>
              </a:lnSpc>
              <a:spcBef>
                <a:spcPts val="4400"/>
              </a:spcBef>
              <a:spcAft>
                <a:spcPts val="0"/>
              </a:spcAft>
              <a:buNone/>
            </a:pPr>
            <a:r>
              <a:rPr lang="en" sz="1000">
                <a:solidFill>
                  <a:schemeClr val="dk2"/>
                </a:solidFill>
                <a:latin typeface="Nunito Sans"/>
                <a:ea typeface="Nunito Sans"/>
                <a:cs typeface="Nunito Sans"/>
                <a:sym typeface="Nunito Sans"/>
              </a:rPr>
              <a:t>1000</a:t>
            </a:r>
            <a:endParaRPr sz="1000">
              <a:solidFill>
                <a:schemeClr val="dk2"/>
              </a:solidFill>
              <a:latin typeface="Nunito Sans"/>
              <a:ea typeface="Nunito Sans"/>
              <a:cs typeface="Nunito Sans"/>
              <a:sym typeface="Nunito Sans"/>
            </a:endParaRPr>
          </a:p>
          <a:p>
            <a:pPr indent="0" lvl="0" marL="0" marR="0" rtl="0" algn="r">
              <a:lnSpc>
                <a:spcPct val="100000"/>
              </a:lnSpc>
              <a:spcBef>
                <a:spcPts val="4400"/>
              </a:spcBef>
              <a:spcAft>
                <a:spcPts val="4400"/>
              </a:spcAft>
              <a:buNone/>
            </a:pPr>
            <a:r>
              <a:rPr lang="en" sz="1000">
                <a:solidFill>
                  <a:schemeClr val="dk2"/>
                </a:solidFill>
                <a:latin typeface="Nunito Sans"/>
                <a:ea typeface="Nunito Sans"/>
                <a:cs typeface="Nunito Sans"/>
                <a:sym typeface="Nunito Sans"/>
              </a:rPr>
              <a:t>0</a:t>
            </a:r>
            <a:endParaRPr sz="1000">
              <a:solidFill>
                <a:schemeClr val="dk2"/>
              </a:solidFill>
              <a:latin typeface="Nunito Sans"/>
              <a:ea typeface="Nunito Sans"/>
              <a:cs typeface="Nunito Sans"/>
              <a:sym typeface="Nunito Sans"/>
            </a:endParaRPr>
          </a:p>
        </p:txBody>
      </p:sp>
      <p:sp>
        <p:nvSpPr>
          <p:cNvPr id="436" name="Google Shape;436;p35"/>
          <p:cNvSpPr/>
          <p:nvPr/>
        </p:nvSpPr>
        <p:spPr>
          <a:xfrm>
            <a:off x="4027680" y="2533336"/>
            <a:ext cx="151800" cy="155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p:nvPr/>
        </p:nvSpPr>
        <p:spPr>
          <a:xfrm>
            <a:off x="4231797" y="2139273"/>
            <a:ext cx="151800" cy="1947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5"/>
          <p:cNvSpPr/>
          <p:nvPr/>
        </p:nvSpPr>
        <p:spPr>
          <a:xfrm>
            <a:off x="4435915" y="2646063"/>
            <a:ext cx="151800" cy="1441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5"/>
          <p:cNvSpPr/>
          <p:nvPr/>
        </p:nvSpPr>
        <p:spPr>
          <a:xfrm>
            <a:off x="5166346" y="2847126"/>
            <a:ext cx="151800" cy="1239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5"/>
          <p:cNvSpPr/>
          <p:nvPr/>
        </p:nvSpPr>
        <p:spPr>
          <a:xfrm>
            <a:off x="5370463" y="2248743"/>
            <a:ext cx="151800" cy="1838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5"/>
          <p:cNvSpPr/>
          <p:nvPr/>
        </p:nvSpPr>
        <p:spPr>
          <a:xfrm>
            <a:off x="5574581" y="1381423"/>
            <a:ext cx="151800" cy="27060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5"/>
          <p:cNvSpPr/>
          <p:nvPr/>
        </p:nvSpPr>
        <p:spPr>
          <a:xfrm>
            <a:off x="6305012" y="2292518"/>
            <a:ext cx="151800" cy="1794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5"/>
          <p:cNvSpPr/>
          <p:nvPr/>
        </p:nvSpPr>
        <p:spPr>
          <a:xfrm>
            <a:off x="6509129" y="1226975"/>
            <a:ext cx="151800" cy="2860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p:nvPr/>
        </p:nvSpPr>
        <p:spPr>
          <a:xfrm>
            <a:off x="6713247" y="2474961"/>
            <a:ext cx="151800" cy="1611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5"/>
          <p:cNvSpPr/>
          <p:nvPr/>
        </p:nvSpPr>
        <p:spPr>
          <a:xfrm>
            <a:off x="7443678" y="2905500"/>
            <a:ext cx="151800" cy="118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5"/>
          <p:cNvSpPr/>
          <p:nvPr/>
        </p:nvSpPr>
        <p:spPr>
          <a:xfrm>
            <a:off x="7647795" y="1446018"/>
            <a:ext cx="151800" cy="2641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5"/>
          <p:cNvSpPr/>
          <p:nvPr/>
        </p:nvSpPr>
        <p:spPr>
          <a:xfrm>
            <a:off x="7851913" y="1759808"/>
            <a:ext cx="151800" cy="2327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453" name="Google Shape;453;p36"/>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Mobile</a:t>
            </a:r>
            <a:r>
              <a:rPr lang="en"/>
              <a:t> Project</a:t>
            </a:r>
            <a:endParaRPr/>
          </a:p>
        </p:txBody>
      </p:sp>
      <p:sp>
        <p:nvSpPr>
          <p:cNvPr id="454" name="Google Shape;454;p36"/>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chemeClr val="dk2"/>
                </a:solidFill>
              </a:rPr>
              <a:t>Show and explain your web, app or software projects using these gadget templates.</a:t>
            </a:r>
            <a:endParaRPr>
              <a:solidFill>
                <a:schemeClr val="dk2"/>
              </a:solidFill>
            </a:endParaRPr>
          </a:p>
          <a:p>
            <a:pPr indent="0" lvl="0" marL="0" rtl="0" algn="l">
              <a:spcBef>
                <a:spcPts val="600"/>
              </a:spcBef>
              <a:spcAft>
                <a:spcPts val="0"/>
              </a:spcAft>
              <a:buNone/>
            </a:pPr>
            <a:r>
              <a:t/>
            </a:r>
            <a:endParaRPr/>
          </a:p>
        </p:txBody>
      </p:sp>
      <p:grpSp>
        <p:nvGrpSpPr>
          <p:cNvPr id="455" name="Google Shape;455;p36"/>
          <p:cNvGrpSpPr/>
          <p:nvPr/>
        </p:nvGrpSpPr>
        <p:grpSpPr>
          <a:xfrm>
            <a:off x="4804700" y="373572"/>
            <a:ext cx="2119546" cy="4396359"/>
            <a:chOff x="2547150" y="238125"/>
            <a:chExt cx="2525675" cy="5238750"/>
          </a:xfrm>
        </p:grpSpPr>
        <p:sp>
          <p:nvSpPr>
            <p:cNvPr id="456" name="Google Shape;456;p36"/>
            <p:cNvSpPr/>
            <p:nvPr/>
          </p:nvSpPr>
          <p:spPr>
            <a:xfrm>
              <a:off x="2547150" y="238125"/>
              <a:ext cx="2525675" cy="5238750"/>
            </a:xfrm>
            <a:custGeom>
              <a:rect b="b" l="l" r="r" t="t"/>
              <a:pathLst>
                <a:path extrusionOk="0" h="209550" w="101027">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6"/>
            <p:cNvSpPr/>
            <p:nvPr/>
          </p:nvSpPr>
          <p:spPr>
            <a:xfrm>
              <a:off x="3557025" y="5147100"/>
              <a:ext cx="504050" cy="179900"/>
            </a:xfrm>
            <a:custGeom>
              <a:rect b="b" l="l" r="r" t="t"/>
              <a:pathLst>
                <a:path extrusionOk="0" h="7196" w="20162">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6"/>
            <p:cNvSpPr/>
            <p:nvPr/>
          </p:nvSpPr>
          <p:spPr>
            <a:xfrm>
              <a:off x="3008050" y="423600"/>
              <a:ext cx="99325" cy="99325"/>
            </a:xfrm>
            <a:custGeom>
              <a:rect b="b" l="l" r="r" t="t"/>
              <a:pathLst>
                <a:path extrusionOk="0" h="3973" w="3973">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6"/>
            <p:cNvSpPr/>
            <p:nvPr/>
          </p:nvSpPr>
          <p:spPr>
            <a:xfrm>
              <a:off x="3566400" y="434850"/>
              <a:ext cx="487175" cy="76850"/>
            </a:xfrm>
            <a:custGeom>
              <a:rect b="b" l="l" r="r" t="t"/>
              <a:pathLst>
                <a:path extrusionOk="0" h="3074" w="19487">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60" name="Google Shape;460;p36"/>
          <p:cNvPicPr preferRelativeResize="0"/>
          <p:nvPr/>
        </p:nvPicPr>
        <p:blipFill rotWithShape="1">
          <a:blip r:embed="rId3">
            <a:alphaModFix/>
          </a:blip>
          <a:srcRect b="23786" l="0" r="0" t="0"/>
          <a:stretch/>
        </p:blipFill>
        <p:spPr>
          <a:xfrm>
            <a:off x="4851025" y="756087"/>
            <a:ext cx="2025525" cy="3631750"/>
          </a:xfrm>
          <a:prstGeom prst="rect">
            <a:avLst/>
          </a:prstGeom>
          <a:noFill/>
          <a:ln cap="flat" cmpd="sng" w="9525">
            <a:solidFill>
              <a:schemeClr val="lt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466" name="Google Shape;466;p37"/>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Tablet</a:t>
            </a:r>
            <a:endParaRPr/>
          </a:p>
          <a:p>
            <a:pPr indent="0" lvl="0" marL="0" rtl="0" algn="l">
              <a:spcBef>
                <a:spcPts val="0"/>
              </a:spcBef>
              <a:spcAft>
                <a:spcPts val="0"/>
              </a:spcAft>
              <a:buNone/>
            </a:pPr>
            <a:r>
              <a:rPr lang="en"/>
              <a:t>Project</a:t>
            </a:r>
            <a:endParaRPr/>
          </a:p>
        </p:txBody>
      </p:sp>
      <p:sp>
        <p:nvSpPr>
          <p:cNvPr id="467" name="Google Shape;467;p37"/>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chemeClr val="dk2"/>
                </a:solidFill>
              </a:rPr>
              <a:t>Show and explain your web, app or software projects using these gadget templates.</a:t>
            </a:r>
            <a:endParaRPr>
              <a:solidFill>
                <a:schemeClr val="dk2"/>
              </a:solidFill>
            </a:endParaRPr>
          </a:p>
          <a:p>
            <a:pPr indent="0" lvl="0" marL="0" rtl="0" algn="l">
              <a:spcBef>
                <a:spcPts val="600"/>
              </a:spcBef>
              <a:spcAft>
                <a:spcPts val="0"/>
              </a:spcAft>
              <a:buNone/>
            </a:pPr>
            <a:r>
              <a:t/>
            </a:r>
            <a:endParaRPr/>
          </a:p>
        </p:txBody>
      </p:sp>
      <p:grpSp>
        <p:nvGrpSpPr>
          <p:cNvPr id="468" name="Google Shape;468;p37"/>
          <p:cNvGrpSpPr/>
          <p:nvPr/>
        </p:nvGrpSpPr>
        <p:grpSpPr>
          <a:xfrm>
            <a:off x="4502327" y="465959"/>
            <a:ext cx="2736410" cy="4222433"/>
            <a:chOff x="2112475" y="238125"/>
            <a:chExt cx="3395050" cy="5238750"/>
          </a:xfrm>
        </p:grpSpPr>
        <p:sp>
          <p:nvSpPr>
            <p:cNvPr id="469" name="Google Shape;469;p37"/>
            <p:cNvSpPr/>
            <p:nvPr/>
          </p:nvSpPr>
          <p:spPr>
            <a:xfrm>
              <a:off x="2112475" y="238125"/>
              <a:ext cx="3395050" cy="5238750"/>
            </a:xfrm>
            <a:custGeom>
              <a:rect b="b" l="l" r="r" t="t"/>
              <a:pathLst>
                <a:path extrusionOk="0" h="209550" w="135802">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7"/>
            <p:cNvSpPr/>
            <p:nvPr/>
          </p:nvSpPr>
          <p:spPr>
            <a:xfrm>
              <a:off x="3671350" y="5147100"/>
              <a:ext cx="279175" cy="179900"/>
            </a:xfrm>
            <a:custGeom>
              <a:rect b="b" l="l" r="r" t="t"/>
              <a:pathLst>
                <a:path extrusionOk="0" h="7196" w="11167">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7"/>
            <p:cNvSpPr/>
            <p:nvPr/>
          </p:nvSpPr>
          <p:spPr>
            <a:xfrm>
              <a:off x="3650725" y="446100"/>
              <a:ext cx="54375" cy="54350"/>
            </a:xfrm>
            <a:custGeom>
              <a:rect b="b" l="l" r="r" t="t"/>
              <a:pathLst>
                <a:path extrusionOk="0" h="2174" w="2175">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7"/>
            <p:cNvSpPr/>
            <p:nvPr/>
          </p:nvSpPr>
          <p:spPr>
            <a:xfrm>
              <a:off x="3761275" y="423600"/>
              <a:ext cx="99325" cy="99325"/>
            </a:xfrm>
            <a:custGeom>
              <a:rect b="b" l="l" r="r" t="t"/>
              <a:pathLst>
                <a:path extrusionOk="0" h="3973" w="3973">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73" name="Google Shape;473;p37"/>
          <p:cNvPicPr preferRelativeResize="0"/>
          <p:nvPr/>
        </p:nvPicPr>
        <p:blipFill>
          <a:blip r:embed="rId3">
            <a:alphaModFix/>
          </a:blip>
          <a:stretch>
            <a:fillRect/>
          </a:stretch>
        </p:blipFill>
        <p:spPr>
          <a:xfrm>
            <a:off x="4569913" y="839688"/>
            <a:ext cx="2597800" cy="3463726"/>
          </a:xfrm>
          <a:prstGeom prst="rect">
            <a:avLst/>
          </a:prstGeom>
          <a:noFill/>
          <a:ln cap="flat" cmpd="sng" w="9525">
            <a:solidFill>
              <a:schemeClr val="lt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479" name="Google Shape;479;p38"/>
          <p:cNvSpPr txBox="1"/>
          <p:nvPr>
            <p:ph type="title"/>
          </p:nvPr>
        </p:nvSpPr>
        <p:spPr>
          <a:xfrm>
            <a:off x="234450" y="575500"/>
            <a:ext cx="2046300" cy="136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Desktop</a:t>
            </a:r>
            <a:r>
              <a:rPr lang="en"/>
              <a:t> Project</a:t>
            </a:r>
            <a:endParaRPr/>
          </a:p>
        </p:txBody>
      </p:sp>
      <p:sp>
        <p:nvSpPr>
          <p:cNvPr id="480" name="Google Shape;480;p38"/>
          <p:cNvSpPr txBox="1"/>
          <p:nvPr>
            <p:ph idx="1" type="body"/>
          </p:nvPr>
        </p:nvSpPr>
        <p:spPr>
          <a:xfrm>
            <a:off x="234450" y="2004325"/>
            <a:ext cx="2046300" cy="255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chemeClr val="dk2"/>
                </a:solidFill>
              </a:rPr>
              <a:t>Show and explain your web, app or software projects using these gadget templates.</a:t>
            </a:r>
            <a:endParaRPr>
              <a:solidFill>
                <a:schemeClr val="dk2"/>
              </a:solidFill>
            </a:endParaRPr>
          </a:p>
          <a:p>
            <a:pPr indent="0" lvl="0" marL="0" rtl="0" algn="l">
              <a:spcBef>
                <a:spcPts val="600"/>
              </a:spcBef>
              <a:spcAft>
                <a:spcPts val="0"/>
              </a:spcAft>
              <a:buNone/>
            </a:pPr>
            <a:r>
              <a:t/>
            </a:r>
            <a:endParaRPr/>
          </a:p>
        </p:txBody>
      </p:sp>
      <p:grpSp>
        <p:nvGrpSpPr>
          <p:cNvPr id="481" name="Google Shape;481;p38"/>
          <p:cNvGrpSpPr/>
          <p:nvPr/>
        </p:nvGrpSpPr>
        <p:grpSpPr>
          <a:xfrm>
            <a:off x="3321295" y="1088724"/>
            <a:ext cx="5235450" cy="3067388"/>
            <a:chOff x="1177450" y="241631"/>
            <a:chExt cx="6173152" cy="3616776"/>
          </a:xfrm>
        </p:grpSpPr>
        <p:sp>
          <p:nvSpPr>
            <p:cNvPr id="482" name="Google Shape;482;p38"/>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3" name="Google Shape;483;p38"/>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4" name="Google Shape;484;p38"/>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5" name="Google Shape;485;p38"/>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486" name="Google Shape;486;p38"/>
          <p:cNvPicPr preferRelativeResize="0"/>
          <p:nvPr/>
        </p:nvPicPr>
        <p:blipFill rotWithShape="1">
          <a:blip r:embed="rId3">
            <a:alphaModFix/>
          </a:blip>
          <a:srcRect b="6620" l="0" r="0" t="0"/>
          <a:stretch/>
        </p:blipFill>
        <p:spPr>
          <a:xfrm>
            <a:off x="3905885" y="1257839"/>
            <a:ext cx="4069413" cy="2584968"/>
          </a:xfrm>
          <a:prstGeom prst="rect">
            <a:avLst/>
          </a:prstGeom>
          <a:noFill/>
          <a:ln cap="flat" cmpd="sng" w="9525">
            <a:solidFill>
              <a:schemeClr val="lt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0" name="Shape 490"/>
        <p:cNvGrpSpPr/>
        <p:nvPr/>
      </p:nvGrpSpPr>
      <p:grpSpPr>
        <a:xfrm>
          <a:off x="0" y="0"/>
          <a:ext cx="0" cy="0"/>
          <a:chOff x="0" y="0"/>
          <a:chExt cx="0" cy="0"/>
        </a:xfrm>
      </p:grpSpPr>
      <p:sp>
        <p:nvSpPr>
          <p:cNvPr id="491" name="Google Shape;491;p39"/>
          <p:cNvSpPr txBox="1"/>
          <p:nvPr>
            <p:ph type="title"/>
          </p:nvPr>
        </p:nvSpPr>
        <p:spPr>
          <a:xfrm>
            <a:off x="511425" y="1549400"/>
            <a:ext cx="3517200" cy="97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Thank you very much for your time</a:t>
            </a:r>
            <a:endParaRPr/>
          </a:p>
        </p:txBody>
      </p:sp>
      <p:sp>
        <p:nvSpPr>
          <p:cNvPr id="492" name="Google Shape;492;p3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3" name="Google Shape;493;p39"/>
          <p:cNvSpPr txBox="1"/>
          <p:nvPr>
            <p:ph idx="1" type="body"/>
          </p:nvPr>
        </p:nvSpPr>
        <p:spPr>
          <a:xfrm>
            <a:off x="511425" y="2572500"/>
            <a:ext cx="3517200" cy="178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If you have any questions about this document please don’t hesitate to c</a:t>
            </a:r>
            <a:r>
              <a:rPr lang="en"/>
              <a:t>ontact us at:</a:t>
            </a:r>
            <a:endParaRPr/>
          </a:p>
          <a:p>
            <a:pPr indent="-304800" lvl="0" marL="457200" rtl="0" algn="l">
              <a:spcBef>
                <a:spcPts val="600"/>
              </a:spcBef>
              <a:spcAft>
                <a:spcPts val="0"/>
              </a:spcAft>
              <a:buSzPts val="1200"/>
              <a:buChar char="▪"/>
            </a:pPr>
            <a:r>
              <a:rPr lang="en"/>
              <a:t>www.ourwebsite.com</a:t>
            </a:r>
            <a:endParaRPr/>
          </a:p>
          <a:p>
            <a:pPr indent="-304800" lvl="0" marL="457200" rtl="0" algn="l">
              <a:spcBef>
                <a:spcPts val="1000"/>
              </a:spcBef>
              <a:spcAft>
                <a:spcPts val="0"/>
              </a:spcAft>
              <a:buSzPts val="1200"/>
              <a:buChar char="▪"/>
            </a:pPr>
            <a:r>
              <a:rPr lang="en"/>
              <a:t>hello@mail.me</a:t>
            </a:r>
            <a:endParaRPr/>
          </a:p>
          <a:p>
            <a:pPr indent="-304800" lvl="0" marL="457200" rtl="0" algn="l">
              <a:spcBef>
                <a:spcPts val="1000"/>
              </a:spcBef>
              <a:spcAft>
                <a:spcPts val="1000"/>
              </a:spcAft>
              <a:buSzPts val="1200"/>
              <a:buChar char="▪"/>
            </a:pPr>
            <a:r>
              <a:rPr lang="en"/>
              <a:t>@companyname</a:t>
            </a:r>
            <a:endParaRPr/>
          </a:p>
        </p:txBody>
      </p:sp>
      <p:grpSp>
        <p:nvGrpSpPr>
          <p:cNvPr id="494" name="Google Shape;494;p39"/>
          <p:cNvGrpSpPr/>
          <p:nvPr/>
        </p:nvGrpSpPr>
        <p:grpSpPr>
          <a:xfrm>
            <a:off x="628402" y="1039422"/>
            <a:ext cx="542234" cy="510157"/>
            <a:chOff x="5972700" y="2330200"/>
            <a:chExt cx="411625" cy="387275"/>
          </a:xfrm>
        </p:grpSpPr>
        <p:sp>
          <p:nvSpPr>
            <p:cNvPr id="495" name="Google Shape;495;p39"/>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9050">
              <a:solidFill>
                <a:srgbClr val="F670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9"/>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9050">
              <a:solidFill>
                <a:srgbClr val="F670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0"/>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Credits</a:t>
            </a:r>
            <a:endParaRPr/>
          </a:p>
        </p:txBody>
      </p:sp>
      <p:sp>
        <p:nvSpPr>
          <p:cNvPr id="502" name="Google Shape;502;p40"/>
          <p:cNvSpPr txBox="1"/>
          <p:nvPr>
            <p:ph idx="1" type="body"/>
          </p:nvPr>
        </p:nvSpPr>
        <p:spPr>
          <a:xfrm>
            <a:off x="3090625" y="575500"/>
            <a:ext cx="5596200" cy="120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Special thanks to all the people who made and released these awesome resources for free.</a:t>
            </a:r>
            <a:endParaRPr sz="2400"/>
          </a:p>
        </p:txBody>
      </p:sp>
      <p:sp>
        <p:nvSpPr>
          <p:cNvPr id="503" name="Google Shape;503;p4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4" name="Google Shape;504;p40"/>
          <p:cNvSpPr txBox="1"/>
          <p:nvPr>
            <p:ph idx="2" type="body"/>
          </p:nvPr>
        </p:nvSpPr>
        <p:spPr>
          <a:xfrm>
            <a:off x="3090625" y="2197325"/>
            <a:ext cx="5596200" cy="2359200"/>
          </a:xfrm>
          <a:prstGeom prst="rect">
            <a:avLst/>
          </a:prstGeom>
        </p:spPr>
        <p:txBody>
          <a:bodyPr anchorCtr="0" anchor="t" bIns="91425" lIns="91425" spcFirstLastPara="1" rIns="91425" wrap="square" tIns="91425">
            <a:noAutofit/>
          </a:bodyPr>
          <a:lstStyle/>
          <a:p>
            <a:pPr indent="-317500" lvl="0" marL="457200" rtl="0" algn="l">
              <a:spcBef>
                <a:spcPts val="600"/>
              </a:spcBef>
              <a:spcAft>
                <a:spcPts val="0"/>
              </a:spcAft>
              <a:buSzPts val="1400"/>
              <a:buChar char="▪"/>
            </a:pPr>
            <a:r>
              <a:rPr lang="en"/>
              <a:t>Presentation template by </a:t>
            </a:r>
            <a:r>
              <a:rPr lang="en" u="sng">
                <a:solidFill>
                  <a:srgbClr val="F67031"/>
                </a:solidFill>
                <a:hlinkClick r:id="rId3">
                  <a:extLst>
                    <a:ext uri="{A12FA001-AC4F-418D-AE19-62706E023703}">
                      <ahyp:hlinkClr val="tx"/>
                    </a:ext>
                  </a:extLst>
                </a:hlinkClick>
              </a:rPr>
              <a:t>SlidesCarnival</a:t>
            </a:r>
            <a:endParaRPr>
              <a:solidFill>
                <a:srgbClr val="F67031"/>
              </a:solidFill>
            </a:endParaRPr>
          </a:p>
          <a:p>
            <a:pPr indent="-317500" lvl="0" marL="457200" rtl="0" algn="l">
              <a:spcBef>
                <a:spcPts val="1000"/>
              </a:spcBef>
              <a:spcAft>
                <a:spcPts val="0"/>
              </a:spcAft>
              <a:buSzPts val="1400"/>
              <a:buChar char="▪"/>
            </a:pPr>
            <a:r>
              <a:rPr lang="en"/>
              <a:t>Photographs by </a:t>
            </a:r>
            <a:r>
              <a:rPr lang="en" u="sng">
                <a:solidFill>
                  <a:srgbClr val="F67031"/>
                </a:solidFill>
                <a:hlinkClick r:id="rId4">
                  <a:extLst>
                    <a:ext uri="{A12FA001-AC4F-418D-AE19-62706E023703}">
                      <ahyp:hlinkClr val="tx"/>
                    </a:ext>
                  </a:extLst>
                </a:hlinkClick>
              </a:rPr>
              <a:t>Unsplash</a:t>
            </a:r>
            <a:endParaRPr>
              <a:solidFill>
                <a:srgbClr val="F67031"/>
              </a:solidFill>
            </a:endParaRPr>
          </a:p>
          <a:p>
            <a:pPr indent="-317500" lvl="0" marL="457200" rtl="0" algn="l">
              <a:spcBef>
                <a:spcPts val="1000"/>
              </a:spcBef>
              <a:spcAft>
                <a:spcPts val="1000"/>
              </a:spcAft>
              <a:buSzPts val="1400"/>
              <a:buChar char="▪"/>
            </a:pPr>
            <a:r>
              <a:rPr lang="en"/>
              <a:t>Learn more about slidedocs at </a:t>
            </a:r>
            <a:r>
              <a:rPr lang="en" u="sng">
                <a:solidFill>
                  <a:srgbClr val="F67031"/>
                </a:solidFill>
                <a:hlinkClick r:id="rId5">
                  <a:extLst>
                    <a:ext uri="{A12FA001-AC4F-418D-AE19-62706E023703}">
                      <ahyp:hlinkClr val="tx"/>
                    </a:ext>
                  </a:extLst>
                </a:hlinkClick>
              </a:rPr>
              <a:t>duarte.com/slidedocs</a:t>
            </a:r>
            <a:endParaRPr>
              <a:solidFill>
                <a:srgbClr val="F6703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1"/>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Presentation design</a:t>
            </a:r>
            <a:endParaRPr/>
          </a:p>
        </p:txBody>
      </p:sp>
      <p:sp>
        <p:nvSpPr>
          <p:cNvPr id="510" name="Google Shape;510;p41"/>
          <p:cNvSpPr txBox="1"/>
          <p:nvPr>
            <p:ph idx="1" type="body"/>
          </p:nvPr>
        </p:nvSpPr>
        <p:spPr>
          <a:xfrm>
            <a:off x="3090625" y="575500"/>
            <a:ext cx="5596200" cy="3981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presentation uses the following typographies and colors:</a:t>
            </a:r>
            <a:endParaRPr/>
          </a:p>
          <a:p>
            <a:pPr indent="-317500" lvl="0" marL="457200" rtl="0" algn="l">
              <a:lnSpc>
                <a:spcPct val="115000"/>
              </a:lnSpc>
              <a:spcBef>
                <a:spcPts val="600"/>
              </a:spcBef>
              <a:spcAft>
                <a:spcPts val="0"/>
              </a:spcAft>
              <a:buClr>
                <a:srgbClr val="CCCCCC"/>
              </a:buClr>
              <a:buSzPts val="1400"/>
              <a:buChar char="▪"/>
            </a:pPr>
            <a:r>
              <a:rPr lang="en"/>
              <a:t>Titles: Nunito sans</a:t>
            </a:r>
            <a:endParaRPr/>
          </a:p>
          <a:p>
            <a:pPr indent="-317500" lvl="0" marL="457200" rtl="0" algn="l">
              <a:lnSpc>
                <a:spcPct val="115000"/>
              </a:lnSpc>
              <a:spcBef>
                <a:spcPts val="0"/>
              </a:spcBef>
              <a:spcAft>
                <a:spcPts val="0"/>
              </a:spcAft>
              <a:buClr>
                <a:srgbClr val="CCCCCC"/>
              </a:buClr>
              <a:buSzPts val="1400"/>
              <a:buChar char="▪"/>
            </a:pPr>
            <a:r>
              <a:rPr lang="en"/>
              <a:t>Body copy: </a:t>
            </a:r>
            <a:r>
              <a:rPr lang="en">
                <a:solidFill>
                  <a:schemeClr val="dk2"/>
                </a:solidFill>
              </a:rPr>
              <a:t>Nunito sans</a:t>
            </a:r>
            <a:endParaRPr>
              <a:solidFill>
                <a:schemeClr val="dk2"/>
              </a:solidFill>
            </a:endParaRPr>
          </a:p>
          <a:p>
            <a:pPr indent="-317500" lvl="0" marL="457200" rtl="0" algn="l">
              <a:lnSpc>
                <a:spcPct val="115000"/>
              </a:lnSpc>
              <a:spcBef>
                <a:spcPts val="0"/>
              </a:spcBef>
              <a:spcAft>
                <a:spcPts val="0"/>
              </a:spcAft>
              <a:buClr>
                <a:srgbClr val="CCCCCC"/>
              </a:buClr>
              <a:buSzPts val="1400"/>
              <a:buChar char="▪"/>
            </a:pPr>
            <a:r>
              <a:rPr lang="en">
                <a:solidFill>
                  <a:schemeClr val="dk2"/>
                </a:solidFill>
              </a:rPr>
              <a:t>Italic copy: Georgia (system font)</a:t>
            </a:r>
            <a:endParaRPr>
              <a:solidFill>
                <a:schemeClr val="dk2"/>
              </a:solidFill>
            </a:endParaRPr>
          </a:p>
          <a:p>
            <a:pPr indent="0" lvl="0" marL="0" rtl="0" algn="l">
              <a:lnSpc>
                <a:spcPct val="115000"/>
              </a:lnSpc>
              <a:spcBef>
                <a:spcPts val="600"/>
              </a:spcBef>
              <a:spcAft>
                <a:spcPts val="0"/>
              </a:spcAft>
              <a:buNone/>
            </a:pPr>
            <a:r>
              <a:rPr lang="en"/>
              <a:t>Download for free at</a:t>
            </a:r>
            <a:r>
              <a:rPr lang="en"/>
              <a:t>:</a:t>
            </a:r>
            <a:endParaRPr/>
          </a:p>
          <a:p>
            <a:pPr indent="0" lvl="0" marL="0" rtl="0" algn="l">
              <a:lnSpc>
                <a:spcPct val="115000"/>
              </a:lnSpc>
              <a:spcBef>
                <a:spcPts val="600"/>
              </a:spcBef>
              <a:spcAft>
                <a:spcPts val="0"/>
              </a:spcAft>
              <a:buNone/>
            </a:pPr>
            <a:r>
              <a:rPr lang="en" u="sng">
                <a:solidFill>
                  <a:srgbClr val="F67031"/>
                </a:solidFill>
                <a:hlinkClick r:id="rId3">
                  <a:extLst>
                    <a:ext uri="{A12FA001-AC4F-418D-AE19-62706E023703}">
                      <ahyp:hlinkClr val="tx"/>
                    </a:ext>
                  </a:extLst>
                </a:hlinkClick>
              </a:rPr>
              <a:t>https://fontlibrary.org/en/font/nunito-sans</a:t>
            </a:r>
            <a:endParaRPr>
              <a:solidFill>
                <a:srgbClr val="F67031"/>
              </a:solidFill>
            </a:endParaRPr>
          </a:p>
          <a:p>
            <a:pPr indent="0" lvl="0" marL="0" rtl="0" algn="l">
              <a:spcBef>
                <a:spcPts val="600"/>
              </a:spcBef>
              <a:spcAft>
                <a:spcPts val="0"/>
              </a:spcAft>
              <a:buNone/>
            </a:pPr>
            <a:r>
              <a:t/>
            </a:r>
            <a:endParaRPr>
              <a:solidFill>
                <a:srgbClr val="ED0036"/>
              </a:solidFill>
            </a:endParaRPr>
          </a:p>
          <a:p>
            <a:pPr indent="0" lvl="0" marL="0" rtl="0" algn="l">
              <a:lnSpc>
                <a:spcPct val="115000"/>
              </a:lnSpc>
              <a:spcBef>
                <a:spcPts val="600"/>
              </a:spcBef>
              <a:spcAft>
                <a:spcPts val="0"/>
              </a:spcAft>
              <a:buNone/>
            </a:pPr>
            <a:r>
              <a:t/>
            </a:r>
            <a:endParaRPr/>
          </a:p>
          <a:p>
            <a:pPr indent="0" lvl="0" marL="0" rtl="0" algn="l">
              <a:lnSpc>
                <a:spcPct val="115000"/>
              </a:lnSpc>
              <a:spcBef>
                <a:spcPts val="600"/>
              </a:spcBef>
              <a:spcAft>
                <a:spcPts val="0"/>
              </a:spcAft>
              <a:buNone/>
            </a:pPr>
            <a:r>
              <a:rPr i="1" lang="en"/>
              <a:t>You don’t need to keep this slide in your presentation. It’s only here to serve you as a design guide if you need to create new slides or download the fonts to edit the presentation in PowerPoint®</a:t>
            </a:r>
            <a:endParaRPr i="1"/>
          </a:p>
          <a:p>
            <a:pPr indent="0" lvl="0" marL="0" rtl="0" algn="l">
              <a:lnSpc>
                <a:spcPct val="115000"/>
              </a:lnSpc>
              <a:spcBef>
                <a:spcPts val="600"/>
              </a:spcBef>
              <a:spcAft>
                <a:spcPts val="0"/>
              </a:spcAft>
              <a:buNone/>
            </a:pPr>
            <a:r>
              <a:t/>
            </a:r>
            <a:endParaRPr/>
          </a:p>
          <a:p>
            <a:pPr indent="0" lvl="0" marL="0" rtl="0" algn="l">
              <a:lnSpc>
                <a:spcPct val="115000"/>
              </a:lnSpc>
              <a:spcBef>
                <a:spcPts val="600"/>
              </a:spcBef>
              <a:spcAft>
                <a:spcPts val="0"/>
              </a:spcAft>
              <a:buNone/>
            </a:pPr>
            <a:r>
              <a:t/>
            </a:r>
            <a:endParaRPr/>
          </a:p>
          <a:p>
            <a:pPr indent="0" lvl="0" marL="0" rtl="0" algn="l">
              <a:lnSpc>
                <a:spcPct val="115000"/>
              </a:lnSpc>
              <a:spcBef>
                <a:spcPts val="600"/>
              </a:spcBef>
              <a:spcAft>
                <a:spcPts val="0"/>
              </a:spcAft>
              <a:buNone/>
            </a:pPr>
            <a:r>
              <a:t/>
            </a:r>
            <a:endParaRPr/>
          </a:p>
        </p:txBody>
      </p:sp>
      <p:sp>
        <p:nvSpPr>
          <p:cNvPr id="511" name="Google Shape;511;p4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5" name="Shape 515"/>
        <p:cNvGrpSpPr/>
        <p:nvPr/>
      </p:nvGrpSpPr>
      <p:grpSpPr>
        <a:xfrm>
          <a:off x="0" y="0"/>
          <a:ext cx="0" cy="0"/>
          <a:chOff x="0" y="0"/>
          <a:chExt cx="0" cy="0"/>
        </a:xfrm>
      </p:grpSpPr>
      <p:sp>
        <p:nvSpPr>
          <p:cNvPr id="516" name="Google Shape;516;p42"/>
          <p:cNvSpPr txBox="1"/>
          <p:nvPr>
            <p:ph type="ctrTitle"/>
          </p:nvPr>
        </p:nvSpPr>
        <p:spPr>
          <a:xfrm>
            <a:off x="277100" y="284200"/>
            <a:ext cx="2024100" cy="367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800"/>
              <a:t>2</a:t>
            </a:r>
            <a:r>
              <a:rPr b="1" lang="en" sz="4800"/>
              <a:t>.</a:t>
            </a:r>
            <a:br>
              <a:rPr lang="en"/>
            </a:br>
            <a:r>
              <a:rPr lang="en"/>
              <a:t>EXTRA RESOURCES</a:t>
            </a:r>
            <a:endParaRPr/>
          </a:p>
        </p:txBody>
      </p:sp>
      <p:sp>
        <p:nvSpPr>
          <p:cNvPr id="517" name="Google Shape;517;p42"/>
          <p:cNvSpPr txBox="1"/>
          <p:nvPr>
            <p:ph idx="1" type="subTitle"/>
          </p:nvPr>
        </p:nvSpPr>
        <p:spPr>
          <a:xfrm>
            <a:off x="277100" y="3983050"/>
            <a:ext cx="20241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Business Plans, Marketing Plans, Project Proposals, Lessons, etc</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3"/>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a:t>
            </a:r>
            <a:endParaRPr/>
          </a:p>
        </p:txBody>
      </p:sp>
      <p:sp>
        <p:nvSpPr>
          <p:cNvPr id="523" name="Google Shape;523;p4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4" name="Google Shape;524;p43"/>
          <p:cNvSpPr/>
          <p:nvPr/>
        </p:nvSpPr>
        <p:spPr>
          <a:xfrm>
            <a:off x="8056641" y="2374950"/>
            <a:ext cx="620700" cy="393600"/>
          </a:xfrm>
          <a:prstGeom prst="homePlate">
            <a:avLst>
              <a:gd fmla="val 32030" name="adj"/>
            </a:avLst>
          </a:prstGeom>
          <a:solidFill>
            <a:schemeClr val="accent4"/>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DEC</a:t>
            </a:r>
            <a:endParaRPr sz="1000">
              <a:solidFill>
                <a:schemeClr val="lt1"/>
              </a:solidFill>
              <a:latin typeface="Nunito Sans"/>
              <a:ea typeface="Nunito Sans"/>
              <a:cs typeface="Nunito Sans"/>
              <a:sym typeface="Nunito Sans"/>
            </a:endParaRPr>
          </a:p>
        </p:txBody>
      </p:sp>
      <p:sp>
        <p:nvSpPr>
          <p:cNvPr id="525" name="Google Shape;525;p43"/>
          <p:cNvSpPr/>
          <p:nvPr/>
        </p:nvSpPr>
        <p:spPr>
          <a:xfrm>
            <a:off x="7558819" y="2374950"/>
            <a:ext cx="620700" cy="393600"/>
          </a:xfrm>
          <a:prstGeom prst="homePlate">
            <a:avLst>
              <a:gd fmla="val 32030" name="adj"/>
            </a:avLst>
          </a:prstGeom>
          <a:solidFill>
            <a:schemeClr val="accent4"/>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NOV</a:t>
            </a:r>
            <a:endParaRPr sz="1000">
              <a:solidFill>
                <a:schemeClr val="lt1"/>
              </a:solidFill>
              <a:latin typeface="Nunito Sans"/>
              <a:ea typeface="Nunito Sans"/>
              <a:cs typeface="Nunito Sans"/>
              <a:sym typeface="Nunito Sans"/>
            </a:endParaRPr>
          </a:p>
        </p:txBody>
      </p:sp>
      <p:sp>
        <p:nvSpPr>
          <p:cNvPr id="526" name="Google Shape;526;p43"/>
          <p:cNvSpPr/>
          <p:nvPr/>
        </p:nvSpPr>
        <p:spPr>
          <a:xfrm>
            <a:off x="7060997" y="2374950"/>
            <a:ext cx="620700" cy="393600"/>
          </a:xfrm>
          <a:prstGeom prst="homePlate">
            <a:avLst>
              <a:gd fmla="val 32030" name="adj"/>
            </a:avLst>
          </a:prstGeom>
          <a:solidFill>
            <a:schemeClr val="accent4"/>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OCT</a:t>
            </a:r>
            <a:endParaRPr sz="1000">
              <a:solidFill>
                <a:schemeClr val="lt1"/>
              </a:solidFill>
              <a:latin typeface="Nunito Sans"/>
              <a:ea typeface="Nunito Sans"/>
              <a:cs typeface="Nunito Sans"/>
              <a:sym typeface="Nunito Sans"/>
            </a:endParaRPr>
          </a:p>
        </p:txBody>
      </p:sp>
      <p:sp>
        <p:nvSpPr>
          <p:cNvPr id="527" name="Google Shape;527;p43"/>
          <p:cNvSpPr/>
          <p:nvPr/>
        </p:nvSpPr>
        <p:spPr>
          <a:xfrm>
            <a:off x="6563174" y="2374950"/>
            <a:ext cx="620700" cy="393600"/>
          </a:xfrm>
          <a:prstGeom prst="homePlate">
            <a:avLst>
              <a:gd fmla="val 32030" name="adj"/>
            </a:avLst>
          </a:prstGeom>
          <a:solidFill>
            <a:schemeClr val="accent3"/>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SEP</a:t>
            </a:r>
            <a:endParaRPr sz="1000">
              <a:solidFill>
                <a:schemeClr val="lt1"/>
              </a:solidFill>
              <a:latin typeface="Nunito Sans"/>
              <a:ea typeface="Nunito Sans"/>
              <a:cs typeface="Nunito Sans"/>
              <a:sym typeface="Nunito Sans"/>
            </a:endParaRPr>
          </a:p>
        </p:txBody>
      </p:sp>
      <p:sp>
        <p:nvSpPr>
          <p:cNvPr id="528" name="Google Shape;528;p43"/>
          <p:cNvSpPr/>
          <p:nvPr/>
        </p:nvSpPr>
        <p:spPr>
          <a:xfrm>
            <a:off x="6065352" y="2374950"/>
            <a:ext cx="620700" cy="393600"/>
          </a:xfrm>
          <a:prstGeom prst="homePlate">
            <a:avLst>
              <a:gd fmla="val 32030" name="adj"/>
            </a:avLst>
          </a:prstGeom>
          <a:solidFill>
            <a:schemeClr val="accent3"/>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AUG</a:t>
            </a:r>
            <a:endParaRPr sz="1000">
              <a:solidFill>
                <a:schemeClr val="lt1"/>
              </a:solidFill>
              <a:latin typeface="Nunito Sans"/>
              <a:ea typeface="Nunito Sans"/>
              <a:cs typeface="Nunito Sans"/>
              <a:sym typeface="Nunito Sans"/>
            </a:endParaRPr>
          </a:p>
        </p:txBody>
      </p:sp>
      <p:sp>
        <p:nvSpPr>
          <p:cNvPr id="529" name="Google Shape;529;p43"/>
          <p:cNvSpPr/>
          <p:nvPr/>
        </p:nvSpPr>
        <p:spPr>
          <a:xfrm>
            <a:off x="5567529" y="2374950"/>
            <a:ext cx="620700" cy="393600"/>
          </a:xfrm>
          <a:prstGeom prst="homePlate">
            <a:avLst>
              <a:gd fmla="val 32030" name="adj"/>
            </a:avLst>
          </a:prstGeom>
          <a:solidFill>
            <a:schemeClr val="accent3"/>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JUL</a:t>
            </a:r>
            <a:endParaRPr sz="1000">
              <a:solidFill>
                <a:schemeClr val="lt1"/>
              </a:solidFill>
              <a:latin typeface="Nunito Sans"/>
              <a:ea typeface="Nunito Sans"/>
              <a:cs typeface="Nunito Sans"/>
              <a:sym typeface="Nunito Sans"/>
            </a:endParaRPr>
          </a:p>
        </p:txBody>
      </p:sp>
      <p:sp>
        <p:nvSpPr>
          <p:cNvPr id="530" name="Google Shape;530;p43"/>
          <p:cNvSpPr/>
          <p:nvPr/>
        </p:nvSpPr>
        <p:spPr>
          <a:xfrm>
            <a:off x="5069707" y="2374950"/>
            <a:ext cx="620700" cy="393600"/>
          </a:xfrm>
          <a:prstGeom prst="homePlate">
            <a:avLst>
              <a:gd fmla="val 32030" name="adj"/>
            </a:avLst>
          </a:prstGeom>
          <a:solidFill>
            <a:schemeClr val="accent2"/>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JUN</a:t>
            </a:r>
            <a:endParaRPr sz="1000">
              <a:solidFill>
                <a:schemeClr val="lt1"/>
              </a:solidFill>
              <a:latin typeface="Nunito Sans"/>
              <a:ea typeface="Nunito Sans"/>
              <a:cs typeface="Nunito Sans"/>
              <a:sym typeface="Nunito Sans"/>
            </a:endParaRPr>
          </a:p>
        </p:txBody>
      </p:sp>
      <p:sp>
        <p:nvSpPr>
          <p:cNvPr id="531" name="Google Shape;531;p43"/>
          <p:cNvSpPr/>
          <p:nvPr/>
        </p:nvSpPr>
        <p:spPr>
          <a:xfrm>
            <a:off x="4571885" y="2374950"/>
            <a:ext cx="620700" cy="393600"/>
          </a:xfrm>
          <a:prstGeom prst="homePlate">
            <a:avLst>
              <a:gd fmla="val 32030" name="adj"/>
            </a:avLst>
          </a:prstGeom>
          <a:solidFill>
            <a:schemeClr val="accent2"/>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MAY</a:t>
            </a:r>
            <a:endParaRPr sz="1000">
              <a:solidFill>
                <a:schemeClr val="lt1"/>
              </a:solidFill>
              <a:latin typeface="Nunito Sans"/>
              <a:ea typeface="Nunito Sans"/>
              <a:cs typeface="Nunito Sans"/>
              <a:sym typeface="Nunito Sans"/>
            </a:endParaRPr>
          </a:p>
        </p:txBody>
      </p:sp>
      <p:sp>
        <p:nvSpPr>
          <p:cNvPr id="532" name="Google Shape;532;p43"/>
          <p:cNvSpPr/>
          <p:nvPr/>
        </p:nvSpPr>
        <p:spPr>
          <a:xfrm>
            <a:off x="4074062" y="2374950"/>
            <a:ext cx="620700" cy="393600"/>
          </a:xfrm>
          <a:prstGeom prst="homePlate">
            <a:avLst>
              <a:gd fmla="val 32030" name="adj"/>
            </a:avLst>
          </a:prstGeom>
          <a:solidFill>
            <a:schemeClr val="accent2"/>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APR</a:t>
            </a:r>
            <a:endParaRPr sz="1000">
              <a:solidFill>
                <a:schemeClr val="lt1"/>
              </a:solidFill>
              <a:latin typeface="Nunito Sans"/>
              <a:ea typeface="Nunito Sans"/>
              <a:cs typeface="Nunito Sans"/>
              <a:sym typeface="Nunito Sans"/>
            </a:endParaRPr>
          </a:p>
        </p:txBody>
      </p:sp>
      <p:sp>
        <p:nvSpPr>
          <p:cNvPr id="533" name="Google Shape;533;p43"/>
          <p:cNvSpPr/>
          <p:nvPr/>
        </p:nvSpPr>
        <p:spPr>
          <a:xfrm>
            <a:off x="3576240" y="2374950"/>
            <a:ext cx="620700" cy="393600"/>
          </a:xfrm>
          <a:prstGeom prst="homePlate">
            <a:avLst>
              <a:gd fmla="val 32030" name="adj"/>
            </a:avLst>
          </a:prstGeom>
          <a:solidFill>
            <a:schemeClr val="accent1"/>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MAR</a:t>
            </a:r>
            <a:endParaRPr sz="1000">
              <a:solidFill>
                <a:schemeClr val="lt1"/>
              </a:solidFill>
              <a:latin typeface="Nunito Sans"/>
              <a:ea typeface="Nunito Sans"/>
              <a:cs typeface="Nunito Sans"/>
              <a:sym typeface="Nunito Sans"/>
            </a:endParaRPr>
          </a:p>
        </p:txBody>
      </p:sp>
      <p:sp>
        <p:nvSpPr>
          <p:cNvPr id="534" name="Google Shape;534;p43"/>
          <p:cNvSpPr/>
          <p:nvPr/>
        </p:nvSpPr>
        <p:spPr>
          <a:xfrm>
            <a:off x="3078417" y="2374950"/>
            <a:ext cx="620700" cy="393600"/>
          </a:xfrm>
          <a:prstGeom prst="homePlate">
            <a:avLst>
              <a:gd fmla="val 32030" name="adj"/>
            </a:avLst>
          </a:prstGeom>
          <a:solidFill>
            <a:schemeClr val="accent1"/>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FEB</a:t>
            </a:r>
            <a:endParaRPr sz="1000">
              <a:solidFill>
                <a:schemeClr val="lt1"/>
              </a:solidFill>
              <a:latin typeface="Nunito Sans"/>
              <a:ea typeface="Nunito Sans"/>
              <a:cs typeface="Nunito Sans"/>
              <a:sym typeface="Nunito Sans"/>
            </a:endParaRPr>
          </a:p>
        </p:txBody>
      </p:sp>
      <p:sp>
        <p:nvSpPr>
          <p:cNvPr id="535" name="Google Shape;535;p43"/>
          <p:cNvSpPr/>
          <p:nvPr/>
        </p:nvSpPr>
        <p:spPr>
          <a:xfrm>
            <a:off x="2580595" y="2374950"/>
            <a:ext cx="620700" cy="393600"/>
          </a:xfrm>
          <a:prstGeom prst="homePlate">
            <a:avLst>
              <a:gd fmla="val 32030" name="adj"/>
            </a:avLst>
          </a:prstGeom>
          <a:solidFill>
            <a:schemeClr val="accent1"/>
          </a:solidFill>
          <a:ln>
            <a:noFill/>
          </a:ln>
          <a:effectLst>
            <a:outerShdw blurRad="28575" rotWithShape="0" algn="bl" dist="9525">
              <a:srgbClr val="000000">
                <a:alpha val="20000"/>
              </a:srgbClr>
            </a:outerShdw>
          </a:effectLst>
        </p:spPr>
        <p:txBody>
          <a:bodyPr anchorCtr="0" anchor="ctr" bIns="0" lIns="182875" spcFirstLastPara="1" rIns="0" wrap="square" tIns="0">
            <a:noAutofit/>
          </a:bodyPr>
          <a:lstStyle/>
          <a:p>
            <a:pPr indent="0" lvl="0" marL="0" marR="0" rtl="0" algn="l">
              <a:lnSpc>
                <a:spcPct val="100000"/>
              </a:lnSpc>
              <a:spcBef>
                <a:spcPts val="0"/>
              </a:spcBef>
              <a:spcAft>
                <a:spcPts val="0"/>
              </a:spcAft>
              <a:buNone/>
            </a:pPr>
            <a:r>
              <a:rPr lang="en" sz="1000">
                <a:solidFill>
                  <a:schemeClr val="lt1"/>
                </a:solidFill>
                <a:latin typeface="Nunito Sans"/>
                <a:ea typeface="Nunito Sans"/>
                <a:cs typeface="Nunito Sans"/>
                <a:sym typeface="Nunito Sans"/>
              </a:rPr>
              <a:t>JAN</a:t>
            </a:r>
            <a:endParaRPr sz="1000">
              <a:solidFill>
                <a:schemeClr val="lt1"/>
              </a:solidFill>
              <a:latin typeface="Nunito Sans"/>
              <a:ea typeface="Nunito Sans"/>
              <a:cs typeface="Nunito Sans"/>
              <a:sym typeface="Nunito Sans"/>
            </a:endParaRPr>
          </a:p>
        </p:txBody>
      </p:sp>
      <p:sp>
        <p:nvSpPr>
          <p:cNvPr id="536" name="Google Shape;536;p43"/>
          <p:cNvSpPr/>
          <p:nvPr/>
        </p:nvSpPr>
        <p:spPr>
          <a:xfrm>
            <a:off x="0" y="2374950"/>
            <a:ext cx="2703600" cy="393600"/>
          </a:xfrm>
          <a:prstGeom prst="homePlate">
            <a:avLst>
              <a:gd fmla="val 32030" name="adj"/>
            </a:avLst>
          </a:prstGeom>
          <a:solidFill>
            <a:schemeClr val="lt2"/>
          </a:solidFill>
          <a:ln>
            <a:noFill/>
          </a:ln>
          <a:effectLst>
            <a:outerShdw blurRad="28575" rotWithShape="0" algn="bl" dist="9525">
              <a:srgbClr val="000000">
                <a:alpha val="200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sz="1000">
              <a:solidFill>
                <a:schemeClr val="dk1"/>
              </a:solidFill>
            </a:endParaRPr>
          </a:p>
        </p:txBody>
      </p:sp>
      <p:cxnSp>
        <p:nvCxnSpPr>
          <p:cNvPr id="537" name="Google Shape;537;p43"/>
          <p:cNvCxnSpPr/>
          <p:nvPr/>
        </p:nvCxnSpPr>
        <p:spPr>
          <a:xfrm rot="10800000">
            <a:off x="2802806"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38" name="Google Shape;538;p43"/>
          <p:cNvSpPr txBox="1"/>
          <p:nvPr/>
        </p:nvSpPr>
        <p:spPr>
          <a:xfrm>
            <a:off x="2771868"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sz="900">
              <a:solidFill>
                <a:schemeClr val="dk2"/>
              </a:solidFill>
              <a:latin typeface="Nunito Sans"/>
              <a:ea typeface="Nunito Sans"/>
              <a:cs typeface="Nunito Sans"/>
              <a:sym typeface="Nunito Sans"/>
            </a:endParaRPr>
          </a:p>
        </p:txBody>
      </p:sp>
      <p:cxnSp>
        <p:nvCxnSpPr>
          <p:cNvPr id="539" name="Google Shape;539;p43"/>
          <p:cNvCxnSpPr/>
          <p:nvPr/>
        </p:nvCxnSpPr>
        <p:spPr>
          <a:xfrm rot="10800000">
            <a:off x="3799256"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40" name="Google Shape;540;p43"/>
          <p:cNvSpPr txBox="1"/>
          <p:nvPr/>
        </p:nvSpPr>
        <p:spPr>
          <a:xfrm>
            <a:off x="3769454"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Red is the colour of danger and courage</a:t>
            </a:r>
            <a:endParaRPr sz="900">
              <a:solidFill>
                <a:schemeClr val="dk2"/>
              </a:solidFill>
              <a:latin typeface="Nunito Sans"/>
              <a:ea typeface="Nunito Sans"/>
              <a:cs typeface="Nunito Sans"/>
              <a:sym typeface="Nunito Sans"/>
            </a:endParaRPr>
          </a:p>
        </p:txBody>
      </p:sp>
      <p:cxnSp>
        <p:nvCxnSpPr>
          <p:cNvPr id="541" name="Google Shape;541;p43"/>
          <p:cNvCxnSpPr/>
          <p:nvPr/>
        </p:nvCxnSpPr>
        <p:spPr>
          <a:xfrm rot="10800000">
            <a:off x="4795705"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42" name="Google Shape;542;p43"/>
          <p:cNvSpPr txBox="1"/>
          <p:nvPr/>
        </p:nvSpPr>
        <p:spPr>
          <a:xfrm>
            <a:off x="4767040"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Black is the color of ebony and of outer space</a:t>
            </a:r>
            <a:endParaRPr sz="900">
              <a:solidFill>
                <a:schemeClr val="dk2"/>
              </a:solidFill>
              <a:latin typeface="Nunito Sans"/>
              <a:ea typeface="Nunito Sans"/>
              <a:cs typeface="Nunito Sans"/>
              <a:sym typeface="Nunito Sans"/>
            </a:endParaRPr>
          </a:p>
        </p:txBody>
      </p:sp>
      <p:cxnSp>
        <p:nvCxnSpPr>
          <p:cNvPr id="543" name="Google Shape;543;p43"/>
          <p:cNvCxnSpPr/>
          <p:nvPr/>
        </p:nvCxnSpPr>
        <p:spPr>
          <a:xfrm rot="10800000">
            <a:off x="5792154"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44" name="Google Shape;544;p43"/>
          <p:cNvSpPr txBox="1"/>
          <p:nvPr/>
        </p:nvSpPr>
        <p:spPr>
          <a:xfrm>
            <a:off x="5764625"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Yellow is the color of gold, butter and ripe lemons</a:t>
            </a:r>
            <a:endParaRPr sz="900">
              <a:solidFill>
                <a:schemeClr val="dk2"/>
              </a:solidFill>
              <a:latin typeface="Nunito Sans"/>
              <a:ea typeface="Nunito Sans"/>
              <a:cs typeface="Nunito Sans"/>
              <a:sym typeface="Nunito Sans"/>
            </a:endParaRPr>
          </a:p>
        </p:txBody>
      </p:sp>
      <p:cxnSp>
        <p:nvCxnSpPr>
          <p:cNvPr id="545" name="Google Shape;545;p43"/>
          <p:cNvCxnSpPr/>
          <p:nvPr/>
        </p:nvCxnSpPr>
        <p:spPr>
          <a:xfrm rot="10800000">
            <a:off x="6788604"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46" name="Google Shape;546;p43"/>
          <p:cNvSpPr txBox="1"/>
          <p:nvPr/>
        </p:nvSpPr>
        <p:spPr>
          <a:xfrm>
            <a:off x="6762211"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White is the color of milk and fresh snow</a:t>
            </a:r>
            <a:endParaRPr sz="900">
              <a:solidFill>
                <a:schemeClr val="dk2"/>
              </a:solidFill>
              <a:latin typeface="Nunito Sans"/>
              <a:ea typeface="Nunito Sans"/>
              <a:cs typeface="Nunito Sans"/>
              <a:sym typeface="Nunito Sans"/>
            </a:endParaRPr>
          </a:p>
        </p:txBody>
      </p:sp>
      <p:cxnSp>
        <p:nvCxnSpPr>
          <p:cNvPr id="547" name="Google Shape;547;p43"/>
          <p:cNvCxnSpPr/>
          <p:nvPr/>
        </p:nvCxnSpPr>
        <p:spPr>
          <a:xfrm rot="10800000">
            <a:off x="7785053" y="1900931"/>
            <a:ext cx="0" cy="498600"/>
          </a:xfrm>
          <a:prstGeom prst="straightConnector1">
            <a:avLst/>
          </a:prstGeom>
          <a:noFill/>
          <a:ln cap="flat" cmpd="sng" w="9525">
            <a:solidFill>
              <a:schemeClr val="lt2"/>
            </a:solidFill>
            <a:prstDash val="solid"/>
            <a:round/>
            <a:headEnd len="med" w="med" type="oval"/>
            <a:tailEnd len="med" w="med" type="oval"/>
          </a:ln>
        </p:spPr>
      </p:cxnSp>
      <p:sp>
        <p:nvSpPr>
          <p:cNvPr id="548" name="Google Shape;548;p43"/>
          <p:cNvSpPr txBox="1"/>
          <p:nvPr/>
        </p:nvSpPr>
        <p:spPr>
          <a:xfrm>
            <a:off x="7759797" y="1346200"/>
            <a:ext cx="942600" cy="5334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sz="900">
              <a:solidFill>
                <a:schemeClr val="dk2"/>
              </a:solidFill>
              <a:latin typeface="Nunito Sans"/>
              <a:ea typeface="Nunito Sans"/>
              <a:cs typeface="Nunito Sans"/>
              <a:sym typeface="Nunito Sans"/>
            </a:endParaRPr>
          </a:p>
        </p:txBody>
      </p:sp>
      <p:cxnSp>
        <p:nvCxnSpPr>
          <p:cNvPr id="549" name="Google Shape;549;p43"/>
          <p:cNvCxnSpPr/>
          <p:nvPr/>
        </p:nvCxnSpPr>
        <p:spPr>
          <a:xfrm rot="10800000">
            <a:off x="3308683"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50" name="Google Shape;550;p43"/>
          <p:cNvSpPr txBox="1"/>
          <p:nvPr/>
        </p:nvSpPr>
        <p:spPr>
          <a:xfrm>
            <a:off x="3255786" y="3267150"/>
            <a:ext cx="942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Yellow is the color of gold, butter and ripe lemons</a:t>
            </a:r>
            <a:endParaRPr sz="900">
              <a:solidFill>
                <a:schemeClr val="dk2"/>
              </a:solidFill>
              <a:latin typeface="Nunito Sans"/>
              <a:ea typeface="Nunito Sans"/>
              <a:cs typeface="Nunito Sans"/>
              <a:sym typeface="Nunito Sans"/>
            </a:endParaRPr>
          </a:p>
        </p:txBody>
      </p:sp>
      <p:cxnSp>
        <p:nvCxnSpPr>
          <p:cNvPr id="551" name="Google Shape;551;p43"/>
          <p:cNvCxnSpPr/>
          <p:nvPr/>
        </p:nvCxnSpPr>
        <p:spPr>
          <a:xfrm rot="10800000">
            <a:off x="4305133"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52" name="Google Shape;552;p43"/>
          <p:cNvSpPr txBox="1"/>
          <p:nvPr/>
        </p:nvSpPr>
        <p:spPr>
          <a:xfrm>
            <a:off x="4259144" y="3267150"/>
            <a:ext cx="942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White is the color of milk and fresh snow</a:t>
            </a:r>
            <a:endParaRPr sz="900">
              <a:solidFill>
                <a:schemeClr val="dk2"/>
              </a:solidFill>
              <a:latin typeface="Nunito Sans"/>
              <a:ea typeface="Nunito Sans"/>
              <a:cs typeface="Nunito Sans"/>
              <a:sym typeface="Nunito Sans"/>
            </a:endParaRPr>
          </a:p>
        </p:txBody>
      </p:sp>
      <p:cxnSp>
        <p:nvCxnSpPr>
          <p:cNvPr id="553" name="Google Shape;553;p43"/>
          <p:cNvCxnSpPr/>
          <p:nvPr/>
        </p:nvCxnSpPr>
        <p:spPr>
          <a:xfrm rot="10800000">
            <a:off x="5301582"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54" name="Google Shape;554;p43"/>
          <p:cNvSpPr txBox="1"/>
          <p:nvPr/>
        </p:nvSpPr>
        <p:spPr>
          <a:xfrm>
            <a:off x="5262502" y="3267150"/>
            <a:ext cx="942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sz="900">
              <a:solidFill>
                <a:schemeClr val="dk2"/>
              </a:solidFill>
              <a:latin typeface="Nunito Sans"/>
              <a:ea typeface="Nunito Sans"/>
              <a:cs typeface="Nunito Sans"/>
              <a:sym typeface="Nunito Sans"/>
            </a:endParaRPr>
          </a:p>
        </p:txBody>
      </p:sp>
      <p:cxnSp>
        <p:nvCxnSpPr>
          <p:cNvPr id="555" name="Google Shape;555;p43"/>
          <p:cNvCxnSpPr/>
          <p:nvPr/>
        </p:nvCxnSpPr>
        <p:spPr>
          <a:xfrm rot="10800000">
            <a:off x="6298031"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56" name="Google Shape;556;p43"/>
          <p:cNvSpPr txBox="1"/>
          <p:nvPr/>
        </p:nvSpPr>
        <p:spPr>
          <a:xfrm>
            <a:off x="6265861" y="3267150"/>
            <a:ext cx="942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Red is the colour of danger and courage</a:t>
            </a:r>
            <a:endParaRPr sz="900">
              <a:solidFill>
                <a:schemeClr val="dk2"/>
              </a:solidFill>
              <a:latin typeface="Nunito Sans"/>
              <a:ea typeface="Nunito Sans"/>
              <a:cs typeface="Nunito Sans"/>
              <a:sym typeface="Nunito Sans"/>
            </a:endParaRPr>
          </a:p>
        </p:txBody>
      </p:sp>
      <p:cxnSp>
        <p:nvCxnSpPr>
          <p:cNvPr id="557" name="Google Shape;557;p43"/>
          <p:cNvCxnSpPr/>
          <p:nvPr/>
        </p:nvCxnSpPr>
        <p:spPr>
          <a:xfrm rot="10800000">
            <a:off x="7294481"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58" name="Google Shape;558;p43"/>
          <p:cNvSpPr txBox="1"/>
          <p:nvPr/>
        </p:nvSpPr>
        <p:spPr>
          <a:xfrm>
            <a:off x="7269219" y="3267150"/>
            <a:ext cx="942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Black is the color of ebony and of outer space</a:t>
            </a:r>
            <a:endParaRPr sz="900">
              <a:solidFill>
                <a:schemeClr val="dk2"/>
              </a:solidFill>
              <a:latin typeface="Nunito Sans"/>
              <a:ea typeface="Nunito Sans"/>
              <a:cs typeface="Nunito Sans"/>
              <a:sym typeface="Nunito Sans"/>
            </a:endParaRPr>
          </a:p>
        </p:txBody>
      </p:sp>
      <p:cxnSp>
        <p:nvCxnSpPr>
          <p:cNvPr id="559" name="Google Shape;559;p43"/>
          <p:cNvCxnSpPr/>
          <p:nvPr/>
        </p:nvCxnSpPr>
        <p:spPr>
          <a:xfrm rot="10800000">
            <a:off x="8290930" y="2743969"/>
            <a:ext cx="0" cy="498600"/>
          </a:xfrm>
          <a:prstGeom prst="straightConnector1">
            <a:avLst/>
          </a:prstGeom>
          <a:noFill/>
          <a:ln cap="flat" cmpd="sng" w="9525">
            <a:solidFill>
              <a:schemeClr val="lt2"/>
            </a:solidFill>
            <a:prstDash val="solid"/>
            <a:round/>
            <a:headEnd len="med" w="med" type="oval"/>
            <a:tailEnd len="med" w="med" type="oval"/>
          </a:ln>
        </p:spPr>
      </p:cxnSp>
      <p:sp>
        <p:nvSpPr>
          <p:cNvPr id="560" name="Google Shape;560;p43"/>
          <p:cNvSpPr txBox="1"/>
          <p:nvPr/>
        </p:nvSpPr>
        <p:spPr>
          <a:xfrm>
            <a:off x="8262431" y="3267150"/>
            <a:ext cx="7803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900">
                <a:solidFill>
                  <a:schemeClr val="dk2"/>
                </a:solidFill>
                <a:latin typeface="Nunito Sans"/>
                <a:ea typeface="Nunito Sans"/>
                <a:cs typeface="Nunito Sans"/>
                <a:sym typeface="Nunito Sans"/>
              </a:rPr>
              <a:t>Yellow is the color of gold, butter and ripe lemons</a:t>
            </a:r>
            <a:endParaRPr sz="900">
              <a:solidFill>
                <a:schemeClr val="dk2"/>
              </a:solidFill>
              <a:latin typeface="Nunito Sans"/>
              <a:ea typeface="Nunito Sans"/>
              <a:cs typeface="Nunito Sans"/>
              <a:sym typeface="Nunito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44"/>
          <p:cNvSpPr txBox="1"/>
          <p:nvPr>
            <p:ph idx="4294967295"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Roadmap</a:t>
            </a:r>
            <a:endParaRPr/>
          </a:p>
        </p:txBody>
      </p:sp>
      <p:sp>
        <p:nvSpPr>
          <p:cNvPr id="566" name="Google Shape;566;p4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567" name="Google Shape;567;p44"/>
          <p:cNvSpPr/>
          <p:nvPr/>
        </p:nvSpPr>
        <p:spPr>
          <a:xfrm>
            <a:off x="0" y="2371028"/>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228600">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44"/>
          <p:cNvSpPr/>
          <p:nvPr/>
        </p:nvSpPr>
        <p:spPr>
          <a:xfrm>
            <a:off x="0" y="2371028"/>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19050">
            <a:solidFill>
              <a:schemeClr val="lt1"/>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569" name="Google Shape;569;p44"/>
          <p:cNvGrpSpPr/>
          <p:nvPr/>
        </p:nvGrpSpPr>
        <p:grpSpPr>
          <a:xfrm>
            <a:off x="1786339" y="1703401"/>
            <a:ext cx="473400" cy="473400"/>
            <a:chOff x="1786339" y="1703401"/>
            <a:chExt cx="473400" cy="473400"/>
          </a:xfrm>
        </p:grpSpPr>
        <p:sp>
          <p:nvSpPr>
            <p:cNvPr id="570" name="Google Shape;570;p44"/>
            <p:cNvSpPr/>
            <p:nvPr/>
          </p:nvSpPr>
          <p:spPr>
            <a:xfrm rot="8100000">
              <a:off x="1855667" y="1772729"/>
              <a:ext cx="334744" cy="334744"/>
            </a:xfrm>
            <a:prstGeom prst="teardrop">
              <a:avLst>
                <a:gd fmla="val 10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71" name="Google Shape;571;p44"/>
            <p:cNvSpPr/>
            <p:nvPr/>
          </p:nvSpPr>
          <p:spPr>
            <a:xfrm>
              <a:off x="195598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1</a:t>
              </a:r>
              <a:endParaRPr sz="600">
                <a:solidFill>
                  <a:schemeClr val="dk2"/>
                </a:solidFill>
                <a:latin typeface="Nunito Sans"/>
                <a:ea typeface="Nunito Sans"/>
                <a:cs typeface="Nunito Sans"/>
                <a:sym typeface="Nunito Sans"/>
              </a:endParaRPr>
            </a:p>
          </p:txBody>
        </p:sp>
      </p:grpSp>
      <p:grpSp>
        <p:nvGrpSpPr>
          <p:cNvPr id="572" name="Google Shape;572;p44"/>
          <p:cNvGrpSpPr/>
          <p:nvPr/>
        </p:nvGrpSpPr>
        <p:grpSpPr>
          <a:xfrm>
            <a:off x="3814414" y="1703401"/>
            <a:ext cx="473400" cy="473400"/>
            <a:chOff x="3814414" y="1703401"/>
            <a:chExt cx="473400" cy="473400"/>
          </a:xfrm>
        </p:grpSpPr>
        <p:sp>
          <p:nvSpPr>
            <p:cNvPr id="573" name="Google Shape;573;p44"/>
            <p:cNvSpPr/>
            <p:nvPr/>
          </p:nvSpPr>
          <p:spPr>
            <a:xfrm rot="8100000">
              <a:off x="3883742" y="1772729"/>
              <a:ext cx="334744" cy="334744"/>
            </a:xfrm>
            <a:prstGeom prst="teardrop">
              <a:avLst>
                <a:gd fmla="val 10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74" name="Google Shape;574;p44"/>
            <p:cNvSpPr/>
            <p:nvPr/>
          </p:nvSpPr>
          <p:spPr>
            <a:xfrm>
              <a:off x="3984064"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3</a:t>
              </a:r>
              <a:endParaRPr sz="600">
                <a:solidFill>
                  <a:schemeClr val="dk2"/>
                </a:solidFill>
                <a:latin typeface="Nunito Sans"/>
                <a:ea typeface="Nunito Sans"/>
                <a:cs typeface="Nunito Sans"/>
                <a:sym typeface="Nunito Sans"/>
              </a:endParaRPr>
            </a:p>
          </p:txBody>
        </p:sp>
      </p:grpSp>
      <p:grpSp>
        <p:nvGrpSpPr>
          <p:cNvPr id="575" name="Google Shape;575;p44"/>
          <p:cNvGrpSpPr/>
          <p:nvPr/>
        </p:nvGrpSpPr>
        <p:grpSpPr>
          <a:xfrm>
            <a:off x="5842489" y="1703401"/>
            <a:ext cx="473400" cy="473400"/>
            <a:chOff x="5842489" y="1703401"/>
            <a:chExt cx="473400" cy="473400"/>
          </a:xfrm>
        </p:grpSpPr>
        <p:sp>
          <p:nvSpPr>
            <p:cNvPr id="576" name="Google Shape;576;p44"/>
            <p:cNvSpPr/>
            <p:nvPr/>
          </p:nvSpPr>
          <p:spPr>
            <a:xfrm rot="8100000">
              <a:off x="5911817" y="1772729"/>
              <a:ext cx="334744" cy="334744"/>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77" name="Google Shape;577;p44"/>
            <p:cNvSpPr/>
            <p:nvPr/>
          </p:nvSpPr>
          <p:spPr>
            <a:xfrm>
              <a:off x="601213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5</a:t>
              </a:r>
              <a:endParaRPr sz="600">
                <a:solidFill>
                  <a:schemeClr val="dk2"/>
                </a:solidFill>
                <a:latin typeface="Nunito Sans"/>
                <a:ea typeface="Nunito Sans"/>
                <a:cs typeface="Nunito Sans"/>
                <a:sym typeface="Nunito Sans"/>
              </a:endParaRPr>
            </a:p>
          </p:txBody>
        </p:sp>
      </p:grpSp>
      <p:grpSp>
        <p:nvGrpSpPr>
          <p:cNvPr id="578" name="Google Shape;578;p44"/>
          <p:cNvGrpSpPr/>
          <p:nvPr/>
        </p:nvGrpSpPr>
        <p:grpSpPr>
          <a:xfrm>
            <a:off x="6880814" y="3576300"/>
            <a:ext cx="473400" cy="473400"/>
            <a:chOff x="6880814" y="3576300"/>
            <a:chExt cx="473400" cy="473400"/>
          </a:xfrm>
        </p:grpSpPr>
        <p:sp>
          <p:nvSpPr>
            <p:cNvPr id="579" name="Google Shape;579;p44"/>
            <p:cNvSpPr/>
            <p:nvPr/>
          </p:nvSpPr>
          <p:spPr>
            <a:xfrm rot="-2700000">
              <a:off x="6950142" y="3645628"/>
              <a:ext cx="334744" cy="334744"/>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80" name="Google Shape;580;p44"/>
            <p:cNvSpPr/>
            <p:nvPr/>
          </p:nvSpPr>
          <p:spPr>
            <a:xfrm flipH="1">
              <a:off x="705046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6</a:t>
              </a:r>
              <a:endParaRPr sz="600">
                <a:solidFill>
                  <a:schemeClr val="dk2"/>
                </a:solidFill>
                <a:latin typeface="Nunito Sans"/>
                <a:ea typeface="Nunito Sans"/>
                <a:cs typeface="Nunito Sans"/>
                <a:sym typeface="Nunito Sans"/>
              </a:endParaRPr>
            </a:p>
          </p:txBody>
        </p:sp>
      </p:grpSp>
      <p:grpSp>
        <p:nvGrpSpPr>
          <p:cNvPr id="581" name="Google Shape;581;p44"/>
          <p:cNvGrpSpPr/>
          <p:nvPr/>
        </p:nvGrpSpPr>
        <p:grpSpPr>
          <a:xfrm>
            <a:off x="4852739" y="3576300"/>
            <a:ext cx="473400" cy="473400"/>
            <a:chOff x="4852739" y="3576300"/>
            <a:chExt cx="473400" cy="473400"/>
          </a:xfrm>
        </p:grpSpPr>
        <p:sp>
          <p:nvSpPr>
            <p:cNvPr id="582" name="Google Shape;582;p44"/>
            <p:cNvSpPr/>
            <p:nvPr/>
          </p:nvSpPr>
          <p:spPr>
            <a:xfrm rot="-2700000">
              <a:off x="4922067" y="3645628"/>
              <a:ext cx="334744" cy="334744"/>
            </a:xfrm>
            <a:prstGeom prst="teardrop">
              <a:avLst>
                <a:gd fmla="val 10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83" name="Google Shape;583;p44"/>
            <p:cNvSpPr/>
            <p:nvPr/>
          </p:nvSpPr>
          <p:spPr>
            <a:xfrm flipH="1">
              <a:off x="5022389"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4</a:t>
              </a:r>
              <a:endParaRPr sz="600">
                <a:solidFill>
                  <a:schemeClr val="dk2"/>
                </a:solidFill>
                <a:latin typeface="Nunito Sans"/>
                <a:ea typeface="Nunito Sans"/>
                <a:cs typeface="Nunito Sans"/>
                <a:sym typeface="Nunito Sans"/>
              </a:endParaRPr>
            </a:p>
          </p:txBody>
        </p:sp>
      </p:grpSp>
      <p:grpSp>
        <p:nvGrpSpPr>
          <p:cNvPr id="584" name="Google Shape;584;p44"/>
          <p:cNvGrpSpPr/>
          <p:nvPr/>
        </p:nvGrpSpPr>
        <p:grpSpPr>
          <a:xfrm>
            <a:off x="2824664" y="3576300"/>
            <a:ext cx="473400" cy="473400"/>
            <a:chOff x="2824664" y="3576300"/>
            <a:chExt cx="473400" cy="473400"/>
          </a:xfrm>
        </p:grpSpPr>
        <p:sp>
          <p:nvSpPr>
            <p:cNvPr id="585" name="Google Shape;585;p44"/>
            <p:cNvSpPr/>
            <p:nvPr/>
          </p:nvSpPr>
          <p:spPr>
            <a:xfrm rot="-2700000">
              <a:off x="2893992" y="3645628"/>
              <a:ext cx="334744" cy="334744"/>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Nunito Sans"/>
                <a:ea typeface="Nunito Sans"/>
                <a:cs typeface="Nunito Sans"/>
                <a:sym typeface="Nunito Sans"/>
              </a:endParaRPr>
            </a:p>
          </p:txBody>
        </p:sp>
        <p:sp>
          <p:nvSpPr>
            <p:cNvPr id="586" name="Google Shape;586;p44"/>
            <p:cNvSpPr/>
            <p:nvPr/>
          </p:nvSpPr>
          <p:spPr>
            <a:xfrm flipH="1">
              <a:off x="299431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2"/>
                  </a:solidFill>
                  <a:latin typeface="Nunito Sans"/>
                  <a:ea typeface="Nunito Sans"/>
                  <a:cs typeface="Nunito Sans"/>
                  <a:sym typeface="Nunito Sans"/>
                </a:rPr>
                <a:t>2</a:t>
              </a:r>
              <a:endParaRPr sz="600">
                <a:solidFill>
                  <a:schemeClr val="dk2"/>
                </a:solidFill>
                <a:latin typeface="Nunito Sans"/>
                <a:ea typeface="Nunito Sans"/>
                <a:cs typeface="Nunito Sans"/>
                <a:sym typeface="Nunito Sans"/>
              </a:endParaRPr>
            </a:p>
          </p:txBody>
        </p:sp>
      </p:grpSp>
      <p:sp>
        <p:nvSpPr>
          <p:cNvPr id="587" name="Google Shape;587;p44"/>
          <p:cNvSpPr txBox="1"/>
          <p:nvPr/>
        </p:nvSpPr>
        <p:spPr>
          <a:xfrm>
            <a:off x="1379850" y="1156100"/>
            <a:ext cx="1286400" cy="53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Blue is the colour of the clear sky and the deep sea</a:t>
            </a:r>
            <a:endParaRPr sz="900">
              <a:solidFill>
                <a:schemeClr val="lt1"/>
              </a:solidFill>
              <a:latin typeface="Nunito Sans"/>
              <a:ea typeface="Nunito Sans"/>
              <a:cs typeface="Nunito Sans"/>
              <a:sym typeface="Nunito Sans"/>
            </a:endParaRPr>
          </a:p>
        </p:txBody>
      </p:sp>
      <p:sp>
        <p:nvSpPr>
          <p:cNvPr id="588" name="Google Shape;588;p44"/>
          <p:cNvSpPr txBox="1"/>
          <p:nvPr/>
        </p:nvSpPr>
        <p:spPr>
          <a:xfrm>
            <a:off x="3377205" y="1156100"/>
            <a:ext cx="1286400" cy="53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Red is the colour of danger and courage</a:t>
            </a:r>
            <a:endParaRPr sz="900">
              <a:solidFill>
                <a:schemeClr val="lt1"/>
              </a:solidFill>
              <a:latin typeface="Nunito Sans"/>
              <a:ea typeface="Nunito Sans"/>
              <a:cs typeface="Nunito Sans"/>
              <a:sym typeface="Nunito Sans"/>
            </a:endParaRPr>
          </a:p>
        </p:txBody>
      </p:sp>
      <p:sp>
        <p:nvSpPr>
          <p:cNvPr id="589" name="Google Shape;589;p44"/>
          <p:cNvSpPr txBox="1"/>
          <p:nvPr/>
        </p:nvSpPr>
        <p:spPr>
          <a:xfrm>
            <a:off x="5436010" y="1156100"/>
            <a:ext cx="1286400" cy="53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Black is the color of ebony and of outer space</a:t>
            </a:r>
            <a:endParaRPr sz="900">
              <a:solidFill>
                <a:schemeClr val="lt1"/>
              </a:solidFill>
              <a:latin typeface="Nunito Sans"/>
              <a:ea typeface="Nunito Sans"/>
              <a:cs typeface="Nunito Sans"/>
              <a:sym typeface="Nunito Sans"/>
            </a:endParaRPr>
          </a:p>
        </p:txBody>
      </p:sp>
      <p:sp>
        <p:nvSpPr>
          <p:cNvPr id="590" name="Google Shape;590;p44"/>
          <p:cNvSpPr txBox="1"/>
          <p:nvPr/>
        </p:nvSpPr>
        <p:spPr>
          <a:xfrm>
            <a:off x="2418175" y="4063600"/>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Yellow is the color of gold, butter and ripe lemons</a:t>
            </a:r>
            <a:endParaRPr sz="900">
              <a:solidFill>
                <a:schemeClr val="lt1"/>
              </a:solidFill>
              <a:latin typeface="Nunito Sans"/>
              <a:ea typeface="Nunito Sans"/>
              <a:cs typeface="Nunito Sans"/>
              <a:sym typeface="Nunito Sans"/>
            </a:endParaRPr>
          </a:p>
        </p:txBody>
      </p:sp>
      <p:sp>
        <p:nvSpPr>
          <p:cNvPr id="591" name="Google Shape;591;p44"/>
          <p:cNvSpPr txBox="1"/>
          <p:nvPr/>
        </p:nvSpPr>
        <p:spPr>
          <a:xfrm>
            <a:off x="4446255" y="4063600"/>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White is the color of milk and fresh snow</a:t>
            </a:r>
            <a:endParaRPr sz="900">
              <a:solidFill>
                <a:schemeClr val="lt1"/>
              </a:solidFill>
              <a:latin typeface="Nunito Sans"/>
              <a:ea typeface="Nunito Sans"/>
              <a:cs typeface="Nunito Sans"/>
              <a:sym typeface="Nunito Sans"/>
            </a:endParaRPr>
          </a:p>
        </p:txBody>
      </p:sp>
      <p:sp>
        <p:nvSpPr>
          <p:cNvPr id="592" name="Google Shape;592;p44"/>
          <p:cNvSpPr txBox="1"/>
          <p:nvPr/>
        </p:nvSpPr>
        <p:spPr>
          <a:xfrm>
            <a:off x="6474335" y="4063600"/>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900">
                <a:solidFill>
                  <a:schemeClr val="lt1"/>
                </a:solidFill>
                <a:latin typeface="Nunito Sans"/>
                <a:ea typeface="Nunito Sans"/>
                <a:cs typeface="Nunito Sans"/>
                <a:sym typeface="Nunito Sans"/>
              </a:rPr>
              <a:t>Blue is the colour of the clear sky and the deep sea</a:t>
            </a:r>
            <a:endParaRPr sz="900">
              <a:solidFill>
                <a:schemeClr val="lt1"/>
              </a:solidFill>
              <a:latin typeface="Nunito Sans"/>
              <a:ea typeface="Nunito Sans"/>
              <a:cs typeface="Nunito Sans"/>
              <a:sym typeface="Nunito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5"/>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Gantt chart</a:t>
            </a:r>
            <a:endParaRPr/>
          </a:p>
        </p:txBody>
      </p:sp>
      <p:sp>
        <p:nvSpPr>
          <p:cNvPr id="598" name="Google Shape;598;p4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599" name="Google Shape;599;p45"/>
          <p:cNvGraphicFramePr/>
          <p:nvPr/>
        </p:nvGraphicFramePr>
        <p:xfrm>
          <a:off x="2580825" y="611231"/>
          <a:ext cx="3000000" cy="3000000"/>
        </p:xfrm>
        <a:graphic>
          <a:graphicData uri="http://schemas.openxmlformats.org/drawingml/2006/table">
            <a:tbl>
              <a:tblPr>
                <a:noFill/>
                <a:tableStyleId>{A21C09DD-20E4-490C-86EA-0C1ED17FF51C}</a:tableStyleId>
              </a:tblPr>
              <a:tblGrid>
                <a:gridCol w="1088425"/>
                <a:gridCol w="391050"/>
                <a:gridCol w="391050"/>
                <a:gridCol w="391050"/>
                <a:gridCol w="391050"/>
                <a:gridCol w="391050"/>
                <a:gridCol w="391050"/>
                <a:gridCol w="391050"/>
                <a:gridCol w="391050"/>
                <a:gridCol w="391050"/>
                <a:gridCol w="391050"/>
                <a:gridCol w="391050"/>
                <a:gridCol w="391050"/>
                <a:gridCol w="391050"/>
                <a:gridCol w="391050"/>
              </a:tblGrid>
              <a:tr h="379800">
                <a:tc>
                  <a:txBody>
                    <a:bodyPr/>
                    <a:lstStyle/>
                    <a:p>
                      <a:pPr indent="0" lvl="0" marL="0" rtl="0" algn="l">
                        <a:spcBef>
                          <a:spcPts val="0"/>
                        </a:spcBef>
                        <a:spcAft>
                          <a:spcPts val="0"/>
                        </a:spcAft>
                        <a:buNone/>
                      </a:pPr>
                      <a:r>
                        <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alpha val="0"/>
                        </a:srgbClr>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gridSpan="7">
                  <a:txBody>
                    <a:bodyPr/>
                    <a:lstStyle/>
                    <a:p>
                      <a:pPr indent="0" lvl="0" marL="0" rtl="0" algn="ctr">
                        <a:spcBef>
                          <a:spcPts val="0"/>
                        </a:spcBef>
                        <a:spcAft>
                          <a:spcPts val="0"/>
                        </a:spcAft>
                        <a:buNone/>
                      </a:pPr>
                      <a:r>
                        <a:rPr b="1" lang="en" sz="800">
                          <a:solidFill>
                            <a:schemeClr val="dk2"/>
                          </a:solidFill>
                          <a:latin typeface="Nunito Sans"/>
                          <a:ea typeface="Nunito Sans"/>
                          <a:cs typeface="Nunito Sans"/>
                          <a:sym typeface="Nunito Sans"/>
                        </a:rPr>
                        <a:t>Week 1</a:t>
                      </a:r>
                      <a:endParaRPr b="1"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hMerge="1"/>
                <a:tc hMerge="1"/>
                <a:tc hMerge="1"/>
                <a:tc hMerge="1"/>
                <a:tc hMerge="1"/>
                <a:tc hMerge="1"/>
                <a:tc gridSpan="7">
                  <a:txBody>
                    <a:bodyPr/>
                    <a:lstStyle/>
                    <a:p>
                      <a:pPr indent="0" lvl="0" marL="0" rtl="0" algn="ctr">
                        <a:spcBef>
                          <a:spcPts val="0"/>
                        </a:spcBef>
                        <a:spcAft>
                          <a:spcPts val="0"/>
                        </a:spcAft>
                        <a:buNone/>
                      </a:pPr>
                      <a:r>
                        <a:rPr b="1" lang="en" sz="800">
                          <a:solidFill>
                            <a:schemeClr val="dk2"/>
                          </a:solidFill>
                          <a:latin typeface="Nunito Sans"/>
                          <a:ea typeface="Nunito Sans"/>
                          <a:cs typeface="Nunito Sans"/>
                          <a:sym typeface="Nunito Sans"/>
                        </a:rPr>
                        <a:t>Week 2</a:t>
                      </a:r>
                      <a:endParaRPr b="1"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hMerge="1"/>
                <a:tc hMerge="1"/>
                <a:tc hMerge="1"/>
                <a:tc hMerge="1"/>
                <a:tc hMerge="1"/>
                <a:tc hMerge="1"/>
              </a:tr>
              <a:tr h="379800">
                <a:tc>
                  <a:txBody>
                    <a:bodyPr/>
                    <a:lstStyle/>
                    <a:p>
                      <a:pPr indent="0" lvl="0" marL="0" rtl="0" algn="l">
                        <a:spcBef>
                          <a:spcPts val="0"/>
                        </a:spcBef>
                        <a:spcAft>
                          <a:spcPts val="0"/>
                        </a:spcAft>
                        <a:buNone/>
                      </a:pPr>
                      <a:r>
                        <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alpha val="0"/>
                        </a:srgbClr>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2</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3</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4</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5</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6</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7</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8</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9</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10</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11</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12</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13</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2"/>
                          </a:solidFill>
                          <a:latin typeface="Nunito Sans"/>
                          <a:ea typeface="Nunito Sans"/>
                          <a:cs typeface="Nunito Sans"/>
                          <a:sym typeface="Nunito Sans"/>
                        </a:rPr>
                        <a:t>14</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r>
              <a:tr h="379800">
                <a:tc>
                  <a:txBody>
                    <a:bodyPr/>
                    <a:lstStyle/>
                    <a:p>
                      <a:pPr indent="0" lvl="0" marL="0" rtl="0" algn="r">
                        <a:spcBef>
                          <a:spcPts val="0"/>
                        </a:spcBef>
                        <a:spcAft>
                          <a:spcPts val="0"/>
                        </a:spcAft>
                        <a:buNone/>
                      </a:pPr>
                      <a:r>
                        <a:rPr lang="en" sz="800">
                          <a:solidFill>
                            <a:schemeClr val="dk2"/>
                          </a:solidFill>
                          <a:latin typeface="Nunito Sans"/>
                          <a:ea typeface="Nunito Sans"/>
                          <a:cs typeface="Nunito Sans"/>
                          <a:sym typeface="Nunito Sans"/>
                        </a:rPr>
                        <a:t>Task 1</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FFFFFF"/>
                      </a:solidFill>
                      <a:prstDash val="solid"/>
                      <a:round/>
                      <a:headEnd len="sm" w="sm" type="none"/>
                      <a:tailEnd len="sm" w="sm" type="none"/>
                    </a:lnB>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2</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3</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4</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5</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6</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lt2"/>
                    </a:solidFill>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7</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1"/>
                    </a:solidFill>
                  </a:tcPr>
                </a:tc>
              </a:tr>
              <a:tr h="379800">
                <a:tc>
                  <a:txBody>
                    <a:bodyPr/>
                    <a:lstStyle/>
                    <a:p>
                      <a:pPr indent="0" lvl="0" marL="0" rtl="0" algn="r">
                        <a:spcBef>
                          <a:spcPts val="0"/>
                        </a:spcBef>
                        <a:spcAft>
                          <a:spcPts val="0"/>
                        </a:spcAft>
                        <a:buClr>
                          <a:schemeClr val="dk1"/>
                        </a:buClr>
                        <a:buSzPts val="1100"/>
                        <a:buFont typeface="Arial"/>
                        <a:buNone/>
                      </a:pPr>
                      <a:r>
                        <a:rPr lang="en" sz="800">
                          <a:solidFill>
                            <a:schemeClr val="dk2"/>
                          </a:solidFill>
                          <a:latin typeface="Nunito Sans"/>
                          <a:ea typeface="Nunito Sans"/>
                          <a:cs typeface="Nunito Sans"/>
                          <a:sym typeface="Nunito Sans"/>
                        </a:rPr>
                        <a:t>Task 8</a:t>
                      </a:r>
                      <a:endParaRPr sz="800">
                        <a:solidFill>
                          <a:schemeClr val="dk2"/>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sz="800">
                        <a:solidFill>
                          <a:schemeClr val="lt1"/>
                        </a:solidFill>
                        <a:latin typeface="Nunito Sans"/>
                        <a:ea typeface="Nunito Sans"/>
                        <a:cs typeface="Nunito Sans"/>
                        <a:sym typeface="Nunito Sans"/>
                      </a:endParaRPr>
                    </a:p>
                  </a:txBody>
                  <a:tcPr marT="45700" marB="45700" marR="91425" marL="9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2"/>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46"/>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SWOT Analysis</a:t>
            </a:r>
            <a:endParaRPr/>
          </a:p>
        </p:txBody>
      </p:sp>
      <p:sp>
        <p:nvSpPr>
          <p:cNvPr id="605" name="Google Shape;605;p4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06" name="Google Shape;606;p46"/>
          <p:cNvSpPr/>
          <p:nvPr/>
        </p:nvSpPr>
        <p:spPr>
          <a:xfrm>
            <a:off x="2587988" y="681475"/>
            <a:ext cx="3215700" cy="1787700"/>
          </a:xfrm>
          <a:prstGeom prst="rect">
            <a:avLst/>
          </a:prstGeom>
          <a:solidFill>
            <a:schemeClr val="lt2"/>
          </a:solidFill>
          <a:ln>
            <a:noFill/>
          </a:ln>
        </p:spPr>
        <p:txBody>
          <a:bodyPr anchorCtr="0" anchor="t" bIns="91425" lIns="91425" spcFirstLastPara="1" rIns="1371600" wrap="square" tIns="91425">
            <a:noAutofit/>
          </a:bodyPr>
          <a:lstStyle/>
          <a:p>
            <a:pPr indent="0" lvl="0" marL="0" rtl="0" algn="l">
              <a:spcBef>
                <a:spcPts val="0"/>
              </a:spcBef>
              <a:spcAft>
                <a:spcPts val="0"/>
              </a:spcAft>
              <a:buNone/>
            </a:pPr>
            <a:r>
              <a:rPr b="1" lang="en">
                <a:solidFill>
                  <a:schemeClr val="dk1"/>
                </a:solidFill>
                <a:latin typeface="Nunito Sans"/>
                <a:ea typeface="Nunito Sans"/>
                <a:cs typeface="Nunito Sans"/>
                <a:sym typeface="Nunito Sans"/>
              </a:rPr>
              <a:t>STRENGTHS</a:t>
            </a:r>
            <a:endParaRPr b="1">
              <a:solidFill>
                <a:schemeClr val="dk1"/>
              </a:solidFill>
              <a:latin typeface="Nunito Sans"/>
              <a:ea typeface="Nunito Sans"/>
              <a:cs typeface="Nunito Sans"/>
              <a:sym typeface="Nunito Sans"/>
            </a:endParaRPr>
          </a:p>
          <a:p>
            <a:pPr indent="0" lvl="0" marL="0" rtl="0" algn="l">
              <a:spcBef>
                <a:spcPts val="600"/>
              </a:spcBef>
              <a:spcAft>
                <a:spcPts val="600"/>
              </a:spcAft>
              <a:buNone/>
            </a:pPr>
            <a:r>
              <a:rPr lang="en">
                <a:solidFill>
                  <a:schemeClr val="dk1"/>
                </a:solidFill>
                <a:latin typeface="Nunito Sans"/>
                <a:ea typeface="Nunito Sans"/>
                <a:cs typeface="Nunito Sans"/>
                <a:sym typeface="Nunito Sans"/>
              </a:rPr>
              <a:t>Blue is the colour of the clear sky and the deep sea</a:t>
            </a:r>
            <a:endParaRPr>
              <a:solidFill>
                <a:schemeClr val="dk1"/>
              </a:solidFill>
              <a:latin typeface="Nunito Sans"/>
              <a:ea typeface="Nunito Sans"/>
              <a:cs typeface="Nunito Sans"/>
              <a:sym typeface="Nunito Sans"/>
            </a:endParaRPr>
          </a:p>
        </p:txBody>
      </p:sp>
      <p:sp>
        <p:nvSpPr>
          <p:cNvPr id="607" name="Google Shape;607;p46"/>
          <p:cNvSpPr/>
          <p:nvPr/>
        </p:nvSpPr>
        <p:spPr>
          <a:xfrm>
            <a:off x="5936492" y="681479"/>
            <a:ext cx="3215700" cy="1787700"/>
          </a:xfrm>
          <a:prstGeom prst="rect">
            <a:avLst/>
          </a:prstGeom>
          <a:solidFill>
            <a:schemeClr val="lt2"/>
          </a:solidFill>
          <a:ln>
            <a:noFill/>
          </a:ln>
        </p:spPr>
        <p:txBody>
          <a:bodyPr anchorCtr="0" anchor="t"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rPr b="1" lang="en">
                <a:solidFill>
                  <a:schemeClr val="dk1"/>
                </a:solidFill>
                <a:latin typeface="Nunito Sans"/>
                <a:ea typeface="Nunito Sans"/>
                <a:cs typeface="Nunito Sans"/>
                <a:sym typeface="Nunito Sans"/>
              </a:rPr>
              <a:t>WEAKNESSES</a:t>
            </a:r>
            <a:endParaRPr b="1">
              <a:solidFill>
                <a:schemeClr val="dk1"/>
              </a:solidFill>
              <a:latin typeface="Nunito Sans"/>
              <a:ea typeface="Nunito Sans"/>
              <a:cs typeface="Nunito Sans"/>
              <a:sym typeface="Nunito Sans"/>
            </a:endParaRPr>
          </a:p>
          <a:p>
            <a:pPr indent="0" lvl="0" marL="0" rtl="0" algn="r">
              <a:spcBef>
                <a:spcPts val="600"/>
              </a:spcBef>
              <a:spcAft>
                <a:spcPts val="600"/>
              </a:spcAft>
              <a:buNone/>
            </a:pPr>
            <a:r>
              <a:rPr lang="en">
                <a:solidFill>
                  <a:schemeClr val="dk1"/>
                </a:solidFill>
                <a:latin typeface="Nunito Sans"/>
                <a:ea typeface="Nunito Sans"/>
                <a:cs typeface="Nunito Sans"/>
                <a:sym typeface="Nunito Sans"/>
              </a:rPr>
              <a:t>Yellow is the color of gold, butter and ripe lemons</a:t>
            </a:r>
            <a:endParaRPr>
              <a:solidFill>
                <a:schemeClr val="dk1"/>
              </a:solidFill>
              <a:latin typeface="Nunito Sans"/>
              <a:ea typeface="Nunito Sans"/>
              <a:cs typeface="Nunito Sans"/>
              <a:sym typeface="Nunito Sans"/>
            </a:endParaRPr>
          </a:p>
        </p:txBody>
      </p:sp>
      <p:sp>
        <p:nvSpPr>
          <p:cNvPr id="608" name="Google Shape;608;p46"/>
          <p:cNvSpPr/>
          <p:nvPr/>
        </p:nvSpPr>
        <p:spPr>
          <a:xfrm>
            <a:off x="2587988" y="2602376"/>
            <a:ext cx="3215700" cy="1847700"/>
          </a:xfrm>
          <a:prstGeom prst="rect">
            <a:avLst/>
          </a:prstGeom>
          <a:solidFill>
            <a:schemeClr val="lt2"/>
          </a:solidFill>
          <a:ln>
            <a:noFill/>
          </a:ln>
        </p:spPr>
        <p:txBody>
          <a:bodyPr anchorCtr="0" anchor="b" bIns="91425" lIns="91425" spcFirstLastPara="1" rIns="1371600"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Nunito Sans"/>
              <a:ea typeface="Nunito Sans"/>
              <a:cs typeface="Nunito Sans"/>
              <a:sym typeface="Nunito Sans"/>
            </a:endParaRPr>
          </a:p>
          <a:p>
            <a:pPr indent="0" lvl="0" marL="0" rtl="0" algn="l">
              <a:spcBef>
                <a:spcPts val="600"/>
              </a:spcBef>
              <a:spcAft>
                <a:spcPts val="0"/>
              </a:spcAft>
              <a:buClr>
                <a:schemeClr val="dk1"/>
              </a:buClr>
              <a:buSzPts val="1100"/>
              <a:buFont typeface="Arial"/>
              <a:buNone/>
            </a:pPr>
            <a:r>
              <a:rPr lang="en">
                <a:solidFill>
                  <a:schemeClr val="dk1"/>
                </a:solidFill>
                <a:latin typeface="Nunito Sans"/>
                <a:ea typeface="Nunito Sans"/>
                <a:cs typeface="Nunito Sans"/>
                <a:sym typeface="Nunito Sans"/>
              </a:rPr>
              <a:t>Black is the color of ebony and of outer space</a:t>
            </a:r>
            <a:endParaRPr>
              <a:solidFill>
                <a:schemeClr val="dk1"/>
              </a:solidFill>
              <a:latin typeface="Nunito Sans"/>
              <a:ea typeface="Nunito Sans"/>
              <a:cs typeface="Nunito Sans"/>
              <a:sym typeface="Nunito Sans"/>
            </a:endParaRPr>
          </a:p>
          <a:p>
            <a:pPr indent="0" lvl="0" marL="0" rtl="0" algn="l">
              <a:spcBef>
                <a:spcPts val="600"/>
              </a:spcBef>
              <a:spcAft>
                <a:spcPts val="600"/>
              </a:spcAft>
              <a:buClr>
                <a:schemeClr val="dk1"/>
              </a:buClr>
              <a:buSzPts val="1100"/>
              <a:buFont typeface="Arial"/>
              <a:buNone/>
            </a:pPr>
            <a:r>
              <a:rPr b="1" lang="en">
                <a:solidFill>
                  <a:schemeClr val="dk1"/>
                </a:solidFill>
                <a:latin typeface="Nunito Sans"/>
                <a:ea typeface="Nunito Sans"/>
                <a:cs typeface="Nunito Sans"/>
                <a:sym typeface="Nunito Sans"/>
              </a:rPr>
              <a:t>OPPORTUNITIES</a:t>
            </a:r>
            <a:endParaRPr>
              <a:solidFill>
                <a:schemeClr val="dk1"/>
              </a:solidFill>
              <a:latin typeface="Nunito Sans"/>
              <a:ea typeface="Nunito Sans"/>
              <a:cs typeface="Nunito Sans"/>
              <a:sym typeface="Nunito Sans"/>
            </a:endParaRPr>
          </a:p>
        </p:txBody>
      </p:sp>
      <p:sp>
        <p:nvSpPr>
          <p:cNvPr id="609" name="Google Shape;609;p46"/>
          <p:cNvSpPr/>
          <p:nvPr/>
        </p:nvSpPr>
        <p:spPr>
          <a:xfrm>
            <a:off x="5936492" y="2602381"/>
            <a:ext cx="3215700" cy="1847700"/>
          </a:xfrm>
          <a:prstGeom prst="rect">
            <a:avLst/>
          </a:prstGeom>
          <a:solidFill>
            <a:schemeClr val="lt2"/>
          </a:solidFill>
          <a:ln>
            <a:noFill/>
          </a:ln>
        </p:spPr>
        <p:txBody>
          <a:bodyPr anchorCtr="0" anchor="b"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rPr lang="en">
                <a:solidFill>
                  <a:schemeClr val="dk1"/>
                </a:solidFill>
                <a:latin typeface="Nunito Sans"/>
                <a:ea typeface="Nunito Sans"/>
                <a:cs typeface="Nunito Sans"/>
                <a:sym typeface="Nunito Sans"/>
              </a:rPr>
              <a:t>White is the color of milk and fresh snow</a:t>
            </a:r>
            <a:endParaRPr>
              <a:solidFill>
                <a:schemeClr val="dk1"/>
              </a:solidFill>
              <a:latin typeface="Nunito Sans"/>
              <a:ea typeface="Nunito Sans"/>
              <a:cs typeface="Nunito Sans"/>
              <a:sym typeface="Nunito Sans"/>
            </a:endParaRPr>
          </a:p>
          <a:p>
            <a:pPr indent="0" lvl="0" marL="0" rtl="0" algn="r">
              <a:spcBef>
                <a:spcPts val="600"/>
              </a:spcBef>
              <a:spcAft>
                <a:spcPts val="600"/>
              </a:spcAft>
              <a:buNone/>
            </a:pPr>
            <a:r>
              <a:rPr b="1" lang="en">
                <a:solidFill>
                  <a:schemeClr val="dk1"/>
                </a:solidFill>
                <a:latin typeface="Nunito Sans"/>
                <a:ea typeface="Nunito Sans"/>
                <a:cs typeface="Nunito Sans"/>
                <a:sym typeface="Nunito Sans"/>
              </a:rPr>
              <a:t>THREATS</a:t>
            </a:r>
            <a:endParaRPr>
              <a:solidFill>
                <a:schemeClr val="dk1"/>
              </a:solidFill>
              <a:latin typeface="Nunito Sans"/>
              <a:ea typeface="Nunito Sans"/>
              <a:cs typeface="Nunito Sans"/>
              <a:sym typeface="Nunito Sans"/>
            </a:endParaRPr>
          </a:p>
        </p:txBody>
      </p:sp>
      <p:sp>
        <p:nvSpPr>
          <p:cNvPr id="610" name="Google Shape;610;p46"/>
          <p:cNvSpPr/>
          <p:nvPr/>
        </p:nvSpPr>
        <p:spPr>
          <a:xfrm>
            <a:off x="4880451" y="1544749"/>
            <a:ext cx="1847700" cy="1847700"/>
          </a:xfrm>
          <a:prstGeom prst="pie">
            <a:avLst>
              <a:gd fmla="val 10788866"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6"/>
          <p:cNvSpPr/>
          <p:nvPr/>
        </p:nvSpPr>
        <p:spPr>
          <a:xfrm rot="5400000">
            <a:off x="5013704" y="1544749"/>
            <a:ext cx="1847700" cy="1847700"/>
          </a:xfrm>
          <a:prstGeom prst="pie">
            <a:avLst>
              <a:gd fmla="val 10788866" name="adj1"/>
              <a:gd fmla="val 1620000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6"/>
          <p:cNvSpPr/>
          <p:nvPr/>
        </p:nvSpPr>
        <p:spPr>
          <a:xfrm rot="10800000">
            <a:off x="5013704" y="1679033"/>
            <a:ext cx="1847700" cy="1847700"/>
          </a:xfrm>
          <a:prstGeom prst="pie">
            <a:avLst>
              <a:gd fmla="val 10788866" name="adj1"/>
              <a:gd fmla="val 1620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6"/>
          <p:cNvSpPr/>
          <p:nvPr/>
        </p:nvSpPr>
        <p:spPr>
          <a:xfrm rot="-5400000">
            <a:off x="4880451" y="1679033"/>
            <a:ext cx="1847700" cy="1847700"/>
          </a:xfrm>
          <a:prstGeom prst="pie">
            <a:avLst>
              <a:gd fmla="val 10788866"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6"/>
          <p:cNvSpPr/>
          <p:nvPr/>
        </p:nvSpPr>
        <p:spPr>
          <a:xfrm>
            <a:off x="5305846" y="1930172"/>
            <a:ext cx="260617" cy="341343"/>
          </a:xfrm>
          <a:prstGeom prst="rect">
            <a:avLst/>
          </a:prstGeom>
        </p:spPr>
        <p:txBody>
          <a:bodyPr>
            <a:prstTxWarp prst="textPlain"/>
          </a:bodyPr>
          <a:lstStyle/>
          <a:p>
            <a:pPr lvl="0" algn="ctr"/>
            <a:r>
              <a:rPr b="1" i="0">
                <a:ln>
                  <a:noFill/>
                </a:ln>
                <a:solidFill>
                  <a:schemeClr val="lt1"/>
                </a:solidFill>
                <a:latin typeface="Nunito Sans"/>
              </a:rPr>
              <a:t>S</a:t>
            </a:r>
          </a:p>
        </p:txBody>
      </p:sp>
      <p:sp>
        <p:nvSpPr>
          <p:cNvPr id="615" name="Google Shape;615;p46"/>
          <p:cNvSpPr/>
          <p:nvPr/>
        </p:nvSpPr>
        <p:spPr>
          <a:xfrm>
            <a:off x="6082235" y="1936073"/>
            <a:ext cx="501405" cy="332845"/>
          </a:xfrm>
          <a:prstGeom prst="rect">
            <a:avLst/>
          </a:prstGeom>
        </p:spPr>
        <p:txBody>
          <a:bodyPr>
            <a:prstTxWarp prst="textPlain"/>
          </a:bodyPr>
          <a:lstStyle/>
          <a:p>
            <a:pPr lvl="0" algn="ctr"/>
            <a:r>
              <a:rPr b="1" i="0">
                <a:ln>
                  <a:noFill/>
                </a:ln>
                <a:solidFill>
                  <a:schemeClr val="lt1"/>
                </a:solidFill>
                <a:latin typeface="Nunito Sans"/>
              </a:rPr>
              <a:t>W</a:t>
            </a:r>
          </a:p>
        </p:txBody>
      </p:sp>
      <p:sp>
        <p:nvSpPr>
          <p:cNvPr id="616" name="Google Shape;616;p46"/>
          <p:cNvSpPr/>
          <p:nvPr/>
        </p:nvSpPr>
        <p:spPr>
          <a:xfrm>
            <a:off x="5279407" y="2775933"/>
            <a:ext cx="316801" cy="341343"/>
          </a:xfrm>
          <a:prstGeom prst="rect">
            <a:avLst/>
          </a:prstGeom>
        </p:spPr>
        <p:txBody>
          <a:bodyPr>
            <a:prstTxWarp prst="textPlain"/>
          </a:bodyPr>
          <a:lstStyle/>
          <a:p>
            <a:pPr lvl="0" algn="ctr"/>
            <a:r>
              <a:rPr b="1" i="0">
                <a:ln>
                  <a:noFill/>
                </a:ln>
                <a:solidFill>
                  <a:schemeClr val="lt1"/>
                </a:solidFill>
                <a:latin typeface="Nunito Sans"/>
              </a:rPr>
              <a:t>O</a:t>
            </a:r>
          </a:p>
        </p:txBody>
      </p:sp>
      <p:sp>
        <p:nvSpPr>
          <p:cNvPr id="617" name="Google Shape;617;p46"/>
          <p:cNvSpPr/>
          <p:nvPr/>
        </p:nvSpPr>
        <p:spPr>
          <a:xfrm>
            <a:off x="6169579" y="2781834"/>
            <a:ext cx="278086" cy="332845"/>
          </a:xfrm>
          <a:prstGeom prst="rect">
            <a:avLst/>
          </a:prstGeom>
        </p:spPr>
        <p:txBody>
          <a:bodyPr>
            <a:prstTxWarp prst="textPlain"/>
          </a:bodyPr>
          <a:lstStyle/>
          <a:p>
            <a:pPr lvl="0" algn="ctr"/>
            <a:r>
              <a:rPr b="1" i="0">
                <a:ln>
                  <a:noFill/>
                </a:ln>
                <a:solidFill>
                  <a:schemeClr val="lt1"/>
                </a:solidFill>
                <a:latin typeface="Nunito Sans"/>
              </a:rPr>
              <a:t>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47"/>
          <p:cNvSpPr txBox="1"/>
          <p:nvPr>
            <p:ph idx="4294967295" type="title"/>
          </p:nvPr>
        </p:nvSpPr>
        <p:spPr>
          <a:xfrm>
            <a:off x="262200" y="0"/>
            <a:ext cx="8619600" cy="46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200"/>
              <a:t>Business Model Canvas</a:t>
            </a:r>
            <a:endParaRPr sz="1200"/>
          </a:p>
        </p:txBody>
      </p:sp>
      <p:sp>
        <p:nvSpPr>
          <p:cNvPr id="623" name="Google Shape;623;p4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624" name="Google Shape;624;p47"/>
          <p:cNvSpPr txBox="1"/>
          <p:nvPr/>
        </p:nvSpPr>
        <p:spPr>
          <a:xfrm>
            <a:off x="1986120" y="467025"/>
            <a:ext cx="1723800" cy="15945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Key Activities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800">
              <a:solidFill>
                <a:schemeClr val="dk2"/>
              </a:solidFill>
              <a:latin typeface="Nunito Sans"/>
              <a:ea typeface="Nunito Sans"/>
              <a:cs typeface="Nunito Sans"/>
              <a:sym typeface="Nunito Sans"/>
            </a:endParaRPr>
          </a:p>
        </p:txBody>
      </p:sp>
      <p:sp>
        <p:nvSpPr>
          <p:cNvPr id="625" name="Google Shape;625;p47"/>
          <p:cNvSpPr txBox="1"/>
          <p:nvPr/>
        </p:nvSpPr>
        <p:spPr>
          <a:xfrm>
            <a:off x="1986120" y="2061694"/>
            <a:ext cx="1723800" cy="15945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Key Resources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26" name="Google Shape;626;p47"/>
          <p:cNvSpPr txBox="1"/>
          <p:nvPr/>
        </p:nvSpPr>
        <p:spPr>
          <a:xfrm>
            <a:off x="3710040" y="467025"/>
            <a:ext cx="1723800" cy="31893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Value Propositions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27" name="Google Shape;627;p47"/>
          <p:cNvSpPr txBox="1"/>
          <p:nvPr/>
        </p:nvSpPr>
        <p:spPr>
          <a:xfrm>
            <a:off x="5433959" y="467025"/>
            <a:ext cx="1723800" cy="15945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Customer Relationships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28" name="Google Shape;628;p47"/>
          <p:cNvSpPr txBox="1"/>
          <p:nvPr/>
        </p:nvSpPr>
        <p:spPr>
          <a:xfrm>
            <a:off x="5433959" y="2061694"/>
            <a:ext cx="1723800" cy="15945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Channels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29" name="Google Shape;629;p47"/>
          <p:cNvSpPr txBox="1"/>
          <p:nvPr/>
        </p:nvSpPr>
        <p:spPr>
          <a:xfrm>
            <a:off x="7157879" y="467025"/>
            <a:ext cx="1723800" cy="31893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Customer Segments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30" name="Google Shape;630;p47"/>
          <p:cNvSpPr txBox="1"/>
          <p:nvPr/>
        </p:nvSpPr>
        <p:spPr>
          <a:xfrm>
            <a:off x="262200" y="467025"/>
            <a:ext cx="1723800" cy="31893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Key Partners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800">
              <a:solidFill>
                <a:schemeClr val="dk2"/>
              </a:solidFill>
              <a:latin typeface="Nunito Sans"/>
              <a:ea typeface="Nunito Sans"/>
              <a:cs typeface="Nunito Sans"/>
              <a:sym typeface="Nunito Sans"/>
            </a:endParaRPr>
          </a:p>
        </p:txBody>
      </p:sp>
      <p:sp>
        <p:nvSpPr>
          <p:cNvPr id="631" name="Google Shape;631;p47"/>
          <p:cNvSpPr txBox="1"/>
          <p:nvPr/>
        </p:nvSpPr>
        <p:spPr>
          <a:xfrm>
            <a:off x="262200" y="3656363"/>
            <a:ext cx="4309800" cy="12351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Cost Structure</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32" name="Google Shape;632;p47"/>
          <p:cNvSpPr txBox="1"/>
          <p:nvPr/>
        </p:nvSpPr>
        <p:spPr>
          <a:xfrm>
            <a:off x="4571999" y="3656363"/>
            <a:ext cx="4309800" cy="12351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1"/>
                </a:solidFill>
                <a:latin typeface="Nunito Sans"/>
                <a:ea typeface="Nunito Sans"/>
                <a:cs typeface="Nunito Sans"/>
                <a:sym typeface="Nunito Sans"/>
              </a:rPr>
              <a:t>Revenue Streams</a:t>
            </a:r>
            <a:endParaRPr b="1" sz="900">
              <a:solidFill>
                <a:schemeClr val="dk1"/>
              </a:solidFill>
              <a:latin typeface="Nunito Sans"/>
              <a:ea typeface="Nunito Sans"/>
              <a:cs typeface="Nunito Sans"/>
              <a:sym typeface="Nunito Sans"/>
            </a:endParaRPr>
          </a:p>
          <a:p>
            <a:pPr indent="0" lvl="0" marL="0" rtl="0" algn="l">
              <a:spcBef>
                <a:spcPts val="400"/>
              </a:spcBef>
              <a:spcAft>
                <a:spcPts val="400"/>
              </a:spcAft>
              <a:buNone/>
            </a:pPr>
            <a:r>
              <a:rPr lang="en" sz="800">
                <a:solidFill>
                  <a:schemeClr val="dk2"/>
                </a:solidFill>
                <a:latin typeface="Nunito Sans"/>
                <a:ea typeface="Nunito Sans"/>
                <a:cs typeface="Nunito Sans"/>
                <a:sym typeface="Nunito Sans"/>
              </a:rPr>
              <a:t>Insert your content</a:t>
            </a:r>
            <a:endParaRPr b="1" sz="900">
              <a:solidFill>
                <a:schemeClr val="dk1"/>
              </a:solidFill>
              <a:latin typeface="Nunito Sans"/>
              <a:ea typeface="Nunito Sans"/>
              <a:cs typeface="Nunito Sans"/>
              <a:sym typeface="Nunito Sans"/>
            </a:endParaRPr>
          </a:p>
        </p:txBody>
      </p:sp>
      <p:sp>
        <p:nvSpPr>
          <p:cNvPr id="633" name="Google Shape;633;p47"/>
          <p:cNvSpPr/>
          <p:nvPr/>
        </p:nvSpPr>
        <p:spPr>
          <a:xfrm>
            <a:off x="4279392" y="3732401"/>
            <a:ext cx="216410" cy="215154"/>
          </a:xfrm>
          <a:custGeom>
            <a:rect b="b" l="l" r="r" t="t"/>
            <a:pathLst>
              <a:path extrusionOk="0" fill="none" h="16611" w="16708">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7"/>
          <p:cNvSpPr/>
          <p:nvPr/>
        </p:nvSpPr>
        <p:spPr>
          <a:xfrm>
            <a:off x="6865890" y="543301"/>
            <a:ext cx="215789" cy="193705"/>
          </a:xfrm>
          <a:custGeom>
            <a:rect b="b" l="l" r="r" t="t"/>
            <a:pathLst>
              <a:path extrusionOk="0" fill="none" h="14955" w="1666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7"/>
          <p:cNvSpPr/>
          <p:nvPr/>
        </p:nvSpPr>
        <p:spPr>
          <a:xfrm>
            <a:off x="1702233" y="543296"/>
            <a:ext cx="207590" cy="207590"/>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7"/>
          <p:cNvSpPr/>
          <p:nvPr/>
        </p:nvSpPr>
        <p:spPr>
          <a:xfrm>
            <a:off x="8608121" y="543223"/>
            <a:ext cx="197487" cy="208211"/>
          </a:xfrm>
          <a:custGeom>
            <a:rect b="b" l="l" r="r" t="t"/>
            <a:pathLst>
              <a:path extrusionOk="0" fill="none" h="16075" w="15247">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7" name="Google Shape;637;p47"/>
          <p:cNvGrpSpPr/>
          <p:nvPr/>
        </p:nvGrpSpPr>
        <p:grpSpPr>
          <a:xfrm>
            <a:off x="8577842" y="3732406"/>
            <a:ext cx="227770" cy="165313"/>
            <a:chOff x="4604550" y="3714775"/>
            <a:chExt cx="439625" cy="319075"/>
          </a:xfrm>
        </p:grpSpPr>
        <p:sp>
          <p:nvSpPr>
            <p:cNvPr id="638" name="Google Shape;638;p47"/>
            <p:cNvSpPr/>
            <p:nvPr/>
          </p:nvSpPr>
          <p:spPr>
            <a:xfrm>
              <a:off x="4604550" y="3714775"/>
              <a:ext cx="439625" cy="319075"/>
            </a:xfrm>
            <a:custGeom>
              <a:rect b="b" l="l" r="r" t="t"/>
              <a:pathLst>
                <a:path extrusionOk="0" fill="none" h="12763" w="17585">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7"/>
            <p:cNvSpPr/>
            <p:nvPr/>
          </p:nvSpPr>
          <p:spPr>
            <a:xfrm>
              <a:off x="4647175" y="3761675"/>
              <a:ext cx="354400" cy="213725"/>
            </a:xfrm>
            <a:custGeom>
              <a:rect b="b" l="l" r="r" t="t"/>
              <a:pathLst>
                <a:path extrusionOk="0" fill="none" h="8549" w="14176">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47"/>
          <p:cNvGrpSpPr/>
          <p:nvPr/>
        </p:nvGrpSpPr>
        <p:grpSpPr>
          <a:xfrm>
            <a:off x="5169094" y="543218"/>
            <a:ext cx="188666" cy="240398"/>
            <a:chOff x="1959600" y="4980625"/>
            <a:chExt cx="364150" cy="464000"/>
          </a:xfrm>
        </p:grpSpPr>
        <p:sp>
          <p:nvSpPr>
            <p:cNvPr id="641" name="Google Shape;641;p47"/>
            <p:cNvSpPr/>
            <p:nvPr/>
          </p:nvSpPr>
          <p:spPr>
            <a:xfrm>
              <a:off x="1959600" y="4980625"/>
              <a:ext cx="364150" cy="239325"/>
            </a:xfrm>
            <a:custGeom>
              <a:rect b="b" l="l" r="r" t="t"/>
              <a:pathLst>
                <a:path extrusionOk="0" fill="none" h="9573" w="14566">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7"/>
            <p:cNvSpPr/>
            <p:nvPr/>
          </p:nvSpPr>
          <p:spPr>
            <a:xfrm>
              <a:off x="2053375" y="5121275"/>
              <a:ext cx="176600" cy="25"/>
            </a:xfrm>
            <a:custGeom>
              <a:rect b="b" l="l" r="r" t="t"/>
              <a:pathLst>
                <a:path extrusionOk="0" fill="none" h="1" w="7064">
                  <a:moveTo>
                    <a:pt x="1" y="1"/>
                  </a:moveTo>
                  <a:lnTo>
                    <a:pt x="7063"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7"/>
            <p:cNvSpPr/>
            <p:nvPr/>
          </p:nvSpPr>
          <p:spPr>
            <a:xfrm>
              <a:off x="2104525" y="5121275"/>
              <a:ext cx="74300" cy="323350"/>
            </a:xfrm>
            <a:custGeom>
              <a:rect b="b" l="l" r="r" t="t"/>
              <a:pathLst>
                <a:path extrusionOk="0" fill="none" h="12934" w="2972">
                  <a:moveTo>
                    <a:pt x="0" y="1"/>
                  </a:moveTo>
                  <a:lnTo>
                    <a:pt x="0" y="12933"/>
                  </a:lnTo>
                  <a:lnTo>
                    <a:pt x="2972" y="12933"/>
                  </a:lnTo>
                  <a:lnTo>
                    <a:pt x="2972"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p:nvPr/>
          </p:nvSpPr>
          <p:spPr>
            <a:xfrm>
              <a:off x="2166625" y="5023850"/>
              <a:ext cx="85275" cy="85275"/>
            </a:xfrm>
            <a:custGeom>
              <a:rect b="b" l="l" r="r" t="t"/>
              <a:pathLst>
                <a:path extrusionOk="0" fill="none" h="3411" w="3411">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p:nvPr/>
          </p:nvSpPr>
          <p:spPr>
            <a:xfrm>
              <a:off x="2031450" y="5023850"/>
              <a:ext cx="85275" cy="85275"/>
            </a:xfrm>
            <a:custGeom>
              <a:rect b="b" l="l" r="r" t="t"/>
              <a:pathLst>
                <a:path extrusionOk="0" fill="none" h="3411" w="3411">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7"/>
            <p:cNvSpPr/>
            <p:nvPr/>
          </p:nvSpPr>
          <p:spPr>
            <a:xfrm>
              <a:off x="1979100" y="5219925"/>
              <a:ext cx="125450" cy="224700"/>
            </a:xfrm>
            <a:custGeom>
              <a:rect b="b" l="l" r="r" t="t"/>
              <a:pathLst>
                <a:path extrusionOk="0" fill="none" h="8988" w="5018">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7"/>
            <p:cNvSpPr/>
            <p:nvPr/>
          </p:nvSpPr>
          <p:spPr>
            <a:xfrm>
              <a:off x="2178800" y="5219925"/>
              <a:ext cx="125450" cy="224700"/>
            </a:xfrm>
            <a:custGeom>
              <a:rect b="b" l="l" r="r" t="t"/>
              <a:pathLst>
                <a:path extrusionOk="0" fill="none" h="8988" w="5018">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8" name="Google Shape;648;p47"/>
          <p:cNvGrpSpPr/>
          <p:nvPr/>
        </p:nvGrpSpPr>
        <p:grpSpPr>
          <a:xfrm>
            <a:off x="6802664" y="2137732"/>
            <a:ext cx="278880" cy="267521"/>
            <a:chOff x="5233525" y="4954450"/>
            <a:chExt cx="538275" cy="516350"/>
          </a:xfrm>
        </p:grpSpPr>
        <p:sp>
          <p:nvSpPr>
            <p:cNvPr id="649" name="Google Shape;649;p47"/>
            <p:cNvSpPr/>
            <p:nvPr/>
          </p:nvSpPr>
          <p:spPr>
            <a:xfrm>
              <a:off x="5637825" y="4954450"/>
              <a:ext cx="89525" cy="89525"/>
            </a:xfrm>
            <a:custGeom>
              <a:rect b="b" l="l" r="r" t="t"/>
              <a:pathLst>
                <a:path extrusionOk="0" fill="none" h="3581" w="3581">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7"/>
            <p:cNvSpPr/>
            <p:nvPr/>
          </p:nvSpPr>
          <p:spPr>
            <a:xfrm>
              <a:off x="5323025" y="4980625"/>
              <a:ext cx="88925" cy="88925"/>
            </a:xfrm>
            <a:custGeom>
              <a:rect b="b" l="l" r="r" t="t"/>
              <a:pathLst>
                <a:path extrusionOk="0" fill="none" h="3557" w="3557">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7"/>
            <p:cNvSpPr/>
            <p:nvPr/>
          </p:nvSpPr>
          <p:spPr>
            <a:xfrm>
              <a:off x="5233525" y="5255225"/>
              <a:ext cx="89525" cy="89525"/>
            </a:xfrm>
            <a:custGeom>
              <a:rect b="b" l="l" r="r" t="t"/>
              <a:pathLst>
                <a:path extrusionOk="0" fill="none" h="3581" w="3581">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7"/>
            <p:cNvSpPr/>
            <p:nvPr/>
          </p:nvSpPr>
          <p:spPr>
            <a:xfrm>
              <a:off x="5453325" y="5382475"/>
              <a:ext cx="88925" cy="88325"/>
            </a:xfrm>
            <a:custGeom>
              <a:rect b="b" l="l" r="r" t="t"/>
              <a:pathLst>
                <a:path extrusionOk="0" fill="none" h="3533" w="3557">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7"/>
            <p:cNvSpPr/>
            <p:nvPr/>
          </p:nvSpPr>
          <p:spPr>
            <a:xfrm>
              <a:off x="5682875" y="5188875"/>
              <a:ext cx="88925" cy="89525"/>
            </a:xfrm>
            <a:custGeom>
              <a:rect b="b" l="l" r="r" t="t"/>
              <a:pathLst>
                <a:path extrusionOk="0" fill="none" h="3581" w="3557">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7"/>
            <p:cNvSpPr/>
            <p:nvPr/>
          </p:nvSpPr>
          <p:spPr>
            <a:xfrm>
              <a:off x="5411925" y="5110925"/>
              <a:ext cx="188775" cy="189400"/>
            </a:xfrm>
            <a:custGeom>
              <a:rect b="b" l="l" r="r" t="t"/>
              <a:pathLst>
                <a:path extrusionOk="0" fill="none" h="7576" w="7551">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7"/>
            <p:cNvSpPr/>
            <p:nvPr/>
          </p:nvSpPr>
          <p:spPr>
            <a:xfrm>
              <a:off x="5367475" y="5025075"/>
              <a:ext cx="81600" cy="105975"/>
            </a:xfrm>
            <a:custGeom>
              <a:rect b="b" l="l" r="r" t="t"/>
              <a:pathLst>
                <a:path extrusionOk="0" fill="none" h="4239" w="3264">
                  <a:moveTo>
                    <a:pt x="0" y="1"/>
                  </a:moveTo>
                  <a:lnTo>
                    <a:pt x="3264" y="4238"/>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7"/>
            <p:cNvSpPr/>
            <p:nvPr/>
          </p:nvSpPr>
          <p:spPr>
            <a:xfrm>
              <a:off x="5567800" y="4999500"/>
              <a:ext cx="115100" cy="133975"/>
            </a:xfrm>
            <a:custGeom>
              <a:rect b="b" l="l" r="r" t="t"/>
              <a:pathLst>
                <a:path extrusionOk="0" fill="none" h="5359" w="4604">
                  <a:moveTo>
                    <a:pt x="0" y="5359"/>
                  </a:moveTo>
                  <a:lnTo>
                    <a:pt x="4603"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7"/>
            <p:cNvSpPr/>
            <p:nvPr/>
          </p:nvSpPr>
          <p:spPr>
            <a:xfrm>
              <a:off x="5600075" y="5217475"/>
              <a:ext cx="127275" cy="16475"/>
            </a:xfrm>
            <a:custGeom>
              <a:rect b="b" l="l" r="r" t="t"/>
              <a:pathLst>
                <a:path extrusionOk="0" fill="none" h="659" w="5091">
                  <a:moveTo>
                    <a:pt x="5090" y="658"/>
                  </a:moveTo>
                  <a:lnTo>
                    <a:pt x="0"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7"/>
            <p:cNvSpPr/>
            <p:nvPr/>
          </p:nvSpPr>
          <p:spPr>
            <a:xfrm>
              <a:off x="5497775" y="5299675"/>
              <a:ext cx="4900" cy="126675"/>
            </a:xfrm>
            <a:custGeom>
              <a:rect b="b" l="l" r="r" t="t"/>
              <a:pathLst>
                <a:path extrusionOk="0" fill="none" h="5067" w="196">
                  <a:moveTo>
                    <a:pt x="0" y="5067"/>
                  </a:moveTo>
                  <a:lnTo>
                    <a:pt x="195"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7"/>
            <p:cNvSpPr/>
            <p:nvPr/>
          </p:nvSpPr>
          <p:spPr>
            <a:xfrm>
              <a:off x="5277975" y="5241825"/>
              <a:ext cx="141275" cy="58500"/>
            </a:xfrm>
            <a:custGeom>
              <a:rect b="b" l="l" r="r" t="t"/>
              <a:pathLst>
                <a:path extrusionOk="0" fill="none" h="2340" w="5651">
                  <a:moveTo>
                    <a:pt x="0" y="2339"/>
                  </a:moveTo>
                  <a:lnTo>
                    <a:pt x="5651"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47"/>
          <p:cNvGrpSpPr/>
          <p:nvPr/>
        </p:nvGrpSpPr>
        <p:grpSpPr>
          <a:xfrm>
            <a:off x="3358097" y="2137734"/>
            <a:ext cx="283932" cy="258066"/>
            <a:chOff x="4556450" y="4963575"/>
            <a:chExt cx="548025" cy="498100"/>
          </a:xfrm>
        </p:grpSpPr>
        <p:sp>
          <p:nvSpPr>
            <p:cNvPr id="661" name="Google Shape;661;p47"/>
            <p:cNvSpPr/>
            <p:nvPr/>
          </p:nvSpPr>
          <p:spPr>
            <a:xfrm>
              <a:off x="4611850" y="5222350"/>
              <a:ext cx="436600" cy="239325"/>
            </a:xfrm>
            <a:custGeom>
              <a:rect b="b" l="l" r="r" t="t"/>
              <a:pathLst>
                <a:path extrusionOk="0" fill="none" h="9573" w="17464">
                  <a:moveTo>
                    <a:pt x="1" y="1"/>
                  </a:moveTo>
                  <a:lnTo>
                    <a:pt x="1" y="4677"/>
                  </a:lnTo>
                  <a:lnTo>
                    <a:pt x="8720" y="9572"/>
                  </a:lnTo>
                  <a:lnTo>
                    <a:pt x="17463" y="4677"/>
                  </a:lnTo>
                  <a:lnTo>
                    <a:pt x="17463" y="1"/>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7"/>
            <p:cNvSpPr/>
            <p:nvPr/>
          </p:nvSpPr>
          <p:spPr>
            <a:xfrm>
              <a:off x="4612475" y="4963575"/>
              <a:ext cx="435975" cy="125450"/>
            </a:xfrm>
            <a:custGeom>
              <a:rect b="b" l="l" r="r" t="t"/>
              <a:pathLst>
                <a:path extrusionOk="0" fill="none" h="5018" w="17439">
                  <a:moveTo>
                    <a:pt x="17438" y="5018"/>
                  </a:moveTo>
                  <a:lnTo>
                    <a:pt x="8671" y="1"/>
                  </a:lnTo>
                  <a:lnTo>
                    <a:pt x="0" y="5018"/>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7"/>
            <p:cNvSpPr/>
            <p:nvPr/>
          </p:nvSpPr>
          <p:spPr>
            <a:xfrm>
              <a:off x="4556450" y="5089000"/>
              <a:ext cx="274025" cy="225925"/>
            </a:xfrm>
            <a:custGeom>
              <a:rect b="b" l="l" r="r" t="t"/>
              <a:pathLst>
                <a:path extrusionOk="0" fill="none" h="9037" w="10961">
                  <a:moveTo>
                    <a:pt x="8720" y="9037"/>
                  </a:moveTo>
                  <a:lnTo>
                    <a:pt x="1" y="4068"/>
                  </a:lnTo>
                  <a:lnTo>
                    <a:pt x="2241" y="1"/>
                  </a:lnTo>
                  <a:lnTo>
                    <a:pt x="10960" y="4969"/>
                  </a:lnTo>
                  <a:lnTo>
                    <a:pt x="8720" y="9037"/>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7"/>
            <p:cNvSpPr/>
            <p:nvPr/>
          </p:nvSpPr>
          <p:spPr>
            <a:xfrm>
              <a:off x="4830450" y="5089000"/>
              <a:ext cx="274025" cy="225925"/>
            </a:xfrm>
            <a:custGeom>
              <a:rect b="b" l="l" r="r" t="t"/>
              <a:pathLst>
                <a:path extrusionOk="0" fill="none" h="9037" w="10961">
                  <a:moveTo>
                    <a:pt x="2241" y="9037"/>
                  </a:moveTo>
                  <a:lnTo>
                    <a:pt x="10960" y="4068"/>
                  </a:lnTo>
                  <a:lnTo>
                    <a:pt x="8719" y="1"/>
                  </a:lnTo>
                  <a:lnTo>
                    <a:pt x="0" y="4969"/>
                  </a:lnTo>
                  <a:lnTo>
                    <a:pt x="2241" y="9037"/>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7"/>
            <p:cNvSpPr/>
            <p:nvPr/>
          </p:nvSpPr>
          <p:spPr>
            <a:xfrm>
              <a:off x="4830450" y="5213225"/>
              <a:ext cx="25" cy="248450"/>
            </a:xfrm>
            <a:custGeom>
              <a:rect b="b" l="l" r="r" t="t"/>
              <a:pathLst>
                <a:path extrusionOk="0" fill="none" h="9938" w="1">
                  <a:moveTo>
                    <a:pt x="0" y="0"/>
                  </a:moveTo>
                  <a:lnTo>
                    <a:pt x="0" y="9937"/>
                  </a:lnTo>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6" name="Google Shape;666;p47"/>
          <p:cNvSpPr/>
          <p:nvPr/>
        </p:nvSpPr>
        <p:spPr>
          <a:xfrm>
            <a:off x="3406103" y="543301"/>
            <a:ext cx="227743" cy="227797"/>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121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48"/>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Funnel</a:t>
            </a:r>
            <a:endParaRPr/>
          </a:p>
        </p:txBody>
      </p:sp>
      <p:sp>
        <p:nvSpPr>
          <p:cNvPr id="672" name="Google Shape;672;p4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673" name="Google Shape;673;p48"/>
          <p:cNvGrpSpPr/>
          <p:nvPr/>
        </p:nvGrpSpPr>
        <p:grpSpPr>
          <a:xfrm>
            <a:off x="2717592" y="1137768"/>
            <a:ext cx="3472036" cy="3121427"/>
            <a:chOff x="3778727" y="4460423"/>
            <a:chExt cx="720160" cy="647438"/>
          </a:xfrm>
        </p:grpSpPr>
        <p:sp>
          <p:nvSpPr>
            <p:cNvPr id="674" name="Google Shape;674;p48"/>
            <p:cNvSpPr/>
            <p:nvPr/>
          </p:nvSpPr>
          <p:spPr>
            <a:xfrm>
              <a:off x="3957011" y="4902228"/>
              <a:ext cx="364723" cy="110621"/>
            </a:xfrm>
            <a:custGeom>
              <a:rect b="b" l="l" r="r" t="t"/>
              <a:pathLst>
                <a:path extrusionOk="0" h="194" w="640">
                  <a:moveTo>
                    <a:pt x="0" y="0"/>
                  </a:moveTo>
                  <a:cubicBezTo>
                    <a:pt x="63" y="130"/>
                    <a:pt x="63" y="130"/>
                    <a:pt x="63" y="130"/>
                  </a:cubicBezTo>
                  <a:cubicBezTo>
                    <a:pt x="64" y="130"/>
                    <a:pt x="64" y="130"/>
                    <a:pt x="64" y="130"/>
                  </a:cubicBezTo>
                  <a:cubicBezTo>
                    <a:pt x="64" y="130"/>
                    <a:pt x="64" y="130"/>
                    <a:pt x="64" y="131"/>
                  </a:cubicBezTo>
                  <a:cubicBezTo>
                    <a:pt x="70" y="143"/>
                    <a:pt x="70" y="143"/>
                    <a:pt x="70" y="143"/>
                  </a:cubicBezTo>
                  <a:cubicBezTo>
                    <a:pt x="93" y="170"/>
                    <a:pt x="188" y="194"/>
                    <a:pt x="320" y="194"/>
                  </a:cubicBezTo>
                  <a:cubicBezTo>
                    <a:pt x="452" y="194"/>
                    <a:pt x="547" y="170"/>
                    <a:pt x="571" y="143"/>
                  </a:cubicBezTo>
                  <a:cubicBezTo>
                    <a:pt x="577" y="131"/>
                    <a:pt x="577" y="131"/>
                    <a:pt x="577" y="131"/>
                  </a:cubicBezTo>
                  <a:cubicBezTo>
                    <a:pt x="577" y="130"/>
                    <a:pt x="577" y="130"/>
                    <a:pt x="577" y="130"/>
                  </a:cubicBezTo>
                  <a:cubicBezTo>
                    <a:pt x="577" y="130"/>
                    <a:pt x="577" y="130"/>
                    <a:pt x="577" y="130"/>
                  </a:cubicBezTo>
                  <a:cubicBezTo>
                    <a:pt x="640" y="0"/>
                    <a:pt x="640" y="0"/>
                    <a:pt x="640" y="0"/>
                  </a:cubicBezTo>
                  <a:cubicBezTo>
                    <a:pt x="587" y="29"/>
                    <a:pt x="452" y="46"/>
                    <a:pt x="320" y="46"/>
                  </a:cubicBezTo>
                  <a:cubicBezTo>
                    <a:pt x="189" y="46"/>
                    <a:pt x="53" y="29"/>
                    <a:pt x="0" y="0"/>
                  </a:cubicBezTo>
                  <a:close/>
                </a:path>
              </a:pathLst>
            </a:cu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PURCHASE</a:t>
              </a:r>
              <a:endParaRPr b="1" i="0" sz="1200" u="none" cap="none" strike="noStrike">
                <a:solidFill>
                  <a:schemeClr val="lt1"/>
                </a:solidFill>
                <a:latin typeface="Nunito Sans"/>
                <a:ea typeface="Nunito Sans"/>
                <a:cs typeface="Nunito Sans"/>
                <a:sym typeface="Nunito Sans"/>
              </a:endParaRPr>
            </a:p>
          </p:txBody>
        </p:sp>
        <p:sp>
          <p:nvSpPr>
            <p:cNvPr id="675" name="Google Shape;675;p48"/>
            <p:cNvSpPr/>
            <p:nvPr/>
          </p:nvSpPr>
          <p:spPr>
            <a:xfrm>
              <a:off x="4002092" y="4999728"/>
              <a:ext cx="275015" cy="108132"/>
            </a:xfrm>
            <a:custGeom>
              <a:rect b="b" l="l" r="r" t="t"/>
              <a:pathLst>
                <a:path extrusionOk="0" h="190" w="483">
                  <a:moveTo>
                    <a:pt x="0" y="0"/>
                  </a:moveTo>
                  <a:cubicBezTo>
                    <a:pt x="61" y="125"/>
                    <a:pt x="61" y="125"/>
                    <a:pt x="61" y="125"/>
                  </a:cubicBezTo>
                  <a:cubicBezTo>
                    <a:pt x="62" y="126"/>
                    <a:pt x="62" y="127"/>
                    <a:pt x="63" y="128"/>
                  </a:cubicBezTo>
                  <a:cubicBezTo>
                    <a:pt x="70" y="144"/>
                    <a:pt x="70" y="144"/>
                    <a:pt x="70" y="144"/>
                  </a:cubicBezTo>
                  <a:cubicBezTo>
                    <a:pt x="93" y="170"/>
                    <a:pt x="162" y="190"/>
                    <a:pt x="241" y="190"/>
                  </a:cubicBezTo>
                  <a:cubicBezTo>
                    <a:pt x="320" y="190"/>
                    <a:pt x="389" y="170"/>
                    <a:pt x="412" y="144"/>
                  </a:cubicBezTo>
                  <a:cubicBezTo>
                    <a:pt x="420" y="128"/>
                    <a:pt x="420" y="128"/>
                    <a:pt x="420" y="128"/>
                  </a:cubicBezTo>
                  <a:cubicBezTo>
                    <a:pt x="421" y="127"/>
                    <a:pt x="421" y="126"/>
                    <a:pt x="421" y="125"/>
                  </a:cubicBezTo>
                  <a:cubicBezTo>
                    <a:pt x="483" y="0"/>
                    <a:pt x="483" y="0"/>
                    <a:pt x="483" y="0"/>
                  </a:cubicBezTo>
                  <a:cubicBezTo>
                    <a:pt x="437" y="26"/>
                    <a:pt x="338" y="41"/>
                    <a:pt x="241" y="41"/>
                  </a:cubicBezTo>
                  <a:cubicBezTo>
                    <a:pt x="144" y="41"/>
                    <a:pt x="45" y="26"/>
                    <a:pt x="0" y="0"/>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LOYALTY</a:t>
              </a:r>
              <a:endParaRPr b="1" i="0" sz="1200" u="none" cap="none" strike="noStrike">
                <a:solidFill>
                  <a:schemeClr val="lt1"/>
                </a:solidFill>
                <a:latin typeface="Nunito Sans"/>
                <a:ea typeface="Nunito Sans"/>
                <a:cs typeface="Nunito Sans"/>
                <a:sym typeface="Nunito Sans"/>
              </a:endParaRPr>
            </a:p>
          </p:txBody>
        </p:sp>
        <p:sp>
          <p:nvSpPr>
            <p:cNvPr id="676" name="Google Shape;676;p48"/>
            <p:cNvSpPr/>
            <p:nvPr/>
          </p:nvSpPr>
          <p:spPr>
            <a:xfrm>
              <a:off x="3780312" y="4519014"/>
              <a:ext cx="718575" cy="115145"/>
            </a:xfrm>
            <a:custGeom>
              <a:rect b="b" l="l" r="r" t="t"/>
              <a:pathLst>
                <a:path extrusionOk="0" h="202" w="1261">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AWARENESS</a:t>
              </a:r>
              <a:endParaRPr b="1" i="0" sz="1200" u="none" cap="none" strike="noStrike">
                <a:solidFill>
                  <a:schemeClr val="lt1"/>
                </a:solidFill>
                <a:latin typeface="Nunito Sans"/>
                <a:ea typeface="Nunito Sans"/>
                <a:cs typeface="Nunito Sans"/>
                <a:sym typeface="Nunito Sans"/>
              </a:endParaRPr>
            </a:p>
          </p:txBody>
        </p:sp>
        <p:sp>
          <p:nvSpPr>
            <p:cNvPr id="677" name="Google Shape;677;p48"/>
            <p:cNvSpPr/>
            <p:nvPr/>
          </p:nvSpPr>
          <p:spPr>
            <a:xfrm>
              <a:off x="3868662" y="4710395"/>
              <a:ext cx="541875" cy="112657"/>
            </a:xfrm>
            <a:custGeom>
              <a:rect b="b" l="l" r="r" t="t"/>
              <a:pathLst>
                <a:path extrusionOk="0" h="198" w="951">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EVALUATION</a:t>
              </a:r>
              <a:endParaRPr b="1" i="0" sz="1200" u="none" cap="none" strike="noStrike">
                <a:solidFill>
                  <a:schemeClr val="lt1"/>
                </a:solidFill>
                <a:latin typeface="Nunito Sans"/>
                <a:ea typeface="Nunito Sans"/>
                <a:cs typeface="Nunito Sans"/>
                <a:sym typeface="Nunito Sans"/>
              </a:endParaRPr>
            </a:p>
          </p:txBody>
        </p:sp>
        <p:sp>
          <p:nvSpPr>
            <p:cNvPr id="678" name="Google Shape;678;p48"/>
            <p:cNvSpPr/>
            <p:nvPr/>
          </p:nvSpPr>
          <p:spPr>
            <a:xfrm>
              <a:off x="3824940" y="4614704"/>
              <a:ext cx="629543" cy="114014"/>
            </a:xfrm>
            <a:custGeom>
              <a:rect b="b" l="l" r="r" t="t"/>
              <a:pathLst>
                <a:path extrusionOk="0" h="200" w="1105">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DISCOVERY</a:t>
              </a:r>
              <a:endParaRPr b="1" i="0" sz="1200" u="none" cap="none" strike="noStrike">
                <a:solidFill>
                  <a:schemeClr val="lt1"/>
                </a:solidFill>
                <a:latin typeface="Nunito Sans"/>
                <a:ea typeface="Nunito Sans"/>
                <a:cs typeface="Nunito Sans"/>
                <a:sym typeface="Nunito Sans"/>
              </a:endParaRPr>
            </a:p>
          </p:txBody>
        </p:sp>
        <p:sp>
          <p:nvSpPr>
            <p:cNvPr id="679" name="Google Shape;679;p48"/>
            <p:cNvSpPr/>
            <p:nvPr/>
          </p:nvSpPr>
          <p:spPr>
            <a:xfrm>
              <a:off x="3912610" y="4806085"/>
              <a:ext cx="453525" cy="112204"/>
            </a:xfrm>
            <a:custGeom>
              <a:rect b="b" l="l" r="r" t="t"/>
              <a:pathLst>
                <a:path extrusionOk="0" h="197" w="796">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rPr b="1" lang="en" sz="1200">
                  <a:solidFill>
                    <a:schemeClr val="lt1"/>
                  </a:solidFill>
                  <a:latin typeface="Nunito Sans"/>
                  <a:ea typeface="Nunito Sans"/>
                  <a:cs typeface="Nunito Sans"/>
                  <a:sym typeface="Nunito Sans"/>
                </a:rPr>
                <a:t>INTENT</a:t>
              </a:r>
              <a:endParaRPr b="1" i="0" sz="1200" u="none" cap="none" strike="noStrike">
                <a:solidFill>
                  <a:schemeClr val="lt1"/>
                </a:solidFill>
                <a:latin typeface="Nunito Sans"/>
                <a:ea typeface="Nunito Sans"/>
                <a:cs typeface="Nunito Sans"/>
                <a:sym typeface="Nunito Sans"/>
              </a:endParaRPr>
            </a:p>
          </p:txBody>
        </p:sp>
        <p:sp>
          <p:nvSpPr>
            <p:cNvPr id="680" name="Google Shape;680;p48"/>
            <p:cNvSpPr/>
            <p:nvPr/>
          </p:nvSpPr>
          <p:spPr>
            <a:xfrm>
              <a:off x="3778727" y="4460423"/>
              <a:ext cx="719100" cy="79200"/>
            </a:xfrm>
            <a:prstGeom prst="ellipse">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400"/>
                <a:buFont typeface="Calibri"/>
                <a:buNone/>
              </a:pPr>
              <a:r>
                <a:t/>
              </a:r>
              <a:endParaRPr b="1" i="0" sz="1200" u="none" cap="none" strike="noStrike">
                <a:solidFill>
                  <a:schemeClr val="lt1"/>
                </a:solidFill>
                <a:latin typeface="Nunito Sans"/>
                <a:ea typeface="Nunito Sans"/>
                <a:cs typeface="Nunito Sans"/>
                <a:sym typeface="Nunito Sans"/>
              </a:endParaRPr>
            </a:p>
          </p:txBody>
        </p:sp>
      </p:grpSp>
      <p:cxnSp>
        <p:nvCxnSpPr>
          <p:cNvPr id="681" name="Google Shape;681;p48"/>
          <p:cNvCxnSpPr/>
          <p:nvPr/>
        </p:nvCxnSpPr>
        <p:spPr>
          <a:xfrm>
            <a:off x="6112903" y="1654692"/>
            <a:ext cx="1017000" cy="0"/>
          </a:xfrm>
          <a:prstGeom prst="straightConnector1">
            <a:avLst/>
          </a:prstGeom>
          <a:noFill/>
          <a:ln cap="flat" cmpd="sng" w="9525">
            <a:solidFill>
              <a:schemeClr val="accent1"/>
            </a:solidFill>
            <a:prstDash val="solid"/>
            <a:round/>
            <a:headEnd len="med" w="med" type="oval"/>
            <a:tailEnd len="med" w="med" type="oval"/>
          </a:ln>
        </p:spPr>
      </p:cxnSp>
      <p:sp>
        <p:nvSpPr>
          <p:cNvPr id="682" name="Google Shape;682;p48"/>
          <p:cNvSpPr txBox="1"/>
          <p:nvPr/>
        </p:nvSpPr>
        <p:spPr>
          <a:xfrm>
            <a:off x="7189200" y="1489125"/>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cxnSp>
        <p:nvCxnSpPr>
          <p:cNvPr id="683" name="Google Shape;683;p48"/>
          <p:cNvCxnSpPr/>
          <p:nvPr/>
        </p:nvCxnSpPr>
        <p:spPr>
          <a:xfrm>
            <a:off x="5963102" y="2118143"/>
            <a:ext cx="1166700" cy="0"/>
          </a:xfrm>
          <a:prstGeom prst="straightConnector1">
            <a:avLst/>
          </a:prstGeom>
          <a:noFill/>
          <a:ln cap="flat" cmpd="sng" w="9525">
            <a:solidFill>
              <a:schemeClr val="accent2"/>
            </a:solidFill>
            <a:prstDash val="solid"/>
            <a:round/>
            <a:headEnd len="med" w="med" type="oval"/>
            <a:tailEnd len="med" w="med" type="oval"/>
          </a:ln>
        </p:spPr>
      </p:cxnSp>
      <p:sp>
        <p:nvSpPr>
          <p:cNvPr id="684" name="Google Shape;684;p48"/>
          <p:cNvSpPr txBox="1"/>
          <p:nvPr/>
        </p:nvSpPr>
        <p:spPr>
          <a:xfrm>
            <a:off x="7189200" y="1952570"/>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cxnSp>
        <p:nvCxnSpPr>
          <p:cNvPr id="685" name="Google Shape;685;p48"/>
          <p:cNvCxnSpPr/>
          <p:nvPr/>
        </p:nvCxnSpPr>
        <p:spPr>
          <a:xfrm>
            <a:off x="5750225" y="2581594"/>
            <a:ext cx="1379700" cy="0"/>
          </a:xfrm>
          <a:prstGeom prst="straightConnector1">
            <a:avLst/>
          </a:prstGeom>
          <a:noFill/>
          <a:ln cap="flat" cmpd="sng" w="9525">
            <a:solidFill>
              <a:schemeClr val="accent3"/>
            </a:solidFill>
            <a:prstDash val="solid"/>
            <a:round/>
            <a:headEnd len="med" w="med" type="oval"/>
            <a:tailEnd len="med" w="med" type="oval"/>
          </a:ln>
        </p:spPr>
      </p:cxnSp>
      <p:sp>
        <p:nvSpPr>
          <p:cNvPr id="686" name="Google Shape;686;p48"/>
          <p:cNvSpPr txBox="1"/>
          <p:nvPr/>
        </p:nvSpPr>
        <p:spPr>
          <a:xfrm>
            <a:off x="7189200" y="2416014"/>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cxnSp>
        <p:nvCxnSpPr>
          <p:cNvPr id="687" name="Google Shape;687;p48"/>
          <p:cNvCxnSpPr/>
          <p:nvPr/>
        </p:nvCxnSpPr>
        <p:spPr>
          <a:xfrm>
            <a:off x="5568885" y="3045020"/>
            <a:ext cx="1560900" cy="0"/>
          </a:xfrm>
          <a:prstGeom prst="straightConnector1">
            <a:avLst/>
          </a:prstGeom>
          <a:noFill/>
          <a:ln cap="flat" cmpd="sng" w="9525">
            <a:solidFill>
              <a:schemeClr val="accent4"/>
            </a:solidFill>
            <a:prstDash val="solid"/>
            <a:round/>
            <a:headEnd len="med" w="med" type="oval"/>
            <a:tailEnd len="med" w="med" type="oval"/>
          </a:ln>
        </p:spPr>
      </p:cxnSp>
      <p:sp>
        <p:nvSpPr>
          <p:cNvPr id="688" name="Google Shape;688;p48"/>
          <p:cNvSpPr txBox="1"/>
          <p:nvPr/>
        </p:nvSpPr>
        <p:spPr>
          <a:xfrm>
            <a:off x="7189200" y="2879459"/>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cxnSp>
        <p:nvCxnSpPr>
          <p:cNvPr id="689" name="Google Shape;689;p48"/>
          <p:cNvCxnSpPr/>
          <p:nvPr/>
        </p:nvCxnSpPr>
        <p:spPr>
          <a:xfrm>
            <a:off x="5371765" y="3508471"/>
            <a:ext cx="1758000" cy="0"/>
          </a:xfrm>
          <a:prstGeom prst="straightConnector1">
            <a:avLst/>
          </a:prstGeom>
          <a:noFill/>
          <a:ln cap="flat" cmpd="sng" w="9525">
            <a:solidFill>
              <a:schemeClr val="accent5"/>
            </a:solidFill>
            <a:prstDash val="solid"/>
            <a:round/>
            <a:headEnd len="med" w="med" type="oval"/>
            <a:tailEnd len="med" w="med" type="oval"/>
          </a:ln>
        </p:spPr>
      </p:cxnSp>
      <p:sp>
        <p:nvSpPr>
          <p:cNvPr id="690" name="Google Shape;690;p48"/>
          <p:cNvSpPr txBox="1"/>
          <p:nvPr/>
        </p:nvSpPr>
        <p:spPr>
          <a:xfrm>
            <a:off x="7189200" y="3342903"/>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cxnSp>
        <p:nvCxnSpPr>
          <p:cNvPr id="691" name="Google Shape;691;p48"/>
          <p:cNvCxnSpPr/>
          <p:nvPr/>
        </p:nvCxnSpPr>
        <p:spPr>
          <a:xfrm>
            <a:off x="5166778" y="3971898"/>
            <a:ext cx="1954800" cy="0"/>
          </a:xfrm>
          <a:prstGeom prst="straightConnector1">
            <a:avLst/>
          </a:prstGeom>
          <a:noFill/>
          <a:ln cap="flat" cmpd="sng" w="9525">
            <a:solidFill>
              <a:schemeClr val="accent6"/>
            </a:solidFill>
            <a:prstDash val="solid"/>
            <a:round/>
            <a:headEnd len="med" w="med" type="oval"/>
            <a:tailEnd len="med" w="med" type="oval"/>
          </a:ln>
        </p:spPr>
      </p:cxnSp>
      <p:sp>
        <p:nvSpPr>
          <p:cNvPr id="692" name="Google Shape;692;p48"/>
          <p:cNvSpPr txBox="1"/>
          <p:nvPr/>
        </p:nvSpPr>
        <p:spPr>
          <a:xfrm>
            <a:off x="7189200" y="3806348"/>
            <a:ext cx="1560900" cy="33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000">
                <a:solidFill>
                  <a:schemeClr val="dk2"/>
                </a:solidFill>
                <a:latin typeface="Nunito Sans"/>
                <a:ea typeface="Nunito Sans"/>
                <a:cs typeface="Nunito Sans"/>
                <a:sym typeface="Nunito Sans"/>
              </a:rPr>
              <a:t>Insert your content</a:t>
            </a:r>
            <a:endParaRPr sz="1000">
              <a:solidFill>
                <a:schemeClr val="dk2"/>
              </a:solidFill>
              <a:latin typeface="Nunito Sans"/>
              <a:ea typeface="Nunito Sans"/>
              <a:cs typeface="Nunito Sans"/>
              <a:sym typeface="Nunito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9"/>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Presentation</a:t>
            </a:r>
            <a:endParaRPr/>
          </a:p>
        </p:txBody>
      </p:sp>
      <p:sp>
        <p:nvSpPr>
          <p:cNvPr id="698" name="Google Shape;698;p4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99" name="Google Shape;699;p49"/>
          <p:cNvPicPr preferRelativeResize="0"/>
          <p:nvPr/>
        </p:nvPicPr>
        <p:blipFill rotWithShape="1">
          <a:blip r:embed="rId3">
            <a:alphaModFix/>
          </a:blip>
          <a:srcRect b="9812" l="19633" r="0" t="9820"/>
          <a:stretch/>
        </p:blipFill>
        <p:spPr>
          <a:xfrm>
            <a:off x="3616077" y="313000"/>
            <a:ext cx="1489200" cy="1489200"/>
          </a:xfrm>
          <a:prstGeom prst="ellipse">
            <a:avLst/>
          </a:prstGeom>
          <a:noFill/>
          <a:ln>
            <a:noFill/>
          </a:ln>
        </p:spPr>
      </p:pic>
      <p:sp>
        <p:nvSpPr>
          <p:cNvPr id="700" name="Google Shape;700;p49"/>
          <p:cNvSpPr txBox="1"/>
          <p:nvPr/>
        </p:nvSpPr>
        <p:spPr>
          <a:xfrm>
            <a:off x="2993725" y="1855825"/>
            <a:ext cx="2733900" cy="734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Nunito Sans"/>
                <a:ea typeface="Nunito Sans"/>
                <a:cs typeface="Nunito Sans"/>
                <a:sym typeface="Nunito Sans"/>
              </a:rPr>
              <a:t>Imani Jackson</a:t>
            </a:r>
            <a:br>
              <a:rPr lang="en">
                <a:latin typeface="Nunito Sans"/>
                <a:ea typeface="Nunito Sans"/>
                <a:cs typeface="Nunito Sans"/>
                <a:sym typeface="Nunito Sans"/>
              </a:rPr>
            </a:br>
            <a:r>
              <a:rPr lang="en" sz="800">
                <a:solidFill>
                  <a:schemeClr val="dk2"/>
                </a:solidFill>
                <a:latin typeface="Nunito Sans"/>
                <a:ea typeface="Nunito Sans"/>
                <a:cs typeface="Nunito Sans"/>
                <a:sym typeface="Nunito Sans"/>
              </a:rPr>
              <a:t>JOB TITLE</a:t>
            </a:r>
            <a:endParaRPr sz="800">
              <a:solidFill>
                <a:schemeClr val="dk2"/>
              </a:solidFill>
              <a:latin typeface="Nunito Sans"/>
              <a:ea typeface="Nunito Sans"/>
              <a:cs typeface="Nunito Sans"/>
              <a:sym typeface="Nunito Sans"/>
            </a:endParaRPr>
          </a:p>
          <a:p>
            <a:pPr indent="0" lvl="0" marL="0" rtl="0" algn="ctr">
              <a:spcBef>
                <a:spcPts val="40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a:latin typeface="Nunito Sans"/>
              <a:ea typeface="Nunito Sans"/>
              <a:cs typeface="Nunito Sans"/>
              <a:sym typeface="Nunito Sans"/>
            </a:endParaRPr>
          </a:p>
          <a:p>
            <a:pPr indent="0" lvl="0" marL="0" rtl="0" algn="ctr">
              <a:spcBef>
                <a:spcPts val="400"/>
              </a:spcBef>
              <a:spcAft>
                <a:spcPts val="400"/>
              </a:spcAft>
              <a:buNone/>
            </a:pPr>
            <a:r>
              <a:t/>
            </a:r>
            <a:endParaRPr>
              <a:latin typeface="Nunito Sans"/>
              <a:ea typeface="Nunito Sans"/>
              <a:cs typeface="Nunito Sans"/>
              <a:sym typeface="Nunito Sans"/>
            </a:endParaRPr>
          </a:p>
        </p:txBody>
      </p:sp>
      <p:pic>
        <p:nvPicPr>
          <p:cNvPr id="701" name="Google Shape;701;p49"/>
          <p:cNvPicPr preferRelativeResize="0"/>
          <p:nvPr/>
        </p:nvPicPr>
        <p:blipFill rotWithShape="1">
          <a:blip r:embed="rId4">
            <a:alphaModFix/>
          </a:blip>
          <a:srcRect b="0" l="0" r="0" t="0"/>
          <a:stretch/>
        </p:blipFill>
        <p:spPr>
          <a:xfrm>
            <a:off x="6503767" y="313000"/>
            <a:ext cx="1489200" cy="1489200"/>
          </a:xfrm>
          <a:prstGeom prst="ellipse">
            <a:avLst/>
          </a:prstGeom>
          <a:noFill/>
          <a:ln>
            <a:noFill/>
          </a:ln>
        </p:spPr>
      </p:pic>
      <p:sp>
        <p:nvSpPr>
          <p:cNvPr id="702" name="Google Shape;702;p49"/>
          <p:cNvSpPr txBox="1"/>
          <p:nvPr/>
        </p:nvSpPr>
        <p:spPr>
          <a:xfrm>
            <a:off x="5881413" y="1855825"/>
            <a:ext cx="2733900" cy="734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Nunito Sans"/>
                <a:ea typeface="Nunito Sans"/>
                <a:cs typeface="Nunito Sans"/>
                <a:sym typeface="Nunito Sans"/>
              </a:rPr>
              <a:t>Marcos Galán</a:t>
            </a:r>
            <a:br>
              <a:rPr lang="en">
                <a:latin typeface="Nunito Sans"/>
                <a:ea typeface="Nunito Sans"/>
                <a:cs typeface="Nunito Sans"/>
                <a:sym typeface="Nunito Sans"/>
              </a:rPr>
            </a:br>
            <a:r>
              <a:rPr lang="en" sz="800">
                <a:solidFill>
                  <a:schemeClr val="dk2"/>
                </a:solidFill>
                <a:latin typeface="Nunito Sans"/>
                <a:ea typeface="Nunito Sans"/>
                <a:cs typeface="Nunito Sans"/>
                <a:sym typeface="Nunito Sans"/>
              </a:rPr>
              <a:t>JOB TITLE</a:t>
            </a:r>
            <a:endParaRPr sz="800">
              <a:solidFill>
                <a:schemeClr val="dk2"/>
              </a:solidFill>
              <a:latin typeface="Nunito Sans"/>
              <a:ea typeface="Nunito Sans"/>
              <a:cs typeface="Nunito Sans"/>
              <a:sym typeface="Nunito Sans"/>
            </a:endParaRPr>
          </a:p>
          <a:p>
            <a:pPr indent="0" lvl="0" marL="0" rtl="0" algn="ctr">
              <a:spcBef>
                <a:spcPts val="40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a:latin typeface="Nunito Sans"/>
              <a:ea typeface="Nunito Sans"/>
              <a:cs typeface="Nunito Sans"/>
              <a:sym typeface="Nunito Sans"/>
            </a:endParaRPr>
          </a:p>
          <a:p>
            <a:pPr indent="0" lvl="0" marL="0" rtl="0" algn="ctr">
              <a:spcBef>
                <a:spcPts val="400"/>
              </a:spcBef>
              <a:spcAft>
                <a:spcPts val="400"/>
              </a:spcAft>
              <a:buNone/>
            </a:pPr>
            <a:r>
              <a:t/>
            </a:r>
            <a:endParaRPr>
              <a:latin typeface="Nunito Sans"/>
              <a:ea typeface="Nunito Sans"/>
              <a:cs typeface="Nunito Sans"/>
              <a:sym typeface="Nunito Sans"/>
            </a:endParaRPr>
          </a:p>
        </p:txBody>
      </p:sp>
      <p:pic>
        <p:nvPicPr>
          <p:cNvPr id="703" name="Google Shape;703;p49"/>
          <p:cNvPicPr preferRelativeResize="0"/>
          <p:nvPr/>
        </p:nvPicPr>
        <p:blipFill rotWithShape="1">
          <a:blip r:embed="rId5">
            <a:alphaModFix/>
          </a:blip>
          <a:srcRect b="24940" l="47271" r="0" t="22330"/>
          <a:stretch/>
        </p:blipFill>
        <p:spPr>
          <a:xfrm>
            <a:off x="3616077" y="2782175"/>
            <a:ext cx="1489200" cy="1489200"/>
          </a:xfrm>
          <a:prstGeom prst="ellipse">
            <a:avLst/>
          </a:prstGeom>
          <a:noFill/>
          <a:ln>
            <a:noFill/>
          </a:ln>
        </p:spPr>
      </p:pic>
      <p:sp>
        <p:nvSpPr>
          <p:cNvPr id="704" name="Google Shape;704;p49"/>
          <p:cNvSpPr txBox="1"/>
          <p:nvPr/>
        </p:nvSpPr>
        <p:spPr>
          <a:xfrm>
            <a:off x="2993725" y="4325000"/>
            <a:ext cx="2733900" cy="734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Nunito Sans"/>
                <a:ea typeface="Nunito Sans"/>
                <a:cs typeface="Nunito Sans"/>
                <a:sym typeface="Nunito Sans"/>
              </a:rPr>
              <a:t>Ixchel Valdía</a:t>
            </a:r>
            <a:br>
              <a:rPr lang="en">
                <a:latin typeface="Nunito Sans"/>
                <a:ea typeface="Nunito Sans"/>
                <a:cs typeface="Nunito Sans"/>
                <a:sym typeface="Nunito Sans"/>
              </a:rPr>
            </a:br>
            <a:r>
              <a:rPr lang="en" sz="800">
                <a:solidFill>
                  <a:schemeClr val="dk2"/>
                </a:solidFill>
                <a:latin typeface="Nunito Sans"/>
                <a:ea typeface="Nunito Sans"/>
                <a:cs typeface="Nunito Sans"/>
                <a:sym typeface="Nunito Sans"/>
              </a:rPr>
              <a:t>JOB TITLE</a:t>
            </a:r>
            <a:endParaRPr sz="800">
              <a:solidFill>
                <a:schemeClr val="dk2"/>
              </a:solidFill>
              <a:latin typeface="Nunito Sans"/>
              <a:ea typeface="Nunito Sans"/>
              <a:cs typeface="Nunito Sans"/>
              <a:sym typeface="Nunito Sans"/>
            </a:endParaRPr>
          </a:p>
          <a:p>
            <a:pPr indent="0" lvl="0" marL="0" rtl="0" algn="ctr">
              <a:spcBef>
                <a:spcPts val="40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a:latin typeface="Nunito Sans"/>
              <a:ea typeface="Nunito Sans"/>
              <a:cs typeface="Nunito Sans"/>
              <a:sym typeface="Nunito Sans"/>
            </a:endParaRPr>
          </a:p>
          <a:p>
            <a:pPr indent="0" lvl="0" marL="0" rtl="0" algn="ctr">
              <a:spcBef>
                <a:spcPts val="400"/>
              </a:spcBef>
              <a:spcAft>
                <a:spcPts val="400"/>
              </a:spcAft>
              <a:buNone/>
            </a:pPr>
            <a:r>
              <a:t/>
            </a:r>
            <a:endParaRPr>
              <a:latin typeface="Nunito Sans"/>
              <a:ea typeface="Nunito Sans"/>
              <a:cs typeface="Nunito Sans"/>
              <a:sym typeface="Nunito Sans"/>
            </a:endParaRPr>
          </a:p>
        </p:txBody>
      </p:sp>
      <p:pic>
        <p:nvPicPr>
          <p:cNvPr id="705" name="Google Shape;705;p49"/>
          <p:cNvPicPr preferRelativeResize="0"/>
          <p:nvPr/>
        </p:nvPicPr>
        <p:blipFill rotWithShape="1">
          <a:blip r:embed="rId6">
            <a:alphaModFix/>
          </a:blip>
          <a:srcRect b="29406" l="0" r="0" t="3926"/>
          <a:stretch/>
        </p:blipFill>
        <p:spPr>
          <a:xfrm>
            <a:off x="6503767" y="2782175"/>
            <a:ext cx="1489200" cy="1489200"/>
          </a:xfrm>
          <a:prstGeom prst="ellipse">
            <a:avLst/>
          </a:prstGeom>
          <a:noFill/>
          <a:ln>
            <a:noFill/>
          </a:ln>
        </p:spPr>
      </p:pic>
      <p:sp>
        <p:nvSpPr>
          <p:cNvPr id="706" name="Google Shape;706;p49"/>
          <p:cNvSpPr txBox="1"/>
          <p:nvPr/>
        </p:nvSpPr>
        <p:spPr>
          <a:xfrm>
            <a:off x="5881413" y="4325000"/>
            <a:ext cx="2733900" cy="734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Nunito Sans"/>
                <a:ea typeface="Nunito Sans"/>
                <a:cs typeface="Nunito Sans"/>
                <a:sym typeface="Nunito Sans"/>
              </a:rPr>
              <a:t>Nils Årud</a:t>
            </a:r>
            <a:br>
              <a:rPr lang="en">
                <a:latin typeface="Nunito Sans"/>
                <a:ea typeface="Nunito Sans"/>
                <a:cs typeface="Nunito Sans"/>
                <a:sym typeface="Nunito Sans"/>
              </a:rPr>
            </a:br>
            <a:r>
              <a:rPr lang="en" sz="800">
                <a:solidFill>
                  <a:schemeClr val="dk2"/>
                </a:solidFill>
                <a:latin typeface="Nunito Sans"/>
                <a:ea typeface="Nunito Sans"/>
                <a:cs typeface="Nunito Sans"/>
                <a:sym typeface="Nunito Sans"/>
              </a:rPr>
              <a:t>JOB TITLE</a:t>
            </a:r>
            <a:endParaRPr sz="800">
              <a:solidFill>
                <a:schemeClr val="dk2"/>
              </a:solidFill>
              <a:latin typeface="Nunito Sans"/>
              <a:ea typeface="Nunito Sans"/>
              <a:cs typeface="Nunito Sans"/>
              <a:sym typeface="Nunito Sans"/>
            </a:endParaRPr>
          </a:p>
          <a:p>
            <a:pPr indent="0" lvl="0" marL="0" rtl="0" algn="ctr">
              <a:spcBef>
                <a:spcPts val="400"/>
              </a:spcBef>
              <a:spcAft>
                <a:spcPts val="0"/>
              </a:spcAft>
              <a:buNone/>
            </a:pPr>
            <a:r>
              <a:rPr lang="en" sz="900">
                <a:solidFill>
                  <a:schemeClr val="dk2"/>
                </a:solidFill>
                <a:latin typeface="Nunito Sans"/>
                <a:ea typeface="Nunito Sans"/>
                <a:cs typeface="Nunito Sans"/>
                <a:sym typeface="Nunito Sans"/>
              </a:rPr>
              <a:t>Blue is the colour of the clear sky and the deep sea</a:t>
            </a:r>
            <a:endParaRPr>
              <a:latin typeface="Nunito Sans"/>
              <a:ea typeface="Nunito Sans"/>
              <a:cs typeface="Nunito Sans"/>
              <a:sym typeface="Nunito Sans"/>
            </a:endParaRPr>
          </a:p>
          <a:p>
            <a:pPr indent="0" lvl="0" marL="0" rtl="0" algn="ctr">
              <a:spcBef>
                <a:spcPts val="400"/>
              </a:spcBef>
              <a:spcAft>
                <a:spcPts val="400"/>
              </a:spcAft>
              <a:buNone/>
            </a:pPr>
            <a:r>
              <a:t/>
            </a:r>
            <a:endParaRPr>
              <a:latin typeface="Nunito Sans"/>
              <a:ea typeface="Nunito Sans"/>
              <a:cs typeface="Nunito Sans"/>
              <a:sym typeface="Nunito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0"/>
          <p:cNvSpPr txBox="1"/>
          <p:nvPr>
            <p:ph idx="4294967295" type="title"/>
          </p:nvPr>
        </p:nvSpPr>
        <p:spPr>
          <a:xfrm>
            <a:off x="467100" y="0"/>
            <a:ext cx="8209800" cy="46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200"/>
              <a:t>Competitor Matrix</a:t>
            </a:r>
            <a:endParaRPr sz="1200"/>
          </a:p>
        </p:txBody>
      </p:sp>
      <p:sp>
        <p:nvSpPr>
          <p:cNvPr id="712" name="Google Shape;712;p50"/>
          <p:cNvSpPr/>
          <p:nvPr/>
        </p:nvSpPr>
        <p:spPr>
          <a:xfrm>
            <a:off x="467100" y="467100"/>
            <a:ext cx="8209800" cy="4209000"/>
          </a:xfrm>
          <a:prstGeom prst="rect">
            <a:avLst/>
          </a:prstGeom>
          <a:solidFill>
            <a:schemeClr val="lt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50"/>
          <p:cNvGrpSpPr/>
          <p:nvPr/>
        </p:nvGrpSpPr>
        <p:grpSpPr>
          <a:xfrm>
            <a:off x="638150" y="467111"/>
            <a:ext cx="7867750" cy="4209098"/>
            <a:chOff x="638138" y="467100"/>
            <a:chExt cx="7867750" cy="4194000"/>
          </a:xfrm>
        </p:grpSpPr>
        <p:cxnSp>
          <p:nvCxnSpPr>
            <p:cNvPr id="714" name="Google Shape;714;p50"/>
            <p:cNvCxnSpPr/>
            <p:nvPr/>
          </p:nvCxnSpPr>
          <p:spPr>
            <a:xfrm>
              <a:off x="6381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15" name="Google Shape;715;p50"/>
            <p:cNvCxnSpPr/>
            <p:nvPr/>
          </p:nvCxnSpPr>
          <p:spPr>
            <a:xfrm>
              <a:off x="8091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16" name="Google Shape;716;p50"/>
            <p:cNvCxnSpPr/>
            <p:nvPr/>
          </p:nvCxnSpPr>
          <p:spPr>
            <a:xfrm>
              <a:off x="9802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17" name="Google Shape;717;p50"/>
            <p:cNvCxnSpPr/>
            <p:nvPr/>
          </p:nvCxnSpPr>
          <p:spPr>
            <a:xfrm>
              <a:off x="11512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18" name="Google Shape;718;p50"/>
            <p:cNvCxnSpPr/>
            <p:nvPr/>
          </p:nvCxnSpPr>
          <p:spPr>
            <a:xfrm>
              <a:off x="132228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19" name="Google Shape;719;p50"/>
            <p:cNvCxnSpPr/>
            <p:nvPr/>
          </p:nvCxnSpPr>
          <p:spPr>
            <a:xfrm>
              <a:off x="149332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0" name="Google Shape;720;p50"/>
            <p:cNvCxnSpPr/>
            <p:nvPr/>
          </p:nvCxnSpPr>
          <p:spPr>
            <a:xfrm>
              <a:off x="16643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1" name="Google Shape;721;p50"/>
            <p:cNvCxnSpPr/>
            <p:nvPr/>
          </p:nvCxnSpPr>
          <p:spPr>
            <a:xfrm>
              <a:off x="183540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2" name="Google Shape;722;p50"/>
            <p:cNvCxnSpPr/>
            <p:nvPr/>
          </p:nvCxnSpPr>
          <p:spPr>
            <a:xfrm>
              <a:off x="20064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3" name="Google Shape;723;p50"/>
            <p:cNvCxnSpPr/>
            <p:nvPr/>
          </p:nvCxnSpPr>
          <p:spPr>
            <a:xfrm>
              <a:off x="21774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4" name="Google Shape;724;p50"/>
            <p:cNvCxnSpPr/>
            <p:nvPr/>
          </p:nvCxnSpPr>
          <p:spPr>
            <a:xfrm>
              <a:off x="23485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5" name="Google Shape;725;p50"/>
            <p:cNvCxnSpPr/>
            <p:nvPr/>
          </p:nvCxnSpPr>
          <p:spPr>
            <a:xfrm>
              <a:off x="25195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6" name="Google Shape;726;p50"/>
            <p:cNvCxnSpPr/>
            <p:nvPr/>
          </p:nvCxnSpPr>
          <p:spPr>
            <a:xfrm>
              <a:off x="269058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7" name="Google Shape;727;p50"/>
            <p:cNvCxnSpPr/>
            <p:nvPr/>
          </p:nvCxnSpPr>
          <p:spPr>
            <a:xfrm>
              <a:off x="286162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8" name="Google Shape;728;p50"/>
            <p:cNvCxnSpPr/>
            <p:nvPr/>
          </p:nvCxnSpPr>
          <p:spPr>
            <a:xfrm>
              <a:off x="30326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29" name="Google Shape;729;p50"/>
            <p:cNvCxnSpPr/>
            <p:nvPr/>
          </p:nvCxnSpPr>
          <p:spPr>
            <a:xfrm>
              <a:off x="320370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0" name="Google Shape;730;p50"/>
            <p:cNvCxnSpPr/>
            <p:nvPr/>
          </p:nvCxnSpPr>
          <p:spPr>
            <a:xfrm>
              <a:off x="33747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1" name="Google Shape;731;p50"/>
            <p:cNvCxnSpPr/>
            <p:nvPr/>
          </p:nvCxnSpPr>
          <p:spPr>
            <a:xfrm>
              <a:off x="35457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2" name="Google Shape;732;p50"/>
            <p:cNvCxnSpPr/>
            <p:nvPr/>
          </p:nvCxnSpPr>
          <p:spPr>
            <a:xfrm>
              <a:off x="37168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3" name="Google Shape;733;p50"/>
            <p:cNvCxnSpPr/>
            <p:nvPr/>
          </p:nvCxnSpPr>
          <p:spPr>
            <a:xfrm>
              <a:off x="38878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4" name="Google Shape;734;p50"/>
            <p:cNvCxnSpPr/>
            <p:nvPr/>
          </p:nvCxnSpPr>
          <p:spPr>
            <a:xfrm>
              <a:off x="405888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5" name="Google Shape;735;p50"/>
            <p:cNvCxnSpPr/>
            <p:nvPr/>
          </p:nvCxnSpPr>
          <p:spPr>
            <a:xfrm>
              <a:off x="422992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6" name="Google Shape;736;p50"/>
            <p:cNvCxnSpPr/>
            <p:nvPr/>
          </p:nvCxnSpPr>
          <p:spPr>
            <a:xfrm>
              <a:off x="44009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7" name="Google Shape;737;p50"/>
            <p:cNvCxnSpPr/>
            <p:nvPr/>
          </p:nvCxnSpPr>
          <p:spPr>
            <a:xfrm>
              <a:off x="47430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8" name="Google Shape;738;p50"/>
            <p:cNvCxnSpPr/>
            <p:nvPr/>
          </p:nvCxnSpPr>
          <p:spPr>
            <a:xfrm>
              <a:off x="491410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39" name="Google Shape;739;p50"/>
            <p:cNvCxnSpPr/>
            <p:nvPr/>
          </p:nvCxnSpPr>
          <p:spPr>
            <a:xfrm>
              <a:off x="50851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0" name="Google Shape;740;p50"/>
            <p:cNvCxnSpPr/>
            <p:nvPr/>
          </p:nvCxnSpPr>
          <p:spPr>
            <a:xfrm>
              <a:off x="52561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1" name="Google Shape;741;p50"/>
            <p:cNvCxnSpPr/>
            <p:nvPr/>
          </p:nvCxnSpPr>
          <p:spPr>
            <a:xfrm>
              <a:off x="54272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2" name="Google Shape;742;p50"/>
            <p:cNvCxnSpPr/>
            <p:nvPr/>
          </p:nvCxnSpPr>
          <p:spPr>
            <a:xfrm>
              <a:off x="55982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3" name="Google Shape;743;p50"/>
            <p:cNvCxnSpPr/>
            <p:nvPr/>
          </p:nvCxnSpPr>
          <p:spPr>
            <a:xfrm>
              <a:off x="576928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4" name="Google Shape;744;p50"/>
            <p:cNvCxnSpPr/>
            <p:nvPr/>
          </p:nvCxnSpPr>
          <p:spPr>
            <a:xfrm>
              <a:off x="594032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5" name="Google Shape;745;p50"/>
            <p:cNvCxnSpPr/>
            <p:nvPr/>
          </p:nvCxnSpPr>
          <p:spPr>
            <a:xfrm>
              <a:off x="61113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6" name="Google Shape;746;p50"/>
            <p:cNvCxnSpPr/>
            <p:nvPr/>
          </p:nvCxnSpPr>
          <p:spPr>
            <a:xfrm>
              <a:off x="628240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7" name="Google Shape;747;p50"/>
            <p:cNvCxnSpPr/>
            <p:nvPr/>
          </p:nvCxnSpPr>
          <p:spPr>
            <a:xfrm>
              <a:off x="64534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8" name="Google Shape;748;p50"/>
            <p:cNvCxnSpPr/>
            <p:nvPr/>
          </p:nvCxnSpPr>
          <p:spPr>
            <a:xfrm>
              <a:off x="66244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49" name="Google Shape;749;p50"/>
            <p:cNvCxnSpPr/>
            <p:nvPr/>
          </p:nvCxnSpPr>
          <p:spPr>
            <a:xfrm>
              <a:off x="67955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0" name="Google Shape;750;p50"/>
            <p:cNvCxnSpPr/>
            <p:nvPr/>
          </p:nvCxnSpPr>
          <p:spPr>
            <a:xfrm>
              <a:off x="69665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1" name="Google Shape;751;p50"/>
            <p:cNvCxnSpPr/>
            <p:nvPr/>
          </p:nvCxnSpPr>
          <p:spPr>
            <a:xfrm>
              <a:off x="713758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2" name="Google Shape;752;p50"/>
            <p:cNvCxnSpPr/>
            <p:nvPr/>
          </p:nvCxnSpPr>
          <p:spPr>
            <a:xfrm>
              <a:off x="730862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3" name="Google Shape;753;p50"/>
            <p:cNvCxnSpPr/>
            <p:nvPr/>
          </p:nvCxnSpPr>
          <p:spPr>
            <a:xfrm>
              <a:off x="747966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4" name="Google Shape;754;p50"/>
            <p:cNvCxnSpPr/>
            <p:nvPr/>
          </p:nvCxnSpPr>
          <p:spPr>
            <a:xfrm>
              <a:off x="765070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5" name="Google Shape;755;p50"/>
            <p:cNvCxnSpPr/>
            <p:nvPr/>
          </p:nvCxnSpPr>
          <p:spPr>
            <a:xfrm>
              <a:off x="7821738"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6" name="Google Shape;756;p50"/>
            <p:cNvCxnSpPr/>
            <p:nvPr/>
          </p:nvCxnSpPr>
          <p:spPr>
            <a:xfrm>
              <a:off x="7992775"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7" name="Google Shape;757;p50"/>
            <p:cNvCxnSpPr/>
            <p:nvPr/>
          </p:nvCxnSpPr>
          <p:spPr>
            <a:xfrm>
              <a:off x="8163813"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8" name="Google Shape;758;p50"/>
            <p:cNvCxnSpPr/>
            <p:nvPr/>
          </p:nvCxnSpPr>
          <p:spPr>
            <a:xfrm>
              <a:off x="8334850" y="46710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59" name="Google Shape;759;p50"/>
            <p:cNvCxnSpPr/>
            <p:nvPr/>
          </p:nvCxnSpPr>
          <p:spPr>
            <a:xfrm>
              <a:off x="8505888" y="467100"/>
              <a:ext cx="0" cy="4194000"/>
            </a:xfrm>
            <a:prstGeom prst="straightConnector1">
              <a:avLst/>
            </a:prstGeom>
            <a:noFill/>
            <a:ln cap="flat" cmpd="sng" w="9525">
              <a:solidFill>
                <a:schemeClr val="lt2"/>
              </a:solidFill>
              <a:prstDash val="solid"/>
              <a:round/>
              <a:headEnd len="med" w="med" type="none"/>
              <a:tailEnd len="med" w="med" type="none"/>
            </a:ln>
          </p:spPr>
        </p:cxnSp>
      </p:grpSp>
      <p:sp>
        <p:nvSpPr>
          <p:cNvPr id="760" name="Google Shape;760;p5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grpSp>
        <p:nvGrpSpPr>
          <p:cNvPr id="761" name="Google Shape;761;p50"/>
          <p:cNvGrpSpPr/>
          <p:nvPr/>
        </p:nvGrpSpPr>
        <p:grpSpPr>
          <a:xfrm>
            <a:off x="467107" y="642473"/>
            <a:ext cx="8209755" cy="3858239"/>
            <a:chOff x="467088" y="642474"/>
            <a:chExt cx="4194000" cy="3858239"/>
          </a:xfrm>
        </p:grpSpPr>
        <p:cxnSp>
          <p:nvCxnSpPr>
            <p:cNvPr id="762" name="Google Shape;762;p50"/>
            <p:cNvCxnSpPr/>
            <p:nvPr/>
          </p:nvCxnSpPr>
          <p:spPr>
            <a:xfrm>
              <a:off x="2564088" y="-1454526"/>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3" name="Google Shape;763;p50"/>
            <p:cNvCxnSpPr/>
            <p:nvPr/>
          </p:nvCxnSpPr>
          <p:spPr>
            <a:xfrm>
              <a:off x="2564088" y="-1279151"/>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4" name="Google Shape;764;p50"/>
            <p:cNvCxnSpPr/>
            <p:nvPr/>
          </p:nvCxnSpPr>
          <p:spPr>
            <a:xfrm>
              <a:off x="2564088" y="-1103777"/>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5" name="Google Shape;765;p50"/>
            <p:cNvCxnSpPr/>
            <p:nvPr/>
          </p:nvCxnSpPr>
          <p:spPr>
            <a:xfrm>
              <a:off x="2564088" y="-928402"/>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6" name="Google Shape;766;p50"/>
            <p:cNvCxnSpPr/>
            <p:nvPr/>
          </p:nvCxnSpPr>
          <p:spPr>
            <a:xfrm>
              <a:off x="2564088" y="-753028"/>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7" name="Google Shape;767;p50"/>
            <p:cNvCxnSpPr/>
            <p:nvPr/>
          </p:nvCxnSpPr>
          <p:spPr>
            <a:xfrm>
              <a:off x="2564088" y="-577653"/>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8" name="Google Shape;768;p50"/>
            <p:cNvCxnSpPr/>
            <p:nvPr/>
          </p:nvCxnSpPr>
          <p:spPr>
            <a:xfrm>
              <a:off x="2564088" y="-402279"/>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69" name="Google Shape;769;p50"/>
            <p:cNvCxnSpPr/>
            <p:nvPr/>
          </p:nvCxnSpPr>
          <p:spPr>
            <a:xfrm>
              <a:off x="2564088" y="-226904"/>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0" name="Google Shape;770;p50"/>
            <p:cNvCxnSpPr/>
            <p:nvPr/>
          </p:nvCxnSpPr>
          <p:spPr>
            <a:xfrm>
              <a:off x="2564088" y="-5153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1" name="Google Shape;771;p50"/>
            <p:cNvCxnSpPr/>
            <p:nvPr/>
          </p:nvCxnSpPr>
          <p:spPr>
            <a:xfrm>
              <a:off x="2564088" y="123845"/>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2" name="Google Shape;772;p50"/>
            <p:cNvCxnSpPr/>
            <p:nvPr/>
          </p:nvCxnSpPr>
          <p:spPr>
            <a:xfrm>
              <a:off x="2564088" y="299219"/>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3" name="Google Shape;773;p50"/>
            <p:cNvCxnSpPr/>
            <p:nvPr/>
          </p:nvCxnSpPr>
          <p:spPr>
            <a:xfrm>
              <a:off x="2564088" y="649968"/>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4" name="Google Shape;774;p50"/>
            <p:cNvCxnSpPr/>
            <p:nvPr/>
          </p:nvCxnSpPr>
          <p:spPr>
            <a:xfrm>
              <a:off x="2564088" y="825343"/>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5" name="Google Shape;775;p50"/>
            <p:cNvCxnSpPr/>
            <p:nvPr/>
          </p:nvCxnSpPr>
          <p:spPr>
            <a:xfrm>
              <a:off x="2564088" y="1000717"/>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6" name="Google Shape;776;p50"/>
            <p:cNvCxnSpPr/>
            <p:nvPr/>
          </p:nvCxnSpPr>
          <p:spPr>
            <a:xfrm>
              <a:off x="2564088" y="1176092"/>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7" name="Google Shape;777;p50"/>
            <p:cNvCxnSpPr/>
            <p:nvPr/>
          </p:nvCxnSpPr>
          <p:spPr>
            <a:xfrm>
              <a:off x="2564088" y="1351466"/>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8" name="Google Shape;778;p50"/>
            <p:cNvCxnSpPr/>
            <p:nvPr/>
          </p:nvCxnSpPr>
          <p:spPr>
            <a:xfrm>
              <a:off x="2564088" y="1526841"/>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79" name="Google Shape;779;p50"/>
            <p:cNvCxnSpPr/>
            <p:nvPr/>
          </p:nvCxnSpPr>
          <p:spPr>
            <a:xfrm>
              <a:off x="2564088" y="1702215"/>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80" name="Google Shape;780;p50"/>
            <p:cNvCxnSpPr/>
            <p:nvPr/>
          </p:nvCxnSpPr>
          <p:spPr>
            <a:xfrm>
              <a:off x="2564088" y="1877590"/>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81" name="Google Shape;781;p50"/>
            <p:cNvCxnSpPr/>
            <p:nvPr/>
          </p:nvCxnSpPr>
          <p:spPr>
            <a:xfrm>
              <a:off x="2564088" y="2052964"/>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82" name="Google Shape;782;p50"/>
            <p:cNvCxnSpPr/>
            <p:nvPr/>
          </p:nvCxnSpPr>
          <p:spPr>
            <a:xfrm>
              <a:off x="2564088" y="2228339"/>
              <a:ext cx="0" cy="4194000"/>
            </a:xfrm>
            <a:prstGeom prst="straightConnector1">
              <a:avLst/>
            </a:prstGeom>
            <a:noFill/>
            <a:ln cap="flat" cmpd="sng" w="9525">
              <a:solidFill>
                <a:schemeClr val="lt2"/>
              </a:solidFill>
              <a:prstDash val="solid"/>
              <a:round/>
              <a:headEnd len="med" w="med" type="none"/>
              <a:tailEnd len="med" w="med" type="none"/>
            </a:ln>
          </p:spPr>
        </p:cxnSp>
        <p:cxnSp>
          <p:nvCxnSpPr>
            <p:cNvPr id="783" name="Google Shape;783;p50"/>
            <p:cNvCxnSpPr/>
            <p:nvPr/>
          </p:nvCxnSpPr>
          <p:spPr>
            <a:xfrm>
              <a:off x="2564088" y="2403713"/>
              <a:ext cx="0" cy="4194000"/>
            </a:xfrm>
            <a:prstGeom prst="straightConnector1">
              <a:avLst/>
            </a:prstGeom>
            <a:noFill/>
            <a:ln cap="flat" cmpd="sng" w="9525">
              <a:solidFill>
                <a:schemeClr val="lt2"/>
              </a:solidFill>
              <a:prstDash val="solid"/>
              <a:round/>
              <a:headEnd len="med" w="med" type="none"/>
              <a:tailEnd len="med" w="med" type="none"/>
            </a:ln>
          </p:spPr>
        </p:cxnSp>
      </p:grpSp>
      <p:cxnSp>
        <p:nvCxnSpPr>
          <p:cNvPr id="784" name="Google Shape;784;p50"/>
          <p:cNvCxnSpPr/>
          <p:nvPr/>
        </p:nvCxnSpPr>
        <p:spPr>
          <a:xfrm>
            <a:off x="4572000" y="467100"/>
            <a:ext cx="0" cy="4209000"/>
          </a:xfrm>
          <a:prstGeom prst="straightConnector1">
            <a:avLst/>
          </a:prstGeom>
          <a:noFill/>
          <a:ln cap="flat" cmpd="sng" w="19050">
            <a:solidFill>
              <a:schemeClr val="dk1"/>
            </a:solidFill>
            <a:prstDash val="solid"/>
            <a:round/>
            <a:headEnd len="sm" w="sm" type="triangle"/>
            <a:tailEnd len="sm" w="sm" type="triangle"/>
          </a:ln>
        </p:spPr>
      </p:cxnSp>
      <p:cxnSp>
        <p:nvCxnSpPr>
          <p:cNvPr id="785" name="Google Shape;785;p50"/>
          <p:cNvCxnSpPr/>
          <p:nvPr/>
        </p:nvCxnSpPr>
        <p:spPr>
          <a:xfrm>
            <a:off x="467100" y="2571600"/>
            <a:ext cx="8209800" cy="0"/>
          </a:xfrm>
          <a:prstGeom prst="straightConnector1">
            <a:avLst/>
          </a:prstGeom>
          <a:noFill/>
          <a:ln cap="flat" cmpd="sng" w="19050">
            <a:solidFill>
              <a:schemeClr val="dk1"/>
            </a:solidFill>
            <a:prstDash val="solid"/>
            <a:round/>
            <a:headEnd len="sm" w="sm" type="triangle"/>
            <a:tailEnd len="sm" w="sm" type="triangle"/>
          </a:ln>
        </p:spPr>
      </p:cxnSp>
      <p:sp>
        <p:nvSpPr>
          <p:cNvPr id="786" name="Google Shape;786;p50"/>
          <p:cNvSpPr txBox="1"/>
          <p:nvPr/>
        </p:nvSpPr>
        <p:spPr>
          <a:xfrm rot="-5400000">
            <a:off x="-258750" y="2488938"/>
            <a:ext cx="1286400" cy="16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sz="800">
                <a:solidFill>
                  <a:schemeClr val="lt1"/>
                </a:solidFill>
                <a:latin typeface="Nunito Sans"/>
                <a:ea typeface="Nunito Sans"/>
                <a:cs typeface="Nunito Sans"/>
                <a:sym typeface="Nunito Sans"/>
              </a:rPr>
              <a:t>LOW VALUE 1</a:t>
            </a:r>
            <a:endParaRPr sz="800">
              <a:solidFill>
                <a:schemeClr val="lt1"/>
              </a:solidFill>
              <a:latin typeface="Nunito Sans"/>
              <a:ea typeface="Nunito Sans"/>
              <a:cs typeface="Nunito Sans"/>
              <a:sym typeface="Nunito Sans"/>
            </a:endParaRPr>
          </a:p>
        </p:txBody>
      </p:sp>
      <p:sp>
        <p:nvSpPr>
          <p:cNvPr id="787" name="Google Shape;787;p50"/>
          <p:cNvSpPr txBox="1"/>
          <p:nvPr/>
        </p:nvSpPr>
        <p:spPr>
          <a:xfrm rot="5400000">
            <a:off x="8116400" y="2488925"/>
            <a:ext cx="1286400" cy="16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sz="800">
                <a:solidFill>
                  <a:schemeClr val="lt1"/>
                </a:solidFill>
                <a:latin typeface="Nunito Sans"/>
                <a:ea typeface="Nunito Sans"/>
                <a:cs typeface="Nunito Sans"/>
                <a:sym typeface="Nunito Sans"/>
              </a:rPr>
              <a:t>HIGH VALUE 1</a:t>
            </a:r>
            <a:endParaRPr sz="800">
              <a:solidFill>
                <a:schemeClr val="lt1"/>
              </a:solidFill>
              <a:latin typeface="Nunito Sans"/>
              <a:ea typeface="Nunito Sans"/>
              <a:cs typeface="Nunito Sans"/>
              <a:sym typeface="Nunito Sans"/>
            </a:endParaRPr>
          </a:p>
        </p:txBody>
      </p:sp>
      <p:sp>
        <p:nvSpPr>
          <p:cNvPr id="788" name="Google Shape;788;p50"/>
          <p:cNvSpPr txBox="1"/>
          <p:nvPr/>
        </p:nvSpPr>
        <p:spPr>
          <a:xfrm>
            <a:off x="3928825" y="4676063"/>
            <a:ext cx="1286400" cy="16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sz="800">
                <a:solidFill>
                  <a:schemeClr val="lt1"/>
                </a:solidFill>
                <a:latin typeface="Nunito Sans"/>
                <a:ea typeface="Nunito Sans"/>
                <a:cs typeface="Nunito Sans"/>
                <a:sym typeface="Nunito Sans"/>
              </a:rPr>
              <a:t>LOW VALUE 2</a:t>
            </a:r>
            <a:endParaRPr sz="800">
              <a:solidFill>
                <a:schemeClr val="lt1"/>
              </a:solidFill>
              <a:latin typeface="Nunito Sans"/>
              <a:ea typeface="Nunito Sans"/>
              <a:cs typeface="Nunito Sans"/>
              <a:sym typeface="Nunito Sans"/>
            </a:endParaRPr>
          </a:p>
        </p:txBody>
      </p:sp>
      <p:sp>
        <p:nvSpPr>
          <p:cNvPr id="789" name="Google Shape;789;p50"/>
          <p:cNvSpPr txBox="1"/>
          <p:nvPr/>
        </p:nvSpPr>
        <p:spPr>
          <a:xfrm>
            <a:off x="3928775" y="301788"/>
            <a:ext cx="1286400" cy="16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sz="800">
                <a:solidFill>
                  <a:schemeClr val="lt1"/>
                </a:solidFill>
                <a:latin typeface="Nunito Sans"/>
                <a:ea typeface="Nunito Sans"/>
                <a:cs typeface="Nunito Sans"/>
                <a:sym typeface="Nunito Sans"/>
              </a:rPr>
              <a:t>HIGH VALUE 2</a:t>
            </a:r>
            <a:endParaRPr sz="800">
              <a:solidFill>
                <a:schemeClr val="lt1"/>
              </a:solidFill>
              <a:latin typeface="Nunito Sans"/>
              <a:ea typeface="Nunito Sans"/>
              <a:cs typeface="Nunito Sans"/>
              <a:sym typeface="Nunito Sans"/>
            </a:endParaRPr>
          </a:p>
        </p:txBody>
      </p:sp>
      <p:sp>
        <p:nvSpPr>
          <p:cNvPr id="790" name="Google Shape;790;p50"/>
          <p:cNvSpPr/>
          <p:nvPr/>
        </p:nvSpPr>
        <p:spPr>
          <a:xfrm>
            <a:off x="7012800" y="826250"/>
            <a:ext cx="1000200" cy="1000200"/>
          </a:xfrm>
          <a:prstGeom prst="ellipse">
            <a:avLst/>
          </a:prstGeom>
          <a:solidFill>
            <a:schemeClr val="accen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Our company</a:t>
            </a:r>
            <a:endParaRPr sz="800">
              <a:solidFill>
                <a:schemeClr val="lt1"/>
              </a:solidFill>
              <a:latin typeface="Nunito Sans"/>
              <a:ea typeface="Nunito Sans"/>
              <a:cs typeface="Nunito Sans"/>
              <a:sym typeface="Nunito Sans"/>
            </a:endParaRPr>
          </a:p>
        </p:txBody>
      </p:sp>
      <p:sp>
        <p:nvSpPr>
          <p:cNvPr id="791" name="Google Shape;791;p50"/>
          <p:cNvSpPr/>
          <p:nvPr/>
        </p:nvSpPr>
        <p:spPr>
          <a:xfrm>
            <a:off x="3130425" y="1295125"/>
            <a:ext cx="876000" cy="8760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Competitor</a:t>
            </a:r>
            <a:endParaRPr sz="800">
              <a:solidFill>
                <a:schemeClr val="lt1"/>
              </a:solidFill>
              <a:latin typeface="Nunito Sans"/>
              <a:ea typeface="Nunito Sans"/>
              <a:cs typeface="Nunito Sans"/>
              <a:sym typeface="Nunito Sans"/>
            </a:endParaRPr>
          </a:p>
        </p:txBody>
      </p:sp>
      <p:sp>
        <p:nvSpPr>
          <p:cNvPr id="792" name="Google Shape;792;p50"/>
          <p:cNvSpPr/>
          <p:nvPr/>
        </p:nvSpPr>
        <p:spPr>
          <a:xfrm>
            <a:off x="1382875" y="3471600"/>
            <a:ext cx="730500" cy="730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rPr>
              <a:t>Competitor</a:t>
            </a:r>
            <a:endParaRPr sz="800">
              <a:solidFill>
                <a:schemeClr val="lt1"/>
              </a:solidFill>
            </a:endParaRPr>
          </a:p>
        </p:txBody>
      </p:sp>
      <p:sp>
        <p:nvSpPr>
          <p:cNvPr id="793" name="Google Shape;793;p50"/>
          <p:cNvSpPr/>
          <p:nvPr/>
        </p:nvSpPr>
        <p:spPr>
          <a:xfrm>
            <a:off x="5626925" y="2948000"/>
            <a:ext cx="730500" cy="730500"/>
          </a:xfrm>
          <a:prstGeom prst="ellipse">
            <a:avLst/>
          </a:prstGeom>
          <a:solidFill>
            <a:schemeClr val="accent4"/>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Competitor</a:t>
            </a:r>
            <a:endParaRPr sz="800">
              <a:solidFill>
                <a:schemeClr val="lt1"/>
              </a:solidFill>
              <a:latin typeface="Nunito Sans"/>
              <a:ea typeface="Nunito Sans"/>
              <a:cs typeface="Nunito Sans"/>
              <a:sym typeface="Nunito Sans"/>
            </a:endParaRPr>
          </a:p>
        </p:txBody>
      </p:sp>
      <p:sp>
        <p:nvSpPr>
          <p:cNvPr id="794" name="Google Shape;794;p50"/>
          <p:cNvSpPr/>
          <p:nvPr/>
        </p:nvSpPr>
        <p:spPr>
          <a:xfrm>
            <a:off x="6527700" y="3398850"/>
            <a:ext cx="876000" cy="876000"/>
          </a:xfrm>
          <a:prstGeom prst="ellipse">
            <a:avLst/>
          </a:prstGeom>
          <a:solidFill>
            <a:schemeClr val="accent5"/>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Competitor</a:t>
            </a:r>
            <a:endParaRPr sz="800">
              <a:solidFill>
                <a:schemeClr val="lt1"/>
              </a:solidFill>
              <a:latin typeface="Nunito Sans"/>
              <a:ea typeface="Nunito Sans"/>
              <a:cs typeface="Nunito Sans"/>
              <a:sym typeface="Nunito Sans"/>
            </a:endParaRPr>
          </a:p>
        </p:txBody>
      </p:sp>
      <p:sp>
        <p:nvSpPr>
          <p:cNvPr id="795" name="Google Shape;795;p50"/>
          <p:cNvSpPr/>
          <p:nvPr/>
        </p:nvSpPr>
        <p:spPr>
          <a:xfrm>
            <a:off x="4768850" y="564625"/>
            <a:ext cx="730500" cy="730500"/>
          </a:xfrm>
          <a:prstGeom prst="ellipse">
            <a:avLst/>
          </a:prstGeom>
          <a:solidFill>
            <a:schemeClr val="dk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Competitor</a:t>
            </a:r>
            <a:endParaRPr sz="800">
              <a:solidFill>
                <a:schemeClr val="lt1"/>
              </a:solidFill>
              <a:latin typeface="Nunito Sans"/>
              <a:ea typeface="Nunito Sans"/>
              <a:cs typeface="Nunito Sans"/>
              <a:sym typeface="Nunito Sans"/>
            </a:endParaRPr>
          </a:p>
        </p:txBody>
      </p:sp>
      <p:sp>
        <p:nvSpPr>
          <p:cNvPr id="796" name="Google Shape;796;p50"/>
          <p:cNvSpPr/>
          <p:nvPr/>
        </p:nvSpPr>
        <p:spPr>
          <a:xfrm>
            <a:off x="1114225" y="947475"/>
            <a:ext cx="467100" cy="467100"/>
          </a:xfrm>
          <a:prstGeom prst="ellipse">
            <a:avLst/>
          </a:prstGeom>
          <a:solidFill>
            <a:schemeClr val="accent6"/>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800">
                <a:solidFill>
                  <a:schemeClr val="lt1"/>
                </a:solidFill>
                <a:latin typeface="Nunito Sans"/>
                <a:ea typeface="Nunito Sans"/>
                <a:cs typeface="Nunito Sans"/>
                <a:sym typeface="Nunito Sans"/>
              </a:rPr>
              <a:t>Competitor</a:t>
            </a:r>
            <a:endParaRPr sz="800">
              <a:solidFill>
                <a:schemeClr val="lt1"/>
              </a:solidFill>
              <a:latin typeface="Nunito Sans"/>
              <a:ea typeface="Nunito Sans"/>
              <a:cs typeface="Nunito Sans"/>
              <a:sym typeface="Nunito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51"/>
          <p:cNvSpPr txBox="1"/>
          <p:nvPr>
            <p:ph type="title"/>
          </p:nvPr>
        </p:nvSpPr>
        <p:spPr>
          <a:xfrm>
            <a:off x="234450" y="575500"/>
            <a:ext cx="2046300" cy="398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Weekly Planner</a:t>
            </a:r>
            <a:endParaRPr/>
          </a:p>
        </p:txBody>
      </p:sp>
      <p:sp>
        <p:nvSpPr>
          <p:cNvPr id="802" name="Google Shape;802;p5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803" name="Google Shape;803;p51"/>
          <p:cNvGraphicFramePr/>
          <p:nvPr/>
        </p:nvGraphicFramePr>
        <p:xfrm>
          <a:off x="2587450" y="936288"/>
          <a:ext cx="3000000" cy="3000000"/>
        </p:xfrm>
        <a:graphic>
          <a:graphicData uri="http://schemas.openxmlformats.org/drawingml/2006/table">
            <a:tbl>
              <a:tblPr>
                <a:noFill/>
                <a:tableStyleId>{1FD1209B-7584-4760-B7E1-FD3E8B4AD23A}</a:tableStyleId>
              </a:tblPr>
              <a:tblGrid>
                <a:gridCol w="726625"/>
                <a:gridCol w="832850"/>
                <a:gridCol w="832850"/>
                <a:gridCol w="832850"/>
                <a:gridCol w="832850"/>
                <a:gridCol w="832850"/>
                <a:gridCol w="832850"/>
                <a:gridCol w="832850"/>
              </a:tblGrid>
              <a:tr h="304775">
                <a:tc>
                  <a:txBody>
                    <a:bodyPr/>
                    <a:lstStyle/>
                    <a:p>
                      <a:pPr indent="0" lvl="0" marL="0" rtl="0" algn="r">
                        <a:spcBef>
                          <a:spcPts val="0"/>
                        </a:spcBef>
                        <a:spcAft>
                          <a:spcPts val="0"/>
                        </a:spcAft>
                        <a:buNone/>
                      </a:pPr>
                      <a:r>
                        <a:t/>
                      </a:r>
                      <a:endParaRPr sz="800">
                        <a:solidFill>
                          <a:schemeClr val="dk2"/>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SUNDAY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accent1">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MONDAY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TUESDAY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WEDNESDAY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THURSDAY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FRIDAY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700">
                          <a:solidFill>
                            <a:schemeClr val="lt1"/>
                          </a:solidFill>
                          <a:latin typeface="Nunito Sans"/>
                          <a:ea typeface="Nunito Sans"/>
                          <a:cs typeface="Nunito Sans"/>
                          <a:sym typeface="Nunito Sans"/>
                        </a:rPr>
                        <a:t>SATURDAY</a:t>
                      </a:r>
                      <a:endParaRPr sz="700">
                        <a:solidFill>
                          <a:schemeClr val="lt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1"/>
                    </a:solidFill>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9:00 - 9:45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10:00 - 10:45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11:00 - 11:45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12:00 - 13:15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 Free time</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2"/>
                    </a:solidFill>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13:30 - 14:15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14:30 - 15:15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83150">
                <a:tc>
                  <a:txBody>
                    <a:bodyPr/>
                    <a:lstStyle/>
                    <a:p>
                      <a:pPr indent="0" lvl="0" marL="0" rtl="0" algn="r">
                        <a:spcBef>
                          <a:spcPts val="0"/>
                        </a:spcBef>
                        <a:spcAft>
                          <a:spcPts val="0"/>
                        </a:spcAft>
                        <a:buNone/>
                      </a:pPr>
                      <a:r>
                        <a:rPr lang="en" sz="600">
                          <a:solidFill>
                            <a:schemeClr val="dk2"/>
                          </a:solidFill>
                          <a:latin typeface="Nunito Sans"/>
                          <a:ea typeface="Nunito Sans"/>
                          <a:cs typeface="Nunito Sans"/>
                          <a:sym typeface="Nunito Sans"/>
                        </a:rPr>
                        <a:t>15:30 - 16:15</a:t>
                      </a:r>
                      <a:endParaRPr sz="600">
                        <a:solidFill>
                          <a:schemeClr val="dk2"/>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800">
                          <a:solidFill>
                            <a:schemeClr val="dk1"/>
                          </a:solidFill>
                          <a:latin typeface="Nunito Sans"/>
                          <a:ea typeface="Nunito Sans"/>
                          <a:cs typeface="Nunito Sans"/>
                          <a:sym typeface="Nunito Sans"/>
                        </a:rPr>
                        <a:t>Task</a:t>
                      </a:r>
                      <a:endParaRPr sz="800">
                        <a:solidFill>
                          <a:schemeClr val="dk1"/>
                        </a:solidFill>
                        <a:latin typeface="Nunito Sans"/>
                        <a:ea typeface="Nunito Sans"/>
                        <a:cs typeface="Nunito Sans"/>
                        <a:sym typeface="Nunito Sans"/>
                      </a:endParaRPr>
                    </a:p>
                  </a:txBody>
                  <a:tcPr marT="91425" marB="91425" marR="91425" marL="91425" anchor="ctr">
                    <a:lnL cap="flat" cmpd="sng" w="9525">
                      <a:solidFill>
                        <a:schemeClr val="lt2">
                          <a:alpha val="0"/>
                        </a:scheme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7031"/>
        </a:solidFill>
      </p:bgPr>
    </p:bg>
    <p:spTree>
      <p:nvGrpSpPr>
        <p:cNvPr id="807" name="Shape 807"/>
        <p:cNvGrpSpPr/>
        <p:nvPr/>
      </p:nvGrpSpPr>
      <p:grpSpPr>
        <a:xfrm>
          <a:off x="0" y="0"/>
          <a:ext cx="0" cy="0"/>
          <a:chOff x="0" y="0"/>
          <a:chExt cx="0" cy="0"/>
        </a:xfrm>
      </p:grpSpPr>
      <p:sp>
        <p:nvSpPr>
          <p:cNvPr id="808" name="Google Shape;808;p52"/>
          <p:cNvSpPr txBox="1"/>
          <p:nvPr/>
        </p:nvSpPr>
        <p:spPr>
          <a:xfrm>
            <a:off x="6248575" y="312075"/>
            <a:ext cx="2592000" cy="152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rgbClr val="FFFFFF"/>
                </a:solidFill>
                <a:latin typeface="Nunito Sans"/>
                <a:ea typeface="Nunito Sans"/>
                <a:cs typeface="Nunito Sans"/>
                <a:sym typeface="Nunito Sans"/>
              </a:rPr>
              <a:t>SlidesCarnival icons are editable shapes</a:t>
            </a:r>
            <a:r>
              <a:rPr lang="en" sz="900">
                <a:solidFill>
                  <a:srgbClr val="FFFFFF"/>
                </a:solidFill>
                <a:latin typeface="Nunito Sans"/>
                <a:ea typeface="Nunito Sans"/>
                <a:cs typeface="Nunito Sans"/>
                <a:sym typeface="Nunito Sans"/>
              </a:rPr>
              <a:t>.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Clr>
                <a:schemeClr val="dk1"/>
              </a:buClr>
              <a:buSzPts val="1100"/>
              <a:buFont typeface="Arial"/>
              <a:buNone/>
            </a:pPr>
            <a:r>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Clr>
                <a:schemeClr val="dk1"/>
              </a:buClr>
              <a:buSzPts val="1100"/>
              <a:buFont typeface="Arial"/>
              <a:buNone/>
            </a:pPr>
            <a:r>
              <a:rPr lang="en" sz="900">
                <a:solidFill>
                  <a:srgbClr val="FFFFFF"/>
                </a:solidFill>
                <a:latin typeface="Nunito Sans"/>
                <a:ea typeface="Nunito Sans"/>
                <a:cs typeface="Nunito Sans"/>
                <a:sym typeface="Nunito Sans"/>
              </a:rPr>
              <a:t>This means that you can:</a:t>
            </a:r>
            <a:endParaRPr sz="900">
              <a:solidFill>
                <a:srgbClr val="FFFFFF"/>
              </a:solidFill>
              <a:latin typeface="Nunito Sans"/>
              <a:ea typeface="Nunito Sans"/>
              <a:cs typeface="Nunito Sans"/>
              <a:sym typeface="Nunito Sans"/>
            </a:endParaRPr>
          </a:p>
          <a:p>
            <a:pPr indent="-285750" lvl="0" marL="457200" rtl="0" algn="l">
              <a:spcBef>
                <a:spcPts val="0"/>
              </a:spcBef>
              <a:spcAft>
                <a:spcPts val="0"/>
              </a:spcAft>
              <a:buClr>
                <a:srgbClr val="FFFFFF"/>
              </a:buClr>
              <a:buSzPts val="900"/>
              <a:buFont typeface="Nunito Sans"/>
              <a:buChar char="●"/>
            </a:pPr>
            <a:r>
              <a:rPr lang="en" sz="900">
                <a:solidFill>
                  <a:srgbClr val="FFFFFF"/>
                </a:solidFill>
                <a:latin typeface="Nunito Sans"/>
                <a:ea typeface="Nunito Sans"/>
                <a:cs typeface="Nunito Sans"/>
                <a:sym typeface="Nunito Sans"/>
              </a:rPr>
              <a:t>Resize them without losing quality.</a:t>
            </a:r>
            <a:endParaRPr sz="900">
              <a:solidFill>
                <a:srgbClr val="FFFFFF"/>
              </a:solidFill>
              <a:latin typeface="Nunito Sans"/>
              <a:ea typeface="Nunito Sans"/>
              <a:cs typeface="Nunito Sans"/>
              <a:sym typeface="Nunito Sans"/>
            </a:endParaRPr>
          </a:p>
          <a:p>
            <a:pPr indent="-285750" lvl="0" marL="457200" rtl="0" algn="l">
              <a:spcBef>
                <a:spcPts val="0"/>
              </a:spcBef>
              <a:spcAft>
                <a:spcPts val="0"/>
              </a:spcAft>
              <a:buClr>
                <a:srgbClr val="FFFFFF"/>
              </a:buClr>
              <a:buSzPts val="900"/>
              <a:buFont typeface="Nunito Sans"/>
              <a:buChar char="●"/>
            </a:pPr>
            <a:r>
              <a:rPr lang="en" sz="900">
                <a:solidFill>
                  <a:srgbClr val="FFFFFF"/>
                </a:solidFill>
                <a:latin typeface="Nunito Sans"/>
                <a:ea typeface="Nunito Sans"/>
                <a:cs typeface="Nunito Sans"/>
                <a:sym typeface="Nunito Sans"/>
              </a:rPr>
              <a:t>Change line color, width and style.</a:t>
            </a:r>
            <a:endParaRPr sz="900">
              <a:solidFill>
                <a:srgbClr val="FFFFFF"/>
              </a:solidFill>
              <a:latin typeface="Nunito Sans"/>
              <a:ea typeface="Nunito Sans"/>
              <a:cs typeface="Nunito Sans"/>
              <a:sym typeface="Nunito Sans"/>
            </a:endParaRPr>
          </a:p>
          <a:p>
            <a:pPr indent="0" lvl="0" marL="0" rtl="0" algn="l">
              <a:spcBef>
                <a:spcPts val="0"/>
              </a:spcBef>
              <a:spcAft>
                <a:spcPts val="0"/>
              </a:spcAft>
              <a:buNone/>
            </a:pPr>
            <a:r>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None/>
            </a:pPr>
            <a:r>
              <a:rPr lang="en" sz="900">
                <a:solidFill>
                  <a:srgbClr val="FFFFFF"/>
                </a:solidFill>
                <a:latin typeface="Nunito Sans"/>
                <a:ea typeface="Nunito Sans"/>
                <a:cs typeface="Nunito Sans"/>
                <a:sym typeface="Nunito Sans"/>
              </a:rPr>
              <a:t>Isn’t that nice?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None/>
            </a:pPr>
            <a:r>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None/>
            </a:pPr>
            <a:r>
              <a:rPr lang="en" sz="900">
                <a:solidFill>
                  <a:srgbClr val="FFFFFF"/>
                </a:solidFill>
                <a:latin typeface="Nunito Sans"/>
                <a:ea typeface="Nunito Sans"/>
                <a:cs typeface="Nunito Sans"/>
                <a:sym typeface="Nunito Sans"/>
              </a:rPr>
              <a:t>Examples:</a:t>
            </a:r>
            <a:endParaRPr sz="900">
              <a:solidFill>
                <a:srgbClr val="FFFFFF"/>
              </a:solidFill>
              <a:latin typeface="Nunito Sans"/>
              <a:ea typeface="Nunito Sans"/>
              <a:cs typeface="Nunito Sans"/>
              <a:sym typeface="Nunito Sans"/>
            </a:endParaRPr>
          </a:p>
          <a:p>
            <a:pPr indent="0" lvl="0" marL="0" rtl="0" algn="l">
              <a:spcBef>
                <a:spcPts val="0"/>
              </a:spcBef>
              <a:spcAft>
                <a:spcPts val="0"/>
              </a:spcAft>
              <a:buClr>
                <a:schemeClr val="dk1"/>
              </a:buClr>
              <a:buSzPts val="1100"/>
              <a:buFont typeface="Arial"/>
              <a:buNone/>
            </a:pPr>
            <a:r>
              <a:t/>
            </a:r>
            <a:endParaRPr sz="900">
              <a:solidFill>
                <a:srgbClr val="FFFFFF"/>
              </a:solidFill>
              <a:latin typeface="Nunito Sans"/>
              <a:ea typeface="Nunito Sans"/>
              <a:cs typeface="Nunito Sans"/>
              <a:sym typeface="Nunito Sans"/>
            </a:endParaRPr>
          </a:p>
          <a:p>
            <a:pPr indent="0" lvl="0" marL="0" rtl="0" algn="l">
              <a:spcBef>
                <a:spcPts val="0"/>
              </a:spcBef>
              <a:spcAft>
                <a:spcPts val="0"/>
              </a:spcAft>
              <a:buNone/>
            </a:pPr>
            <a:r>
              <a:t/>
            </a:r>
            <a:endParaRPr sz="900">
              <a:solidFill>
                <a:srgbClr val="FFFFFF"/>
              </a:solidFill>
              <a:latin typeface="Nunito Sans"/>
              <a:ea typeface="Nunito Sans"/>
              <a:cs typeface="Nunito Sans"/>
              <a:sym typeface="Nunito Sans"/>
            </a:endParaRPr>
          </a:p>
        </p:txBody>
      </p:sp>
      <p:grpSp>
        <p:nvGrpSpPr>
          <p:cNvPr id="809" name="Google Shape;809;p52"/>
          <p:cNvGrpSpPr/>
          <p:nvPr/>
        </p:nvGrpSpPr>
        <p:grpSpPr>
          <a:xfrm>
            <a:off x="348747" y="333019"/>
            <a:ext cx="342903" cy="447293"/>
            <a:chOff x="590250" y="244200"/>
            <a:chExt cx="407975" cy="532175"/>
          </a:xfrm>
        </p:grpSpPr>
        <p:sp>
          <p:nvSpPr>
            <p:cNvPr id="810" name="Google Shape;810;p52"/>
            <p:cNvSpPr/>
            <p:nvPr/>
          </p:nvSpPr>
          <p:spPr>
            <a:xfrm>
              <a:off x="623125" y="313625"/>
              <a:ext cx="375100" cy="462750"/>
            </a:xfrm>
            <a:custGeom>
              <a:rect b="b" l="l" r="r" t="t"/>
              <a:pathLst>
                <a:path extrusionOk="0" fill="none" h="18510" w="15004">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52"/>
            <p:cNvSpPr/>
            <p:nvPr/>
          </p:nvSpPr>
          <p:spPr>
            <a:xfrm>
              <a:off x="590250" y="269775"/>
              <a:ext cx="377525" cy="462775"/>
            </a:xfrm>
            <a:custGeom>
              <a:rect b="b" l="l" r="r" t="t"/>
              <a:pathLst>
                <a:path extrusionOk="0" fill="none" h="18511" w="15101">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52"/>
            <p:cNvSpPr/>
            <p:nvPr/>
          </p:nvSpPr>
          <p:spPr>
            <a:xfrm>
              <a:off x="796650" y="274025"/>
              <a:ext cx="45100" cy="45100"/>
            </a:xfrm>
            <a:custGeom>
              <a:rect b="b" l="l" r="r" t="t"/>
              <a:pathLst>
                <a:path extrusionOk="0" fill="none" h="1804" w="1804">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52"/>
            <p:cNvSpPr/>
            <p:nvPr/>
          </p:nvSpPr>
          <p:spPr>
            <a:xfrm>
              <a:off x="713850" y="274025"/>
              <a:ext cx="45075" cy="45100"/>
            </a:xfrm>
            <a:custGeom>
              <a:rect b="b" l="l" r="r" t="t"/>
              <a:pathLst>
                <a:path extrusionOk="0" fill="none" h="1804" w="1803">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52"/>
            <p:cNvSpPr/>
            <p:nvPr/>
          </p:nvSpPr>
          <p:spPr>
            <a:xfrm>
              <a:off x="631050" y="274025"/>
              <a:ext cx="45075" cy="45100"/>
            </a:xfrm>
            <a:custGeom>
              <a:rect b="b" l="l" r="r" t="t"/>
              <a:pathLst>
                <a:path extrusionOk="0" fill="none" h="1804" w="1803">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52"/>
            <p:cNvSpPr/>
            <p:nvPr/>
          </p:nvSpPr>
          <p:spPr>
            <a:xfrm>
              <a:off x="649925" y="590050"/>
              <a:ext cx="133975" cy="25"/>
            </a:xfrm>
            <a:custGeom>
              <a:rect b="b" l="l" r="r" t="t"/>
              <a:pathLst>
                <a:path extrusionOk="0" fill="none" h="1" w="5359">
                  <a:moveTo>
                    <a:pt x="5358"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52"/>
            <p:cNvSpPr/>
            <p:nvPr/>
          </p:nvSpPr>
          <p:spPr>
            <a:xfrm>
              <a:off x="649925" y="534625"/>
              <a:ext cx="255750" cy="25"/>
            </a:xfrm>
            <a:custGeom>
              <a:rect b="b" l="l" r="r" t="t"/>
              <a:pathLst>
                <a:path extrusionOk="0" fill="none" h="1" w="10230">
                  <a:moveTo>
                    <a:pt x="1022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2"/>
            <p:cNvSpPr/>
            <p:nvPr/>
          </p:nvSpPr>
          <p:spPr>
            <a:xfrm>
              <a:off x="649925" y="479825"/>
              <a:ext cx="255750" cy="25"/>
            </a:xfrm>
            <a:custGeom>
              <a:rect b="b" l="l" r="r" t="t"/>
              <a:pathLst>
                <a:path extrusionOk="0" fill="none" h="1" w="10230">
                  <a:moveTo>
                    <a:pt x="1022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52"/>
            <p:cNvSpPr/>
            <p:nvPr/>
          </p:nvSpPr>
          <p:spPr>
            <a:xfrm>
              <a:off x="649925" y="424425"/>
              <a:ext cx="255750" cy="25"/>
            </a:xfrm>
            <a:custGeom>
              <a:rect b="b" l="l" r="r" t="t"/>
              <a:pathLst>
                <a:path extrusionOk="0" fill="none" h="1" w="10230">
                  <a:moveTo>
                    <a:pt x="1022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52"/>
            <p:cNvSpPr/>
            <p:nvPr/>
          </p:nvSpPr>
          <p:spPr>
            <a:xfrm>
              <a:off x="879475" y="274025"/>
              <a:ext cx="45075" cy="45100"/>
            </a:xfrm>
            <a:custGeom>
              <a:rect b="b" l="l" r="r" t="t"/>
              <a:pathLst>
                <a:path extrusionOk="0" fill="none" h="1804" w="1803">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52"/>
            <p:cNvSpPr/>
            <p:nvPr/>
          </p:nvSpPr>
          <p:spPr>
            <a:xfrm>
              <a:off x="654800" y="244200"/>
              <a:ext cx="25" cy="51175"/>
            </a:xfrm>
            <a:custGeom>
              <a:rect b="b" l="l" r="r" t="t"/>
              <a:pathLst>
                <a:path extrusionOk="0" fill="none" h="2047" w="1">
                  <a:moveTo>
                    <a:pt x="0" y="1"/>
                  </a:moveTo>
                  <a:lnTo>
                    <a:pt x="0" y="204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52"/>
            <p:cNvSpPr/>
            <p:nvPr/>
          </p:nvSpPr>
          <p:spPr>
            <a:xfrm>
              <a:off x="737600" y="244200"/>
              <a:ext cx="25" cy="51175"/>
            </a:xfrm>
            <a:custGeom>
              <a:rect b="b" l="l" r="r" t="t"/>
              <a:pathLst>
                <a:path extrusionOk="0" fill="none" h="2047" w="1">
                  <a:moveTo>
                    <a:pt x="1" y="1"/>
                  </a:moveTo>
                  <a:lnTo>
                    <a:pt x="1" y="204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52"/>
            <p:cNvSpPr/>
            <p:nvPr/>
          </p:nvSpPr>
          <p:spPr>
            <a:xfrm>
              <a:off x="820400" y="244200"/>
              <a:ext cx="25" cy="51175"/>
            </a:xfrm>
            <a:custGeom>
              <a:rect b="b" l="l" r="r" t="t"/>
              <a:pathLst>
                <a:path extrusionOk="0" fill="none" h="2047" w="1">
                  <a:moveTo>
                    <a:pt x="1" y="1"/>
                  </a:moveTo>
                  <a:lnTo>
                    <a:pt x="1" y="204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52"/>
            <p:cNvSpPr/>
            <p:nvPr/>
          </p:nvSpPr>
          <p:spPr>
            <a:xfrm>
              <a:off x="903225" y="244200"/>
              <a:ext cx="25" cy="51175"/>
            </a:xfrm>
            <a:custGeom>
              <a:rect b="b" l="l" r="r" t="t"/>
              <a:pathLst>
                <a:path extrusionOk="0" fill="none" h="2047" w="1">
                  <a:moveTo>
                    <a:pt x="0" y="1"/>
                  </a:moveTo>
                  <a:lnTo>
                    <a:pt x="0" y="204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4" name="Google Shape;824;p52"/>
          <p:cNvGrpSpPr/>
          <p:nvPr/>
        </p:nvGrpSpPr>
        <p:grpSpPr>
          <a:xfrm>
            <a:off x="901439" y="399041"/>
            <a:ext cx="372594" cy="310144"/>
            <a:chOff x="1247825" y="322750"/>
            <a:chExt cx="443300" cy="369000"/>
          </a:xfrm>
        </p:grpSpPr>
        <p:sp>
          <p:nvSpPr>
            <p:cNvPr id="825" name="Google Shape;825;p52"/>
            <p:cNvSpPr/>
            <p:nvPr/>
          </p:nvSpPr>
          <p:spPr>
            <a:xfrm>
              <a:off x="1247825" y="322750"/>
              <a:ext cx="443300" cy="369000"/>
            </a:xfrm>
            <a:custGeom>
              <a:rect b="b" l="l" r="r" t="t"/>
              <a:pathLst>
                <a:path extrusionOk="0" fill="none" h="14760" w="17732">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52"/>
            <p:cNvSpPr/>
            <p:nvPr/>
          </p:nvSpPr>
          <p:spPr>
            <a:xfrm>
              <a:off x="1398225" y="386675"/>
              <a:ext cx="142500" cy="25"/>
            </a:xfrm>
            <a:custGeom>
              <a:rect b="b" l="l" r="r" t="t"/>
              <a:pathLst>
                <a:path extrusionOk="0" fill="none" h="1" w="5700">
                  <a:moveTo>
                    <a:pt x="5700" y="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52"/>
            <p:cNvSpPr/>
            <p:nvPr/>
          </p:nvSpPr>
          <p:spPr>
            <a:xfrm>
              <a:off x="1370225" y="450000"/>
              <a:ext cx="198500" cy="197900"/>
            </a:xfrm>
            <a:custGeom>
              <a:rect b="b" l="l" r="r" t="t"/>
              <a:pathLst>
                <a:path extrusionOk="0" fill="none" h="7916" w="794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52"/>
            <p:cNvSpPr/>
            <p:nvPr/>
          </p:nvSpPr>
          <p:spPr>
            <a:xfrm>
              <a:off x="1403100" y="482875"/>
              <a:ext cx="132750" cy="132150"/>
            </a:xfrm>
            <a:custGeom>
              <a:rect b="b" l="l" r="r" t="t"/>
              <a:pathLst>
                <a:path extrusionOk="0" fill="none" h="5286" w="531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2"/>
            <p:cNvSpPr/>
            <p:nvPr/>
          </p:nvSpPr>
          <p:spPr>
            <a:xfrm>
              <a:off x="1588800" y="435400"/>
              <a:ext cx="66400" cy="43850"/>
            </a:xfrm>
            <a:custGeom>
              <a:rect b="b" l="l" r="r" t="t"/>
              <a:pathLst>
                <a:path extrusionOk="0" fill="none" h="1754" w="2656">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0" name="Google Shape;830;p52"/>
          <p:cNvGrpSpPr/>
          <p:nvPr/>
        </p:nvGrpSpPr>
        <p:grpSpPr>
          <a:xfrm>
            <a:off x="1474618" y="397507"/>
            <a:ext cx="356204" cy="313212"/>
            <a:chOff x="1929775" y="320925"/>
            <a:chExt cx="423800" cy="372650"/>
          </a:xfrm>
        </p:grpSpPr>
        <p:sp>
          <p:nvSpPr>
            <p:cNvPr id="831" name="Google Shape;831;p52"/>
            <p:cNvSpPr/>
            <p:nvPr/>
          </p:nvSpPr>
          <p:spPr>
            <a:xfrm>
              <a:off x="1929775" y="320925"/>
              <a:ext cx="423800" cy="372650"/>
            </a:xfrm>
            <a:custGeom>
              <a:rect b="b" l="l" r="r" t="t"/>
              <a:pathLst>
                <a:path extrusionOk="0" fill="none" h="14906" w="16952">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2"/>
            <p:cNvSpPr/>
            <p:nvPr/>
          </p:nvSpPr>
          <p:spPr>
            <a:xfrm>
              <a:off x="1954125" y="345275"/>
              <a:ext cx="375100" cy="323950"/>
            </a:xfrm>
            <a:custGeom>
              <a:rect b="b" l="l" r="r" t="t"/>
              <a:pathLst>
                <a:path extrusionOk="0" fill="none" h="12958" w="15004">
                  <a:moveTo>
                    <a:pt x="15003" y="12957"/>
                  </a:moveTo>
                  <a:lnTo>
                    <a:pt x="1" y="12957"/>
                  </a:lnTo>
                  <a:lnTo>
                    <a:pt x="1" y="0"/>
                  </a:lnTo>
                  <a:lnTo>
                    <a:pt x="15003" y="0"/>
                  </a:lnTo>
                  <a:lnTo>
                    <a:pt x="15003" y="1295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52"/>
            <p:cNvSpPr/>
            <p:nvPr/>
          </p:nvSpPr>
          <p:spPr>
            <a:xfrm>
              <a:off x="2162375" y="534625"/>
              <a:ext cx="146750" cy="113275"/>
            </a:xfrm>
            <a:custGeom>
              <a:rect b="b" l="l" r="r" t="t"/>
              <a:pathLst>
                <a:path extrusionOk="0" fill="none" h="4531" w="587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52"/>
            <p:cNvSpPr/>
            <p:nvPr/>
          </p:nvSpPr>
          <p:spPr>
            <a:xfrm>
              <a:off x="1974225" y="468875"/>
              <a:ext cx="232600" cy="179025"/>
            </a:xfrm>
            <a:custGeom>
              <a:rect b="b" l="l" r="r" t="t"/>
              <a:pathLst>
                <a:path extrusionOk="0" fill="none" h="7161" w="9304">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52"/>
            <p:cNvSpPr/>
            <p:nvPr/>
          </p:nvSpPr>
          <p:spPr>
            <a:xfrm>
              <a:off x="2169675" y="396425"/>
              <a:ext cx="97450" cy="97450"/>
            </a:xfrm>
            <a:custGeom>
              <a:rect b="b" l="l" r="r" t="t"/>
              <a:pathLst>
                <a:path extrusionOk="0" fill="none" h="3898" w="3898">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52"/>
          <p:cNvSpPr/>
          <p:nvPr/>
        </p:nvSpPr>
        <p:spPr>
          <a:xfrm>
            <a:off x="2071920" y="386254"/>
            <a:ext cx="291717" cy="335738"/>
          </a:xfrm>
          <a:custGeom>
            <a:rect b="b" l="l" r="r" t="t"/>
            <a:pathLst>
              <a:path extrusionOk="0" fill="none" h="15978" w="13883">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52"/>
          <p:cNvSpPr/>
          <p:nvPr/>
        </p:nvSpPr>
        <p:spPr>
          <a:xfrm>
            <a:off x="2656888" y="387284"/>
            <a:ext cx="251793" cy="333678"/>
          </a:xfrm>
          <a:custGeom>
            <a:rect b="b" l="l" r="r" t="t"/>
            <a:pathLst>
              <a:path extrusionOk="0" fill="none" h="15880" w="11983">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8" name="Google Shape;838;p52"/>
          <p:cNvGrpSpPr/>
          <p:nvPr/>
        </p:nvGrpSpPr>
        <p:grpSpPr>
          <a:xfrm>
            <a:off x="3744262" y="362185"/>
            <a:ext cx="336767" cy="383835"/>
            <a:chOff x="4630125" y="278900"/>
            <a:chExt cx="400675" cy="456675"/>
          </a:xfrm>
        </p:grpSpPr>
        <p:sp>
          <p:nvSpPr>
            <p:cNvPr id="839" name="Google Shape;839;p52"/>
            <p:cNvSpPr/>
            <p:nvPr/>
          </p:nvSpPr>
          <p:spPr>
            <a:xfrm>
              <a:off x="4659350" y="328825"/>
              <a:ext cx="371450" cy="96850"/>
            </a:xfrm>
            <a:custGeom>
              <a:rect b="b" l="l" r="r" t="t"/>
              <a:pathLst>
                <a:path extrusionOk="0" fill="none" h="3874" w="14858">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52"/>
            <p:cNvSpPr/>
            <p:nvPr/>
          </p:nvSpPr>
          <p:spPr>
            <a:xfrm>
              <a:off x="4630125" y="452425"/>
              <a:ext cx="371450" cy="96850"/>
            </a:xfrm>
            <a:custGeom>
              <a:rect b="b" l="l" r="r" t="t"/>
              <a:pathLst>
                <a:path extrusionOk="0" fill="none" h="3874" w="14858">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52"/>
            <p:cNvSpPr/>
            <p:nvPr/>
          </p:nvSpPr>
          <p:spPr>
            <a:xfrm>
              <a:off x="4808525" y="278900"/>
              <a:ext cx="43875" cy="49950"/>
            </a:xfrm>
            <a:custGeom>
              <a:rect b="b" l="l" r="r" t="t"/>
              <a:pathLst>
                <a:path extrusionOk="0" fill="none" h="1998" w="1755">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52"/>
            <p:cNvSpPr/>
            <p:nvPr/>
          </p:nvSpPr>
          <p:spPr>
            <a:xfrm>
              <a:off x="4808525" y="549250"/>
              <a:ext cx="43875" cy="186325"/>
            </a:xfrm>
            <a:custGeom>
              <a:rect b="b" l="l" r="r" t="t"/>
              <a:pathLst>
                <a:path extrusionOk="0" fill="none" h="7453" w="1755">
                  <a:moveTo>
                    <a:pt x="1" y="0"/>
                  </a:moveTo>
                  <a:lnTo>
                    <a:pt x="1" y="7453"/>
                  </a:lnTo>
                  <a:lnTo>
                    <a:pt x="1754" y="7453"/>
                  </a:lnTo>
                  <a:lnTo>
                    <a:pt x="1754" y="0"/>
                  </a:lnTo>
                  <a:lnTo>
                    <a:pt x="1"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3" name="Google Shape;843;p52"/>
          <p:cNvSpPr/>
          <p:nvPr/>
        </p:nvSpPr>
        <p:spPr>
          <a:xfrm>
            <a:off x="4284851" y="385750"/>
            <a:ext cx="385895" cy="336746"/>
          </a:xfrm>
          <a:custGeom>
            <a:rect b="b" l="l" r="r" t="t"/>
            <a:pathLst>
              <a:path extrusionOk="0" fill="none" h="16026" w="18365">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4" name="Google Shape;844;p52"/>
          <p:cNvGrpSpPr/>
          <p:nvPr/>
        </p:nvGrpSpPr>
        <p:grpSpPr>
          <a:xfrm>
            <a:off x="353874" y="908741"/>
            <a:ext cx="342882" cy="418128"/>
            <a:chOff x="596350" y="929175"/>
            <a:chExt cx="407950" cy="497475"/>
          </a:xfrm>
        </p:grpSpPr>
        <p:sp>
          <p:nvSpPr>
            <p:cNvPr id="845" name="Google Shape;845;p52"/>
            <p:cNvSpPr/>
            <p:nvPr/>
          </p:nvSpPr>
          <p:spPr>
            <a:xfrm>
              <a:off x="596350" y="953550"/>
              <a:ext cx="387250" cy="473100"/>
            </a:xfrm>
            <a:custGeom>
              <a:rect b="b" l="l" r="r" t="t"/>
              <a:pathLst>
                <a:path extrusionOk="0" fill="none" h="18924" w="1549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52"/>
            <p:cNvSpPr/>
            <p:nvPr/>
          </p:nvSpPr>
          <p:spPr>
            <a:xfrm>
              <a:off x="626775" y="929175"/>
              <a:ext cx="377525" cy="462775"/>
            </a:xfrm>
            <a:custGeom>
              <a:rect b="b" l="l" r="r" t="t"/>
              <a:pathLst>
                <a:path extrusionOk="0" fill="none" h="18511" w="15101">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52"/>
            <p:cNvSpPr/>
            <p:nvPr/>
          </p:nvSpPr>
          <p:spPr>
            <a:xfrm>
              <a:off x="688900" y="1256150"/>
              <a:ext cx="133975" cy="25"/>
            </a:xfrm>
            <a:custGeom>
              <a:rect b="b" l="l" r="r" t="t"/>
              <a:pathLst>
                <a:path extrusionOk="0" fill="none" h="1" w="5359">
                  <a:moveTo>
                    <a:pt x="5358"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52"/>
            <p:cNvSpPr/>
            <p:nvPr/>
          </p:nvSpPr>
          <p:spPr>
            <a:xfrm>
              <a:off x="688900" y="1201350"/>
              <a:ext cx="255750" cy="25"/>
            </a:xfrm>
            <a:custGeom>
              <a:rect b="b" l="l" r="r" t="t"/>
              <a:pathLst>
                <a:path extrusionOk="0" fill="none" h="1" w="10230">
                  <a:moveTo>
                    <a:pt x="1022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52"/>
            <p:cNvSpPr/>
            <p:nvPr/>
          </p:nvSpPr>
          <p:spPr>
            <a:xfrm>
              <a:off x="688900" y="1145950"/>
              <a:ext cx="255750" cy="25"/>
            </a:xfrm>
            <a:custGeom>
              <a:rect b="b" l="l" r="r" t="t"/>
              <a:pathLst>
                <a:path extrusionOk="0" fill="none" h="1" w="10230">
                  <a:moveTo>
                    <a:pt x="10229"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52"/>
            <p:cNvSpPr/>
            <p:nvPr/>
          </p:nvSpPr>
          <p:spPr>
            <a:xfrm>
              <a:off x="688900" y="1090525"/>
              <a:ext cx="255750" cy="25"/>
            </a:xfrm>
            <a:custGeom>
              <a:rect b="b" l="l" r="r" t="t"/>
              <a:pathLst>
                <a:path extrusionOk="0" fill="none" h="1" w="10230">
                  <a:moveTo>
                    <a:pt x="1022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52"/>
            <p:cNvSpPr/>
            <p:nvPr/>
          </p:nvSpPr>
          <p:spPr>
            <a:xfrm>
              <a:off x="920250" y="929175"/>
              <a:ext cx="84050" cy="84050"/>
            </a:xfrm>
            <a:custGeom>
              <a:rect b="b" l="l" r="r" t="t"/>
              <a:pathLst>
                <a:path extrusionOk="0" fill="none" h="3362" w="3362">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2" name="Google Shape;852;p52"/>
          <p:cNvGrpSpPr/>
          <p:nvPr/>
        </p:nvGrpSpPr>
        <p:grpSpPr>
          <a:xfrm>
            <a:off x="1478190" y="969656"/>
            <a:ext cx="349060" cy="298882"/>
            <a:chOff x="1934025" y="1001650"/>
            <a:chExt cx="415300" cy="355600"/>
          </a:xfrm>
        </p:grpSpPr>
        <p:sp>
          <p:nvSpPr>
            <p:cNvPr id="853" name="Google Shape;853;p52"/>
            <p:cNvSpPr/>
            <p:nvPr/>
          </p:nvSpPr>
          <p:spPr>
            <a:xfrm>
              <a:off x="1934025" y="1303650"/>
              <a:ext cx="207650" cy="53600"/>
            </a:xfrm>
            <a:custGeom>
              <a:rect b="b" l="l" r="r" t="t"/>
              <a:pathLst>
                <a:path extrusionOk="0" fill="none" h="2144" w="8306">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52"/>
            <p:cNvSpPr/>
            <p:nvPr/>
          </p:nvSpPr>
          <p:spPr>
            <a:xfrm>
              <a:off x="2141650" y="1303650"/>
              <a:ext cx="207675" cy="53600"/>
            </a:xfrm>
            <a:custGeom>
              <a:rect b="b" l="l" r="r" t="t"/>
              <a:pathLst>
                <a:path extrusionOk="0" fill="none" h="2144" w="8307">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52"/>
            <p:cNvSpPr/>
            <p:nvPr/>
          </p:nvSpPr>
          <p:spPr>
            <a:xfrm>
              <a:off x="1934025" y="1001650"/>
              <a:ext cx="207650" cy="331250"/>
            </a:xfrm>
            <a:custGeom>
              <a:rect b="b" l="l" r="r" t="t"/>
              <a:pathLst>
                <a:path extrusionOk="0" fill="none" h="13250" w="8306">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52"/>
            <p:cNvSpPr/>
            <p:nvPr/>
          </p:nvSpPr>
          <p:spPr>
            <a:xfrm>
              <a:off x="2141650" y="1001650"/>
              <a:ext cx="207675" cy="331250"/>
            </a:xfrm>
            <a:custGeom>
              <a:rect b="b" l="l" r="r" t="t"/>
              <a:pathLst>
                <a:path extrusionOk="0" fill="none" h="13250" w="8307">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7" name="Google Shape;857;p52"/>
          <p:cNvSpPr/>
          <p:nvPr/>
        </p:nvSpPr>
        <p:spPr>
          <a:xfrm>
            <a:off x="2042249" y="944598"/>
            <a:ext cx="351077" cy="349039"/>
          </a:xfrm>
          <a:custGeom>
            <a:rect b="b" l="l" r="r" t="t"/>
            <a:pathLst>
              <a:path extrusionOk="0" fill="none" h="16611" w="16708">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2"/>
          <p:cNvSpPr/>
          <p:nvPr/>
        </p:nvSpPr>
        <p:spPr>
          <a:xfrm>
            <a:off x="2607759" y="961997"/>
            <a:ext cx="350068" cy="314242"/>
          </a:xfrm>
          <a:custGeom>
            <a:rect b="b" l="l" r="r" t="t"/>
            <a:pathLst>
              <a:path extrusionOk="0" fill="none" h="14955" w="1666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2"/>
          <p:cNvSpPr/>
          <p:nvPr/>
        </p:nvSpPr>
        <p:spPr>
          <a:xfrm>
            <a:off x="3177871" y="964561"/>
            <a:ext cx="339835" cy="309115"/>
          </a:xfrm>
          <a:custGeom>
            <a:rect b="b" l="l" r="r" t="t"/>
            <a:pathLst>
              <a:path extrusionOk="0" fill="none" h="14711" w="16173">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52"/>
          <p:cNvSpPr/>
          <p:nvPr/>
        </p:nvSpPr>
        <p:spPr>
          <a:xfrm>
            <a:off x="3754139" y="967629"/>
            <a:ext cx="317310" cy="302979"/>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1" name="Google Shape;861;p52"/>
          <p:cNvGrpSpPr/>
          <p:nvPr/>
        </p:nvGrpSpPr>
        <p:grpSpPr>
          <a:xfrm>
            <a:off x="4302585" y="947131"/>
            <a:ext cx="350068" cy="350573"/>
            <a:chOff x="5294400" y="974850"/>
            <a:chExt cx="416500" cy="417100"/>
          </a:xfrm>
        </p:grpSpPr>
        <p:sp>
          <p:nvSpPr>
            <p:cNvPr id="862" name="Google Shape;862;p52"/>
            <p:cNvSpPr/>
            <p:nvPr/>
          </p:nvSpPr>
          <p:spPr>
            <a:xfrm>
              <a:off x="5325450" y="997975"/>
              <a:ext cx="151650" cy="154700"/>
            </a:xfrm>
            <a:custGeom>
              <a:rect b="b" l="l" r="r" t="t"/>
              <a:pathLst>
                <a:path extrusionOk="0" fill="none" h="6188" w="6066">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52"/>
            <p:cNvSpPr/>
            <p:nvPr/>
          </p:nvSpPr>
          <p:spPr>
            <a:xfrm>
              <a:off x="5294400" y="974850"/>
              <a:ext cx="416500" cy="417100"/>
            </a:xfrm>
            <a:custGeom>
              <a:rect b="b" l="l" r="r" t="t"/>
              <a:pathLst>
                <a:path extrusionOk="0" fill="none" h="16684" w="1666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4" name="Google Shape;864;p52"/>
          <p:cNvGrpSpPr/>
          <p:nvPr/>
        </p:nvGrpSpPr>
        <p:grpSpPr>
          <a:xfrm>
            <a:off x="4825607" y="907732"/>
            <a:ext cx="433992" cy="422729"/>
            <a:chOff x="5916675" y="927975"/>
            <a:chExt cx="516350" cy="502950"/>
          </a:xfrm>
        </p:grpSpPr>
        <p:sp>
          <p:nvSpPr>
            <p:cNvPr id="865" name="Google Shape;865;p52"/>
            <p:cNvSpPr/>
            <p:nvPr/>
          </p:nvSpPr>
          <p:spPr>
            <a:xfrm>
              <a:off x="5916675" y="927975"/>
              <a:ext cx="516350" cy="502950"/>
            </a:xfrm>
            <a:custGeom>
              <a:rect b="b" l="l" r="r" t="t"/>
              <a:pathLst>
                <a:path extrusionOk="0" fill="none" h="20118" w="20654">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52"/>
            <p:cNvSpPr/>
            <p:nvPr/>
          </p:nvSpPr>
          <p:spPr>
            <a:xfrm>
              <a:off x="6006800" y="1011375"/>
              <a:ext cx="336125" cy="336125"/>
            </a:xfrm>
            <a:custGeom>
              <a:rect b="b" l="l" r="r" t="t"/>
              <a:pathLst>
                <a:path extrusionOk="0" fill="none" h="13445" w="13445">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7" name="Google Shape;867;p52"/>
          <p:cNvGrpSpPr/>
          <p:nvPr/>
        </p:nvGrpSpPr>
        <p:grpSpPr>
          <a:xfrm>
            <a:off x="327251" y="1557145"/>
            <a:ext cx="391001" cy="264085"/>
            <a:chOff x="564675" y="1700625"/>
            <a:chExt cx="465200" cy="314200"/>
          </a:xfrm>
        </p:grpSpPr>
        <p:sp>
          <p:nvSpPr>
            <p:cNvPr id="868" name="Google Shape;868;p52"/>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52"/>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52"/>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1" name="Google Shape;871;p52"/>
          <p:cNvGrpSpPr/>
          <p:nvPr/>
        </p:nvGrpSpPr>
        <p:grpSpPr>
          <a:xfrm>
            <a:off x="892235" y="1492657"/>
            <a:ext cx="391001" cy="382827"/>
            <a:chOff x="1236875" y="1623900"/>
            <a:chExt cx="465200" cy="455475"/>
          </a:xfrm>
        </p:grpSpPr>
        <p:sp>
          <p:nvSpPr>
            <p:cNvPr id="872" name="Google Shape;872;p52"/>
            <p:cNvSpPr/>
            <p:nvPr/>
          </p:nvSpPr>
          <p:spPr>
            <a:xfrm>
              <a:off x="1236875" y="1623900"/>
              <a:ext cx="465200" cy="445125"/>
            </a:xfrm>
            <a:custGeom>
              <a:rect b="b" l="l" r="r" t="t"/>
              <a:pathLst>
                <a:path extrusionOk="0" fill="none" h="17805" w="18608">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52"/>
            <p:cNvSpPr/>
            <p:nvPr/>
          </p:nvSpPr>
          <p:spPr>
            <a:xfrm>
              <a:off x="1244800" y="2078750"/>
              <a:ext cx="449375" cy="625"/>
            </a:xfrm>
            <a:custGeom>
              <a:rect b="b" l="l" r="r" t="t"/>
              <a:pathLst>
                <a:path extrusionOk="0" fill="none" h="25" w="17975">
                  <a:moveTo>
                    <a:pt x="0" y="0"/>
                  </a:moveTo>
                  <a:lnTo>
                    <a:pt x="0" y="0"/>
                  </a:lnTo>
                  <a:lnTo>
                    <a:pt x="98" y="0"/>
                  </a:lnTo>
                  <a:lnTo>
                    <a:pt x="171" y="24"/>
                  </a:lnTo>
                  <a:lnTo>
                    <a:pt x="17804" y="24"/>
                  </a:lnTo>
                  <a:lnTo>
                    <a:pt x="17804" y="24"/>
                  </a:lnTo>
                  <a:lnTo>
                    <a:pt x="17877" y="0"/>
                  </a:lnTo>
                  <a:lnTo>
                    <a:pt x="1797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52"/>
            <p:cNvSpPr/>
            <p:nvPr/>
          </p:nvSpPr>
          <p:spPr>
            <a:xfrm>
              <a:off x="1236875" y="1791950"/>
              <a:ext cx="465200" cy="171725"/>
            </a:xfrm>
            <a:custGeom>
              <a:rect b="b" l="l" r="r" t="t"/>
              <a:pathLst>
                <a:path extrusionOk="0" fill="none" h="6869" w="18608">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52"/>
            <p:cNvSpPr/>
            <p:nvPr/>
          </p:nvSpPr>
          <p:spPr>
            <a:xfrm>
              <a:off x="1330025" y="1750550"/>
              <a:ext cx="278900" cy="110850"/>
            </a:xfrm>
            <a:custGeom>
              <a:rect b="b" l="l" r="r" t="t"/>
              <a:pathLst>
                <a:path extrusionOk="0" fill="none" h="4434" w="11156">
                  <a:moveTo>
                    <a:pt x="1" y="4433"/>
                  </a:moveTo>
                  <a:lnTo>
                    <a:pt x="1" y="1"/>
                  </a:lnTo>
                  <a:lnTo>
                    <a:pt x="11155" y="1"/>
                  </a:lnTo>
                  <a:lnTo>
                    <a:pt x="11155" y="443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52"/>
            <p:cNvSpPr/>
            <p:nvPr/>
          </p:nvSpPr>
          <p:spPr>
            <a:xfrm>
              <a:off x="1402500" y="1810225"/>
              <a:ext cx="133975" cy="25"/>
            </a:xfrm>
            <a:custGeom>
              <a:rect b="b" l="l" r="r" t="t"/>
              <a:pathLst>
                <a:path extrusionOk="0" fill="none" h="1" w="5359">
                  <a:moveTo>
                    <a:pt x="0" y="0"/>
                  </a:moveTo>
                  <a:lnTo>
                    <a:pt x="535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52"/>
            <p:cNvSpPr/>
            <p:nvPr/>
          </p:nvSpPr>
          <p:spPr>
            <a:xfrm>
              <a:off x="1402500" y="1844325"/>
              <a:ext cx="133975" cy="25"/>
            </a:xfrm>
            <a:custGeom>
              <a:rect b="b" l="l" r="r" t="t"/>
              <a:pathLst>
                <a:path extrusionOk="0" fill="none" h="1" w="5359">
                  <a:moveTo>
                    <a:pt x="0" y="0"/>
                  </a:moveTo>
                  <a:lnTo>
                    <a:pt x="535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52"/>
            <p:cNvSpPr/>
            <p:nvPr/>
          </p:nvSpPr>
          <p:spPr>
            <a:xfrm>
              <a:off x="1402500" y="1878425"/>
              <a:ext cx="85250" cy="25"/>
            </a:xfrm>
            <a:custGeom>
              <a:rect b="b" l="l" r="r" t="t"/>
              <a:pathLst>
                <a:path extrusionOk="0" fill="none" h="1" w="3410">
                  <a:moveTo>
                    <a:pt x="0" y="0"/>
                  </a:moveTo>
                  <a:lnTo>
                    <a:pt x="341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9" name="Google Shape;879;p52"/>
          <p:cNvGrpSpPr/>
          <p:nvPr/>
        </p:nvGrpSpPr>
        <p:grpSpPr>
          <a:xfrm>
            <a:off x="1469490" y="1500852"/>
            <a:ext cx="366458" cy="366437"/>
            <a:chOff x="1923675" y="1633650"/>
            <a:chExt cx="436000" cy="435975"/>
          </a:xfrm>
        </p:grpSpPr>
        <p:sp>
          <p:nvSpPr>
            <p:cNvPr id="880" name="Google Shape;880;p52"/>
            <p:cNvSpPr/>
            <p:nvPr/>
          </p:nvSpPr>
          <p:spPr>
            <a:xfrm>
              <a:off x="2209250" y="1633650"/>
              <a:ext cx="150425" cy="150425"/>
            </a:xfrm>
            <a:custGeom>
              <a:rect b="b" l="l" r="r" t="t"/>
              <a:pathLst>
                <a:path extrusionOk="0" fill="none" h="6017" w="6017">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52"/>
            <p:cNvSpPr/>
            <p:nvPr/>
          </p:nvSpPr>
          <p:spPr>
            <a:xfrm>
              <a:off x="2019900" y="1757250"/>
              <a:ext cx="261825" cy="261850"/>
            </a:xfrm>
            <a:custGeom>
              <a:rect b="b" l="l" r="r" t="t"/>
              <a:pathLst>
                <a:path extrusionOk="0" fill="none" h="10474" w="10473">
                  <a:moveTo>
                    <a:pt x="10473" y="1"/>
                  </a:moveTo>
                  <a:lnTo>
                    <a:pt x="0" y="104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52"/>
            <p:cNvSpPr/>
            <p:nvPr/>
          </p:nvSpPr>
          <p:spPr>
            <a:xfrm>
              <a:off x="1923675" y="1681150"/>
              <a:ext cx="388500" cy="388475"/>
            </a:xfrm>
            <a:custGeom>
              <a:rect b="b" l="l" r="r" t="t"/>
              <a:pathLst>
                <a:path extrusionOk="0" fill="none" h="15539" w="1554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52"/>
            <p:cNvSpPr/>
            <p:nvPr/>
          </p:nvSpPr>
          <p:spPr>
            <a:xfrm>
              <a:off x="1974225" y="1711575"/>
              <a:ext cx="261825" cy="261850"/>
            </a:xfrm>
            <a:custGeom>
              <a:rect b="b" l="l" r="r" t="t"/>
              <a:pathLst>
                <a:path extrusionOk="0" fill="none" h="10474" w="10473">
                  <a:moveTo>
                    <a:pt x="0" y="10474"/>
                  </a:moveTo>
                  <a:lnTo>
                    <a:pt x="1047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52"/>
            <p:cNvSpPr/>
            <p:nvPr/>
          </p:nvSpPr>
          <p:spPr>
            <a:xfrm>
              <a:off x="1934650" y="2014200"/>
              <a:ext cx="44475" cy="44475"/>
            </a:xfrm>
            <a:custGeom>
              <a:rect b="b" l="l" r="r" t="t"/>
              <a:pathLst>
                <a:path extrusionOk="0" fill="none" h="1779" w="1779">
                  <a:moveTo>
                    <a:pt x="1778" y="1778"/>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52"/>
            <p:cNvSpPr/>
            <p:nvPr/>
          </p:nvSpPr>
          <p:spPr>
            <a:xfrm>
              <a:off x="1944375" y="1947225"/>
              <a:ext cx="101725" cy="101700"/>
            </a:xfrm>
            <a:custGeom>
              <a:rect b="b" l="l" r="r" t="t"/>
              <a:pathLst>
                <a:path extrusionOk="0" fill="none" h="4068" w="4069">
                  <a:moveTo>
                    <a:pt x="1" y="49"/>
                  </a:moveTo>
                  <a:lnTo>
                    <a:pt x="1" y="49"/>
                  </a:lnTo>
                  <a:lnTo>
                    <a:pt x="25" y="0"/>
                  </a:lnTo>
                  <a:lnTo>
                    <a:pt x="25" y="0"/>
                  </a:lnTo>
                  <a:lnTo>
                    <a:pt x="4068" y="4043"/>
                  </a:lnTo>
                  <a:lnTo>
                    <a:pt x="4068" y="4043"/>
                  </a:lnTo>
                  <a:lnTo>
                    <a:pt x="4068" y="4043"/>
                  </a:lnTo>
                  <a:lnTo>
                    <a:pt x="4020" y="406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6" name="Google Shape;886;p52"/>
          <p:cNvGrpSpPr/>
          <p:nvPr/>
        </p:nvGrpSpPr>
        <p:grpSpPr>
          <a:xfrm>
            <a:off x="2032941" y="1499318"/>
            <a:ext cx="369505" cy="369505"/>
            <a:chOff x="2594050" y="1631825"/>
            <a:chExt cx="439625" cy="439625"/>
          </a:xfrm>
        </p:grpSpPr>
        <p:sp>
          <p:nvSpPr>
            <p:cNvPr id="887" name="Google Shape;887;p52"/>
            <p:cNvSpPr/>
            <p:nvPr/>
          </p:nvSpPr>
          <p:spPr>
            <a:xfrm>
              <a:off x="2594050" y="1883300"/>
              <a:ext cx="188175" cy="188150"/>
            </a:xfrm>
            <a:custGeom>
              <a:rect b="b" l="l" r="r" t="t"/>
              <a:pathLst>
                <a:path extrusionOk="0" fill="none" h="7526" w="7527">
                  <a:moveTo>
                    <a:pt x="5992" y="0"/>
                  </a:moveTo>
                  <a:lnTo>
                    <a:pt x="537" y="6430"/>
                  </a:lnTo>
                  <a:lnTo>
                    <a:pt x="1" y="7526"/>
                  </a:lnTo>
                  <a:lnTo>
                    <a:pt x="1097" y="6990"/>
                  </a:lnTo>
                  <a:lnTo>
                    <a:pt x="7526" y="1534"/>
                  </a:lnTo>
                  <a:lnTo>
                    <a:pt x="5992"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2"/>
            <p:cNvSpPr/>
            <p:nvPr/>
          </p:nvSpPr>
          <p:spPr>
            <a:xfrm>
              <a:off x="2857700" y="1631825"/>
              <a:ext cx="175975" cy="176000"/>
            </a:xfrm>
            <a:custGeom>
              <a:rect b="b" l="l" r="r" t="t"/>
              <a:pathLst>
                <a:path extrusionOk="0" fill="none" h="7040" w="7039">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2"/>
            <p:cNvSpPr/>
            <p:nvPr/>
          </p:nvSpPr>
          <p:spPr>
            <a:xfrm>
              <a:off x="2662850" y="1699400"/>
              <a:ext cx="303250" cy="303250"/>
            </a:xfrm>
            <a:custGeom>
              <a:rect b="b" l="l" r="r" t="t"/>
              <a:pathLst>
                <a:path extrusionOk="0" fill="none" h="12130" w="1213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2"/>
            <p:cNvSpPr/>
            <p:nvPr/>
          </p:nvSpPr>
          <p:spPr>
            <a:xfrm>
              <a:off x="2801675" y="1740825"/>
              <a:ext cx="49950" cy="49950"/>
            </a:xfrm>
            <a:custGeom>
              <a:rect b="b" l="l" r="r" t="t"/>
              <a:pathLst>
                <a:path extrusionOk="0" fill="none" h="1998" w="1998">
                  <a:moveTo>
                    <a:pt x="1" y="1997"/>
                  </a:moveTo>
                  <a:lnTo>
                    <a:pt x="199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1" name="Google Shape;891;p52"/>
          <p:cNvSpPr/>
          <p:nvPr/>
        </p:nvSpPr>
        <p:spPr>
          <a:xfrm>
            <a:off x="2614399" y="1515740"/>
            <a:ext cx="336767" cy="336767"/>
          </a:xfrm>
          <a:custGeom>
            <a:rect b="b" l="l" r="r" t="t"/>
            <a:pathLst>
              <a:path extrusionOk="0" fill="none" h="16027" w="16027">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2" name="Google Shape;892;p52"/>
          <p:cNvGrpSpPr/>
          <p:nvPr/>
        </p:nvGrpSpPr>
        <p:grpSpPr>
          <a:xfrm>
            <a:off x="3197706" y="1471687"/>
            <a:ext cx="299911" cy="424768"/>
            <a:chOff x="3979850" y="1598950"/>
            <a:chExt cx="356825" cy="505375"/>
          </a:xfrm>
        </p:grpSpPr>
        <p:sp>
          <p:nvSpPr>
            <p:cNvPr id="893" name="Google Shape;893;p52"/>
            <p:cNvSpPr/>
            <p:nvPr/>
          </p:nvSpPr>
          <p:spPr>
            <a:xfrm>
              <a:off x="3979850" y="1602600"/>
              <a:ext cx="44475" cy="501725"/>
            </a:xfrm>
            <a:custGeom>
              <a:rect b="b" l="l" r="r" t="t"/>
              <a:pathLst>
                <a:path extrusionOk="0" fill="none" h="20069" w="1779">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2"/>
            <p:cNvSpPr/>
            <p:nvPr/>
          </p:nvSpPr>
          <p:spPr>
            <a:xfrm>
              <a:off x="4037075" y="1598950"/>
              <a:ext cx="299600" cy="228950"/>
            </a:xfrm>
            <a:custGeom>
              <a:rect b="b" l="l" r="r" t="t"/>
              <a:pathLst>
                <a:path extrusionOk="0" fill="none" h="9158" w="11984">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5" name="Google Shape;895;p52"/>
          <p:cNvGrpSpPr/>
          <p:nvPr/>
        </p:nvGrpSpPr>
        <p:grpSpPr>
          <a:xfrm>
            <a:off x="3715096" y="1562776"/>
            <a:ext cx="395098" cy="242589"/>
            <a:chOff x="4595425" y="1707325"/>
            <a:chExt cx="470075" cy="288625"/>
          </a:xfrm>
        </p:grpSpPr>
        <p:sp>
          <p:nvSpPr>
            <p:cNvPr id="896" name="Google Shape;896;p52"/>
            <p:cNvSpPr/>
            <p:nvPr/>
          </p:nvSpPr>
          <p:spPr>
            <a:xfrm>
              <a:off x="4809750" y="1707325"/>
              <a:ext cx="41425" cy="41425"/>
            </a:xfrm>
            <a:custGeom>
              <a:rect b="b" l="l" r="r" t="t"/>
              <a:pathLst>
                <a:path extrusionOk="0" fill="none" h="1657" w="1657">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2"/>
            <p:cNvSpPr/>
            <p:nvPr/>
          </p:nvSpPr>
          <p:spPr>
            <a:xfrm>
              <a:off x="5024075" y="1761525"/>
              <a:ext cx="41425" cy="41425"/>
            </a:xfrm>
            <a:custGeom>
              <a:rect b="b" l="l" r="r" t="t"/>
              <a:pathLst>
                <a:path extrusionOk="0" fill="none" h="1657" w="1657">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2"/>
            <p:cNvSpPr/>
            <p:nvPr/>
          </p:nvSpPr>
          <p:spPr>
            <a:xfrm>
              <a:off x="4628900" y="1760300"/>
              <a:ext cx="403100" cy="177825"/>
            </a:xfrm>
            <a:custGeom>
              <a:rect b="b" l="l" r="r" t="t"/>
              <a:pathLst>
                <a:path extrusionOk="0" fill="none" h="7113" w="16124">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2"/>
            <p:cNvSpPr/>
            <p:nvPr/>
          </p:nvSpPr>
          <p:spPr>
            <a:xfrm>
              <a:off x="4595425" y="1761525"/>
              <a:ext cx="41425" cy="41425"/>
            </a:xfrm>
            <a:custGeom>
              <a:rect b="b" l="l" r="r" t="t"/>
              <a:pathLst>
                <a:path extrusionOk="0" fill="none" h="1657" w="1657">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2"/>
            <p:cNvSpPr/>
            <p:nvPr/>
          </p:nvSpPr>
          <p:spPr>
            <a:xfrm>
              <a:off x="4667275" y="1951475"/>
              <a:ext cx="326375" cy="44475"/>
            </a:xfrm>
            <a:custGeom>
              <a:rect b="b" l="l" r="r" t="t"/>
              <a:pathLst>
                <a:path extrusionOk="0" fill="none" h="1779" w="13055">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1" name="Google Shape;901;p52"/>
          <p:cNvGrpSpPr/>
          <p:nvPr/>
        </p:nvGrpSpPr>
        <p:grpSpPr>
          <a:xfrm>
            <a:off x="4299013" y="1503416"/>
            <a:ext cx="357234" cy="361310"/>
            <a:chOff x="5290150" y="1636700"/>
            <a:chExt cx="425025" cy="429875"/>
          </a:xfrm>
        </p:grpSpPr>
        <p:sp>
          <p:nvSpPr>
            <p:cNvPr id="902" name="Google Shape;902;p52"/>
            <p:cNvSpPr/>
            <p:nvPr/>
          </p:nvSpPr>
          <p:spPr>
            <a:xfrm>
              <a:off x="5396700" y="1939925"/>
              <a:ext cx="211900" cy="126650"/>
            </a:xfrm>
            <a:custGeom>
              <a:rect b="b" l="l" r="r" t="t"/>
              <a:pathLst>
                <a:path extrusionOk="0" fill="none" h="5066" w="8476">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52"/>
            <p:cNvSpPr/>
            <p:nvPr/>
          </p:nvSpPr>
          <p:spPr>
            <a:xfrm>
              <a:off x="5290150" y="1636700"/>
              <a:ext cx="425025" cy="294100"/>
            </a:xfrm>
            <a:custGeom>
              <a:rect b="b" l="l" r="r" t="t"/>
              <a:pathLst>
                <a:path extrusionOk="0" fill="none" h="11764" w="17001">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4" name="Google Shape;904;p52"/>
          <p:cNvGrpSpPr/>
          <p:nvPr/>
        </p:nvGrpSpPr>
        <p:grpSpPr>
          <a:xfrm>
            <a:off x="4862967" y="1492657"/>
            <a:ext cx="359272" cy="376691"/>
            <a:chOff x="5961125" y="1623900"/>
            <a:chExt cx="427450" cy="448175"/>
          </a:xfrm>
        </p:grpSpPr>
        <p:sp>
          <p:nvSpPr>
            <p:cNvPr id="905" name="Google Shape;905;p52"/>
            <p:cNvSpPr/>
            <p:nvPr/>
          </p:nvSpPr>
          <p:spPr>
            <a:xfrm>
              <a:off x="5961125" y="1678700"/>
              <a:ext cx="376925" cy="376925"/>
            </a:xfrm>
            <a:custGeom>
              <a:rect b="b" l="l" r="r" t="t"/>
              <a:pathLst>
                <a:path extrusionOk="0" fill="none" h="15077" w="15077">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52"/>
            <p:cNvSpPr/>
            <p:nvPr/>
          </p:nvSpPr>
          <p:spPr>
            <a:xfrm>
              <a:off x="6009825" y="1727425"/>
              <a:ext cx="279500" cy="279500"/>
            </a:xfrm>
            <a:custGeom>
              <a:rect b="b" l="l" r="r" t="t"/>
              <a:pathLst>
                <a:path extrusionOk="0" fill="none" h="11180" w="1118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52"/>
            <p:cNvSpPr/>
            <p:nvPr/>
          </p:nvSpPr>
          <p:spPr>
            <a:xfrm>
              <a:off x="6107250" y="1824850"/>
              <a:ext cx="84650" cy="84650"/>
            </a:xfrm>
            <a:custGeom>
              <a:rect b="b" l="l" r="r" t="t"/>
              <a:pathLst>
                <a:path extrusionOk="0" fill="none" h="3386" w="3386">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52"/>
            <p:cNvSpPr/>
            <p:nvPr/>
          </p:nvSpPr>
          <p:spPr>
            <a:xfrm>
              <a:off x="6058550" y="1776125"/>
              <a:ext cx="182075" cy="182075"/>
            </a:xfrm>
            <a:custGeom>
              <a:rect b="b" l="l" r="r" t="t"/>
              <a:pathLst>
                <a:path extrusionOk="0" fill="none" h="7283" w="7283">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52"/>
            <p:cNvSpPr/>
            <p:nvPr/>
          </p:nvSpPr>
          <p:spPr>
            <a:xfrm>
              <a:off x="5971475" y="2001400"/>
              <a:ext cx="74925" cy="70675"/>
            </a:xfrm>
            <a:custGeom>
              <a:rect b="b" l="l" r="r" t="t"/>
              <a:pathLst>
                <a:path extrusionOk="0" fill="none" h="2827" w="2997">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52"/>
            <p:cNvSpPr/>
            <p:nvPr/>
          </p:nvSpPr>
          <p:spPr>
            <a:xfrm>
              <a:off x="6253375" y="2001400"/>
              <a:ext cx="74325" cy="70675"/>
            </a:xfrm>
            <a:custGeom>
              <a:rect b="b" l="l" r="r" t="t"/>
              <a:pathLst>
                <a:path extrusionOk="0" fill="none" h="2827" w="2973">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52"/>
            <p:cNvSpPr/>
            <p:nvPr/>
          </p:nvSpPr>
          <p:spPr>
            <a:xfrm>
              <a:off x="6137700" y="1623900"/>
              <a:ext cx="250875" cy="255150"/>
            </a:xfrm>
            <a:custGeom>
              <a:rect b="b" l="l" r="r" t="t"/>
              <a:pathLst>
                <a:path extrusionOk="0" fill="none" h="10206" w="10035">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2" name="Google Shape;912;p52"/>
          <p:cNvGrpSpPr/>
          <p:nvPr/>
        </p:nvGrpSpPr>
        <p:grpSpPr>
          <a:xfrm>
            <a:off x="5415659" y="1502386"/>
            <a:ext cx="383835" cy="363369"/>
            <a:chOff x="6618700" y="1635475"/>
            <a:chExt cx="456675" cy="432325"/>
          </a:xfrm>
        </p:grpSpPr>
        <p:sp>
          <p:nvSpPr>
            <p:cNvPr id="913" name="Google Shape;913;p52"/>
            <p:cNvSpPr/>
            <p:nvPr/>
          </p:nvSpPr>
          <p:spPr>
            <a:xfrm>
              <a:off x="6663775" y="1904000"/>
              <a:ext cx="117525" cy="163800"/>
            </a:xfrm>
            <a:custGeom>
              <a:rect b="b" l="l" r="r" t="t"/>
              <a:pathLst>
                <a:path extrusionOk="0" fill="none" h="6552" w="4701">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52"/>
            <p:cNvSpPr/>
            <p:nvPr/>
          </p:nvSpPr>
          <p:spPr>
            <a:xfrm>
              <a:off x="7046125" y="1775525"/>
              <a:ext cx="29250" cy="99275"/>
            </a:xfrm>
            <a:custGeom>
              <a:rect b="b" l="l" r="r" t="t"/>
              <a:pathLst>
                <a:path extrusionOk="0" fill="none" h="3971" w="117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52"/>
            <p:cNvSpPr/>
            <p:nvPr/>
          </p:nvSpPr>
          <p:spPr>
            <a:xfrm>
              <a:off x="6618700" y="1751775"/>
              <a:ext cx="96850" cy="146750"/>
            </a:xfrm>
            <a:custGeom>
              <a:rect b="b" l="l" r="r" t="t"/>
              <a:pathLst>
                <a:path extrusionOk="0" fill="none" h="5870" w="3874">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52"/>
            <p:cNvSpPr/>
            <p:nvPr/>
          </p:nvSpPr>
          <p:spPr>
            <a:xfrm>
              <a:off x="6721600" y="1660450"/>
              <a:ext cx="278900" cy="329425"/>
            </a:xfrm>
            <a:custGeom>
              <a:rect b="b" l="l" r="r" t="t"/>
              <a:pathLst>
                <a:path extrusionOk="0" fill="none" h="13177" w="11156">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52"/>
            <p:cNvSpPr/>
            <p:nvPr/>
          </p:nvSpPr>
          <p:spPr>
            <a:xfrm>
              <a:off x="7006550" y="1635475"/>
              <a:ext cx="34750" cy="378750"/>
            </a:xfrm>
            <a:custGeom>
              <a:rect b="b" l="l" r="r" t="t"/>
              <a:pathLst>
                <a:path extrusionOk="0" fill="none" h="15150" w="139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8" name="Google Shape;918;p52"/>
          <p:cNvGrpSpPr/>
          <p:nvPr/>
        </p:nvGrpSpPr>
        <p:grpSpPr>
          <a:xfrm>
            <a:off x="370747" y="2085798"/>
            <a:ext cx="304009" cy="326513"/>
            <a:chOff x="616425" y="2329600"/>
            <a:chExt cx="361700" cy="388475"/>
          </a:xfrm>
        </p:grpSpPr>
        <p:sp>
          <p:nvSpPr>
            <p:cNvPr id="919" name="Google Shape;919;p52"/>
            <p:cNvSpPr/>
            <p:nvPr/>
          </p:nvSpPr>
          <p:spPr>
            <a:xfrm>
              <a:off x="616425" y="2329600"/>
              <a:ext cx="361700" cy="388475"/>
            </a:xfrm>
            <a:custGeom>
              <a:rect b="b" l="l" r="r" t="t"/>
              <a:pathLst>
                <a:path extrusionOk="0" fill="none" h="15539" w="14468">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2"/>
            <p:cNvSpPr/>
            <p:nvPr/>
          </p:nvSpPr>
          <p:spPr>
            <a:xfrm>
              <a:off x="704725" y="2545750"/>
              <a:ext cx="185125" cy="25"/>
            </a:xfrm>
            <a:custGeom>
              <a:rect b="b" l="l" r="r" t="t"/>
              <a:pathLst>
                <a:path extrusionOk="0" fill="none" h="1" w="7405">
                  <a:moveTo>
                    <a:pt x="7404"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52"/>
            <p:cNvSpPr/>
            <p:nvPr/>
          </p:nvSpPr>
          <p:spPr>
            <a:xfrm>
              <a:off x="811875" y="2626125"/>
              <a:ext cx="31075" cy="31075"/>
            </a:xfrm>
            <a:custGeom>
              <a:rect b="b" l="l" r="r" t="t"/>
              <a:pathLst>
                <a:path extrusionOk="0" fill="none" h="1243" w="1243">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52"/>
            <p:cNvSpPr/>
            <p:nvPr/>
          </p:nvSpPr>
          <p:spPr>
            <a:xfrm>
              <a:off x="751000" y="2568275"/>
              <a:ext cx="54200" cy="53600"/>
            </a:xfrm>
            <a:custGeom>
              <a:rect b="b" l="l" r="r" t="t"/>
              <a:pathLst>
                <a:path extrusionOk="0" fill="none" h="2144" w="2168">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52"/>
            <p:cNvSpPr/>
            <p:nvPr/>
          </p:nvSpPr>
          <p:spPr>
            <a:xfrm>
              <a:off x="769875" y="2662650"/>
              <a:ext cx="23775" cy="23775"/>
            </a:xfrm>
            <a:custGeom>
              <a:rect b="b" l="l" r="r" t="t"/>
              <a:pathLst>
                <a:path extrusionOk="0" fill="none" h="951" w="951">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52"/>
            <p:cNvSpPr/>
            <p:nvPr/>
          </p:nvSpPr>
          <p:spPr>
            <a:xfrm>
              <a:off x="799700" y="2503125"/>
              <a:ext cx="24375" cy="23775"/>
            </a:xfrm>
            <a:custGeom>
              <a:rect b="b" l="l" r="r" t="t"/>
              <a:pathLst>
                <a:path extrusionOk="0" fill="none" h="951" w="975">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52"/>
            <p:cNvSpPr/>
            <p:nvPr/>
          </p:nvSpPr>
          <p:spPr>
            <a:xfrm>
              <a:off x="766825" y="2388050"/>
              <a:ext cx="60925" cy="25"/>
            </a:xfrm>
            <a:custGeom>
              <a:rect b="b" l="l" r="r" t="t"/>
              <a:pathLst>
                <a:path extrusionOk="0" fill="none" h="1" w="2437">
                  <a:moveTo>
                    <a:pt x="2436"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2"/>
            <p:cNvSpPr/>
            <p:nvPr/>
          </p:nvSpPr>
          <p:spPr>
            <a:xfrm>
              <a:off x="769875" y="2456250"/>
              <a:ext cx="31075" cy="31075"/>
            </a:xfrm>
            <a:custGeom>
              <a:rect b="b" l="l" r="r" t="t"/>
              <a:pathLst>
                <a:path extrusionOk="0" fill="none" h="1243" w="1243">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7" name="Google Shape;927;p52"/>
          <p:cNvGrpSpPr/>
          <p:nvPr/>
        </p:nvGrpSpPr>
        <p:grpSpPr>
          <a:xfrm>
            <a:off x="927557" y="2088866"/>
            <a:ext cx="320378" cy="320378"/>
            <a:chOff x="1278900" y="2333250"/>
            <a:chExt cx="381175" cy="381175"/>
          </a:xfrm>
        </p:grpSpPr>
        <p:sp>
          <p:nvSpPr>
            <p:cNvPr id="928" name="Google Shape;928;p52"/>
            <p:cNvSpPr/>
            <p:nvPr/>
          </p:nvSpPr>
          <p:spPr>
            <a:xfrm>
              <a:off x="1278900" y="2333250"/>
              <a:ext cx="381175" cy="381175"/>
            </a:xfrm>
            <a:custGeom>
              <a:rect b="b" l="l" r="r" t="t"/>
              <a:pathLst>
                <a:path extrusionOk="0" fill="none" h="15247" w="15247">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52"/>
            <p:cNvSpPr/>
            <p:nvPr/>
          </p:nvSpPr>
          <p:spPr>
            <a:xfrm>
              <a:off x="1525475" y="2503125"/>
              <a:ext cx="43875" cy="47525"/>
            </a:xfrm>
            <a:custGeom>
              <a:rect b="b" l="l" r="r" t="t"/>
              <a:pathLst>
                <a:path extrusionOk="0" fill="none" h="1901" w="1755">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52"/>
            <p:cNvSpPr/>
            <p:nvPr/>
          </p:nvSpPr>
          <p:spPr>
            <a:xfrm>
              <a:off x="1369600" y="2503125"/>
              <a:ext cx="43875" cy="47525"/>
            </a:xfrm>
            <a:custGeom>
              <a:rect b="b" l="l" r="r" t="t"/>
              <a:pathLst>
                <a:path extrusionOk="0" fill="none" h="1901" w="1755">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52"/>
            <p:cNvSpPr/>
            <p:nvPr/>
          </p:nvSpPr>
          <p:spPr>
            <a:xfrm>
              <a:off x="1369600" y="2604200"/>
              <a:ext cx="199750" cy="40825"/>
            </a:xfrm>
            <a:custGeom>
              <a:rect b="b" l="l" r="r" t="t"/>
              <a:pathLst>
                <a:path extrusionOk="0" fill="none" h="1633" w="799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2" name="Google Shape;932;p52"/>
          <p:cNvGrpSpPr/>
          <p:nvPr/>
        </p:nvGrpSpPr>
        <p:grpSpPr>
          <a:xfrm>
            <a:off x="1492520" y="2088866"/>
            <a:ext cx="320399" cy="320378"/>
            <a:chOff x="1951075" y="2333250"/>
            <a:chExt cx="381200" cy="381175"/>
          </a:xfrm>
        </p:grpSpPr>
        <p:sp>
          <p:nvSpPr>
            <p:cNvPr id="933" name="Google Shape;933;p52"/>
            <p:cNvSpPr/>
            <p:nvPr/>
          </p:nvSpPr>
          <p:spPr>
            <a:xfrm>
              <a:off x="1951075" y="2333250"/>
              <a:ext cx="381200" cy="381175"/>
            </a:xfrm>
            <a:custGeom>
              <a:rect b="b" l="l" r="r" t="t"/>
              <a:pathLst>
                <a:path extrusionOk="0" fill="none" h="15247" w="15248">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52"/>
            <p:cNvSpPr/>
            <p:nvPr/>
          </p:nvSpPr>
          <p:spPr>
            <a:xfrm>
              <a:off x="2197675" y="2503125"/>
              <a:ext cx="43875" cy="47525"/>
            </a:xfrm>
            <a:custGeom>
              <a:rect b="b" l="l" r="r" t="t"/>
              <a:pathLst>
                <a:path extrusionOk="0" fill="none" h="1901" w="1755">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52"/>
            <p:cNvSpPr/>
            <p:nvPr/>
          </p:nvSpPr>
          <p:spPr>
            <a:xfrm>
              <a:off x="2041800" y="2503125"/>
              <a:ext cx="43875" cy="47525"/>
            </a:xfrm>
            <a:custGeom>
              <a:rect b="b" l="l" r="r" t="t"/>
              <a:pathLst>
                <a:path extrusionOk="0" fill="none" h="1901" w="1755">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2"/>
            <p:cNvSpPr/>
            <p:nvPr/>
          </p:nvSpPr>
          <p:spPr>
            <a:xfrm>
              <a:off x="2041800" y="2584100"/>
              <a:ext cx="199750" cy="41425"/>
            </a:xfrm>
            <a:custGeom>
              <a:rect b="b" l="l" r="r" t="t"/>
              <a:pathLst>
                <a:path extrusionOk="0" fill="none" h="1657" w="799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7" name="Google Shape;937;p52"/>
          <p:cNvGrpSpPr/>
          <p:nvPr/>
        </p:nvGrpSpPr>
        <p:grpSpPr>
          <a:xfrm>
            <a:off x="2057504" y="2088866"/>
            <a:ext cx="320378" cy="320378"/>
            <a:chOff x="2623275" y="2333250"/>
            <a:chExt cx="381175" cy="381175"/>
          </a:xfrm>
        </p:grpSpPr>
        <p:sp>
          <p:nvSpPr>
            <p:cNvPr id="938" name="Google Shape;938;p52"/>
            <p:cNvSpPr/>
            <p:nvPr/>
          </p:nvSpPr>
          <p:spPr>
            <a:xfrm>
              <a:off x="2623275" y="2333250"/>
              <a:ext cx="381175" cy="381175"/>
            </a:xfrm>
            <a:custGeom>
              <a:rect b="b" l="l" r="r" t="t"/>
              <a:pathLst>
                <a:path extrusionOk="0" fill="none" h="15247" w="15247">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52"/>
            <p:cNvSpPr/>
            <p:nvPr/>
          </p:nvSpPr>
          <p:spPr>
            <a:xfrm>
              <a:off x="2869875" y="2503125"/>
              <a:ext cx="43875" cy="47525"/>
            </a:xfrm>
            <a:custGeom>
              <a:rect b="b" l="l" r="r" t="t"/>
              <a:pathLst>
                <a:path extrusionOk="0" fill="none" h="1901" w="1755">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52"/>
            <p:cNvSpPr/>
            <p:nvPr/>
          </p:nvSpPr>
          <p:spPr>
            <a:xfrm>
              <a:off x="2714000" y="2503125"/>
              <a:ext cx="43875" cy="47525"/>
            </a:xfrm>
            <a:custGeom>
              <a:rect b="b" l="l" r="r" t="t"/>
              <a:pathLst>
                <a:path extrusionOk="0" fill="none" h="1901" w="1755">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52"/>
            <p:cNvSpPr/>
            <p:nvPr/>
          </p:nvSpPr>
          <p:spPr>
            <a:xfrm>
              <a:off x="2810200" y="2595675"/>
              <a:ext cx="99875" cy="31075"/>
            </a:xfrm>
            <a:custGeom>
              <a:rect b="b" l="l" r="r" t="t"/>
              <a:pathLst>
                <a:path extrusionOk="0" fill="none" h="1243" w="3995">
                  <a:moveTo>
                    <a:pt x="1" y="1242"/>
                  </a:moveTo>
                  <a:lnTo>
                    <a:pt x="399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2" name="Google Shape;942;p52"/>
          <p:cNvGrpSpPr/>
          <p:nvPr/>
        </p:nvGrpSpPr>
        <p:grpSpPr>
          <a:xfrm>
            <a:off x="2697209" y="2033603"/>
            <a:ext cx="170937" cy="426827"/>
            <a:chOff x="3384375" y="2267500"/>
            <a:chExt cx="203375" cy="507825"/>
          </a:xfrm>
        </p:grpSpPr>
        <p:sp>
          <p:nvSpPr>
            <p:cNvPr id="943" name="Google Shape;943;p52"/>
            <p:cNvSpPr/>
            <p:nvPr/>
          </p:nvSpPr>
          <p:spPr>
            <a:xfrm>
              <a:off x="3384375" y="2373425"/>
              <a:ext cx="203375" cy="401900"/>
            </a:xfrm>
            <a:custGeom>
              <a:rect b="b" l="l" r="r" t="t"/>
              <a:pathLst>
                <a:path extrusionOk="0" fill="none" h="16076" w="8135">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52"/>
            <p:cNvSpPr/>
            <p:nvPr/>
          </p:nvSpPr>
          <p:spPr>
            <a:xfrm>
              <a:off x="3443425" y="2267500"/>
              <a:ext cx="85275" cy="93775"/>
            </a:xfrm>
            <a:custGeom>
              <a:rect b="b" l="l" r="r" t="t"/>
              <a:pathLst>
                <a:path extrusionOk="0" fill="none" h="3751" w="3411">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5" name="Google Shape;945;p52"/>
          <p:cNvGrpSpPr/>
          <p:nvPr/>
        </p:nvGrpSpPr>
        <p:grpSpPr>
          <a:xfrm>
            <a:off x="3842516" y="2087836"/>
            <a:ext cx="140237" cy="318339"/>
            <a:chOff x="4747025" y="2332025"/>
            <a:chExt cx="166850" cy="378750"/>
          </a:xfrm>
        </p:grpSpPr>
        <p:sp>
          <p:nvSpPr>
            <p:cNvPr id="946" name="Google Shape;946;p52"/>
            <p:cNvSpPr/>
            <p:nvPr/>
          </p:nvSpPr>
          <p:spPr>
            <a:xfrm>
              <a:off x="4747025" y="2427025"/>
              <a:ext cx="166850" cy="283750"/>
            </a:xfrm>
            <a:custGeom>
              <a:rect b="b" l="l" r="r" t="t"/>
              <a:pathLst>
                <a:path extrusionOk="0" fill="none" h="11350" w="6674">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52"/>
            <p:cNvSpPr/>
            <p:nvPr/>
          </p:nvSpPr>
          <p:spPr>
            <a:xfrm>
              <a:off x="4792100" y="2332025"/>
              <a:ext cx="76725" cy="84050"/>
            </a:xfrm>
            <a:custGeom>
              <a:rect b="b" l="l" r="r" t="t"/>
              <a:pathLst>
                <a:path extrusionOk="0" fill="none" h="3362" w="3069">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52"/>
          <p:cNvGrpSpPr/>
          <p:nvPr/>
        </p:nvGrpSpPr>
        <p:grpSpPr>
          <a:xfrm>
            <a:off x="3274990" y="2035641"/>
            <a:ext cx="145343" cy="422729"/>
            <a:chOff x="4071800" y="2269925"/>
            <a:chExt cx="172925" cy="502950"/>
          </a:xfrm>
        </p:grpSpPr>
        <p:sp>
          <p:nvSpPr>
            <p:cNvPr id="949" name="Google Shape;949;p52"/>
            <p:cNvSpPr/>
            <p:nvPr/>
          </p:nvSpPr>
          <p:spPr>
            <a:xfrm>
              <a:off x="4118075" y="2269925"/>
              <a:ext cx="80375" cy="91350"/>
            </a:xfrm>
            <a:custGeom>
              <a:rect b="b" l="l" r="r" t="t"/>
              <a:pathLst>
                <a:path extrusionOk="0" fill="none" h="3654" w="3215">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2"/>
            <p:cNvSpPr/>
            <p:nvPr/>
          </p:nvSpPr>
          <p:spPr>
            <a:xfrm>
              <a:off x="4071800" y="2372825"/>
              <a:ext cx="172925" cy="400050"/>
            </a:xfrm>
            <a:custGeom>
              <a:rect b="b" l="l" r="r" t="t"/>
              <a:pathLst>
                <a:path extrusionOk="0" fill="none" h="16002" w="6917">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1" name="Google Shape;951;p52"/>
          <p:cNvSpPr/>
          <p:nvPr/>
        </p:nvSpPr>
        <p:spPr>
          <a:xfrm>
            <a:off x="4317611" y="2080241"/>
            <a:ext cx="320378" cy="337776"/>
          </a:xfrm>
          <a:custGeom>
            <a:rect b="b" l="l" r="r" t="t"/>
            <a:pathLst>
              <a:path extrusionOk="0" fill="none" h="16075" w="15247">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2" name="Google Shape;952;p52"/>
          <p:cNvGrpSpPr/>
          <p:nvPr/>
        </p:nvGrpSpPr>
        <p:grpSpPr>
          <a:xfrm>
            <a:off x="4872696" y="2086302"/>
            <a:ext cx="345971" cy="325505"/>
            <a:chOff x="5972700" y="2330200"/>
            <a:chExt cx="411625" cy="387275"/>
          </a:xfrm>
        </p:grpSpPr>
        <p:sp>
          <p:nvSpPr>
            <p:cNvPr id="953" name="Google Shape;953;p52"/>
            <p:cNvSpPr/>
            <p:nvPr/>
          </p:nvSpPr>
          <p:spPr>
            <a:xfrm>
              <a:off x="5972700" y="2476950"/>
              <a:ext cx="98050" cy="219825"/>
            </a:xfrm>
            <a:custGeom>
              <a:rect b="b" l="l" r="r" t="t"/>
              <a:pathLst>
                <a:path extrusionOk="0" fill="none" h="8793" w="3922">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52"/>
            <p:cNvSpPr/>
            <p:nvPr/>
          </p:nvSpPr>
          <p:spPr>
            <a:xfrm>
              <a:off x="6078025" y="2330200"/>
              <a:ext cx="306300" cy="387275"/>
            </a:xfrm>
            <a:custGeom>
              <a:rect b="b" l="l" r="r" t="t"/>
              <a:pathLst>
                <a:path extrusionOk="0" fill="none" h="15491" w="12252">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5" name="Google Shape;955;p52"/>
          <p:cNvGrpSpPr/>
          <p:nvPr/>
        </p:nvGrpSpPr>
        <p:grpSpPr>
          <a:xfrm>
            <a:off x="467993" y="2614431"/>
            <a:ext cx="109538" cy="399195"/>
            <a:chOff x="732125" y="2958550"/>
            <a:chExt cx="130325" cy="474950"/>
          </a:xfrm>
        </p:grpSpPr>
        <p:sp>
          <p:nvSpPr>
            <p:cNvPr id="956" name="Google Shape;956;p52"/>
            <p:cNvSpPr/>
            <p:nvPr/>
          </p:nvSpPr>
          <p:spPr>
            <a:xfrm>
              <a:off x="732125" y="2958550"/>
              <a:ext cx="130325" cy="474950"/>
            </a:xfrm>
            <a:custGeom>
              <a:rect b="b" l="l" r="r" t="t"/>
              <a:pathLst>
                <a:path extrusionOk="0" fill="none" h="18998" w="5213">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52"/>
            <p:cNvSpPr/>
            <p:nvPr/>
          </p:nvSpPr>
          <p:spPr>
            <a:xfrm>
              <a:off x="756475" y="3090675"/>
              <a:ext cx="81625" cy="318475"/>
            </a:xfrm>
            <a:custGeom>
              <a:rect b="b" l="l" r="r" t="t"/>
              <a:pathLst>
                <a:path extrusionOk="0" fill="none" h="12739" w="3265">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52"/>
            <p:cNvSpPr/>
            <p:nvPr/>
          </p:nvSpPr>
          <p:spPr>
            <a:xfrm>
              <a:off x="802750" y="3129050"/>
              <a:ext cx="13425" cy="25"/>
            </a:xfrm>
            <a:custGeom>
              <a:rect b="b" l="l" r="r" t="t"/>
              <a:pathLst>
                <a:path extrusionOk="0" fill="none" h="1" w="537">
                  <a:moveTo>
                    <a:pt x="536"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52"/>
            <p:cNvSpPr/>
            <p:nvPr/>
          </p:nvSpPr>
          <p:spPr>
            <a:xfrm>
              <a:off x="802750" y="3162525"/>
              <a:ext cx="13425" cy="25"/>
            </a:xfrm>
            <a:custGeom>
              <a:rect b="b" l="l" r="r" t="t"/>
              <a:pathLst>
                <a:path extrusionOk="0" fill="none" h="1" w="537">
                  <a:moveTo>
                    <a:pt x="536"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2"/>
            <p:cNvSpPr/>
            <p:nvPr/>
          </p:nvSpPr>
          <p:spPr>
            <a:xfrm>
              <a:off x="802750" y="3196025"/>
              <a:ext cx="13425" cy="25"/>
            </a:xfrm>
            <a:custGeom>
              <a:rect b="b" l="l" r="r" t="t"/>
              <a:pathLst>
                <a:path extrusionOk="0" fill="none" h="1" w="537">
                  <a:moveTo>
                    <a:pt x="536"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52"/>
            <p:cNvSpPr/>
            <p:nvPr/>
          </p:nvSpPr>
          <p:spPr>
            <a:xfrm>
              <a:off x="802750" y="3229500"/>
              <a:ext cx="13425" cy="25"/>
            </a:xfrm>
            <a:custGeom>
              <a:rect b="b" l="l" r="r" t="t"/>
              <a:pathLst>
                <a:path extrusionOk="0" fill="none" h="1" w="537">
                  <a:moveTo>
                    <a:pt x="536"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52"/>
            <p:cNvSpPr/>
            <p:nvPr/>
          </p:nvSpPr>
          <p:spPr>
            <a:xfrm>
              <a:off x="802750" y="3263000"/>
              <a:ext cx="13425" cy="25"/>
            </a:xfrm>
            <a:custGeom>
              <a:rect b="b" l="l" r="r" t="t"/>
              <a:pathLst>
                <a:path extrusionOk="0" fill="none" h="1" w="537">
                  <a:moveTo>
                    <a:pt x="536"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52"/>
            <p:cNvSpPr/>
            <p:nvPr/>
          </p:nvSpPr>
          <p:spPr>
            <a:xfrm>
              <a:off x="802750" y="3296475"/>
              <a:ext cx="13425" cy="25"/>
            </a:xfrm>
            <a:custGeom>
              <a:rect b="b" l="l" r="r" t="t"/>
              <a:pathLst>
                <a:path extrusionOk="0" fill="none" h="1" w="537">
                  <a:moveTo>
                    <a:pt x="536"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4" name="Google Shape;964;p52"/>
          <p:cNvSpPr/>
          <p:nvPr/>
        </p:nvSpPr>
        <p:spPr>
          <a:xfrm>
            <a:off x="1484913" y="2598660"/>
            <a:ext cx="335738" cy="430924"/>
          </a:xfrm>
          <a:custGeom>
            <a:rect b="b" l="l" r="r" t="t"/>
            <a:pathLst>
              <a:path extrusionOk="0" fill="none" h="20508" w="15978">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52"/>
          <p:cNvSpPr/>
          <p:nvPr/>
        </p:nvSpPr>
        <p:spPr>
          <a:xfrm>
            <a:off x="963405" y="2598660"/>
            <a:ext cx="248746" cy="430924"/>
          </a:xfrm>
          <a:custGeom>
            <a:rect b="b" l="l" r="r" t="t"/>
            <a:pathLst>
              <a:path extrusionOk="0" fill="none" h="20508" w="11838">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6" name="Google Shape;966;p52"/>
          <p:cNvGrpSpPr/>
          <p:nvPr/>
        </p:nvGrpSpPr>
        <p:grpSpPr>
          <a:xfrm>
            <a:off x="2023737" y="2627227"/>
            <a:ext cx="387933" cy="367467"/>
            <a:chOff x="2583100" y="2973775"/>
            <a:chExt cx="461550" cy="437200"/>
          </a:xfrm>
        </p:grpSpPr>
        <p:sp>
          <p:nvSpPr>
            <p:cNvPr id="967" name="Google Shape;967;p52"/>
            <p:cNvSpPr/>
            <p:nvPr/>
          </p:nvSpPr>
          <p:spPr>
            <a:xfrm>
              <a:off x="2701225" y="3315975"/>
              <a:ext cx="225300" cy="95000"/>
            </a:xfrm>
            <a:custGeom>
              <a:rect b="b" l="l" r="r" t="t"/>
              <a:pathLst>
                <a:path extrusionOk="0" fill="none" h="3800" w="9012">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2"/>
            <p:cNvSpPr/>
            <p:nvPr/>
          </p:nvSpPr>
          <p:spPr>
            <a:xfrm>
              <a:off x="2583100" y="2973775"/>
              <a:ext cx="461550" cy="336125"/>
            </a:xfrm>
            <a:custGeom>
              <a:rect b="b" l="l" r="r" t="t"/>
              <a:pathLst>
                <a:path extrusionOk="0" fill="none" h="13445" w="18462">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9" name="Google Shape;969;p52"/>
          <p:cNvSpPr/>
          <p:nvPr/>
        </p:nvSpPr>
        <p:spPr>
          <a:xfrm>
            <a:off x="3734681" y="2636022"/>
            <a:ext cx="356204" cy="356204"/>
          </a:xfrm>
          <a:custGeom>
            <a:rect b="b" l="l" r="r" t="t"/>
            <a:pathLst>
              <a:path extrusionOk="0" fill="none" h="16952" w="16952">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0" name="Google Shape;970;p52"/>
          <p:cNvGrpSpPr/>
          <p:nvPr/>
        </p:nvGrpSpPr>
        <p:grpSpPr>
          <a:xfrm>
            <a:off x="4263186" y="2655384"/>
            <a:ext cx="435022" cy="323445"/>
            <a:chOff x="5247525" y="3007275"/>
            <a:chExt cx="517575" cy="384825"/>
          </a:xfrm>
        </p:grpSpPr>
        <p:sp>
          <p:nvSpPr>
            <p:cNvPr id="971" name="Google Shape;971;p52"/>
            <p:cNvSpPr/>
            <p:nvPr/>
          </p:nvSpPr>
          <p:spPr>
            <a:xfrm>
              <a:off x="5247525" y="3007275"/>
              <a:ext cx="348900" cy="348900"/>
            </a:xfrm>
            <a:custGeom>
              <a:rect b="b" l="l" r="r" t="t"/>
              <a:pathLst>
                <a:path extrusionOk="0" fill="none" h="13956" w="13956">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52"/>
            <p:cNvSpPr/>
            <p:nvPr/>
          </p:nvSpPr>
          <p:spPr>
            <a:xfrm>
              <a:off x="5566575" y="3193575"/>
              <a:ext cx="198525" cy="198525"/>
            </a:xfrm>
            <a:custGeom>
              <a:rect b="b" l="l" r="r" t="t"/>
              <a:pathLst>
                <a:path extrusionOk="0" fill="none" h="7941" w="7941">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3" name="Google Shape;973;p52"/>
          <p:cNvGrpSpPr/>
          <p:nvPr/>
        </p:nvGrpSpPr>
        <p:grpSpPr>
          <a:xfrm>
            <a:off x="3174172" y="2636956"/>
            <a:ext cx="342882" cy="350068"/>
            <a:chOff x="3951850" y="2985350"/>
            <a:chExt cx="407950" cy="416500"/>
          </a:xfrm>
        </p:grpSpPr>
        <p:sp>
          <p:nvSpPr>
            <p:cNvPr id="974" name="Google Shape;974;p52"/>
            <p:cNvSpPr/>
            <p:nvPr/>
          </p:nvSpPr>
          <p:spPr>
            <a:xfrm>
              <a:off x="3951850" y="2985350"/>
              <a:ext cx="314800" cy="314825"/>
            </a:xfrm>
            <a:custGeom>
              <a:rect b="b" l="l" r="r" t="t"/>
              <a:pathLst>
                <a:path extrusionOk="0" fill="none" h="12593" w="12592">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2"/>
            <p:cNvSpPr/>
            <p:nvPr/>
          </p:nvSpPr>
          <p:spPr>
            <a:xfrm>
              <a:off x="3988375" y="3021875"/>
              <a:ext cx="241750" cy="241750"/>
            </a:xfrm>
            <a:custGeom>
              <a:rect b="b" l="l" r="r" t="t"/>
              <a:pathLst>
                <a:path extrusionOk="0" fill="none" h="9670" w="967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52"/>
            <p:cNvSpPr/>
            <p:nvPr/>
          </p:nvSpPr>
          <p:spPr>
            <a:xfrm>
              <a:off x="4024300" y="3058425"/>
              <a:ext cx="84650" cy="84650"/>
            </a:xfrm>
            <a:custGeom>
              <a:rect b="b" l="l" r="r" t="t"/>
              <a:pathLst>
                <a:path extrusionOk="0" fill="none" h="3386" w="3386">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52"/>
            <p:cNvSpPr/>
            <p:nvPr/>
          </p:nvSpPr>
          <p:spPr>
            <a:xfrm>
              <a:off x="4205750" y="3248375"/>
              <a:ext cx="154050" cy="153475"/>
            </a:xfrm>
            <a:custGeom>
              <a:rect b="b" l="l" r="r" t="t"/>
              <a:pathLst>
                <a:path extrusionOk="0" fill="none" h="6139" w="6162">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8" name="Google Shape;978;p52"/>
          <p:cNvGrpSpPr/>
          <p:nvPr/>
        </p:nvGrpSpPr>
        <p:grpSpPr>
          <a:xfrm>
            <a:off x="330844" y="3226504"/>
            <a:ext cx="397136" cy="305017"/>
            <a:chOff x="568950" y="3686775"/>
            <a:chExt cx="472500" cy="362900"/>
          </a:xfrm>
        </p:grpSpPr>
        <p:sp>
          <p:nvSpPr>
            <p:cNvPr id="979" name="Google Shape;979;p52"/>
            <p:cNvSpPr/>
            <p:nvPr/>
          </p:nvSpPr>
          <p:spPr>
            <a:xfrm>
              <a:off x="568950" y="3686775"/>
              <a:ext cx="472500" cy="362900"/>
            </a:xfrm>
            <a:custGeom>
              <a:rect b="b" l="l" r="r" t="t"/>
              <a:pathLst>
                <a:path extrusionOk="0" fill="none" h="14516" w="1890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52"/>
            <p:cNvSpPr/>
            <p:nvPr/>
          </p:nvSpPr>
          <p:spPr>
            <a:xfrm>
              <a:off x="645650" y="3820725"/>
              <a:ext cx="34125" cy="34125"/>
            </a:xfrm>
            <a:custGeom>
              <a:rect b="b" l="l" r="r" t="t"/>
              <a:pathLst>
                <a:path extrusionOk="0" fill="none" h="1365" w="1365">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2"/>
            <p:cNvSpPr/>
            <p:nvPr/>
          </p:nvSpPr>
          <p:spPr>
            <a:xfrm>
              <a:off x="747950" y="3753750"/>
              <a:ext cx="85275" cy="12200"/>
            </a:xfrm>
            <a:custGeom>
              <a:rect b="b" l="l" r="r" t="t"/>
              <a:pathLst>
                <a:path extrusionOk="0" fill="none" h="488" w="3411">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2" name="Google Shape;982;p52"/>
          <p:cNvSpPr/>
          <p:nvPr/>
        </p:nvSpPr>
        <p:spPr>
          <a:xfrm>
            <a:off x="4907686" y="2619652"/>
            <a:ext cx="270221" cy="388962"/>
          </a:xfrm>
          <a:custGeom>
            <a:rect b="b" l="l" r="r" t="t"/>
            <a:pathLst>
              <a:path extrusionOk="0" fill="none" h="18511" w="1286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3" name="Google Shape;983;p52"/>
          <p:cNvGrpSpPr/>
          <p:nvPr/>
        </p:nvGrpSpPr>
        <p:grpSpPr>
          <a:xfrm>
            <a:off x="898896" y="3252097"/>
            <a:ext cx="377700" cy="253852"/>
            <a:chOff x="1244800" y="3717225"/>
            <a:chExt cx="449375" cy="302025"/>
          </a:xfrm>
        </p:grpSpPr>
        <p:sp>
          <p:nvSpPr>
            <p:cNvPr id="984" name="Google Shape;984;p52"/>
            <p:cNvSpPr/>
            <p:nvPr/>
          </p:nvSpPr>
          <p:spPr>
            <a:xfrm>
              <a:off x="1244800" y="3717225"/>
              <a:ext cx="449375" cy="302025"/>
            </a:xfrm>
            <a:custGeom>
              <a:rect b="b" l="l" r="r" t="t"/>
              <a:pathLst>
                <a:path extrusionOk="0" fill="none" h="12081" w="17975">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2"/>
            <p:cNvSpPr/>
            <p:nvPr/>
          </p:nvSpPr>
          <p:spPr>
            <a:xfrm>
              <a:off x="1244800" y="3795150"/>
              <a:ext cx="449375" cy="25"/>
            </a:xfrm>
            <a:custGeom>
              <a:rect b="b" l="l" r="r" t="t"/>
              <a:pathLst>
                <a:path extrusionOk="0" fill="none" h="1" w="17975">
                  <a:moveTo>
                    <a:pt x="17974"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2"/>
            <p:cNvSpPr/>
            <p:nvPr/>
          </p:nvSpPr>
          <p:spPr>
            <a:xfrm>
              <a:off x="1244800" y="3853000"/>
              <a:ext cx="449375" cy="25"/>
            </a:xfrm>
            <a:custGeom>
              <a:rect b="b" l="l" r="r" t="t"/>
              <a:pathLst>
                <a:path extrusionOk="0" fill="none" h="1" w="17975">
                  <a:moveTo>
                    <a:pt x="0" y="0"/>
                  </a:moveTo>
                  <a:lnTo>
                    <a:pt x="1797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2"/>
            <p:cNvSpPr/>
            <p:nvPr/>
          </p:nvSpPr>
          <p:spPr>
            <a:xfrm>
              <a:off x="1302625" y="3893800"/>
              <a:ext cx="161375" cy="25"/>
            </a:xfrm>
            <a:custGeom>
              <a:rect b="b" l="l" r="r" t="t"/>
              <a:pathLst>
                <a:path extrusionOk="0" fill="none" h="1" w="6455">
                  <a:moveTo>
                    <a:pt x="6455"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2"/>
            <p:cNvSpPr/>
            <p:nvPr/>
          </p:nvSpPr>
          <p:spPr>
            <a:xfrm>
              <a:off x="1302625" y="3933975"/>
              <a:ext cx="110250" cy="25"/>
            </a:xfrm>
            <a:custGeom>
              <a:rect b="b" l="l" r="r" t="t"/>
              <a:pathLst>
                <a:path extrusionOk="0" fill="none" h="1" w="4410">
                  <a:moveTo>
                    <a:pt x="4409" y="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52"/>
            <p:cNvSpPr/>
            <p:nvPr/>
          </p:nvSpPr>
          <p:spPr>
            <a:xfrm>
              <a:off x="1572975" y="3899875"/>
              <a:ext cx="62125" cy="40225"/>
            </a:xfrm>
            <a:custGeom>
              <a:rect b="b" l="l" r="r" t="t"/>
              <a:pathLst>
                <a:path extrusionOk="0" fill="none" h="1609" w="2485">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0" name="Google Shape;990;p52"/>
          <p:cNvGrpSpPr/>
          <p:nvPr/>
        </p:nvGrpSpPr>
        <p:grpSpPr>
          <a:xfrm>
            <a:off x="1468986" y="3232639"/>
            <a:ext cx="367467" cy="287115"/>
            <a:chOff x="1923075" y="3694075"/>
            <a:chExt cx="437200" cy="341600"/>
          </a:xfrm>
        </p:grpSpPr>
        <p:sp>
          <p:nvSpPr>
            <p:cNvPr id="991" name="Google Shape;991;p52"/>
            <p:cNvSpPr/>
            <p:nvPr/>
          </p:nvSpPr>
          <p:spPr>
            <a:xfrm>
              <a:off x="2247600" y="3983300"/>
              <a:ext cx="52400" cy="52375"/>
            </a:xfrm>
            <a:custGeom>
              <a:rect b="b" l="l" r="r" t="t"/>
              <a:pathLst>
                <a:path extrusionOk="0" fill="none" h="2095" w="2096">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2"/>
            <p:cNvSpPr/>
            <p:nvPr/>
          </p:nvSpPr>
          <p:spPr>
            <a:xfrm>
              <a:off x="2035100" y="3983300"/>
              <a:ext cx="52400" cy="52375"/>
            </a:xfrm>
            <a:custGeom>
              <a:rect b="b" l="l" r="r" t="t"/>
              <a:pathLst>
                <a:path extrusionOk="0" fill="none" h="2095" w="2096">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52"/>
            <p:cNvSpPr/>
            <p:nvPr/>
          </p:nvSpPr>
          <p:spPr>
            <a:xfrm>
              <a:off x="1923075" y="3694075"/>
              <a:ext cx="437200" cy="280100"/>
            </a:xfrm>
            <a:custGeom>
              <a:rect b="b" l="l" r="r" t="t"/>
              <a:pathLst>
                <a:path extrusionOk="0" fill="none" h="11204" w="17488">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2"/>
            <p:cNvSpPr/>
            <p:nvPr/>
          </p:nvSpPr>
          <p:spPr>
            <a:xfrm>
              <a:off x="2261000" y="3781750"/>
              <a:ext cx="48725" cy="108400"/>
            </a:xfrm>
            <a:custGeom>
              <a:rect b="b" l="l" r="r" t="t"/>
              <a:pathLst>
                <a:path extrusionOk="0" fill="none" h="4336" w="1949">
                  <a:moveTo>
                    <a:pt x="1" y="4336"/>
                  </a:moveTo>
                  <a:lnTo>
                    <a:pt x="1949"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2"/>
            <p:cNvSpPr/>
            <p:nvPr/>
          </p:nvSpPr>
          <p:spPr>
            <a:xfrm>
              <a:off x="2225675" y="3780550"/>
              <a:ext cx="32300" cy="113875"/>
            </a:xfrm>
            <a:custGeom>
              <a:rect b="b" l="l" r="r" t="t"/>
              <a:pathLst>
                <a:path extrusionOk="0" fill="none" h="4555" w="1292">
                  <a:moveTo>
                    <a:pt x="1" y="4554"/>
                  </a:moveTo>
                  <a:lnTo>
                    <a:pt x="1292"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2"/>
            <p:cNvSpPr/>
            <p:nvPr/>
          </p:nvSpPr>
          <p:spPr>
            <a:xfrm>
              <a:off x="2190375" y="3779325"/>
              <a:ext cx="15850" cy="119350"/>
            </a:xfrm>
            <a:custGeom>
              <a:rect b="b" l="l" r="r" t="t"/>
              <a:pathLst>
                <a:path extrusionOk="0" fill="none" h="4774" w="634">
                  <a:moveTo>
                    <a:pt x="0" y="4774"/>
                  </a:moveTo>
                  <a:lnTo>
                    <a:pt x="63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2"/>
            <p:cNvSpPr/>
            <p:nvPr/>
          </p:nvSpPr>
          <p:spPr>
            <a:xfrm>
              <a:off x="2154450" y="3777500"/>
              <a:ext cx="1250" cy="126050"/>
            </a:xfrm>
            <a:custGeom>
              <a:rect b="b" l="l" r="r" t="t"/>
              <a:pathLst>
                <a:path extrusionOk="0" fill="none" h="5042" w="50">
                  <a:moveTo>
                    <a:pt x="49" y="5042"/>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2"/>
            <p:cNvSpPr/>
            <p:nvPr/>
          </p:nvSpPr>
          <p:spPr>
            <a:xfrm>
              <a:off x="2103300" y="3776275"/>
              <a:ext cx="17075" cy="131550"/>
            </a:xfrm>
            <a:custGeom>
              <a:rect b="b" l="l" r="r" t="t"/>
              <a:pathLst>
                <a:path extrusionOk="0" fill="none" h="5262" w="683">
                  <a:moveTo>
                    <a:pt x="683" y="526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2"/>
            <p:cNvSpPr/>
            <p:nvPr/>
          </p:nvSpPr>
          <p:spPr>
            <a:xfrm>
              <a:off x="2051550" y="3775050"/>
              <a:ext cx="34125" cy="137025"/>
            </a:xfrm>
            <a:custGeom>
              <a:rect b="b" l="l" r="r" t="t"/>
              <a:pathLst>
                <a:path extrusionOk="0" fill="none" h="5481" w="1365">
                  <a:moveTo>
                    <a:pt x="1364" y="548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0" name="Google Shape;1000;p52"/>
          <p:cNvGrpSpPr/>
          <p:nvPr/>
        </p:nvGrpSpPr>
        <p:grpSpPr>
          <a:xfrm>
            <a:off x="2037542" y="3228038"/>
            <a:ext cx="360301" cy="295814"/>
            <a:chOff x="2599525" y="3688600"/>
            <a:chExt cx="428675" cy="351950"/>
          </a:xfrm>
        </p:grpSpPr>
        <p:sp>
          <p:nvSpPr>
            <p:cNvPr id="1001" name="Google Shape;1001;p52"/>
            <p:cNvSpPr/>
            <p:nvPr/>
          </p:nvSpPr>
          <p:spPr>
            <a:xfrm>
              <a:off x="2599525" y="3688600"/>
              <a:ext cx="428675" cy="168675"/>
            </a:xfrm>
            <a:custGeom>
              <a:rect b="b" l="l" r="r" t="t"/>
              <a:pathLst>
                <a:path extrusionOk="0" fill="none" h="6747" w="17147">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2"/>
            <p:cNvSpPr/>
            <p:nvPr/>
          </p:nvSpPr>
          <p:spPr>
            <a:xfrm>
              <a:off x="2792550" y="3862125"/>
              <a:ext cx="42650" cy="23775"/>
            </a:xfrm>
            <a:custGeom>
              <a:rect b="b" l="l" r="r" t="t"/>
              <a:pathLst>
                <a:path extrusionOk="0" fill="none" h="951" w="1706">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2"/>
            <p:cNvSpPr/>
            <p:nvPr/>
          </p:nvSpPr>
          <p:spPr>
            <a:xfrm>
              <a:off x="2599525" y="3852375"/>
              <a:ext cx="428675" cy="188175"/>
            </a:xfrm>
            <a:custGeom>
              <a:rect b="b" l="l" r="r" t="t"/>
              <a:pathLst>
                <a:path extrusionOk="0" fill="none" h="7527" w="17147">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4" name="Google Shape;1004;p52"/>
          <p:cNvGrpSpPr/>
          <p:nvPr/>
        </p:nvGrpSpPr>
        <p:grpSpPr>
          <a:xfrm>
            <a:off x="2619925" y="3207571"/>
            <a:ext cx="333700" cy="329077"/>
            <a:chOff x="3292425" y="3664250"/>
            <a:chExt cx="397025" cy="391525"/>
          </a:xfrm>
        </p:grpSpPr>
        <p:sp>
          <p:nvSpPr>
            <p:cNvPr id="1005" name="Google Shape;1005;p52"/>
            <p:cNvSpPr/>
            <p:nvPr/>
          </p:nvSpPr>
          <p:spPr>
            <a:xfrm>
              <a:off x="3292425" y="3680675"/>
              <a:ext cx="375100" cy="375100"/>
            </a:xfrm>
            <a:custGeom>
              <a:rect b="b" l="l" r="r" t="t"/>
              <a:pathLst>
                <a:path extrusionOk="0" fill="none" h="15004" w="15004">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2"/>
            <p:cNvSpPr/>
            <p:nvPr/>
          </p:nvSpPr>
          <p:spPr>
            <a:xfrm>
              <a:off x="3504325" y="3664250"/>
              <a:ext cx="131525" cy="153450"/>
            </a:xfrm>
            <a:custGeom>
              <a:rect b="b" l="l" r="r" t="t"/>
              <a:pathLst>
                <a:path extrusionOk="0" fill="none" h="6138" w="5261">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2"/>
            <p:cNvSpPr/>
            <p:nvPr/>
          </p:nvSpPr>
          <p:spPr>
            <a:xfrm>
              <a:off x="3501875" y="3749500"/>
              <a:ext cx="187575" cy="96825"/>
            </a:xfrm>
            <a:custGeom>
              <a:rect b="b" l="l" r="r" t="t"/>
              <a:pathLst>
                <a:path extrusionOk="0" fill="none" h="3873" w="7503">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8" name="Google Shape;1008;p52"/>
          <p:cNvGrpSpPr/>
          <p:nvPr/>
        </p:nvGrpSpPr>
        <p:grpSpPr>
          <a:xfrm>
            <a:off x="3157782" y="3250038"/>
            <a:ext cx="369526" cy="268183"/>
            <a:chOff x="3932350" y="3714775"/>
            <a:chExt cx="439650" cy="319075"/>
          </a:xfrm>
        </p:grpSpPr>
        <p:sp>
          <p:nvSpPr>
            <p:cNvPr id="1009" name="Google Shape;1009;p52"/>
            <p:cNvSpPr/>
            <p:nvPr/>
          </p:nvSpPr>
          <p:spPr>
            <a:xfrm>
              <a:off x="3932350" y="3714775"/>
              <a:ext cx="439650" cy="319075"/>
            </a:xfrm>
            <a:custGeom>
              <a:rect b="b" l="l" r="r" t="t"/>
              <a:pathLst>
                <a:path extrusionOk="0" fill="none" h="12763" w="17586">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2"/>
            <p:cNvSpPr/>
            <p:nvPr/>
          </p:nvSpPr>
          <p:spPr>
            <a:xfrm>
              <a:off x="39701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2"/>
            <p:cNvSpPr/>
            <p:nvPr/>
          </p:nvSpPr>
          <p:spPr>
            <a:xfrm>
              <a:off x="42788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2"/>
            <p:cNvSpPr/>
            <p:nvPr/>
          </p:nvSpPr>
          <p:spPr>
            <a:xfrm>
              <a:off x="4073000" y="3716600"/>
              <a:ext cx="77350" cy="278900"/>
            </a:xfrm>
            <a:custGeom>
              <a:rect b="b" l="l" r="r" t="t"/>
              <a:pathLst>
                <a:path extrusionOk="0" fill="none" h="11156" w="3094">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2"/>
            <p:cNvSpPr/>
            <p:nvPr/>
          </p:nvSpPr>
          <p:spPr>
            <a:xfrm>
              <a:off x="4175900" y="3787250"/>
              <a:ext cx="77350" cy="208250"/>
            </a:xfrm>
            <a:custGeom>
              <a:rect b="b" l="l" r="r" t="t"/>
              <a:pathLst>
                <a:path extrusionOk="0" fill="none" h="8330" w="3094">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4" name="Google Shape;1014;p52"/>
          <p:cNvGrpSpPr/>
          <p:nvPr/>
        </p:nvGrpSpPr>
        <p:grpSpPr>
          <a:xfrm>
            <a:off x="3722766" y="3250038"/>
            <a:ext cx="369505" cy="268183"/>
            <a:chOff x="4604550" y="3714775"/>
            <a:chExt cx="439625" cy="319075"/>
          </a:xfrm>
        </p:grpSpPr>
        <p:sp>
          <p:nvSpPr>
            <p:cNvPr id="1015" name="Google Shape;1015;p52"/>
            <p:cNvSpPr/>
            <p:nvPr/>
          </p:nvSpPr>
          <p:spPr>
            <a:xfrm>
              <a:off x="4604550" y="3714775"/>
              <a:ext cx="439625" cy="319075"/>
            </a:xfrm>
            <a:custGeom>
              <a:rect b="b" l="l" r="r" t="t"/>
              <a:pathLst>
                <a:path extrusionOk="0" fill="none" h="12763" w="17585">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2"/>
            <p:cNvSpPr/>
            <p:nvPr/>
          </p:nvSpPr>
          <p:spPr>
            <a:xfrm>
              <a:off x="4647175" y="3761675"/>
              <a:ext cx="354400" cy="213725"/>
            </a:xfrm>
            <a:custGeom>
              <a:rect b="b" l="l" r="r" t="t"/>
              <a:pathLst>
                <a:path extrusionOk="0" fill="none" h="8549" w="14176">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7" name="Google Shape;1017;p52"/>
          <p:cNvGrpSpPr/>
          <p:nvPr/>
        </p:nvGrpSpPr>
        <p:grpSpPr>
          <a:xfrm>
            <a:off x="4301051" y="3222406"/>
            <a:ext cx="353136" cy="313738"/>
            <a:chOff x="5292575" y="3681900"/>
            <a:chExt cx="420150" cy="373275"/>
          </a:xfrm>
        </p:grpSpPr>
        <p:sp>
          <p:nvSpPr>
            <p:cNvPr id="1018" name="Google Shape;1018;p52"/>
            <p:cNvSpPr/>
            <p:nvPr/>
          </p:nvSpPr>
          <p:spPr>
            <a:xfrm>
              <a:off x="5292575" y="3706875"/>
              <a:ext cx="420150" cy="266700"/>
            </a:xfrm>
            <a:custGeom>
              <a:rect b="b" l="l" r="r" t="t"/>
              <a:pathLst>
                <a:path extrusionOk="0" fill="none" h="10668" w="16806">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2"/>
            <p:cNvSpPr/>
            <p:nvPr/>
          </p:nvSpPr>
          <p:spPr>
            <a:xfrm>
              <a:off x="5490475" y="3681900"/>
              <a:ext cx="24375" cy="25000"/>
            </a:xfrm>
            <a:custGeom>
              <a:rect b="b" l="l" r="r" t="t"/>
              <a:pathLst>
                <a:path extrusionOk="0" fill="none" h="1000" w="975">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2"/>
            <p:cNvSpPr/>
            <p:nvPr/>
          </p:nvSpPr>
          <p:spPr>
            <a:xfrm>
              <a:off x="5358350" y="3973550"/>
              <a:ext cx="60900" cy="81625"/>
            </a:xfrm>
            <a:custGeom>
              <a:rect b="b" l="l" r="r" t="t"/>
              <a:pathLst>
                <a:path extrusionOk="0" fill="none" h="3265" w="2436">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2"/>
            <p:cNvSpPr/>
            <p:nvPr/>
          </p:nvSpPr>
          <p:spPr>
            <a:xfrm>
              <a:off x="5586050" y="3973550"/>
              <a:ext cx="60925" cy="81625"/>
            </a:xfrm>
            <a:custGeom>
              <a:rect b="b" l="l" r="r" t="t"/>
              <a:pathLst>
                <a:path extrusionOk="0" fill="none" h="3265" w="2437">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52"/>
            <p:cNvSpPr/>
            <p:nvPr/>
          </p:nvSpPr>
          <p:spPr>
            <a:xfrm>
              <a:off x="5316925" y="3731225"/>
              <a:ext cx="371450" cy="218000"/>
            </a:xfrm>
            <a:custGeom>
              <a:rect b="b" l="l" r="r" t="t"/>
              <a:pathLst>
                <a:path extrusionOk="0" fill="none" h="8720" w="14858">
                  <a:moveTo>
                    <a:pt x="1" y="0"/>
                  </a:moveTo>
                  <a:lnTo>
                    <a:pt x="1" y="8719"/>
                  </a:lnTo>
                  <a:lnTo>
                    <a:pt x="14857" y="8719"/>
                  </a:lnTo>
                  <a:lnTo>
                    <a:pt x="14857" y="0"/>
                  </a:lnTo>
                  <a:lnTo>
                    <a:pt x="1"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52"/>
            <p:cNvSpPr/>
            <p:nvPr/>
          </p:nvSpPr>
          <p:spPr>
            <a:xfrm>
              <a:off x="5380250" y="3784800"/>
              <a:ext cx="230200" cy="115725"/>
            </a:xfrm>
            <a:custGeom>
              <a:rect b="b" l="l" r="r" t="t"/>
              <a:pathLst>
                <a:path extrusionOk="0" fill="none" h="4629" w="9208">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52"/>
            <p:cNvSpPr/>
            <p:nvPr/>
          </p:nvSpPr>
          <p:spPr>
            <a:xfrm>
              <a:off x="5547700" y="3779925"/>
              <a:ext cx="68825" cy="68825"/>
            </a:xfrm>
            <a:custGeom>
              <a:rect b="b" l="l" r="r" t="t"/>
              <a:pathLst>
                <a:path extrusionOk="0" fill="none" h="2753" w="2753">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5" name="Google Shape;1025;p52"/>
          <p:cNvGrpSpPr/>
          <p:nvPr/>
        </p:nvGrpSpPr>
        <p:grpSpPr>
          <a:xfrm>
            <a:off x="4846073" y="3182482"/>
            <a:ext cx="393060" cy="393060"/>
            <a:chOff x="5941025" y="3634400"/>
            <a:chExt cx="467650" cy="467650"/>
          </a:xfrm>
        </p:grpSpPr>
        <p:sp>
          <p:nvSpPr>
            <p:cNvPr id="1026" name="Google Shape;1026;p52"/>
            <p:cNvSpPr/>
            <p:nvPr/>
          </p:nvSpPr>
          <p:spPr>
            <a:xfrm>
              <a:off x="5941025" y="3634400"/>
              <a:ext cx="467650" cy="467650"/>
            </a:xfrm>
            <a:custGeom>
              <a:rect b="b" l="l" r="r" t="t"/>
              <a:pathLst>
                <a:path extrusionOk="0" fill="none" h="18706" w="18706">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52"/>
            <p:cNvSpPr/>
            <p:nvPr/>
          </p:nvSpPr>
          <p:spPr>
            <a:xfrm>
              <a:off x="6211975" y="3753150"/>
              <a:ext cx="19525" cy="18900"/>
            </a:xfrm>
            <a:custGeom>
              <a:rect b="b" l="l" r="r" t="t"/>
              <a:pathLst>
                <a:path extrusionOk="0" fill="none" h="756" w="781">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52"/>
            <p:cNvSpPr/>
            <p:nvPr/>
          </p:nvSpPr>
          <p:spPr>
            <a:xfrm>
              <a:off x="5943475" y="3695900"/>
              <a:ext cx="177800" cy="351350"/>
            </a:xfrm>
            <a:custGeom>
              <a:rect b="b" l="l" r="r" t="t"/>
              <a:pathLst>
                <a:path extrusionOk="0" fill="none" h="14054" w="7112">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52"/>
            <p:cNvSpPr/>
            <p:nvPr/>
          </p:nvSpPr>
          <p:spPr>
            <a:xfrm>
              <a:off x="6128575" y="3695900"/>
              <a:ext cx="86475" cy="47525"/>
            </a:xfrm>
            <a:custGeom>
              <a:rect b="b" l="l" r="r" t="t"/>
              <a:pathLst>
                <a:path extrusionOk="0" fill="none" h="1901" w="3459">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52"/>
            <p:cNvSpPr/>
            <p:nvPr/>
          </p:nvSpPr>
          <p:spPr>
            <a:xfrm>
              <a:off x="6357500" y="3940075"/>
              <a:ext cx="18900" cy="34725"/>
            </a:xfrm>
            <a:custGeom>
              <a:rect b="b" l="l" r="r" t="t"/>
              <a:pathLst>
                <a:path extrusionOk="0" fill="none" h="1389" w="756">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52"/>
            <p:cNvSpPr/>
            <p:nvPr/>
          </p:nvSpPr>
          <p:spPr>
            <a:xfrm>
              <a:off x="6202850" y="3720875"/>
              <a:ext cx="204000" cy="278875"/>
            </a:xfrm>
            <a:custGeom>
              <a:rect b="b" l="l" r="r" t="t"/>
              <a:pathLst>
                <a:path extrusionOk="0" fill="none" h="11155" w="816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2" name="Google Shape;1032;p52"/>
          <p:cNvGrpSpPr/>
          <p:nvPr/>
        </p:nvGrpSpPr>
        <p:grpSpPr>
          <a:xfrm>
            <a:off x="5436146" y="3207571"/>
            <a:ext cx="342882" cy="342903"/>
            <a:chOff x="6643075" y="3664250"/>
            <a:chExt cx="407950" cy="407975"/>
          </a:xfrm>
        </p:grpSpPr>
        <p:sp>
          <p:nvSpPr>
            <p:cNvPr id="1033" name="Google Shape;1033;p52"/>
            <p:cNvSpPr/>
            <p:nvPr/>
          </p:nvSpPr>
          <p:spPr>
            <a:xfrm>
              <a:off x="6794075" y="3815250"/>
              <a:ext cx="211300" cy="211300"/>
            </a:xfrm>
            <a:custGeom>
              <a:rect b="b" l="l" r="r" t="t"/>
              <a:pathLst>
                <a:path extrusionOk="0" fill="none" h="8452" w="8452">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52"/>
            <p:cNvSpPr/>
            <p:nvPr/>
          </p:nvSpPr>
          <p:spPr>
            <a:xfrm>
              <a:off x="6643075" y="3664250"/>
              <a:ext cx="407950" cy="407975"/>
            </a:xfrm>
            <a:custGeom>
              <a:rect b="b" l="l" r="r" t="t"/>
              <a:pathLst>
                <a:path extrusionOk="0" fill="none" h="16319" w="16318">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5" name="Google Shape;1035;p52"/>
          <p:cNvGrpSpPr/>
          <p:nvPr/>
        </p:nvGrpSpPr>
        <p:grpSpPr>
          <a:xfrm>
            <a:off x="336980" y="3758225"/>
            <a:ext cx="371564" cy="371543"/>
            <a:chOff x="576250" y="4319400"/>
            <a:chExt cx="442075" cy="442050"/>
          </a:xfrm>
        </p:grpSpPr>
        <p:sp>
          <p:nvSpPr>
            <p:cNvPr id="1036" name="Google Shape;1036;p52"/>
            <p:cNvSpPr/>
            <p:nvPr/>
          </p:nvSpPr>
          <p:spPr>
            <a:xfrm>
              <a:off x="576250" y="4319400"/>
              <a:ext cx="442075" cy="442050"/>
            </a:xfrm>
            <a:custGeom>
              <a:rect b="b" l="l" r="r" t="t"/>
              <a:pathLst>
                <a:path extrusionOk="0" fill="none" h="17682" w="17683">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2"/>
            <p:cNvSpPr/>
            <p:nvPr/>
          </p:nvSpPr>
          <p:spPr>
            <a:xfrm>
              <a:off x="595725" y="4668875"/>
              <a:ext cx="73100" cy="73100"/>
            </a:xfrm>
            <a:custGeom>
              <a:rect b="b" l="l" r="r" t="t"/>
              <a:pathLst>
                <a:path extrusionOk="0" fill="none" h="2924" w="2924">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52"/>
            <p:cNvSpPr/>
            <p:nvPr/>
          </p:nvSpPr>
          <p:spPr>
            <a:xfrm>
              <a:off x="652350" y="4711500"/>
              <a:ext cx="46925" cy="46925"/>
            </a:xfrm>
            <a:custGeom>
              <a:rect b="b" l="l" r="r" t="t"/>
              <a:pathLst>
                <a:path extrusionOk="0" fill="none" h="1877" w="1877">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52"/>
            <p:cNvSpPr/>
            <p:nvPr/>
          </p:nvSpPr>
          <p:spPr>
            <a:xfrm>
              <a:off x="579300" y="4638450"/>
              <a:ext cx="46900" cy="46900"/>
            </a:xfrm>
            <a:custGeom>
              <a:rect b="b" l="l" r="r" t="t"/>
              <a:pathLst>
                <a:path extrusionOk="0" fill="none" h="1876" w="1876">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0" name="Google Shape;1040;p52"/>
          <p:cNvSpPr/>
          <p:nvPr/>
        </p:nvSpPr>
        <p:spPr>
          <a:xfrm>
            <a:off x="886643" y="3830523"/>
            <a:ext cx="402263" cy="227229"/>
          </a:xfrm>
          <a:custGeom>
            <a:rect b="b" l="l" r="r" t="t"/>
            <a:pathLst>
              <a:path extrusionOk="0" fill="none" h="10814" w="19144">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52"/>
          <p:cNvSpPr/>
          <p:nvPr/>
        </p:nvSpPr>
        <p:spPr>
          <a:xfrm>
            <a:off x="3177366" y="3773703"/>
            <a:ext cx="340844" cy="340865"/>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52"/>
          <p:cNvSpPr/>
          <p:nvPr/>
        </p:nvSpPr>
        <p:spPr>
          <a:xfrm>
            <a:off x="2612361" y="3795199"/>
            <a:ext cx="340844" cy="297873"/>
          </a:xfrm>
          <a:custGeom>
            <a:rect b="b" l="l" r="r" t="t"/>
            <a:pathLst>
              <a:path extrusionOk="0" fill="none" h="14176" w="16221">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52"/>
          <p:cNvSpPr/>
          <p:nvPr/>
        </p:nvSpPr>
        <p:spPr>
          <a:xfrm>
            <a:off x="3740838" y="3772169"/>
            <a:ext cx="343912" cy="343933"/>
          </a:xfrm>
          <a:custGeom>
            <a:rect b="b" l="l" r="r" t="t"/>
            <a:pathLst>
              <a:path extrusionOk="0" fill="none" h="16368" w="16367">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4" name="Google Shape;1044;p52"/>
          <p:cNvGrpSpPr/>
          <p:nvPr/>
        </p:nvGrpSpPr>
        <p:grpSpPr>
          <a:xfrm>
            <a:off x="4280585" y="3777157"/>
            <a:ext cx="394068" cy="325505"/>
            <a:chOff x="5268225" y="4341925"/>
            <a:chExt cx="468850" cy="387275"/>
          </a:xfrm>
        </p:grpSpPr>
        <p:sp>
          <p:nvSpPr>
            <p:cNvPr id="1045" name="Google Shape;1045;p52"/>
            <p:cNvSpPr/>
            <p:nvPr/>
          </p:nvSpPr>
          <p:spPr>
            <a:xfrm>
              <a:off x="5652425" y="4676800"/>
              <a:ext cx="65775" cy="52400"/>
            </a:xfrm>
            <a:custGeom>
              <a:rect b="b" l="l" r="r" t="t"/>
              <a:pathLst>
                <a:path extrusionOk="0" fill="none" h="2096" w="2631">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52"/>
            <p:cNvSpPr/>
            <p:nvPr/>
          </p:nvSpPr>
          <p:spPr>
            <a:xfrm>
              <a:off x="5287100" y="4676800"/>
              <a:ext cx="65775" cy="52400"/>
            </a:xfrm>
            <a:custGeom>
              <a:rect b="b" l="l" r="r" t="t"/>
              <a:pathLst>
                <a:path extrusionOk="0" fill="none" h="2096" w="2631">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52"/>
            <p:cNvSpPr/>
            <p:nvPr/>
          </p:nvSpPr>
          <p:spPr>
            <a:xfrm>
              <a:off x="5268225" y="4341925"/>
              <a:ext cx="468850" cy="333075"/>
            </a:xfrm>
            <a:custGeom>
              <a:rect b="b" l="l" r="r" t="t"/>
              <a:pathLst>
                <a:path extrusionOk="0" fill="none" h="13323" w="18754">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52"/>
            <p:cNvSpPr/>
            <p:nvPr/>
          </p:nvSpPr>
          <p:spPr>
            <a:xfrm>
              <a:off x="5351025" y="4375400"/>
              <a:ext cx="303250" cy="149825"/>
            </a:xfrm>
            <a:custGeom>
              <a:rect b="b" l="l" r="r" t="t"/>
              <a:pathLst>
                <a:path extrusionOk="0" fill="none" h="5993" w="1213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52"/>
            <p:cNvSpPr/>
            <p:nvPr/>
          </p:nvSpPr>
          <p:spPr>
            <a:xfrm>
              <a:off x="5326675" y="4569025"/>
              <a:ext cx="81000" cy="65175"/>
            </a:xfrm>
            <a:custGeom>
              <a:rect b="b" l="l" r="r" t="t"/>
              <a:pathLst>
                <a:path extrusionOk="0" fill="none" h="2607" w="324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2"/>
            <p:cNvSpPr/>
            <p:nvPr/>
          </p:nvSpPr>
          <p:spPr>
            <a:xfrm>
              <a:off x="5447225" y="4615925"/>
              <a:ext cx="110850" cy="25"/>
            </a:xfrm>
            <a:custGeom>
              <a:rect b="b" l="l" r="r" t="t"/>
              <a:pathLst>
                <a:path extrusionOk="0" fill="none" h="1" w="4434">
                  <a:moveTo>
                    <a:pt x="1" y="0"/>
                  </a:moveTo>
                  <a:lnTo>
                    <a:pt x="443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2"/>
            <p:cNvSpPr/>
            <p:nvPr/>
          </p:nvSpPr>
          <p:spPr>
            <a:xfrm>
              <a:off x="5439925" y="4589125"/>
              <a:ext cx="125450" cy="25"/>
            </a:xfrm>
            <a:custGeom>
              <a:rect b="b" l="l" r="r" t="t"/>
              <a:pathLst>
                <a:path extrusionOk="0" fill="none" h="1" w="5018">
                  <a:moveTo>
                    <a:pt x="1" y="0"/>
                  </a:moveTo>
                  <a:lnTo>
                    <a:pt x="501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2"/>
            <p:cNvSpPr/>
            <p:nvPr/>
          </p:nvSpPr>
          <p:spPr>
            <a:xfrm>
              <a:off x="5597625" y="4569025"/>
              <a:ext cx="81000" cy="65175"/>
            </a:xfrm>
            <a:custGeom>
              <a:rect b="b" l="l" r="r" t="t"/>
              <a:pathLst>
                <a:path extrusionOk="0" fill="none" h="2607" w="324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3" name="Google Shape;1053;p52"/>
          <p:cNvGrpSpPr/>
          <p:nvPr/>
        </p:nvGrpSpPr>
        <p:grpSpPr>
          <a:xfrm>
            <a:off x="4865531" y="3766924"/>
            <a:ext cx="354145" cy="354145"/>
            <a:chOff x="5964175" y="4329750"/>
            <a:chExt cx="421350" cy="421350"/>
          </a:xfrm>
        </p:grpSpPr>
        <p:sp>
          <p:nvSpPr>
            <p:cNvPr id="1054" name="Google Shape;1054;p52"/>
            <p:cNvSpPr/>
            <p:nvPr/>
          </p:nvSpPr>
          <p:spPr>
            <a:xfrm>
              <a:off x="5964175" y="4329750"/>
              <a:ext cx="421350" cy="421350"/>
            </a:xfrm>
            <a:custGeom>
              <a:rect b="b" l="l" r="r" t="t"/>
              <a:pathLst>
                <a:path extrusionOk="0" fill="none" h="16854" w="16854">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2"/>
            <p:cNvSpPr/>
            <p:nvPr/>
          </p:nvSpPr>
          <p:spPr>
            <a:xfrm>
              <a:off x="6322800" y="4360800"/>
              <a:ext cx="31675" cy="30475"/>
            </a:xfrm>
            <a:custGeom>
              <a:rect b="b" l="l" r="r" t="t"/>
              <a:pathLst>
                <a:path extrusionOk="0" fill="none" h="1219" w="1267">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6" name="Google Shape;1056;p52"/>
          <p:cNvGrpSpPr/>
          <p:nvPr/>
        </p:nvGrpSpPr>
        <p:grpSpPr>
          <a:xfrm>
            <a:off x="901439" y="4331908"/>
            <a:ext cx="372594" cy="360301"/>
            <a:chOff x="1247825" y="5001950"/>
            <a:chExt cx="443300" cy="428675"/>
          </a:xfrm>
        </p:grpSpPr>
        <p:sp>
          <p:nvSpPr>
            <p:cNvPr id="1057" name="Google Shape;1057;p52"/>
            <p:cNvSpPr/>
            <p:nvPr/>
          </p:nvSpPr>
          <p:spPr>
            <a:xfrm>
              <a:off x="1247825" y="5168175"/>
              <a:ext cx="373875" cy="221650"/>
            </a:xfrm>
            <a:custGeom>
              <a:rect b="b" l="l" r="r" t="t"/>
              <a:pathLst>
                <a:path extrusionOk="0" fill="none" h="8866" w="14955">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2"/>
            <p:cNvSpPr/>
            <p:nvPr/>
          </p:nvSpPr>
          <p:spPr>
            <a:xfrm>
              <a:off x="1275850" y="5209575"/>
              <a:ext cx="60900" cy="87075"/>
            </a:xfrm>
            <a:custGeom>
              <a:rect b="b" l="l" r="r" t="t"/>
              <a:pathLst>
                <a:path extrusionOk="0" fill="none" h="3483" w="2436">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2"/>
            <p:cNvSpPr/>
            <p:nvPr/>
          </p:nvSpPr>
          <p:spPr>
            <a:xfrm>
              <a:off x="1247825" y="5391625"/>
              <a:ext cx="443300" cy="39000"/>
            </a:xfrm>
            <a:custGeom>
              <a:rect b="b" l="l" r="r" t="t"/>
              <a:pathLst>
                <a:path extrusionOk="0" fill="none" h="1560" w="17732">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2"/>
            <p:cNvSpPr/>
            <p:nvPr/>
          </p:nvSpPr>
          <p:spPr>
            <a:xfrm>
              <a:off x="1454850" y="5001950"/>
              <a:ext cx="17075" cy="114475"/>
            </a:xfrm>
            <a:custGeom>
              <a:rect b="b" l="l" r="r" t="t"/>
              <a:pathLst>
                <a:path extrusionOk="0" fill="none" h="4579" w="683">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2"/>
            <p:cNvSpPr/>
            <p:nvPr/>
          </p:nvSpPr>
          <p:spPr>
            <a:xfrm>
              <a:off x="1411025" y="5001950"/>
              <a:ext cx="17075" cy="114475"/>
            </a:xfrm>
            <a:custGeom>
              <a:rect b="b" l="l" r="r" t="t"/>
              <a:pathLst>
                <a:path extrusionOk="0" fill="none" h="4579" w="683">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2"/>
            <p:cNvSpPr/>
            <p:nvPr/>
          </p:nvSpPr>
          <p:spPr>
            <a:xfrm>
              <a:off x="1498700" y="5001950"/>
              <a:ext cx="16450" cy="114475"/>
            </a:xfrm>
            <a:custGeom>
              <a:rect b="b" l="l" r="r" t="t"/>
              <a:pathLst>
                <a:path extrusionOk="0" fill="none" h="4579" w="658">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3" name="Google Shape;1063;p52"/>
          <p:cNvGrpSpPr/>
          <p:nvPr/>
        </p:nvGrpSpPr>
        <p:grpSpPr>
          <a:xfrm>
            <a:off x="1499685" y="4313985"/>
            <a:ext cx="306068" cy="389992"/>
            <a:chOff x="1959600" y="4980625"/>
            <a:chExt cx="364150" cy="464000"/>
          </a:xfrm>
        </p:grpSpPr>
        <p:sp>
          <p:nvSpPr>
            <p:cNvPr id="1064" name="Google Shape;1064;p52"/>
            <p:cNvSpPr/>
            <p:nvPr/>
          </p:nvSpPr>
          <p:spPr>
            <a:xfrm>
              <a:off x="1959600" y="4980625"/>
              <a:ext cx="364150" cy="239325"/>
            </a:xfrm>
            <a:custGeom>
              <a:rect b="b" l="l" r="r" t="t"/>
              <a:pathLst>
                <a:path extrusionOk="0" fill="none" h="9573" w="14566">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2"/>
            <p:cNvSpPr/>
            <p:nvPr/>
          </p:nvSpPr>
          <p:spPr>
            <a:xfrm>
              <a:off x="2053375" y="5121275"/>
              <a:ext cx="176600" cy="25"/>
            </a:xfrm>
            <a:custGeom>
              <a:rect b="b" l="l" r="r" t="t"/>
              <a:pathLst>
                <a:path extrusionOk="0" fill="none" h="1" w="7064">
                  <a:moveTo>
                    <a:pt x="1" y="1"/>
                  </a:moveTo>
                  <a:lnTo>
                    <a:pt x="706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2"/>
            <p:cNvSpPr/>
            <p:nvPr/>
          </p:nvSpPr>
          <p:spPr>
            <a:xfrm>
              <a:off x="2104525" y="5121275"/>
              <a:ext cx="74300" cy="323350"/>
            </a:xfrm>
            <a:custGeom>
              <a:rect b="b" l="l" r="r" t="t"/>
              <a:pathLst>
                <a:path extrusionOk="0" fill="none" h="12934" w="2972">
                  <a:moveTo>
                    <a:pt x="0" y="1"/>
                  </a:moveTo>
                  <a:lnTo>
                    <a:pt x="0" y="12933"/>
                  </a:lnTo>
                  <a:lnTo>
                    <a:pt x="2972" y="12933"/>
                  </a:lnTo>
                  <a:lnTo>
                    <a:pt x="297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52"/>
            <p:cNvSpPr/>
            <p:nvPr/>
          </p:nvSpPr>
          <p:spPr>
            <a:xfrm>
              <a:off x="2166625" y="5023850"/>
              <a:ext cx="85275" cy="85275"/>
            </a:xfrm>
            <a:custGeom>
              <a:rect b="b" l="l" r="r" t="t"/>
              <a:pathLst>
                <a:path extrusionOk="0" fill="none" h="3411" w="3411">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2"/>
            <p:cNvSpPr/>
            <p:nvPr/>
          </p:nvSpPr>
          <p:spPr>
            <a:xfrm>
              <a:off x="2031450" y="5023850"/>
              <a:ext cx="85275" cy="85275"/>
            </a:xfrm>
            <a:custGeom>
              <a:rect b="b" l="l" r="r" t="t"/>
              <a:pathLst>
                <a:path extrusionOk="0" fill="none" h="3411" w="3411">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52"/>
            <p:cNvSpPr/>
            <p:nvPr/>
          </p:nvSpPr>
          <p:spPr>
            <a:xfrm>
              <a:off x="1979100" y="5219925"/>
              <a:ext cx="125450" cy="224700"/>
            </a:xfrm>
            <a:custGeom>
              <a:rect b="b" l="l" r="r" t="t"/>
              <a:pathLst>
                <a:path extrusionOk="0" fill="none" h="8988" w="5018">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52"/>
            <p:cNvSpPr/>
            <p:nvPr/>
          </p:nvSpPr>
          <p:spPr>
            <a:xfrm>
              <a:off x="2178800" y="5219925"/>
              <a:ext cx="125450" cy="224700"/>
            </a:xfrm>
            <a:custGeom>
              <a:rect b="b" l="l" r="r" t="t"/>
              <a:pathLst>
                <a:path extrusionOk="0" fill="none" h="8988" w="5018">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1" name="Google Shape;1071;p52"/>
          <p:cNvGrpSpPr/>
          <p:nvPr/>
        </p:nvGrpSpPr>
        <p:grpSpPr>
          <a:xfrm>
            <a:off x="2042165" y="4328840"/>
            <a:ext cx="351077" cy="360806"/>
            <a:chOff x="2605025" y="4998300"/>
            <a:chExt cx="417700" cy="429275"/>
          </a:xfrm>
        </p:grpSpPr>
        <p:sp>
          <p:nvSpPr>
            <p:cNvPr id="1072" name="Google Shape;1072;p52"/>
            <p:cNvSpPr/>
            <p:nvPr/>
          </p:nvSpPr>
          <p:spPr>
            <a:xfrm>
              <a:off x="2819350" y="5216875"/>
              <a:ext cx="202150" cy="210700"/>
            </a:xfrm>
            <a:custGeom>
              <a:rect b="b" l="l" r="r" t="t"/>
              <a:pathLst>
                <a:path extrusionOk="0" fill="none" h="8428" w="8086">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52"/>
            <p:cNvSpPr/>
            <p:nvPr/>
          </p:nvSpPr>
          <p:spPr>
            <a:xfrm>
              <a:off x="2606225" y="4998300"/>
              <a:ext cx="203400" cy="207650"/>
            </a:xfrm>
            <a:custGeom>
              <a:rect b="b" l="l" r="r" t="t"/>
              <a:pathLst>
                <a:path extrusionOk="0" fill="none" h="8306" w="8136">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2"/>
            <p:cNvSpPr/>
            <p:nvPr/>
          </p:nvSpPr>
          <p:spPr>
            <a:xfrm>
              <a:off x="2605025" y="5003775"/>
              <a:ext cx="417700" cy="417700"/>
            </a:xfrm>
            <a:custGeom>
              <a:rect b="b" l="l" r="r" t="t"/>
              <a:pathLst>
                <a:path extrusionOk="0" fill="none" h="16708" w="16708">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5" name="Google Shape;1075;p52"/>
          <p:cNvGrpSpPr/>
          <p:nvPr/>
        </p:nvGrpSpPr>
        <p:grpSpPr>
          <a:xfrm>
            <a:off x="2572857" y="4331908"/>
            <a:ext cx="419662" cy="349543"/>
            <a:chOff x="3236425" y="5001950"/>
            <a:chExt cx="499300" cy="415875"/>
          </a:xfrm>
        </p:grpSpPr>
        <p:sp>
          <p:nvSpPr>
            <p:cNvPr id="1076" name="Google Shape;1076;p52"/>
            <p:cNvSpPr/>
            <p:nvPr/>
          </p:nvSpPr>
          <p:spPr>
            <a:xfrm>
              <a:off x="3236425" y="5309425"/>
              <a:ext cx="499300" cy="108400"/>
            </a:xfrm>
            <a:custGeom>
              <a:rect b="b" l="l" r="r" t="t"/>
              <a:pathLst>
                <a:path extrusionOk="0" fill="none" h="4336" w="19972">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52"/>
            <p:cNvSpPr/>
            <p:nvPr/>
          </p:nvSpPr>
          <p:spPr>
            <a:xfrm>
              <a:off x="3294875" y="5330725"/>
              <a:ext cx="382400" cy="25"/>
            </a:xfrm>
            <a:custGeom>
              <a:rect b="b" l="l" r="r" t="t"/>
              <a:pathLst>
                <a:path extrusionOk="0" fill="none" h="1" w="15296">
                  <a:moveTo>
                    <a:pt x="0" y="1"/>
                  </a:moveTo>
                  <a:lnTo>
                    <a:pt x="15295"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52"/>
            <p:cNvSpPr/>
            <p:nvPr/>
          </p:nvSpPr>
          <p:spPr>
            <a:xfrm>
              <a:off x="3280250" y="5162675"/>
              <a:ext cx="411625" cy="140075"/>
            </a:xfrm>
            <a:custGeom>
              <a:rect b="b" l="l" r="r" t="t"/>
              <a:pathLst>
                <a:path extrusionOk="0" fill="none" h="5603" w="16465">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2"/>
            <p:cNvSpPr/>
            <p:nvPr/>
          </p:nvSpPr>
          <p:spPr>
            <a:xfrm>
              <a:off x="3471450" y="5001950"/>
              <a:ext cx="17075" cy="114475"/>
            </a:xfrm>
            <a:custGeom>
              <a:rect b="b" l="l" r="r" t="t"/>
              <a:pathLst>
                <a:path extrusionOk="0" fill="none" h="4579" w="683">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52"/>
            <p:cNvSpPr/>
            <p:nvPr/>
          </p:nvSpPr>
          <p:spPr>
            <a:xfrm>
              <a:off x="3427600" y="5001950"/>
              <a:ext cx="17075" cy="114475"/>
            </a:xfrm>
            <a:custGeom>
              <a:rect b="b" l="l" r="r" t="t"/>
              <a:pathLst>
                <a:path extrusionOk="0" fill="none" h="4579" w="683">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52"/>
            <p:cNvSpPr/>
            <p:nvPr/>
          </p:nvSpPr>
          <p:spPr>
            <a:xfrm>
              <a:off x="3515275" y="5001950"/>
              <a:ext cx="16475" cy="114475"/>
            </a:xfrm>
            <a:custGeom>
              <a:rect b="b" l="l" r="r" t="t"/>
              <a:pathLst>
                <a:path extrusionOk="0" fill="none" h="4579" w="659">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2" name="Google Shape;1082;p52"/>
          <p:cNvGrpSpPr/>
          <p:nvPr/>
        </p:nvGrpSpPr>
        <p:grpSpPr>
          <a:xfrm>
            <a:off x="3187977" y="4313985"/>
            <a:ext cx="319369" cy="380263"/>
            <a:chOff x="3968275" y="4980625"/>
            <a:chExt cx="379975" cy="452425"/>
          </a:xfrm>
        </p:grpSpPr>
        <p:sp>
          <p:nvSpPr>
            <p:cNvPr id="1083" name="Google Shape;1083;p52"/>
            <p:cNvSpPr/>
            <p:nvPr/>
          </p:nvSpPr>
          <p:spPr>
            <a:xfrm>
              <a:off x="4168000" y="4980625"/>
              <a:ext cx="85875" cy="102325"/>
            </a:xfrm>
            <a:custGeom>
              <a:rect b="b" l="l" r="r" t="t"/>
              <a:pathLst>
                <a:path extrusionOk="0" fill="none" h="4093" w="3435">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52"/>
            <p:cNvSpPr/>
            <p:nvPr/>
          </p:nvSpPr>
          <p:spPr>
            <a:xfrm>
              <a:off x="3968275" y="5043350"/>
              <a:ext cx="379975" cy="389700"/>
            </a:xfrm>
            <a:custGeom>
              <a:rect b="b" l="l" r="r" t="t"/>
              <a:pathLst>
                <a:path extrusionOk="0" fill="none" h="15588" w="15199">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52"/>
            <p:cNvSpPr/>
            <p:nvPr/>
          </p:nvSpPr>
          <p:spPr>
            <a:xfrm>
              <a:off x="4031000" y="5150500"/>
              <a:ext cx="54200" cy="61525"/>
            </a:xfrm>
            <a:custGeom>
              <a:rect b="b" l="l" r="r" t="t"/>
              <a:pathLst>
                <a:path extrusionOk="0" fill="none" h="2461" w="2168">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6" name="Google Shape;1086;p52"/>
          <p:cNvGrpSpPr/>
          <p:nvPr/>
        </p:nvGrpSpPr>
        <p:grpSpPr>
          <a:xfrm>
            <a:off x="4843510" y="4398938"/>
            <a:ext cx="404323" cy="220085"/>
            <a:chOff x="5937975" y="5081700"/>
            <a:chExt cx="481050" cy="261850"/>
          </a:xfrm>
        </p:grpSpPr>
        <p:sp>
          <p:nvSpPr>
            <p:cNvPr id="1087" name="Google Shape;1087;p52"/>
            <p:cNvSpPr/>
            <p:nvPr/>
          </p:nvSpPr>
          <p:spPr>
            <a:xfrm>
              <a:off x="6104200" y="5081700"/>
              <a:ext cx="314825" cy="215575"/>
            </a:xfrm>
            <a:custGeom>
              <a:rect b="b" l="l" r="r" t="t"/>
              <a:pathLst>
                <a:path extrusionOk="0" fill="none" h="8623" w="12593">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52"/>
            <p:cNvSpPr/>
            <p:nvPr/>
          </p:nvSpPr>
          <p:spPr>
            <a:xfrm>
              <a:off x="5937975" y="5210175"/>
              <a:ext cx="333700" cy="133375"/>
            </a:xfrm>
            <a:custGeom>
              <a:rect b="b" l="l" r="r" t="t"/>
              <a:pathLst>
                <a:path extrusionOk="0" fill="none" h="5335" w="13348">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52"/>
            <p:cNvSpPr/>
            <p:nvPr/>
          </p:nvSpPr>
          <p:spPr>
            <a:xfrm>
              <a:off x="6352025" y="5109100"/>
              <a:ext cx="19500" cy="18900"/>
            </a:xfrm>
            <a:custGeom>
              <a:rect b="b" l="l" r="r" t="t"/>
              <a:pathLst>
                <a:path extrusionOk="0" h="756" w="78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0" name="Google Shape;1090;p52"/>
          <p:cNvGrpSpPr/>
          <p:nvPr/>
        </p:nvGrpSpPr>
        <p:grpSpPr>
          <a:xfrm>
            <a:off x="5461718" y="4356472"/>
            <a:ext cx="290183" cy="333678"/>
            <a:chOff x="6673500" y="5031175"/>
            <a:chExt cx="345250" cy="397000"/>
          </a:xfrm>
        </p:grpSpPr>
        <p:sp>
          <p:nvSpPr>
            <p:cNvPr id="1091" name="Google Shape;1091;p52"/>
            <p:cNvSpPr/>
            <p:nvPr/>
          </p:nvSpPr>
          <p:spPr>
            <a:xfrm>
              <a:off x="6731950" y="5031175"/>
              <a:ext cx="105375" cy="147375"/>
            </a:xfrm>
            <a:custGeom>
              <a:rect b="b" l="l" r="r" t="t"/>
              <a:pathLst>
                <a:path extrusionOk="0" fill="none" h="5895" w="4215">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52"/>
            <p:cNvSpPr/>
            <p:nvPr/>
          </p:nvSpPr>
          <p:spPr>
            <a:xfrm>
              <a:off x="6673500" y="5146850"/>
              <a:ext cx="84050" cy="116925"/>
            </a:xfrm>
            <a:custGeom>
              <a:rect b="b" l="l" r="r" t="t"/>
              <a:pathLst>
                <a:path extrusionOk="0" fill="none" h="4677" w="3362">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2"/>
            <p:cNvSpPr/>
            <p:nvPr/>
          </p:nvSpPr>
          <p:spPr>
            <a:xfrm>
              <a:off x="6859225" y="5033600"/>
              <a:ext cx="105350" cy="144950"/>
            </a:xfrm>
            <a:custGeom>
              <a:rect b="b" l="l" r="r" t="t"/>
              <a:pathLst>
                <a:path extrusionOk="0" fill="none" h="5798" w="4214">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2"/>
            <p:cNvSpPr/>
            <p:nvPr/>
          </p:nvSpPr>
          <p:spPr>
            <a:xfrm>
              <a:off x="6931675" y="5150500"/>
              <a:ext cx="87075" cy="115725"/>
            </a:xfrm>
            <a:custGeom>
              <a:rect b="b" l="l" r="r" t="t"/>
              <a:pathLst>
                <a:path extrusionOk="0" fill="none" h="4629" w="3483">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2"/>
            <p:cNvSpPr/>
            <p:nvPr/>
          </p:nvSpPr>
          <p:spPr>
            <a:xfrm>
              <a:off x="6715525" y="5180350"/>
              <a:ext cx="263050" cy="247825"/>
            </a:xfrm>
            <a:custGeom>
              <a:rect b="b" l="l" r="r" t="t"/>
              <a:pathLst>
                <a:path extrusionOk="0" fill="none" h="9913" w="10522">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6" name="Google Shape;1096;p52"/>
          <p:cNvGrpSpPr/>
          <p:nvPr/>
        </p:nvGrpSpPr>
        <p:grpSpPr>
          <a:xfrm>
            <a:off x="3153705" y="381117"/>
            <a:ext cx="387933" cy="345971"/>
            <a:chOff x="3927500" y="301425"/>
            <a:chExt cx="461550" cy="411625"/>
          </a:xfrm>
        </p:grpSpPr>
        <p:sp>
          <p:nvSpPr>
            <p:cNvPr id="1097" name="Google Shape;1097;p52"/>
            <p:cNvSpPr/>
            <p:nvPr/>
          </p:nvSpPr>
          <p:spPr>
            <a:xfrm>
              <a:off x="4080925" y="302050"/>
              <a:ext cx="154075" cy="411000"/>
            </a:xfrm>
            <a:custGeom>
              <a:rect b="b" l="l" r="r" t="t"/>
              <a:pathLst>
                <a:path extrusionOk="0" fill="none" h="16440" w="6163">
                  <a:moveTo>
                    <a:pt x="6162" y="3118"/>
                  </a:moveTo>
                  <a:lnTo>
                    <a:pt x="0" y="0"/>
                  </a:lnTo>
                  <a:lnTo>
                    <a:pt x="0" y="13322"/>
                  </a:lnTo>
                  <a:lnTo>
                    <a:pt x="6162" y="16440"/>
                  </a:lnTo>
                  <a:lnTo>
                    <a:pt x="6162" y="311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52"/>
            <p:cNvSpPr/>
            <p:nvPr/>
          </p:nvSpPr>
          <p:spPr>
            <a:xfrm>
              <a:off x="3927500" y="301425"/>
              <a:ext cx="153450" cy="406150"/>
            </a:xfrm>
            <a:custGeom>
              <a:rect b="b" l="l" r="r" t="t"/>
              <a:pathLst>
                <a:path extrusionOk="0" fill="none" h="16246" w="6138">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52"/>
            <p:cNvSpPr/>
            <p:nvPr/>
          </p:nvSpPr>
          <p:spPr>
            <a:xfrm>
              <a:off x="4234975" y="306925"/>
              <a:ext cx="154075" cy="405525"/>
            </a:xfrm>
            <a:custGeom>
              <a:rect b="b" l="l" r="r" t="t"/>
              <a:pathLst>
                <a:path extrusionOk="0" fill="none" h="16221" w="6163">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2"/>
            <p:cNvSpPr/>
            <p:nvPr/>
          </p:nvSpPr>
          <p:spPr>
            <a:xfrm>
              <a:off x="4295850" y="442075"/>
              <a:ext cx="46300" cy="26225"/>
            </a:xfrm>
            <a:custGeom>
              <a:rect b="b" l="l" r="r" t="t"/>
              <a:pathLst>
                <a:path extrusionOk="0" fill="none" h="1049" w="1852">
                  <a:moveTo>
                    <a:pt x="1" y="1"/>
                  </a:moveTo>
                  <a:lnTo>
                    <a:pt x="1852" y="104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2"/>
            <p:cNvSpPr/>
            <p:nvPr/>
          </p:nvSpPr>
          <p:spPr>
            <a:xfrm>
              <a:off x="4296475" y="415900"/>
              <a:ext cx="45075" cy="78575"/>
            </a:xfrm>
            <a:custGeom>
              <a:rect b="b" l="l" r="r" t="t"/>
              <a:pathLst>
                <a:path extrusionOk="0" fill="none" h="3143" w="1803">
                  <a:moveTo>
                    <a:pt x="1802" y="1"/>
                  </a:moveTo>
                  <a:lnTo>
                    <a:pt x="0" y="314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2"/>
            <p:cNvSpPr/>
            <p:nvPr/>
          </p:nvSpPr>
          <p:spPr>
            <a:xfrm>
              <a:off x="3968275" y="590050"/>
              <a:ext cx="25" cy="6100"/>
            </a:xfrm>
            <a:custGeom>
              <a:rect b="b" l="l" r="r" t="t"/>
              <a:pathLst>
                <a:path extrusionOk="0" fill="none" h="244" w="1">
                  <a:moveTo>
                    <a:pt x="1" y="244"/>
                  </a:moveTo>
                  <a:lnTo>
                    <a:pt x="1" y="244"/>
                  </a:ln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52"/>
            <p:cNvSpPr/>
            <p:nvPr/>
          </p:nvSpPr>
          <p:spPr>
            <a:xfrm>
              <a:off x="3970725" y="558375"/>
              <a:ext cx="1850" cy="12200"/>
            </a:xfrm>
            <a:custGeom>
              <a:rect b="b" l="l" r="r" t="t"/>
              <a:pathLst>
                <a:path extrusionOk="0" fill="none" h="488" w="74">
                  <a:moveTo>
                    <a:pt x="0" y="488"/>
                  </a:moveTo>
                  <a:lnTo>
                    <a:pt x="7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52"/>
            <p:cNvSpPr/>
            <p:nvPr/>
          </p:nvSpPr>
          <p:spPr>
            <a:xfrm>
              <a:off x="3976200" y="527325"/>
              <a:ext cx="3675" cy="12200"/>
            </a:xfrm>
            <a:custGeom>
              <a:rect b="b" l="l" r="r" t="t"/>
              <a:pathLst>
                <a:path extrusionOk="0" fill="none" h="488" w="147">
                  <a:moveTo>
                    <a:pt x="0" y="488"/>
                  </a:moveTo>
                  <a:lnTo>
                    <a:pt x="98" y="147"/>
                  </a:lnTo>
                  <a:lnTo>
                    <a:pt x="147"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52"/>
            <p:cNvSpPr/>
            <p:nvPr/>
          </p:nvSpPr>
          <p:spPr>
            <a:xfrm>
              <a:off x="3985950" y="498100"/>
              <a:ext cx="4875" cy="10975"/>
            </a:xfrm>
            <a:custGeom>
              <a:rect b="b" l="l" r="r" t="t"/>
              <a:pathLst>
                <a:path extrusionOk="0" fill="none" h="439" w="195">
                  <a:moveTo>
                    <a:pt x="0" y="439"/>
                  </a:moveTo>
                  <a:lnTo>
                    <a:pt x="195" y="25"/>
                  </a:lnTo>
                  <a:lnTo>
                    <a:pt x="195"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52"/>
            <p:cNvSpPr/>
            <p:nvPr/>
          </p:nvSpPr>
          <p:spPr>
            <a:xfrm>
              <a:off x="4000550" y="471300"/>
              <a:ext cx="7325" cy="9775"/>
            </a:xfrm>
            <a:custGeom>
              <a:rect b="b" l="l" r="r" t="t"/>
              <a:pathLst>
                <a:path extrusionOk="0" fill="none" h="391" w="293">
                  <a:moveTo>
                    <a:pt x="1" y="391"/>
                  </a:moveTo>
                  <a:lnTo>
                    <a:pt x="74" y="269"/>
                  </a:lnTo>
                  <a:lnTo>
                    <a:pt x="29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52"/>
            <p:cNvSpPr/>
            <p:nvPr/>
          </p:nvSpPr>
          <p:spPr>
            <a:xfrm>
              <a:off x="4021250" y="450600"/>
              <a:ext cx="10375" cy="6725"/>
            </a:xfrm>
            <a:custGeom>
              <a:rect b="b" l="l" r="r" t="t"/>
              <a:pathLst>
                <a:path extrusionOk="0" fill="none" h="269" w="415">
                  <a:moveTo>
                    <a:pt x="1" y="269"/>
                  </a:moveTo>
                  <a:lnTo>
                    <a:pt x="25" y="244"/>
                  </a:lnTo>
                  <a:lnTo>
                    <a:pt x="220" y="123"/>
                  </a:lnTo>
                  <a:lnTo>
                    <a:pt x="415"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52"/>
            <p:cNvSpPr/>
            <p:nvPr/>
          </p:nvSpPr>
          <p:spPr>
            <a:xfrm>
              <a:off x="4049250" y="440250"/>
              <a:ext cx="11600" cy="2475"/>
            </a:xfrm>
            <a:custGeom>
              <a:rect b="b" l="l" r="r" t="t"/>
              <a:pathLst>
                <a:path extrusionOk="0" fill="none" h="99" w="464">
                  <a:moveTo>
                    <a:pt x="1" y="98"/>
                  </a:moveTo>
                  <a:lnTo>
                    <a:pt x="220" y="50"/>
                  </a:lnTo>
                  <a:lnTo>
                    <a:pt x="464" y="1"/>
                  </a:lnTo>
                  <a:lnTo>
                    <a:pt x="464"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52"/>
            <p:cNvSpPr/>
            <p:nvPr/>
          </p:nvSpPr>
          <p:spPr>
            <a:xfrm>
              <a:off x="4080325" y="439650"/>
              <a:ext cx="12200" cy="1850"/>
            </a:xfrm>
            <a:custGeom>
              <a:rect b="b" l="l" r="r" t="t"/>
              <a:pathLst>
                <a:path extrusionOk="0" fill="none" h="74" w="488">
                  <a:moveTo>
                    <a:pt x="0" y="0"/>
                  </a:moveTo>
                  <a:lnTo>
                    <a:pt x="146" y="0"/>
                  </a:lnTo>
                  <a:lnTo>
                    <a:pt x="463" y="74"/>
                  </a:lnTo>
                  <a:lnTo>
                    <a:pt x="487" y="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52"/>
            <p:cNvSpPr/>
            <p:nvPr/>
          </p:nvSpPr>
          <p:spPr>
            <a:xfrm>
              <a:off x="4110150" y="450000"/>
              <a:ext cx="9150" cy="7950"/>
            </a:xfrm>
            <a:custGeom>
              <a:rect b="b" l="l" r="r" t="t"/>
              <a:pathLst>
                <a:path extrusionOk="0" fill="none" h="318" w="366">
                  <a:moveTo>
                    <a:pt x="0" y="1"/>
                  </a:moveTo>
                  <a:lnTo>
                    <a:pt x="98" y="74"/>
                  </a:lnTo>
                  <a:lnTo>
                    <a:pt x="317" y="268"/>
                  </a:lnTo>
                  <a:lnTo>
                    <a:pt x="366" y="31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52"/>
            <p:cNvSpPr/>
            <p:nvPr/>
          </p:nvSpPr>
          <p:spPr>
            <a:xfrm>
              <a:off x="4130250" y="473750"/>
              <a:ext cx="4900" cy="10975"/>
            </a:xfrm>
            <a:custGeom>
              <a:rect b="b" l="l" r="r" t="t"/>
              <a:pathLst>
                <a:path extrusionOk="0" fill="none" h="439" w="196">
                  <a:moveTo>
                    <a:pt x="0" y="0"/>
                  </a:moveTo>
                  <a:lnTo>
                    <a:pt x="25" y="73"/>
                  </a:lnTo>
                  <a:lnTo>
                    <a:pt x="171" y="366"/>
                  </a:lnTo>
                  <a:lnTo>
                    <a:pt x="195" y="43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52"/>
            <p:cNvSpPr/>
            <p:nvPr/>
          </p:nvSpPr>
          <p:spPr>
            <a:xfrm>
              <a:off x="4141800" y="502975"/>
              <a:ext cx="3700" cy="11600"/>
            </a:xfrm>
            <a:custGeom>
              <a:rect b="b" l="l" r="r" t="t"/>
              <a:pathLst>
                <a:path extrusionOk="0" fill="none" h="464" w="148">
                  <a:moveTo>
                    <a:pt x="1" y="0"/>
                  </a:moveTo>
                  <a:lnTo>
                    <a:pt x="147" y="4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2"/>
            <p:cNvSpPr/>
            <p:nvPr/>
          </p:nvSpPr>
          <p:spPr>
            <a:xfrm>
              <a:off x="4150950" y="533425"/>
              <a:ext cx="3675" cy="11575"/>
            </a:xfrm>
            <a:custGeom>
              <a:rect b="b" l="l" r="r" t="t"/>
              <a:pathLst>
                <a:path extrusionOk="0" fill="none" h="463" w="147">
                  <a:moveTo>
                    <a:pt x="0" y="0"/>
                  </a:moveTo>
                  <a:lnTo>
                    <a:pt x="146" y="46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2"/>
            <p:cNvSpPr/>
            <p:nvPr/>
          </p:nvSpPr>
          <p:spPr>
            <a:xfrm>
              <a:off x="4160675" y="563850"/>
              <a:ext cx="4900" cy="11000"/>
            </a:xfrm>
            <a:custGeom>
              <a:rect b="b" l="l" r="r" t="t"/>
              <a:pathLst>
                <a:path extrusionOk="0" fill="none" h="440" w="196">
                  <a:moveTo>
                    <a:pt x="1" y="1"/>
                  </a:moveTo>
                  <a:lnTo>
                    <a:pt x="50" y="123"/>
                  </a:lnTo>
                  <a:lnTo>
                    <a:pt x="196" y="415"/>
                  </a:lnTo>
                  <a:lnTo>
                    <a:pt x="196" y="43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52"/>
            <p:cNvSpPr/>
            <p:nvPr/>
          </p:nvSpPr>
          <p:spPr>
            <a:xfrm>
              <a:off x="4175300" y="591875"/>
              <a:ext cx="7325" cy="9150"/>
            </a:xfrm>
            <a:custGeom>
              <a:rect b="b" l="l" r="r" t="t"/>
              <a:pathLst>
                <a:path extrusionOk="0" fill="none" h="366" w="293">
                  <a:moveTo>
                    <a:pt x="0" y="0"/>
                  </a:moveTo>
                  <a:lnTo>
                    <a:pt x="98" y="146"/>
                  </a:lnTo>
                  <a:lnTo>
                    <a:pt x="293" y="36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52"/>
            <p:cNvSpPr/>
            <p:nvPr/>
          </p:nvSpPr>
          <p:spPr>
            <a:xfrm>
              <a:off x="4198425" y="613175"/>
              <a:ext cx="11000" cy="4900"/>
            </a:xfrm>
            <a:custGeom>
              <a:rect b="b" l="l" r="r" t="t"/>
              <a:pathLst>
                <a:path extrusionOk="0" fill="none" h="196" w="440">
                  <a:moveTo>
                    <a:pt x="1" y="1"/>
                  </a:moveTo>
                  <a:lnTo>
                    <a:pt x="171" y="98"/>
                  </a:lnTo>
                  <a:lnTo>
                    <a:pt x="439" y="19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52"/>
            <p:cNvSpPr/>
            <p:nvPr/>
          </p:nvSpPr>
          <p:spPr>
            <a:xfrm>
              <a:off x="4228275" y="621100"/>
              <a:ext cx="12200" cy="625"/>
            </a:xfrm>
            <a:custGeom>
              <a:rect b="b" l="l" r="r" t="t"/>
              <a:pathLst>
                <a:path extrusionOk="0" fill="none" h="25" w="488">
                  <a:moveTo>
                    <a:pt x="0" y="0"/>
                  </a:moveTo>
                  <a:lnTo>
                    <a:pt x="49" y="25"/>
                  </a:lnTo>
                  <a:lnTo>
                    <a:pt x="487" y="0"/>
                  </a:lnTo>
                  <a:lnTo>
                    <a:pt x="487"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52"/>
            <p:cNvSpPr/>
            <p:nvPr/>
          </p:nvSpPr>
          <p:spPr>
            <a:xfrm>
              <a:off x="4259925" y="616225"/>
              <a:ext cx="11600" cy="3075"/>
            </a:xfrm>
            <a:custGeom>
              <a:rect b="b" l="l" r="r" t="t"/>
              <a:pathLst>
                <a:path extrusionOk="0" fill="none" h="123" w="464">
                  <a:moveTo>
                    <a:pt x="1" y="122"/>
                  </a:moveTo>
                  <a:lnTo>
                    <a:pt x="196" y="73"/>
                  </a:lnTo>
                  <a:lnTo>
                    <a:pt x="464" y="0"/>
                  </a:lnTo>
                  <a:lnTo>
                    <a:pt x="46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52"/>
            <p:cNvSpPr/>
            <p:nvPr/>
          </p:nvSpPr>
          <p:spPr>
            <a:xfrm>
              <a:off x="4289775" y="602225"/>
              <a:ext cx="10375" cy="6725"/>
            </a:xfrm>
            <a:custGeom>
              <a:rect b="b" l="l" r="r" t="t"/>
              <a:pathLst>
                <a:path extrusionOk="0" fill="none" h="269" w="415">
                  <a:moveTo>
                    <a:pt x="0" y="268"/>
                  </a:moveTo>
                  <a:lnTo>
                    <a:pt x="195" y="146"/>
                  </a:lnTo>
                  <a:lnTo>
                    <a:pt x="390" y="0"/>
                  </a:lnTo>
                  <a:lnTo>
                    <a:pt x="41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52"/>
            <p:cNvSpPr/>
            <p:nvPr/>
          </p:nvSpPr>
          <p:spPr>
            <a:xfrm>
              <a:off x="4313525" y="577875"/>
              <a:ext cx="6100" cy="10375"/>
            </a:xfrm>
            <a:custGeom>
              <a:rect b="b" l="l" r="r" t="t"/>
              <a:pathLst>
                <a:path extrusionOk="0" fill="none" h="415" w="244">
                  <a:moveTo>
                    <a:pt x="0" y="414"/>
                  </a:moveTo>
                  <a:lnTo>
                    <a:pt x="24" y="365"/>
                  </a:lnTo>
                  <a:lnTo>
                    <a:pt x="146" y="195"/>
                  </a:lnTo>
                  <a:lnTo>
                    <a:pt x="24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52"/>
            <p:cNvSpPr/>
            <p:nvPr/>
          </p:nvSpPr>
          <p:spPr>
            <a:xfrm>
              <a:off x="4326300" y="547425"/>
              <a:ext cx="2450" cy="12200"/>
            </a:xfrm>
            <a:custGeom>
              <a:rect b="b" l="l" r="r" t="t"/>
              <a:pathLst>
                <a:path extrusionOk="0" fill="none" h="488" w="98">
                  <a:moveTo>
                    <a:pt x="0" y="487"/>
                  </a:moveTo>
                  <a:lnTo>
                    <a:pt x="49" y="293"/>
                  </a:lnTo>
                  <a:lnTo>
                    <a:pt x="9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52"/>
            <p:cNvSpPr/>
            <p:nvPr/>
          </p:nvSpPr>
          <p:spPr>
            <a:xfrm>
              <a:off x="4329350" y="515750"/>
              <a:ext cx="625" cy="12200"/>
            </a:xfrm>
            <a:custGeom>
              <a:rect b="b" l="l" r="r" t="t"/>
              <a:pathLst>
                <a:path extrusionOk="0" fill="none" h="488" w="25">
                  <a:moveTo>
                    <a:pt x="25" y="488"/>
                  </a:moveTo>
                  <a:lnTo>
                    <a:pt x="25" y="464"/>
                  </a:lnTo>
                  <a:lnTo>
                    <a:pt x="25" y="123"/>
                  </a:ln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52"/>
            <p:cNvSpPr/>
            <p:nvPr/>
          </p:nvSpPr>
          <p:spPr>
            <a:xfrm>
              <a:off x="4325075" y="488975"/>
              <a:ext cx="1250" cy="6100"/>
            </a:xfrm>
            <a:custGeom>
              <a:rect b="b" l="l" r="r" t="t"/>
              <a:pathLst>
                <a:path extrusionOk="0" fill="none" h="244" w="50">
                  <a:moveTo>
                    <a:pt x="49" y="244"/>
                  </a:moveTo>
                  <a:lnTo>
                    <a:pt x="49" y="244"/>
                  </a:ln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4" name="Google Shape;1124;p52"/>
          <p:cNvGrpSpPr/>
          <p:nvPr/>
        </p:nvGrpSpPr>
        <p:grpSpPr>
          <a:xfrm>
            <a:off x="5441252" y="387778"/>
            <a:ext cx="332670" cy="332670"/>
            <a:chOff x="6649150" y="309350"/>
            <a:chExt cx="395800" cy="395800"/>
          </a:xfrm>
        </p:grpSpPr>
        <p:sp>
          <p:nvSpPr>
            <p:cNvPr id="1125" name="Google Shape;1125;p52"/>
            <p:cNvSpPr/>
            <p:nvPr/>
          </p:nvSpPr>
          <p:spPr>
            <a:xfrm>
              <a:off x="6649150" y="309350"/>
              <a:ext cx="395800" cy="395800"/>
            </a:xfrm>
            <a:custGeom>
              <a:rect b="b" l="l" r="r" t="t"/>
              <a:pathLst>
                <a:path extrusionOk="0" fill="none" h="15832" w="15832">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2"/>
            <p:cNvSpPr/>
            <p:nvPr/>
          </p:nvSpPr>
          <p:spPr>
            <a:xfrm>
              <a:off x="6673500" y="333700"/>
              <a:ext cx="347100" cy="347100"/>
            </a:xfrm>
            <a:custGeom>
              <a:rect b="b" l="l" r="r" t="t"/>
              <a:pathLst>
                <a:path extrusionOk="0" fill="none" h="13884" w="13884">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2"/>
            <p:cNvSpPr/>
            <p:nvPr/>
          </p:nvSpPr>
          <p:spPr>
            <a:xfrm>
              <a:off x="6848850" y="397625"/>
              <a:ext cx="54825" cy="169300"/>
            </a:xfrm>
            <a:custGeom>
              <a:rect b="b" l="l" r="r" t="t"/>
              <a:pathLst>
                <a:path extrusionOk="0" fill="none" h="6772" w="2193">
                  <a:moveTo>
                    <a:pt x="1" y="1"/>
                  </a:moveTo>
                  <a:lnTo>
                    <a:pt x="1" y="4580"/>
                  </a:lnTo>
                  <a:lnTo>
                    <a:pt x="2193" y="677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52"/>
            <p:cNvSpPr/>
            <p:nvPr/>
          </p:nvSpPr>
          <p:spPr>
            <a:xfrm>
              <a:off x="6847025" y="333700"/>
              <a:ext cx="25" cy="29250"/>
            </a:xfrm>
            <a:custGeom>
              <a:rect b="b" l="l" r="r" t="t"/>
              <a:pathLst>
                <a:path extrusionOk="0" fill="none" h="1170" w="1">
                  <a:moveTo>
                    <a:pt x="1" y="1170"/>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52"/>
            <p:cNvSpPr/>
            <p:nvPr/>
          </p:nvSpPr>
          <p:spPr>
            <a:xfrm>
              <a:off x="6760575" y="356850"/>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52"/>
            <p:cNvSpPr/>
            <p:nvPr/>
          </p:nvSpPr>
          <p:spPr>
            <a:xfrm>
              <a:off x="6760575" y="356850"/>
              <a:ext cx="14025" cy="24975"/>
            </a:xfrm>
            <a:custGeom>
              <a:rect b="b" l="l" r="r" t="t"/>
              <a:pathLst>
                <a:path extrusionOk="0" fill="none" h="999" w="561">
                  <a:moveTo>
                    <a:pt x="1" y="0"/>
                  </a:moveTo>
                  <a:lnTo>
                    <a:pt x="561"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52"/>
            <p:cNvSpPr/>
            <p:nvPr/>
          </p:nvSpPr>
          <p:spPr>
            <a:xfrm>
              <a:off x="6696650" y="420775"/>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2"/>
            <p:cNvSpPr/>
            <p:nvPr/>
          </p:nvSpPr>
          <p:spPr>
            <a:xfrm>
              <a:off x="6696650" y="420775"/>
              <a:ext cx="24975" cy="14025"/>
            </a:xfrm>
            <a:custGeom>
              <a:rect b="b" l="l" r="r" t="t"/>
              <a:pathLst>
                <a:path extrusionOk="0" fill="none" h="561" w="999">
                  <a:moveTo>
                    <a:pt x="0" y="0"/>
                  </a:moveTo>
                  <a:lnTo>
                    <a:pt x="999" y="56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2"/>
            <p:cNvSpPr/>
            <p:nvPr/>
          </p:nvSpPr>
          <p:spPr>
            <a:xfrm>
              <a:off x="6673500" y="507225"/>
              <a:ext cx="29250" cy="25"/>
            </a:xfrm>
            <a:custGeom>
              <a:rect b="b" l="l" r="r" t="t"/>
              <a:pathLst>
                <a:path extrusionOk="0" fill="none" h="1" w="1170">
                  <a:moveTo>
                    <a:pt x="1" y="1"/>
                  </a:moveTo>
                  <a:lnTo>
                    <a:pt x="117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52"/>
            <p:cNvSpPr/>
            <p:nvPr/>
          </p:nvSpPr>
          <p:spPr>
            <a:xfrm>
              <a:off x="6696650" y="593700"/>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52"/>
            <p:cNvSpPr/>
            <p:nvPr/>
          </p:nvSpPr>
          <p:spPr>
            <a:xfrm>
              <a:off x="6696650" y="579700"/>
              <a:ext cx="24975" cy="14025"/>
            </a:xfrm>
            <a:custGeom>
              <a:rect b="b" l="l" r="r" t="t"/>
              <a:pathLst>
                <a:path extrusionOk="0" fill="none" h="561" w="999">
                  <a:moveTo>
                    <a:pt x="0" y="560"/>
                  </a:moveTo>
                  <a:lnTo>
                    <a:pt x="999"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52"/>
            <p:cNvSpPr/>
            <p:nvPr/>
          </p:nvSpPr>
          <p:spPr>
            <a:xfrm>
              <a:off x="6760575" y="632675"/>
              <a:ext cx="14025" cy="24975"/>
            </a:xfrm>
            <a:custGeom>
              <a:rect b="b" l="l" r="r" t="t"/>
              <a:pathLst>
                <a:path extrusionOk="0" fill="none" h="999" w="561">
                  <a:moveTo>
                    <a:pt x="1" y="999"/>
                  </a:moveTo>
                  <a:lnTo>
                    <a:pt x="56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52"/>
            <p:cNvSpPr/>
            <p:nvPr/>
          </p:nvSpPr>
          <p:spPr>
            <a:xfrm>
              <a:off x="6760575" y="657625"/>
              <a:ext cx="25" cy="25"/>
            </a:xfrm>
            <a:custGeom>
              <a:rect b="b" l="l" r="r" t="t"/>
              <a:pathLst>
                <a:path extrusionOk="0" fill="none" h="1" w="1">
                  <a:moveTo>
                    <a:pt x="1" y="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52"/>
            <p:cNvSpPr/>
            <p:nvPr/>
          </p:nvSpPr>
          <p:spPr>
            <a:xfrm>
              <a:off x="6847025" y="651550"/>
              <a:ext cx="25" cy="29250"/>
            </a:xfrm>
            <a:custGeom>
              <a:rect b="b" l="l" r="r" t="t"/>
              <a:pathLst>
                <a:path extrusionOk="0" fill="none" h="1170" w="1">
                  <a:moveTo>
                    <a:pt x="1" y="0"/>
                  </a:moveTo>
                  <a:lnTo>
                    <a:pt x="1" y="116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52"/>
            <p:cNvSpPr/>
            <p:nvPr/>
          </p:nvSpPr>
          <p:spPr>
            <a:xfrm>
              <a:off x="6919500" y="632675"/>
              <a:ext cx="14025" cy="24975"/>
            </a:xfrm>
            <a:custGeom>
              <a:rect b="b" l="l" r="r" t="t"/>
              <a:pathLst>
                <a:path extrusionOk="0" fill="none" h="999" w="561">
                  <a:moveTo>
                    <a:pt x="560" y="999"/>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52"/>
            <p:cNvSpPr/>
            <p:nvPr/>
          </p:nvSpPr>
          <p:spPr>
            <a:xfrm>
              <a:off x="6933500" y="657625"/>
              <a:ext cx="25" cy="25"/>
            </a:xfrm>
            <a:custGeom>
              <a:rect b="b" l="l" r="r" t="t"/>
              <a:pathLst>
                <a:path extrusionOk="0" fill="none" h="1" w="1">
                  <a:moveTo>
                    <a:pt x="0"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52"/>
            <p:cNvSpPr/>
            <p:nvPr/>
          </p:nvSpPr>
          <p:spPr>
            <a:xfrm>
              <a:off x="6972475" y="579700"/>
              <a:ext cx="24975" cy="14025"/>
            </a:xfrm>
            <a:custGeom>
              <a:rect b="b" l="l" r="r" t="t"/>
              <a:pathLst>
                <a:path extrusionOk="0" fill="none" h="561" w="999">
                  <a:moveTo>
                    <a:pt x="999" y="56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52"/>
            <p:cNvSpPr/>
            <p:nvPr/>
          </p:nvSpPr>
          <p:spPr>
            <a:xfrm>
              <a:off x="6997425" y="593700"/>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52"/>
            <p:cNvSpPr/>
            <p:nvPr/>
          </p:nvSpPr>
          <p:spPr>
            <a:xfrm>
              <a:off x="6991350" y="507225"/>
              <a:ext cx="29250" cy="25"/>
            </a:xfrm>
            <a:custGeom>
              <a:rect b="b" l="l" r="r" t="t"/>
              <a:pathLst>
                <a:path extrusionOk="0" fill="none" h="1" w="1170">
                  <a:moveTo>
                    <a:pt x="1169" y="1"/>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52"/>
            <p:cNvSpPr/>
            <p:nvPr/>
          </p:nvSpPr>
          <p:spPr>
            <a:xfrm>
              <a:off x="6972475" y="420775"/>
              <a:ext cx="24975" cy="14025"/>
            </a:xfrm>
            <a:custGeom>
              <a:rect b="b" l="l" r="r" t="t"/>
              <a:pathLst>
                <a:path extrusionOk="0" fill="none" h="561" w="999">
                  <a:moveTo>
                    <a:pt x="0" y="561"/>
                  </a:moveTo>
                  <a:lnTo>
                    <a:pt x="999"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52"/>
            <p:cNvSpPr/>
            <p:nvPr/>
          </p:nvSpPr>
          <p:spPr>
            <a:xfrm>
              <a:off x="6997425" y="420775"/>
              <a:ext cx="25" cy="25"/>
            </a:xfrm>
            <a:custGeom>
              <a:rect b="b" l="l" r="r" t="t"/>
              <a:pathLst>
                <a:path extrusionOk="0" fill="none" h="1" w="1">
                  <a:moveTo>
                    <a:pt x="1" y="0"/>
                  </a:moveTo>
                  <a:lnTo>
                    <a:pt x="1"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52"/>
            <p:cNvSpPr/>
            <p:nvPr/>
          </p:nvSpPr>
          <p:spPr>
            <a:xfrm>
              <a:off x="6919500" y="356850"/>
              <a:ext cx="14025" cy="24975"/>
            </a:xfrm>
            <a:custGeom>
              <a:rect b="b" l="l" r="r" t="t"/>
              <a:pathLst>
                <a:path extrusionOk="0" fill="none" h="999" w="561">
                  <a:moveTo>
                    <a:pt x="560" y="0"/>
                  </a:moveTo>
                  <a:lnTo>
                    <a:pt x="0" y="99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52"/>
            <p:cNvSpPr/>
            <p:nvPr/>
          </p:nvSpPr>
          <p:spPr>
            <a:xfrm>
              <a:off x="6933500" y="356850"/>
              <a:ext cx="25" cy="25"/>
            </a:xfrm>
            <a:custGeom>
              <a:rect b="b" l="l" r="r" t="t"/>
              <a:pathLst>
                <a:path extrusionOk="0" fill="none" h="1" w="1">
                  <a:moveTo>
                    <a:pt x="0" y="0"/>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8" name="Google Shape;1148;p52"/>
          <p:cNvGrpSpPr/>
          <p:nvPr/>
        </p:nvGrpSpPr>
        <p:grpSpPr>
          <a:xfrm>
            <a:off x="4873705" y="395448"/>
            <a:ext cx="337797" cy="319873"/>
            <a:chOff x="5973900" y="318475"/>
            <a:chExt cx="401900" cy="380575"/>
          </a:xfrm>
        </p:grpSpPr>
        <p:sp>
          <p:nvSpPr>
            <p:cNvPr id="1149" name="Google Shape;1149;p52"/>
            <p:cNvSpPr/>
            <p:nvPr/>
          </p:nvSpPr>
          <p:spPr>
            <a:xfrm>
              <a:off x="5973900" y="337975"/>
              <a:ext cx="401900" cy="67000"/>
            </a:xfrm>
            <a:custGeom>
              <a:rect b="b" l="l" r="r" t="t"/>
              <a:pathLst>
                <a:path extrusionOk="0" fill="none" h="2680" w="16076">
                  <a:moveTo>
                    <a:pt x="16075" y="2679"/>
                  </a:moveTo>
                  <a:lnTo>
                    <a:pt x="16075" y="0"/>
                  </a:lnTo>
                  <a:lnTo>
                    <a:pt x="1" y="0"/>
                  </a:lnTo>
                  <a:lnTo>
                    <a:pt x="1" y="2679"/>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52"/>
            <p:cNvSpPr/>
            <p:nvPr/>
          </p:nvSpPr>
          <p:spPr>
            <a:xfrm>
              <a:off x="6024450" y="348325"/>
              <a:ext cx="45075" cy="45075"/>
            </a:xfrm>
            <a:custGeom>
              <a:rect b="b" l="l" r="r" t="t"/>
              <a:pathLst>
                <a:path extrusionOk="0" fill="none" h="1803" w="1803">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52"/>
            <p:cNvSpPr/>
            <p:nvPr/>
          </p:nvSpPr>
          <p:spPr>
            <a:xfrm>
              <a:off x="6280175" y="348325"/>
              <a:ext cx="45075" cy="45075"/>
            </a:xfrm>
            <a:custGeom>
              <a:rect b="b" l="l" r="r" t="t"/>
              <a:pathLst>
                <a:path extrusionOk="0" fill="none" h="1803" w="1803">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52"/>
            <p:cNvSpPr/>
            <p:nvPr/>
          </p:nvSpPr>
          <p:spPr>
            <a:xfrm>
              <a:off x="5973900" y="667375"/>
              <a:ext cx="401900" cy="31675"/>
            </a:xfrm>
            <a:custGeom>
              <a:rect b="b" l="l" r="r" t="t"/>
              <a:pathLst>
                <a:path extrusionOk="0" fill="none" h="1267" w="16076">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52"/>
            <p:cNvSpPr/>
            <p:nvPr/>
          </p:nvSpPr>
          <p:spPr>
            <a:xfrm>
              <a:off x="6302700" y="318475"/>
              <a:ext cx="28650" cy="63350"/>
            </a:xfrm>
            <a:custGeom>
              <a:rect b="b" l="l" r="r" t="t"/>
              <a:pathLst>
                <a:path extrusionOk="0" fill="none" h="2534" w="1146">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52"/>
            <p:cNvSpPr/>
            <p:nvPr/>
          </p:nvSpPr>
          <p:spPr>
            <a:xfrm>
              <a:off x="6046975" y="318475"/>
              <a:ext cx="28650" cy="63350"/>
            </a:xfrm>
            <a:custGeom>
              <a:rect b="b" l="l" r="r" t="t"/>
              <a:pathLst>
                <a:path extrusionOk="0" fill="none" h="2534" w="1146">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52"/>
            <p:cNvSpPr/>
            <p:nvPr/>
          </p:nvSpPr>
          <p:spPr>
            <a:xfrm>
              <a:off x="5973900" y="407375"/>
              <a:ext cx="401900" cy="272200"/>
            </a:xfrm>
            <a:custGeom>
              <a:rect b="b" l="l" r="r" t="t"/>
              <a:pathLst>
                <a:path extrusionOk="0" fill="none" h="10888" w="16076">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52"/>
            <p:cNvSpPr/>
            <p:nvPr/>
          </p:nvSpPr>
          <p:spPr>
            <a:xfrm>
              <a:off x="6024450" y="456100"/>
              <a:ext cx="300800" cy="175375"/>
            </a:xfrm>
            <a:custGeom>
              <a:rect b="b" l="l" r="r" t="t"/>
              <a:pathLst>
                <a:path extrusionOk="0" fill="none" h="7015" w="12032">
                  <a:moveTo>
                    <a:pt x="0" y="0"/>
                  </a:moveTo>
                  <a:lnTo>
                    <a:pt x="12032" y="0"/>
                  </a:lnTo>
                  <a:lnTo>
                    <a:pt x="12032" y="7014"/>
                  </a:lnTo>
                  <a:lnTo>
                    <a:pt x="0" y="7014"/>
                  </a:lnTo>
                  <a:lnTo>
                    <a:pt x="0" y="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52"/>
            <p:cNvSpPr/>
            <p:nvPr/>
          </p:nvSpPr>
          <p:spPr>
            <a:xfrm>
              <a:off x="6024450" y="573000"/>
              <a:ext cx="300800" cy="25"/>
            </a:xfrm>
            <a:custGeom>
              <a:rect b="b" l="l" r="r" t="t"/>
              <a:pathLst>
                <a:path extrusionOk="0" fill="none" h="1" w="12032">
                  <a:moveTo>
                    <a:pt x="0" y="0"/>
                  </a:moveTo>
                  <a:lnTo>
                    <a:pt x="12032"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52"/>
            <p:cNvSpPr/>
            <p:nvPr/>
          </p:nvSpPr>
          <p:spPr>
            <a:xfrm>
              <a:off x="6024450" y="514550"/>
              <a:ext cx="300800" cy="25"/>
            </a:xfrm>
            <a:custGeom>
              <a:rect b="b" l="l" r="r" t="t"/>
              <a:pathLst>
                <a:path extrusionOk="0" fill="none" h="1" w="12032">
                  <a:moveTo>
                    <a:pt x="0" y="0"/>
                  </a:moveTo>
                  <a:lnTo>
                    <a:pt x="12032"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52"/>
            <p:cNvSpPr/>
            <p:nvPr/>
          </p:nvSpPr>
          <p:spPr>
            <a:xfrm>
              <a:off x="6264950" y="456100"/>
              <a:ext cx="25" cy="175375"/>
            </a:xfrm>
            <a:custGeom>
              <a:rect b="b" l="l" r="r" t="t"/>
              <a:pathLst>
                <a:path extrusionOk="0" fill="none" h="7015" w="1">
                  <a:moveTo>
                    <a:pt x="1" y="0"/>
                  </a:moveTo>
                  <a:lnTo>
                    <a:pt x="1" y="701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52"/>
            <p:cNvSpPr/>
            <p:nvPr/>
          </p:nvSpPr>
          <p:spPr>
            <a:xfrm>
              <a:off x="6204675" y="456100"/>
              <a:ext cx="25" cy="175375"/>
            </a:xfrm>
            <a:custGeom>
              <a:rect b="b" l="l" r="r" t="t"/>
              <a:pathLst>
                <a:path extrusionOk="0" fill="none" h="7015" w="1">
                  <a:moveTo>
                    <a:pt x="0" y="0"/>
                  </a:moveTo>
                  <a:lnTo>
                    <a:pt x="0" y="701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52"/>
            <p:cNvSpPr/>
            <p:nvPr/>
          </p:nvSpPr>
          <p:spPr>
            <a:xfrm>
              <a:off x="6145000" y="456100"/>
              <a:ext cx="25" cy="175375"/>
            </a:xfrm>
            <a:custGeom>
              <a:rect b="b" l="l" r="r" t="t"/>
              <a:pathLst>
                <a:path extrusionOk="0" fill="none" h="7015" w="1">
                  <a:moveTo>
                    <a:pt x="1" y="0"/>
                  </a:moveTo>
                  <a:lnTo>
                    <a:pt x="1" y="701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52"/>
            <p:cNvSpPr/>
            <p:nvPr/>
          </p:nvSpPr>
          <p:spPr>
            <a:xfrm>
              <a:off x="6084725" y="456100"/>
              <a:ext cx="25" cy="175375"/>
            </a:xfrm>
            <a:custGeom>
              <a:rect b="b" l="l" r="r" t="t"/>
              <a:pathLst>
                <a:path extrusionOk="0" fill="none" h="7015" w="1">
                  <a:moveTo>
                    <a:pt x="1" y="0"/>
                  </a:moveTo>
                  <a:lnTo>
                    <a:pt x="1" y="701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3" name="Google Shape;1163;p52"/>
          <p:cNvGrpSpPr/>
          <p:nvPr/>
        </p:nvGrpSpPr>
        <p:grpSpPr>
          <a:xfrm>
            <a:off x="918858" y="908741"/>
            <a:ext cx="342882" cy="418128"/>
            <a:chOff x="1268550" y="929175"/>
            <a:chExt cx="407950" cy="497475"/>
          </a:xfrm>
        </p:grpSpPr>
        <p:sp>
          <p:nvSpPr>
            <p:cNvPr id="1164" name="Google Shape;1164;p52"/>
            <p:cNvSpPr/>
            <p:nvPr/>
          </p:nvSpPr>
          <p:spPr>
            <a:xfrm>
              <a:off x="1268550" y="953550"/>
              <a:ext cx="387250" cy="473100"/>
            </a:xfrm>
            <a:custGeom>
              <a:rect b="b" l="l" r="r" t="t"/>
              <a:pathLst>
                <a:path extrusionOk="0" fill="none" h="18924" w="1549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52"/>
            <p:cNvSpPr/>
            <p:nvPr/>
          </p:nvSpPr>
          <p:spPr>
            <a:xfrm>
              <a:off x="1298975" y="929175"/>
              <a:ext cx="377525" cy="462775"/>
            </a:xfrm>
            <a:custGeom>
              <a:rect b="b" l="l" r="r" t="t"/>
              <a:pathLst>
                <a:path extrusionOk="0" fill="none" h="18511" w="15101">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52"/>
            <p:cNvSpPr/>
            <p:nvPr/>
          </p:nvSpPr>
          <p:spPr>
            <a:xfrm>
              <a:off x="1592450" y="929175"/>
              <a:ext cx="84050" cy="84050"/>
            </a:xfrm>
            <a:custGeom>
              <a:rect b="b" l="l" r="r" t="t"/>
              <a:pathLst>
                <a:path extrusionOk="0" fill="none" h="3362" w="3362">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7" name="Google Shape;1167;p52"/>
          <p:cNvGrpSpPr/>
          <p:nvPr/>
        </p:nvGrpSpPr>
        <p:grpSpPr>
          <a:xfrm>
            <a:off x="5404922" y="924605"/>
            <a:ext cx="405331" cy="388962"/>
            <a:chOff x="6605925" y="948050"/>
            <a:chExt cx="482250" cy="462775"/>
          </a:xfrm>
        </p:grpSpPr>
        <p:sp>
          <p:nvSpPr>
            <p:cNvPr id="1168" name="Google Shape;1168;p52"/>
            <p:cNvSpPr/>
            <p:nvPr/>
          </p:nvSpPr>
          <p:spPr>
            <a:xfrm>
              <a:off x="6847025" y="1209875"/>
              <a:ext cx="60325" cy="200950"/>
            </a:xfrm>
            <a:custGeom>
              <a:rect b="b" l="l" r="r" t="t"/>
              <a:pathLst>
                <a:path extrusionOk="0" fill="none" h="8038" w="2413">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52"/>
            <p:cNvSpPr/>
            <p:nvPr/>
          </p:nvSpPr>
          <p:spPr>
            <a:xfrm>
              <a:off x="6605925" y="971800"/>
              <a:ext cx="482250" cy="228350"/>
            </a:xfrm>
            <a:custGeom>
              <a:rect b="b" l="l" r="r" t="t"/>
              <a:pathLst>
                <a:path extrusionOk="0" fill="none" h="9134" w="1929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52"/>
            <p:cNvSpPr/>
            <p:nvPr/>
          </p:nvSpPr>
          <p:spPr>
            <a:xfrm>
              <a:off x="6847025" y="948050"/>
              <a:ext cx="25" cy="23775"/>
            </a:xfrm>
            <a:custGeom>
              <a:rect b="b" l="l" r="r" t="t"/>
              <a:pathLst>
                <a:path extrusionOk="0" fill="none" h="951" w="1">
                  <a:moveTo>
                    <a:pt x="1" y="951"/>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52"/>
            <p:cNvSpPr/>
            <p:nvPr/>
          </p:nvSpPr>
          <p:spPr>
            <a:xfrm>
              <a:off x="6847025" y="1001025"/>
              <a:ext cx="25" cy="183900"/>
            </a:xfrm>
            <a:custGeom>
              <a:rect b="b" l="l" r="r" t="t"/>
              <a:pathLst>
                <a:path extrusionOk="0" fill="none" h="7356" w="1">
                  <a:moveTo>
                    <a:pt x="1" y="1"/>
                  </a:moveTo>
                  <a:lnTo>
                    <a:pt x="1" y="735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52"/>
            <p:cNvSpPr/>
            <p:nvPr/>
          </p:nvSpPr>
          <p:spPr>
            <a:xfrm>
              <a:off x="6872000" y="994325"/>
              <a:ext cx="85275" cy="190600"/>
            </a:xfrm>
            <a:custGeom>
              <a:rect b="b" l="l" r="r" t="t"/>
              <a:pathLst>
                <a:path extrusionOk="0" fill="none" h="7624" w="3411">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52"/>
            <p:cNvSpPr/>
            <p:nvPr/>
          </p:nvSpPr>
          <p:spPr>
            <a:xfrm>
              <a:off x="6736825" y="994325"/>
              <a:ext cx="85275" cy="190600"/>
            </a:xfrm>
            <a:custGeom>
              <a:rect b="b" l="l" r="r" t="t"/>
              <a:pathLst>
                <a:path extrusionOk="0" fill="none" h="7624" w="3411">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4" name="Google Shape;1174;p52"/>
          <p:cNvGrpSpPr/>
          <p:nvPr/>
        </p:nvGrpSpPr>
        <p:grpSpPr>
          <a:xfrm>
            <a:off x="5499604" y="2076574"/>
            <a:ext cx="215966" cy="342399"/>
            <a:chOff x="6718575" y="2318625"/>
            <a:chExt cx="256950" cy="407375"/>
          </a:xfrm>
        </p:grpSpPr>
        <p:sp>
          <p:nvSpPr>
            <p:cNvPr id="1175" name="Google Shape;1175;p52"/>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52"/>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52"/>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52"/>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52"/>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52"/>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52"/>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52"/>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3" name="Google Shape;1183;p52"/>
          <p:cNvGrpSpPr/>
          <p:nvPr/>
        </p:nvGrpSpPr>
        <p:grpSpPr>
          <a:xfrm>
            <a:off x="2600993" y="2703482"/>
            <a:ext cx="363369" cy="221115"/>
            <a:chOff x="3269900" y="3064500"/>
            <a:chExt cx="432325" cy="263075"/>
          </a:xfrm>
        </p:grpSpPr>
        <p:sp>
          <p:nvSpPr>
            <p:cNvPr id="1184" name="Google Shape;1184;p52"/>
            <p:cNvSpPr/>
            <p:nvPr/>
          </p:nvSpPr>
          <p:spPr>
            <a:xfrm>
              <a:off x="3269900" y="3064500"/>
              <a:ext cx="432325" cy="263075"/>
            </a:xfrm>
            <a:custGeom>
              <a:rect b="b" l="l" r="r" t="t"/>
              <a:pathLst>
                <a:path extrusionOk="0" fill="none" h="10523" w="17293">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52"/>
            <p:cNvSpPr/>
            <p:nvPr/>
          </p:nvSpPr>
          <p:spPr>
            <a:xfrm>
              <a:off x="3445875" y="3155825"/>
              <a:ext cx="80400" cy="80400"/>
            </a:xfrm>
            <a:custGeom>
              <a:rect b="b" l="l" r="r" t="t"/>
              <a:pathLst>
                <a:path extrusionOk="0" fill="none" h="3216" w="3216">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52"/>
            <p:cNvSpPr/>
            <p:nvPr/>
          </p:nvSpPr>
          <p:spPr>
            <a:xfrm>
              <a:off x="3381925" y="3091900"/>
              <a:ext cx="208275" cy="208275"/>
            </a:xfrm>
            <a:custGeom>
              <a:rect b="b" l="l" r="r" t="t"/>
              <a:pathLst>
                <a:path extrusionOk="0" fill="none" h="8331" w="8331">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7" name="Google Shape;1187;p52"/>
          <p:cNvGrpSpPr/>
          <p:nvPr/>
        </p:nvGrpSpPr>
        <p:grpSpPr>
          <a:xfrm>
            <a:off x="5475019" y="2635926"/>
            <a:ext cx="265115" cy="372594"/>
            <a:chOff x="6689325" y="2984125"/>
            <a:chExt cx="315425" cy="443300"/>
          </a:xfrm>
        </p:grpSpPr>
        <p:sp>
          <p:nvSpPr>
            <p:cNvPr id="1188" name="Google Shape;1188;p52"/>
            <p:cNvSpPr/>
            <p:nvPr/>
          </p:nvSpPr>
          <p:spPr>
            <a:xfrm>
              <a:off x="6689325" y="2984125"/>
              <a:ext cx="315425" cy="77975"/>
            </a:xfrm>
            <a:custGeom>
              <a:rect b="b" l="l" r="r" t="t"/>
              <a:pathLst>
                <a:path extrusionOk="0" fill="none" h="3119" w="12617">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52"/>
            <p:cNvSpPr/>
            <p:nvPr/>
          </p:nvSpPr>
          <p:spPr>
            <a:xfrm>
              <a:off x="6702125" y="3069375"/>
              <a:ext cx="289850" cy="358050"/>
            </a:xfrm>
            <a:custGeom>
              <a:rect b="b" l="l" r="r" t="t"/>
              <a:pathLst>
                <a:path extrusionOk="0" fill="none" h="14322" w="11594">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52"/>
            <p:cNvSpPr/>
            <p:nvPr/>
          </p:nvSpPr>
          <p:spPr>
            <a:xfrm>
              <a:off x="6761175" y="3117475"/>
              <a:ext cx="25" cy="261850"/>
            </a:xfrm>
            <a:custGeom>
              <a:rect b="b" l="l" r="r" t="t"/>
              <a:pathLst>
                <a:path extrusionOk="0" fill="none" h="10474" w="1">
                  <a:moveTo>
                    <a:pt x="1" y="10473"/>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52"/>
            <p:cNvSpPr/>
            <p:nvPr/>
          </p:nvSpPr>
          <p:spPr>
            <a:xfrm>
              <a:off x="6847025" y="3117475"/>
              <a:ext cx="25" cy="261850"/>
            </a:xfrm>
            <a:custGeom>
              <a:rect b="b" l="l" r="r" t="t"/>
              <a:pathLst>
                <a:path extrusionOk="0" fill="none" h="10474" w="1">
                  <a:moveTo>
                    <a:pt x="1" y="1"/>
                  </a:moveTo>
                  <a:lnTo>
                    <a:pt x="1" y="104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52"/>
            <p:cNvSpPr/>
            <p:nvPr/>
          </p:nvSpPr>
          <p:spPr>
            <a:xfrm>
              <a:off x="6932875" y="3117475"/>
              <a:ext cx="25" cy="261850"/>
            </a:xfrm>
            <a:custGeom>
              <a:rect b="b" l="l" r="r" t="t"/>
              <a:pathLst>
                <a:path extrusionOk="0" fill="none" h="10474" w="1">
                  <a:moveTo>
                    <a:pt x="1" y="1"/>
                  </a:moveTo>
                  <a:lnTo>
                    <a:pt x="1" y="1047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3" name="Google Shape;1193;p52"/>
          <p:cNvGrpSpPr/>
          <p:nvPr/>
        </p:nvGrpSpPr>
        <p:grpSpPr>
          <a:xfrm>
            <a:off x="1523745" y="3730594"/>
            <a:ext cx="256416" cy="414535"/>
            <a:chOff x="1988225" y="4286525"/>
            <a:chExt cx="305075" cy="493200"/>
          </a:xfrm>
        </p:grpSpPr>
        <p:sp>
          <p:nvSpPr>
            <p:cNvPr id="1194" name="Google Shape;1194;p52"/>
            <p:cNvSpPr/>
            <p:nvPr/>
          </p:nvSpPr>
          <p:spPr>
            <a:xfrm>
              <a:off x="2178800" y="4519725"/>
              <a:ext cx="114500" cy="114475"/>
            </a:xfrm>
            <a:custGeom>
              <a:rect b="b" l="l" r="r" t="t"/>
              <a:pathLst>
                <a:path extrusionOk="0" fill="none" h="4579" w="458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52"/>
            <p:cNvSpPr/>
            <p:nvPr/>
          </p:nvSpPr>
          <p:spPr>
            <a:xfrm>
              <a:off x="1988225" y="4539200"/>
              <a:ext cx="156500" cy="156500"/>
            </a:xfrm>
            <a:custGeom>
              <a:rect b="b" l="l" r="r" t="t"/>
              <a:pathLst>
                <a:path extrusionOk="0" fill="none" h="6260" w="626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52"/>
            <p:cNvSpPr/>
            <p:nvPr/>
          </p:nvSpPr>
          <p:spPr>
            <a:xfrm>
              <a:off x="2042425" y="4286525"/>
              <a:ext cx="239300" cy="236250"/>
            </a:xfrm>
            <a:custGeom>
              <a:rect b="b" l="l" r="r" t="t"/>
              <a:pathLst>
                <a:path extrusionOk="0" fill="none" h="9450" w="9572">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52"/>
            <p:cNvSpPr/>
            <p:nvPr/>
          </p:nvSpPr>
          <p:spPr>
            <a:xfrm>
              <a:off x="2161750" y="4522750"/>
              <a:ext cx="25" cy="256975"/>
            </a:xfrm>
            <a:custGeom>
              <a:rect b="b" l="l" r="r" t="t"/>
              <a:pathLst>
                <a:path extrusionOk="0" fill="none" h="10279" w="1">
                  <a:moveTo>
                    <a:pt x="1" y="10279"/>
                  </a:moveTo>
                  <a:lnTo>
                    <a:pt x="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52"/>
            <p:cNvSpPr/>
            <p:nvPr/>
          </p:nvSpPr>
          <p:spPr>
            <a:xfrm>
              <a:off x="2133750" y="4377850"/>
              <a:ext cx="56050" cy="56025"/>
            </a:xfrm>
            <a:custGeom>
              <a:rect b="b" l="l" r="r" t="t"/>
              <a:pathLst>
                <a:path extrusionOk="0" fill="none" h="2241" w="2242">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52"/>
            <p:cNvSpPr/>
            <p:nvPr/>
          </p:nvSpPr>
          <p:spPr>
            <a:xfrm>
              <a:off x="2038150" y="4589125"/>
              <a:ext cx="87100" cy="87100"/>
            </a:xfrm>
            <a:custGeom>
              <a:rect b="b" l="l" r="r" t="t"/>
              <a:pathLst>
                <a:path extrusionOk="0" fill="none" h="3484" w="3484">
                  <a:moveTo>
                    <a:pt x="1" y="0"/>
                  </a:moveTo>
                  <a:lnTo>
                    <a:pt x="3483" y="348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52"/>
            <p:cNvSpPr/>
            <p:nvPr/>
          </p:nvSpPr>
          <p:spPr>
            <a:xfrm>
              <a:off x="2194025" y="4564150"/>
              <a:ext cx="54825" cy="54825"/>
            </a:xfrm>
            <a:custGeom>
              <a:rect b="b" l="l" r="r" t="t"/>
              <a:pathLst>
                <a:path extrusionOk="0" fill="none" h="2193" w="2193">
                  <a:moveTo>
                    <a:pt x="2192" y="1"/>
                  </a:moveTo>
                  <a:lnTo>
                    <a:pt x="1" y="219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1" name="Google Shape;1201;p52"/>
          <p:cNvGrpSpPr/>
          <p:nvPr/>
        </p:nvGrpSpPr>
        <p:grpSpPr>
          <a:xfrm>
            <a:off x="2067737" y="3759759"/>
            <a:ext cx="309640" cy="392030"/>
            <a:chOff x="2635450" y="4321225"/>
            <a:chExt cx="368400" cy="466425"/>
          </a:xfrm>
        </p:grpSpPr>
        <p:sp>
          <p:nvSpPr>
            <p:cNvPr id="1202" name="Google Shape;1202;p52"/>
            <p:cNvSpPr/>
            <p:nvPr/>
          </p:nvSpPr>
          <p:spPr>
            <a:xfrm>
              <a:off x="2635450" y="4653050"/>
              <a:ext cx="368400" cy="134600"/>
            </a:xfrm>
            <a:custGeom>
              <a:rect b="b" l="l" r="r" t="t"/>
              <a:pathLst>
                <a:path extrusionOk="0" fill="none" h="5384" w="14736">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52"/>
            <p:cNvSpPr/>
            <p:nvPr/>
          </p:nvSpPr>
          <p:spPr>
            <a:xfrm>
              <a:off x="2819350" y="4321225"/>
              <a:ext cx="25" cy="347075"/>
            </a:xfrm>
            <a:custGeom>
              <a:rect b="b" l="l" r="r" t="t"/>
              <a:pathLst>
                <a:path extrusionOk="0" fill="none" h="13883" w="1">
                  <a:moveTo>
                    <a:pt x="0" y="13883"/>
                  </a:move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52"/>
            <p:cNvSpPr/>
            <p:nvPr/>
          </p:nvSpPr>
          <p:spPr>
            <a:xfrm>
              <a:off x="2835175" y="4328525"/>
              <a:ext cx="114475" cy="114500"/>
            </a:xfrm>
            <a:custGeom>
              <a:rect b="b" l="l" r="r" t="t"/>
              <a:pathLst>
                <a:path extrusionOk="0" fill="none" h="4580" w="4579">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52"/>
            <p:cNvSpPr/>
            <p:nvPr/>
          </p:nvSpPr>
          <p:spPr>
            <a:xfrm>
              <a:off x="2850400" y="4372975"/>
              <a:ext cx="54825" cy="54825"/>
            </a:xfrm>
            <a:custGeom>
              <a:rect b="b" l="l" r="r" t="t"/>
              <a:pathLst>
                <a:path extrusionOk="0" fill="none" h="2193" w="2193">
                  <a:moveTo>
                    <a:pt x="2192" y="0"/>
                  </a:moveTo>
                  <a:lnTo>
                    <a:pt x="0" y="219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52"/>
            <p:cNvSpPr/>
            <p:nvPr/>
          </p:nvSpPr>
          <p:spPr>
            <a:xfrm>
              <a:off x="2646425" y="4429600"/>
              <a:ext cx="156500" cy="156500"/>
            </a:xfrm>
            <a:custGeom>
              <a:rect b="b" l="l" r="r" t="t"/>
              <a:pathLst>
                <a:path extrusionOk="0" fill="none" h="6260" w="626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52"/>
            <p:cNvSpPr/>
            <p:nvPr/>
          </p:nvSpPr>
          <p:spPr>
            <a:xfrm>
              <a:off x="2696350" y="4479525"/>
              <a:ext cx="87100" cy="87100"/>
            </a:xfrm>
            <a:custGeom>
              <a:rect b="b" l="l" r="r" t="t"/>
              <a:pathLst>
                <a:path extrusionOk="0" fill="none" h="3484" w="3484">
                  <a:moveTo>
                    <a:pt x="0" y="1"/>
                  </a:moveTo>
                  <a:lnTo>
                    <a:pt x="3483" y="348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8" name="Google Shape;1208;p52"/>
          <p:cNvGrpSpPr/>
          <p:nvPr/>
        </p:nvGrpSpPr>
        <p:grpSpPr>
          <a:xfrm>
            <a:off x="5436146" y="3750030"/>
            <a:ext cx="342882" cy="383835"/>
            <a:chOff x="6643075" y="4309650"/>
            <a:chExt cx="407950" cy="456675"/>
          </a:xfrm>
        </p:grpSpPr>
        <p:sp>
          <p:nvSpPr>
            <p:cNvPr id="1209" name="Google Shape;1209;p52"/>
            <p:cNvSpPr/>
            <p:nvPr/>
          </p:nvSpPr>
          <p:spPr>
            <a:xfrm>
              <a:off x="6643075" y="4698125"/>
              <a:ext cx="407950" cy="14625"/>
            </a:xfrm>
            <a:custGeom>
              <a:rect b="b" l="l" r="r" t="t"/>
              <a:pathLst>
                <a:path extrusionOk="0" fill="none" h="585" w="16318">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2"/>
            <p:cNvSpPr/>
            <p:nvPr/>
          </p:nvSpPr>
          <p:spPr>
            <a:xfrm>
              <a:off x="6643075" y="4727350"/>
              <a:ext cx="407950" cy="14625"/>
            </a:xfrm>
            <a:custGeom>
              <a:rect b="b" l="l" r="r" t="t"/>
              <a:pathLst>
                <a:path extrusionOk="0" fill="none" h="585" w="16318">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52"/>
            <p:cNvSpPr/>
            <p:nvPr/>
          </p:nvSpPr>
          <p:spPr>
            <a:xfrm>
              <a:off x="6643075" y="4751700"/>
              <a:ext cx="407950" cy="14625"/>
            </a:xfrm>
            <a:custGeom>
              <a:rect b="b" l="l" r="r" t="t"/>
              <a:pathLst>
                <a:path extrusionOk="0" fill="none" h="585" w="16318">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52"/>
            <p:cNvSpPr/>
            <p:nvPr/>
          </p:nvSpPr>
          <p:spPr>
            <a:xfrm>
              <a:off x="6672900" y="4309650"/>
              <a:ext cx="348900" cy="376300"/>
            </a:xfrm>
            <a:custGeom>
              <a:rect b="b" l="l" r="r" t="t"/>
              <a:pathLst>
                <a:path extrusionOk="0" fill="none" h="15052" w="13956">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52"/>
            <p:cNvSpPr/>
            <p:nvPr/>
          </p:nvSpPr>
          <p:spPr>
            <a:xfrm>
              <a:off x="6805625" y="4452725"/>
              <a:ext cx="15850" cy="28050"/>
            </a:xfrm>
            <a:custGeom>
              <a:rect b="b" l="l" r="r" t="t"/>
              <a:pathLst>
                <a:path extrusionOk="0" fill="none" h="1122" w="634">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52"/>
            <p:cNvSpPr/>
            <p:nvPr/>
          </p:nvSpPr>
          <p:spPr>
            <a:xfrm>
              <a:off x="6872600" y="4452725"/>
              <a:ext cx="15875" cy="28050"/>
            </a:xfrm>
            <a:custGeom>
              <a:rect b="b" l="l" r="r" t="t"/>
              <a:pathLst>
                <a:path extrusionOk="0" fill="none" h="1122" w="635">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52"/>
            <p:cNvSpPr/>
            <p:nvPr/>
          </p:nvSpPr>
          <p:spPr>
            <a:xfrm>
              <a:off x="6709425" y="4414975"/>
              <a:ext cx="275250" cy="54825"/>
            </a:xfrm>
            <a:custGeom>
              <a:rect b="b" l="l" r="r" t="t"/>
              <a:pathLst>
                <a:path extrusionOk="0" fill="none" h="2193" w="11010">
                  <a:moveTo>
                    <a:pt x="11009" y="2193"/>
                  </a:moveTo>
                  <a:lnTo>
                    <a:pt x="5505" y="1"/>
                  </a:lnTo>
                  <a:lnTo>
                    <a:pt x="1" y="219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52"/>
            <p:cNvSpPr/>
            <p:nvPr/>
          </p:nvSpPr>
          <p:spPr>
            <a:xfrm>
              <a:off x="6733175" y="4382725"/>
              <a:ext cx="227750" cy="37150"/>
            </a:xfrm>
            <a:custGeom>
              <a:rect b="b" l="l" r="r" t="t"/>
              <a:pathLst>
                <a:path extrusionOk="0" fill="none" h="1486" w="9110">
                  <a:moveTo>
                    <a:pt x="1" y="1486"/>
                  </a:moveTo>
                  <a:lnTo>
                    <a:pt x="1681" y="1486"/>
                  </a:lnTo>
                  <a:lnTo>
                    <a:pt x="1681" y="0"/>
                  </a:lnTo>
                  <a:lnTo>
                    <a:pt x="4555" y="0"/>
                  </a:lnTo>
                  <a:lnTo>
                    <a:pt x="7429" y="0"/>
                  </a:lnTo>
                  <a:lnTo>
                    <a:pt x="7429" y="1486"/>
                  </a:lnTo>
                  <a:lnTo>
                    <a:pt x="9109" y="1486"/>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52"/>
            <p:cNvSpPr/>
            <p:nvPr/>
          </p:nvSpPr>
          <p:spPr>
            <a:xfrm>
              <a:off x="6847025" y="4414975"/>
              <a:ext cx="25" cy="145550"/>
            </a:xfrm>
            <a:custGeom>
              <a:rect b="b" l="l" r="r" t="t"/>
              <a:pathLst>
                <a:path extrusionOk="0" fill="none" h="5822" w="1">
                  <a:moveTo>
                    <a:pt x="1" y="1"/>
                  </a:moveTo>
                  <a:lnTo>
                    <a:pt x="1" y="5822"/>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8" name="Google Shape;1218;p52"/>
          <p:cNvGrpSpPr/>
          <p:nvPr/>
        </p:nvGrpSpPr>
        <p:grpSpPr>
          <a:xfrm>
            <a:off x="4251419" y="4291984"/>
            <a:ext cx="452420" cy="433992"/>
            <a:chOff x="5233525" y="4954450"/>
            <a:chExt cx="538275" cy="516350"/>
          </a:xfrm>
        </p:grpSpPr>
        <p:sp>
          <p:nvSpPr>
            <p:cNvPr id="1219" name="Google Shape;1219;p52"/>
            <p:cNvSpPr/>
            <p:nvPr/>
          </p:nvSpPr>
          <p:spPr>
            <a:xfrm>
              <a:off x="5637825" y="4954450"/>
              <a:ext cx="89525" cy="89525"/>
            </a:xfrm>
            <a:custGeom>
              <a:rect b="b" l="l" r="r" t="t"/>
              <a:pathLst>
                <a:path extrusionOk="0" fill="none" h="3581" w="3581">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52"/>
            <p:cNvSpPr/>
            <p:nvPr/>
          </p:nvSpPr>
          <p:spPr>
            <a:xfrm>
              <a:off x="5323025" y="4980625"/>
              <a:ext cx="88925" cy="88925"/>
            </a:xfrm>
            <a:custGeom>
              <a:rect b="b" l="l" r="r" t="t"/>
              <a:pathLst>
                <a:path extrusionOk="0" fill="none" h="3557" w="3557">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52"/>
            <p:cNvSpPr/>
            <p:nvPr/>
          </p:nvSpPr>
          <p:spPr>
            <a:xfrm>
              <a:off x="5233525" y="5255225"/>
              <a:ext cx="89525" cy="89525"/>
            </a:xfrm>
            <a:custGeom>
              <a:rect b="b" l="l" r="r" t="t"/>
              <a:pathLst>
                <a:path extrusionOk="0" fill="none" h="3581" w="3581">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52"/>
            <p:cNvSpPr/>
            <p:nvPr/>
          </p:nvSpPr>
          <p:spPr>
            <a:xfrm>
              <a:off x="5453325" y="5382475"/>
              <a:ext cx="88925" cy="88325"/>
            </a:xfrm>
            <a:custGeom>
              <a:rect b="b" l="l" r="r" t="t"/>
              <a:pathLst>
                <a:path extrusionOk="0" fill="none" h="3533" w="3557">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52"/>
            <p:cNvSpPr/>
            <p:nvPr/>
          </p:nvSpPr>
          <p:spPr>
            <a:xfrm>
              <a:off x="5682875" y="5188875"/>
              <a:ext cx="88925" cy="89525"/>
            </a:xfrm>
            <a:custGeom>
              <a:rect b="b" l="l" r="r" t="t"/>
              <a:pathLst>
                <a:path extrusionOk="0" fill="none" h="3581" w="3557">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52"/>
            <p:cNvSpPr/>
            <p:nvPr/>
          </p:nvSpPr>
          <p:spPr>
            <a:xfrm>
              <a:off x="5411925" y="5110925"/>
              <a:ext cx="188775" cy="189400"/>
            </a:xfrm>
            <a:custGeom>
              <a:rect b="b" l="l" r="r" t="t"/>
              <a:pathLst>
                <a:path extrusionOk="0" fill="none" h="7576" w="7551">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52"/>
            <p:cNvSpPr/>
            <p:nvPr/>
          </p:nvSpPr>
          <p:spPr>
            <a:xfrm>
              <a:off x="5367475" y="5025075"/>
              <a:ext cx="81600" cy="105975"/>
            </a:xfrm>
            <a:custGeom>
              <a:rect b="b" l="l" r="r" t="t"/>
              <a:pathLst>
                <a:path extrusionOk="0" fill="none" h="4239" w="3264">
                  <a:moveTo>
                    <a:pt x="0" y="1"/>
                  </a:moveTo>
                  <a:lnTo>
                    <a:pt x="3264" y="423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52"/>
            <p:cNvSpPr/>
            <p:nvPr/>
          </p:nvSpPr>
          <p:spPr>
            <a:xfrm>
              <a:off x="5567800" y="4999500"/>
              <a:ext cx="115100" cy="133975"/>
            </a:xfrm>
            <a:custGeom>
              <a:rect b="b" l="l" r="r" t="t"/>
              <a:pathLst>
                <a:path extrusionOk="0" fill="none" h="5359" w="4604">
                  <a:moveTo>
                    <a:pt x="0" y="5359"/>
                  </a:moveTo>
                  <a:lnTo>
                    <a:pt x="460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52"/>
            <p:cNvSpPr/>
            <p:nvPr/>
          </p:nvSpPr>
          <p:spPr>
            <a:xfrm>
              <a:off x="5600075" y="5217475"/>
              <a:ext cx="127275" cy="16475"/>
            </a:xfrm>
            <a:custGeom>
              <a:rect b="b" l="l" r="r" t="t"/>
              <a:pathLst>
                <a:path extrusionOk="0" fill="none" h="659" w="5091">
                  <a:moveTo>
                    <a:pt x="5090" y="658"/>
                  </a:moveTo>
                  <a:lnTo>
                    <a:pt x="0"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52"/>
            <p:cNvSpPr/>
            <p:nvPr/>
          </p:nvSpPr>
          <p:spPr>
            <a:xfrm>
              <a:off x="5497775" y="5299675"/>
              <a:ext cx="4900" cy="126675"/>
            </a:xfrm>
            <a:custGeom>
              <a:rect b="b" l="l" r="r" t="t"/>
              <a:pathLst>
                <a:path extrusionOk="0" fill="none" h="5067" w="196">
                  <a:moveTo>
                    <a:pt x="0" y="5067"/>
                  </a:moveTo>
                  <a:lnTo>
                    <a:pt x="195"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52"/>
            <p:cNvSpPr/>
            <p:nvPr/>
          </p:nvSpPr>
          <p:spPr>
            <a:xfrm>
              <a:off x="5277975" y="5241825"/>
              <a:ext cx="141275" cy="58500"/>
            </a:xfrm>
            <a:custGeom>
              <a:rect b="b" l="l" r="r" t="t"/>
              <a:pathLst>
                <a:path extrusionOk="0" fill="none" h="2340" w="5651">
                  <a:moveTo>
                    <a:pt x="0" y="2339"/>
                  </a:moveTo>
                  <a:lnTo>
                    <a:pt x="5651"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0" name="Google Shape;1230;p52"/>
          <p:cNvGrpSpPr/>
          <p:nvPr/>
        </p:nvGrpSpPr>
        <p:grpSpPr>
          <a:xfrm>
            <a:off x="3682338" y="4299654"/>
            <a:ext cx="460615" cy="418653"/>
            <a:chOff x="4556450" y="4963575"/>
            <a:chExt cx="548025" cy="498100"/>
          </a:xfrm>
        </p:grpSpPr>
        <p:sp>
          <p:nvSpPr>
            <p:cNvPr id="1231" name="Google Shape;1231;p52"/>
            <p:cNvSpPr/>
            <p:nvPr/>
          </p:nvSpPr>
          <p:spPr>
            <a:xfrm>
              <a:off x="4611850" y="5222350"/>
              <a:ext cx="436600" cy="239325"/>
            </a:xfrm>
            <a:custGeom>
              <a:rect b="b" l="l" r="r" t="t"/>
              <a:pathLst>
                <a:path extrusionOk="0" fill="none" h="9573" w="17464">
                  <a:moveTo>
                    <a:pt x="1" y="1"/>
                  </a:moveTo>
                  <a:lnTo>
                    <a:pt x="1" y="4677"/>
                  </a:lnTo>
                  <a:lnTo>
                    <a:pt x="8720" y="9572"/>
                  </a:lnTo>
                  <a:lnTo>
                    <a:pt x="17463" y="4677"/>
                  </a:lnTo>
                  <a:lnTo>
                    <a:pt x="17463" y="1"/>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52"/>
            <p:cNvSpPr/>
            <p:nvPr/>
          </p:nvSpPr>
          <p:spPr>
            <a:xfrm>
              <a:off x="4612475" y="4963575"/>
              <a:ext cx="435975" cy="125450"/>
            </a:xfrm>
            <a:custGeom>
              <a:rect b="b" l="l" r="r" t="t"/>
              <a:pathLst>
                <a:path extrusionOk="0" fill="none" h="5018" w="17439">
                  <a:moveTo>
                    <a:pt x="17438" y="5018"/>
                  </a:moveTo>
                  <a:lnTo>
                    <a:pt x="8671" y="1"/>
                  </a:lnTo>
                  <a:lnTo>
                    <a:pt x="0" y="501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52"/>
            <p:cNvSpPr/>
            <p:nvPr/>
          </p:nvSpPr>
          <p:spPr>
            <a:xfrm>
              <a:off x="4556450" y="5089000"/>
              <a:ext cx="274025" cy="225925"/>
            </a:xfrm>
            <a:custGeom>
              <a:rect b="b" l="l" r="r" t="t"/>
              <a:pathLst>
                <a:path extrusionOk="0" fill="none" h="9037" w="10961">
                  <a:moveTo>
                    <a:pt x="8720" y="9037"/>
                  </a:moveTo>
                  <a:lnTo>
                    <a:pt x="1" y="4068"/>
                  </a:lnTo>
                  <a:lnTo>
                    <a:pt x="2241" y="1"/>
                  </a:lnTo>
                  <a:lnTo>
                    <a:pt x="10960" y="4969"/>
                  </a:lnTo>
                  <a:lnTo>
                    <a:pt x="8720" y="903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52"/>
            <p:cNvSpPr/>
            <p:nvPr/>
          </p:nvSpPr>
          <p:spPr>
            <a:xfrm>
              <a:off x="4830450" y="5089000"/>
              <a:ext cx="274025" cy="225925"/>
            </a:xfrm>
            <a:custGeom>
              <a:rect b="b" l="l" r="r" t="t"/>
              <a:pathLst>
                <a:path extrusionOk="0" fill="none" h="9037" w="10961">
                  <a:moveTo>
                    <a:pt x="2241" y="9037"/>
                  </a:moveTo>
                  <a:lnTo>
                    <a:pt x="10960" y="4068"/>
                  </a:lnTo>
                  <a:lnTo>
                    <a:pt x="8719" y="1"/>
                  </a:lnTo>
                  <a:lnTo>
                    <a:pt x="0" y="4969"/>
                  </a:lnTo>
                  <a:lnTo>
                    <a:pt x="2241" y="9037"/>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52"/>
            <p:cNvSpPr/>
            <p:nvPr/>
          </p:nvSpPr>
          <p:spPr>
            <a:xfrm>
              <a:off x="4830450" y="5213225"/>
              <a:ext cx="25" cy="248450"/>
            </a:xfrm>
            <a:custGeom>
              <a:rect b="b" l="l" r="r" t="t"/>
              <a:pathLst>
                <a:path extrusionOk="0" fill="none" h="9938" w="1">
                  <a:moveTo>
                    <a:pt x="0" y="0"/>
                  </a:moveTo>
                  <a:lnTo>
                    <a:pt x="0" y="9937"/>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6" name="Google Shape;1236;p52"/>
          <p:cNvGrpSpPr/>
          <p:nvPr/>
        </p:nvGrpSpPr>
        <p:grpSpPr>
          <a:xfrm>
            <a:off x="299620" y="4390239"/>
            <a:ext cx="445255" cy="246182"/>
            <a:chOff x="531800" y="5071350"/>
            <a:chExt cx="529750" cy="292900"/>
          </a:xfrm>
        </p:grpSpPr>
        <p:sp>
          <p:nvSpPr>
            <p:cNvPr id="1237" name="Google Shape;1237;p52"/>
            <p:cNvSpPr/>
            <p:nvPr/>
          </p:nvSpPr>
          <p:spPr>
            <a:xfrm>
              <a:off x="632875" y="5077450"/>
              <a:ext cx="272200" cy="185725"/>
            </a:xfrm>
            <a:custGeom>
              <a:rect b="b" l="l" r="r" t="t"/>
              <a:pathLst>
                <a:path extrusionOk="0" fill="none" h="7429" w="10888">
                  <a:moveTo>
                    <a:pt x="2947" y="0"/>
                  </a:moveTo>
                  <a:lnTo>
                    <a:pt x="6406" y="7428"/>
                  </a:lnTo>
                  <a:lnTo>
                    <a:pt x="10887" y="2314"/>
                  </a:lnTo>
                  <a:lnTo>
                    <a:pt x="4019" y="2314"/>
                  </a:lnTo>
                  <a:lnTo>
                    <a:pt x="0" y="7428"/>
                  </a:lnTo>
                  <a:lnTo>
                    <a:pt x="6406" y="7428"/>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52"/>
            <p:cNvSpPr/>
            <p:nvPr/>
          </p:nvSpPr>
          <p:spPr>
            <a:xfrm>
              <a:off x="886175" y="5071350"/>
              <a:ext cx="74300" cy="191825"/>
            </a:xfrm>
            <a:custGeom>
              <a:rect b="b" l="l" r="r" t="t"/>
              <a:pathLst>
                <a:path extrusionOk="0" fill="none" h="7673" w="2972">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52"/>
            <p:cNvSpPr/>
            <p:nvPr/>
          </p:nvSpPr>
          <p:spPr>
            <a:xfrm>
              <a:off x="531800" y="5162075"/>
              <a:ext cx="202175" cy="202175"/>
            </a:xfrm>
            <a:custGeom>
              <a:rect b="b" l="l" r="r" t="t"/>
              <a:pathLst>
                <a:path extrusionOk="0" fill="none" h="8087" w="8087">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52"/>
            <p:cNvSpPr/>
            <p:nvPr/>
          </p:nvSpPr>
          <p:spPr>
            <a:xfrm>
              <a:off x="859375" y="5162075"/>
              <a:ext cx="202175" cy="202175"/>
            </a:xfrm>
            <a:custGeom>
              <a:rect b="b" l="l" r="r" t="t"/>
              <a:pathLst>
                <a:path extrusionOk="0" fill="none" h="8087" w="8087">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52"/>
            <p:cNvSpPr/>
            <p:nvPr/>
          </p:nvSpPr>
          <p:spPr>
            <a:xfrm>
              <a:off x="676100" y="5071350"/>
              <a:ext cx="86500" cy="7325"/>
            </a:xfrm>
            <a:custGeom>
              <a:rect b="b" l="l" r="r" t="t"/>
              <a:pathLst>
                <a:path extrusionOk="0" fill="none" h="293" w="3460">
                  <a:moveTo>
                    <a:pt x="1" y="1"/>
                  </a:moveTo>
                  <a:lnTo>
                    <a:pt x="3459" y="293"/>
                  </a:lnTo>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52"/>
            <p:cNvSpPr/>
            <p:nvPr/>
          </p:nvSpPr>
          <p:spPr>
            <a:xfrm>
              <a:off x="941575" y="5244275"/>
              <a:ext cx="37175" cy="37175"/>
            </a:xfrm>
            <a:custGeom>
              <a:rect b="b" l="l" r="r" t="t"/>
              <a:pathLst>
                <a:path extrusionOk="0" fill="none" h="1487" w="1487">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52"/>
            <p:cNvSpPr/>
            <p:nvPr/>
          </p:nvSpPr>
          <p:spPr>
            <a:xfrm>
              <a:off x="614600" y="5244275"/>
              <a:ext cx="37175" cy="37175"/>
            </a:xfrm>
            <a:custGeom>
              <a:rect b="b" l="l" r="r" t="t"/>
              <a:pathLst>
                <a:path extrusionOk="0" fill="none" h="1487" w="1487">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4" name="Google Shape;1244;p52"/>
          <p:cNvGrpSpPr/>
          <p:nvPr/>
        </p:nvGrpSpPr>
        <p:grpSpPr>
          <a:xfrm>
            <a:off x="7243894" y="1803400"/>
            <a:ext cx="433992" cy="422729"/>
            <a:chOff x="5916675" y="927975"/>
            <a:chExt cx="516350" cy="502950"/>
          </a:xfrm>
        </p:grpSpPr>
        <p:sp>
          <p:nvSpPr>
            <p:cNvPr id="1245" name="Google Shape;1245;p52"/>
            <p:cNvSpPr/>
            <p:nvPr/>
          </p:nvSpPr>
          <p:spPr>
            <a:xfrm>
              <a:off x="5916675" y="927975"/>
              <a:ext cx="516350" cy="502950"/>
            </a:xfrm>
            <a:custGeom>
              <a:rect b="b" l="l" r="r" t="t"/>
              <a:pathLst>
                <a:path extrusionOk="0" fill="none" h="20118" w="20654">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cap="rnd"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52"/>
            <p:cNvSpPr/>
            <p:nvPr/>
          </p:nvSpPr>
          <p:spPr>
            <a:xfrm>
              <a:off x="6006800" y="1011375"/>
              <a:ext cx="336125" cy="336125"/>
            </a:xfrm>
            <a:custGeom>
              <a:rect b="b" l="l" r="r" t="t"/>
              <a:pathLst>
                <a:path extrusionOk="0" fill="none" h="13445" w="13445">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cap="rnd"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7" name="Google Shape;1247;p52"/>
          <p:cNvGrpSpPr/>
          <p:nvPr/>
        </p:nvGrpSpPr>
        <p:grpSpPr>
          <a:xfrm>
            <a:off x="6359914" y="2509302"/>
            <a:ext cx="1079481" cy="1051467"/>
            <a:chOff x="5916675" y="927975"/>
            <a:chExt cx="516350" cy="502950"/>
          </a:xfrm>
        </p:grpSpPr>
        <p:sp>
          <p:nvSpPr>
            <p:cNvPr id="1248" name="Google Shape;1248;p52"/>
            <p:cNvSpPr/>
            <p:nvPr/>
          </p:nvSpPr>
          <p:spPr>
            <a:xfrm>
              <a:off x="5916675" y="927975"/>
              <a:ext cx="516350" cy="502950"/>
            </a:xfrm>
            <a:custGeom>
              <a:rect b="b" l="l" r="r" t="t"/>
              <a:pathLst>
                <a:path extrusionOk="0" fill="none" h="20118" w="20654">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solidFill>
              <a:srgbClr val="FF0000"/>
            </a:solidFill>
            <a:ln cap="rnd" cmpd="sng" w="9525">
              <a:solidFill>
                <a:srgbClr val="FFFF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52"/>
            <p:cNvSpPr/>
            <p:nvPr/>
          </p:nvSpPr>
          <p:spPr>
            <a:xfrm>
              <a:off x="6006800" y="1011375"/>
              <a:ext cx="336125" cy="336125"/>
            </a:xfrm>
            <a:custGeom>
              <a:rect b="b" l="l" r="r" t="t"/>
              <a:pathLst>
                <a:path extrusionOk="0" fill="none" h="13445" w="13445">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solidFill>
              <a:srgbClr val="FF0000"/>
            </a:solidFill>
            <a:ln cap="rnd" cmpd="sng" w="9525">
              <a:solidFill>
                <a:srgbClr val="FFFF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0" name="Google Shape;1250;p52"/>
          <p:cNvGrpSpPr/>
          <p:nvPr/>
        </p:nvGrpSpPr>
        <p:grpSpPr>
          <a:xfrm>
            <a:off x="6360057" y="1803400"/>
            <a:ext cx="433992" cy="422729"/>
            <a:chOff x="5916675" y="927975"/>
            <a:chExt cx="516350" cy="502950"/>
          </a:xfrm>
        </p:grpSpPr>
        <p:sp>
          <p:nvSpPr>
            <p:cNvPr id="1251" name="Google Shape;1251;p52"/>
            <p:cNvSpPr/>
            <p:nvPr/>
          </p:nvSpPr>
          <p:spPr>
            <a:xfrm>
              <a:off x="5916675" y="927975"/>
              <a:ext cx="516350" cy="502950"/>
            </a:xfrm>
            <a:custGeom>
              <a:rect b="b" l="l" r="r" t="t"/>
              <a:pathLst>
                <a:path extrusionOk="0" fill="none" h="20118" w="20654">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52"/>
            <p:cNvSpPr/>
            <p:nvPr/>
          </p:nvSpPr>
          <p:spPr>
            <a:xfrm>
              <a:off x="6006800" y="1011375"/>
              <a:ext cx="336125" cy="336125"/>
            </a:xfrm>
            <a:custGeom>
              <a:rect b="b" l="l" r="r" t="t"/>
              <a:pathLst>
                <a:path extrusionOk="0" fill="none" h="13445" w="13445">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3" name="Google Shape;1253;p52"/>
          <p:cNvSpPr/>
          <p:nvPr/>
        </p:nvSpPr>
        <p:spPr>
          <a:xfrm>
            <a:off x="7436055" y="2039778"/>
            <a:ext cx="402263" cy="227229"/>
          </a:xfrm>
          <a:custGeom>
            <a:rect b="b" l="l" r="r" t="t"/>
            <a:pathLst>
              <a:path extrusionOk="0" fill="none" h="10814" w="19144">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cap="rnd"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52"/>
          <p:cNvSpPr/>
          <p:nvPr/>
        </p:nvSpPr>
        <p:spPr>
          <a:xfrm>
            <a:off x="6552218" y="2039778"/>
            <a:ext cx="402263" cy="227229"/>
          </a:xfrm>
          <a:custGeom>
            <a:rect b="b" l="l" r="r" t="t"/>
            <a:pathLst>
              <a:path extrusionOk="0" fill="none" h="10814" w="19144">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cap="rnd" cmpd="sng" w="12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52"/>
          <p:cNvSpPr/>
          <p:nvPr/>
        </p:nvSpPr>
        <p:spPr>
          <a:xfrm>
            <a:off x="6837753" y="3097315"/>
            <a:ext cx="1000561" cy="565194"/>
          </a:xfrm>
          <a:custGeom>
            <a:rect b="b" l="l" r="r" t="t"/>
            <a:pathLst>
              <a:path extrusionOk="0" fill="none" h="10814" w="19144">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cap="rnd" cmpd="sng" w="9525">
            <a:solidFill>
              <a:srgbClr val="FFFFFF"/>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5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0" name="Shape 1260"/>
        <p:cNvGrpSpPr/>
        <p:nvPr/>
      </p:nvGrpSpPr>
      <p:grpSpPr>
        <a:xfrm>
          <a:off x="0" y="0"/>
          <a:ext cx="0" cy="0"/>
          <a:chOff x="0" y="0"/>
          <a:chExt cx="0" cy="0"/>
        </a:xfrm>
      </p:grpSpPr>
      <p:grpSp>
        <p:nvGrpSpPr>
          <p:cNvPr id="1261" name="Google Shape;1261;p53"/>
          <p:cNvGrpSpPr/>
          <p:nvPr/>
        </p:nvGrpSpPr>
        <p:grpSpPr>
          <a:xfrm>
            <a:off x="3058888" y="1550127"/>
            <a:ext cx="445718" cy="445753"/>
            <a:chOff x="3706812" y="1035050"/>
            <a:chExt cx="4792662" cy="4787899"/>
          </a:xfrm>
        </p:grpSpPr>
        <p:sp>
          <p:nvSpPr>
            <p:cNvPr id="1262" name="Google Shape;1262;p53"/>
            <p:cNvSpPr/>
            <p:nvPr/>
          </p:nvSpPr>
          <p:spPr>
            <a:xfrm>
              <a:off x="5913437" y="4054475"/>
              <a:ext cx="2273299" cy="1746250"/>
            </a:xfrm>
            <a:custGeom>
              <a:rect b="b" l="l" r="r" t="t"/>
              <a:pathLst>
                <a:path extrusionOk="0" h="397" w="517">
                  <a:moveTo>
                    <a:pt x="517" y="117"/>
                  </a:moveTo>
                  <a:cubicBezTo>
                    <a:pt x="368" y="128"/>
                    <a:pt x="368" y="128"/>
                    <a:pt x="368" y="128"/>
                  </a:cubicBezTo>
                  <a:cubicBezTo>
                    <a:pt x="284" y="0"/>
                    <a:pt x="284" y="0"/>
                    <a:pt x="284" y="0"/>
                  </a:cubicBezTo>
                  <a:cubicBezTo>
                    <a:pt x="239" y="77"/>
                    <a:pt x="158" y="129"/>
                    <a:pt x="68" y="137"/>
                  </a:cubicBezTo>
                  <a:cubicBezTo>
                    <a:pt x="0" y="273"/>
                    <a:pt x="0" y="273"/>
                    <a:pt x="0" y="273"/>
                  </a:cubicBezTo>
                  <a:cubicBezTo>
                    <a:pt x="83" y="397"/>
                    <a:pt x="83" y="397"/>
                    <a:pt x="83" y="397"/>
                  </a:cubicBezTo>
                  <a:cubicBezTo>
                    <a:pt x="265" y="383"/>
                    <a:pt x="429" y="277"/>
                    <a:pt x="517" y="117"/>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63" name="Google Shape;1263;p53"/>
            <p:cNvSpPr/>
            <p:nvPr/>
          </p:nvSpPr>
          <p:spPr>
            <a:xfrm>
              <a:off x="4137025" y="4141787"/>
              <a:ext cx="2019301" cy="1681162"/>
            </a:xfrm>
            <a:custGeom>
              <a:rect b="b" l="l" r="r" t="t"/>
              <a:pathLst>
                <a:path extrusionOk="0" h="382" w="459">
                  <a:moveTo>
                    <a:pt x="459" y="378"/>
                  </a:moveTo>
                  <a:cubicBezTo>
                    <a:pt x="376" y="254"/>
                    <a:pt x="376" y="254"/>
                    <a:pt x="376" y="254"/>
                  </a:cubicBezTo>
                  <a:cubicBezTo>
                    <a:pt x="445" y="118"/>
                    <a:pt x="445" y="118"/>
                    <a:pt x="445" y="118"/>
                  </a:cubicBezTo>
                  <a:cubicBezTo>
                    <a:pt x="355" y="117"/>
                    <a:pt x="270" y="73"/>
                    <a:pt x="218" y="0"/>
                  </a:cubicBezTo>
                  <a:cubicBezTo>
                    <a:pt x="66" y="8"/>
                    <a:pt x="66" y="8"/>
                    <a:pt x="66" y="8"/>
                  </a:cubicBezTo>
                  <a:cubicBezTo>
                    <a:pt x="0" y="143"/>
                    <a:pt x="0" y="143"/>
                    <a:pt x="0" y="143"/>
                  </a:cubicBezTo>
                  <a:cubicBezTo>
                    <a:pt x="104" y="294"/>
                    <a:pt x="277" y="382"/>
                    <a:pt x="459" y="37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64" name="Google Shape;1264;p53"/>
            <p:cNvSpPr/>
            <p:nvPr/>
          </p:nvSpPr>
          <p:spPr>
            <a:xfrm>
              <a:off x="4014787" y="1057275"/>
              <a:ext cx="2276475" cy="1747837"/>
            </a:xfrm>
            <a:custGeom>
              <a:rect b="b" l="l" r="r" t="t"/>
              <a:pathLst>
                <a:path extrusionOk="0" h="397" w="518">
                  <a:moveTo>
                    <a:pt x="233" y="397"/>
                  </a:moveTo>
                  <a:cubicBezTo>
                    <a:pt x="279" y="320"/>
                    <a:pt x="359" y="268"/>
                    <a:pt x="449" y="260"/>
                  </a:cubicBezTo>
                  <a:cubicBezTo>
                    <a:pt x="518" y="125"/>
                    <a:pt x="518" y="125"/>
                    <a:pt x="518" y="125"/>
                  </a:cubicBezTo>
                  <a:cubicBezTo>
                    <a:pt x="434" y="0"/>
                    <a:pt x="434" y="0"/>
                    <a:pt x="434" y="0"/>
                  </a:cubicBezTo>
                  <a:cubicBezTo>
                    <a:pt x="252" y="14"/>
                    <a:pt x="88" y="120"/>
                    <a:pt x="0" y="280"/>
                  </a:cubicBezTo>
                  <a:cubicBezTo>
                    <a:pt x="149" y="270"/>
                    <a:pt x="149" y="270"/>
                    <a:pt x="149" y="270"/>
                  </a:cubicBezTo>
                  <a:lnTo>
                    <a:pt x="233" y="3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65" name="Google Shape;1265;p53"/>
            <p:cNvSpPr/>
            <p:nvPr/>
          </p:nvSpPr>
          <p:spPr>
            <a:xfrm>
              <a:off x="3706812" y="2355850"/>
              <a:ext cx="1323975" cy="2309812"/>
            </a:xfrm>
            <a:custGeom>
              <a:rect b="b" l="l" r="r" t="t"/>
              <a:pathLst>
                <a:path extrusionOk="0" h="525" w="301">
                  <a:moveTo>
                    <a:pt x="58" y="10"/>
                  </a:moveTo>
                  <a:cubicBezTo>
                    <a:pt x="18" y="93"/>
                    <a:pt x="0" y="186"/>
                    <a:pt x="5" y="278"/>
                  </a:cubicBezTo>
                  <a:cubicBezTo>
                    <a:pt x="11" y="366"/>
                    <a:pt x="38" y="451"/>
                    <a:pt x="83" y="525"/>
                  </a:cubicBezTo>
                  <a:cubicBezTo>
                    <a:pt x="149" y="391"/>
                    <a:pt x="149" y="391"/>
                    <a:pt x="149" y="391"/>
                  </a:cubicBezTo>
                  <a:cubicBezTo>
                    <a:pt x="301" y="382"/>
                    <a:pt x="301" y="382"/>
                    <a:pt x="301" y="382"/>
                  </a:cubicBezTo>
                  <a:cubicBezTo>
                    <a:pt x="280" y="346"/>
                    <a:pt x="268" y="304"/>
                    <a:pt x="265" y="262"/>
                  </a:cubicBezTo>
                  <a:cubicBezTo>
                    <a:pt x="262" y="215"/>
                    <a:pt x="271" y="169"/>
                    <a:pt x="290" y="127"/>
                  </a:cubicBezTo>
                  <a:cubicBezTo>
                    <a:pt x="207" y="0"/>
                    <a:pt x="207" y="0"/>
                    <a:pt x="207" y="0"/>
                  </a:cubicBezTo>
                  <a:lnTo>
                    <a:pt x="58" y="10"/>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66" name="Google Shape;1266;p53"/>
            <p:cNvSpPr/>
            <p:nvPr/>
          </p:nvSpPr>
          <p:spPr>
            <a:xfrm>
              <a:off x="7170737" y="2192337"/>
              <a:ext cx="1328737" cy="2314575"/>
            </a:xfrm>
            <a:custGeom>
              <a:rect b="b" l="l" r="r" t="t"/>
              <a:pathLst>
                <a:path extrusionOk="0" h="526" w="302">
                  <a:moveTo>
                    <a:pt x="244" y="515"/>
                  </a:moveTo>
                  <a:cubicBezTo>
                    <a:pt x="284" y="432"/>
                    <a:pt x="302" y="340"/>
                    <a:pt x="296" y="247"/>
                  </a:cubicBezTo>
                  <a:cubicBezTo>
                    <a:pt x="290" y="159"/>
                    <a:pt x="263" y="74"/>
                    <a:pt x="218" y="0"/>
                  </a:cubicBezTo>
                  <a:cubicBezTo>
                    <a:pt x="153" y="134"/>
                    <a:pt x="153" y="134"/>
                    <a:pt x="153" y="134"/>
                  </a:cubicBezTo>
                  <a:cubicBezTo>
                    <a:pt x="0" y="143"/>
                    <a:pt x="0" y="143"/>
                    <a:pt x="0" y="143"/>
                  </a:cubicBezTo>
                  <a:cubicBezTo>
                    <a:pt x="21" y="180"/>
                    <a:pt x="33" y="221"/>
                    <a:pt x="36" y="264"/>
                  </a:cubicBezTo>
                  <a:cubicBezTo>
                    <a:pt x="39" y="310"/>
                    <a:pt x="30" y="357"/>
                    <a:pt x="11" y="399"/>
                  </a:cubicBezTo>
                  <a:cubicBezTo>
                    <a:pt x="94" y="526"/>
                    <a:pt x="94" y="526"/>
                    <a:pt x="94" y="526"/>
                  </a:cubicBezTo>
                  <a:lnTo>
                    <a:pt x="244" y="51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67" name="Google Shape;1267;p53"/>
            <p:cNvSpPr/>
            <p:nvPr/>
          </p:nvSpPr>
          <p:spPr>
            <a:xfrm>
              <a:off x="6045200" y="1035050"/>
              <a:ext cx="2019301" cy="1685925"/>
            </a:xfrm>
            <a:custGeom>
              <a:rect b="b" l="l" r="r" t="t"/>
              <a:pathLst>
                <a:path extrusionOk="0" h="383" w="459">
                  <a:moveTo>
                    <a:pt x="0" y="4"/>
                  </a:moveTo>
                  <a:cubicBezTo>
                    <a:pt x="83" y="128"/>
                    <a:pt x="83" y="128"/>
                    <a:pt x="83" y="128"/>
                  </a:cubicBezTo>
                  <a:cubicBezTo>
                    <a:pt x="15" y="264"/>
                    <a:pt x="15" y="264"/>
                    <a:pt x="15" y="264"/>
                  </a:cubicBezTo>
                  <a:cubicBezTo>
                    <a:pt x="104" y="265"/>
                    <a:pt x="189" y="309"/>
                    <a:pt x="241" y="383"/>
                  </a:cubicBezTo>
                  <a:cubicBezTo>
                    <a:pt x="393" y="374"/>
                    <a:pt x="393" y="374"/>
                    <a:pt x="393" y="374"/>
                  </a:cubicBezTo>
                  <a:cubicBezTo>
                    <a:pt x="459" y="239"/>
                    <a:pt x="459" y="239"/>
                    <a:pt x="459" y="239"/>
                  </a:cubicBezTo>
                  <a:cubicBezTo>
                    <a:pt x="356" y="89"/>
                    <a:pt x="182" y="0"/>
                    <a:pt x="0" y="4"/>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68" name="Google Shape;1268;p53"/>
          <p:cNvGrpSpPr/>
          <p:nvPr/>
        </p:nvGrpSpPr>
        <p:grpSpPr>
          <a:xfrm>
            <a:off x="1779393" y="1550157"/>
            <a:ext cx="443331" cy="445437"/>
            <a:chOff x="1400175" y="1220787"/>
            <a:chExt cx="4473575" cy="4476750"/>
          </a:xfrm>
        </p:grpSpPr>
        <p:sp>
          <p:nvSpPr>
            <p:cNvPr id="1269" name="Google Shape;1269;p53"/>
            <p:cNvSpPr/>
            <p:nvPr/>
          </p:nvSpPr>
          <p:spPr>
            <a:xfrm>
              <a:off x="1400175" y="3135312"/>
              <a:ext cx="2132011" cy="2562226"/>
            </a:xfrm>
            <a:custGeom>
              <a:rect b="b" l="l" r="r" t="t"/>
              <a:pathLst>
                <a:path extrusionOk="0" h="574" w="478">
                  <a:moveTo>
                    <a:pt x="477" y="574"/>
                  </a:moveTo>
                  <a:cubicBezTo>
                    <a:pt x="395" y="435"/>
                    <a:pt x="395" y="435"/>
                    <a:pt x="395" y="435"/>
                  </a:cubicBezTo>
                  <a:cubicBezTo>
                    <a:pt x="478" y="294"/>
                    <a:pt x="478" y="294"/>
                    <a:pt x="478" y="294"/>
                  </a:cubicBezTo>
                  <a:cubicBezTo>
                    <a:pt x="370" y="282"/>
                    <a:pt x="284" y="193"/>
                    <a:pt x="279" y="82"/>
                  </a:cubicBezTo>
                  <a:cubicBezTo>
                    <a:pt x="139" y="0"/>
                    <a:pt x="139" y="0"/>
                    <a:pt x="139" y="0"/>
                  </a:cubicBezTo>
                  <a:cubicBezTo>
                    <a:pt x="0" y="82"/>
                    <a:pt x="0" y="82"/>
                    <a:pt x="0" y="82"/>
                  </a:cubicBezTo>
                  <a:cubicBezTo>
                    <a:pt x="5" y="346"/>
                    <a:pt x="215" y="561"/>
                    <a:pt x="477" y="57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0" name="Google Shape;1270;p53"/>
            <p:cNvSpPr/>
            <p:nvPr/>
          </p:nvSpPr>
          <p:spPr>
            <a:xfrm>
              <a:off x="3314700" y="3563937"/>
              <a:ext cx="2559050" cy="2133600"/>
            </a:xfrm>
            <a:custGeom>
              <a:rect b="b" l="l" r="r" t="t"/>
              <a:pathLst>
                <a:path extrusionOk="0" h="478" w="574">
                  <a:moveTo>
                    <a:pt x="0" y="339"/>
                  </a:moveTo>
                  <a:cubicBezTo>
                    <a:pt x="82" y="478"/>
                    <a:pt x="82" y="478"/>
                    <a:pt x="82" y="478"/>
                  </a:cubicBezTo>
                  <a:cubicBezTo>
                    <a:pt x="346" y="474"/>
                    <a:pt x="561" y="263"/>
                    <a:pt x="574" y="1"/>
                  </a:cubicBezTo>
                  <a:cubicBezTo>
                    <a:pt x="435" y="83"/>
                    <a:pt x="435" y="83"/>
                    <a:pt x="435" y="83"/>
                  </a:cubicBezTo>
                  <a:cubicBezTo>
                    <a:pt x="294" y="0"/>
                    <a:pt x="294" y="0"/>
                    <a:pt x="294" y="0"/>
                  </a:cubicBezTo>
                  <a:cubicBezTo>
                    <a:pt x="282" y="109"/>
                    <a:pt x="192" y="194"/>
                    <a:pt x="82" y="199"/>
                  </a:cubicBezTo>
                  <a:lnTo>
                    <a:pt x="0" y="339"/>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1" name="Google Shape;1271;p53"/>
            <p:cNvSpPr/>
            <p:nvPr/>
          </p:nvSpPr>
          <p:spPr>
            <a:xfrm>
              <a:off x="3741737" y="1223962"/>
              <a:ext cx="2132011" cy="2559050"/>
            </a:xfrm>
            <a:custGeom>
              <a:rect b="b" l="l" r="r" t="t"/>
              <a:pathLst>
                <a:path extrusionOk="0" h="573" w="478">
                  <a:moveTo>
                    <a:pt x="478" y="491"/>
                  </a:moveTo>
                  <a:cubicBezTo>
                    <a:pt x="473" y="227"/>
                    <a:pt x="263" y="12"/>
                    <a:pt x="1" y="0"/>
                  </a:cubicBezTo>
                  <a:cubicBezTo>
                    <a:pt x="83" y="138"/>
                    <a:pt x="83" y="138"/>
                    <a:pt x="83" y="138"/>
                  </a:cubicBezTo>
                  <a:cubicBezTo>
                    <a:pt x="0" y="279"/>
                    <a:pt x="0" y="279"/>
                    <a:pt x="0" y="279"/>
                  </a:cubicBezTo>
                  <a:cubicBezTo>
                    <a:pt x="108" y="291"/>
                    <a:pt x="194" y="381"/>
                    <a:pt x="199" y="491"/>
                  </a:cubicBezTo>
                  <a:cubicBezTo>
                    <a:pt x="339" y="573"/>
                    <a:pt x="339" y="573"/>
                    <a:pt x="339" y="573"/>
                  </a:cubicBezTo>
                  <a:lnTo>
                    <a:pt x="478" y="491"/>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2" name="Google Shape;1272;p53"/>
            <p:cNvSpPr/>
            <p:nvPr/>
          </p:nvSpPr>
          <p:spPr>
            <a:xfrm>
              <a:off x="1400175" y="1220787"/>
              <a:ext cx="2560637" cy="2133600"/>
            </a:xfrm>
            <a:custGeom>
              <a:rect b="b" l="l" r="r" t="t"/>
              <a:pathLst>
                <a:path extrusionOk="0" h="478" w="574">
                  <a:moveTo>
                    <a:pt x="574" y="139"/>
                  </a:moveTo>
                  <a:cubicBezTo>
                    <a:pt x="492" y="0"/>
                    <a:pt x="492" y="0"/>
                    <a:pt x="492" y="0"/>
                  </a:cubicBezTo>
                  <a:cubicBezTo>
                    <a:pt x="228" y="5"/>
                    <a:pt x="13" y="215"/>
                    <a:pt x="0" y="477"/>
                  </a:cubicBezTo>
                  <a:cubicBezTo>
                    <a:pt x="139" y="395"/>
                    <a:pt x="139" y="395"/>
                    <a:pt x="139" y="395"/>
                  </a:cubicBezTo>
                  <a:cubicBezTo>
                    <a:pt x="280" y="478"/>
                    <a:pt x="280" y="478"/>
                    <a:pt x="280" y="478"/>
                  </a:cubicBezTo>
                  <a:cubicBezTo>
                    <a:pt x="292" y="370"/>
                    <a:pt x="382" y="284"/>
                    <a:pt x="492" y="279"/>
                  </a:cubicBezTo>
                  <a:lnTo>
                    <a:pt x="574" y="13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73" name="Google Shape;1273;p53"/>
          <p:cNvGrpSpPr/>
          <p:nvPr/>
        </p:nvGrpSpPr>
        <p:grpSpPr>
          <a:xfrm>
            <a:off x="1138046" y="1550171"/>
            <a:ext cx="446045" cy="445465"/>
            <a:chOff x="1649412" y="927100"/>
            <a:chExt cx="5011737" cy="5016500"/>
          </a:xfrm>
        </p:grpSpPr>
        <p:sp>
          <p:nvSpPr>
            <p:cNvPr id="1274" name="Google Shape;1274;p53"/>
            <p:cNvSpPr/>
            <p:nvPr/>
          </p:nvSpPr>
          <p:spPr>
            <a:xfrm>
              <a:off x="2008187" y="4025900"/>
              <a:ext cx="4252913" cy="1917700"/>
            </a:xfrm>
            <a:custGeom>
              <a:rect b="b" l="l" r="r" t="t"/>
              <a:pathLst>
                <a:path extrusionOk="0" h="450" w="999">
                  <a:moveTo>
                    <a:pt x="715" y="15"/>
                  </a:moveTo>
                  <a:cubicBezTo>
                    <a:pt x="667" y="82"/>
                    <a:pt x="588" y="123"/>
                    <a:pt x="505" y="123"/>
                  </a:cubicBezTo>
                  <a:cubicBezTo>
                    <a:pt x="416" y="123"/>
                    <a:pt x="332" y="76"/>
                    <a:pt x="284" y="2"/>
                  </a:cubicBezTo>
                  <a:cubicBezTo>
                    <a:pt x="94" y="0"/>
                    <a:pt x="94" y="0"/>
                    <a:pt x="94" y="0"/>
                  </a:cubicBezTo>
                  <a:cubicBezTo>
                    <a:pt x="0" y="165"/>
                    <a:pt x="0" y="165"/>
                    <a:pt x="0" y="165"/>
                  </a:cubicBezTo>
                  <a:cubicBezTo>
                    <a:pt x="107" y="341"/>
                    <a:pt x="299" y="450"/>
                    <a:pt x="505" y="450"/>
                  </a:cubicBezTo>
                  <a:cubicBezTo>
                    <a:pt x="704" y="450"/>
                    <a:pt x="891" y="347"/>
                    <a:pt x="999" y="181"/>
                  </a:cubicBezTo>
                  <a:cubicBezTo>
                    <a:pt x="810" y="182"/>
                    <a:pt x="810" y="182"/>
                    <a:pt x="810" y="182"/>
                  </a:cubicBezTo>
                  <a:lnTo>
                    <a:pt x="715" y="1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5" name="Google Shape;1275;p53"/>
            <p:cNvSpPr/>
            <p:nvPr/>
          </p:nvSpPr>
          <p:spPr>
            <a:xfrm>
              <a:off x="4271962" y="931862"/>
              <a:ext cx="2389187" cy="3724276"/>
            </a:xfrm>
            <a:custGeom>
              <a:rect b="b" l="l" r="r" t="t"/>
              <a:pathLst>
                <a:path extrusionOk="0" h="874" w="561">
                  <a:moveTo>
                    <a:pt x="488" y="872"/>
                  </a:moveTo>
                  <a:cubicBezTo>
                    <a:pt x="536" y="786"/>
                    <a:pt x="561" y="687"/>
                    <a:pt x="561" y="588"/>
                  </a:cubicBezTo>
                  <a:cubicBezTo>
                    <a:pt x="561" y="273"/>
                    <a:pt x="313" y="15"/>
                    <a:pt x="1" y="0"/>
                  </a:cubicBezTo>
                  <a:cubicBezTo>
                    <a:pt x="97" y="163"/>
                    <a:pt x="97" y="163"/>
                    <a:pt x="97" y="163"/>
                  </a:cubicBezTo>
                  <a:cubicBezTo>
                    <a:pt x="0" y="328"/>
                    <a:pt x="0" y="328"/>
                    <a:pt x="0" y="328"/>
                  </a:cubicBezTo>
                  <a:cubicBezTo>
                    <a:pt x="131" y="342"/>
                    <a:pt x="233" y="453"/>
                    <a:pt x="233" y="588"/>
                  </a:cubicBezTo>
                  <a:cubicBezTo>
                    <a:pt x="233" y="630"/>
                    <a:pt x="223" y="671"/>
                    <a:pt x="204" y="708"/>
                  </a:cubicBezTo>
                  <a:cubicBezTo>
                    <a:pt x="298" y="874"/>
                    <a:pt x="298" y="874"/>
                    <a:pt x="298" y="874"/>
                  </a:cubicBezTo>
                  <a:lnTo>
                    <a:pt x="488" y="872"/>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6" name="Google Shape;1276;p53"/>
            <p:cNvSpPr/>
            <p:nvPr/>
          </p:nvSpPr>
          <p:spPr>
            <a:xfrm>
              <a:off x="1649412" y="927100"/>
              <a:ext cx="2870200" cy="3652836"/>
            </a:xfrm>
            <a:custGeom>
              <a:rect b="b" l="l" r="r" t="t"/>
              <a:pathLst>
                <a:path extrusionOk="0" h="857" w="674">
                  <a:moveTo>
                    <a:pt x="674" y="164"/>
                  </a:moveTo>
                  <a:cubicBezTo>
                    <a:pt x="578" y="0"/>
                    <a:pt x="578" y="0"/>
                    <a:pt x="578" y="0"/>
                  </a:cubicBezTo>
                  <a:cubicBezTo>
                    <a:pt x="258" y="6"/>
                    <a:pt x="0" y="268"/>
                    <a:pt x="0" y="589"/>
                  </a:cubicBezTo>
                  <a:cubicBezTo>
                    <a:pt x="0" y="682"/>
                    <a:pt x="22" y="775"/>
                    <a:pt x="65" y="857"/>
                  </a:cubicBezTo>
                  <a:cubicBezTo>
                    <a:pt x="158" y="693"/>
                    <a:pt x="158" y="693"/>
                    <a:pt x="158" y="693"/>
                  </a:cubicBezTo>
                  <a:cubicBezTo>
                    <a:pt x="350" y="695"/>
                    <a:pt x="350" y="695"/>
                    <a:pt x="350" y="695"/>
                  </a:cubicBezTo>
                  <a:cubicBezTo>
                    <a:pt x="335" y="661"/>
                    <a:pt x="328" y="625"/>
                    <a:pt x="328" y="589"/>
                  </a:cubicBezTo>
                  <a:cubicBezTo>
                    <a:pt x="328" y="449"/>
                    <a:pt x="439" y="334"/>
                    <a:pt x="577" y="328"/>
                  </a:cubicBezTo>
                  <a:lnTo>
                    <a:pt x="674" y="16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77" name="Google Shape;1277;p53"/>
          <p:cNvGrpSpPr/>
          <p:nvPr/>
        </p:nvGrpSpPr>
        <p:grpSpPr>
          <a:xfrm>
            <a:off x="2418397" y="1550424"/>
            <a:ext cx="444870" cy="445286"/>
            <a:chOff x="1301750" y="920750"/>
            <a:chExt cx="5095875" cy="5100637"/>
          </a:xfrm>
        </p:grpSpPr>
        <p:sp>
          <p:nvSpPr>
            <p:cNvPr id="1278" name="Google Shape;1278;p53"/>
            <p:cNvSpPr/>
            <p:nvPr/>
          </p:nvSpPr>
          <p:spPr>
            <a:xfrm>
              <a:off x="1301750" y="2546350"/>
              <a:ext cx="1801812" cy="2917825"/>
            </a:xfrm>
            <a:custGeom>
              <a:rect b="b" l="l" r="r" t="t"/>
              <a:pathLst>
                <a:path extrusionOk="0" h="655" w="405">
                  <a:moveTo>
                    <a:pt x="321" y="207"/>
                  </a:moveTo>
                  <a:cubicBezTo>
                    <a:pt x="321" y="184"/>
                    <a:pt x="324" y="161"/>
                    <a:pt x="330" y="139"/>
                  </a:cubicBezTo>
                  <a:cubicBezTo>
                    <a:pt x="207" y="0"/>
                    <a:pt x="207" y="0"/>
                    <a:pt x="207" y="0"/>
                  </a:cubicBezTo>
                  <a:cubicBezTo>
                    <a:pt x="25" y="40"/>
                    <a:pt x="25" y="40"/>
                    <a:pt x="25" y="40"/>
                  </a:cubicBezTo>
                  <a:cubicBezTo>
                    <a:pt x="9" y="94"/>
                    <a:pt x="0" y="150"/>
                    <a:pt x="0" y="207"/>
                  </a:cubicBezTo>
                  <a:cubicBezTo>
                    <a:pt x="0" y="381"/>
                    <a:pt x="80" y="546"/>
                    <a:pt x="216" y="655"/>
                  </a:cubicBezTo>
                  <a:cubicBezTo>
                    <a:pt x="234" y="471"/>
                    <a:pt x="234" y="471"/>
                    <a:pt x="234" y="471"/>
                  </a:cubicBezTo>
                  <a:cubicBezTo>
                    <a:pt x="405" y="396"/>
                    <a:pt x="405" y="396"/>
                    <a:pt x="405" y="396"/>
                  </a:cubicBezTo>
                  <a:cubicBezTo>
                    <a:pt x="352" y="348"/>
                    <a:pt x="321" y="279"/>
                    <a:pt x="321" y="207"/>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79" name="Google Shape;1279;p53"/>
            <p:cNvSpPr/>
            <p:nvPr/>
          </p:nvSpPr>
          <p:spPr>
            <a:xfrm>
              <a:off x="2387600" y="4403725"/>
              <a:ext cx="2865436" cy="1617662"/>
            </a:xfrm>
            <a:custGeom>
              <a:rect b="b" l="l" r="r" t="t"/>
              <a:pathLst>
                <a:path extrusionOk="0" h="363" w="644">
                  <a:moveTo>
                    <a:pt x="644" y="268"/>
                  </a:moveTo>
                  <a:cubicBezTo>
                    <a:pt x="475" y="194"/>
                    <a:pt x="475" y="194"/>
                    <a:pt x="475" y="194"/>
                  </a:cubicBezTo>
                  <a:cubicBezTo>
                    <a:pt x="456" y="8"/>
                    <a:pt x="456" y="8"/>
                    <a:pt x="456" y="8"/>
                  </a:cubicBezTo>
                  <a:cubicBezTo>
                    <a:pt x="418" y="31"/>
                    <a:pt x="374" y="42"/>
                    <a:pt x="329" y="42"/>
                  </a:cubicBezTo>
                  <a:cubicBezTo>
                    <a:pt x="279" y="42"/>
                    <a:pt x="231" y="28"/>
                    <a:pt x="189" y="0"/>
                  </a:cubicBezTo>
                  <a:cubicBezTo>
                    <a:pt x="18" y="75"/>
                    <a:pt x="18" y="75"/>
                    <a:pt x="18" y="75"/>
                  </a:cubicBezTo>
                  <a:cubicBezTo>
                    <a:pt x="0" y="259"/>
                    <a:pt x="0" y="259"/>
                    <a:pt x="0" y="259"/>
                  </a:cubicBezTo>
                  <a:cubicBezTo>
                    <a:pt x="97" y="327"/>
                    <a:pt x="210" y="363"/>
                    <a:pt x="329" y="363"/>
                  </a:cubicBezTo>
                  <a:cubicBezTo>
                    <a:pt x="442" y="363"/>
                    <a:pt x="550" y="330"/>
                    <a:pt x="644" y="268"/>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0" name="Google Shape;1280;p53"/>
            <p:cNvSpPr/>
            <p:nvPr/>
          </p:nvSpPr>
          <p:spPr>
            <a:xfrm>
              <a:off x="4546600" y="2790825"/>
              <a:ext cx="1851025" cy="2717800"/>
            </a:xfrm>
            <a:custGeom>
              <a:rect b="b" l="l" r="r" t="t"/>
              <a:pathLst>
                <a:path extrusionOk="0" h="610" w="416">
                  <a:moveTo>
                    <a:pt x="416" y="152"/>
                  </a:moveTo>
                  <a:cubicBezTo>
                    <a:pt x="416" y="101"/>
                    <a:pt x="409" y="50"/>
                    <a:pt x="396" y="0"/>
                  </a:cubicBezTo>
                  <a:cubicBezTo>
                    <a:pt x="273" y="139"/>
                    <a:pt x="273" y="139"/>
                    <a:pt x="273" y="139"/>
                  </a:cubicBezTo>
                  <a:cubicBezTo>
                    <a:pt x="90" y="98"/>
                    <a:pt x="90" y="98"/>
                    <a:pt x="90" y="98"/>
                  </a:cubicBezTo>
                  <a:cubicBezTo>
                    <a:pt x="94" y="116"/>
                    <a:pt x="96" y="134"/>
                    <a:pt x="96" y="152"/>
                  </a:cubicBezTo>
                  <a:cubicBezTo>
                    <a:pt x="96" y="229"/>
                    <a:pt x="60" y="302"/>
                    <a:pt x="0" y="350"/>
                  </a:cubicBezTo>
                  <a:cubicBezTo>
                    <a:pt x="18" y="535"/>
                    <a:pt x="18" y="535"/>
                    <a:pt x="18" y="535"/>
                  </a:cubicBezTo>
                  <a:cubicBezTo>
                    <a:pt x="188" y="610"/>
                    <a:pt x="188" y="610"/>
                    <a:pt x="188" y="610"/>
                  </a:cubicBezTo>
                  <a:cubicBezTo>
                    <a:pt x="331" y="502"/>
                    <a:pt x="416" y="331"/>
                    <a:pt x="416" y="152"/>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1" name="Google Shape;1281;p53"/>
            <p:cNvSpPr/>
            <p:nvPr/>
          </p:nvSpPr>
          <p:spPr>
            <a:xfrm>
              <a:off x="3962400" y="925512"/>
              <a:ext cx="2297112" cy="2333625"/>
            </a:xfrm>
            <a:custGeom>
              <a:rect b="b" l="l" r="r" t="t"/>
              <a:pathLst>
                <a:path extrusionOk="0" h="524" w="516">
                  <a:moveTo>
                    <a:pt x="1" y="0"/>
                  </a:moveTo>
                  <a:cubicBezTo>
                    <a:pt x="94" y="159"/>
                    <a:pt x="94" y="159"/>
                    <a:pt x="94" y="159"/>
                  </a:cubicBezTo>
                  <a:cubicBezTo>
                    <a:pt x="0" y="320"/>
                    <a:pt x="0" y="320"/>
                    <a:pt x="0" y="320"/>
                  </a:cubicBezTo>
                  <a:cubicBezTo>
                    <a:pt x="95" y="330"/>
                    <a:pt x="178" y="393"/>
                    <a:pt x="211" y="484"/>
                  </a:cubicBezTo>
                  <a:cubicBezTo>
                    <a:pt x="393" y="524"/>
                    <a:pt x="393" y="524"/>
                    <a:pt x="393" y="524"/>
                  </a:cubicBezTo>
                  <a:cubicBezTo>
                    <a:pt x="516" y="385"/>
                    <a:pt x="516" y="385"/>
                    <a:pt x="516" y="385"/>
                  </a:cubicBezTo>
                  <a:cubicBezTo>
                    <a:pt x="439" y="162"/>
                    <a:pt x="235" y="10"/>
                    <a:pt x="1"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2" name="Google Shape;1282;p53"/>
            <p:cNvSpPr/>
            <p:nvPr/>
          </p:nvSpPr>
          <p:spPr>
            <a:xfrm>
              <a:off x="1466850" y="920750"/>
              <a:ext cx="2759074" cy="2097087"/>
            </a:xfrm>
            <a:custGeom>
              <a:rect b="b" l="l" r="r" t="t"/>
              <a:pathLst>
                <a:path extrusionOk="0" h="471" w="620">
                  <a:moveTo>
                    <a:pt x="526" y="320"/>
                  </a:moveTo>
                  <a:cubicBezTo>
                    <a:pt x="620" y="160"/>
                    <a:pt x="620" y="160"/>
                    <a:pt x="620" y="160"/>
                  </a:cubicBezTo>
                  <a:cubicBezTo>
                    <a:pt x="526" y="0"/>
                    <a:pt x="526" y="0"/>
                    <a:pt x="526" y="0"/>
                  </a:cubicBezTo>
                  <a:cubicBezTo>
                    <a:pt x="290" y="4"/>
                    <a:pt x="82" y="151"/>
                    <a:pt x="0" y="371"/>
                  </a:cubicBezTo>
                  <a:cubicBezTo>
                    <a:pt x="180" y="331"/>
                    <a:pt x="180" y="331"/>
                    <a:pt x="180" y="331"/>
                  </a:cubicBezTo>
                  <a:cubicBezTo>
                    <a:pt x="305" y="471"/>
                    <a:pt x="305" y="471"/>
                    <a:pt x="305" y="471"/>
                  </a:cubicBezTo>
                  <a:cubicBezTo>
                    <a:pt x="343" y="383"/>
                    <a:pt x="428" y="324"/>
                    <a:pt x="526" y="32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83" name="Google Shape;1283;p53"/>
          <p:cNvGrpSpPr/>
          <p:nvPr/>
        </p:nvGrpSpPr>
        <p:grpSpPr>
          <a:xfrm>
            <a:off x="4341570" y="1550333"/>
            <a:ext cx="445621" cy="445591"/>
            <a:chOff x="5732756" y="2682276"/>
            <a:chExt cx="719905" cy="719856"/>
          </a:xfrm>
        </p:grpSpPr>
        <p:sp>
          <p:nvSpPr>
            <p:cNvPr id="1284" name="Google Shape;1284;p53"/>
            <p:cNvSpPr/>
            <p:nvPr/>
          </p:nvSpPr>
          <p:spPr>
            <a:xfrm>
              <a:off x="5732756" y="2682276"/>
              <a:ext cx="400276" cy="538927"/>
            </a:xfrm>
            <a:custGeom>
              <a:rect b="b" l="l" r="r" t="t"/>
              <a:pathLst>
                <a:path extrusionOk="0" h="902" w="670">
                  <a:moveTo>
                    <a:pt x="145" y="824"/>
                  </a:moveTo>
                  <a:cubicBezTo>
                    <a:pt x="138" y="813"/>
                    <a:pt x="137" y="799"/>
                    <a:pt x="142" y="786"/>
                  </a:cubicBezTo>
                  <a:cubicBezTo>
                    <a:pt x="149" y="767"/>
                    <a:pt x="164" y="751"/>
                    <a:pt x="185" y="739"/>
                  </a:cubicBezTo>
                  <a:cubicBezTo>
                    <a:pt x="205" y="727"/>
                    <a:pt x="227" y="722"/>
                    <a:pt x="247" y="725"/>
                  </a:cubicBezTo>
                  <a:cubicBezTo>
                    <a:pt x="260" y="727"/>
                    <a:pt x="272" y="735"/>
                    <a:pt x="278" y="747"/>
                  </a:cubicBezTo>
                  <a:cubicBezTo>
                    <a:pt x="285" y="758"/>
                    <a:pt x="286" y="773"/>
                    <a:pt x="281" y="786"/>
                  </a:cubicBezTo>
                  <a:cubicBezTo>
                    <a:pt x="365" y="737"/>
                    <a:pt x="365" y="737"/>
                    <a:pt x="365" y="737"/>
                  </a:cubicBezTo>
                  <a:cubicBezTo>
                    <a:pt x="342" y="697"/>
                    <a:pt x="329" y="651"/>
                    <a:pt x="329" y="602"/>
                  </a:cubicBezTo>
                  <a:cubicBezTo>
                    <a:pt x="329" y="459"/>
                    <a:pt x="440" y="342"/>
                    <a:pt x="580" y="330"/>
                  </a:cubicBezTo>
                  <a:cubicBezTo>
                    <a:pt x="580" y="202"/>
                    <a:pt x="580" y="202"/>
                    <a:pt x="580" y="202"/>
                  </a:cubicBezTo>
                  <a:cubicBezTo>
                    <a:pt x="581" y="199"/>
                    <a:pt x="584" y="195"/>
                    <a:pt x="589" y="195"/>
                  </a:cubicBezTo>
                  <a:cubicBezTo>
                    <a:pt x="598" y="194"/>
                    <a:pt x="606" y="195"/>
                    <a:pt x="611" y="202"/>
                  </a:cubicBezTo>
                  <a:cubicBezTo>
                    <a:pt x="614" y="207"/>
                    <a:pt x="616" y="212"/>
                    <a:pt x="619" y="216"/>
                  </a:cubicBezTo>
                  <a:cubicBezTo>
                    <a:pt x="628" y="230"/>
                    <a:pt x="645" y="232"/>
                    <a:pt x="656" y="219"/>
                  </a:cubicBezTo>
                  <a:cubicBezTo>
                    <a:pt x="666" y="207"/>
                    <a:pt x="670" y="189"/>
                    <a:pt x="669" y="172"/>
                  </a:cubicBezTo>
                  <a:cubicBezTo>
                    <a:pt x="670" y="156"/>
                    <a:pt x="666" y="138"/>
                    <a:pt x="656" y="126"/>
                  </a:cubicBezTo>
                  <a:cubicBezTo>
                    <a:pt x="645" y="113"/>
                    <a:pt x="628" y="115"/>
                    <a:pt x="619" y="129"/>
                  </a:cubicBezTo>
                  <a:cubicBezTo>
                    <a:pt x="616" y="133"/>
                    <a:pt x="614" y="138"/>
                    <a:pt x="611" y="143"/>
                  </a:cubicBezTo>
                  <a:cubicBezTo>
                    <a:pt x="606" y="150"/>
                    <a:pt x="598" y="151"/>
                    <a:pt x="589" y="150"/>
                  </a:cubicBezTo>
                  <a:cubicBezTo>
                    <a:pt x="584" y="150"/>
                    <a:pt x="581" y="146"/>
                    <a:pt x="580" y="142"/>
                  </a:cubicBezTo>
                  <a:cubicBezTo>
                    <a:pt x="580" y="0"/>
                    <a:pt x="580" y="0"/>
                    <a:pt x="580" y="0"/>
                  </a:cubicBezTo>
                  <a:cubicBezTo>
                    <a:pt x="258" y="12"/>
                    <a:pt x="0" y="277"/>
                    <a:pt x="0" y="602"/>
                  </a:cubicBezTo>
                  <a:cubicBezTo>
                    <a:pt x="0" y="711"/>
                    <a:pt x="29" y="814"/>
                    <a:pt x="79" y="902"/>
                  </a:cubicBezTo>
                  <a:cubicBezTo>
                    <a:pt x="177" y="845"/>
                    <a:pt x="177" y="845"/>
                    <a:pt x="177" y="845"/>
                  </a:cubicBezTo>
                  <a:cubicBezTo>
                    <a:pt x="163" y="843"/>
                    <a:pt x="151" y="836"/>
                    <a:pt x="145" y="82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5" name="Google Shape;1285;p53"/>
            <p:cNvSpPr/>
            <p:nvPr/>
          </p:nvSpPr>
          <p:spPr>
            <a:xfrm>
              <a:off x="6094186" y="2682276"/>
              <a:ext cx="358476" cy="531209"/>
            </a:xfrm>
            <a:custGeom>
              <a:rect b="b" l="l" r="r" t="t"/>
              <a:pathLst>
                <a:path extrusionOk="0" h="889" w="600">
                  <a:moveTo>
                    <a:pt x="35" y="95"/>
                  </a:moveTo>
                  <a:cubicBezTo>
                    <a:pt x="48" y="95"/>
                    <a:pt x="60" y="101"/>
                    <a:pt x="69" y="112"/>
                  </a:cubicBezTo>
                  <a:cubicBezTo>
                    <a:pt x="82" y="127"/>
                    <a:pt x="88" y="149"/>
                    <a:pt x="88" y="172"/>
                  </a:cubicBezTo>
                  <a:cubicBezTo>
                    <a:pt x="88" y="196"/>
                    <a:pt x="82" y="218"/>
                    <a:pt x="69" y="233"/>
                  </a:cubicBezTo>
                  <a:cubicBezTo>
                    <a:pt x="60" y="244"/>
                    <a:pt x="48" y="250"/>
                    <a:pt x="35" y="250"/>
                  </a:cubicBezTo>
                  <a:cubicBezTo>
                    <a:pt x="21" y="250"/>
                    <a:pt x="8" y="243"/>
                    <a:pt x="0" y="232"/>
                  </a:cubicBezTo>
                  <a:cubicBezTo>
                    <a:pt x="0" y="329"/>
                    <a:pt x="0" y="329"/>
                    <a:pt x="0" y="329"/>
                  </a:cubicBezTo>
                  <a:cubicBezTo>
                    <a:pt x="150" y="331"/>
                    <a:pt x="271" y="452"/>
                    <a:pt x="271" y="602"/>
                  </a:cubicBezTo>
                  <a:cubicBezTo>
                    <a:pt x="271" y="644"/>
                    <a:pt x="261" y="684"/>
                    <a:pt x="245" y="719"/>
                  </a:cubicBezTo>
                  <a:cubicBezTo>
                    <a:pt x="355" y="783"/>
                    <a:pt x="355" y="783"/>
                    <a:pt x="355" y="783"/>
                  </a:cubicBezTo>
                  <a:cubicBezTo>
                    <a:pt x="358" y="786"/>
                    <a:pt x="359" y="791"/>
                    <a:pt x="357" y="795"/>
                  </a:cubicBezTo>
                  <a:cubicBezTo>
                    <a:pt x="353" y="802"/>
                    <a:pt x="349" y="809"/>
                    <a:pt x="340" y="810"/>
                  </a:cubicBezTo>
                  <a:cubicBezTo>
                    <a:pt x="334" y="810"/>
                    <a:pt x="329" y="810"/>
                    <a:pt x="324" y="810"/>
                  </a:cubicBezTo>
                  <a:cubicBezTo>
                    <a:pt x="307" y="810"/>
                    <a:pt x="297" y="825"/>
                    <a:pt x="303" y="840"/>
                  </a:cubicBezTo>
                  <a:cubicBezTo>
                    <a:pt x="309" y="855"/>
                    <a:pt x="322" y="868"/>
                    <a:pt x="336" y="875"/>
                  </a:cubicBezTo>
                  <a:cubicBezTo>
                    <a:pt x="350" y="884"/>
                    <a:pt x="368" y="889"/>
                    <a:pt x="384" y="887"/>
                  </a:cubicBezTo>
                  <a:cubicBezTo>
                    <a:pt x="400" y="884"/>
                    <a:pt x="407" y="868"/>
                    <a:pt x="399" y="854"/>
                  </a:cubicBezTo>
                  <a:cubicBezTo>
                    <a:pt x="397" y="849"/>
                    <a:pt x="394" y="845"/>
                    <a:pt x="391" y="840"/>
                  </a:cubicBezTo>
                  <a:cubicBezTo>
                    <a:pt x="387" y="831"/>
                    <a:pt x="391" y="824"/>
                    <a:pt x="396" y="817"/>
                  </a:cubicBezTo>
                  <a:cubicBezTo>
                    <a:pt x="398" y="813"/>
                    <a:pt x="403" y="812"/>
                    <a:pt x="407" y="813"/>
                  </a:cubicBezTo>
                  <a:cubicBezTo>
                    <a:pt x="530" y="884"/>
                    <a:pt x="530" y="884"/>
                    <a:pt x="530" y="884"/>
                  </a:cubicBezTo>
                  <a:cubicBezTo>
                    <a:pt x="575" y="800"/>
                    <a:pt x="600" y="704"/>
                    <a:pt x="600" y="602"/>
                  </a:cubicBezTo>
                  <a:cubicBezTo>
                    <a:pt x="600" y="271"/>
                    <a:pt x="331" y="1"/>
                    <a:pt x="0" y="0"/>
                  </a:cubicBezTo>
                  <a:cubicBezTo>
                    <a:pt x="0" y="113"/>
                    <a:pt x="0" y="113"/>
                    <a:pt x="0" y="113"/>
                  </a:cubicBezTo>
                  <a:cubicBezTo>
                    <a:pt x="8" y="102"/>
                    <a:pt x="21" y="95"/>
                    <a:pt x="35" y="95"/>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6" name="Google Shape;1286;p53"/>
            <p:cNvSpPr/>
            <p:nvPr/>
          </p:nvSpPr>
          <p:spPr>
            <a:xfrm>
              <a:off x="5787732" y="3124950"/>
              <a:ext cx="616090" cy="277182"/>
            </a:xfrm>
            <a:custGeom>
              <a:rect b="b" l="l" r="r" t="t"/>
              <a:pathLst>
                <a:path extrusionOk="0" h="464" w="1031">
                  <a:moveTo>
                    <a:pt x="931" y="147"/>
                  </a:moveTo>
                  <a:cubicBezTo>
                    <a:pt x="925" y="159"/>
                    <a:pt x="913" y="166"/>
                    <a:pt x="900" y="169"/>
                  </a:cubicBezTo>
                  <a:cubicBezTo>
                    <a:pt x="880" y="172"/>
                    <a:pt x="858" y="167"/>
                    <a:pt x="838" y="155"/>
                  </a:cubicBezTo>
                  <a:cubicBezTo>
                    <a:pt x="817" y="143"/>
                    <a:pt x="801" y="127"/>
                    <a:pt x="795" y="108"/>
                  </a:cubicBezTo>
                  <a:cubicBezTo>
                    <a:pt x="790" y="95"/>
                    <a:pt x="791" y="81"/>
                    <a:pt x="797" y="70"/>
                  </a:cubicBezTo>
                  <a:cubicBezTo>
                    <a:pt x="804" y="58"/>
                    <a:pt x="816" y="50"/>
                    <a:pt x="830" y="48"/>
                  </a:cubicBezTo>
                  <a:cubicBezTo>
                    <a:pt x="746" y="0"/>
                    <a:pt x="746" y="0"/>
                    <a:pt x="746" y="0"/>
                  </a:cubicBezTo>
                  <a:cubicBezTo>
                    <a:pt x="698" y="81"/>
                    <a:pt x="611" y="135"/>
                    <a:pt x="510" y="135"/>
                  </a:cubicBezTo>
                  <a:cubicBezTo>
                    <a:pt x="417" y="135"/>
                    <a:pt x="335" y="88"/>
                    <a:pt x="286" y="17"/>
                  </a:cubicBezTo>
                  <a:cubicBezTo>
                    <a:pt x="175" y="81"/>
                    <a:pt x="175" y="81"/>
                    <a:pt x="175" y="81"/>
                  </a:cubicBezTo>
                  <a:cubicBezTo>
                    <a:pt x="171" y="82"/>
                    <a:pt x="167" y="81"/>
                    <a:pt x="164" y="77"/>
                  </a:cubicBezTo>
                  <a:cubicBezTo>
                    <a:pt x="159" y="70"/>
                    <a:pt x="156" y="63"/>
                    <a:pt x="160" y="54"/>
                  </a:cubicBezTo>
                  <a:cubicBezTo>
                    <a:pt x="162" y="49"/>
                    <a:pt x="165" y="45"/>
                    <a:pt x="168" y="40"/>
                  </a:cubicBezTo>
                  <a:cubicBezTo>
                    <a:pt x="175" y="26"/>
                    <a:pt x="168" y="10"/>
                    <a:pt x="152" y="7"/>
                  </a:cubicBezTo>
                  <a:cubicBezTo>
                    <a:pt x="136" y="5"/>
                    <a:pt x="119" y="10"/>
                    <a:pt x="105" y="18"/>
                  </a:cubicBezTo>
                  <a:cubicBezTo>
                    <a:pt x="90" y="26"/>
                    <a:pt x="77" y="39"/>
                    <a:pt x="71" y="54"/>
                  </a:cubicBezTo>
                  <a:cubicBezTo>
                    <a:pt x="66" y="69"/>
                    <a:pt x="76" y="83"/>
                    <a:pt x="92" y="84"/>
                  </a:cubicBezTo>
                  <a:cubicBezTo>
                    <a:pt x="97" y="84"/>
                    <a:pt x="103" y="83"/>
                    <a:pt x="108" y="84"/>
                  </a:cubicBezTo>
                  <a:cubicBezTo>
                    <a:pt x="117" y="85"/>
                    <a:pt x="121" y="92"/>
                    <a:pt x="126" y="99"/>
                  </a:cubicBezTo>
                  <a:cubicBezTo>
                    <a:pt x="128" y="103"/>
                    <a:pt x="126" y="108"/>
                    <a:pt x="123" y="111"/>
                  </a:cubicBezTo>
                  <a:cubicBezTo>
                    <a:pt x="0" y="182"/>
                    <a:pt x="0" y="182"/>
                    <a:pt x="0" y="182"/>
                  </a:cubicBezTo>
                  <a:cubicBezTo>
                    <a:pt x="107" y="351"/>
                    <a:pt x="296" y="464"/>
                    <a:pt x="510" y="464"/>
                  </a:cubicBezTo>
                  <a:cubicBezTo>
                    <a:pt x="733" y="464"/>
                    <a:pt x="927" y="344"/>
                    <a:pt x="1031" y="165"/>
                  </a:cubicBezTo>
                  <a:cubicBezTo>
                    <a:pt x="934" y="108"/>
                    <a:pt x="934" y="108"/>
                    <a:pt x="934" y="108"/>
                  </a:cubicBezTo>
                  <a:cubicBezTo>
                    <a:pt x="939" y="121"/>
                    <a:pt x="938" y="136"/>
                    <a:pt x="931" y="147"/>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87" name="Google Shape;1287;p53"/>
          <p:cNvGrpSpPr/>
          <p:nvPr/>
        </p:nvGrpSpPr>
        <p:grpSpPr>
          <a:xfrm>
            <a:off x="4982887" y="1550327"/>
            <a:ext cx="445627" cy="445604"/>
            <a:chOff x="6768809" y="2682265"/>
            <a:chExt cx="719915" cy="719877"/>
          </a:xfrm>
        </p:grpSpPr>
        <p:sp>
          <p:nvSpPr>
            <p:cNvPr id="1288" name="Google Shape;1288;p53"/>
            <p:cNvSpPr/>
            <p:nvPr/>
          </p:nvSpPr>
          <p:spPr>
            <a:xfrm>
              <a:off x="6768809" y="2682954"/>
              <a:ext cx="400157" cy="358101"/>
            </a:xfrm>
            <a:custGeom>
              <a:rect b="b" l="l" r="r" t="t"/>
              <a:pathLst>
                <a:path extrusionOk="0" h="571" w="638">
                  <a:moveTo>
                    <a:pt x="91" y="538"/>
                  </a:moveTo>
                  <a:cubicBezTo>
                    <a:pt x="91" y="525"/>
                    <a:pt x="97" y="513"/>
                    <a:pt x="107" y="505"/>
                  </a:cubicBezTo>
                  <a:cubicBezTo>
                    <a:pt x="121" y="493"/>
                    <a:pt x="142" y="486"/>
                    <a:pt x="164" y="487"/>
                  </a:cubicBezTo>
                  <a:cubicBezTo>
                    <a:pt x="187" y="486"/>
                    <a:pt x="208" y="493"/>
                    <a:pt x="222" y="505"/>
                  </a:cubicBezTo>
                  <a:cubicBezTo>
                    <a:pt x="232" y="513"/>
                    <a:pt x="238" y="525"/>
                    <a:pt x="238" y="538"/>
                  </a:cubicBezTo>
                  <a:cubicBezTo>
                    <a:pt x="238" y="551"/>
                    <a:pt x="232" y="563"/>
                    <a:pt x="221" y="571"/>
                  </a:cubicBezTo>
                  <a:cubicBezTo>
                    <a:pt x="314" y="571"/>
                    <a:pt x="314" y="571"/>
                    <a:pt x="314" y="571"/>
                  </a:cubicBezTo>
                  <a:cubicBezTo>
                    <a:pt x="315" y="435"/>
                    <a:pt x="420" y="325"/>
                    <a:pt x="552" y="314"/>
                  </a:cubicBezTo>
                  <a:cubicBezTo>
                    <a:pt x="552" y="192"/>
                    <a:pt x="552" y="192"/>
                    <a:pt x="552" y="192"/>
                  </a:cubicBezTo>
                  <a:cubicBezTo>
                    <a:pt x="554" y="189"/>
                    <a:pt x="557" y="185"/>
                    <a:pt x="561" y="185"/>
                  </a:cubicBezTo>
                  <a:cubicBezTo>
                    <a:pt x="569" y="184"/>
                    <a:pt x="577" y="184"/>
                    <a:pt x="582" y="192"/>
                  </a:cubicBezTo>
                  <a:cubicBezTo>
                    <a:pt x="585" y="196"/>
                    <a:pt x="587" y="201"/>
                    <a:pt x="590" y="205"/>
                  </a:cubicBezTo>
                  <a:cubicBezTo>
                    <a:pt x="598" y="218"/>
                    <a:pt x="615" y="220"/>
                    <a:pt x="625" y="208"/>
                  </a:cubicBezTo>
                  <a:cubicBezTo>
                    <a:pt x="634" y="196"/>
                    <a:pt x="638" y="179"/>
                    <a:pt x="638" y="163"/>
                  </a:cubicBezTo>
                  <a:cubicBezTo>
                    <a:pt x="638" y="148"/>
                    <a:pt x="634" y="131"/>
                    <a:pt x="625" y="119"/>
                  </a:cubicBezTo>
                  <a:cubicBezTo>
                    <a:pt x="615" y="107"/>
                    <a:pt x="598" y="109"/>
                    <a:pt x="590" y="122"/>
                  </a:cubicBezTo>
                  <a:cubicBezTo>
                    <a:pt x="587" y="126"/>
                    <a:pt x="585" y="131"/>
                    <a:pt x="582" y="135"/>
                  </a:cubicBezTo>
                  <a:cubicBezTo>
                    <a:pt x="577" y="142"/>
                    <a:pt x="569" y="143"/>
                    <a:pt x="561" y="142"/>
                  </a:cubicBezTo>
                  <a:cubicBezTo>
                    <a:pt x="557" y="142"/>
                    <a:pt x="554" y="138"/>
                    <a:pt x="552" y="135"/>
                  </a:cubicBezTo>
                  <a:cubicBezTo>
                    <a:pt x="552" y="0"/>
                    <a:pt x="552" y="0"/>
                    <a:pt x="552" y="0"/>
                  </a:cubicBezTo>
                  <a:cubicBezTo>
                    <a:pt x="246" y="11"/>
                    <a:pt x="1" y="262"/>
                    <a:pt x="0" y="571"/>
                  </a:cubicBezTo>
                  <a:cubicBezTo>
                    <a:pt x="107" y="571"/>
                    <a:pt x="107" y="571"/>
                    <a:pt x="107" y="571"/>
                  </a:cubicBezTo>
                  <a:cubicBezTo>
                    <a:pt x="97" y="563"/>
                    <a:pt x="91" y="551"/>
                    <a:pt x="91" y="53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89" name="Google Shape;1289;p53"/>
            <p:cNvSpPr/>
            <p:nvPr/>
          </p:nvSpPr>
          <p:spPr>
            <a:xfrm>
              <a:off x="6768809" y="3002032"/>
              <a:ext cx="358808" cy="400111"/>
            </a:xfrm>
            <a:custGeom>
              <a:rect b="b" l="l" r="r" t="t"/>
              <a:pathLst>
                <a:path extrusionOk="0" h="638" w="572">
                  <a:moveTo>
                    <a:pt x="539" y="547"/>
                  </a:moveTo>
                  <a:cubicBezTo>
                    <a:pt x="526" y="547"/>
                    <a:pt x="514" y="542"/>
                    <a:pt x="506" y="532"/>
                  </a:cubicBezTo>
                  <a:cubicBezTo>
                    <a:pt x="494" y="517"/>
                    <a:pt x="487" y="497"/>
                    <a:pt x="488" y="474"/>
                  </a:cubicBezTo>
                  <a:cubicBezTo>
                    <a:pt x="487" y="451"/>
                    <a:pt x="494" y="431"/>
                    <a:pt x="506" y="416"/>
                  </a:cubicBezTo>
                  <a:cubicBezTo>
                    <a:pt x="514" y="406"/>
                    <a:pt x="526" y="400"/>
                    <a:pt x="539" y="400"/>
                  </a:cubicBezTo>
                  <a:cubicBezTo>
                    <a:pt x="551" y="400"/>
                    <a:pt x="564" y="406"/>
                    <a:pt x="572" y="417"/>
                  </a:cubicBezTo>
                  <a:cubicBezTo>
                    <a:pt x="572" y="324"/>
                    <a:pt x="572" y="324"/>
                    <a:pt x="572" y="324"/>
                  </a:cubicBezTo>
                  <a:cubicBezTo>
                    <a:pt x="436" y="323"/>
                    <a:pt x="325" y="219"/>
                    <a:pt x="315" y="86"/>
                  </a:cubicBezTo>
                  <a:cubicBezTo>
                    <a:pt x="193" y="86"/>
                    <a:pt x="193" y="86"/>
                    <a:pt x="193" y="86"/>
                  </a:cubicBezTo>
                  <a:cubicBezTo>
                    <a:pt x="189" y="84"/>
                    <a:pt x="186" y="81"/>
                    <a:pt x="186" y="77"/>
                  </a:cubicBezTo>
                  <a:cubicBezTo>
                    <a:pt x="185" y="69"/>
                    <a:pt x="185" y="61"/>
                    <a:pt x="193" y="56"/>
                  </a:cubicBezTo>
                  <a:cubicBezTo>
                    <a:pt x="197" y="53"/>
                    <a:pt x="202" y="51"/>
                    <a:pt x="206" y="48"/>
                  </a:cubicBezTo>
                  <a:cubicBezTo>
                    <a:pt x="219" y="40"/>
                    <a:pt x="221" y="23"/>
                    <a:pt x="209" y="13"/>
                  </a:cubicBezTo>
                  <a:cubicBezTo>
                    <a:pt x="197" y="4"/>
                    <a:pt x="180" y="0"/>
                    <a:pt x="164" y="0"/>
                  </a:cubicBezTo>
                  <a:cubicBezTo>
                    <a:pt x="149" y="0"/>
                    <a:pt x="132" y="4"/>
                    <a:pt x="120" y="13"/>
                  </a:cubicBezTo>
                  <a:cubicBezTo>
                    <a:pt x="108" y="23"/>
                    <a:pt x="109" y="40"/>
                    <a:pt x="123" y="48"/>
                  </a:cubicBezTo>
                  <a:cubicBezTo>
                    <a:pt x="127" y="51"/>
                    <a:pt x="132" y="53"/>
                    <a:pt x="136" y="56"/>
                  </a:cubicBezTo>
                  <a:cubicBezTo>
                    <a:pt x="143" y="61"/>
                    <a:pt x="143" y="69"/>
                    <a:pt x="143" y="77"/>
                  </a:cubicBezTo>
                  <a:cubicBezTo>
                    <a:pt x="143" y="81"/>
                    <a:pt x="139" y="84"/>
                    <a:pt x="136" y="86"/>
                  </a:cubicBezTo>
                  <a:cubicBezTo>
                    <a:pt x="0" y="86"/>
                    <a:pt x="0" y="86"/>
                    <a:pt x="0" y="86"/>
                  </a:cubicBezTo>
                  <a:cubicBezTo>
                    <a:pt x="12" y="392"/>
                    <a:pt x="263" y="637"/>
                    <a:pt x="572" y="638"/>
                  </a:cubicBezTo>
                  <a:cubicBezTo>
                    <a:pt x="572" y="531"/>
                    <a:pt x="572" y="531"/>
                    <a:pt x="572" y="531"/>
                  </a:cubicBezTo>
                  <a:cubicBezTo>
                    <a:pt x="564" y="541"/>
                    <a:pt x="551" y="547"/>
                    <a:pt x="539" y="547"/>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0" name="Google Shape;1290;p53"/>
            <p:cNvSpPr/>
            <p:nvPr/>
          </p:nvSpPr>
          <p:spPr>
            <a:xfrm>
              <a:off x="7129915" y="2682265"/>
              <a:ext cx="358808" cy="400111"/>
            </a:xfrm>
            <a:custGeom>
              <a:rect b="b" l="l" r="r" t="t"/>
              <a:pathLst>
                <a:path extrusionOk="0" h="638" w="572">
                  <a:moveTo>
                    <a:pt x="33" y="91"/>
                  </a:moveTo>
                  <a:cubicBezTo>
                    <a:pt x="46" y="91"/>
                    <a:pt x="58" y="97"/>
                    <a:pt x="66" y="107"/>
                  </a:cubicBezTo>
                  <a:cubicBezTo>
                    <a:pt x="78" y="121"/>
                    <a:pt x="85" y="142"/>
                    <a:pt x="84" y="164"/>
                  </a:cubicBezTo>
                  <a:cubicBezTo>
                    <a:pt x="85" y="187"/>
                    <a:pt x="78" y="208"/>
                    <a:pt x="66" y="222"/>
                  </a:cubicBezTo>
                  <a:cubicBezTo>
                    <a:pt x="58" y="232"/>
                    <a:pt x="46" y="238"/>
                    <a:pt x="33" y="238"/>
                  </a:cubicBezTo>
                  <a:cubicBezTo>
                    <a:pt x="21" y="238"/>
                    <a:pt x="8" y="232"/>
                    <a:pt x="0" y="222"/>
                  </a:cubicBezTo>
                  <a:cubicBezTo>
                    <a:pt x="0" y="314"/>
                    <a:pt x="0" y="314"/>
                    <a:pt x="0" y="314"/>
                  </a:cubicBezTo>
                  <a:cubicBezTo>
                    <a:pt x="136" y="315"/>
                    <a:pt x="247" y="420"/>
                    <a:pt x="257" y="553"/>
                  </a:cubicBezTo>
                  <a:cubicBezTo>
                    <a:pt x="379" y="553"/>
                    <a:pt x="379" y="553"/>
                    <a:pt x="379" y="553"/>
                  </a:cubicBezTo>
                  <a:cubicBezTo>
                    <a:pt x="383" y="554"/>
                    <a:pt x="386" y="557"/>
                    <a:pt x="386" y="561"/>
                  </a:cubicBezTo>
                  <a:cubicBezTo>
                    <a:pt x="387" y="570"/>
                    <a:pt x="387" y="577"/>
                    <a:pt x="379" y="582"/>
                  </a:cubicBezTo>
                  <a:cubicBezTo>
                    <a:pt x="375" y="585"/>
                    <a:pt x="370" y="587"/>
                    <a:pt x="366" y="590"/>
                  </a:cubicBezTo>
                  <a:cubicBezTo>
                    <a:pt x="353" y="598"/>
                    <a:pt x="351" y="615"/>
                    <a:pt x="363" y="625"/>
                  </a:cubicBezTo>
                  <a:cubicBezTo>
                    <a:pt x="375" y="635"/>
                    <a:pt x="392" y="638"/>
                    <a:pt x="408" y="638"/>
                  </a:cubicBezTo>
                  <a:cubicBezTo>
                    <a:pt x="423" y="638"/>
                    <a:pt x="440" y="635"/>
                    <a:pt x="452" y="625"/>
                  </a:cubicBezTo>
                  <a:cubicBezTo>
                    <a:pt x="464" y="615"/>
                    <a:pt x="463" y="598"/>
                    <a:pt x="449" y="590"/>
                  </a:cubicBezTo>
                  <a:cubicBezTo>
                    <a:pt x="445" y="587"/>
                    <a:pt x="440" y="585"/>
                    <a:pt x="436" y="582"/>
                  </a:cubicBezTo>
                  <a:cubicBezTo>
                    <a:pt x="429" y="577"/>
                    <a:pt x="429" y="570"/>
                    <a:pt x="429" y="561"/>
                  </a:cubicBezTo>
                  <a:cubicBezTo>
                    <a:pt x="429" y="557"/>
                    <a:pt x="433" y="554"/>
                    <a:pt x="436" y="553"/>
                  </a:cubicBezTo>
                  <a:cubicBezTo>
                    <a:pt x="572" y="553"/>
                    <a:pt x="572" y="553"/>
                    <a:pt x="572" y="553"/>
                  </a:cubicBezTo>
                  <a:cubicBezTo>
                    <a:pt x="560" y="246"/>
                    <a:pt x="309" y="1"/>
                    <a:pt x="0" y="0"/>
                  </a:cubicBezTo>
                  <a:cubicBezTo>
                    <a:pt x="0" y="107"/>
                    <a:pt x="0" y="107"/>
                    <a:pt x="0" y="107"/>
                  </a:cubicBezTo>
                  <a:cubicBezTo>
                    <a:pt x="8" y="97"/>
                    <a:pt x="21" y="91"/>
                    <a:pt x="33" y="9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1" name="Google Shape;1291;p53"/>
            <p:cNvSpPr/>
            <p:nvPr/>
          </p:nvSpPr>
          <p:spPr>
            <a:xfrm>
              <a:off x="7088567" y="3043581"/>
              <a:ext cx="400157" cy="358561"/>
            </a:xfrm>
            <a:custGeom>
              <a:rect b="b" l="l" r="r" t="t"/>
              <a:pathLst>
                <a:path extrusionOk="0" h="572" w="638">
                  <a:moveTo>
                    <a:pt x="547" y="34"/>
                  </a:moveTo>
                  <a:cubicBezTo>
                    <a:pt x="547" y="46"/>
                    <a:pt x="541" y="58"/>
                    <a:pt x="531" y="66"/>
                  </a:cubicBezTo>
                  <a:cubicBezTo>
                    <a:pt x="517" y="78"/>
                    <a:pt x="496" y="85"/>
                    <a:pt x="474" y="84"/>
                  </a:cubicBezTo>
                  <a:cubicBezTo>
                    <a:pt x="451" y="85"/>
                    <a:pt x="430" y="78"/>
                    <a:pt x="416" y="66"/>
                  </a:cubicBezTo>
                  <a:cubicBezTo>
                    <a:pt x="406" y="58"/>
                    <a:pt x="400" y="46"/>
                    <a:pt x="400" y="34"/>
                  </a:cubicBezTo>
                  <a:cubicBezTo>
                    <a:pt x="400" y="21"/>
                    <a:pt x="406" y="9"/>
                    <a:pt x="417" y="0"/>
                  </a:cubicBezTo>
                  <a:cubicBezTo>
                    <a:pt x="324" y="0"/>
                    <a:pt x="324" y="0"/>
                    <a:pt x="324" y="0"/>
                  </a:cubicBezTo>
                  <a:cubicBezTo>
                    <a:pt x="323" y="136"/>
                    <a:pt x="218" y="247"/>
                    <a:pt x="86" y="258"/>
                  </a:cubicBezTo>
                  <a:cubicBezTo>
                    <a:pt x="86" y="379"/>
                    <a:pt x="86" y="379"/>
                    <a:pt x="86" y="379"/>
                  </a:cubicBezTo>
                  <a:cubicBezTo>
                    <a:pt x="84" y="383"/>
                    <a:pt x="81" y="386"/>
                    <a:pt x="77" y="387"/>
                  </a:cubicBezTo>
                  <a:cubicBezTo>
                    <a:pt x="69" y="387"/>
                    <a:pt x="61" y="387"/>
                    <a:pt x="56" y="379"/>
                  </a:cubicBezTo>
                  <a:cubicBezTo>
                    <a:pt x="53" y="375"/>
                    <a:pt x="51" y="370"/>
                    <a:pt x="48" y="366"/>
                  </a:cubicBezTo>
                  <a:cubicBezTo>
                    <a:pt x="40" y="353"/>
                    <a:pt x="23" y="352"/>
                    <a:pt x="13" y="363"/>
                  </a:cubicBezTo>
                  <a:cubicBezTo>
                    <a:pt x="4" y="375"/>
                    <a:pt x="0" y="392"/>
                    <a:pt x="0" y="408"/>
                  </a:cubicBezTo>
                  <a:cubicBezTo>
                    <a:pt x="0" y="423"/>
                    <a:pt x="4" y="440"/>
                    <a:pt x="13" y="452"/>
                  </a:cubicBezTo>
                  <a:cubicBezTo>
                    <a:pt x="23" y="464"/>
                    <a:pt x="40" y="463"/>
                    <a:pt x="48" y="450"/>
                  </a:cubicBezTo>
                  <a:cubicBezTo>
                    <a:pt x="51" y="445"/>
                    <a:pt x="53" y="440"/>
                    <a:pt x="56" y="436"/>
                  </a:cubicBezTo>
                  <a:cubicBezTo>
                    <a:pt x="61" y="429"/>
                    <a:pt x="69" y="429"/>
                    <a:pt x="77" y="429"/>
                  </a:cubicBezTo>
                  <a:cubicBezTo>
                    <a:pt x="81" y="429"/>
                    <a:pt x="84" y="433"/>
                    <a:pt x="86" y="436"/>
                  </a:cubicBezTo>
                  <a:cubicBezTo>
                    <a:pt x="86" y="572"/>
                    <a:pt x="86" y="572"/>
                    <a:pt x="86" y="572"/>
                  </a:cubicBezTo>
                  <a:cubicBezTo>
                    <a:pt x="392" y="560"/>
                    <a:pt x="637" y="309"/>
                    <a:pt x="638" y="0"/>
                  </a:cubicBezTo>
                  <a:cubicBezTo>
                    <a:pt x="531" y="0"/>
                    <a:pt x="531" y="0"/>
                    <a:pt x="531" y="0"/>
                  </a:cubicBezTo>
                  <a:cubicBezTo>
                    <a:pt x="541" y="9"/>
                    <a:pt x="547" y="21"/>
                    <a:pt x="547" y="34"/>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92" name="Google Shape;1292;p53"/>
          <p:cNvGrpSpPr/>
          <p:nvPr/>
        </p:nvGrpSpPr>
        <p:grpSpPr>
          <a:xfrm>
            <a:off x="5624209" y="1550356"/>
            <a:ext cx="445753" cy="445545"/>
            <a:chOff x="7804870" y="2682313"/>
            <a:chExt cx="720118" cy="719782"/>
          </a:xfrm>
        </p:grpSpPr>
        <p:sp>
          <p:nvSpPr>
            <p:cNvPr id="1293" name="Google Shape;1293;p53"/>
            <p:cNvSpPr/>
            <p:nvPr/>
          </p:nvSpPr>
          <p:spPr>
            <a:xfrm>
              <a:off x="7804870" y="2922841"/>
              <a:ext cx="256443" cy="407568"/>
            </a:xfrm>
            <a:custGeom>
              <a:rect b="b" l="l" r="r" t="t"/>
              <a:pathLst>
                <a:path extrusionOk="0" h="598" w="376">
                  <a:moveTo>
                    <a:pt x="242" y="519"/>
                  </a:moveTo>
                  <a:cubicBezTo>
                    <a:pt x="234" y="513"/>
                    <a:pt x="229" y="503"/>
                    <a:pt x="228" y="493"/>
                  </a:cubicBezTo>
                  <a:cubicBezTo>
                    <a:pt x="227" y="477"/>
                    <a:pt x="233" y="460"/>
                    <a:pt x="244" y="445"/>
                  </a:cubicBezTo>
                  <a:cubicBezTo>
                    <a:pt x="255" y="430"/>
                    <a:pt x="269" y="420"/>
                    <a:pt x="284" y="416"/>
                  </a:cubicBezTo>
                  <a:cubicBezTo>
                    <a:pt x="294" y="413"/>
                    <a:pt x="305" y="415"/>
                    <a:pt x="313" y="421"/>
                  </a:cubicBezTo>
                  <a:cubicBezTo>
                    <a:pt x="316" y="424"/>
                    <a:pt x="319" y="427"/>
                    <a:pt x="321" y="430"/>
                  </a:cubicBezTo>
                  <a:cubicBezTo>
                    <a:pt x="326" y="437"/>
                    <a:pt x="335" y="437"/>
                    <a:pt x="340" y="430"/>
                  </a:cubicBezTo>
                  <a:cubicBezTo>
                    <a:pt x="372" y="386"/>
                    <a:pt x="372" y="386"/>
                    <a:pt x="372" y="386"/>
                  </a:cubicBezTo>
                  <a:cubicBezTo>
                    <a:pt x="376" y="381"/>
                    <a:pt x="375" y="374"/>
                    <a:pt x="370" y="371"/>
                  </a:cubicBezTo>
                  <a:cubicBezTo>
                    <a:pt x="313" y="325"/>
                    <a:pt x="276" y="254"/>
                    <a:pt x="276" y="175"/>
                  </a:cubicBezTo>
                  <a:cubicBezTo>
                    <a:pt x="276" y="157"/>
                    <a:pt x="278" y="140"/>
                    <a:pt x="281" y="124"/>
                  </a:cubicBezTo>
                  <a:cubicBezTo>
                    <a:pt x="283" y="118"/>
                    <a:pt x="279" y="112"/>
                    <a:pt x="274" y="111"/>
                  </a:cubicBezTo>
                  <a:cubicBezTo>
                    <a:pt x="177" y="79"/>
                    <a:pt x="177" y="79"/>
                    <a:pt x="177" y="79"/>
                  </a:cubicBezTo>
                  <a:cubicBezTo>
                    <a:pt x="175" y="77"/>
                    <a:pt x="173" y="74"/>
                    <a:pt x="174" y="71"/>
                  </a:cubicBezTo>
                  <a:cubicBezTo>
                    <a:pt x="176" y="64"/>
                    <a:pt x="178" y="58"/>
                    <a:pt x="185" y="56"/>
                  </a:cubicBezTo>
                  <a:cubicBezTo>
                    <a:pt x="189" y="55"/>
                    <a:pt x="193" y="55"/>
                    <a:pt x="197" y="54"/>
                  </a:cubicBezTo>
                  <a:cubicBezTo>
                    <a:pt x="209" y="50"/>
                    <a:pt x="215" y="38"/>
                    <a:pt x="208" y="27"/>
                  </a:cubicBezTo>
                  <a:cubicBezTo>
                    <a:pt x="201" y="16"/>
                    <a:pt x="189" y="9"/>
                    <a:pt x="177" y="5"/>
                  </a:cubicBezTo>
                  <a:cubicBezTo>
                    <a:pt x="165" y="1"/>
                    <a:pt x="151" y="0"/>
                    <a:pt x="139" y="5"/>
                  </a:cubicBezTo>
                  <a:cubicBezTo>
                    <a:pt x="127" y="9"/>
                    <a:pt x="124" y="23"/>
                    <a:pt x="132" y="32"/>
                  </a:cubicBezTo>
                  <a:cubicBezTo>
                    <a:pt x="135" y="36"/>
                    <a:pt x="138" y="38"/>
                    <a:pt x="140" y="42"/>
                  </a:cubicBezTo>
                  <a:cubicBezTo>
                    <a:pt x="145" y="48"/>
                    <a:pt x="143" y="54"/>
                    <a:pt x="141" y="60"/>
                  </a:cubicBezTo>
                  <a:cubicBezTo>
                    <a:pt x="140" y="63"/>
                    <a:pt x="136" y="65"/>
                    <a:pt x="133" y="65"/>
                  </a:cubicBezTo>
                  <a:cubicBezTo>
                    <a:pt x="32" y="32"/>
                    <a:pt x="32" y="32"/>
                    <a:pt x="32" y="32"/>
                  </a:cubicBezTo>
                  <a:cubicBezTo>
                    <a:pt x="26" y="30"/>
                    <a:pt x="19" y="34"/>
                    <a:pt x="17" y="40"/>
                  </a:cubicBezTo>
                  <a:cubicBezTo>
                    <a:pt x="6" y="83"/>
                    <a:pt x="0" y="128"/>
                    <a:pt x="0" y="175"/>
                  </a:cubicBezTo>
                  <a:cubicBezTo>
                    <a:pt x="0" y="345"/>
                    <a:pt x="81" y="497"/>
                    <a:pt x="207" y="594"/>
                  </a:cubicBezTo>
                  <a:cubicBezTo>
                    <a:pt x="212" y="598"/>
                    <a:pt x="219" y="597"/>
                    <a:pt x="223" y="591"/>
                  </a:cubicBezTo>
                  <a:cubicBezTo>
                    <a:pt x="259" y="542"/>
                    <a:pt x="259" y="542"/>
                    <a:pt x="259" y="542"/>
                  </a:cubicBezTo>
                  <a:cubicBezTo>
                    <a:pt x="264" y="535"/>
                    <a:pt x="260" y="526"/>
                    <a:pt x="253" y="524"/>
                  </a:cubicBezTo>
                  <a:cubicBezTo>
                    <a:pt x="249" y="523"/>
                    <a:pt x="245" y="521"/>
                    <a:pt x="242" y="519"/>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4" name="Google Shape;1294;p53"/>
            <p:cNvSpPr/>
            <p:nvPr/>
          </p:nvSpPr>
          <p:spPr>
            <a:xfrm>
              <a:off x="7823833" y="2682313"/>
              <a:ext cx="377215" cy="304549"/>
            </a:xfrm>
            <a:custGeom>
              <a:rect b="b" l="l" r="r" t="t"/>
              <a:pathLst>
                <a:path extrusionOk="0" h="447" w="553">
                  <a:moveTo>
                    <a:pt x="84" y="362"/>
                  </a:moveTo>
                  <a:cubicBezTo>
                    <a:pt x="87" y="352"/>
                    <a:pt x="95" y="344"/>
                    <a:pt x="105" y="340"/>
                  </a:cubicBezTo>
                  <a:cubicBezTo>
                    <a:pt x="119" y="335"/>
                    <a:pt x="137" y="335"/>
                    <a:pt x="154" y="341"/>
                  </a:cubicBezTo>
                  <a:cubicBezTo>
                    <a:pt x="172" y="346"/>
                    <a:pt x="187" y="357"/>
                    <a:pt x="195" y="370"/>
                  </a:cubicBezTo>
                  <a:cubicBezTo>
                    <a:pt x="201" y="379"/>
                    <a:pt x="202" y="390"/>
                    <a:pt x="199" y="399"/>
                  </a:cubicBezTo>
                  <a:cubicBezTo>
                    <a:pt x="198" y="403"/>
                    <a:pt x="196" y="407"/>
                    <a:pt x="193" y="410"/>
                  </a:cubicBezTo>
                  <a:cubicBezTo>
                    <a:pt x="188" y="416"/>
                    <a:pt x="191" y="425"/>
                    <a:pt x="199" y="428"/>
                  </a:cubicBezTo>
                  <a:cubicBezTo>
                    <a:pt x="250" y="445"/>
                    <a:pt x="250" y="445"/>
                    <a:pt x="250" y="445"/>
                  </a:cubicBezTo>
                  <a:cubicBezTo>
                    <a:pt x="256" y="447"/>
                    <a:pt x="263" y="444"/>
                    <a:pt x="265" y="438"/>
                  </a:cubicBezTo>
                  <a:cubicBezTo>
                    <a:pt x="298" y="352"/>
                    <a:pt x="377" y="288"/>
                    <a:pt x="472" y="277"/>
                  </a:cubicBezTo>
                  <a:cubicBezTo>
                    <a:pt x="478" y="277"/>
                    <a:pt x="482" y="272"/>
                    <a:pt x="482" y="266"/>
                  </a:cubicBezTo>
                  <a:cubicBezTo>
                    <a:pt x="482" y="165"/>
                    <a:pt x="482" y="165"/>
                    <a:pt x="482" y="165"/>
                  </a:cubicBezTo>
                  <a:cubicBezTo>
                    <a:pt x="483" y="162"/>
                    <a:pt x="486" y="159"/>
                    <a:pt x="489" y="159"/>
                  </a:cubicBezTo>
                  <a:cubicBezTo>
                    <a:pt x="496" y="158"/>
                    <a:pt x="502" y="159"/>
                    <a:pt x="507" y="165"/>
                  </a:cubicBezTo>
                  <a:cubicBezTo>
                    <a:pt x="509" y="168"/>
                    <a:pt x="511" y="172"/>
                    <a:pt x="513" y="176"/>
                  </a:cubicBezTo>
                  <a:cubicBezTo>
                    <a:pt x="520" y="186"/>
                    <a:pt x="533" y="187"/>
                    <a:pt x="541" y="178"/>
                  </a:cubicBezTo>
                  <a:cubicBezTo>
                    <a:pt x="549" y="168"/>
                    <a:pt x="553" y="154"/>
                    <a:pt x="552" y="141"/>
                  </a:cubicBezTo>
                  <a:cubicBezTo>
                    <a:pt x="553" y="128"/>
                    <a:pt x="549" y="115"/>
                    <a:pt x="541" y="105"/>
                  </a:cubicBezTo>
                  <a:cubicBezTo>
                    <a:pt x="533" y="95"/>
                    <a:pt x="520" y="96"/>
                    <a:pt x="513" y="107"/>
                  </a:cubicBezTo>
                  <a:cubicBezTo>
                    <a:pt x="511" y="111"/>
                    <a:pt x="509" y="114"/>
                    <a:pt x="507" y="118"/>
                  </a:cubicBezTo>
                  <a:cubicBezTo>
                    <a:pt x="502" y="124"/>
                    <a:pt x="496" y="124"/>
                    <a:pt x="489" y="124"/>
                  </a:cubicBezTo>
                  <a:cubicBezTo>
                    <a:pt x="486" y="124"/>
                    <a:pt x="483" y="121"/>
                    <a:pt x="482" y="118"/>
                  </a:cubicBezTo>
                  <a:cubicBezTo>
                    <a:pt x="482" y="12"/>
                    <a:pt x="482" y="12"/>
                    <a:pt x="482" y="12"/>
                  </a:cubicBezTo>
                  <a:cubicBezTo>
                    <a:pt x="482" y="5"/>
                    <a:pt x="477" y="0"/>
                    <a:pt x="470" y="0"/>
                  </a:cubicBezTo>
                  <a:cubicBezTo>
                    <a:pt x="253" y="12"/>
                    <a:pt x="71" y="155"/>
                    <a:pt x="2" y="352"/>
                  </a:cubicBezTo>
                  <a:cubicBezTo>
                    <a:pt x="0" y="358"/>
                    <a:pt x="3" y="364"/>
                    <a:pt x="9" y="366"/>
                  </a:cubicBezTo>
                  <a:cubicBezTo>
                    <a:pt x="68" y="385"/>
                    <a:pt x="68" y="385"/>
                    <a:pt x="68" y="385"/>
                  </a:cubicBezTo>
                  <a:cubicBezTo>
                    <a:pt x="75" y="388"/>
                    <a:pt x="83" y="382"/>
                    <a:pt x="82" y="374"/>
                  </a:cubicBezTo>
                  <a:cubicBezTo>
                    <a:pt x="82" y="370"/>
                    <a:pt x="83" y="366"/>
                    <a:pt x="84" y="36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5" name="Google Shape;1295;p53"/>
            <p:cNvSpPr/>
            <p:nvPr/>
          </p:nvSpPr>
          <p:spPr>
            <a:xfrm>
              <a:off x="8277575" y="2932985"/>
              <a:ext cx="247414" cy="390661"/>
            </a:xfrm>
            <a:custGeom>
              <a:rect b="b" l="l" r="r" t="t"/>
              <a:pathLst>
                <a:path extrusionOk="0" h="573" w="363">
                  <a:moveTo>
                    <a:pt x="268" y="20"/>
                  </a:moveTo>
                  <a:cubicBezTo>
                    <a:pt x="261" y="23"/>
                    <a:pt x="258" y="32"/>
                    <a:pt x="263" y="38"/>
                  </a:cubicBezTo>
                  <a:cubicBezTo>
                    <a:pt x="266" y="42"/>
                    <a:pt x="268" y="45"/>
                    <a:pt x="269" y="49"/>
                  </a:cubicBezTo>
                  <a:cubicBezTo>
                    <a:pt x="272" y="59"/>
                    <a:pt x="270" y="70"/>
                    <a:pt x="265" y="79"/>
                  </a:cubicBezTo>
                  <a:cubicBezTo>
                    <a:pt x="256" y="92"/>
                    <a:pt x="242" y="102"/>
                    <a:pt x="224" y="107"/>
                  </a:cubicBezTo>
                  <a:cubicBezTo>
                    <a:pt x="207" y="113"/>
                    <a:pt x="189" y="114"/>
                    <a:pt x="174" y="108"/>
                  </a:cubicBezTo>
                  <a:cubicBezTo>
                    <a:pt x="165" y="104"/>
                    <a:pt x="157" y="96"/>
                    <a:pt x="154" y="86"/>
                  </a:cubicBezTo>
                  <a:cubicBezTo>
                    <a:pt x="153" y="83"/>
                    <a:pt x="152" y="79"/>
                    <a:pt x="152" y="75"/>
                  </a:cubicBezTo>
                  <a:cubicBezTo>
                    <a:pt x="152" y="67"/>
                    <a:pt x="145" y="60"/>
                    <a:pt x="137" y="63"/>
                  </a:cubicBezTo>
                  <a:cubicBezTo>
                    <a:pt x="85" y="80"/>
                    <a:pt x="85" y="80"/>
                    <a:pt x="85" y="80"/>
                  </a:cubicBezTo>
                  <a:cubicBezTo>
                    <a:pt x="80" y="82"/>
                    <a:pt x="76" y="88"/>
                    <a:pt x="78" y="94"/>
                  </a:cubicBezTo>
                  <a:cubicBezTo>
                    <a:pt x="84" y="115"/>
                    <a:pt x="87" y="137"/>
                    <a:pt x="87" y="160"/>
                  </a:cubicBezTo>
                  <a:cubicBezTo>
                    <a:pt x="87" y="233"/>
                    <a:pt x="55" y="299"/>
                    <a:pt x="5" y="345"/>
                  </a:cubicBezTo>
                  <a:cubicBezTo>
                    <a:pt x="0" y="349"/>
                    <a:pt x="0" y="356"/>
                    <a:pt x="3" y="361"/>
                  </a:cubicBezTo>
                  <a:cubicBezTo>
                    <a:pt x="63" y="443"/>
                    <a:pt x="63" y="443"/>
                    <a:pt x="63" y="443"/>
                  </a:cubicBezTo>
                  <a:cubicBezTo>
                    <a:pt x="63" y="446"/>
                    <a:pt x="63" y="449"/>
                    <a:pt x="61" y="452"/>
                  </a:cubicBezTo>
                  <a:cubicBezTo>
                    <a:pt x="55" y="456"/>
                    <a:pt x="50" y="459"/>
                    <a:pt x="43" y="457"/>
                  </a:cubicBezTo>
                  <a:cubicBezTo>
                    <a:pt x="39" y="456"/>
                    <a:pt x="35" y="453"/>
                    <a:pt x="32" y="452"/>
                  </a:cubicBezTo>
                  <a:cubicBezTo>
                    <a:pt x="20" y="447"/>
                    <a:pt x="8" y="454"/>
                    <a:pt x="7" y="467"/>
                  </a:cubicBezTo>
                  <a:cubicBezTo>
                    <a:pt x="6" y="479"/>
                    <a:pt x="12" y="493"/>
                    <a:pt x="20" y="503"/>
                  </a:cubicBezTo>
                  <a:cubicBezTo>
                    <a:pt x="27" y="513"/>
                    <a:pt x="38" y="523"/>
                    <a:pt x="50" y="526"/>
                  </a:cubicBezTo>
                  <a:cubicBezTo>
                    <a:pt x="62" y="529"/>
                    <a:pt x="73" y="520"/>
                    <a:pt x="72" y="507"/>
                  </a:cubicBezTo>
                  <a:cubicBezTo>
                    <a:pt x="72" y="503"/>
                    <a:pt x="71" y="499"/>
                    <a:pt x="70" y="495"/>
                  </a:cubicBezTo>
                  <a:cubicBezTo>
                    <a:pt x="70" y="487"/>
                    <a:pt x="75" y="484"/>
                    <a:pt x="81" y="480"/>
                  </a:cubicBezTo>
                  <a:cubicBezTo>
                    <a:pt x="84" y="478"/>
                    <a:pt x="88" y="479"/>
                    <a:pt x="90" y="481"/>
                  </a:cubicBezTo>
                  <a:cubicBezTo>
                    <a:pt x="153" y="566"/>
                    <a:pt x="153" y="566"/>
                    <a:pt x="153" y="566"/>
                  </a:cubicBezTo>
                  <a:cubicBezTo>
                    <a:pt x="156" y="572"/>
                    <a:pt x="164" y="573"/>
                    <a:pt x="169" y="569"/>
                  </a:cubicBezTo>
                  <a:cubicBezTo>
                    <a:pt x="287" y="472"/>
                    <a:pt x="363" y="324"/>
                    <a:pt x="363" y="160"/>
                  </a:cubicBezTo>
                  <a:cubicBezTo>
                    <a:pt x="363" y="107"/>
                    <a:pt x="355" y="57"/>
                    <a:pt x="341" y="9"/>
                  </a:cubicBezTo>
                  <a:cubicBezTo>
                    <a:pt x="339" y="3"/>
                    <a:pt x="333" y="0"/>
                    <a:pt x="327" y="1"/>
                  </a:cubicBezTo>
                  <a:lnTo>
                    <a:pt x="268" y="20"/>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6" name="Google Shape;1296;p53"/>
            <p:cNvSpPr/>
            <p:nvPr/>
          </p:nvSpPr>
          <p:spPr>
            <a:xfrm>
              <a:off x="8166284" y="2682313"/>
              <a:ext cx="336357" cy="315595"/>
            </a:xfrm>
            <a:custGeom>
              <a:rect b="b" l="l" r="r" t="t"/>
              <a:pathLst>
                <a:path extrusionOk="0" h="463" w="493">
                  <a:moveTo>
                    <a:pt x="27" y="81"/>
                  </a:moveTo>
                  <a:cubicBezTo>
                    <a:pt x="37" y="81"/>
                    <a:pt x="47" y="86"/>
                    <a:pt x="54" y="94"/>
                  </a:cubicBezTo>
                  <a:cubicBezTo>
                    <a:pt x="64" y="106"/>
                    <a:pt x="69" y="123"/>
                    <a:pt x="69" y="141"/>
                  </a:cubicBezTo>
                  <a:cubicBezTo>
                    <a:pt x="69" y="160"/>
                    <a:pt x="64" y="177"/>
                    <a:pt x="54" y="189"/>
                  </a:cubicBezTo>
                  <a:cubicBezTo>
                    <a:pt x="47" y="197"/>
                    <a:pt x="37" y="202"/>
                    <a:pt x="27" y="202"/>
                  </a:cubicBezTo>
                  <a:cubicBezTo>
                    <a:pt x="23" y="202"/>
                    <a:pt x="19" y="201"/>
                    <a:pt x="15" y="200"/>
                  </a:cubicBezTo>
                  <a:cubicBezTo>
                    <a:pt x="8" y="197"/>
                    <a:pt x="0" y="202"/>
                    <a:pt x="0" y="210"/>
                  </a:cubicBezTo>
                  <a:cubicBezTo>
                    <a:pt x="0" y="265"/>
                    <a:pt x="0" y="265"/>
                    <a:pt x="0" y="265"/>
                  </a:cubicBezTo>
                  <a:cubicBezTo>
                    <a:pt x="0" y="271"/>
                    <a:pt x="5" y="276"/>
                    <a:pt x="11" y="276"/>
                  </a:cubicBezTo>
                  <a:cubicBezTo>
                    <a:pt x="107" y="281"/>
                    <a:pt x="189" y="340"/>
                    <a:pt x="227" y="423"/>
                  </a:cubicBezTo>
                  <a:cubicBezTo>
                    <a:pt x="230" y="429"/>
                    <a:pt x="236" y="432"/>
                    <a:pt x="241" y="430"/>
                  </a:cubicBezTo>
                  <a:cubicBezTo>
                    <a:pt x="338" y="398"/>
                    <a:pt x="338" y="398"/>
                    <a:pt x="338" y="398"/>
                  </a:cubicBezTo>
                  <a:cubicBezTo>
                    <a:pt x="341" y="399"/>
                    <a:pt x="344" y="400"/>
                    <a:pt x="346" y="403"/>
                  </a:cubicBezTo>
                  <a:cubicBezTo>
                    <a:pt x="348" y="410"/>
                    <a:pt x="350" y="416"/>
                    <a:pt x="345" y="422"/>
                  </a:cubicBezTo>
                  <a:cubicBezTo>
                    <a:pt x="343" y="425"/>
                    <a:pt x="339" y="428"/>
                    <a:pt x="337" y="431"/>
                  </a:cubicBezTo>
                  <a:cubicBezTo>
                    <a:pt x="329" y="441"/>
                    <a:pt x="332" y="454"/>
                    <a:pt x="344" y="459"/>
                  </a:cubicBezTo>
                  <a:cubicBezTo>
                    <a:pt x="355" y="463"/>
                    <a:pt x="369" y="462"/>
                    <a:pt x="382" y="458"/>
                  </a:cubicBezTo>
                  <a:cubicBezTo>
                    <a:pt x="394" y="454"/>
                    <a:pt x="406" y="447"/>
                    <a:pt x="413" y="436"/>
                  </a:cubicBezTo>
                  <a:cubicBezTo>
                    <a:pt x="420" y="426"/>
                    <a:pt x="414" y="413"/>
                    <a:pt x="402" y="410"/>
                  </a:cubicBezTo>
                  <a:cubicBezTo>
                    <a:pt x="398" y="409"/>
                    <a:pt x="394" y="408"/>
                    <a:pt x="390" y="407"/>
                  </a:cubicBezTo>
                  <a:cubicBezTo>
                    <a:pt x="383" y="405"/>
                    <a:pt x="380" y="399"/>
                    <a:pt x="379" y="393"/>
                  </a:cubicBezTo>
                  <a:cubicBezTo>
                    <a:pt x="378" y="389"/>
                    <a:pt x="380" y="386"/>
                    <a:pt x="382" y="384"/>
                  </a:cubicBezTo>
                  <a:cubicBezTo>
                    <a:pt x="483" y="351"/>
                    <a:pt x="483" y="351"/>
                    <a:pt x="483" y="351"/>
                  </a:cubicBezTo>
                  <a:cubicBezTo>
                    <a:pt x="489" y="349"/>
                    <a:pt x="493" y="342"/>
                    <a:pt x="490" y="336"/>
                  </a:cubicBezTo>
                  <a:cubicBezTo>
                    <a:pt x="415" y="143"/>
                    <a:pt x="230" y="5"/>
                    <a:pt x="11" y="0"/>
                  </a:cubicBezTo>
                  <a:cubicBezTo>
                    <a:pt x="5" y="0"/>
                    <a:pt x="0" y="5"/>
                    <a:pt x="0" y="11"/>
                  </a:cubicBezTo>
                  <a:cubicBezTo>
                    <a:pt x="0" y="72"/>
                    <a:pt x="0" y="72"/>
                    <a:pt x="0" y="72"/>
                  </a:cubicBezTo>
                  <a:cubicBezTo>
                    <a:pt x="0" y="80"/>
                    <a:pt x="8" y="86"/>
                    <a:pt x="15" y="83"/>
                  </a:cubicBezTo>
                  <a:cubicBezTo>
                    <a:pt x="19" y="82"/>
                    <a:pt x="23" y="81"/>
                    <a:pt x="27" y="8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297" name="Google Shape;1297;p53"/>
            <p:cNvSpPr/>
            <p:nvPr/>
          </p:nvSpPr>
          <p:spPr>
            <a:xfrm>
              <a:off x="7965147" y="3183207"/>
              <a:ext cx="408594" cy="218887"/>
            </a:xfrm>
            <a:custGeom>
              <a:rect b="b" l="l" r="r" t="t"/>
              <a:pathLst>
                <a:path extrusionOk="0" h="321" w="599">
                  <a:moveTo>
                    <a:pt x="532" y="171"/>
                  </a:moveTo>
                  <a:cubicBezTo>
                    <a:pt x="524" y="177"/>
                    <a:pt x="513" y="179"/>
                    <a:pt x="503" y="176"/>
                  </a:cubicBezTo>
                  <a:cubicBezTo>
                    <a:pt x="488" y="172"/>
                    <a:pt x="474" y="162"/>
                    <a:pt x="463" y="147"/>
                  </a:cubicBezTo>
                  <a:cubicBezTo>
                    <a:pt x="452" y="132"/>
                    <a:pt x="446" y="115"/>
                    <a:pt x="447" y="99"/>
                  </a:cubicBezTo>
                  <a:cubicBezTo>
                    <a:pt x="448" y="89"/>
                    <a:pt x="453" y="79"/>
                    <a:pt x="461" y="73"/>
                  </a:cubicBezTo>
                  <a:cubicBezTo>
                    <a:pt x="464" y="71"/>
                    <a:pt x="468" y="69"/>
                    <a:pt x="472" y="68"/>
                  </a:cubicBezTo>
                  <a:cubicBezTo>
                    <a:pt x="479" y="66"/>
                    <a:pt x="483" y="57"/>
                    <a:pt x="478" y="50"/>
                  </a:cubicBezTo>
                  <a:cubicBezTo>
                    <a:pt x="446" y="6"/>
                    <a:pt x="446" y="6"/>
                    <a:pt x="446" y="6"/>
                  </a:cubicBezTo>
                  <a:cubicBezTo>
                    <a:pt x="442" y="1"/>
                    <a:pt x="436" y="0"/>
                    <a:pt x="431" y="3"/>
                  </a:cubicBezTo>
                  <a:cubicBezTo>
                    <a:pt x="391" y="29"/>
                    <a:pt x="344" y="44"/>
                    <a:pt x="293" y="44"/>
                  </a:cubicBezTo>
                  <a:cubicBezTo>
                    <a:pt x="248" y="44"/>
                    <a:pt x="205" y="32"/>
                    <a:pt x="168" y="11"/>
                  </a:cubicBezTo>
                  <a:cubicBezTo>
                    <a:pt x="163" y="8"/>
                    <a:pt x="157" y="10"/>
                    <a:pt x="154" y="15"/>
                  </a:cubicBezTo>
                  <a:cubicBezTo>
                    <a:pt x="94" y="97"/>
                    <a:pt x="94" y="97"/>
                    <a:pt x="94" y="97"/>
                  </a:cubicBezTo>
                  <a:cubicBezTo>
                    <a:pt x="91" y="98"/>
                    <a:pt x="88" y="99"/>
                    <a:pt x="85" y="97"/>
                  </a:cubicBezTo>
                  <a:cubicBezTo>
                    <a:pt x="79" y="93"/>
                    <a:pt x="74" y="90"/>
                    <a:pt x="74" y="82"/>
                  </a:cubicBezTo>
                  <a:cubicBezTo>
                    <a:pt x="74" y="78"/>
                    <a:pt x="75" y="74"/>
                    <a:pt x="76" y="70"/>
                  </a:cubicBezTo>
                  <a:cubicBezTo>
                    <a:pt x="77" y="57"/>
                    <a:pt x="66" y="48"/>
                    <a:pt x="54" y="51"/>
                  </a:cubicBezTo>
                  <a:cubicBezTo>
                    <a:pt x="42" y="54"/>
                    <a:pt x="31" y="64"/>
                    <a:pt x="24" y="74"/>
                  </a:cubicBezTo>
                  <a:cubicBezTo>
                    <a:pt x="16" y="85"/>
                    <a:pt x="10" y="98"/>
                    <a:pt x="11" y="110"/>
                  </a:cubicBezTo>
                  <a:cubicBezTo>
                    <a:pt x="12" y="123"/>
                    <a:pt x="24" y="130"/>
                    <a:pt x="35" y="125"/>
                  </a:cubicBezTo>
                  <a:cubicBezTo>
                    <a:pt x="39" y="124"/>
                    <a:pt x="43" y="121"/>
                    <a:pt x="47" y="120"/>
                  </a:cubicBezTo>
                  <a:cubicBezTo>
                    <a:pt x="54" y="118"/>
                    <a:pt x="59" y="121"/>
                    <a:pt x="64" y="125"/>
                  </a:cubicBezTo>
                  <a:cubicBezTo>
                    <a:pt x="67" y="128"/>
                    <a:pt x="67" y="131"/>
                    <a:pt x="67" y="135"/>
                  </a:cubicBezTo>
                  <a:cubicBezTo>
                    <a:pt x="4" y="220"/>
                    <a:pt x="4" y="220"/>
                    <a:pt x="4" y="220"/>
                  </a:cubicBezTo>
                  <a:cubicBezTo>
                    <a:pt x="0" y="226"/>
                    <a:pt x="2" y="233"/>
                    <a:pt x="7" y="237"/>
                  </a:cubicBezTo>
                  <a:cubicBezTo>
                    <a:pt x="90" y="290"/>
                    <a:pt x="188" y="321"/>
                    <a:pt x="293" y="321"/>
                  </a:cubicBezTo>
                  <a:cubicBezTo>
                    <a:pt x="404" y="321"/>
                    <a:pt x="507" y="286"/>
                    <a:pt x="593" y="227"/>
                  </a:cubicBezTo>
                  <a:cubicBezTo>
                    <a:pt x="598" y="224"/>
                    <a:pt x="599" y="216"/>
                    <a:pt x="595" y="211"/>
                  </a:cubicBezTo>
                  <a:cubicBezTo>
                    <a:pt x="559" y="162"/>
                    <a:pt x="559" y="162"/>
                    <a:pt x="559" y="162"/>
                  </a:cubicBezTo>
                  <a:cubicBezTo>
                    <a:pt x="555" y="155"/>
                    <a:pt x="545" y="156"/>
                    <a:pt x="541" y="162"/>
                  </a:cubicBezTo>
                  <a:cubicBezTo>
                    <a:pt x="538" y="166"/>
                    <a:pt x="535" y="169"/>
                    <a:pt x="532" y="171"/>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298" name="Google Shape;1298;p53"/>
          <p:cNvGrpSpPr/>
          <p:nvPr/>
        </p:nvGrpSpPr>
        <p:grpSpPr>
          <a:xfrm>
            <a:off x="6265657" y="1550125"/>
            <a:ext cx="446293" cy="446006"/>
            <a:chOff x="8841135" y="2681940"/>
            <a:chExt cx="720990" cy="720527"/>
          </a:xfrm>
        </p:grpSpPr>
        <p:sp>
          <p:nvSpPr>
            <p:cNvPr id="1299" name="Google Shape;1299;p53"/>
            <p:cNvSpPr/>
            <p:nvPr/>
          </p:nvSpPr>
          <p:spPr>
            <a:xfrm>
              <a:off x="8841135" y="2874744"/>
              <a:ext cx="210627" cy="348807"/>
            </a:xfrm>
            <a:custGeom>
              <a:rect b="b" l="l" r="r" t="t"/>
              <a:pathLst>
                <a:path extrusionOk="0" h="516" w="312">
                  <a:moveTo>
                    <a:pt x="131" y="453"/>
                  </a:moveTo>
                  <a:cubicBezTo>
                    <a:pt x="126" y="444"/>
                    <a:pt x="125" y="433"/>
                    <a:pt x="128" y="423"/>
                  </a:cubicBezTo>
                  <a:cubicBezTo>
                    <a:pt x="134" y="408"/>
                    <a:pt x="146" y="395"/>
                    <a:pt x="162" y="385"/>
                  </a:cubicBezTo>
                  <a:cubicBezTo>
                    <a:pt x="178" y="375"/>
                    <a:pt x="195" y="371"/>
                    <a:pt x="211" y="374"/>
                  </a:cubicBezTo>
                  <a:cubicBezTo>
                    <a:pt x="222" y="375"/>
                    <a:pt x="231" y="382"/>
                    <a:pt x="236" y="390"/>
                  </a:cubicBezTo>
                  <a:cubicBezTo>
                    <a:pt x="238" y="394"/>
                    <a:pt x="240" y="399"/>
                    <a:pt x="240" y="403"/>
                  </a:cubicBezTo>
                  <a:cubicBezTo>
                    <a:pt x="241" y="410"/>
                    <a:pt x="249" y="415"/>
                    <a:pt x="256" y="411"/>
                  </a:cubicBezTo>
                  <a:cubicBezTo>
                    <a:pt x="306" y="381"/>
                    <a:pt x="306" y="381"/>
                    <a:pt x="306" y="381"/>
                  </a:cubicBezTo>
                  <a:cubicBezTo>
                    <a:pt x="311" y="378"/>
                    <a:pt x="312" y="372"/>
                    <a:pt x="310" y="367"/>
                  </a:cubicBezTo>
                  <a:cubicBezTo>
                    <a:pt x="291" y="333"/>
                    <a:pt x="280" y="293"/>
                    <a:pt x="280" y="251"/>
                  </a:cubicBezTo>
                  <a:cubicBezTo>
                    <a:pt x="279" y="214"/>
                    <a:pt x="287" y="179"/>
                    <a:pt x="300" y="148"/>
                  </a:cubicBezTo>
                  <a:cubicBezTo>
                    <a:pt x="302" y="143"/>
                    <a:pt x="301" y="137"/>
                    <a:pt x="296" y="135"/>
                  </a:cubicBezTo>
                  <a:cubicBezTo>
                    <a:pt x="208" y="85"/>
                    <a:pt x="208" y="85"/>
                    <a:pt x="208" y="85"/>
                  </a:cubicBezTo>
                  <a:cubicBezTo>
                    <a:pt x="206" y="84"/>
                    <a:pt x="204" y="82"/>
                    <a:pt x="204" y="80"/>
                  </a:cubicBezTo>
                  <a:cubicBezTo>
                    <a:pt x="203" y="78"/>
                    <a:pt x="203" y="76"/>
                    <a:pt x="204" y="75"/>
                  </a:cubicBezTo>
                  <a:cubicBezTo>
                    <a:pt x="207" y="69"/>
                    <a:pt x="210" y="63"/>
                    <a:pt x="218" y="62"/>
                  </a:cubicBezTo>
                  <a:cubicBezTo>
                    <a:pt x="222" y="62"/>
                    <a:pt x="226" y="62"/>
                    <a:pt x="230" y="62"/>
                  </a:cubicBezTo>
                  <a:cubicBezTo>
                    <a:pt x="243" y="62"/>
                    <a:pt x="251" y="50"/>
                    <a:pt x="246" y="38"/>
                  </a:cubicBezTo>
                  <a:cubicBezTo>
                    <a:pt x="242" y="26"/>
                    <a:pt x="231" y="17"/>
                    <a:pt x="220" y="11"/>
                  </a:cubicBezTo>
                  <a:cubicBezTo>
                    <a:pt x="209" y="4"/>
                    <a:pt x="195" y="0"/>
                    <a:pt x="182" y="2"/>
                  </a:cubicBezTo>
                  <a:cubicBezTo>
                    <a:pt x="170" y="4"/>
                    <a:pt x="164" y="17"/>
                    <a:pt x="170" y="28"/>
                  </a:cubicBezTo>
                  <a:cubicBezTo>
                    <a:pt x="172" y="32"/>
                    <a:pt x="175" y="35"/>
                    <a:pt x="177" y="39"/>
                  </a:cubicBezTo>
                  <a:cubicBezTo>
                    <a:pt x="180" y="46"/>
                    <a:pt x="177" y="52"/>
                    <a:pt x="173" y="57"/>
                  </a:cubicBezTo>
                  <a:cubicBezTo>
                    <a:pt x="172" y="59"/>
                    <a:pt x="171" y="60"/>
                    <a:pt x="169" y="60"/>
                  </a:cubicBezTo>
                  <a:cubicBezTo>
                    <a:pt x="167" y="61"/>
                    <a:pt x="164" y="61"/>
                    <a:pt x="162" y="59"/>
                  </a:cubicBezTo>
                  <a:cubicBezTo>
                    <a:pt x="70" y="8"/>
                    <a:pt x="70" y="8"/>
                    <a:pt x="70" y="8"/>
                  </a:cubicBezTo>
                  <a:cubicBezTo>
                    <a:pt x="65" y="5"/>
                    <a:pt x="58" y="7"/>
                    <a:pt x="56" y="12"/>
                  </a:cubicBezTo>
                  <a:cubicBezTo>
                    <a:pt x="20" y="85"/>
                    <a:pt x="0" y="167"/>
                    <a:pt x="1" y="254"/>
                  </a:cubicBezTo>
                  <a:cubicBezTo>
                    <a:pt x="2" y="347"/>
                    <a:pt x="26" y="434"/>
                    <a:pt x="69" y="509"/>
                  </a:cubicBezTo>
                  <a:cubicBezTo>
                    <a:pt x="72" y="514"/>
                    <a:pt x="78" y="516"/>
                    <a:pt x="83" y="513"/>
                  </a:cubicBezTo>
                  <a:cubicBezTo>
                    <a:pt x="139" y="480"/>
                    <a:pt x="139" y="480"/>
                    <a:pt x="139" y="480"/>
                  </a:cubicBezTo>
                  <a:cubicBezTo>
                    <a:pt x="146" y="476"/>
                    <a:pt x="146" y="467"/>
                    <a:pt x="140" y="463"/>
                  </a:cubicBezTo>
                  <a:cubicBezTo>
                    <a:pt x="136" y="460"/>
                    <a:pt x="133" y="457"/>
                    <a:pt x="131" y="453"/>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0" name="Google Shape;1300;p53"/>
            <p:cNvSpPr/>
            <p:nvPr/>
          </p:nvSpPr>
          <p:spPr>
            <a:xfrm>
              <a:off x="8899694" y="3138374"/>
              <a:ext cx="304599" cy="264093"/>
            </a:xfrm>
            <a:custGeom>
              <a:rect b="b" l="l" r="r" t="t"/>
              <a:pathLst>
                <a:path extrusionOk="0" h="391" w="451">
                  <a:moveTo>
                    <a:pt x="423" y="309"/>
                  </a:moveTo>
                  <a:cubicBezTo>
                    <a:pt x="413" y="309"/>
                    <a:pt x="403" y="305"/>
                    <a:pt x="396" y="297"/>
                  </a:cubicBezTo>
                  <a:cubicBezTo>
                    <a:pt x="385" y="285"/>
                    <a:pt x="380" y="268"/>
                    <a:pt x="380" y="249"/>
                  </a:cubicBezTo>
                  <a:cubicBezTo>
                    <a:pt x="379" y="230"/>
                    <a:pt x="385" y="213"/>
                    <a:pt x="394" y="201"/>
                  </a:cubicBezTo>
                  <a:cubicBezTo>
                    <a:pt x="401" y="192"/>
                    <a:pt x="411" y="187"/>
                    <a:pt x="421" y="187"/>
                  </a:cubicBezTo>
                  <a:cubicBezTo>
                    <a:pt x="426" y="187"/>
                    <a:pt x="431" y="188"/>
                    <a:pt x="435" y="190"/>
                  </a:cubicBezTo>
                  <a:cubicBezTo>
                    <a:pt x="442" y="193"/>
                    <a:pt x="449" y="188"/>
                    <a:pt x="449" y="180"/>
                  </a:cubicBezTo>
                  <a:cubicBezTo>
                    <a:pt x="448" y="122"/>
                    <a:pt x="448" y="122"/>
                    <a:pt x="448" y="122"/>
                  </a:cubicBezTo>
                  <a:cubicBezTo>
                    <a:pt x="448" y="117"/>
                    <a:pt x="444" y="112"/>
                    <a:pt x="438" y="112"/>
                  </a:cubicBezTo>
                  <a:cubicBezTo>
                    <a:pt x="359" y="109"/>
                    <a:pt x="288" y="70"/>
                    <a:pt x="243" y="10"/>
                  </a:cubicBezTo>
                  <a:cubicBezTo>
                    <a:pt x="240" y="6"/>
                    <a:pt x="234" y="5"/>
                    <a:pt x="230" y="7"/>
                  </a:cubicBezTo>
                  <a:cubicBezTo>
                    <a:pt x="143" y="59"/>
                    <a:pt x="143" y="59"/>
                    <a:pt x="143" y="59"/>
                  </a:cubicBezTo>
                  <a:cubicBezTo>
                    <a:pt x="141" y="60"/>
                    <a:pt x="139" y="61"/>
                    <a:pt x="136" y="60"/>
                  </a:cubicBezTo>
                  <a:cubicBezTo>
                    <a:pt x="134" y="59"/>
                    <a:pt x="133" y="59"/>
                    <a:pt x="132" y="57"/>
                  </a:cubicBezTo>
                  <a:cubicBezTo>
                    <a:pt x="128" y="51"/>
                    <a:pt x="125" y="46"/>
                    <a:pt x="128" y="39"/>
                  </a:cubicBezTo>
                  <a:cubicBezTo>
                    <a:pt x="130" y="35"/>
                    <a:pt x="133" y="32"/>
                    <a:pt x="135" y="28"/>
                  </a:cubicBezTo>
                  <a:cubicBezTo>
                    <a:pt x="140" y="17"/>
                    <a:pt x="134" y="4"/>
                    <a:pt x="122" y="2"/>
                  </a:cubicBezTo>
                  <a:cubicBezTo>
                    <a:pt x="109" y="0"/>
                    <a:pt x="95" y="4"/>
                    <a:pt x="84" y="11"/>
                  </a:cubicBezTo>
                  <a:cubicBezTo>
                    <a:pt x="73" y="18"/>
                    <a:pt x="63" y="27"/>
                    <a:pt x="58" y="39"/>
                  </a:cubicBezTo>
                  <a:cubicBezTo>
                    <a:pt x="54" y="52"/>
                    <a:pt x="62" y="63"/>
                    <a:pt x="75" y="63"/>
                  </a:cubicBezTo>
                  <a:cubicBezTo>
                    <a:pt x="79" y="63"/>
                    <a:pt x="83" y="63"/>
                    <a:pt x="88" y="63"/>
                  </a:cubicBezTo>
                  <a:cubicBezTo>
                    <a:pt x="95" y="64"/>
                    <a:pt x="98" y="69"/>
                    <a:pt x="102" y="75"/>
                  </a:cubicBezTo>
                  <a:cubicBezTo>
                    <a:pt x="103" y="77"/>
                    <a:pt x="103" y="78"/>
                    <a:pt x="102" y="80"/>
                  </a:cubicBezTo>
                  <a:cubicBezTo>
                    <a:pt x="102" y="82"/>
                    <a:pt x="100" y="84"/>
                    <a:pt x="98" y="86"/>
                  </a:cubicBezTo>
                  <a:cubicBezTo>
                    <a:pt x="7" y="140"/>
                    <a:pt x="7" y="140"/>
                    <a:pt x="7" y="140"/>
                  </a:cubicBezTo>
                  <a:cubicBezTo>
                    <a:pt x="2" y="143"/>
                    <a:pt x="0" y="149"/>
                    <a:pt x="4" y="154"/>
                  </a:cubicBezTo>
                  <a:cubicBezTo>
                    <a:pt x="98" y="296"/>
                    <a:pt x="259" y="389"/>
                    <a:pt x="441" y="391"/>
                  </a:cubicBezTo>
                  <a:cubicBezTo>
                    <a:pt x="447" y="391"/>
                    <a:pt x="451" y="387"/>
                    <a:pt x="451" y="381"/>
                  </a:cubicBezTo>
                  <a:cubicBezTo>
                    <a:pt x="450" y="316"/>
                    <a:pt x="450" y="316"/>
                    <a:pt x="450" y="316"/>
                  </a:cubicBezTo>
                  <a:cubicBezTo>
                    <a:pt x="450" y="308"/>
                    <a:pt x="443" y="304"/>
                    <a:pt x="436" y="307"/>
                  </a:cubicBezTo>
                  <a:cubicBezTo>
                    <a:pt x="432" y="308"/>
                    <a:pt x="427" y="309"/>
                    <a:pt x="423" y="309"/>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1" name="Google Shape;1301;p53"/>
            <p:cNvSpPr/>
            <p:nvPr/>
          </p:nvSpPr>
          <p:spPr>
            <a:xfrm>
              <a:off x="8889742" y="2681940"/>
              <a:ext cx="344871" cy="273814"/>
            </a:xfrm>
            <a:custGeom>
              <a:rect b="b" l="l" r="r" t="t"/>
              <a:pathLst>
                <a:path extrusionOk="0" h="405" w="511">
                  <a:moveTo>
                    <a:pt x="83" y="286"/>
                  </a:moveTo>
                  <a:cubicBezTo>
                    <a:pt x="88" y="277"/>
                    <a:pt x="97" y="271"/>
                    <a:pt x="108" y="269"/>
                  </a:cubicBezTo>
                  <a:cubicBezTo>
                    <a:pt x="123" y="266"/>
                    <a:pt x="141" y="270"/>
                    <a:pt x="157" y="279"/>
                  </a:cubicBezTo>
                  <a:cubicBezTo>
                    <a:pt x="174" y="288"/>
                    <a:pt x="186" y="301"/>
                    <a:pt x="191" y="316"/>
                  </a:cubicBezTo>
                  <a:cubicBezTo>
                    <a:pt x="195" y="326"/>
                    <a:pt x="195" y="337"/>
                    <a:pt x="189" y="346"/>
                  </a:cubicBezTo>
                  <a:cubicBezTo>
                    <a:pt x="187" y="350"/>
                    <a:pt x="184" y="354"/>
                    <a:pt x="181" y="356"/>
                  </a:cubicBezTo>
                  <a:cubicBezTo>
                    <a:pt x="175" y="361"/>
                    <a:pt x="175" y="370"/>
                    <a:pt x="182" y="373"/>
                  </a:cubicBezTo>
                  <a:cubicBezTo>
                    <a:pt x="233" y="402"/>
                    <a:pt x="233" y="402"/>
                    <a:pt x="233" y="402"/>
                  </a:cubicBezTo>
                  <a:cubicBezTo>
                    <a:pt x="237" y="405"/>
                    <a:pt x="243" y="403"/>
                    <a:pt x="246" y="398"/>
                  </a:cubicBezTo>
                  <a:cubicBezTo>
                    <a:pt x="286" y="335"/>
                    <a:pt x="353" y="290"/>
                    <a:pt x="432" y="280"/>
                  </a:cubicBezTo>
                  <a:cubicBezTo>
                    <a:pt x="437" y="280"/>
                    <a:pt x="441" y="275"/>
                    <a:pt x="441" y="270"/>
                  </a:cubicBezTo>
                  <a:cubicBezTo>
                    <a:pt x="440" y="170"/>
                    <a:pt x="440" y="170"/>
                    <a:pt x="440" y="170"/>
                  </a:cubicBezTo>
                  <a:cubicBezTo>
                    <a:pt x="440" y="167"/>
                    <a:pt x="441" y="164"/>
                    <a:pt x="442" y="163"/>
                  </a:cubicBezTo>
                  <a:cubicBezTo>
                    <a:pt x="444" y="161"/>
                    <a:pt x="445" y="161"/>
                    <a:pt x="447" y="160"/>
                  </a:cubicBezTo>
                  <a:cubicBezTo>
                    <a:pt x="454" y="160"/>
                    <a:pt x="460" y="160"/>
                    <a:pt x="465" y="166"/>
                  </a:cubicBezTo>
                  <a:cubicBezTo>
                    <a:pt x="467" y="170"/>
                    <a:pt x="469" y="174"/>
                    <a:pt x="471" y="177"/>
                  </a:cubicBezTo>
                  <a:cubicBezTo>
                    <a:pt x="478" y="188"/>
                    <a:pt x="492" y="189"/>
                    <a:pt x="500" y="179"/>
                  </a:cubicBezTo>
                  <a:cubicBezTo>
                    <a:pt x="508" y="169"/>
                    <a:pt x="511" y="155"/>
                    <a:pt x="510" y="142"/>
                  </a:cubicBezTo>
                  <a:cubicBezTo>
                    <a:pt x="511" y="129"/>
                    <a:pt x="507" y="115"/>
                    <a:pt x="499" y="106"/>
                  </a:cubicBezTo>
                  <a:cubicBezTo>
                    <a:pt x="491" y="96"/>
                    <a:pt x="477" y="97"/>
                    <a:pt x="470" y="108"/>
                  </a:cubicBezTo>
                  <a:cubicBezTo>
                    <a:pt x="468" y="112"/>
                    <a:pt x="466" y="116"/>
                    <a:pt x="464" y="119"/>
                  </a:cubicBezTo>
                  <a:cubicBezTo>
                    <a:pt x="460" y="125"/>
                    <a:pt x="453" y="125"/>
                    <a:pt x="447" y="125"/>
                  </a:cubicBezTo>
                  <a:cubicBezTo>
                    <a:pt x="445" y="125"/>
                    <a:pt x="443" y="124"/>
                    <a:pt x="442" y="123"/>
                  </a:cubicBezTo>
                  <a:cubicBezTo>
                    <a:pt x="440" y="121"/>
                    <a:pt x="439" y="119"/>
                    <a:pt x="439" y="116"/>
                  </a:cubicBezTo>
                  <a:cubicBezTo>
                    <a:pt x="438" y="11"/>
                    <a:pt x="438" y="11"/>
                    <a:pt x="438" y="11"/>
                  </a:cubicBezTo>
                  <a:cubicBezTo>
                    <a:pt x="438" y="5"/>
                    <a:pt x="433" y="0"/>
                    <a:pt x="427" y="1"/>
                  </a:cubicBezTo>
                  <a:cubicBezTo>
                    <a:pt x="246" y="12"/>
                    <a:pt x="91" y="114"/>
                    <a:pt x="3" y="261"/>
                  </a:cubicBezTo>
                  <a:cubicBezTo>
                    <a:pt x="0" y="266"/>
                    <a:pt x="2" y="272"/>
                    <a:pt x="7" y="275"/>
                  </a:cubicBezTo>
                  <a:cubicBezTo>
                    <a:pt x="64" y="307"/>
                    <a:pt x="64" y="307"/>
                    <a:pt x="64" y="307"/>
                  </a:cubicBezTo>
                  <a:cubicBezTo>
                    <a:pt x="70" y="311"/>
                    <a:pt x="78" y="306"/>
                    <a:pt x="79" y="299"/>
                  </a:cubicBezTo>
                  <a:cubicBezTo>
                    <a:pt x="79" y="295"/>
                    <a:pt x="81" y="290"/>
                    <a:pt x="83" y="28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2" name="Google Shape;1302;p53"/>
            <p:cNvSpPr/>
            <p:nvPr/>
          </p:nvSpPr>
          <p:spPr>
            <a:xfrm>
              <a:off x="9198969" y="2681940"/>
              <a:ext cx="304599" cy="264325"/>
            </a:xfrm>
            <a:custGeom>
              <a:rect b="b" l="l" r="r" t="t"/>
              <a:pathLst>
                <a:path extrusionOk="0" h="391" w="451">
                  <a:moveTo>
                    <a:pt x="28" y="81"/>
                  </a:moveTo>
                  <a:cubicBezTo>
                    <a:pt x="38" y="81"/>
                    <a:pt x="48" y="86"/>
                    <a:pt x="55" y="94"/>
                  </a:cubicBezTo>
                  <a:cubicBezTo>
                    <a:pt x="66" y="106"/>
                    <a:pt x="71" y="123"/>
                    <a:pt x="71" y="142"/>
                  </a:cubicBezTo>
                  <a:cubicBezTo>
                    <a:pt x="72" y="161"/>
                    <a:pt x="66" y="178"/>
                    <a:pt x="57" y="190"/>
                  </a:cubicBezTo>
                  <a:cubicBezTo>
                    <a:pt x="50" y="198"/>
                    <a:pt x="40" y="203"/>
                    <a:pt x="30" y="203"/>
                  </a:cubicBezTo>
                  <a:cubicBezTo>
                    <a:pt x="25" y="204"/>
                    <a:pt x="20" y="203"/>
                    <a:pt x="16" y="201"/>
                  </a:cubicBezTo>
                  <a:cubicBezTo>
                    <a:pt x="9" y="198"/>
                    <a:pt x="2" y="203"/>
                    <a:pt x="2" y="210"/>
                  </a:cubicBezTo>
                  <a:cubicBezTo>
                    <a:pt x="3" y="269"/>
                    <a:pt x="3" y="269"/>
                    <a:pt x="3" y="269"/>
                  </a:cubicBezTo>
                  <a:cubicBezTo>
                    <a:pt x="3" y="274"/>
                    <a:pt x="7" y="279"/>
                    <a:pt x="13" y="279"/>
                  </a:cubicBezTo>
                  <a:cubicBezTo>
                    <a:pt x="92" y="281"/>
                    <a:pt x="163" y="321"/>
                    <a:pt x="208" y="381"/>
                  </a:cubicBezTo>
                  <a:cubicBezTo>
                    <a:pt x="211" y="385"/>
                    <a:pt x="217" y="386"/>
                    <a:pt x="221" y="383"/>
                  </a:cubicBezTo>
                  <a:cubicBezTo>
                    <a:pt x="308" y="332"/>
                    <a:pt x="308" y="332"/>
                    <a:pt x="308" y="332"/>
                  </a:cubicBezTo>
                  <a:cubicBezTo>
                    <a:pt x="310" y="331"/>
                    <a:pt x="312" y="330"/>
                    <a:pt x="315" y="331"/>
                  </a:cubicBezTo>
                  <a:cubicBezTo>
                    <a:pt x="316" y="331"/>
                    <a:pt x="318" y="332"/>
                    <a:pt x="319" y="334"/>
                  </a:cubicBezTo>
                  <a:cubicBezTo>
                    <a:pt x="323" y="339"/>
                    <a:pt x="326" y="345"/>
                    <a:pt x="323" y="352"/>
                  </a:cubicBezTo>
                  <a:cubicBezTo>
                    <a:pt x="321" y="356"/>
                    <a:pt x="318" y="359"/>
                    <a:pt x="316" y="363"/>
                  </a:cubicBezTo>
                  <a:cubicBezTo>
                    <a:pt x="311" y="374"/>
                    <a:pt x="317" y="387"/>
                    <a:pt x="329" y="389"/>
                  </a:cubicBezTo>
                  <a:cubicBezTo>
                    <a:pt x="342" y="391"/>
                    <a:pt x="356" y="386"/>
                    <a:pt x="367" y="379"/>
                  </a:cubicBezTo>
                  <a:cubicBezTo>
                    <a:pt x="378" y="373"/>
                    <a:pt x="388" y="363"/>
                    <a:pt x="393" y="351"/>
                  </a:cubicBezTo>
                  <a:cubicBezTo>
                    <a:pt x="397" y="339"/>
                    <a:pt x="389" y="328"/>
                    <a:pt x="376" y="328"/>
                  </a:cubicBezTo>
                  <a:cubicBezTo>
                    <a:pt x="372" y="327"/>
                    <a:pt x="368" y="328"/>
                    <a:pt x="363" y="328"/>
                  </a:cubicBezTo>
                  <a:cubicBezTo>
                    <a:pt x="356" y="327"/>
                    <a:pt x="353" y="322"/>
                    <a:pt x="349" y="316"/>
                  </a:cubicBezTo>
                  <a:cubicBezTo>
                    <a:pt x="348" y="314"/>
                    <a:pt x="348" y="312"/>
                    <a:pt x="349" y="311"/>
                  </a:cubicBezTo>
                  <a:cubicBezTo>
                    <a:pt x="349" y="308"/>
                    <a:pt x="351" y="306"/>
                    <a:pt x="353" y="305"/>
                  </a:cubicBezTo>
                  <a:cubicBezTo>
                    <a:pt x="444" y="251"/>
                    <a:pt x="444" y="251"/>
                    <a:pt x="444" y="251"/>
                  </a:cubicBezTo>
                  <a:cubicBezTo>
                    <a:pt x="449" y="248"/>
                    <a:pt x="451" y="241"/>
                    <a:pt x="447" y="237"/>
                  </a:cubicBezTo>
                  <a:cubicBezTo>
                    <a:pt x="353" y="95"/>
                    <a:pt x="192" y="2"/>
                    <a:pt x="10" y="0"/>
                  </a:cubicBezTo>
                  <a:cubicBezTo>
                    <a:pt x="4" y="0"/>
                    <a:pt x="0" y="4"/>
                    <a:pt x="0" y="10"/>
                  </a:cubicBezTo>
                  <a:cubicBezTo>
                    <a:pt x="1" y="75"/>
                    <a:pt x="1" y="75"/>
                    <a:pt x="1" y="75"/>
                  </a:cubicBezTo>
                  <a:cubicBezTo>
                    <a:pt x="1" y="83"/>
                    <a:pt x="8" y="87"/>
                    <a:pt x="15" y="84"/>
                  </a:cubicBezTo>
                  <a:cubicBezTo>
                    <a:pt x="19" y="82"/>
                    <a:pt x="24" y="81"/>
                    <a:pt x="28" y="8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3" name="Google Shape;1303;p53"/>
            <p:cNvSpPr/>
            <p:nvPr/>
          </p:nvSpPr>
          <p:spPr>
            <a:xfrm>
              <a:off x="9351499" y="2861088"/>
              <a:ext cx="210627" cy="348807"/>
            </a:xfrm>
            <a:custGeom>
              <a:rect b="b" l="l" r="r" t="t"/>
              <a:pathLst>
                <a:path extrusionOk="0" h="516" w="312">
                  <a:moveTo>
                    <a:pt x="181" y="63"/>
                  </a:moveTo>
                  <a:cubicBezTo>
                    <a:pt x="186" y="72"/>
                    <a:pt x="187" y="83"/>
                    <a:pt x="184" y="93"/>
                  </a:cubicBezTo>
                  <a:cubicBezTo>
                    <a:pt x="178" y="108"/>
                    <a:pt x="166" y="121"/>
                    <a:pt x="150" y="130"/>
                  </a:cubicBezTo>
                  <a:cubicBezTo>
                    <a:pt x="134" y="140"/>
                    <a:pt x="117" y="144"/>
                    <a:pt x="101" y="142"/>
                  </a:cubicBezTo>
                  <a:cubicBezTo>
                    <a:pt x="90" y="140"/>
                    <a:pt x="81" y="134"/>
                    <a:pt x="76" y="125"/>
                  </a:cubicBezTo>
                  <a:cubicBezTo>
                    <a:pt x="74" y="121"/>
                    <a:pt x="72" y="117"/>
                    <a:pt x="72" y="113"/>
                  </a:cubicBezTo>
                  <a:cubicBezTo>
                    <a:pt x="71" y="105"/>
                    <a:pt x="63" y="101"/>
                    <a:pt x="56" y="105"/>
                  </a:cubicBezTo>
                  <a:cubicBezTo>
                    <a:pt x="6" y="135"/>
                    <a:pt x="6" y="135"/>
                    <a:pt x="6" y="135"/>
                  </a:cubicBezTo>
                  <a:cubicBezTo>
                    <a:pt x="1" y="137"/>
                    <a:pt x="0" y="143"/>
                    <a:pt x="2" y="148"/>
                  </a:cubicBezTo>
                  <a:cubicBezTo>
                    <a:pt x="21" y="183"/>
                    <a:pt x="32" y="223"/>
                    <a:pt x="32" y="265"/>
                  </a:cubicBezTo>
                  <a:cubicBezTo>
                    <a:pt x="33" y="302"/>
                    <a:pt x="25" y="337"/>
                    <a:pt x="12" y="368"/>
                  </a:cubicBezTo>
                  <a:cubicBezTo>
                    <a:pt x="10" y="373"/>
                    <a:pt x="11" y="379"/>
                    <a:pt x="16" y="381"/>
                  </a:cubicBezTo>
                  <a:cubicBezTo>
                    <a:pt x="104" y="430"/>
                    <a:pt x="104" y="430"/>
                    <a:pt x="104" y="430"/>
                  </a:cubicBezTo>
                  <a:cubicBezTo>
                    <a:pt x="106" y="432"/>
                    <a:pt x="108" y="434"/>
                    <a:pt x="108" y="436"/>
                  </a:cubicBezTo>
                  <a:cubicBezTo>
                    <a:pt x="109" y="438"/>
                    <a:pt x="109" y="439"/>
                    <a:pt x="108" y="441"/>
                  </a:cubicBezTo>
                  <a:cubicBezTo>
                    <a:pt x="105" y="447"/>
                    <a:pt x="102" y="453"/>
                    <a:pt x="94" y="453"/>
                  </a:cubicBezTo>
                  <a:cubicBezTo>
                    <a:pt x="90" y="454"/>
                    <a:pt x="86" y="453"/>
                    <a:pt x="82" y="453"/>
                  </a:cubicBezTo>
                  <a:cubicBezTo>
                    <a:pt x="69" y="454"/>
                    <a:pt x="61" y="466"/>
                    <a:pt x="65" y="478"/>
                  </a:cubicBezTo>
                  <a:cubicBezTo>
                    <a:pt x="70" y="489"/>
                    <a:pt x="81" y="499"/>
                    <a:pt x="92" y="505"/>
                  </a:cubicBezTo>
                  <a:cubicBezTo>
                    <a:pt x="103" y="512"/>
                    <a:pt x="117" y="516"/>
                    <a:pt x="130" y="514"/>
                  </a:cubicBezTo>
                  <a:cubicBezTo>
                    <a:pt x="142" y="511"/>
                    <a:pt x="148" y="499"/>
                    <a:pt x="142" y="487"/>
                  </a:cubicBezTo>
                  <a:cubicBezTo>
                    <a:pt x="140" y="484"/>
                    <a:pt x="137" y="480"/>
                    <a:pt x="135" y="477"/>
                  </a:cubicBezTo>
                  <a:cubicBezTo>
                    <a:pt x="132" y="470"/>
                    <a:pt x="135" y="464"/>
                    <a:pt x="139" y="458"/>
                  </a:cubicBezTo>
                  <a:cubicBezTo>
                    <a:pt x="140" y="457"/>
                    <a:pt x="141" y="456"/>
                    <a:pt x="143" y="455"/>
                  </a:cubicBezTo>
                  <a:cubicBezTo>
                    <a:pt x="145" y="455"/>
                    <a:pt x="148" y="455"/>
                    <a:pt x="150" y="456"/>
                  </a:cubicBezTo>
                  <a:cubicBezTo>
                    <a:pt x="242" y="508"/>
                    <a:pt x="242" y="508"/>
                    <a:pt x="242" y="508"/>
                  </a:cubicBezTo>
                  <a:cubicBezTo>
                    <a:pt x="247" y="511"/>
                    <a:pt x="254" y="509"/>
                    <a:pt x="256" y="504"/>
                  </a:cubicBezTo>
                  <a:cubicBezTo>
                    <a:pt x="292" y="431"/>
                    <a:pt x="312" y="349"/>
                    <a:pt x="311" y="262"/>
                  </a:cubicBezTo>
                  <a:cubicBezTo>
                    <a:pt x="310" y="169"/>
                    <a:pt x="286" y="82"/>
                    <a:pt x="243" y="6"/>
                  </a:cubicBezTo>
                  <a:cubicBezTo>
                    <a:pt x="240" y="1"/>
                    <a:pt x="234" y="0"/>
                    <a:pt x="229" y="3"/>
                  </a:cubicBezTo>
                  <a:cubicBezTo>
                    <a:pt x="173" y="36"/>
                    <a:pt x="173" y="36"/>
                    <a:pt x="173" y="36"/>
                  </a:cubicBezTo>
                  <a:cubicBezTo>
                    <a:pt x="166" y="40"/>
                    <a:pt x="166" y="49"/>
                    <a:pt x="172" y="53"/>
                  </a:cubicBezTo>
                  <a:cubicBezTo>
                    <a:pt x="176" y="56"/>
                    <a:pt x="179" y="59"/>
                    <a:pt x="181" y="63"/>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4" name="Google Shape;1304;p53"/>
            <p:cNvSpPr/>
            <p:nvPr/>
          </p:nvSpPr>
          <p:spPr>
            <a:xfrm>
              <a:off x="9168648" y="3128885"/>
              <a:ext cx="344871" cy="273120"/>
            </a:xfrm>
            <a:custGeom>
              <a:rect b="b" l="l" r="r" t="t"/>
              <a:pathLst>
                <a:path extrusionOk="0" h="404" w="511">
                  <a:moveTo>
                    <a:pt x="428" y="119"/>
                  </a:moveTo>
                  <a:cubicBezTo>
                    <a:pt x="423" y="128"/>
                    <a:pt x="414" y="134"/>
                    <a:pt x="403" y="136"/>
                  </a:cubicBezTo>
                  <a:cubicBezTo>
                    <a:pt x="388" y="139"/>
                    <a:pt x="370" y="135"/>
                    <a:pt x="354" y="125"/>
                  </a:cubicBezTo>
                  <a:cubicBezTo>
                    <a:pt x="337" y="116"/>
                    <a:pt x="325" y="103"/>
                    <a:pt x="320" y="89"/>
                  </a:cubicBezTo>
                  <a:cubicBezTo>
                    <a:pt x="316" y="79"/>
                    <a:pt x="316" y="68"/>
                    <a:pt x="322" y="59"/>
                  </a:cubicBezTo>
                  <a:cubicBezTo>
                    <a:pt x="324" y="55"/>
                    <a:pt x="327" y="51"/>
                    <a:pt x="330" y="48"/>
                  </a:cubicBezTo>
                  <a:cubicBezTo>
                    <a:pt x="336" y="44"/>
                    <a:pt x="336" y="35"/>
                    <a:pt x="329" y="31"/>
                  </a:cubicBezTo>
                  <a:cubicBezTo>
                    <a:pt x="278" y="3"/>
                    <a:pt x="278" y="3"/>
                    <a:pt x="278" y="3"/>
                  </a:cubicBezTo>
                  <a:cubicBezTo>
                    <a:pt x="274" y="0"/>
                    <a:pt x="268" y="2"/>
                    <a:pt x="265" y="6"/>
                  </a:cubicBezTo>
                  <a:cubicBezTo>
                    <a:pt x="225" y="70"/>
                    <a:pt x="157" y="115"/>
                    <a:pt x="79" y="124"/>
                  </a:cubicBezTo>
                  <a:cubicBezTo>
                    <a:pt x="74" y="125"/>
                    <a:pt x="70" y="129"/>
                    <a:pt x="70" y="135"/>
                  </a:cubicBezTo>
                  <a:cubicBezTo>
                    <a:pt x="71" y="235"/>
                    <a:pt x="71" y="235"/>
                    <a:pt x="71" y="235"/>
                  </a:cubicBezTo>
                  <a:cubicBezTo>
                    <a:pt x="71" y="238"/>
                    <a:pt x="70" y="240"/>
                    <a:pt x="69" y="242"/>
                  </a:cubicBezTo>
                  <a:cubicBezTo>
                    <a:pt x="67" y="243"/>
                    <a:pt x="66" y="244"/>
                    <a:pt x="64" y="244"/>
                  </a:cubicBezTo>
                  <a:cubicBezTo>
                    <a:pt x="57" y="245"/>
                    <a:pt x="51" y="245"/>
                    <a:pt x="46" y="238"/>
                  </a:cubicBezTo>
                  <a:cubicBezTo>
                    <a:pt x="44" y="235"/>
                    <a:pt x="42" y="231"/>
                    <a:pt x="40" y="228"/>
                  </a:cubicBezTo>
                  <a:cubicBezTo>
                    <a:pt x="33" y="217"/>
                    <a:pt x="19" y="216"/>
                    <a:pt x="11" y="226"/>
                  </a:cubicBezTo>
                  <a:cubicBezTo>
                    <a:pt x="3" y="236"/>
                    <a:pt x="0" y="250"/>
                    <a:pt x="1" y="263"/>
                  </a:cubicBezTo>
                  <a:cubicBezTo>
                    <a:pt x="0" y="276"/>
                    <a:pt x="4" y="290"/>
                    <a:pt x="12" y="299"/>
                  </a:cubicBezTo>
                  <a:cubicBezTo>
                    <a:pt x="20" y="309"/>
                    <a:pt x="34" y="308"/>
                    <a:pt x="41" y="297"/>
                  </a:cubicBezTo>
                  <a:cubicBezTo>
                    <a:pt x="43" y="293"/>
                    <a:pt x="45" y="289"/>
                    <a:pt x="47" y="286"/>
                  </a:cubicBezTo>
                  <a:cubicBezTo>
                    <a:pt x="51" y="279"/>
                    <a:pt x="58" y="279"/>
                    <a:pt x="64" y="279"/>
                  </a:cubicBezTo>
                  <a:cubicBezTo>
                    <a:pt x="66" y="279"/>
                    <a:pt x="68" y="280"/>
                    <a:pt x="69" y="281"/>
                  </a:cubicBezTo>
                  <a:cubicBezTo>
                    <a:pt x="71" y="283"/>
                    <a:pt x="72" y="286"/>
                    <a:pt x="72" y="288"/>
                  </a:cubicBezTo>
                  <a:cubicBezTo>
                    <a:pt x="73" y="394"/>
                    <a:pt x="73" y="394"/>
                    <a:pt x="73" y="394"/>
                  </a:cubicBezTo>
                  <a:cubicBezTo>
                    <a:pt x="73" y="400"/>
                    <a:pt x="78" y="404"/>
                    <a:pt x="84" y="404"/>
                  </a:cubicBezTo>
                  <a:cubicBezTo>
                    <a:pt x="265" y="392"/>
                    <a:pt x="420" y="291"/>
                    <a:pt x="508" y="144"/>
                  </a:cubicBezTo>
                  <a:cubicBezTo>
                    <a:pt x="511" y="139"/>
                    <a:pt x="509" y="133"/>
                    <a:pt x="504" y="130"/>
                  </a:cubicBezTo>
                  <a:cubicBezTo>
                    <a:pt x="447" y="98"/>
                    <a:pt x="447" y="98"/>
                    <a:pt x="447" y="98"/>
                  </a:cubicBezTo>
                  <a:cubicBezTo>
                    <a:pt x="441" y="94"/>
                    <a:pt x="433" y="98"/>
                    <a:pt x="432" y="106"/>
                  </a:cubicBezTo>
                  <a:cubicBezTo>
                    <a:pt x="432" y="110"/>
                    <a:pt x="430" y="115"/>
                    <a:pt x="428" y="119"/>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05" name="Google Shape;1305;p53"/>
          <p:cNvGrpSpPr/>
          <p:nvPr/>
        </p:nvGrpSpPr>
        <p:grpSpPr>
          <a:xfrm>
            <a:off x="3699655" y="1550057"/>
            <a:ext cx="445260" cy="445260"/>
            <a:chOff x="4103687" y="1439862"/>
            <a:chExt cx="3986212" cy="3986211"/>
          </a:xfrm>
        </p:grpSpPr>
        <p:sp>
          <p:nvSpPr>
            <p:cNvPr id="1306" name="Google Shape;1306;p53"/>
            <p:cNvSpPr/>
            <p:nvPr/>
          </p:nvSpPr>
          <p:spPr>
            <a:xfrm>
              <a:off x="4103687" y="1439862"/>
              <a:ext cx="2254250" cy="3986211"/>
            </a:xfrm>
            <a:custGeom>
              <a:rect b="b" l="l" r="r" t="t"/>
              <a:pathLst>
                <a:path extrusionOk="0" h="887" w="502">
                  <a:moveTo>
                    <a:pt x="435" y="815"/>
                  </a:moveTo>
                  <a:cubicBezTo>
                    <a:pt x="428" y="824"/>
                    <a:pt x="419" y="828"/>
                    <a:pt x="408" y="828"/>
                  </a:cubicBezTo>
                  <a:cubicBezTo>
                    <a:pt x="399" y="828"/>
                    <a:pt x="389" y="824"/>
                    <a:pt x="383" y="816"/>
                  </a:cubicBezTo>
                  <a:cubicBezTo>
                    <a:pt x="373" y="805"/>
                    <a:pt x="368" y="788"/>
                    <a:pt x="368" y="770"/>
                  </a:cubicBezTo>
                  <a:cubicBezTo>
                    <a:pt x="368" y="752"/>
                    <a:pt x="373" y="736"/>
                    <a:pt x="383" y="725"/>
                  </a:cubicBezTo>
                  <a:cubicBezTo>
                    <a:pt x="389" y="717"/>
                    <a:pt x="399" y="712"/>
                    <a:pt x="408" y="712"/>
                  </a:cubicBezTo>
                  <a:cubicBezTo>
                    <a:pt x="419" y="712"/>
                    <a:pt x="428" y="717"/>
                    <a:pt x="435" y="725"/>
                  </a:cubicBezTo>
                  <a:cubicBezTo>
                    <a:pt x="435" y="662"/>
                    <a:pt x="435" y="662"/>
                    <a:pt x="435" y="662"/>
                  </a:cubicBezTo>
                  <a:cubicBezTo>
                    <a:pt x="435" y="658"/>
                    <a:pt x="431" y="654"/>
                    <a:pt x="427" y="654"/>
                  </a:cubicBezTo>
                  <a:cubicBezTo>
                    <a:pt x="318" y="645"/>
                    <a:pt x="233" y="554"/>
                    <a:pt x="233" y="444"/>
                  </a:cubicBezTo>
                  <a:cubicBezTo>
                    <a:pt x="233" y="333"/>
                    <a:pt x="318" y="242"/>
                    <a:pt x="427" y="233"/>
                  </a:cubicBezTo>
                  <a:cubicBezTo>
                    <a:pt x="431" y="233"/>
                    <a:pt x="434" y="230"/>
                    <a:pt x="434" y="225"/>
                  </a:cubicBezTo>
                  <a:cubicBezTo>
                    <a:pt x="434" y="143"/>
                    <a:pt x="434" y="143"/>
                    <a:pt x="434" y="143"/>
                  </a:cubicBezTo>
                  <a:cubicBezTo>
                    <a:pt x="435" y="141"/>
                    <a:pt x="438" y="138"/>
                    <a:pt x="441" y="138"/>
                  </a:cubicBezTo>
                  <a:cubicBezTo>
                    <a:pt x="448" y="137"/>
                    <a:pt x="454" y="137"/>
                    <a:pt x="458" y="143"/>
                  </a:cubicBezTo>
                  <a:cubicBezTo>
                    <a:pt x="460" y="147"/>
                    <a:pt x="462" y="151"/>
                    <a:pt x="464" y="155"/>
                  </a:cubicBezTo>
                  <a:cubicBezTo>
                    <a:pt x="471" y="165"/>
                    <a:pt x="483" y="165"/>
                    <a:pt x="491" y="156"/>
                  </a:cubicBezTo>
                  <a:cubicBezTo>
                    <a:pt x="499" y="146"/>
                    <a:pt x="502" y="133"/>
                    <a:pt x="502" y="121"/>
                  </a:cubicBezTo>
                  <a:cubicBezTo>
                    <a:pt x="502" y="109"/>
                    <a:pt x="499" y="95"/>
                    <a:pt x="491" y="86"/>
                  </a:cubicBezTo>
                  <a:cubicBezTo>
                    <a:pt x="483" y="76"/>
                    <a:pt x="471" y="76"/>
                    <a:pt x="464" y="87"/>
                  </a:cubicBezTo>
                  <a:cubicBezTo>
                    <a:pt x="462" y="91"/>
                    <a:pt x="460" y="95"/>
                    <a:pt x="458" y="98"/>
                  </a:cubicBezTo>
                  <a:cubicBezTo>
                    <a:pt x="454" y="104"/>
                    <a:pt x="448" y="104"/>
                    <a:pt x="441" y="104"/>
                  </a:cubicBezTo>
                  <a:cubicBezTo>
                    <a:pt x="438" y="104"/>
                    <a:pt x="435" y="101"/>
                    <a:pt x="434" y="98"/>
                  </a:cubicBezTo>
                  <a:cubicBezTo>
                    <a:pt x="434" y="8"/>
                    <a:pt x="434" y="8"/>
                    <a:pt x="434" y="8"/>
                  </a:cubicBezTo>
                  <a:cubicBezTo>
                    <a:pt x="434" y="4"/>
                    <a:pt x="430" y="0"/>
                    <a:pt x="426" y="0"/>
                  </a:cubicBezTo>
                  <a:cubicBezTo>
                    <a:pt x="189" y="10"/>
                    <a:pt x="0" y="205"/>
                    <a:pt x="0" y="444"/>
                  </a:cubicBezTo>
                  <a:cubicBezTo>
                    <a:pt x="0" y="683"/>
                    <a:pt x="189" y="878"/>
                    <a:pt x="426" y="887"/>
                  </a:cubicBezTo>
                  <a:cubicBezTo>
                    <a:pt x="431" y="887"/>
                    <a:pt x="435" y="884"/>
                    <a:pt x="435" y="879"/>
                  </a:cubicBezTo>
                  <a:lnTo>
                    <a:pt x="435" y="81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07" name="Google Shape;1307;p53"/>
            <p:cNvSpPr/>
            <p:nvPr/>
          </p:nvSpPr>
          <p:spPr>
            <a:xfrm>
              <a:off x="5837237" y="1439862"/>
              <a:ext cx="2252662" cy="3986211"/>
            </a:xfrm>
            <a:custGeom>
              <a:rect b="b" l="l" r="r" t="t"/>
              <a:pathLst>
                <a:path extrusionOk="0" h="887" w="502">
                  <a:moveTo>
                    <a:pt x="67" y="8"/>
                  </a:moveTo>
                  <a:cubicBezTo>
                    <a:pt x="67" y="76"/>
                    <a:pt x="67" y="76"/>
                    <a:pt x="67" y="76"/>
                  </a:cubicBezTo>
                  <a:cubicBezTo>
                    <a:pt x="73" y="68"/>
                    <a:pt x="83" y="63"/>
                    <a:pt x="93" y="63"/>
                  </a:cubicBezTo>
                  <a:cubicBezTo>
                    <a:pt x="103" y="63"/>
                    <a:pt x="112" y="67"/>
                    <a:pt x="119" y="75"/>
                  </a:cubicBezTo>
                  <a:cubicBezTo>
                    <a:pt x="128" y="87"/>
                    <a:pt x="134" y="103"/>
                    <a:pt x="133" y="121"/>
                  </a:cubicBezTo>
                  <a:cubicBezTo>
                    <a:pt x="134" y="139"/>
                    <a:pt x="128" y="155"/>
                    <a:pt x="119" y="166"/>
                  </a:cubicBezTo>
                  <a:cubicBezTo>
                    <a:pt x="112" y="174"/>
                    <a:pt x="103" y="179"/>
                    <a:pt x="93" y="179"/>
                  </a:cubicBezTo>
                  <a:cubicBezTo>
                    <a:pt x="83" y="179"/>
                    <a:pt x="73" y="174"/>
                    <a:pt x="67" y="166"/>
                  </a:cubicBezTo>
                  <a:cubicBezTo>
                    <a:pt x="67" y="225"/>
                    <a:pt x="67" y="225"/>
                    <a:pt x="67" y="225"/>
                  </a:cubicBezTo>
                  <a:cubicBezTo>
                    <a:pt x="67" y="230"/>
                    <a:pt x="70" y="233"/>
                    <a:pt x="75" y="233"/>
                  </a:cubicBezTo>
                  <a:cubicBezTo>
                    <a:pt x="183" y="242"/>
                    <a:pt x="269" y="333"/>
                    <a:pt x="269" y="444"/>
                  </a:cubicBezTo>
                  <a:cubicBezTo>
                    <a:pt x="269" y="554"/>
                    <a:pt x="183" y="645"/>
                    <a:pt x="75" y="654"/>
                  </a:cubicBezTo>
                  <a:cubicBezTo>
                    <a:pt x="71" y="654"/>
                    <a:pt x="67" y="658"/>
                    <a:pt x="67" y="662"/>
                  </a:cubicBezTo>
                  <a:cubicBezTo>
                    <a:pt x="67" y="748"/>
                    <a:pt x="67" y="748"/>
                    <a:pt x="67" y="748"/>
                  </a:cubicBezTo>
                  <a:cubicBezTo>
                    <a:pt x="66" y="751"/>
                    <a:pt x="64" y="754"/>
                    <a:pt x="60" y="754"/>
                  </a:cubicBezTo>
                  <a:cubicBezTo>
                    <a:pt x="54" y="754"/>
                    <a:pt x="48" y="754"/>
                    <a:pt x="44" y="748"/>
                  </a:cubicBezTo>
                  <a:cubicBezTo>
                    <a:pt x="41" y="744"/>
                    <a:pt x="40" y="740"/>
                    <a:pt x="37" y="736"/>
                  </a:cubicBezTo>
                  <a:cubicBezTo>
                    <a:pt x="30" y="726"/>
                    <a:pt x="18" y="726"/>
                    <a:pt x="10" y="736"/>
                  </a:cubicBezTo>
                  <a:cubicBezTo>
                    <a:pt x="3" y="745"/>
                    <a:pt x="0" y="758"/>
                    <a:pt x="0" y="770"/>
                  </a:cubicBezTo>
                  <a:cubicBezTo>
                    <a:pt x="0" y="783"/>
                    <a:pt x="3" y="796"/>
                    <a:pt x="10" y="805"/>
                  </a:cubicBezTo>
                  <a:cubicBezTo>
                    <a:pt x="18" y="815"/>
                    <a:pt x="30" y="815"/>
                    <a:pt x="37" y="804"/>
                  </a:cubicBezTo>
                  <a:cubicBezTo>
                    <a:pt x="40" y="801"/>
                    <a:pt x="41" y="796"/>
                    <a:pt x="44" y="793"/>
                  </a:cubicBezTo>
                  <a:cubicBezTo>
                    <a:pt x="48" y="787"/>
                    <a:pt x="54" y="787"/>
                    <a:pt x="60" y="787"/>
                  </a:cubicBezTo>
                  <a:cubicBezTo>
                    <a:pt x="64" y="787"/>
                    <a:pt x="66" y="790"/>
                    <a:pt x="67" y="793"/>
                  </a:cubicBezTo>
                  <a:cubicBezTo>
                    <a:pt x="67" y="879"/>
                    <a:pt x="67" y="879"/>
                    <a:pt x="67" y="879"/>
                  </a:cubicBezTo>
                  <a:cubicBezTo>
                    <a:pt x="67" y="884"/>
                    <a:pt x="71" y="887"/>
                    <a:pt x="76" y="887"/>
                  </a:cubicBezTo>
                  <a:cubicBezTo>
                    <a:pt x="313" y="878"/>
                    <a:pt x="502" y="683"/>
                    <a:pt x="502" y="444"/>
                  </a:cubicBezTo>
                  <a:cubicBezTo>
                    <a:pt x="502" y="204"/>
                    <a:pt x="312" y="9"/>
                    <a:pt x="75" y="0"/>
                  </a:cubicBezTo>
                  <a:cubicBezTo>
                    <a:pt x="71" y="0"/>
                    <a:pt x="67" y="4"/>
                    <a:pt x="67" y="8"/>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08" name="Google Shape;1308;p53"/>
          <p:cNvGrpSpPr/>
          <p:nvPr/>
        </p:nvGrpSpPr>
        <p:grpSpPr>
          <a:xfrm>
            <a:off x="6907645" y="1550361"/>
            <a:ext cx="445803" cy="445535"/>
            <a:chOff x="9878272" y="2682320"/>
            <a:chExt cx="720199" cy="719767"/>
          </a:xfrm>
        </p:grpSpPr>
        <p:sp>
          <p:nvSpPr>
            <p:cNvPr id="1309" name="Google Shape;1309;p53"/>
            <p:cNvSpPr/>
            <p:nvPr/>
          </p:nvSpPr>
          <p:spPr>
            <a:xfrm>
              <a:off x="10056560" y="2963533"/>
              <a:ext cx="541911" cy="438554"/>
            </a:xfrm>
            <a:custGeom>
              <a:rect b="b" l="l" r="r" t="t"/>
              <a:pathLst>
                <a:path extrusionOk="0" h="697" w="861">
                  <a:moveTo>
                    <a:pt x="849" y="6"/>
                  </a:moveTo>
                  <a:cubicBezTo>
                    <a:pt x="847" y="0"/>
                    <a:pt x="839" y="0"/>
                    <a:pt x="837" y="5"/>
                  </a:cubicBezTo>
                  <a:cubicBezTo>
                    <a:pt x="830" y="26"/>
                    <a:pt x="820" y="51"/>
                    <a:pt x="806" y="78"/>
                  </a:cubicBezTo>
                  <a:cubicBezTo>
                    <a:pt x="770" y="150"/>
                    <a:pt x="700" y="250"/>
                    <a:pt x="575" y="321"/>
                  </a:cubicBezTo>
                  <a:cubicBezTo>
                    <a:pt x="513" y="356"/>
                    <a:pt x="448" y="374"/>
                    <a:pt x="380" y="374"/>
                  </a:cubicBezTo>
                  <a:cubicBezTo>
                    <a:pt x="262" y="374"/>
                    <a:pt x="180" y="321"/>
                    <a:pt x="176" y="319"/>
                  </a:cubicBezTo>
                  <a:cubicBezTo>
                    <a:pt x="176" y="319"/>
                    <a:pt x="176" y="319"/>
                    <a:pt x="176" y="319"/>
                  </a:cubicBezTo>
                  <a:cubicBezTo>
                    <a:pt x="108" y="279"/>
                    <a:pt x="65" y="205"/>
                    <a:pt x="65" y="125"/>
                  </a:cubicBezTo>
                  <a:cubicBezTo>
                    <a:pt x="65" y="112"/>
                    <a:pt x="66" y="99"/>
                    <a:pt x="69" y="86"/>
                  </a:cubicBezTo>
                  <a:cubicBezTo>
                    <a:pt x="70" y="79"/>
                    <a:pt x="61" y="76"/>
                    <a:pt x="57" y="81"/>
                  </a:cubicBezTo>
                  <a:cubicBezTo>
                    <a:pt x="21" y="139"/>
                    <a:pt x="3" y="203"/>
                    <a:pt x="2" y="275"/>
                  </a:cubicBezTo>
                  <a:cubicBezTo>
                    <a:pt x="0" y="517"/>
                    <a:pt x="156" y="664"/>
                    <a:pt x="182" y="686"/>
                  </a:cubicBezTo>
                  <a:cubicBezTo>
                    <a:pt x="182" y="687"/>
                    <a:pt x="183" y="687"/>
                    <a:pt x="185" y="688"/>
                  </a:cubicBezTo>
                  <a:cubicBezTo>
                    <a:pt x="219" y="694"/>
                    <a:pt x="254" y="697"/>
                    <a:pt x="289" y="697"/>
                  </a:cubicBezTo>
                  <a:cubicBezTo>
                    <a:pt x="604" y="697"/>
                    <a:pt x="861" y="441"/>
                    <a:pt x="861" y="125"/>
                  </a:cubicBezTo>
                  <a:cubicBezTo>
                    <a:pt x="861" y="85"/>
                    <a:pt x="857" y="45"/>
                    <a:pt x="849" y="6"/>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0" name="Google Shape;1310;p53"/>
            <p:cNvSpPr/>
            <p:nvPr/>
          </p:nvSpPr>
          <p:spPr>
            <a:xfrm>
              <a:off x="9878272" y="2791266"/>
              <a:ext cx="459066" cy="594405"/>
            </a:xfrm>
            <a:custGeom>
              <a:rect b="b" l="l" r="r" t="t"/>
              <a:pathLst>
                <a:path extrusionOk="0" h="945" w="729">
                  <a:moveTo>
                    <a:pt x="717" y="228"/>
                  </a:moveTo>
                  <a:cubicBezTo>
                    <a:pt x="722" y="233"/>
                    <a:pt x="729" y="227"/>
                    <a:pt x="726" y="221"/>
                  </a:cubicBezTo>
                  <a:cubicBezTo>
                    <a:pt x="694" y="161"/>
                    <a:pt x="647" y="112"/>
                    <a:pt x="586" y="76"/>
                  </a:cubicBezTo>
                  <a:cubicBezTo>
                    <a:pt x="500" y="26"/>
                    <a:pt x="406" y="0"/>
                    <a:pt x="307" y="0"/>
                  </a:cubicBezTo>
                  <a:cubicBezTo>
                    <a:pt x="221" y="0"/>
                    <a:pt x="157" y="20"/>
                    <a:pt x="140" y="26"/>
                  </a:cubicBezTo>
                  <a:cubicBezTo>
                    <a:pt x="139" y="26"/>
                    <a:pt x="138" y="27"/>
                    <a:pt x="137" y="27"/>
                  </a:cubicBezTo>
                  <a:cubicBezTo>
                    <a:pt x="49" y="131"/>
                    <a:pt x="0" y="263"/>
                    <a:pt x="0" y="399"/>
                  </a:cubicBezTo>
                  <a:cubicBezTo>
                    <a:pt x="0" y="649"/>
                    <a:pt x="163" y="868"/>
                    <a:pt x="396" y="943"/>
                  </a:cubicBezTo>
                  <a:cubicBezTo>
                    <a:pt x="401" y="945"/>
                    <a:pt x="406" y="938"/>
                    <a:pt x="402" y="934"/>
                  </a:cubicBezTo>
                  <a:cubicBezTo>
                    <a:pt x="387" y="917"/>
                    <a:pt x="371" y="896"/>
                    <a:pt x="354" y="870"/>
                  </a:cubicBezTo>
                  <a:cubicBezTo>
                    <a:pt x="310" y="803"/>
                    <a:pt x="258" y="693"/>
                    <a:pt x="259" y="549"/>
                  </a:cubicBezTo>
                  <a:cubicBezTo>
                    <a:pt x="260" y="423"/>
                    <a:pt x="315" y="337"/>
                    <a:pt x="360" y="286"/>
                  </a:cubicBezTo>
                  <a:cubicBezTo>
                    <a:pt x="410" y="231"/>
                    <a:pt x="459" y="206"/>
                    <a:pt x="461" y="205"/>
                  </a:cubicBezTo>
                  <a:cubicBezTo>
                    <a:pt x="461" y="205"/>
                    <a:pt x="461" y="205"/>
                    <a:pt x="461" y="205"/>
                  </a:cubicBezTo>
                  <a:cubicBezTo>
                    <a:pt x="495" y="185"/>
                    <a:pt x="533" y="175"/>
                    <a:pt x="572" y="175"/>
                  </a:cubicBezTo>
                  <a:cubicBezTo>
                    <a:pt x="627" y="175"/>
                    <a:pt x="678" y="195"/>
                    <a:pt x="717" y="22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1" name="Google Shape;1311;p53"/>
            <p:cNvSpPr/>
            <p:nvPr/>
          </p:nvSpPr>
          <p:spPr>
            <a:xfrm>
              <a:off x="9994853" y="2682320"/>
              <a:ext cx="583546" cy="500170"/>
            </a:xfrm>
            <a:custGeom>
              <a:rect b="b" l="l" r="r" t="t"/>
              <a:pathLst>
                <a:path extrusionOk="0" h="795" w="927">
                  <a:moveTo>
                    <a:pt x="660" y="746"/>
                  </a:moveTo>
                  <a:cubicBezTo>
                    <a:pt x="871" y="626"/>
                    <a:pt x="920" y="418"/>
                    <a:pt x="927" y="385"/>
                  </a:cubicBezTo>
                  <a:cubicBezTo>
                    <a:pt x="927" y="384"/>
                    <a:pt x="927" y="383"/>
                    <a:pt x="926" y="381"/>
                  </a:cubicBezTo>
                  <a:cubicBezTo>
                    <a:pt x="846" y="153"/>
                    <a:pt x="630" y="0"/>
                    <a:pt x="387" y="0"/>
                  </a:cubicBezTo>
                  <a:cubicBezTo>
                    <a:pt x="245" y="0"/>
                    <a:pt x="109" y="53"/>
                    <a:pt x="4" y="147"/>
                  </a:cubicBezTo>
                  <a:cubicBezTo>
                    <a:pt x="0" y="151"/>
                    <a:pt x="4" y="159"/>
                    <a:pt x="10" y="158"/>
                  </a:cubicBezTo>
                  <a:cubicBezTo>
                    <a:pt x="39" y="152"/>
                    <a:pt x="78" y="147"/>
                    <a:pt x="122" y="147"/>
                  </a:cubicBezTo>
                  <a:cubicBezTo>
                    <a:pt x="226" y="147"/>
                    <a:pt x="324" y="174"/>
                    <a:pt x="414" y="227"/>
                  </a:cubicBezTo>
                  <a:cubicBezTo>
                    <a:pt x="522" y="290"/>
                    <a:pt x="570" y="381"/>
                    <a:pt x="591" y="446"/>
                  </a:cubicBezTo>
                  <a:cubicBezTo>
                    <a:pt x="613" y="514"/>
                    <a:pt x="611" y="567"/>
                    <a:pt x="611" y="573"/>
                  </a:cubicBezTo>
                  <a:cubicBezTo>
                    <a:pt x="611" y="669"/>
                    <a:pt x="549" y="752"/>
                    <a:pt x="463" y="783"/>
                  </a:cubicBezTo>
                  <a:cubicBezTo>
                    <a:pt x="457" y="785"/>
                    <a:pt x="458" y="795"/>
                    <a:pt x="465" y="795"/>
                  </a:cubicBezTo>
                  <a:cubicBezTo>
                    <a:pt x="469" y="795"/>
                    <a:pt x="474" y="795"/>
                    <a:pt x="478" y="795"/>
                  </a:cubicBezTo>
                  <a:cubicBezTo>
                    <a:pt x="541" y="795"/>
                    <a:pt x="602" y="778"/>
                    <a:pt x="660" y="746"/>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12" name="Google Shape;1312;p53"/>
          <p:cNvGrpSpPr/>
          <p:nvPr/>
        </p:nvGrpSpPr>
        <p:grpSpPr>
          <a:xfrm>
            <a:off x="7549143" y="1550278"/>
            <a:ext cx="445700" cy="445701"/>
            <a:chOff x="10914618" y="2682187"/>
            <a:chExt cx="720033" cy="720033"/>
          </a:xfrm>
        </p:grpSpPr>
        <p:sp>
          <p:nvSpPr>
            <p:cNvPr id="1313" name="Google Shape;1313;p53"/>
            <p:cNvSpPr/>
            <p:nvPr/>
          </p:nvSpPr>
          <p:spPr>
            <a:xfrm>
              <a:off x="11401733" y="2955582"/>
              <a:ext cx="229448" cy="412406"/>
            </a:xfrm>
            <a:custGeom>
              <a:rect b="b" l="l" r="r" t="t"/>
              <a:pathLst>
                <a:path extrusionOk="0" h="602" w="335">
                  <a:moveTo>
                    <a:pt x="335" y="194"/>
                  </a:moveTo>
                  <a:cubicBezTo>
                    <a:pt x="0" y="0"/>
                    <a:pt x="0" y="0"/>
                    <a:pt x="0" y="0"/>
                  </a:cubicBezTo>
                  <a:cubicBezTo>
                    <a:pt x="24" y="37"/>
                    <a:pt x="38" y="81"/>
                    <a:pt x="38" y="126"/>
                  </a:cubicBezTo>
                  <a:cubicBezTo>
                    <a:pt x="38" y="602"/>
                    <a:pt x="38" y="602"/>
                    <a:pt x="38" y="602"/>
                  </a:cubicBezTo>
                  <a:cubicBezTo>
                    <a:pt x="200" y="525"/>
                    <a:pt x="312" y="371"/>
                    <a:pt x="335" y="19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4" name="Google Shape;1314;p53"/>
            <p:cNvSpPr/>
            <p:nvPr/>
          </p:nvSpPr>
          <p:spPr>
            <a:xfrm>
              <a:off x="10914618" y="3012482"/>
              <a:ext cx="370771" cy="315723"/>
            </a:xfrm>
            <a:custGeom>
              <a:rect b="b" l="l" r="r" t="t"/>
              <a:pathLst>
                <a:path extrusionOk="0" h="461" w="542">
                  <a:moveTo>
                    <a:pt x="207" y="461"/>
                  </a:moveTo>
                  <a:cubicBezTo>
                    <a:pt x="542" y="267"/>
                    <a:pt x="542" y="267"/>
                    <a:pt x="542" y="267"/>
                  </a:cubicBezTo>
                  <a:cubicBezTo>
                    <a:pt x="537" y="268"/>
                    <a:pt x="531" y="268"/>
                    <a:pt x="526" y="268"/>
                  </a:cubicBezTo>
                  <a:cubicBezTo>
                    <a:pt x="486" y="268"/>
                    <a:pt x="446" y="257"/>
                    <a:pt x="411" y="236"/>
                  </a:cubicBezTo>
                  <a:cubicBezTo>
                    <a:pt x="2" y="0"/>
                    <a:pt x="2" y="0"/>
                    <a:pt x="2" y="0"/>
                  </a:cubicBezTo>
                  <a:cubicBezTo>
                    <a:pt x="1" y="15"/>
                    <a:pt x="0" y="29"/>
                    <a:pt x="0" y="43"/>
                  </a:cubicBezTo>
                  <a:cubicBezTo>
                    <a:pt x="0" y="209"/>
                    <a:pt x="76" y="361"/>
                    <a:pt x="207" y="461"/>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5" name="Google Shape;1315;p53"/>
            <p:cNvSpPr/>
            <p:nvPr/>
          </p:nvSpPr>
          <p:spPr>
            <a:xfrm>
              <a:off x="11136202" y="2682187"/>
              <a:ext cx="343016" cy="292593"/>
            </a:xfrm>
            <a:custGeom>
              <a:rect b="b" l="l" r="r" t="t"/>
              <a:pathLst>
                <a:path extrusionOk="0" h="427" w="501">
                  <a:moveTo>
                    <a:pt x="93" y="329"/>
                  </a:moveTo>
                  <a:cubicBezTo>
                    <a:pt x="501" y="93"/>
                    <a:pt x="501" y="93"/>
                    <a:pt x="501" y="93"/>
                  </a:cubicBezTo>
                  <a:cubicBezTo>
                    <a:pt x="413" y="32"/>
                    <a:pt x="310" y="0"/>
                    <a:pt x="202" y="0"/>
                  </a:cubicBezTo>
                  <a:cubicBezTo>
                    <a:pt x="132" y="0"/>
                    <a:pt x="64" y="13"/>
                    <a:pt x="0" y="40"/>
                  </a:cubicBezTo>
                  <a:cubicBezTo>
                    <a:pt x="0" y="427"/>
                    <a:pt x="0" y="427"/>
                    <a:pt x="0" y="427"/>
                  </a:cubicBezTo>
                  <a:cubicBezTo>
                    <a:pt x="20" y="387"/>
                    <a:pt x="52" y="352"/>
                    <a:pt x="93" y="329"/>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6" name="Google Shape;1316;p53"/>
            <p:cNvSpPr/>
            <p:nvPr/>
          </p:nvSpPr>
          <p:spPr>
            <a:xfrm>
              <a:off x="10917856" y="2716419"/>
              <a:ext cx="230142" cy="411712"/>
            </a:xfrm>
            <a:custGeom>
              <a:rect b="b" l="l" r="r" t="t"/>
              <a:pathLst>
                <a:path extrusionOk="0" h="601" w="336">
                  <a:moveTo>
                    <a:pt x="0" y="408"/>
                  </a:moveTo>
                  <a:cubicBezTo>
                    <a:pt x="336" y="601"/>
                    <a:pt x="336" y="601"/>
                    <a:pt x="336" y="601"/>
                  </a:cubicBezTo>
                  <a:cubicBezTo>
                    <a:pt x="311" y="565"/>
                    <a:pt x="297" y="521"/>
                    <a:pt x="297" y="475"/>
                  </a:cubicBezTo>
                  <a:cubicBezTo>
                    <a:pt x="297" y="0"/>
                    <a:pt x="297" y="0"/>
                    <a:pt x="297" y="0"/>
                  </a:cubicBezTo>
                  <a:cubicBezTo>
                    <a:pt x="135" y="76"/>
                    <a:pt x="23" y="231"/>
                    <a:pt x="0" y="4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7" name="Google Shape;1317;p53"/>
            <p:cNvSpPr/>
            <p:nvPr/>
          </p:nvSpPr>
          <p:spPr>
            <a:xfrm>
              <a:off x="11069819" y="3108934"/>
              <a:ext cx="343016" cy="293287"/>
            </a:xfrm>
            <a:custGeom>
              <a:rect b="b" l="l" r="r" t="t"/>
              <a:pathLst>
                <a:path extrusionOk="0" h="428" w="501">
                  <a:moveTo>
                    <a:pt x="408" y="98"/>
                  </a:moveTo>
                  <a:cubicBezTo>
                    <a:pt x="0" y="334"/>
                    <a:pt x="0" y="334"/>
                    <a:pt x="0" y="334"/>
                  </a:cubicBezTo>
                  <a:cubicBezTo>
                    <a:pt x="88" y="396"/>
                    <a:pt x="191" y="428"/>
                    <a:pt x="299" y="428"/>
                  </a:cubicBezTo>
                  <a:cubicBezTo>
                    <a:pt x="369" y="428"/>
                    <a:pt x="437" y="414"/>
                    <a:pt x="501" y="388"/>
                  </a:cubicBezTo>
                  <a:cubicBezTo>
                    <a:pt x="501" y="0"/>
                    <a:pt x="501" y="0"/>
                    <a:pt x="501" y="0"/>
                  </a:cubicBezTo>
                  <a:cubicBezTo>
                    <a:pt x="481" y="41"/>
                    <a:pt x="449" y="76"/>
                    <a:pt x="408" y="9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18" name="Google Shape;1318;p53"/>
            <p:cNvSpPr/>
            <p:nvPr/>
          </p:nvSpPr>
          <p:spPr>
            <a:xfrm>
              <a:off x="11263647" y="2756203"/>
              <a:ext cx="371003" cy="315723"/>
            </a:xfrm>
            <a:custGeom>
              <a:rect b="b" l="l" r="r" t="t"/>
              <a:pathLst>
                <a:path extrusionOk="0" h="461" w="542">
                  <a:moveTo>
                    <a:pt x="131" y="225"/>
                  </a:moveTo>
                  <a:cubicBezTo>
                    <a:pt x="540" y="461"/>
                    <a:pt x="540" y="461"/>
                    <a:pt x="540" y="461"/>
                  </a:cubicBezTo>
                  <a:cubicBezTo>
                    <a:pt x="541" y="446"/>
                    <a:pt x="542" y="432"/>
                    <a:pt x="542" y="417"/>
                  </a:cubicBezTo>
                  <a:cubicBezTo>
                    <a:pt x="542" y="252"/>
                    <a:pt x="466" y="100"/>
                    <a:pt x="335" y="0"/>
                  </a:cubicBezTo>
                  <a:cubicBezTo>
                    <a:pt x="0" y="194"/>
                    <a:pt x="0" y="194"/>
                    <a:pt x="0" y="194"/>
                  </a:cubicBezTo>
                  <a:cubicBezTo>
                    <a:pt x="5" y="193"/>
                    <a:pt x="11" y="193"/>
                    <a:pt x="16" y="193"/>
                  </a:cubicBezTo>
                  <a:cubicBezTo>
                    <a:pt x="57" y="193"/>
                    <a:pt x="96" y="204"/>
                    <a:pt x="131" y="225"/>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19" name="Google Shape;1319;p53"/>
          <p:cNvGrpSpPr/>
          <p:nvPr/>
        </p:nvGrpSpPr>
        <p:grpSpPr>
          <a:xfrm>
            <a:off x="1772664" y="843057"/>
            <a:ext cx="361521" cy="445816"/>
            <a:chOff x="1582665" y="1011072"/>
            <a:chExt cx="584040" cy="720220"/>
          </a:xfrm>
        </p:grpSpPr>
        <p:sp>
          <p:nvSpPr>
            <p:cNvPr id="1320" name="Google Shape;1320;p53"/>
            <p:cNvSpPr/>
            <p:nvPr/>
          </p:nvSpPr>
          <p:spPr>
            <a:xfrm>
              <a:off x="1638485" y="1571653"/>
              <a:ext cx="449564" cy="159640"/>
            </a:xfrm>
            <a:custGeom>
              <a:rect b="b" l="l" r="r" t="t"/>
              <a:pathLst>
                <a:path extrusionOk="0" h="273" w="767">
                  <a:moveTo>
                    <a:pt x="8" y="71"/>
                  </a:moveTo>
                  <a:cubicBezTo>
                    <a:pt x="26" y="131"/>
                    <a:pt x="228" y="66"/>
                    <a:pt x="244" y="81"/>
                  </a:cubicBezTo>
                  <a:cubicBezTo>
                    <a:pt x="269" y="104"/>
                    <a:pt x="240" y="171"/>
                    <a:pt x="254" y="194"/>
                  </a:cubicBezTo>
                  <a:cubicBezTo>
                    <a:pt x="274" y="228"/>
                    <a:pt x="588" y="273"/>
                    <a:pt x="743" y="165"/>
                  </a:cubicBezTo>
                  <a:cubicBezTo>
                    <a:pt x="767" y="149"/>
                    <a:pt x="749" y="103"/>
                    <a:pt x="751" y="0"/>
                  </a:cubicBezTo>
                  <a:cubicBezTo>
                    <a:pt x="16" y="0"/>
                    <a:pt x="16" y="0"/>
                    <a:pt x="16" y="0"/>
                  </a:cubicBezTo>
                  <a:cubicBezTo>
                    <a:pt x="10" y="17"/>
                    <a:pt x="0" y="43"/>
                    <a:pt x="8" y="71"/>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1" name="Google Shape;1321;p53"/>
            <p:cNvSpPr/>
            <p:nvPr/>
          </p:nvSpPr>
          <p:spPr>
            <a:xfrm>
              <a:off x="1590507" y="1435245"/>
              <a:ext cx="515072" cy="136407"/>
            </a:xfrm>
            <a:custGeom>
              <a:rect b="b" l="l" r="r" t="t"/>
              <a:pathLst>
                <a:path extrusionOk="0" h="233" w="879">
                  <a:moveTo>
                    <a:pt x="75" y="52"/>
                  </a:moveTo>
                  <a:cubicBezTo>
                    <a:pt x="81" y="64"/>
                    <a:pt x="64" y="89"/>
                    <a:pt x="66" y="104"/>
                  </a:cubicBezTo>
                  <a:cubicBezTo>
                    <a:pt x="68" y="117"/>
                    <a:pt x="105" y="132"/>
                    <a:pt x="105" y="132"/>
                  </a:cubicBezTo>
                  <a:cubicBezTo>
                    <a:pt x="105" y="132"/>
                    <a:pt x="78" y="157"/>
                    <a:pt x="77" y="169"/>
                  </a:cubicBezTo>
                  <a:cubicBezTo>
                    <a:pt x="76" y="182"/>
                    <a:pt x="101" y="204"/>
                    <a:pt x="101" y="218"/>
                  </a:cubicBezTo>
                  <a:cubicBezTo>
                    <a:pt x="102" y="221"/>
                    <a:pt x="100" y="227"/>
                    <a:pt x="98" y="233"/>
                  </a:cubicBezTo>
                  <a:cubicBezTo>
                    <a:pt x="833" y="233"/>
                    <a:pt x="833" y="233"/>
                    <a:pt x="833" y="233"/>
                  </a:cubicBezTo>
                  <a:cubicBezTo>
                    <a:pt x="834" y="202"/>
                    <a:pt x="837" y="167"/>
                    <a:pt x="843" y="126"/>
                  </a:cubicBezTo>
                  <a:cubicBezTo>
                    <a:pt x="850" y="80"/>
                    <a:pt x="863" y="39"/>
                    <a:pt x="879" y="0"/>
                  </a:cubicBezTo>
                  <a:cubicBezTo>
                    <a:pt x="0" y="0"/>
                    <a:pt x="0" y="0"/>
                    <a:pt x="0" y="0"/>
                  </a:cubicBezTo>
                  <a:cubicBezTo>
                    <a:pt x="22" y="20"/>
                    <a:pt x="65" y="34"/>
                    <a:pt x="75" y="52"/>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2" name="Google Shape;1322;p53"/>
            <p:cNvSpPr/>
            <p:nvPr/>
          </p:nvSpPr>
          <p:spPr>
            <a:xfrm>
              <a:off x="1582665" y="1299068"/>
              <a:ext cx="576890" cy="136177"/>
            </a:xfrm>
            <a:custGeom>
              <a:rect b="b" l="l" r="r" t="t"/>
              <a:pathLst>
                <a:path extrusionOk="0" h="233" w="984">
                  <a:moveTo>
                    <a:pt x="984" y="0"/>
                  </a:moveTo>
                  <a:cubicBezTo>
                    <a:pt x="119" y="0"/>
                    <a:pt x="119" y="0"/>
                    <a:pt x="119" y="0"/>
                  </a:cubicBezTo>
                  <a:cubicBezTo>
                    <a:pt x="121" y="7"/>
                    <a:pt x="122" y="14"/>
                    <a:pt x="121" y="20"/>
                  </a:cubicBezTo>
                  <a:cubicBezTo>
                    <a:pt x="115" y="71"/>
                    <a:pt x="3" y="151"/>
                    <a:pt x="1" y="207"/>
                  </a:cubicBezTo>
                  <a:cubicBezTo>
                    <a:pt x="0" y="217"/>
                    <a:pt x="5" y="225"/>
                    <a:pt x="13" y="233"/>
                  </a:cubicBezTo>
                  <a:cubicBezTo>
                    <a:pt x="892" y="233"/>
                    <a:pt x="892" y="233"/>
                    <a:pt x="892" y="233"/>
                  </a:cubicBezTo>
                  <a:cubicBezTo>
                    <a:pt x="910" y="190"/>
                    <a:pt x="932" y="150"/>
                    <a:pt x="954" y="106"/>
                  </a:cubicBezTo>
                  <a:cubicBezTo>
                    <a:pt x="965" y="83"/>
                    <a:pt x="977" y="45"/>
                    <a:pt x="984" y="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3" name="Google Shape;1323;p53"/>
            <p:cNvSpPr/>
            <p:nvPr/>
          </p:nvSpPr>
          <p:spPr>
            <a:xfrm>
              <a:off x="1665934" y="1011072"/>
              <a:ext cx="484393" cy="151589"/>
            </a:xfrm>
            <a:custGeom>
              <a:rect b="b" l="l" r="r" t="t"/>
              <a:pathLst>
                <a:path extrusionOk="0" h="259" w="826">
                  <a:moveTo>
                    <a:pt x="691" y="105"/>
                  </a:moveTo>
                  <a:cubicBezTo>
                    <a:pt x="485" y="0"/>
                    <a:pt x="280" y="20"/>
                    <a:pt x="171" y="77"/>
                  </a:cubicBezTo>
                  <a:cubicBezTo>
                    <a:pt x="84" y="123"/>
                    <a:pt x="31" y="190"/>
                    <a:pt x="0" y="259"/>
                  </a:cubicBezTo>
                  <a:cubicBezTo>
                    <a:pt x="826" y="259"/>
                    <a:pt x="826" y="259"/>
                    <a:pt x="826" y="259"/>
                  </a:cubicBezTo>
                  <a:cubicBezTo>
                    <a:pt x="803" y="196"/>
                    <a:pt x="762" y="140"/>
                    <a:pt x="691" y="10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4" name="Google Shape;1324;p53"/>
            <p:cNvSpPr/>
            <p:nvPr/>
          </p:nvSpPr>
          <p:spPr>
            <a:xfrm>
              <a:off x="1639639" y="1162661"/>
              <a:ext cx="527066" cy="136407"/>
            </a:xfrm>
            <a:custGeom>
              <a:rect b="b" l="l" r="r" t="t"/>
              <a:pathLst>
                <a:path extrusionOk="0" h="233" w="899">
                  <a:moveTo>
                    <a:pt x="871" y="0"/>
                  </a:moveTo>
                  <a:cubicBezTo>
                    <a:pt x="45" y="0"/>
                    <a:pt x="45" y="0"/>
                    <a:pt x="45" y="0"/>
                  </a:cubicBezTo>
                  <a:cubicBezTo>
                    <a:pt x="20" y="53"/>
                    <a:pt x="9" y="106"/>
                    <a:pt x="4" y="150"/>
                  </a:cubicBezTo>
                  <a:cubicBezTo>
                    <a:pt x="0" y="184"/>
                    <a:pt x="15" y="210"/>
                    <a:pt x="22" y="233"/>
                  </a:cubicBezTo>
                  <a:cubicBezTo>
                    <a:pt x="887" y="233"/>
                    <a:pt x="887" y="233"/>
                    <a:pt x="887" y="233"/>
                  </a:cubicBezTo>
                  <a:cubicBezTo>
                    <a:pt x="898" y="163"/>
                    <a:pt x="899" y="77"/>
                    <a:pt x="871"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25" name="Google Shape;1325;p53"/>
          <p:cNvGrpSpPr/>
          <p:nvPr/>
        </p:nvGrpSpPr>
        <p:grpSpPr>
          <a:xfrm>
            <a:off x="2374048" y="843078"/>
            <a:ext cx="379481" cy="445796"/>
            <a:chOff x="2554206" y="1011105"/>
            <a:chExt cx="613055" cy="720187"/>
          </a:xfrm>
        </p:grpSpPr>
        <p:sp>
          <p:nvSpPr>
            <p:cNvPr id="1326" name="Google Shape;1326;p53"/>
            <p:cNvSpPr/>
            <p:nvPr/>
          </p:nvSpPr>
          <p:spPr>
            <a:xfrm flipH="1">
              <a:off x="2721847" y="1011105"/>
              <a:ext cx="445414" cy="388012"/>
            </a:xfrm>
            <a:custGeom>
              <a:rect b="b" l="l" r="r" t="t"/>
              <a:pathLst>
                <a:path extrusionOk="0" h="771" w="885">
                  <a:moveTo>
                    <a:pt x="708" y="363"/>
                  </a:moveTo>
                  <a:cubicBezTo>
                    <a:pt x="699" y="358"/>
                    <a:pt x="687" y="357"/>
                    <a:pt x="677" y="361"/>
                  </a:cubicBezTo>
                  <a:cubicBezTo>
                    <a:pt x="662" y="366"/>
                    <a:pt x="649" y="378"/>
                    <a:pt x="640" y="395"/>
                  </a:cubicBezTo>
                  <a:cubicBezTo>
                    <a:pt x="630" y="411"/>
                    <a:pt x="626" y="429"/>
                    <a:pt x="629" y="444"/>
                  </a:cubicBezTo>
                  <a:cubicBezTo>
                    <a:pt x="631" y="455"/>
                    <a:pt x="637" y="464"/>
                    <a:pt x="646" y="470"/>
                  </a:cubicBezTo>
                  <a:cubicBezTo>
                    <a:pt x="655" y="475"/>
                    <a:pt x="667" y="476"/>
                    <a:pt x="677" y="471"/>
                  </a:cubicBezTo>
                  <a:cubicBezTo>
                    <a:pt x="551" y="690"/>
                    <a:pt x="551" y="690"/>
                    <a:pt x="551" y="690"/>
                  </a:cubicBezTo>
                  <a:cubicBezTo>
                    <a:pt x="548" y="696"/>
                    <a:pt x="542" y="699"/>
                    <a:pt x="536" y="699"/>
                  </a:cubicBezTo>
                  <a:cubicBezTo>
                    <a:pt x="365" y="699"/>
                    <a:pt x="365" y="699"/>
                    <a:pt x="365" y="699"/>
                  </a:cubicBezTo>
                  <a:cubicBezTo>
                    <a:pt x="362" y="700"/>
                    <a:pt x="359" y="703"/>
                    <a:pt x="359" y="706"/>
                  </a:cubicBezTo>
                  <a:cubicBezTo>
                    <a:pt x="358" y="713"/>
                    <a:pt x="358" y="720"/>
                    <a:pt x="365" y="724"/>
                  </a:cubicBezTo>
                  <a:cubicBezTo>
                    <a:pt x="368" y="726"/>
                    <a:pt x="372" y="728"/>
                    <a:pt x="376" y="730"/>
                  </a:cubicBezTo>
                  <a:cubicBezTo>
                    <a:pt x="387" y="737"/>
                    <a:pt x="388" y="751"/>
                    <a:pt x="378" y="759"/>
                  </a:cubicBezTo>
                  <a:cubicBezTo>
                    <a:pt x="368" y="767"/>
                    <a:pt x="354" y="771"/>
                    <a:pt x="341" y="770"/>
                  </a:cubicBezTo>
                  <a:cubicBezTo>
                    <a:pt x="328" y="771"/>
                    <a:pt x="314" y="768"/>
                    <a:pt x="304" y="759"/>
                  </a:cubicBezTo>
                  <a:cubicBezTo>
                    <a:pt x="294" y="751"/>
                    <a:pt x="295" y="737"/>
                    <a:pt x="306" y="730"/>
                  </a:cubicBezTo>
                  <a:cubicBezTo>
                    <a:pt x="310" y="728"/>
                    <a:pt x="314" y="726"/>
                    <a:pt x="317" y="724"/>
                  </a:cubicBezTo>
                  <a:cubicBezTo>
                    <a:pt x="323" y="720"/>
                    <a:pt x="323" y="713"/>
                    <a:pt x="323" y="706"/>
                  </a:cubicBezTo>
                  <a:cubicBezTo>
                    <a:pt x="323" y="703"/>
                    <a:pt x="320" y="700"/>
                    <a:pt x="317" y="699"/>
                  </a:cubicBezTo>
                  <a:cubicBezTo>
                    <a:pt x="115" y="699"/>
                    <a:pt x="115" y="699"/>
                    <a:pt x="115" y="699"/>
                  </a:cubicBezTo>
                  <a:cubicBezTo>
                    <a:pt x="112" y="699"/>
                    <a:pt x="109" y="697"/>
                    <a:pt x="108" y="694"/>
                  </a:cubicBezTo>
                  <a:cubicBezTo>
                    <a:pt x="108" y="694"/>
                    <a:pt x="108" y="694"/>
                    <a:pt x="108" y="694"/>
                  </a:cubicBezTo>
                  <a:cubicBezTo>
                    <a:pt x="58" y="592"/>
                    <a:pt x="0" y="246"/>
                    <a:pt x="247" y="121"/>
                  </a:cubicBezTo>
                  <a:cubicBezTo>
                    <a:pt x="487" y="0"/>
                    <a:pt x="726" y="23"/>
                    <a:pt x="852" y="89"/>
                  </a:cubicBezTo>
                  <a:cubicBezTo>
                    <a:pt x="862" y="94"/>
                    <a:pt x="871" y="99"/>
                    <a:pt x="879" y="104"/>
                  </a:cubicBezTo>
                  <a:cubicBezTo>
                    <a:pt x="883" y="107"/>
                    <a:pt x="885" y="112"/>
                    <a:pt x="882" y="116"/>
                  </a:cubicBezTo>
                  <a:cubicBezTo>
                    <a:pt x="725" y="389"/>
                    <a:pt x="725" y="389"/>
                    <a:pt x="725" y="389"/>
                  </a:cubicBezTo>
                  <a:cubicBezTo>
                    <a:pt x="723" y="378"/>
                    <a:pt x="717" y="368"/>
                    <a:pt x="708" y="36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7" name="Google Shape;1327;p53"/>
            <p:cNvSpPr/>
            <p:nvPr/>
          </p:nvSpPr>
          <p:spPr>
            <a:xfrm flipH="1">
              <a:off x="2554206" y="1072424"/>
              <a:ext cx="329184" cy="568718"/>
            </a:xfrm>
            <a:custGeom>
              <a:rect b="b" l="l" r="r" t="t"/>
              <a:pathLst>
                <a:path extrusionOk="0" h="1130" w="654">
                  <a:moveTo>
                    <a:pt x="208" y="896"/>
                  </a:moveTo>
                  <a:cubicBezTo>
                    <a:pt x="217" y="891"/>
                    <a:pt x="224" y="882"/>
                    <a:pt x="225" y="871"/>
                  </a:cubicBezTo>
                  <a:cubicBezTo>
                    <a:pt x="228" y="856"/>
                    <a:pt x="224" y="838"/>
                    <a:pt x="214" y="822"/>
                  </a:cubicBezTo>
                  <a:cubicBezTo>
                    <a:pt x="205" y="805"/>
                    <a:pt x="192" y="793"/>
                    <a:pt x="177" y="787"/>
                  </a:cubicBezTo>
                  <a:cubicBezTo>
                    <a:pt x="167" y="784"/>
                    <a:pt x="156" y="784"/>
                    <a:pt x="147" y="790"/>
                  </a:cubicBezTo>
                  <a:cubicBezTo>
                    <a:pt x="137" y="795"/>
                    <a:pt x="131" y="805"/>
                    <a:pt x="130" y="816"/>
                  </a:cubicBezTo>
                  <a:cubicBezTo>
                    <a:pt x="3" y="597"/>
                    <a:pt x="3" y="597"/>
                    <a:pt x="3" y="597"/>
                  </a:cubicBezTo>
                  <a:cubicBezTo>
                    <a:pt x="0" y="591"/>
                    <a:pt x="0" y="585"/>
                    <a:pt x="3" y="579"/>
                  </a:cubicBezTo>
                  <a:cubicBezTo>
                    <a:pt x="142" y="339"/>
                    <a:pt x="142" y="339"/>
                    <a:pt x="142" y="339"/>
                  </a:cubicBezTo>
                  <a:cubicBezTo>
                    <a:pt x="142" y="336"/>
                    <a:pt x="142" y="332"/>
                    <a:pt x="139" y="330"/>
                  </a:cubicBezTo>
                  <a:cubicBezTo>
                    <a:pt x="133" y="326"/>
                    <a:pt x="127" y="323"/>
                    <a:pt x="121" y="326"/>
                  </a:cubicBezTo>
                  <a:cubicBezTo>
                    <a:pt x="117" y="328"/>
                    <a:pt x="113" y="331"/>
                    <a:pt x="110" y="333"/>
                  </a:cubicBezTo>
                  <a:cubicBezTo>
                    <a:pt x="98" y="339"/>
                    <a:pt x="85" y="333"/>
                    <a:pt x="83" y="320"/>
                  </a:cubicBezTo>
                  <a:cubicBezTo>
                    <a:pt x="81" y="307"/>
                    <a:pt x="85" y="294"/>
                    <a:pt x="92" y="282"/>
                  </a:cubicBezTo>
                  <a:cubicBezTo>
                    <a:pt x="99" y="271"/>
                    <a:pt x="108" y="260"/>
                    <a:pt x="120" y="256"/>
                  </a:cubicBezTo>
                  <a:cubicBezTo>
                    <a:pt x="132" y="251"/>
                    <a:pt x="144" y="259"/>
                    <a:pt x="144" y="272"/>
                  </a:cubicBezTo>
                  <a:cubicBezTo>
                    <a:pt x="145" y="276"/>
                    <a:pt x="144" y="281"/>
                    <a:pt x="144" y="285"/>
                  </a:cubicBezTo>
                  <a:cubicBezTo>
                    <a:pt x="145" y="293"/>
                    <a:pt x="150" y="296"/>
                    <a:pt x="157" y="299"/>
                  </a:cubicBezTo>
                  <a:cubicBezTo>
                    <a:pt x="160" y="301"/>
                    <a:pt x="163" y="299"/>
                    <a:pt x="166" y="297"/>
                  </a:cubicBezTo>
                  <a:cubicBezTo>
                    <a:pt x="334" y="6"/>
                    <a:pt x="334" y="6"/>
                    <a:pt x="334" y="6"/>
                  </a:cubicBezTo>
                  <a:cubicBezTo>
                    <a:pt x="337" y="2"/>
                    <a:pt x="343" y="0"/>
                    <a:pt x="347" y="3"/>
                  </a:cubicBezTo>
                  <a:cubicBezTo>
                    <a:pt x="480" y="102"/>
                    <a:pt x="524" y="251"/>
                    <a:pt x="535" y="353"/>
                  </a:cubicBezTo>
                  <a:cubicBezTo>
                    <a:pt x="542" y="405"/>
                    <a:pt x="507" y="442"/>
                    <a:pt x="511" y="473"/>
                  </a:cubicBezTo>
                  <a:cubicBezTo>
                    <a:pt x="518" y="532"/>
                    <a:pt x="648" y="625"/>
                    <a:pt x="651" y="690"/>
                  </a:cubicBezTo>
                  <a:cubicBezTo>
                    <a:pt x="654" y="734"/>
                    <a:pt x="565" y="752"/>
                    <a:pt x="550" y="781"/>
                  </a:cubicBezTo>
                  <a:cubicBezTo>
                    <a:pt x="543" y="794"/>
                    <a:pt x="562" y="823"/>
                    <a:pt x="560" y="841"/>
                  </a:cubicBezTo>
                  <a:cubicBezTo>
                    <a:pt x="559" y="857"/>
                    <a:pt x="515" y="874"/>
                    <a:pt x="515" y="874"/>
                  </a:cubicBezTo>
                  <a:cubicBezTo>
                    <a:pt x="515" y="874"/>
                    <a:pt x="546" y="903"/>
                    <a:pt x="548" y="916"/>
                  </a:cubicBezTo>
                  <a:cubicBezTo>
                    <a:pt x="549" y="932"/>
                    <a:pt x="520" y="957"/>
                    <a:pt x="519" y="973"/>
                  </a:cubicBezTo>
                  <a:cubicBezTo>
                    <a:pt x="519" y="989"/>
                    <a:pt x="545" y="1030"/>
                    <a:pt x="532" y="1073"/>
                  </a:cubicBezTo>
                  <a:cubicBezTo>
                    <a:pt x="515" y="1130"/>
                    <a:pt x="356" y="1091"/>
                    <a:pt x="288" y="1083"/>
                  </a:cubicBezTo>
                  <a:cubicBezTo>
                    <a:pt x="286" y="1083"/>
                    <a:pt x="283" y="1082"/>
                    <a:pt x="282" y="1079"/>
                  </a:cubicBezTo>
                  <a:cubicBezTo>
                    <a:pt x="177" y="898"/>
                    <a:pt x="177" y="898"/>
                    <a:pt x="177" y="898"/>
                  </a:cubicBezTo>
                  <a:cubicBezTo>
                    <a:pt x="188" y="902"/>
                    <a:pt x="199" y="902"/>
                    <a:pt x="208" y="896"/>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28" name="Google Shape;1328;p53"/>
            <p:cNvSpPr/>
            <p:nvPr/>
          </p:nvSpPr>
          <p:spPr>
            <a:xfrm flipH="1">
              <a:off x="2750903" y="1372925"/>
              <a:ext cx="354381" cy="358367"/>
            </a:xfrm>
            <a:custGeom>
              <a:rect b="b" l="l" r="r" t="t"/>
              <a:pathLst>
                <a:path extrusionOk="0" h="712" w="704">
                  <a:moveTo>
                    <a:pt x="11" y="0"/>
                  </a:moveTo>
                  <a:cubicBezTo>
                    <a:pt x="170" y="0"/>
                    <a:pt x="170" y="0"/>
                    <a:pt x="170" y="0"/>
                  </a:cubicBezTo>
                  <a:cubicBezTo>
                    <a:pt x="162" y="7"/>
                    <a:pt x="157" y="17"/>
                    <a:pt x="157" y="28"/>
                  </a:cubicBezTo>
                  <a:cubicBezTo>
                    <a:pt x="157" y="38"/>
                    <a:pt x="162" y="48"/>
                    <a:pt x="170" y="55"/>
                  </a:cubicBezTo>
                  <a:cubicBezTo>
                    <a:pt x="182" y="65"/>
                    <a:pt x="199" y="70"/>
                    <a:pt x="218" y="70"/>
                  </a:cubicBezTo>
                  <a:cubicBezTo>
                    <a:pt x="237" y="70"/>
                    <a:pt x="254" y="65"/>
                    <a:pt x="267" y="55"/>
                  </a:cubicBezTo>
                  <a:cubicBezTo>
                    <a:pt x="275" y="48"/>
                    <a:pt x="280" y="38"/>
                    <a:pt x="280" y="28"/>
                  </a:cubicBezTo>
                  <a:cubicBezTo>
                    <a:pt x="280" y="17"/>
                    <a:pt x="275" y="7"/>
                    <a:pt x="266" y="0"/>
                  </a:cubicBezTo>
                  <a:cubicBezTo>
                    <a:pt x="411" y="0"/>
                    <a:pt x="411" y="0"/>
                    <a:pt x="411" y="0"/>
                  </a:cubicBezTo>
                  <a:cubicBezTo>
                    <a:pt x="417" y="0"/>
                    <a:pt x="423" y="3"/>
                    <a:pt x="426" y="9"/>
                  </a:cubicBezTo>
                  <a:cubicBezTo>
                    <a:pt x="565" y="249"/>
                    <a:pt x="565" y="249"/>
                    <a:pt x="565" y="249"/>
                  </a:cubicBezTo>
                  <a:cubicBezTo>
                    <a:pt x="568" y="251"/>
                    <a:pt x="571" y="253"/>
                    <a:pt x="575" y="251"/>
                  </a:cubicBezTo>
                  <a:cubicBezTo>
                    <a:pt x="581" y="248"/>
                    <a:pt x="586" y="244"/>
                    <a:pt x="587" y="237"/>
                  </a:cubicBezTo>
                  <a:cubicBezTo>
                    <a:pt x="587" y="233"/>
                    <a:pt x="587" y="228"/>
                    <a:pt x="587" y="224"/>
                  </a:cubicBezTo>
                  <a:cubicBezTo>
                    <a:pt x="587" y="211"/>
                    <a:pt x="599" y="203"/>
                    <a:pt x="611" y="208"/>
                  </a:cubicBezTo>
                  <a:cubicBezTo>
                    <a:pt x="623" y="212"/>
                    <a:pt x="633" y="223"/>
                    <a:pt x="639" y="234"/>
                  </a:cubicBezTo>
                  <a:cubicBezTo>
                    <a:pt x="646" y="245"/>
                    <a:pt x="650" y="259"/>
                    <a:pt x="648" y="272"/>
                  </a:cubicBezTo>
                  <a:cubicBezTo>
                    <a:pt x="646" y="285"/>
                    <a:pt x="633" y="290"/>
                    <a:pt x="622" y="284"/>
                  </a:cubicBezTo>
                  <a:cubicBezTo>
                    <a:pt x="618" y="282"/>
                    <a:pt x="614" y="280"/>
                    <a:pt x="611" y="278"/>
                  </a:cubicBezTo>
                  <a:cubicBezTo>
                    <a:pt x="604" y="275"/>
                    <a:pt x="598" y="278"/>
                    <a:pt x="592" y="282"/>
                  </a:cubicBezTo>
                  <a:cubicBezTo>
                    <a:pt x="589" y="283"/>
                    <a:pt x="589" y="287"/>
                    <a:pt x="589" y="291"/>
                  </a:cubicBezTo>
                  <a:cubicBezTo>
                    <a:pt x="700" y="482"/>
                    <a:pt x="700" y="482"/>
                    <a:pt x="700" y="482"/>
                  </a:cubicBezTo>
                  <a:cubicBezTo>
                    <a:pt x="700" y="482"/>
                    <a:pt x="701" y="484"/>
                    <a:pt x="700" y="485"/>
                  </a:cubicBezTo>
                  <a:cubicBezTo>
                    <a:pt x="700" y="487"/>
                    <a:pt x="699" y="488"/>
                    <a:pt x="699" y="488"/>
                  </a:cubicBezTo>
                  <a:cubicBezTo>
                    <a:pt x="699" y="488"/>
                    <a:pt x="699" y="488"/>
                    <a:pt x="699" y="488"/>
                  </a:cubicBezTo>
                  <a:cubicBezTo>
                    <a:pt x="671" y="516"/>
                    <a:pt x="704" y="593"/>
                    <a:pt x="688" y="619"/>
                  </a:cubicBezTo>
                  <a:cubicBezTo>
                    <a:pt x="664" y="659"/>
                    <a:pt x="299" y="712"/>
                    <a:pt x="119" y="586"/>
                  </a:cubicBezTo>
                  <a:cubicBezTo>
                    <a:pt x="83" y="561"/>
                    <a:pt x="129" y="479"/>
                    <a:pt x="98" y="269"/>
                  </a:cubicBezTo>
                  <a:cubicBezTo>
                    <a:pt x="84" y="172"/>
                    <a:pt x="45" y="96"/>
                    <a:pt x="3" y="12"/>
                  </a:cubicBezTo>
                  <a:cubicBezTo>
                    <a:pt x="0" y="7"/>
                    <a:pt x="4" y="0"/>
                    <a:pt x="11"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29" name="Google Shape;1329;p53"/>
          <p:cNvGrpSpPr/>
          <p:nvPr/>
        </p:nvGrpSpPr>
        <p:grpSpPr>
          <a:xfrm>
            <a:off x="6922223" y="797418"/>
            <a:ext cx="460705" cy="491455"/>
            <a:chOff x="9901824" y="937343"/>
            <a:chExt cx="744273" cy="793950"/>
          </a:xfrm>
        </p:grpSpPr>
        <p:grpSp>
          <p:nvGrpSpPr>
            <p:cNvPr id="1330" name="Google Shape;1330;p53"/>
            <p:cNvGrpSpPr/>
            <p:nvPr/>
          </p:nvGrpSpPr>
          <p:grpSpPr>
            <a:xfrm>
              <a:off x="9901824" y="937343"/>
              <a:ext cx="744273" cy="793950"/>
              <a:chOff x="9901824" y="937343"/>
              <a:chExt cx="744273" cy="793950"/>
            </a:xfrm>
          </p:grpSpPr>
          <p:sp>
            <p:nvSpPr>
              <p:cNvPr id="1331" name="Google Shape;1331;p53"/>
              <p:cNvSpPr/>
              <p:nvPr/>
            </p:nvSpPr>
            <p:spPr>
              <a:xfrm>
                <a:off x="10463799" y="1043794"/>
                <a:ext cx="76068" cy="75403"/>
              </a:xfrm>
              <a:custGeom>
                <a:rect b="b" l="l" r="r" t="t"/>
                <a:pathLst>
                  <a:path extrusionOk="0" h="132" w="133">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2" name="Google Shape;1332;p53"/>
              <p:cNvSpPr/>
              <p:nvPr/>
            </p:nvSpPr>
            <p:spPr>
              <a:xfrm>
                <a:off x="10546077" y="1303491"/>
                <a:ext cx="100020" cy="11976"/>
              </a:xfrm>
              <a:custGeom>
                <a:rect b="b" l="l" r="r" t="t"/>
                <a:pathLst>
                  <a:path extrusionOk="0" h="21" w="175">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3" name="Google Shape;1333;p53"/>
              <p:cNvSpPr/>
              <p:nvPr/>
            </p:nvSpPr>
            <p:spPr>
              <a:xfrm>
                <a:off x="10463799" y="1499539"/>
                <a:ext cx="76068" cy="75625"/>
              </a:xfrm>
              <a:custGeom>
                <a:rect b="b" l="l" r="r" t="t"/>
                <a:pathLst>
                  <a:path extrusionOk="0" h="132" w="133">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4" name="Google Shape;1334;p53"/>
              <p:cNvSpPr/>
              <p:nvPr/>
            </p:nvSpPr>
            <p:spPr>
              <a:xfrm>
                <a:off x="10008275" y="1500204"/>
                <a:ext cx="76068" cy="74960"/>
              </a:xfrm>
              <a:custGeom>
                <a:rect b="b" l="l" r="r" t="t"/>
                <a:pathLst>
                  <a:path extrusionOk="0" h="131" w="133">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5" name="Google Shape;1335;p53"/>
              <p:cNvSpPr/>
              <p:nvPr/>
            </p:nvSpPr>
            <p:spPr>
              <a:xfrm>
                <a:off x="9901824" y="1303934"/>
                <a:ext cx="100020" cy="11976"/>
              </a:xfrm>
              <a:custGeom>
                <a:rect b="b" l="l" r="r" t="t"/>
                <a:pathLst>
                  <a:path extrusionOk="0" h="21" w="175">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6" name="Google Shape;1336;p53"/>
              <p:cNvSpPr/>
              <p:nvPr/>
            </p:nvSpPr>
            <p:spPr>
              <a:xfrm>
                <a:off x="10008275" y="1044237"/>
                <a:ext cx="75403" cy="74960"/>
              </a:xfrm>
              <a:custGeom>
                <a:rect b="b" l="l" r="r" t="t"/>
                <a:pathLst>
                  <a:path extrusionOk="0" h="131" w="132">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7" name="Google Shape;1337;p53"/>
              <p:cNvSpPr/>
              <p:nvPr/>
            </p:nvSpPr>
            <p:spPr>
              <a:xfrm>
                <a:off x="10267751" y="937343"/>
                <a:ext cx="11976" cy="100020"/>
              </a:xfrm>
              <a:custGeom>
                <a:rect b="b" l="l" r="r" t="t"/>
                <a:pathLst>
                  <a:path extrusionOk="0" h="175" w="21">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8" name="Google Shape;1338;p53"/>
              <p:cNvSpPr/>
              <p:nvPr/>
            </p:nvSpPr>
            <p:spPr>
              <a:xfrm>
                <a:off x="10183698" y="1629498"/>
                <a:ext cx="180080" cy="25726"/>
              </a:xfrm>
              <a:custGeom>
                <a:rect b="b" l="l" r="r" t="t"/>
                <a:pathLst>
                  <a:path extrusionOk="0" h="45" w="315">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39" name="Google Shape;1339;p53"/>
              <p:cNvSpPr/>
              <p:nvPr/>
            </p:nvSpPr>
            <p:spPr>
              <a:xfrm>
                <a:off x="10188356" y="1667865"/>
                <a:ext cx="170766" cy="25726"/>
              </a:xfrm>
              <a:custGeom>
                <a:rect b="b" l="l" r="r" t="t"/>
                <a:pathLst>
                  <a:path extrusionOk="0" h="45" w="299">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0" name="Google Shape;1340;p53"/>
              <p:cNvSpPr/>
              <p:nvPr/>
            </p:nvSpPr>
            <p:spPr>
              <a:xfrm>
                <a:off x="10212751" y="1705567"/>
                <a:ext cx="122419" cy="25726"/>
              </a:xfrm>
              <a:custGeom>
                <a:rect b="b" l="l" r="r" t="t"/>
                <a:pathLst>
                  <a:path extrusionOk="0" h="45" w="214">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sp>
          <p:nvSpPr>
            <p:cNvPr id="1341" name="Google Shape;1341;p53"/>
            <p:cNvSpPr/>
            <p:nvPr/>
          </p:nvSpPr>
          <p:spPr>
            <a:xfrm>
              <a:off x="10047751" y="1220548"/>
              <a:ext cx="217117" cy="205362"/>
            </a:xfrm>
            <a:custGeom>
              <a:rect b="b" l="l" r="r" t="t"/>
              <a:pathLst>
                <a:path extrusionOk="0" h="359" w="38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2" name="Google Shape;1342;p53"/>
            <p:cNvSpPr/>
            <p:nvPr/>
          </p:nvSpPr>
          <p:spPr>
            <a:xfrm>
              <a:off x="10063053" y="1080830"/>
              <a:ext cx="205806" cy="250604"/>
            </a:xfrm>
            <a:custGeom>
              <a:rect b="b" l="l" r="r" t="t"/>
              <a:pathLst>
                <a:path extrusionOk="0" h="438" w="36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3" name="Google Shape;1343;p53"/>
            <p:cNvSpPr/>
            <p:nvPr/>
          </p:nvSpPr>
          <p:spPr>
            <a:xfrm>
              <a:off x="10276400" y="1080830"/>
              <a:ext cx="208024" cy="250604"/>
            </a:xfrm>
            <a:custGeom>
              <a:rect b="b" l="l" r="r" t="t"/>
              <a:pathLst>
                <a:path extrusionOk="0" h="438" w="364">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4" name="Google Shape;1344;p53"/>
            <p:cNvSpPr/>
            <p:nvPr/>
          </p:nvSpPr>
          <p:spPr>
            <a:xfrm>
              <a:off x="10280392" y="1218773"/>
              <a:ext cx="219334" cy="208689"/>
            </a:xfrm>
            <a:custGeom>
              <a:rect b="b" l="l" r="r" t="t"/>
              <a:pathLst>
                <a:path extrusionOk="0" h="365" w="384">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5" name="Google Shape;1345;p53"/>
            <p:cNvSpPr/>
            <p:nvPr/>
          </p:nvSpPr>
          <p:spPr>
            <a:xfrm>
              <a:off x="10116279" y="1345184"/>
              <a:ext cx="152580" cy="267681"/>
            </a:xfrm>
            <a:custGeom>
              <a:rect b="b" l="l" r="r" t="t"/>
              <a:pathLst>
                <a:path extrusionOk="0" h="468" w="267">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6" name="Google Shape;1346;p53"/>
            <p:cNvSpPr/>
            <p:nvPr/>
          </p:nvSpPr>
          <p:spPr>
            <a:xfrm>
              <a:off x="10276400" y="1345184"/>
              <a:ext cx="154798" cy="267681"/>
            </a:xfrm>
            <a:custGeom>
              <a:rect b="b" l="l" r="r" t="t"/>
              <a:pathLst>
                <a:path extrusionOk="0" h="468" w="271">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47" name="Google Shape;1347;p53"/>
          <p:cNvGrpSpPr/>
          <p:nvPr/>
        </p:nvGrpSpPr>
        <p:grpSpPr>
          <a:xfrm>
            <a:off x="2993392" y="843244"/>
            <a:ext cx="369868" cy="445629"/>
            <a:chOff x="3554761" y="1011374"/>
            <a:chExt cx="597525" cy="719918"/>
          </a:xfrm>
        </p:grpSpPr>
        <p:sp>
          <p:nvSpPr>
            <p:cNvPr id="1348" name="Google Shape;1348;p53"/>
            <p:cNvSpPr/>
            <p:nvPr/>
          </p:nvSpPr>
          <p:spPr>
            <a:xfrm>
              <a:off x="3615879" y="1376596"/>
              <a:ext cx="441685" cy="354696"/>
            </a:xfrm>
            <a:custGeom>
              <a:rect b="b" l="l" r="r" t="t"/>
              <a:pathLst>
                <a:path extrusionOk="0" h="638" w="797">
                  <a:moveTo>
                    <a:pt x="674" y="281"/>
                  </a:moveTo>
                  <a:cubicBezTo>
                    <a:pt x="667" y="288"/>
                    <a:pt x="658" y="291"/>
                    <a:pt x="648" y="290"/>
                  </a:cubicBezTo>
                  <a:cubicBezTo>
                    <a:pt x="634" y="289"/>
                    <a:pt x="620" y="281"/>
                    <a:pt x="608" y="269"/>
                  </a:cubicBezTo>
                  <a:cubicBezTo>
                    <a:pt x="595" y="257"/>
                    <a:pt x="588" y="243"/>
                    <a:pt x="586" y="228"/>
                  </a:cubicBezTo>
                  <a:cubicBezTo>
                    <a:pt x="585" y="219"/>
                    <a:pt x="589" y="209"/>
                    <a:pt x="595" y="202"/>
                  </a:cubicBezTo>
                  <a:cubicBezTo>
                    <a:pt x="602" y="195"/>
                    <a:pt x="612" y="192"/>
                    <a:pt x="622" y="193"/>
                  </a:cubicBezTo>
                  <a:cubicBezTo>
                    <a:pt x="433" y="4"/>
                    <a:pt x="433" y="4"/>
                    <a:pt x="433" y="4"/>
                  </a:cubicBezTo>
                  <a:cubicBezTo>
                    <a:pt x="429" y="0"/>
                    <a:pt x="423" y="0"/>
                    <a:pt x="419" y="4"/>
                  </a:cubicBezTo>
                  <a:cubicBezTo>
                    <a:pt x="216" y="207"/>
                    <a:pt x="216" y="207"/>
                    <a:pt x="216" y="207"/>
                  </a:cubicBezTo>
                  <a:cubicBezTo>
                    <a:pt x="214" y="209"/>
                    <a:pt x="212" y="210"/>
                    <a:pt x="209" y="210"/>
                  </a:cubicBezTo>
                  <a:cubicBezTo>
                    <a:pt x="208" y="210"/>
                    <a:pt x="206" y="210"/>
                    <a:pt x="205" y="209"/>
                  </a:cubicBezTo>
                  <a:cubicBezTo>
                    <a:pt x="201" y="204"/>
                    <a:pt x="197" y="200"/>
                    <a:pt x="198" y="193"/>
                  </a:cubicBezTo>
                  <a:cubicBezTo>
                    <a:pt x="199" y="190"/>
                    <a:pt x="200" y="186"/>
                    <a:pt x="201" y="182"/>
                  </a:cubicBezTo>
                  <a:cubicBezTo>
                    <a:pt x="204" y="171"/>
                    <a:pt x="195" y="161"/>
                    <a:pt x="184" y="162"/>
                  </a:cubicBezTo>
                  <a:cubicBezTo>
                    <a:pt x="172" y="163"/>
                    <a:pt x="161" y="170"/>
                    <a:pt x="153" y="179"/>
                  </a:cubicBezTo>
                  <a:cubicBezTo>
                    <a:pt x="144" y="187"/>
                    <a:pt x="137" y="198"/>
                    <a:pt x="136" y="210"/>
                  </a:cubicBezTo>
                  <a:cubicBezTo>
                    <a:pt x="135" y="221"/>
                    <a:pt x="145" y="230"/>
                    <a:pt x="156" y="227"/>
                  </a:cubicBezTo>
                  <a:cubicBezTo>
                    <a:pt x="160" y="226"/>
                    <a:pt x="164" y="225"/>
                    <a:pt x="167" y="224"/>
                  </a:cubicBezTo>
                  <a:cubicBezTo>
                    <a:pt x="174" y="223"/>
                    <a:pt x="178" y="227"/>
                    <a:pt x="183" y="231"/>
                  </a:cubicBezTo>
                  <a:cubicBezTo>
                    <a:pt x="184" y="232"/>
                    <a:pt x="184" y="234"/>
                    <a:pt x="184" y="235"/>
                  </a:cubicBezTo>
                  <a:cubicBezTo>
                    <a:pt x="184" y="237"/>
                    <a:pt x="183" y="240"/>
                    <a:pt x="181" y="242"/>
                  </a:cubicBezTo>
                  <a:cubicBezTo>
                    <a:pt x="4" y="419"/>
                    <a:pt x="4" y="419"/>
                    <a:pt x="4" y="419"/>
                  </a:cubicBezTo>
                  <a:cubicBezTo>
                    <a:pt x="0" y="423"/>
                    <a:pt x="1" y="427"/>
                    <a:pt x="2" y="430"/>
                  </a:cubicBezTo>
                  <a:cubicBezTo>
                    <a:pt x="32" y="483"/>
                    <a:pt x="232" y="420"/>
                    <a:pt x="247" y="435"/>
                  </a:cubicBezTo>
                  <a:cubicBezTo>
                    <a:pt x="274" y="459"/>
                    <a:pt x="244" y="530"/>
                    <a:pt x="258" y="554"/>
                  </a:cubicBezTo>
                  <a:cubicBezTo>
                    <a:pt x="279" y="589"/>
                    <a:pt x="609" y="638"/>
                    <a:pt x="773" y="524"/>
                  </a:cubicBezTo>
                  <a:cubicBezTo>
                    <a:pt x="797" y="507"/>
                    <a:pt x="779" y="460"/>
                    <a:pt x="781" y="357"/>
                  </a:cubicBezTo>
                  <a:cubicBezTo>
                    <a:pt x="781" y="354"/>
                    <a:pt x="780" y="352"/>
                    <a:pt x="779" y="350"/>
                  </a:cubicBezTo>
                  <a:cubicBezTo>
                    <a:pt x="683" y="255"/>
                    <a:pt x="683" y="255"/>
                    <a:pt x="683" y="255"/>
                  </a:cubicBezTo>
                  <a:cubicBezTo>
                    <a:pt x="684" y="265"/>
                    <a:pt x="681" y="274"/>
                    <a:pt x="674" y="281"/>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49" name="Google Shape;1349;p53"/>
            <p:cNvSpPr/>
            <p:nvPr/>
          </p:nvSpPr>
          <p:spPr>
            <a:xfrm>
              <a:off x="3554761" y="1164199"/>
              <a:ext cx="288366" cy="430478"/>
            </a:xfrm>
            <a:custGeom>
              <a:rect b="b" l="l" r="r" t="t"/>
              <a:pathLst>
                <a:path extrusionOk="0" h="774" w="520">
                  <a:moveTo>
                    <a:pt x="2" y="460"/>
                  </a:moveTo>
                  <a:cubicBezTo>
                    <a:pt x="0" y="499"/>
                    <a:pt x="80" y="515"/>
                    <a:pt x="94" y="542"/>
                  </a:cubicBezTo>
                  <a:cubicBezTo>
                    <a:pt x="100" y="554"/>
                    <a:pt x="83" y="580"/>
                    <a:pt x="84" y="597"/>
                  </a:cubicBezTo>
                  <a:cubicBezTo>
                    <a:pt x="86" y="610"/>
                    <a:pt x="125" y="626"/>
                    <a:pt x="125" y="626"/>
                  </a:cubicBezTo>
                  <a:cubicBezTo>
                    <a:pt x="125" y="626"/>
                    <a:pt x="97" y="652"/>
                    <a:pt x="96" y="664"/>
                  </a:cubicBezTo>
                  <a:cubicBezTo>
                    <a:pt x="95" y="679"/>
                    <a:pt x="121" y="701"/>
                    <a:pt x="122" y="716"/>
                  </a:cubicBezTo>
                  <a:cubicBezTo>
                    <a:pt x="122" y="723"/>
                    <a:pt x="116" y="737"/>
                    <a:pt x="111" y="754"/>
                  </a:cubicBezTo>
                  <a:cubicBezTo>
                    <a:pt x="108" y="767"/>
                    <a:pt x="114" y="774"/>
                    <a:pt x="127" y="763"/>
                  </a:cubicBezTo>
                  <a:cubicBezTo>
                    <a:pt x="265" y="624"/>
                    <a:pt x="265" y="624"/>
                    <a:pt x="265" y="624"/>
                  </a:cubicBezTo>
                  <a:cubicBezTo>
                    <a:pt x="255" y="626"/>
                    <a:pt x="246" y="622"/>
                    <a:pt x="239" y="615"/>
                  </a:cubicBezTo>
                  <a:cubicBezTo>
                    <a:pt x="232" y="609"/>
                    <a:pt x="229" y="599"/>
                    <a:pt x="230" y="589"/>
                  </a:cubicBezTo>
                  <a:cubicBezTo>
                    <a:pt x="231" y="575"/>
                    <a:pt x="239" y="561"/>
                    <a:pt x="251" y="549"/>
                  </a:cubicBezTo>
                  <a:cubicBezTo>
                    <a:pt x="263" y="536"/>
                    <a:pt x="277" y="529"/>
                    <a:pt x="292" y="528"/>
                  </a:cubicBezTo>
                  <a:cubicBezTo>
                    <a:pt x="301" y="527"/>
                    <a:pt x="311" y="530"/>
                    <a:pt x="318" y="537"/>
                  </a:cubicBezTo>
                  <a:cubicBezTo>
                    <a:pt x="324" y="544"/>
                    <a:pt x="328" y="553"/>
                    <a:pt x="326" y="563"/>
                  </a:cubicBezTo>
                  <a:cubicBezTo>
                    <a:pt x="516" y="374"/>
                    <a:pt x="516" y="374"/>
                    <a:pt x="516" y="374"/>
                  </a:cubicBezTo>
                  <a:cubicBezTo>
                    <a:pt x="520" y="370"/>
                    <a:pt x="520" y="364"/>
                    <a:pt x="516" y="361"/>
                  </a:cubicBezTo>
                  <a:cubicBezTo>
                    <a:pt x="313" y="157"/>
                    <a:pt x="313" y="157"/>
                    <a:pt x="313" y="157"/>
                  </a:cubicBezTo>
                  <a:cubicBezTo>
                    <a:pt x="311" y="155"/>
                    <a:pt x="310" y="153"/>
                    <a:pt x="310" y="150"/>
                  </a:cubicBezTo>
                  <a:cubicBezTo>
                    <a:pt x="310" y="149"/>
                    <a:pt x="310" y="148"/>
                    <a:pt x="311" y="147"/>
                  </a:cubicBezTo>
                  <a:cubicBezTo>
                    <a:pt x="316" y="142"/>
                    <a:pt x="320" y="138"/>
                    <a:pt x="327" y="139"/>
                  </a:cubicBezTo>
                  <a:cubicBezTo>
                    <a:pt x="330" y="140"/>
                    <a:pt x="334" y="141"/>
                    <a:pt x="338" y="142"/>
                  </a:cubicBezTo>
                  <a:cubicBezTo>
                    <a:pt x="349" y="145"/>
                    <a:pt x="359" y="137"/>
                    <a:pt x="358" y="125"/>
                  </a:cubicBezTo>
                  <a:cubicBezTo>
                    <a:pt x="357" y="114"/>
                    <a:pt x="350" y="102"/>
                    <a:pt x="341" y="94"/>
                  </a:cubicBezTo>
                  <a:cubicBezTo>
                    <a:pt x="333" y="86"/>
                    <a:pt x="322" y="79"/>
                    <a:pt x="310" y="78"/>
                  </a:cubicBezTo>
                  <a:cubicBezTo>
                    <a:pt x="299" y="77"/>
                    <a:pt x="290" y="86"/>
                    <a:pt x="293" y="98"/>
                  </a:cubicBezTo>
                  <a:cubicBezTo>
                    <a:pt x="294" y="101"/>
                    <a:pt x="295" y="105"/>
                    <a:pt x="296" y="109"/>
                  </a:cubicBezTo>
                  <a:cubicBezTo>
                    <a:pt x="297" y="116"/>
                    <a:pt x="293" y="120"/>
                    <a:pt x="289" y="124"/>
                  </a:cubicBezTo>
                  <a:cubicBezTo>
                    <a:pt x="288" y="125"/>
                    <a:pt x="286" y="125"/>
                    <a:pt x="285" y="126"/>
                  </a:cubicBezTo>
                  <a:cubicBezTo>
                    <a:pt x="282" y="126"/>
                    <a:pt x="280" y="125"/>
                    <a:pt x="278" y="123"/>
                  </a:cubicBezTo>
                  <a:cubicBezTo>
                    <a:pt x="161" y="5"/>
                    <a:pt x="161" y="5"/>
                    <a:pt x="161" y="5"/>
                  </a:cubicBezTo>
                  <a:cubicBezTo>
                    <a:pt x="156" y="0"/>
                    <a:pt x="148" y="2"/>
                    <a:pt x="145" y="8"/>
                  </a:cubicBezTo>
                  <a:cubicBezTo>
                    <a:pt x="123" y="60"/>
                    <a:pt x="112" y="112"/>
                    <a:pt x="107" y="154"/>
                  </a:cubicBezTo>
                  <a:cubicBezTo>
                    <a:pt x="101" y="202"/>
                    <a:pt x="132" y="236"/>
                    <a:pt x="129" y="263"/>
                  </a:cubicBezTo>
                  <a:cubicBezTo>
                    <a:pt x="123" y="317"/>
                    <a:pt x="5" y="401"/>
                    <a:pt x="2" y="46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0" name="Google Shape;1350;p53"/>
            <p:cNvSpPr/>
            <p:nvPr/>
          </p:nvSpPr>
          <p:spPr>
            <a:xfrm>
              <a:off x="3860350" y="1126940"/>
              <a:ext cx="291937" cy="427110"/>
            </a:xfrm>
            <a:custGeom>
              <a:rect b="b" l="l" r="r" t="t"/>
              <a:pathLst>
                <a:path extrusionOk="0" h="768" w="527">
                  <a:moveTo>
                    <a:pt x="281" y="185"/>
                  </a:moveTo>
                  <a:cubicBezTo>
                    <a:pt x="288" y="191"/>
                    <a:pt x="291" y="201"/>
                    <a:pt x="290" y="211"/>
                  </a:cubicBezTo>
                  <a:cubicBezTo>
                    <a:pt x="289" y="225"/>
                    <a:pt x="281" y="239"/>
                    <a:pt x="269" y="251"/>
                  </a:cubicBezTo>
                  <a:cubicBezTo>
                    <a:pt x="257" y="264"/>
                    <a:pt x="242" y="271"/>
                    <a:pt x="228" y="273"/>
                  </a:cubicBezTo>
                  <a:cubicBezTo>
                    <a:pt x="218" y="274"/>
                    <a:pt x="209" y="270"/>
                    <a:pt x="202" y="264"/>
                  </a:cubicBezTo>
                  <a:cubicBezTo>
                    <a:pt x="195" y="257"/>
                    <a:pt x="192" y="247"/>
                    <a:pt x="193" y="237"/>
                  </a:cubicBezTo>
                  <a:cubicBezTo>
                    <a:pt x="4" y="426"/>
                    <a:pt x="4" y="426"/>
                    <a:pt x="4" y="426"/>
                  </a:cubicBezTo>
                  <a:cubicBezTo>
                    <a:pt x="0" y="430"/>
                    <a:pt x="0" y="436"/>
                    <a:pt x="4" y="440"/>
                  </a:cubicBezTo>
                  <a:cubicBezTo>
                    <a:pt x="207" y="643"/>
                    <a:pt x="207" y="643"/>
                    <a:pt x="207" y="643"/>
                  </a:cubicBezTo>
                  <a:cubicBezTo>
                    <a:pt x="209" y="645"/>
                    <a:pt x="210" y="647"/>
                    <a:pt x="210" y="650"/>
                  </a:cubicBezTo>
                  <a:cubicBezTo>
                    <a:pt x="210" y="651"/>
                    <a:pt x="209" y="653"/>
                    <a:pt x="208" y="654"/>
                  </a:cubicBezTo>
                  <a:cubicBezTo>
                    <a:pt x="204" y="658"/>
                    <a:pt x="200" y="662"/>
                    <a:pt x="193" y="661"/>
                  </a:cubicBezTo>
                  <a:cubicBezTo>
                    <a:pt x="189" y="660"/>
                    <a:pt x="186" y="659"/>
                    <a:pt x="182" y="658"/>
                  </a:cubicBezTo>
                  <a:cubicBezTo>
                    <a:pt x="171" y="655"/>
                    <a:pt x="161" y="664"/>
                    <a:pt x="162" y="675"/>
                  </a:cubicBezTo>
                  <a:cubicBezTo>
                    <a:pt x="163" y="687"/>
                    <a:pt x="170" y="698"/>
                    <a:pt x="179" y="706"/>
                  </a:cubicBezTo>
                  <a:cubicBezTo>
                    <a:pt x="187" y="715"/>
                    <a:pt x="198" y="722"/>
                    <a:pt x="209" y="723"/>
                  </a:cubicBezTo>
                  <a:cubicBezTo>
                    <a:pt x="221" y="724"/>
                    <a:pt x="229" y="714"/>
                    <a:pt x="227" y="703"/>
                  </a:cubicBezTo>
                  <a:cubicBezTo>
                    <a:pt x="226" y="699"/>
                    <a:pt x="224" y="695"/>
                    <a:pt x="224" y="691"/>
                  </a:cubicBezTo>
                  <a:cubicBezTo>
                    <a:pt x="222" y="685"/>
                    <a:pt x="226" y="681"/>
                    <a:pt x="231" y="676"/>
                  </a:cubicBezTo>
                  <a:cubicBezTo>
                    <a:pt x="232" y="675"/>
                    <a:pt x="233" y="675"/>
                    <a:pt x="235" y="675"/>
                  </a:cubicBezTo>
                  <a:cubicBezTo>
                    <a:pt x="237" y="675"/>
                    <a:pt x="240" y="676"/>
                    <a:pt x="241" y="677"/>
                  </a:cubicBezTo>
                  <a:cubicBezTo>
                    <a:pt x="326" y="763"/>
                    <a:pt x="326" y="763"/>
                    <a:pt x="326" y="763"/>
                  </a:cubicBezTo>
                  <a:cubicBezTo>
                    <a:pt x="332" y="768"/>
                    <a:pt x="342" y="765"/>
                    <a:pt x="343" y="757"/>
                  </a:cubicBezTo>
                  <a:cubicBezTo>
                    <a:pt x="344" y="735"/>
                    <a:pt x="347" y="712"/>
                    <a:pt x="350" y="686"/>
                  </a:cubicBezTo>
                  <a:cubicBezTo>
                    <a:pt x="365" y="585"/>
                    <a:pt x="409" y="509"/>
                    <a:pt x="453" y="420"/>
                  </a:cubicBezTo>
                  <a:cubicBezTo>
                    <a:pt x="488" y="349"/>
                    <a:pt x="527" y="147"/>
                    <a:pt x="441" y="6"/>
                  </a:cubicBezTo>
                  <a:cubicBezTo>
                    <a:pt x="438" y="1"/>
                    <a:pt x="430" y="0"/>
                    <a:pt x="426" y="4"/>
                  </a:cubicBezTo>
                  <a:cubicBezTo>
                    <a:pt x="254" y="176"/>
                    <a:pt x="254" y="176"/>
                    <a:pt x="254" y="176"/>
                  </a:cubicBezTo>
                  <a:cubicBezTo>
                    <a:pt x="264" y="175"/>
                    <a:pt x="274" y="178"/>
                    <a:pt x="281" y="185"/>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1" name="Google Shape;1351;p53"/>
            <p:cNvSpPr/>
            <p:nvPr/>
          </p:nvSpPr>
          <p:spPr>
            <a:xfrm>
              <a:off x="3644023" y="1011374"/>
              <a:ext cx="449665" cy="347961"/>
            </a:xfrm>
            <a:custGeom>
              <a:rect b="b" l="l" r="r" t="t"/>
              <a:pathLst>
                <a:path extrusionOk="0" h="626" w="811">
                  <a:moveTo>
                    <a:pt x="126" y="345"/>
                  </a:moveTo>
                  <a:cubicBezTo>
                    <a:pt x="132" y="338"/>
                    <a:pt x="142" y="335"/>
                    <a:pt x="151" y="336"/>
                  </a:cubicBezTo>
                  <a:cubicBezTo>
                    <a:pt x="166" y="337"/>
                    <a:pt x="180" y="345"/>
                    <a:pt x="192" y="357"/>
                  </a:cubicBezTo>
                  <a:cubicBezTo>
                    <a:pt x="204" y="369"/>
                    <a:pt x="212" y="384"/>
                    <a:pt x="213" y="398"/>
                  </a:cubicBezTo>
                  <a:cubicBezTo>
                    <a:pt x="214" y="408"/>
                    <a:pt x="211" y="417"/>
                    <a:pt x="204" y="424"/>
                  </a:cubicBezTo>
                  <a:cubicBezTo>
                    <a:pt x="197" y="431"/>
                    <a:pt x="188" y="434"/>
                    <a:pt x="178" y="433"/>
                  </a:cubicBezTo>
                  <a:cubicBezTo>
                    <a:pt x="367" y="622"/>
                    <a:pt x="367" y="622"/>
                    <a:pt x="367" y="622"/>
                  </a:cubicBezTo>
                  <a:cubicBezTo>
                    <a:pt x="371" y="626"/>
                    <a:pt x="377" y="626"/>
                    <a:pt x="380" y="622"/>
                  </a:cubicBezTo>
                  <a:cubicBezTo>
                    <a:pt x="584" y="419"/>
                    <a:pt x="584" y="419"/>
                    <a:pt x="584" y="419"/>
                  </a:cubicBezTo>
                  <a:cubicBezTo>
                    <a:pt x="586" y="417"/>
                    <a:pt x="588" y="416"/>
                    <a:pt x="591" y="416"/>
                  </a:cubicBezTo>
                  <a:cubicBezTo>
                    <a:pt x="592" y="416"/>
                    <a:pt x="593" y="417"/>
                    <a:pt x="594" y="418"/>
                  </a:cubicBezTo>
                  <a:cubicBezTo>
                    <a:pt x="599" y="422"/>
                    <a:pt x="603" y="426"/>
                    <a:pt x="602" y="433"/>
                  </a:cubicBezTo>
                  <a:cubicBezTo>
                    <a:pt x="601" y="437"/>
                    <a:pt x="600" y="440"/>
                    <a:pt x="599" y="444"/>
                  </a:cubicBezTo>
                  <a:cubicBezTo>
                    <a:pt x="596" y="455"/>
                    <a:pt x="604" y="465"/>
                    <a:pt x="616" y="464"/>
                  </a:cubicBezTo>
                  <a:cubicBezTo>
                    <a:pt x="627" y="463"/>
                    <a:pt x="639" y="456"/>
                    <a:pt x="647" y="447"/>
                  </a:cubicBezTo>
                  <a:cubicBezTo>
                    <a:pt x="655" y="439"/>
                    <a:pt x="662" y="428"/>
                    <a:pt x="663" y="417"/>
                  </a:cubicBezTo>
                  <a:cubicBezTo>
                    <a:pt x="664" y="405"/>
                    <a:pt x="655" y="397"/>
                    <a:pt x="643" y="399"/>
                  </a:cubicBezTo>
                  <a:cubicBezTo>
                    <a:pt x="640" y="400"/>
                    <a:pt x="636" y="402"/>
                    <a:pt x="632" y="402"/>
                  </a:cubicBezTo>
                  <a:cubicBezTo>
                    <a:pt x="625" y="404"/>
                    <a:pt x="621" y="400"/>
                    <a:pt x="617" y="395"/>
                  </a:cubicBezTo>
                  <a:cubicBezTo>
                    <a:pt x="616" y="394"/>
                    <a:pt x="616" y="393"/>
                    <a:pt x="615" y="391"/>
                  </a:cubicBezTo>
                  <a:cubicBezTo>
                    <a:pt x="615" y="389"/>
                    <a:pt x="616" y="386"/>
                    <a:pt x="618" y="385"/>
                  </a:cubicBezTo>
                  <a:cubicBezTo>
                    <a:pt x="808" y="195"/>
                    <a:pt x="808" y="195"/>
                    <a:pt x="808" y="195"/>
                  </a:cubicBezTo>
                  <a:cubicBezTo>
                    <a:pt x="811" y="192"/>
                    <a:pt x="811" y="186"/>
                    <a:pt x="808" y="182"/>
                  </a:cubicBezTo>
                  <a:cubicBezTo>
                    <a:pt x="785" y="154"/>
                    <a:pt x="755" y="129"/>
                    <a:pt x="717" y="109"/>
                  </a:cubicBezTo>
                  <a:cubicBezTo>
                    <a:pt x="500" y="0"/>
                    <a:pt x="284" y="20"/>
                    <a:pt x="170" y="80"/>
                  </a:cubicBezTo>
                  <a:cubicBezTo>
                    <a:pt x="88" y="123"/>
                    <a:pt x="36" y="184"/>
                    <a:pt x="2" y="247"/>
                  </a:cubicBezTo>
                  <a:cubicBezTo>
                    <a:pt x="0" y="251"/>
                    <a:pt x="0" y="255"/>
                    <a:pt x="3" y="258"/>
                  </a:cubicBezTo>
                  <a:cubicBezTo>
                    <a:pt x="117" y="372"/>
                    <a:pt x="117" y="372"/>
                    <a:pt x="117" y="372"/>
                  </a:cubicBezTo>
                  <a:cubicBezTo>
                    <a:pt x="115" y="362"/>
                    <a:pt x="119" y="352"/>
                    <a:pt x="126" y="34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52" name="Google Shape;1352;p53"/>
          <p:cNvGrpSpPr/>
          <p:nvPr/>
        </p:nvGrpSpPr>
        <p:grpSpPr>
          <a:xfrm>
            <a:off x="3603122" y="843032"/>
            <a:ext cx="370755" cy="445841"/>
            <a:chOff x="4539787" y="1011032"/>
            <a:chExt cx="598958" cy="720261"/>
          </a:xfrm>
        </p:grpSpPr>
        <p:sp>
          <p:nvSpPr>
            <p:cNvPr id="1353" name="Google Shape;1353;p53"/>
            <p:cNvSpPr/>
            <p:nvPr/>
          </p:nvSpPr>
          <p:spPr>
            <a:xfrm>
              <a:off x="4849480" y="1011032"/>
              <a:ext cx="289264" cy="340491"/>
            </a:xfrm>
            <a:custGeom>
              <a:rect b="b" l="l" r="r" t="t"/>
              <a:pathLst>
                <a:path extrusionOk="0" h="610" w="518">
                  <a:moveTo>
                    <a:pt x="26" y="275"/>
                  </a:moveTo>
                  <a:cubicBezTo>
                    <a:pt x="36" y="275"/>
                    <a:pt x="45" y="280"/>
                    <a:pt x="51" y="287"/>
                  </a:cubicBezTo>
                  <a:cubicBezTo>
                    <a:pt x="61" y="299"/>
                    <a:pt x="66" y="315"/>
                    <a:pt x="65" y="332"/>
                  </a:cubicBezTo>
                  <a:cubicBezTo>
                    <a:pt x="66" y="350"/>
                    <a:pt x="61" y="366"/>
                    <a:pt x="51" y="377"/>
                  </a:cubicBezTo>
                  <a:cubicBezTo>
                    <a:pt x="45" y="384"/>
                    <a:pt x="36" y="389"/>
                    <a:pt x="26" y="389"/>
                  </a:cubicBezTo>
                  <a:cubicBezTo>
                    <a:pt x="16" y="389"/>
                    <a:pt x="7" y="384"/>
                    <a:pt x="0" y="376"/>
                  </a:cubicBezTo>
                  <a:cubicBezTo>
                    <a:pt x="0" y="603"/>
                    <a:pt x="0" y="603"/>
                    <a:pt x="0" y="603"/>
                  </a:cubicBezTo>
                  <a:cubicBezTo>
                    <a:pt x="0" y="607"/>
                    <a:pt x="5" y="610"/>
                    <a:pt x="9" y="609"/>
                  </a:cubicBezTo>
                  <a:cubicBezTo>
                    <a:pt x="244" y="532"/>
                    <a:pt x="244" y="532"/>
                    <a:pt x="244" y="532"/>
                  </a:cubicBezTo>
                  <a:cubicBezTo>
                    <a:pt x="245" y="532"/>
                    <a:pt x="247" y="532"/>
                    <a:pt x="248" y="532"/>
                  </a:cubicBezTo>
                  <a:cubicBezTo>
                    <a:pt x="250" y="533"/>
                    <a:pt x="252" y="534"/>
                    <a:pt x="253" y="537"/>
                  </a:cubicBezTo>
                  <a:cubicBezTo>
                    <a:pt x="256" y="543"/>
                    <a:pt x="257" y="548"/>
                    <a:pt x="253" y="554"/>
                  </a:cubicBezTo>
                  <a:cubicBezTo>
                    <a:pt x="251" y="557"/>
                    <a:pt x="248" y="560"/>
                    <a:pt x="245" y="563"/>
                  </a:cubicBezTo>
                  <a:cubicBezTo>
                    <a:pt x="237" y="572"/>
                    <a:pt x="240" y="584"/>
                    <a:pt x="252" y="589"/>
                  </a:cubicBezTo>
                  <a:cubicBezTo>
                    <a:pt x="263" y="593"/>
                    <a:pt x="276" y="592"/>
                    <a:pt x="287" y="588"/>
                  </a:cubicBezTo>
                  <a:cubicBezTo>
                    <a:pt x="299" y="584"/>
                    <a:pt x="310" y="578"/>
                    <a:pt x="317" y="568"/>
                  </a:cubicBezTo>
                  <a:cubicBezTo>
                    <a:pt x="323" y="557"/>
                    <a:pt x="318" y="545"/>
                    <a:pt x="306" y="543"/>
                  </a:cubicBezTo>
                  <a:cubicBezTo>
                    <a:pt x="303" y="542"/>
                    <a:pt x="299" y="541"/>
                    <a:pt x="295" y="540"/>
                  </a:cubicBezTo>
                  <a:cubicBezTo>
                    <a:pt x="288" y="538"/>
                    <a:pt x="286" y="533"/>
                    <a:pt x="285" y="526"/>
                  </a:cubicBezTo>
                  <a:cubicBezTo>
                    <a:pt x="284" y="524"/>
                    <a:pt x="285" y="521"/>
                    <a:pt x="287" y="520"/>
                  </a:cubicBezTo>
                  <a:cubicBezTo>
                    <a:pt x="287" y="519"/>
                    <a:pt x="288" y="518"/>
                    <a:pt x="289" y="518"/>
                  </a:cubicBezTo>
                  <a:cubicBezTo>
                    <a:pt x="505" y="448"/>
                    <a:pt x="505" y="448"/>
                    <a:pt x="505" y="448"/>
                  </a:cubicBezTo>
                  <a:cubicBezTo>
                    <a:pt x="507" y="447"/>
                    <a:pt x="509" y="445"/>
                    <a:pt x="509" y="442"/>
                  </a:cubicBezTo>
                  <a:cubicBezTo>
                    <a:pt x="518" y="313"/>
                    <a:pt x="487" y="155"/>
                    <a:pt x="341" y="81"/>
                  </a:cubicBezTo>
                  <a:cubicBezTo>
                    <a:pt x="224" y="22"/>
                    <a:pt x="108" y="0"/>
                    <a:pt x="7" y="2"/>
                  </a:cubicBezTo>
                  <a:cubicBezTo>
                    <a:pt x="3" y="2"/>
                    <a:pt x="0" y="5"/>
                    <a:pt x="0" y="8"/>
                  </a:cubicBezTo>
                  <a:cubicBezTo>
                    <a:pt x="0" y="288"/>
                    <a:pt x="0" y="288"/>
                    <a:pt x="0" y="288"/>
                  </a:cubicBezTo>
                  <a:cubicBezTo>
                    <a:pt x="7" y="280"/>
                    <a:pt x="16" y="275"/>
                    <a:pt x="26" y="2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4" name="Google Shape;1354;p53"/>
            <p:cNvSpPr/>
            <p:nvPr/>
          </p:nvSpPr>
          <p:spPr>
            <a:xfrm>
              <a:off x="4599335" y="1012768"/>
              <a:ext cx="277094" cy="339188"/>
            </a:xfrm>
            <a:custGeom>
              <a:rect b="b" l="l" r="r" t="t"/>
              <a:pathLst>
                <a:path extrusionOk="0" h="608" w="496">
                  <a:moveTo>
                    <a:pt x="118" y="481"/>
                  </a:moveTo>
                  <a:cubicBezTo>
                    <a:pt x="121" y="472"/>
                    <a:pt x="128" y="464"/>
                    <a:pt x="137" y="461"/>
                  </a:cubicBezTo>
                  <a:cubicBezTo>
                    <a:pt x="151" y="455"/>
                    <a:pt x="168" y="455"/>
                    <a:pt x="184" y="461"/>
                  </a:cubicBezTo>
                  <a:cubicBezTo>
                    <a:pt x="201" y="466"/>
                    <a:pt x="215" y="476"/>
                    <a:pt x="222" y="488"/>
                  </a:cubicBezTo>
                  <a:cubicBezTo>
                    <a:pt x="228" y="497"/>
                    <a:pt x="229" y="507"/>
                    <a:pt x="226" y="516"/>
                  </a:cubicBezTo>
                  <a:cubicBezTo>
                    <a:pt x="223" y="526"/>
                    <a:pt x="216" y="533"/>
                    <a:pt x="206" y="536"/>
                  </a:cubicBezTo>
                  <a:cubicBezTo>
                    <a:pt x="421" y="606"/>
                    <a:pt x="421" y="606"/>
                    <a:pt x="421" y="606"/>
                  </a:cubicBezTo>
                  <a:cubicBezTo>
                    <a:pt x="426" y="608"/>
                    <a:pt x="430" y="605"/>
                    <a:pt x="430" y="600"/>
                  </a:cubicBezTo>
                  <a:cubicBezTo>
                    <a:pt x="430" y="353"/>
                    <a:pt x="430" y="353"/>
                    <a:pt x="430" y="353"/>
                  </a:cubicBezTo>
                  <a:cubicBezTo>
                    <a:pt x="430" y="352"/>
                    <a:pt x="430" y="351"/>
                    <a:pt x="431" y="350"/>
                  </a:cubicBezTo>
                  <a:cubicBezTo>
                    <a:pt x="432" y="347"/>
                    <a:pt x="434" y="346"/>
                    <a:pt x="437" y="345"/>
                  </a:cubicBezTo>
                  <a:cubicBezTo>
                    <a:pt x="443" y="345"/>
                    <a:pt x="449" y="345"/>
                    <a:pt x="453" y="351"/>
                  </a:cubicBezTo>
                  <a:cubicBezTo>
                    <a:pt x="455" y="354"/>
                    <a:pt x="457" y="358"/>
                    <a:pt x="459" y="361"/>
                  </a:cubicBezTo>
                  <a:cubicBezTo>
                    <a:pt x="465" y="371"/>
                    <a:pt x="478" y="373"/>
                    <a:pt x="486" y="363"/>
                  </a:cubicBezTo>
                  <a:cubicBezTo>
                    <a:pt x="493" y="354"/>
                    <a:pt x="496" y="341"/>
                    <a:pt x="496" y="329"/>
                  </a:cubicBezTo>
                  <a:cubicBezTo>
                    <a:pt x="496" y="317"/>
                    <a:pt x="493" y="304"/>
                    <a:pt x="486" y="295"/>
                  </a:cubicBezTo>
                  <a:cubicBezTo>
                    <a:pt x="478" y="286"/>
                    <a:pt x="465" y="287"/>
                    <a:pt x="459" y="297"/>
                  </a:cubicBezTo>
                  <a:cubicBezTo>
                    <a:pt x="457" y="300"/>
                    <a:pt x="455" y="304"/>
                    <a:pt x="453" y="307"/>
                  </a:cubicBezTo>
                  <a:cubicBezTo>
                    <a:pt x="449" y="313"/>
                    <a:pt x="443" y="313"/>
                    <a:pt x="437" y="313"/>
                  </a:cubicBezTo>
                  <a:cubicBezTo>
                    <a:pt x="434" y="313"/>
                    <a:pt x="432" y="311"/>
                    <a:pt x="431" y="309"/>
                  </a:cubicBezTo>
                  <a:cubicBezTo>
                    <a:pt x="430" y="308"/>
                    <a:pt x="430" y="307"/>
                    <a:pt x="430" y="305"/>
                  </a:cubicBezTo>
                  <a:cubicBezTo>
                    <a:pt x="430" y="7"/>
                    <a:pt x="430" y="7"/>
                    <a:pt x="430" y="7"/>
                  </a:cubicBezTo>
                  <a:cubicBezTo>
                    <a:pt x="430" y="3"/>
                    <a:pt x="427" y="0"/>
                    <a:pt x="423" y="0"/>
                  </a:cubicBezTo>
                  <a:cubicBezTo>
                    <a:pt x="346" y="5"/>
                    <a:pt x="279" y="23"/>
                    <a:pt x="231" y="49"/>
                  </a:cubicBezTo>
                  <a:cubicBezTo>
                    <a:pt x="64" y="136"/>
                    <a:pt x="15" y="299"/>
                    <a:pt x="3" y="405"/>
                  </a:cubicBezTo>
                  <a:cubicBezTo>
                    <a:pt x="0" y="431"/>
                    <a:pt x="7" y="453"/>
                    <a:pt x="14" y="472"/>
                  </a:cubicBezTo>
                  <a:cubicBezTo>
                    <a:pt x="15" y="473"/>
                    <a:pt x="16" y="475"/>
                    <a:pt x="18" y="475"/>
                  </a:cubicBezTo>
                  <a:cubicBezTo>
                    <a:pt x="122" y="509"/>
                    <a:pt x="122" y="509"/>
                    <a:pt x="122" y="509"/>
                  </a:cubicBezTo>
                  <a:cubicBezTo>
                    <a:pt x="117" y="501"/>
                    <a:pt x="115" y="490"/>
                    <a:pt x="118" y="481"/>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5" name="Google Shape;1355;p53"/>
            <p:cNvSpPr/>
            <p:nvPr/>
          </p:nvSpPr>
          <p:spPr>
            <a:xfrm>
              <a:off x="4539787" y="1276220"/>
              <a:ext cx="295350" cy="349606"/>
            </a:xfrm>
            <a:custGeom>
              <a:rect b="b" l="l" r="r" t="t"/>
              <a:pathLst>
                <a:path extrusionOk="0" h="627" w="529">
                  <a:moveTo>
                    <a:pt x="313" y="412"/>
                  </a:moveTo>
                  <a:cubicBezTo>
                    <a:pt x="306" y="406"/>
                    <a:pt x="301" y="397"/>
                    <a:pt x="300" y="387"/>
                  </a:cubicBezTo>
                  <a:cubicBezTo>
                    <a:pt x="299" y="373"/>
                    <a:pt x="305" y="357"/>
                    <a:pt x="315" y="343"/>
                  </a:cubicBezTo>
                  <a:cubicBezTo>
                    <a:pt x="325" y="329"/>
                    <a:pt x="339" y="319"/>
                    <a:pt x="353" y="315"/>
                  </a:cubicBezTo>
                  <a:cubicBezTo>
                    <a:pt x="362" y="313"/>
                    <a:pt x="372" y="314"/>
                    <a:pt x="380" y="320"/>
                  </a:cubicBezTo>
                  <a:cubicBezTo>
                    <a:pt x="388" y="326"/>
                    <a:pt x="393" y="335"/>
                    <a:pt x="394" y="345"/>
                  </a:cubicBezTo>
                  <a:cubicBezTo>
                    <a:pt x="527" y="162"/>
                    <a:pt x="527" y="162"/>
                    <a:pt x="527" y="162"/>
                  </a:cubicBezTo>
                  <a:cubicBezTo>
                    <a:pt x="529" y="159"/>
                    <a:pt x="528" y="153"/>
                    <a:pt x="523" y="152"/>
                  </a:cubicBezTo>
                  <a:cubicBezTo>
                    <a:pt x="288" y="76"/>
                    <a:pt x="288" y="76"/>
                    <a:pt x="288" y="76"/>
                  </a:cubicBezTo>
                  <a:cubicBezTo>
                    <a:pt x="287" y="75"/>
                    <a:pt x="286" y="75"/>
                    <a:pt x="285" y="74"/>
                  </a:cubicBezTo>
                  <a:cubicBezTo>
                    <a:pt x="284" y="72"/>
                    <a:pt x="282" y="70"/>
                    <a:pt x="283" y="67"/>
                  </a:cubicBezTo>
                  <a:cubicBezTo>
                    <a:pt x="285" y="61"/>
                    <a:pt x="287" y="55"/>
                    <a:pt x="294" y="53"/>
                  </a:cubicBezTo>
                  <a:cubicBezTo>
                    <a:pt x="297" y="52"/>
                    <a:pt x="301" y="52"/>
                    <a:pt x="305" y="51"/>
                  </a:cubicBezTo>
                  <a:cubicBezTo>
                    <a:pt x="317" y="48"/>
                    <a:pt x="322" y="36"/>
                    <a:pt x="315" y="26"/>
                  </a:cubicBezTo>
                  <a:cubicBezTo>
                    <a:pt x="309" y="16"/>
                    <a:pt x="297" y="9"/>
                    <a:pt x="286" y="6"/>
                  </a:cubicBezTo>
                  <a:cubicBezTo>
                    <a:pt x="274" y="2"/>
                    <a:pt x="261" y="0"/>
                    <a:pt x="250" y="5"/>
                  </a:cubicBezTo>
                  <a:cubicBezTo>
                    <a:pt x="239" y="9"/>
                    <a:pt x="236" y="22"/>
                    <a:pt x="244" y="31"/>
                  </a:cubicBezTo>
                  <a:cubicBezTo>
                    <a:pt x="246" y="34"/>
                    <a:pt x="249" y="37"/>
                    <a:pt x="252" y="40"/>
                  </a:cubicBezTo>
                  <a:cubicBezTo>
                    <a:pt x="256" y="45"/>
                    <a:pt x="254" y="51"/>
                    <a:pt x="252" y="57"/>
                  </a:cubicBezTo>
                  <a:cubicBezTo>
                    <a:pt x="251" y="59"/>
                    <a:pt x="249" y="61"/>
                    <a:pt x="246" y="61"/>
                  </a:cubicBezTo>
                  <a:cubicBezTo>
                    <a:pt x="245" y="61"/>
                    <a:pt x="244" y="61"/>
                    <a:pt x="243" y="61"/>
                  </a:cubicBezTo>
                  <a:cubicBezTo>
                    <a:pt x="141" y="28"/>
                    <a:pt x="141" y="28"/>
                    <a:pt x="141" y="28"/>
                  </a:cubicBezTo>
                  <a:cubicBezTo>
                    <a:pt x="136" y="26"/>
                    <a:pt x="131" y="30"/>
                    <a:pt x="132" y="35"/>
                  </a:cubicBezTo>
                  <a:cubicBezTo>
                    <a:pt x="132" y="38"/>
                    <a:pt x="132" y="41"/>
                    <a:pt x="132" y="44"/>
                  </a:cubicBezTo>
                  <a:cubicBezTo>
                    <a:pt x="125" y="99"/>
                    <a:pt x="5" y="184"/>
                    <a:pt x="2" y="244"/>
                  </a:cubicBezTo>
                  <a:cubicBezTo>
                    <a:pt x="0" y="285"/>
                    <a:pt x="82" y="301"/>
                    <a:pt x="96" y="329"/>
                  </a:cubicBezTo>
                  <a:cubicBezTo>
                    <a:pt x="103" y="341"/>
                    <a:pt x="85" y="368"/>
                    <a:pt x="87" y="384"/>
                  </a:cubicBezTo>
                  <a:cubicBezTo>
                    <a:pt x="88" y="398"/>
                    <a:pt x="128" y="414"/>
                    <a:pt x="128" y="414"/>
                  </a:cubicBezTo>
                  <a:cubicBezTo>
                    <a:pt x="128" y="414"/>
                    <a:pt x="99" y="441"/>
                    <a:pt x="98" y="453"/>
                  </a:cubicBezTo>
                  <a:cubicBezTo>
                    <a:pt x="97" y="468"/>
                    <a:pt x="124" y="491"/>
                    <a:pt x="125" y="506"/>
                  </a:cubicBezTo>
                  <a:cubicBezTo>
                    <a:pt x="125" y="521"/>
                    <a:pt x="101" y="558"/>
                    <a:pt x="112" y="598"/>
                  </a:cubicBezTo>
                  <a:cubicBezTo>
                    <a:pt x="119" y="621"/>
                    <a:pt x="149" y="627"/>
                    <a:pt x="186" y="626"/>
                  </a:cubicBezTo>
                  <a:cubicBezTo>
                    <a:pt x="188" y="626"/>
                    <a:pt x="190" y="625"/>
                    <a:pt x="191" y="624"/>
                  </a:cubicBezTo>
                  <a:cubicBezTo>
                    <a:pt x="342" y="417"/>
                    <a:pt x="342" y="417"/>
                    <a:pt x="342" y="417"/>
                  </a:cubicBezTo>
                  <a:cubicBezTo>
                    <a:pt x="332" y="420"/>
                    <a:pt x="322" y="418"/>
                    <a:pt x="313" y="412"/>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6" name="Google Shape;1356;p53"/>
            <p:cNvSpPr/>
            <p:nvPr/>
          </p:nvSpPr>
          <p:spPr>
            <a:xfrm>
              <a:off x="4854479" y="1272314"/>
              <a:ext cx="277529" cy="353078"/>
            </a:xfrm>
            <a:custGeom>
              <a:rect b="b" l="l" r="r" t="t"/>
              <a:pathLst>
                <a:path extrusionOk="0" h="633" w="497">
                  <a:moveTo>
                    <a:pt x="326" y="81"/>
                  </a:moveTo>
                  <a:cubicBezTo>
                    <a:pt x="328" y="91"/>
                    <a:pt x="327" y="101"/>
                    <a:pt x="322" y="109"/>
                  </a:cubicBezTo>
                  <a:cubicBezTo>
                    <a:pt x="314" y="122"/>
                    <a:pt x="300" y="131"/>
                    <a:pt x="284" y="136"/>
                  </a:cubicBezTo>
                  <a:cubicBezTo>
                    <a:pt x="267" y="142"/>
                    <a:pt x="250" y="142"/>
                    <a:pt x="237" y="137"/>
                  </a:cubicBezTo>
                  <a:cubicBezTo>
                    <a:pt x="227" y="133"/>
                    <a:pt x="220" y="126"/>
                    <a:pt x="217" y="117"/>
                  </a:cubicBezTo>
                  <a:cubicBezTo>
                    <a:pt x="214" y="107"/>
                    <a:pt x="216" y="97"/>
                    <a:pt x="222" y="88"/>
                  </a:cubicBezTo>
                  <a:cubicBezTo>
                    <a:pt x="6" y="158"/>
                    <a:pt x="6" y="158"/>
                    <a:pt x="6" y="158"/>
                  </a:cubicBezTo>
                  <a:cubicBezTo>
                    <a:pt x="2" y="160"/>
                    <a:pt x="0" y="165"/>
                    <a:pt x="3" y="168"/>
                  </a:cubicBezTo>
                  <a:cubicBezTo>
                    <a:pt x="148" y="368"/>
                    <a:pt x="148" y="368"/>
                    <a:pt x="148" y="368"/>
                  </a:cubicBezTo>
                  <a:cubicBezTo>
                    <a:pt x="149" y="369"/>
                    <a:pt x="149" y="370"/>
                    <a:pt x="150" y="372"/>
                  </a:cubicBezTo>
                  <a:cubicBezTo>
                    <a:pt x="150" y="374"/>
                    <a:pt x="149" y="377"/>
                    <a:pt x="147" y="378"/>
                  </a:cubicBezTo>
                  <a:cubicBezTo>
                    <a:pt x="142" y="382"/>
                    <a:pt x="137" y="386"/>
                    <a:pt x="131" y="383"/>
                  </a:cubicBezTo>
                  <a:cubicBezTo>
                    <a:pt x="127" y="382"/>
                    <a:pt x="124" y="380"/>
                    <a:pt x="120" y="379"/>
                  </a:cubicBezTo>
                  <a:cubicBezTo>
                    <a:pt x="109" y="374"/>
                    <a:pt x="98" y="381"/>
                    <a:pt x="97" y="393"/>
                  </a:cubicBezTo>
                  <a:cubicBezTo>
                    <a:pt x="96" y="404"/>
                    <a:pt x="102" y="417"/>
                    <a:pt x="109" y="426"/>
                  </a:cubicBezTo>
                  <a:cubicBezTo>
                    <a:pt x="116" y="436"/>
                    <a:pt x="126" y="445"/>
                    <a:pt x="137" y="448"/>
                  </a:cubicBezTo>
                  <a:cubicBezTo>
                    <a:pt x="149" y="451"/>
                    <a:pt x="159" y="443"/>
                    <a:pt x="158" y="431"/>
                  </a:cubicBezTo>
                  <a:cubicBezTo>
                    <a:pt x="158" y="427"/>
                    <a:pt x="157" y="423"/>
                    <a:pt x="157" y="419"/>
                  </a:cubicBezTo>
                  <a:cubicBezTo>
                    <a:pt x="156" y="412"/>
                    <a:pt x="161" y="408"/>
                    <a:pt x="167" y="405"/>
                  </a:cubicBezTo>
                  <a:cubicBezTo>
                    <a:pt x="169" y="403"/>
                    <a:pt x="171" y="404"/>
                    <a:pt x="174" y="405"/>
                  </a:cubicBezTo>
                  <a:cubicBezTo>
                    <a:pt x="175" y="405"/>
                    <a:pt x="176" y="406"/>
                    <a:pt x="176" y="407"/>
                  </a:cubicBezTo>
                  <a:cubicBezTo>
                    <a:pt x="336" y="627"/>
                    <a:pt x="336" y="627"/>
                    <a:pt x="336" y="627"/>
                  </a:cubicBezTo>
                  <a:cubicBezTo>
                    <a:pt x="340" y="633"/>
                    <a:pt x="349" y="630"/>
                    <a:pt x="348" y="623"/>
                  </a:cubicBezTo>
                  <a:cubicBezTo>
                    <a:pt x="345" y="577"/>
                    <a:pt x="342" y="510"/>
                    <a:pt x="356" y="414"/>
                  </a:cubicBezTo>
                  <a:cubicBezTo>
                    <a:pt x="372" y="311"/>
                    <a:pt x="417" y="234"/>
                    <a:pt x="461" y="143"/>
                  </a:cubicBezTo>
                  <a:cubicBezTo>
                    <a:pt x="475" y="114"/>
                    <a:pt x="489" y="66"/>
                    <a:pt x="497" y="9"/>
                  </a:cubicBezTo>
                  <a:cubicBezTo>
                    <a:pt x="497" y="4"/>
                    <a:pt x="493" y="0"/>
                    <a:pt x="488" y="2"/>
                  </a:cubicBezTo>
                  <a:cubicBezTo>
                    <a:pt x="305" y="61"/>
                    <a:pt x="305" y="61"/>
                    <a:pt x="305" y="61"/>
                  </a:cubicBezTo>
                  <a:cubicBezTo>
                    <a:pt x="315" y="64"/>
                    <a:pt x="322" y="72"/>
                    <a:pt x="326" y="8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57" name="Google Shape;1357;p53"/>
            <p:cNvSpPr/>
            <p:nvPr/>
          </p:nvSpPr>
          <p:spPr>
            <a:xfrm>
              <a:off x="4661491" y="1370403"/>
              <a:ext cx="388584" cy="360890"/>
            </a:xfrm>
            <a:custGeom>
              <a:rect b="b" l="l" r="r" t="t"/>
              <a:pathLst>
                <a:path extrusionOk="0" h="647" w="696">
                  <a:moveTo>
                    <a:pt x="506" y="283"/>
                  </a:moveTo>
                  <a:cubicBezTo>
                    <a:pt x="498" y="289"/>
                    <a:pt x="488" y="291"/>
                    <a:pt x="478" y="288"/>
                  </a:cubicBezTo>
                  <a:cubicBezTo>
                    <a:pt x="464" y="285"/>
                    <a:pt x="451" y="275"/>
                    <a:pt x="441" y="261"/>
                  </a:cubicBezTo>
                  <a:cubicBezTo>
                    <a:pt x="430" y="246"/>
                    <a:pt x="425" y="231"/>
                    <a:pt x="426" y="216"/>
                  </a:cubicBezTo>
                  <a:cubicBezTo>
                    <a:pt x="427" y="206"/>
                    <a:pt x="432" y="197"/>
                    <a:pt x="439" y="192"/>
                  </a:cubicBezTo>
                  <a:cubicBezTo>
                    <a:pt x="447" y="186"/>
                    <a:pt x="458" y="184"/>
                    <a:pt x="468" y="187"/>
                  </a:cubicBezTo>
                  <a:cubicBezTo>
                    <a:pt x="334" y="4"/>
                    <a:pt x="334" y="4"/>
                    <a:pt x="334" y="4"/>
                  </a:cubicBezTo>
                  <a:cubicBezTo>
                    <a:pt x="332" y="0"/>
                    <a:pt x="326" y="0"/>
                    <a:pt x="324" y="4"/>
                  </a:cubicBezTo>
                  <a:cubicBezTo>
                    <a:pt x="178" y="204"/>
                    <a:pt x="178" y="204"/>
                    <a:pt x="178" y="204"/>
                  </a:cubicBezTo>
                  <a:cubicBezTo>
                    <a:pt x="178" y="205"/>
                    <a:pt x="177" y="205"/>
                    <a:pt x="176" y="206"/>
                  </a:cubicBezTo>
                  <a:cubicBezTo>
                    <a:pt x="173" y="207"/>
                    <a:pt x="171" y="207"/>
                    <a:pt x="169" y="206"/>
                  </a:cubicBezTo>
                  <a:cubicBezTo>
                    <a:pt x="163" y="202"/>
                    <a:pt x="159" y="199"/>
                    <a:pt x="159" y="192"/>
                  </a:cubicBezTo>
                  <a:cubicBezTo>
                    <a:pt x="159" y="188"/>
                    <a:pt x="160" y="184"/>
                    <a:pt x="160" y="180"/>
                  </a:cubicBezTo>
                  <a:cubicBezTo>
                    <a:pt x="161" y="168"/>
                    <a:pt x="151" y="159"/>
                    <a:pt x="139" y="162"/>
                  </a:cubicBezTo>
                  <a:cubicBezTo>
                    <a:pt x="128" y="165"/>
                    <a:pt x="118" y="174"/>
                    <a:pt x="111" y="184"/>
                  </a:cubicBezTo>
                  <a:cubicBezTo>
                    <a:pt x="104" y="194"/>
                    <a:pt x="98" y="206"/>
                    <a:pt x="99" y="218"/>
                  </a:cubicBezTo>
                  <a:cubicBezTo>
                    <a:pt x="100" y="230"/>
                    <a:pt x="111" y="236"/>
                    <a:pt x="122" y="232"/>
                  </a:cubicBezTo>
                  <a:cubicBezTo>
                    <a:pt x="126" y="230"/>
                    <a:pt x="129" y="228"/>
                    <a:pt x="133" y="227"/>
                  </a:cubicBezTo>
                  <a:cubicBezTo>
                    <a:pt x="140" y="225"/>
                    <a:pt x="144" y="228"/>
                    <a:pt x="149" y="232"/>
                  </a:cubicBezTo>
                  <a:cubicBezTo>
                    <a:pt x="152" y="234"/>
                    <a:pt x="152" y="236"/>
                    <a:pt x="152" y="239"/>
                  </a:cubicBezTo>
                  <a:cubicBezTo>
                    <a:pt x="152" y="240"/>
                    <a:pt x="151" y="241"/>
                    <a:pt x="151" y="242"/>
                  </a:cubicBezTo>
                  <a:cubicBezTo>
                    <a:pt x="4" y="444"/>
                    <a:pt x="4" y="444"/>
                    <a:pt x="4" y="444"/>
                  </a:cubicBezTo>
                  <a:cubicBezTo>
                    <a:pt x="0" y="449"/>
                    <a:pt x="4" y="455"/>
                    <a:pt x="10" y="455"/>
                  </a:cubicBezTo>
                  <a:cubicBezTo>
                    <a:pt x="72" y="448"/>
                    <a:pt x="138" y="432"/>
                    <a:pt x="147" y="440"/>
                  </a:cubicBezTo>
                  <a:cubicBezTo>
                    <a:pt x="174" y="465"/>
                    <a:pt x="143" y="537"/>
                    <a:pt x="158" y="561"/>
                  </a:cubicBezTo>
                  <a:cubicBezTo>
                    <a:pt x="180" y="598"/>
                    <a:pt x="517" y="647"/>
                    <a:pt x="683" y="531"/>
                  </a:cubicBezTo>
                  <a:cubicBezTo>
                    <a:pt x="691" y="525"/>
                    <a:pt x="695" y="517"/>
                    <a:pt x="696" y="504"/>
                  </a:cubicBezTo>
                  <a:cubicBezTo>
                    <a:pt x="696" y="502"/>
                    <a:pt x="696" y="501"/>
                    <a:pt x="695" y="500"/>
                  </a:cubicBezTo>
                  <a:cubicBezTo>
                    <a:pt x="519" y="258"/>
                    <a:pt x="519" y="258"/>
                    <a:pt x="519" y="258"/>
                  </a:cubicBezTo>
                  <a:cubicBezTo>
                    <a:pt x="519" y="268"/>
                    <a:pt x="514" y="278"/>
                    <a:pt x="506" y="283"/>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58" name="Google Shape;1358;p53"/>
          <p:cNvGrpSpPr/>
          <p:nvPr/>
        </p:nvGrpSpPr>
        <p:grpSpPr>
          <a:xfrm>
            <a:off x="4213740" y="843140"/>
            <a:ext cx="366917" cy="445733"/>
            <a:chOff x="5526246" y="1011207"/>
            <a:chExt cx="592758" cy="720086"/>
          </a:xfrm>
        </p:grpSpPr>
        <p:sp>
          <p:nvSpPr>
            <p:cNvPr id="1359" name="Google Shape;1359;p53"/>
            <p:cNvSpPr/>
            <p:nvPr/>
          </p:nvSpPr>
          <p:spPr>
            <a:xfrm>
              <a:off x="5632379" y="1011207"/>
              <a:ext cx="311420" cy="340347"/>
            </a:xfrm>
            <a:custGeom>
              <a:rect b="b" l="l" r="r" t="t"/>
              <a:pathLst>
                <a:path extrusionOk="0" h="567" w="518">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0" name="Google Shape;1360;p53"/>
            <p:cNvSpPr/>
            <p:nvPr/>
          </p:nvSpPr>
          <p:spPr>
            <a:xfrm>
              <a:off x="5835019" y="1041711"/>
              <a:ext cx="283984" cy="330260"/>
            </a:xfrm>
            <a:custGeom>
              <a:rect b="b" l="l" r="r" t="t"/>
              <a:pathLst>
                <a:path extrusionOk="0" h="550" w="473">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1" name="Google Shape;1361;p53"/>
            <p:cNvSpPr/>
            <p:nvPr/>
          </p:nvSpPr>
          <p:spPr>
            <a:xfrm>
              <a:off x="5837907" y="1326815"/>
              <a:ext cx="260158" cy="268291"/>
            </a:xfrm>
            <a:custGeom>
              <a:rect b="b" l="l" r="r" t="t"/>
              <a:pathLst>
                <a:path extrusionOk="0" h="447" w="433">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2" name="Google Shape;1362;p53"/>
            <p:cNvSpPr/>
            <p:nvPr/>
          </p:nvSpPr>
          <p:spPr>
            <a:xfrm>
              <a:off x="5725035" y="1379176"/>
              <a:ext cx="304441" cy="352116"/>
            </a:xfrm>
            <a:custGeom>
              <a:rect b="b" l="l" r="r" t="t"/>
              <a:pathLst>
                <a:path extrusionOk="0" h="587" w="507">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3" name="Google Shape;1363;p53"/>
            <p:cNvSpPr/>
            <p:nvPr/>
          </p:nvSpPr>
          <p:spPr>
            <a:xfrm>
              <a:off x="5526246" y="1358760"/>
              <a:ext cx="289521" cy="285105"/>
            </a:xfrm>
            <a:custGeom>
              <a:rect b="b" l="l" r="r" t="t"/>
              <a:pathLst>
                <a:path extrusionOk="0" h="475" w="482">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4" name="Google Shape;1364;p53"/>
            <p:cNvSpPr/>
            <p:nvPr/>
          </p:nvSpPr>
          <p:spPr>
            <a:xfrm>
              <a:off x="5530337" y="1130580"/>
              <a:ext cx="282300" cy="276217"/>
            </a:xfrm>
            <a:custGeom>
              <a:rect b="b" l="l" r="r" t="t"/>
              <a:pathLst>
                <a:path extrusionOk="0" h="460" w="47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65" name="Google Shape;1365;p53"/>
          <p:cNvGrpSpPr/>
          <p:nvPr/>
        </p:nvGrpSpPr>
        <p:grpSpPr>
          <a:xfrm>
            <a:off x="1168508" y="843134"/>
            <a:ext cx="364294" cy="445740"/>
            <a:chOff x="606645" y="1011196"/>
            <a:chExt cx="588520" cy="720096"/>
          </a:xfrm>
        </p:grpSpPr>
        <p:sp>
          <p:nvSpPr>
            <p:cNvPr id="1366" name="Google Shape;1366;p53"/>
            <p:cNvSpPr/>
            <p:nvPr/>
          </p:nvSpPr>
          <p:spPr>
            <a:xfrm>
              <a:off x="659316" y="1517469"/>
              <a:ext cx="456722" cy="213824"/>
            </a:xfrm>
            <a:custGeom>
              <a:rect b="b" l="l" r="r" t="t"/>
              <a:pathLst>
                <a:path extrusionOk="0" h="358" w="763">
                  <a:moveTo>
                    <a:pt x="1" y="27"/>
                  </a:moveTo>
                  <a:cubicBezTo>
                    <a:pt x="0" y="41"/>
                    <a:pt x="25" y="62"/>
                    <a:pt x="25" y="75"/>
                  </a:cubicBezTo>
                  <a:cubicBezTo>
                    <a:pt x="26" y="89"/>
                    <a:pt x="4" y="123"/>
                    <a:pt x="14" y="160"/>
                  </a:cubicBezTo>
                  <a:cubicBezTo>
                    <a:pt x="32" y="219"/>
                    <a:pt x="230" y="155"/>
                    <a:pt x="245" y="169"/>
                  </a:cubicBezTo>
                  <a:cubicBezTo>
                    <a:pt x="269" y="192"/>
                    <a:pt x="241" y="258"/>
                    <a:pt x="255" y="280"/>
                  </a:cubicBezTo>
                  <a:cubicBezTo>
                    <a:pt x="275" y="313"/>
                    <a:pt x="582" y="358"/>
                    <a:pt x="735" y="252"/>
                  </a:cubicBezTo>
                  <a:cubicBezTo>
                    <a:pt x="763" y="232"/>
                    <a:pt x="729" y="168"/>
                    <a:pt x="749" y="8"/>
                  </a:cubicBezTo>
                  <a:cubicBezTo>
                    <a:pt x="749" y="4"/>
                    <a:pt x="746" y="0"/>
                    <a:pt x="742" y="0"/>
                  </a:cubicBezTo>
                  <a:cubicBezTo>
                    <a:pt x="24" y="0"/>
                    <a:pt x="24" y="0"/>
                    <a:pt x="24" y="0"/>
                  </a:cubicBezTo>
                  <a:cubicBezTo>
                    <a:pt x="22" y="0"/>
                    <a:pt x="19" y="1"/>
                    <a:pt x="17" y="3"/>
                  </a:cubicBezTo>
                  <a:cubicBezTo>
                    <a:pt x="10" y="11"/>
                    <a:pt x="2" y="21"/>
                    <a:pt x="1" y="27"/>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7" name="Google Shape;1367;p53"/>
            <p:cNvSpPr/>
            <p:nvPr/>
          </p:nvSpPr>
          <p:spPr>
            <a:xfrm>
              <a:off x="606645" y="1354464"/>
              <a:ext cx="561583" cy="154615"/>
            </a:xfrm>
            <a:custGeom>
              <a:rect b="b" l="l" r="r" t="t"/>
              <a:pathLst>
                <a:path extrusionOk="0" h="259" w="938">
                  <a:moveTo>
                    <a:pt x="2" y="109"/>
                  </a:moveTo>
                  <a:cubicBezTo>
                    <a:pt x="0" y="146"/>
                    <a:pt x="74" y="161"/>
                    <a:pt x="88" y="186"/>
                  </a:cubicBezTo>
                  <a:cubicBezTo>
                    <a:pt x="93" y="197"/>
                    <a:pt x="77" y="222"/>
                    <a:pt x="79" y="237"/>
                  </a:cubicBezTo>
                  <a:cubicBezTo>
                    <a:pt x="79" y="244"/>
                    <a:pt x="91" y="252"/>
                    <a:pt x="101" y="257"/>
                  </a:cubicBezTo>
                  <a:cubicBezTo>
                    <a:pt x="103" y="258"/>
                    <a:pt x="104" y="259"/>
                    <a:pt x="106" y="259"/>
                  </a:cubicBezTo>
                  <a:cubicBezTo>
                    <a:pt x="840" y="259"/>
                    <a:pt x="840" y="259"/>
                    <a:pt x="840" y="259"/>
                  </a:cubicBezTo>
                  <a:cubicBezTo>
                    <a:pt x="840" y="258"/>
                    <a:pt x="840" y="258"/>
                    <a:pt x="840" y="258"/>
                  </a:cubicBezTo>
                  <a:cubicBezTo>
                    <a:pt x="854" y="164"/>
                    <a:pt x="895" y="93"/>
                    <a:pt x="936" y="10"/>
                  </a:cubicBezTo>
                  <a:cubicBezTo>
                    <a:pt x="936" y="10"/>
                    <a:pt x="936" y="10"/>
                    <a:pt x="936" y="10"/>
                  </a:cubicBezTo>
                  <a:cubicBezTo>
                    <a:pt x="938" y="5"/>
                    <a:pt x="935" y="0"/>
                    <a:pt x="929" y="0"/>
                  </a:cubicBezTo>
                  <a:cubicBezTo>
                    <a:pt x="77" y="0"/>
                    <a:pt x="77" y="0"/>
                    <a:pt x="77" y="0"/>
                  </a:cubicBezTo>
                  <a:cubicBezTo>
                    <a:pt x="75" y="0"/>
                    <a:pt x="73" y="1"/>
                    <a:pt x="71" y="3"/>
                  </a:cubicBezTo>
                  <a:cubicBezTo>
                    <a:pt x="39" y="39"/>
                    <a:pt x="3" y="78"/>
                    <a:pt x="2" y="109"/>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8" name="Google Shape;1368;p53"/>
            <p:cNvSpPr/>
            <p:nvPr/>
          </p:nvSpPr>
          <p:spPr>
            <a:xfrm>
              <a:off x="661721" y="1191460"/>
              <a:ext cx="533444" cy="154135"/>
            </a:xfrm>
            <a:custGeom>
              <a:rect b="b" l="l" r="r" t="t"/>
              <a:pathLst>
                <a:path extrusionOk="0" h="258" w="891">
                  <a:moveTo>
                    <a:pt x="8" y="98"/>
                  </a:moveTo>
                  <a:cubicBezTo>
                    <a:pt x="2" y="142"/>
                    <a:pt x="31" y="174"/>
                    <a:pt x="28" y="199"/>
                  </a:cubicBezTo>
                  <a:cubicBezTo>
                    <a:pt x="26" y="213"/>
                    <a:pt x="17" y="230"/>
                    <a:pt x="3" y="247"/>
                  </a:cubicBezTo>
                  <a:cubicBezTo>
                    <a:pt x="0" y="252"/>
                    <a:pt x="3" y="258"/>
                    <a:pt x="9" y="258"/>
                  </a:cubicBezTo>
                  <a:cubicBezTo>
                    <a:pt x="849" y="258"/>
                    <a:pt x="849" y="258"/>
                    <a:pt x="849" y="258"/>
                  </a:cubicBezTo>
                  <a:cubicBezTo>
                    <a:pt x="852" y="258"/>
                    <a:pt x="855" y="256"/>
                    <a:pt x="856" y="254"/>
                  </a:cubicBezTo>
                  <a:cubicBezTo>
                    <a:pt x="875" y="195"/>
                    <a:pt x="891" y="98"/>
                    <a:pt x="873" y="5"/>
                  </a:cubicBezTo>
                  <a:cubicBezTo>
                    <a:pt x="872" y="2"/>
                    <a:pt x="869" y="0"/>
                    <a:pt x="866" y="0"/>
                  </a:cubicBezTo>
                  <a:cubicBezTo>
                    <a:pt x="34" y="0"/>
                    <a:pt x="34" y="0"/>
                    <a:pt x="34" y="0"/>
                  </a:cubicBezTo>
                  <a:cubicBezTo>
                    <a:pt x="31" y="0"/>
                    <a:pt x="28" y="2"/>
                    <a:pt x="27" y="5"/>
                  </a:cubicBezTo>
                  <a:cubicBezTo>
                    <a:pt x="17" y="38"/>
                    <a:pt x="11" y="70"/>
                    <a:pt x="8" y="98"/>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69" name="Google Shape;1369;p53"/>
            <p:cNvSpPr/>
            <p:nvPr/>
          </p:nvSpPr>
          <p:spPr>
            <a:xfrm>
              <a:off x="683367" y="1011196"/>
              <a:ext cx="497368" cy="171394"/>
            </a:xfrm>
            <a:custGeom>
              <a:rect b="b" l="l" r="r" t="t"/>
              <a:pathLst>
                <a:path extrusionOk="0" h="287" w="831">
                  <a:moveTo>
                    <a:pt x="690" y="102"/>
                  </a:moveTo>
                  <a:cubicBezTo>
                    <a:pt x="488" y="0"/>
                    <a:pt x="287" y="19"/>
                    <a:pt x="180" y="75"/>
                  </a:cubicBezTo>
                  <a:cubicBezTo>
                    <a:pt x="84" y="125"/>
                    <a:pt x="31" y="203"/>
                    <a:pt x="2" y="278"/>
                  </a:cubicBezTo>
                  <a:cubicBezTo>
                    <a:pt x="0" y="282"/>
                    <a:pt x="3" y="287"/>
                    <a:pt x="8" y="287"/>
                  </a:cubicBezTo>
                  <a:cubicBezTo>
                    <a:pt x="823" y="287"/>
                    <a:pt x="823" y="287"/>
                    <a:pt x="823" y="287"/>
                  </a:cubicBezTo>
                  <a:cubicBezTo>
                    <a:pt x="828" y="287"/>
                    <a:pt x="831" y="283"/>
                    <a:pt x="830" y="278"/>
                  </a:cubicBezTo>
                  <a:cubicBezTo>
                    <a:pt x="810" y="207"/>
                    <a:pt x="768" y="141"/>
                    <a:pt x="690" y="10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370" name="Google Shape;1370;p53"/>
          <p:cNvGrpSpPr/>
          <p:nvPr/>
        </p:nvGrpSpPr>
        <p:grpSpPr>
          <a:xfrm>
            <a:off x="7622791" y="843111"/>
            <a:ext cx="298405" cy="445762"/>
            <a:chOff x="11033597" y="1011159"/>
            <a:chExt cx="482075" cy="720133"/>
          </a:xfrm>
        </p:grpSpPr>
        <p:sp>
          <p:nvSpPr>
            <p:cNvPr id="1371" name="Google Shape;1371;p53"/>
            <p:cNvSpPr/>
            <p:nvPr/>
          </p:nvSpPr>
          <p:spPr>
            <a:xfrm>
              <a:off x="11033597" y="1414369"/>
              <a:ext cx="482075" cy="151349"/>
            </a:xfrm>
            <a:custGeom>
              <a:rect b="b" l="l" r="r" t="t"/>
              <a:pathLst>
                <a:path extrusionOk="0" h="227" w="724">
                  <a:moveTo>
                    <a:pt x="0" y="112"/>
                  </a:moveTo>
                  <a:cubicBezTo>
                    <a:pt x="0" y="149"/>
                    <a:pt x="5" y="185"/>
                    <a:pt x="16" y="219"/>
                  </a:cubicBezTo>
                  <a:cubicBezTo>
                    <a:pt x="17" y="224"/>
                    <a:pt x="22" y="227"/>
                    <a:pt x="27" y="227"/>
                  </a:cubicBezTo>
                  <a:cubicBezTo>
                    <a:pt x="697" y="227"/>
                    <a:pt x="697" y="227"/>
                    <a:pt x="697" y="227"/>
                  </a:cubicBezTo>
                  <a:cubicBezTo>
                    <a:pt x="702" y="227"/>
                    <a:pt x="707" y="224"/>
                    <a:pt x="708" y="219"/>
                  </a:cubicBezTo>
                  <a:cubicBezTo>
                    <a:pt x="719" y="185"/>
                    <a:pt x="724" y="149"/>
                    <a:pt x="724" y="112"/>
                  </a:cubicBezTo>
                  <a:cubicBezTo>
                    <a:pt x="724" y="76"/>
                    <a:pt x="719" y="41"/>
                    <a:pt x="709" y="8"/>
                  </a:cubicBezTo>
                  <a:cubicBezTo>
                    <a:pt x="708" y="3"/>
                    <a:pt x="703" y="0"/>
                    <a:pt x="698" y="0"/>
                  </a:cubicBezTo>
                  <a:cubicBezTo>
                    <a:pt x="26" y="0"/>
                    <a:pt x="26" y="0"/>
                    <a:pt x="26" y="0"/>
                  </a:cubicBezTo>
                  <a:cubicBezTo>
                    <a:pt x="21" y="0"/>
                    <a:pt x="16" y="3"/>
                    <a:pt x="15" y="8"/>
                  </a:cubicBezTo>
                  <a:cubicBezTo>
                    <a:pt x="5" y="41"/>
                    <a:pt x="0" y="76"/>
                    <a:pt x="0" y="112"/>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372" name="Google Shape;1372;p53"/>
            <p:cNvSpPr/>
            <p:nvPr/>
          </p:nvSpPr>
          <p:spPr>
            <a:xfrm>
              <a:off x="11142821" y="1011159"/>
              <a:ext cx="263627" cy="229006"/>
            </a:xfrm>
            <a:custGeom>
              <a:rect b="b" l="l" r="r" t="t"/>
              <a:pathLst>
                <a:path extrusionOk="0" h="343" w="396">
                  <a:moveTo>
                    <a:pt x="357" y="266"/>
                  </a:moveTo>
                  <a:cubicBezTo>
                    <a:pt x="208" y="7"/>
                    <a:pt x="208" y="7"/>
                    <a:pt x="208" y="7"/>
                  </a:cubicBezTo>
                  <a:cubicBezTo>
                    <a:pt x="203" y="0"/>
                    <a:pt x="193" y="0"/>
                    <a:pt x="188" y="7"/>
                  </a:cubicBezTo>
                  <a:cubicBezTo>
                    <a:pt x="39" y="266"/>
                    <a:pt x="39" y="266"/>
                    <a:pt x="39" y="266"/>
                  </a:cubicBezTo>
                  <a:cubicBezTo>
                    <a:pt x="4" y="326"/>
                    <a:pt x="4" y="326"/>
                    <a:pt x="4" y="326"/>
                  </a:cubicBezTo>
                  <a:cubicBezTo>
                    <a:pt x="0" y="334"/>
                    <a:pt x="5" y="343"/>
                    <a:pt x="14" y="343"/>
                  </a:cubicBezTo>
                  <a:cubicBezTo>
                    <a:pt x="382" y="343"/>
                    <a:pt x="382" y="343"/>
                    <a:pt x="382" y="343"/>
                  </a:cubicBezTo>
                  <a:cubicBezTo>
                    <a:pt x="391" y="343"/>
                    <a:pt x="396" y="334"/>
                    <a:pt x="392" y="326"/>
                  </a:cubicBezTo>
                  <a:lnTo>
                    <a:pt x="357" y="26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373" name="Google Shape;1373;p53"/>
            <p:cNvSpPr/>
            <p:nvPr/>
          </p:nvSpPr>
          <p:spPr>
            <a:xfrm>
              <a:off x="11052228" y="1576445"/>
              <a:ext cx="444813" cy="154847"/>
            </a:xfrm>
            <a:custGeom>
              <a:rect b="b" l="l" r="r" t="t"/>
              <a:pathLst>
                <a:path extrusionOk="0" h="232" w="668">
                  <a:moveTo>
                    <a:pt x="334" y="232"/>
                  </a:moveTo>
                  <a:cubicBezTo>
                    <a:pt x="482" y="232"/>
                    <a:pt x="609" y="143"/>
                    <a:pt x="665" y="17"/>
                  </a:cubicBezTo>
                  <a:cubicBezTo>
                    <a:pt x="668" y="9"/>
                    <a:pt x="663" y="0"/>
                    <a:pt x="655" y="0"/>
                  </a:cubicBezTo>
                  <a:cubicBezTo>
                    <a:pt x="13" y="0"/>
                    <a:pt x="13" y="0"/>
                    <a:pt x="13" y="0"/>
                  </a:cubicBezTo>
                  <a:cubicBezTo>
                    <a:pt x="5" y="0"/>
                    <a:pt x="0" y="9"/>
                    <a:pt x="3" y="17"/>
                  </a:cubicBezTo>
                  <a:cubicBezTo>
                    <a:pt x="59" y="143"/>
                    <a:pt x="186" y="232"/>
                    <a:pt x="334" y="232"/>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374" name="Google Shape;1374;p53"/>
            <p:cNvSpPr/>
            <p:nvPr/>
          </p:nvSpPr>
          <p:spPr>
            <a:xfrm>
              <a:off x="11051762" y="1251592"/>
              <a:ext cx="446676" cy="151349"/>
            </a:xfrm>
            <a:custGeom>
              <a:rect b="b" l="l" r="r" t="t"/>
              <a:pathLst>
                <a:path extrusionOk="0" h="227" w="671">
                  <a:moveTo>
                    <a:pt x="654" y="183"/>
                  </a:moveTo>
                  <a:cubicBezTo>
                    <a:pt x="653" y="182"/>
                    <a:pt x="653" y="182"/>
                    <a:pt x="653" y="182"/>
                  </a:cubicBezTo>
                  <a:cubicBezTo>
                    <a:pt x="552" y="5"/>
                    <a:pt x="552" y="5"/>
                    <a:pt x="552" y="5"/>
                  </a:cubicBezTo>
                  <a:cubicBezTo>
                    <a:pt x="550" y="2"/>
                    <a:pt x="546" y="0"/>
                    <a:pt x="542" y="0"/>
                  </a:cubicBezTo>
                  <a:cubicBezTo>
                    <a:pt x="128" y="0"/>
                    <a:pt x="128" y="0"/>
                    <a:pt x="128" y="0"/>
                  </a:cubicBezTo>
                  <a:cubicBezTo>
                    <a:pt x="124" y="0"/>
                    <a:pt x="120" y="2"/>
                    <a:pt x="118" y="5"/>
                  </a:cubicBezTo>
                  <a:cubicBezTo>
                    <a:pt x="17" y="182"/>
                    <a:pt x="17" y="182"/>
                    <a:pt x="17" y="182"/>
                  </a:cubicBezTo>
                  <a:cubicBezTo>
                    <a:pt x="16" y="185"/>
                    <a:pt x="16" y="185"/>
                    <a:pt x="16" y="185"/>
                  </a:cubicBezTo>
                  <a:cubicBezTo>
                    <a:pt x="11" y="194"/>
                    <a:pt x="7" y="202"/>
                    <a:pt x="3" y="211"/>
                  </a:cubicBezTo>
                  <a:cubicBezTo>
                    <a:pt x="0" y="219"/>
                    <a:pt x="5" y="227"/>
                    <a:pt x="13" y="227"/>
                  </a:cubicBezTo>
                  <a:cubicBezTo>
                    <a:pt x="657" y="227"/>
                    <a:pt x="657" y="227"/>
                    <a:pt x="657" y="227"/>
                  </a:cubicBezTo>
                  <a:cubicBezTo>
                    <a:pt x="665" y="227"/>
                    <a:pt x="671" y="219"/>
                    <a:pt x="667" y="211"/>
                  </a:cubicBezTo>
                  <a:cubicBezTo>
                    <a:pt x="663" y="202"/>
                    <a:pt x="659" y="193"/>
                    <a:pt x="654" y="183"/>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375" name="Google Shape;1375;p53"/>
          <p:cNvGrpSpPr/>
          <p:nvPr/>
        </p:nvGrpSpPr>
        <p:grpSpPr>
          <a:xfrm>
            <a:off x="6221656" y="797418"/>
            <a:ext cx="460705" cy="491455"/>
            <a:chOff x="8770051" y="937343"/>
            <a:chExt cx="744273" cy="793950"/>
          </a:xfrm>
        </p:grpSpPr>
        <p:sp>
          <p:nvSpPr>
            <p:cNvPr id="1376" name="Google Shape;1376;p53"/>
            <p:cNvSpPr/>
            <p:nvPr/>
          </p:nvSpPr>
          <p:spPr>
            <a:xfrm>
              <a:off x="8968558" y="1402926"/>
              <a:ext cx="348361" cy="98539"/>
            </a:xfrm>
            <a:custGeom>
              <a:rect b="b" l="l" r="r" t="t"/>
              <a:pathLst>
                <a:path extrusionOk="0" h="492696" w="1741804">
                  <a:moveTo>
                    <a:pt x="1741805" y="0"/>
                  </a:moveTo>
                  <a:lnTo>
                    <a:pt x="0" y="0"/>
                  </a:lnTo>
                  <a:cubicBezTo>
                    <a:pt x="100902" y="166370"/>
                    <a:pt x="219266" y="316611"/>
                    <a:pt x="295529" y="492696"/>
                  </a:cubicBezTo>
                  <a:lnTo>
                    <a:pt x="1444625" y="492696"/>
                  </a:lnTo>
                  <a:cubicBezTo>
                    <a:pt x="1518222" y="307785"/>
                    <a:pt x="1639761" y="160655"/>
                    <a:pt x="1741805" y="0"/>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77" name="Google Shape;1377;p53"/>
            <p:cNvSpPr/>
            <p:nvPr/>
          </p:nvSpPr>
          <p:spPr>
            <a:xfrm>
              <a:off x="8960465" y="1079360"/>
              <a:ext cx="362496" cy="102351"/>
            </a:xfrm>
            <a:custGeom>
              <a:rect b="b" l="l" r="r" t="t"/>
              <a:pathLst>
                <a:path extrusionOk="0" h="511754" w="1812480">
                  <a:moveTo>
                    <a:pt x="1812481" y="511755"/>
                  </a:moveTo>
                  <a:cubicBezTo>
                    <a:pt x="1623568" y="198445"/>
                    <a:pt x="1277493" y="-1453"/>
                    <a:pt x="899922" y="8"/>
                  </a:cubicBezTo>
                  <a:cubicBezTo>
                    <a:pt x="549593" y="1341"/>
                    <a:pt x="194628" y="214066"/>
                    <a:pt x="0" y="511755"/>
                  </a:cubicBezTo>
                  <a:lnTo>
                    <a:pt x="1812481" y="511755"/>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78" name="Google Shape;1378;p53"/>
            <p:cNvSpPr/>
            <p:nvPr/>
          </p:nvSpPr>
          <p:spPr>
            <a:xfrm>
              <a:off x="8930121" y="1189758"/>
              <a:ext cx="422643" cy="98539"/>
            </a:xfrm>
            <a:custGeom>
              <a:rect b="b" l="l" r="r" t="t"/>
              <a:pathLst>
                <a:path extrusionOk="0" h="492696" w="2113216">
                  <a:moveTo>
                    <a:pt x="2113217" y="492696"/>
                  </a:moveTo>
                  <a:cubicBezTo>
                    <a:pt x="2110994" y="311595"/>
                    <a:pt x="2064639" y="144717"/>
                    <a:pt x="1985582" y="0"/>
                  </a:cubicBezTo>
                  <a:lnTo>
                    <a:pt x="127445" y="0"/>
                  </a:lnTo>
                  <a:cubicBezTo>
                    <a:pt x="47307" y="135065"/>
                    <a:pt x="0" y="285687"/>
                    <a:pt x="0" y="440944"/>
                  </a:cubicBezTo>
                  <a:cubicBezTo>
                    <a:pt x="0" y="458534"/>
                    <a:pt x="508" y="475742"/>
                    <a:pt x="1270" y="492696"/>
                  </a:cubicBezTo>
                  <a:lnTo>
                    <a:pt x="2113217" y="492696"/>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79" name="Google Shape;1379;p53"/>
            <p:cNvSpPr/>
            <p:nvPr/>
          </p:nvSpPr>
          <p:spPr>
            <a:xfrm>
              <a:off x="8930847" y="1296342"/>
              <a:ext cx="421894" cy="98539"/>
            </a:xfrm>
            <a:custGeom>
              <a:rect b="b" l="l" r="r" t="t"/>
              <a:pathLst>
                <a:path extrusionOk="0" h="492696" w="2109469">
                  <a:moveTo>
                    <a:pt x="0" y="0"/>
                  </a:moveTo>
                  <a:cubicBezTo>
                    <a:pt x="16002" y="194564"/>
                    <a:pt x="82868" y="350457"/>
                    <a:pt x="165291" y="492696"/>
                  </a:cubicBezTo>
                  <a:lnTo>
                    <a:pt x="1953324" y="492696"/>
                  </a:lnTo>
                  <a:cubicBezTo>
                    <a:pt x="2038096" y="352425"/>
                    <a:pt x="2104454" y="199073"/>
                    <a:pt x="2109470" y="0"/>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80" name="Google Shape;1380;p53"/>
            <p:cNvSpPr/>
            <p:nvPr/>
          </p:nvSpPr>
          <p:spPr>
            <a:xfrm>
              <a:off x="9031006" y="1509510"/>
              <a:ext cx="223837" cy="102349"/>
            </a:xfrm>
            <a:custGeom>
              <a:rect b="b" l="l" r="r" t="t"/>
              <a:pathLst>
                <a:path extrusionOk="0" h="511746" w="1119187">
                  <a:moveTo>
                    <a:pt x="0" y="0"/>
                  </a:moveTo>
                  <a:cubicBezTo>
                    <a:pt x="38989" y="100267"/>
                    <a:pt x="63690" y="209423"/>
                    <a:pt x="63690" y="334899"/>
                  </a:cubicBezTo>
                  <a:cubicBezTo>
                    <a:pt x="63690" y="432562"/>
                    <a:pt x="142875" y="511747"/>
                    <a:pt x="240538" y="511747"/>
                  </a:cubicBezTo>
                  <a:lnTo>
                    <a:pt x="889889" y="511747"/>
                  </a:lnTo>
                  <a:cubicBezTo>
                    <a:pt x="987552" y="511747"/>
                    <a:pt x="1066737" y="432562"/>
                    <a:pt x="1066737" y="334899"/>
                  </a:cubicBezTo>
                  <a:lnTo>
                    <a:pt x="1066737" y="311658"/>
                  </a:lnTo>
                  <a:cubicBezTo>
                    <a:pt x="1066737" y="194183"/>
                    <a:pt x="1086803" y="92265"/>
                    <a:pt x="1119188" y="0"/>
                  </a:cubicBezTo>
                  <a:lnTo>
                    <a:pt x="0" y="0"/>
                  </a:ln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nvGrpSpPr>
            <p:cNvPr id="1381" name="Google Shape;1381;p53"/>
            <p:cNvGrpSpPr/>
            <p:nvPr/>
          </p:nvGrpSpPr>
          <p:grpSpPr>
            <a:xfrm>
              <a:off x="8770051" y="937343"/>
              <a:ext cx="744273" cy="793950"/>
              <a:chOff x="6565437" y="1588001"/>
              <a:chExt cx="744273" cy="793950"/>
            </a:xfrm>
          </p:grpSpPr>
          <p:sp>
            <p:nvSpPr>
              <p:cNvPr id="1382" name="Google Shape;1382;p53"/>
              <p:cNvSpPr/>
              <p:nvPr/>
            </p:nvSpPr>
            <p:spPr>
              <a:xfrm>
                <a:off x="7127411" y="1694452"/>
                <a:ext cx="76068" cy="75403"/>
              </a:xfrm>
              <a:custGeom>
                <a:rect b="b" l="l" r="r" t="t"/>
                <a:pathLst>
                  <a:path extrusionOk="0" h="132" w="133">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3" name="Google Shape;1383;p53"/>
              <p:cNvSpPr/>
              <p:nvPr/>
            </p:nvSpPr>
            <p:spPr>
              <a:xfrm>
                <a:off x="7209689" y="1954149"/>
                <a:ext cx="100020" cy="11976"/>
              </a:xfrm>
              <a:custGeom>
                <a:rect b="b" l="l" r="r" t="t"/>
                <a:pathLst>
                  <a:path extrusionOk="0" h="21" w="175">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4" name="Google Shape;1384;p53"/>
              <p:cNvSpPr/>
              <p:nvPr/>
            </p:nvSpPr>
            <p:spPr>
              <a:xfrm>
                <a:off x="7127411" y="2150197"/>
                <a:ext cx="76068" cy="75625"/>
              </a:xfrm>
              <a:custGeom>
                <a:rect b="b" l="l" r="r" t="t"/>
                <a:pathLst>
                  <a:path extrusionOk="0" h="132" w="133">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5" name="Google Shape;1385;p53"/>
              <p:cNvSpPr/>
              <p:nvPr/>
            </p:nvSpPr>
            <p:spPr>
              <a:xfrm>
                <a:off x="6671888" y="2150863"/>
                <a:ext cx="76068" cy="74960"/>
              </a:xfrm>
              <a:custGeom>
                <a:rect b="b" l="l" r="r" t="t"/>
                <a:pathLst>
                  <a:path extrusionOk="0" h="131" w="133">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6" name="Google Shape;1386;p53"/>
              <p:cNvSpPr/>
              <p:nvPr/>
            </p:nvSpPr>
            <p:spPr>
              <a:xfrm>
                <a:off x="6565437" y="1954593"/>
                <a:ext cx="100020" cy="11976"/>
              </a:xfrm>
              <a:custGeom>
                <a:rect b="b" l="l" r="r" t="t"/>
                <a:pathLst>
                  <a:path extrusionOk="0" h="21" w="175">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7" name="Google Shape;1387;p53"/>
              <p:cNvSpPr/>
              <p:nvPr/>
            </p:nvSpPr>
            <p:spPr>
              <a:xfrm>
                <a:off x="6671888" y="1694896"/>
                <a:ext cx="75403" cy="74960"/>
              </a:xfrm>
              <a:custGeom>
                <a:rect b="b" l="l" r="r" t="t"/>
                <a:pathLst>
                  <a:path extrusionOk="0" h="131" w="132">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8" name="Google Shape;1388;p53"/>
              <p:cNvSpPr/>
              <p:nvPr/>
            </p:nvSpPr>
            <p:spPr>
              <a:xfrm>
                <a:off x="6931363" y="1588001"/>
                <a:ext cx="11976" cy="100020"/>
              </a:xfrm>
              <a:custGeom>
                <a:rect b="b" l="l" r="r" t="t"/>
                <a:pathLst>
                  <a:path extrusionOk="0" h="175" w="21">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89" name="Google Shape;1389;p53"/>
              <p:cNvSpPr/>
              <p:nvPr/>
            </p:nvSpPr>
            <p:spPr>
              <a:xfrm>
                <a:off x="6847311" y="2280157"/>
                <a:ext cx="180080" cy="25726"/>
              </a:xfrm>
              <a:custGeom>
                <a:rect b="b" l="l" r="r" t="t"/>
                <a:pathLst>
                  <a:path extrusionOk="0" h="45" w="315">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90" name="Google Shape;1390;p53"/>
              <p:cNvSpPr/>
              <p:nvPr/>
            </p:nvSpPr>
            <p:spPr>
              <a:xfrm>
                <a:off x="6851968" y="2318524"/>
                <a:ext cx="170766" cy="25726"/>
              </a:xfrm>
              <a:custGeom>
                <a:rect b="b" l="l" r="r" t="t"/>
                <a:pathLst>
                  <a:path extrusionOk="0" h="45" w="299">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91" name="Google Shape;1391;p53"/>
              <p:cNvSpPr/>
              <p:nvPr/>
            </p:nvSpPr>
            <p:spPr>
              <a:xfrm>
                <a:off x="6876364" y="2356225"/>
                <a:ext cx="122419" cy="25726"/>
              </a:xfrm>
              <a:custGeom>
                <a:rect b="b" l="l" r="r" t="t"/>
                <a:pathLst>
                  <a:path extrusionOk="0" h="45" w="214">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grpSp>
        <p:nvGrpSpPr>
          <p:cNvPr id="1392" name="Google Shape;1392;p53"/>
          <p:cNvGrpSpPr/>
          <p:nvPr/>
        </p:nvGrpSpPr>
        <p:grpSpPr>
          <a:xfrm>
            <a:off x="4820520" y="797418"/>
            <a:ext cx="460705" cy="491455"/>
            <a:chOff x="6506504" y="937343"/>
            <a:chExt cx="744273" cy="793950"/>
          </a:xfrm>
        </p:grpSpPr>
        <p:sp>
          <p:nvSpPr>
            <p:cNvPr id="1393" name="Google Shape;1393;p53"/>
            <p:cNvSpPr/>
            <p:nvPr/>
          </p:nvSpPr>
          <p:spPr>
            <a:xfrm>
              <a:off x="6666683" y="1079385"/>
              <a:ext cx="422268" cy="171940"/>
            </a:xfrm>
            <a:custGeom>
              <a:rect b="b" l="l" r="r" t="t"/>
              <a:pathLst>
                <a:path extrusionOk="0" h="859701" w="2085276">
                  <a:moveTo>
                    <a:pt x="2085276" y="859701"/>
                  </a:moveTo>
                  <a:cubicBezTo>
                    <a:pt x="2064893" y="746925"/>
                    <a:pt x="2027047" y="641516"/>
                    <a:pt x="1974723" y="545821"/>
                  </a:cubicBezTo>
                  <a:lnTo>
                    <a:pt x="1952816" y="507721"/>
                  </a:lnTo>
                  <a:cubicBezTo>
                    <a:pt x="1535303" y="-176492"/>
                    <a:pt x="577914" y="-161950"/>
                    <a:pt x="140271" y="507721"/>
                  </a:cubicBezTo>
                  <a:lnTo>
                    <a:pt x="116523" y="545821"/>
                  </a:lnTo>
                  <a:cubicBezTo>
                    <a:pt x="57721" y="643421"/>
                    <a:pt x="18098" y="749783"/>
                    <a:pt x="0" y="859701"/>
                  </a:cubicBezTo>
                  <a:lnTo>
                    <a:pt x="2085276" y="859701"/>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94" name="Google Shape;1394;p53"/>
            <p:cNvSpPr/>
            <p:nvPr/>
          </p:nvSpPr>
          <p:spPr>
            <a:xfrm>
              <a:off x="6664423" y="1259933"/>
              <a:ext cx="427985" cy="171450"/>
            </a:xfrm>
            <a:custGeom>
              <a:rect b="b" l="l" r="r" t="t"/>
              <a:pathLst>
                <a:path extrusionOk="0" h="857250" w="2113506">
                  <a:moveTo>
                    <a:pt x="3910" y="178753"/>
                  </a:moveTo>
                  <a:cubicBezTo>
                    <a:pt x="22706" y="451485"/>
                    <a:pt x="153833" y="652844"/>
                    <a:pt x="287056" y="857250"/>
                  </a:cubicBezTo>
                  <a:lnTo>
                    <a:pt x="1834170" y="857250"/>
                  </a:lnTo>
                  <a:cubicBezTo>
                    <a:pt x="1971457" y="654495"/>
                    <a:pt x="2109316" y="461137"/>
                    <a:pt x="2113316" y="178753"/>
                  </a:cubicBezTo>
                  <a:lnTo>
                    <a:pt x="2113507" y="140653"/>
                  </a:lnTo>
                  <a:cubicBezTo>
                    <a:pt x="2112935" y="92710"/>
                    <a:pt x="2109125" y="45784"/>
                    <a:pt x="2102585" y="0"/>
                  </a:cubicBezTo>
                  <a:lnTo>
                    <a:pt x="5815" y="0"/>
                  </a:lnTo>
                  <a:cubicBezTo>
                    <a:pt x="-1170" y="58991"/>
                    <a:pt x="-1932" y="118872"/>
                    <a:pt x="3910" y="178753"/>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95" name="Google Shape;1395;p53"/>
            <p:cNvSpPr/>
            <p:nvPr/>
          </p:nvSpPr>
          <p:spPr>
            <a:xfrm>
              <a:off x="6727642" y="1439988"/>
              <a:ext cx="303068" cy="171348"/>
            </a:xfrm>
            <a:custGeom>
              <a:rect b="b" l="l" r="r" t="t"/>
              <a:pathLst>
                <a:path extrusionOk="0" h="856741" w="1496631">
                  <a:moveTo>
                    <a:pt x="0" y="0"/>
                  </a:moveTo>
                  <a:cubicBezTo>
                    <a:pt x="63500" y="97853"/>
                    <a:pt x="125984" y="197485"/>
                    <a:pt x="175451" y="306896"/>
                  </a:cubicBezTo>
                  <a:lnTo>
                    <a:pt x="191071" y="344996"/>
                  </a:lnTo>
                  <a:cubicBezTo>
                    <a:pt x="230060" y="445262"/>
                    <a:pt x="254762" y="554419"/>
                    <a:pt x="254762" y="679895"/>
                  </a:cubicBezTo>
                  <a:cubicBezTo>
                    <a:pt x="254762" y="777558"/>
                    <a:pt x="333946" y="856742"/>
                    <a:pt x="431610" y="856742"/>
                  </a:cubicBezTo>
                  <a:lnTo>
                    <a:pt x="1080960" y="856742"/>
                  </a:lnTo>
                  <a:cubicBezTo>
                    <a:pt x="1189609" y="856488"/>
                    <a:pt x="1267206" y="763143"/>
                    <a:pt x="1257808" y="656653"/>
                  </a:cubicBezTo>
                  <a:cubicBezTo>
                    <a:pt x="1257808" y="539178"/>
                    <a:pt x="1277874" y="437261"/>
                    <a:pt x="1310259" y="344996"/>
                  </a:cubicBezTo>
                  <a:lnTo>
                    <a:pt x="1324483" y="306896"/>
                  </a:lnTo>
                  <a:cubicBezTo>
                    <a:pt x="1370775" y="194501"/>
                    <a:pt x="1432687" y="95567"/>
                    <a:pt x="1496632" y="0"/>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nvGrpSpPr>
            <p:cNvPr id="1396" name="Google Shape;1396;p53"/>
            <p:cNvGrpSpPr/>
            <p:nvPr/>
          </p:nvGrpSpPr>
          <p:grpSpPr>
            <a:xfrm>
              <a:off x="6506504" y="937343"/>
              <a:ext cx="744273" cy="793950"/>
              <a:chOff x="6565437" y="1588001"/>
              <a:chExt cx="744273" cy="793950"/>
            </a:xfrm>
          </p:grpSpPr>
          <p:sp>
            <p:nvSpPr>
              <p:cNvPr id="1397" name="Google Shape;1397;p53"/>
              <p:cNvSpPr/>
              <p:nvPr/>
            </p:nvSpPr>
            <p:spPr>
              <a:xfrm>
                <a:off x="7127411" y="1694452"/>
                <a:ext cx="76068" cy="75403"/>
              </a:xfrm>
              <a:custGeom>
                <a:rect b="b" l="l" r="r" t="t"/>
                <a:pathLst>
                  <a:path extrusionOk="0" h="132" w="133">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98" name="Google Shape;1398;p53"/>
              <p:cNvSpPr/>
              <p:nvPr/>
            </p:nvSpPr>
            <p:spPr>
              <a:xfrm>
                <a:off x="7209689" y="1954149"/>
                <a:ext cx="100020" cy="11976"/>
              </a:xfrm>
              <a:custGeom>
                <a:rect b="b" l="l" r="r" t="t"/>
                <a:pathLst>
                  <a:path extrusionOk="0" h="21" w="175">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399" name="Google Shape;1399;p53"/>
              <p:cNvSpPr/>
              <p:nvPr/>
            </p:nvSpPr>
            <p:spPr>
              <a:xfrm>
                <a:off x="7127411" y="2150197"/>
                <a:ext cx="76068" cy="75625"/>
              </a:xfrm>
              <a:custGeom>
                <a:rect b="b" l="l" r="r" t="t"/>
                <a:pathLst>
                  <a:path extrusionOk="0" h="132" w="133">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0" name="Google Shape;1400;p53"/>
              <p:cNvSpPr/>
              <p:nvPr/>
            </p:nvSpPr>
            <p:spPr>
              <a:xfrm>
                <a:off x="6671888" y="2150863"/>
                <a:ext cx="76068" cy="74960"/>
              </a:xfrm>
              <a:custGeom>
                <a:rect b="b" l="l" r="r" t="t"/>
                <a:pathLst>
                  <a:path extrusionOk="0" h="131" w="133">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1" name="Google Shape;1401;p53"/>
              <p:cNvSpPr/>
              <p:nvPr/>
            </p:nvSpPr>
            <p:spPr>
              <a:xfrm>
                <a:off x="6565437" y="1954593"/>
                <a:ext cx="100020" cy="11976"/>
              </a:xfrm>
              <a:custGeom>
                <a:rect b="b" l="l" r="r" t="t"/>
                <a:pathLst>
                  <a:path extrusionOk="0" h="21" w="175">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2" name="Google Shape;1402;p53"/>
              <p:cNvSpPr/>
              <p:nvPr/>
            </p:nvSpPr>
            <p:spPr>
              <a:xfrm>
                <a:off x="6671888" y="1694896"/>
                <a:ext cx="75403" cy="74960"/>
              </a:xfrm>
              <a:custGeom>
                <a:rect b="b" l="l" r="r" t="t"/>
                <a:pathLst>
                  <a:path extrusionOk="0" h="131" w="132">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3" name="Google Shape;1403;p53"/>
              <p:cNvSpPr/>
              <p:nvPr/>
            </p:nvSpPr>
            <p:spPr>
              <a:xfrm>
                <a:off x="6931363" y="1588001"/>
                <a:ext cx="11976" cy="100020"/>
              </a:xfrm>
              <a:custGeom>
                <a:rect b="b" l="l" r="r" t="t"/>
                <a:pathLst>
                  <a:path extrusionOk="0" h="175" w="21">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4" name="Google Shape;1404;p53"/>
              <p:cNvSpPr/>
              <p:nvPr/>
            </p:nvSpPr>
            <p:spPr>
              <a:xfrm>
                <a:off x="6847311" y="2280157"/>
                <a:ext cx="180080" cy="25726"/>
              </a:xfrm>
              <a:custGeom>
                <a:rect b="b" l="l" r="r" t="t"/>
                <a:pathLst>
                  <a:path extrusionOk="0" h="45" w="315">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5" name="Google Shape;1405;p53"/>
              <p:cNvSpPr/>
              <p:nvPr/>
            </p:nvSpPr>
            <p:spPr>
              <a:xfrm>
                <a:off x="6851968" y="2318524"/>
                <a:ext cx="170766" cy="25726"/>
              </a:xfrm>
              <a:custGeom>
                <a:rect b="b" l="l" r="r" t="t"/>
                <a:pathLst>
                  <a:path extrusionOk="0" h="45" w="299">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06" name="Google Shape;1406;p53"/>
              <p:cNvSpPr/>
              <p:nvPr/>
            </p:nvSpPr>
            <p:spPr>
              <a:xfrm>
                <a:off x="6876364" y="2356225"/>
                <a:ext cx="122419" cy="25726"/>
              </a:xfrm>
              <a:custGeom>
                <a:rect b="b" l="l" r="r" t="t"/>
                <a:pathLst>
                  <a:path extrusionOk="0" h="45" w="214">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grpSp>
        <p:nvGrpSpPr>
          <p:cNvPr id="1407" name="Google Shape;1407;p53"/>
          <p:cNvGrpSpPr/>
          <p:nvPr/>
        </p:nvGrpSpPr>
        <p:grpSpPr>
          <a:xfrm>
            <a:off x="5521088" y="797418"/>
            <a:ext cx="460705" cy="491455"/>
            <a:chOff x="7638277" y="937343"/>
            <a:chExt cx="744273" cy="793950"/>
          </a:xfrm>
        </p:grpSpPr>
        <p:sp>
          <p:nvSpPr>
            <p:cNvPr id="1408" name="Google Shape;1408;p53"/>
            <p:cNvSpPr/>
            <p:nvPr/>
          </p:nvSpPr>
          <p:spPr>
            <a:xfrm>
              <a:off x="8012931" y="1079385"/>
              <a:ext cx="217151" cy="253479"/>
            </a:xfrm>
            <a:custGeom>
              <a:rect b="b" l="l" r="r" t="t"/>
              <a:pathLst>
                <a:path extrusionOk="0" h="1267396" w="1085755">
                  <a:moveTo>
                    <a:pt x="1058482" y="714947"/>
                  </a:moveTo>
                  <a:cubicBezTo>
                    <a:pt x="1013714" y="538416"/>
                    <a:pt x="885190" y="361632"/>
                    <a:pt x="705993" y="229870"/>
                  </a:cubicBezTo>
                  <a:cubicBezTo>
                    <a:pt x="565277" y="126492"/>
                    <a:pt x="329184" y="3365"/>
                    <a:pt x="0" y="0"/>
                  </a:cubicBezTo>
                  <a:lnTo>
                    <a:pt x="0" y="1267397"/>
                  </a:lnTo>
                  <a:lnTo>
                    <a:pt x="1025144" y="1267397"/>
                  </a:lnTo>
                  <a:cubicBezTo>
                    <a:pt x="1092772" y="1073722"/>
                    <a:pt x="1103694" y="892810"/>
                    <a:pt x="1058482" y="714947"/>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09" name="Google Shape;1409;p53"/>
            <p:cNvSpPr/>
            <p:nvPr/>
          </p:nvSpPr>
          <p:spPr>
            <a:xfrm>
              <a:off x="7789628" y="1079436"/>
              <a:ext cx="214318" cy="253428"/>
            </a:xfrm>
            <a:custGeom>
              <a:rect b="b" l="l" r="r" t="t"/>
              <a:pathLst>
                <a:path extrusionOk="0" h="1267142" w="1071591">
                  <a:moveTo>
                    <a:pt x="377536" y="231331"/>
                  </a:moveTo>
                  <a:cubicBezTo>
                    <a:pt x="199609" y="362839"/>
                    <a:pt x="71910" y="538988"/>
                    <a:pt x="27270" y="714693"/>
                  </a:cubicBezTo>
                  <a:cubicBezTo>
                    <a:pt x="-17942" y="892556"/>
                    <a:pt x="-7020" y="1073404"/>
                    <a:pt x="60671" y="1267143"/>
                  </a:cubicBezTo>
                  <a:lnTo>
                    <a:pt x="1071591" y="1267143"/>
                  </a:lnTo>
                  <a:lnTo>
                    <a:pt x="1071591" y="0"/>
                  </a:lnTo>
                  <a:cubicBezTo>
                    <a:pt x="748249" y="6794"/>
                    <a:pt x="516220" y="128905"/>
                    <a:pt x="377536" y="231331"/>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10" name="Google Shape;1410;p53"/>
            <p:cNvSpPr/>
            <p:nvPr/>
          </p:nvSpPr>
          <p:spPr>
            <a:xfrm>
              <a:off x="8012931" y="1341261"/>
              <a:ext cx="202133" cy="270446"/>
            </a:xfrm>
            <a:custGeom>
              <a:rect b="b" l="l" r="r" t="t"/>
              <a:pathLst>
                <a:path extrusionOk="0" h="1352232" w="1010666">
                  <a:moveTo>
                    <a:pt x="326390" y="1351915"/>
                  </a:moveTo>
                  <a:cubicBezTo>
                    <a:pt x="447929" y="1351090"/>
                    <a:pt x="476758" y="1318387"/>
                    <a:pt x="497142" y="1226757"/>
                  </a:cubicBezTo>
                  <a:cubicBezTo>
                    <a:pt x="505079" y="1190943"/>
                    <a:pt x="512382" y="1152208"/>
                    <a:pt x="520129" y="1111187"/>
                  </a:cubicBezTo>
                  <a:cubicBezTo>
                    <a:pt x="540004" y="1005586"/>
                    <a:pt x="562610" y="885888"/>
                    <a:pt x="602869" y="793750"/>
                  </a:cubicBezTo>
                  <a:cubicBezTo>
                    <a:pt x="721932" y="514413"/>
                    <a:pt x="897255" y="279463"/>
                    <a:pt x="1010666" y="0"/>
                  </a:cubicBezTo>
                  <a:lnTo>
                    <a:pt x="0" y="0"/>
                  </a:lnTo>
                  <a:lnTo>
                    <a:pt x="0" y="1351725"/>
                  </a:lnTo>
                  <a:lnTo>
                    <a:pt x="12573" y="1351598"/>
                  </a:lnTo>
                  <a:lnTo>
                    <a:pt x="12573" y="1352169"/>
                  </a:lnTo>
                  <a:cubicBezTo>
                    <a:pt x="41974" y="1352169"/>
                    <a:pt x="71438" y="1352169"/>
                    <a:pt x="100838" y="1352233"/>
                  </a:cubicBezTo>
                  <a:lnTo>
                    <a:pt x="118364" y="1351915"/>
                  </a:lnTo>
                  <a:cubicBezTo>
                    <a:pt x="162116" y="1351979"/>
                    <a:pt x="284671" y="1352487"/>
                    <a:pt x="326390" y="1351915"/>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11" name="Google Shape;1411;p53"/>
            <p:cNvSpPr/>
            <p:nvPr/>
          </p:nvSpPr>
          <p:spPr>
            <a:xfrm>
              <a:off x="7804733" y="1341261"/>
              <a:ext cx="199288" cy="270439"/>
            </a:xfrm>
            <a:custGeom>
              <a:rect b="b" l="l" r="r" t="t"/>
              <a:pathLst>
                <a:path extrusionOk="0" h="1352197" w="996442">
                  <a:moveTo>
                    <a:pt x="996442" y="1352169"/>
                  </a:moveTo>
                  <a:lnTo>
                    <a:pt x="996442" y="0"/>
                  </a:lnTo>
                  <a:lnTo>
                    <a:pt x="0" y="0"/>
                  </a:lnTo>
                  <a:cubicBezTo>
                    <a:pt x="113538" y="279591"/>
                    <a:pt x="288671" y="514287"/>
                    <a:pt x="407797" y="793750"/>
                  </a:cubicBezTo>
                  <a:cubicBezTo>
                    <a:pt x="448056" y="885888"/>
                    <a:pt x="470662" y="1005586"/>
                    <a:pt x="490601" y="1111250"/>
                  </a:cubicBezTo>
                  <a:cubicBezTo>
                    <a:pt x="498348" y="1152208"/>
                    <a:pt x="505651" y="1190943"/>
                    <a:pt x="513588" y="1226757"/>
                  </a:cubicBezTo>
                  <a:cubicBezTo>
                    <a:pt x="533908" y="1329246"/>
                    <a:pt x="580580" y="1351153"/>
                    <a:pt x="682561" y="1352169"/>
                  </a:cubicBezTo>
                  <a:cubicBezTo>
                    <a:pt x="774002" y="1352169"/>
                    <a:pt x="905256" y="1352233"/>
                    <a:pt x="996442" y="1352169"/>
                  </a:cubicBez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nvGrpSpPr>
            <p:cNvPr id="1412" name="Google Shape;1412;p53"/>
            <p:cNvGrpSpPr/>
            <p:nvPr/>
          </p:nvGrpSpPr>
          <p:grpSpPr>
            <a:xfrm>
              <a:off x="7638277" y="937343"/>
              <a:ext cx="744273" cy="793950"/>
              <a:chOff x="6565437" y="1588001"/>
              <a:chExt cx="744273" cy="793950"/>
            </a:xfrm>
          </p:grpSpPr>
          <p:sp>
            <p:nvSpPr>
              <p:cNvPr id="1413" name="Google Shape;1413;p53"/>
              <p:cNvSpPr/>
              <p:nvPr/>
            </p:nvSpPr>
            <p:spPr>
              <a:xfrm>
                <a:off x="7127411" y="1694452"/>
                <a:ext cx="76068" cy="75403"/>
              </a:xfrm>
              <a:custGeom>
                <a:rect b="b" l="l" r="r" t="t"/>
                <a:pathLst>
                  <a:path extrusionOk="0" h="132" w="133">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4" name="Google Shape;1414;p53"/>
              <p:cNvSpPr/>
              <p:nvPr/>
            </p:nvSpPr>
            <p:spPr>
              <a:xfrm>
                <a:off x="7209689" y="1954149"/>
                <a:ext cx="100020" cy="11976"/>
              </a:xfrm>
              <a:custGeom>
                <a:rect b="b" l="l" r="r" t="t"/>
                <a:pathLst>
                  <a:path extrusionOk="0" h="21" w="175">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5" name="Google Shape;1415;p53"/>
              <p:cNvSpPr/>
              <p:nvPr/>
            </p:nvSpPr>
            <p:spPr>
              <a:xfrm>
                <a:off x="7127411" y="2150197"/>
                <a:ext cx="76068" cy="75625"/>
              </a:xfrm>
              <a:custGeom>
                <a:rect b="b" l="l" r="r" t="t"/>
                <a:pathLst>
                  <a:path extrusionOk="0" h="132" w="133">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6" name="Google Shape;1416;p53"/>
              <p:cNvSpPr/>
              <p:nvPr/>
            </p:nvSpPr>
            <p:spPr>
              <a:xfrm>
                <a:off x="6671888" y="2150863"/>
                <a:ext cx="76068" cy="74960"/>
              </a:xfrm>
              <a:custGeom>
                <a:rect b="b" l="l" r="r" t="t"/>
                <a:pathLst>
                  <a:path extrusionOk="0" h="131" w="133">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7" name="Google Shape;1417;p53"/>
              <p:cNvSpPr/>
              <p:nvPr/>
            </p:nvSpPr>
            <p:spPr>
              <a:xfrm>
                <a:off x="6565437" y="1954593"/>
                <a:ext cx="100020" cy="11976"/>
              </a:xfrm>
              <a:custGeom>
                <a:rect b="b" l="l" r="r" t="t"/>
                <a:pathLst>
                  <a:path extrusionOk="0" h="21" w="175">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8" name="Google Shape;1418;p53"/>
              <p:cNvSpPr/>
              <p:nvPr/>
            </p:nvSpPr>
            <p:spPr>
              <a:xfrm>
                <a:off x="6671888" y="1694896"/>
                <a:ext cx="75403" cy="74960"/>
              </a:xfrm>
              <a:custGeom>
                <a:rect b="b" l="l" r="r" t="t"/>
                <a:pathLst>
                  <a:path extrusionOk="0" h="131" w="132">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19" name="Google Shape;1419;p53"/>
              <p:cNvSpPr/>
              <p:nvPr/>
            </p:nvSpPr>
            <p:spPr>
              <a:xfrm>
                <a:off x="6931363" y="1588001"/>
                <a:ext cx="11976" cy="100020"/>
              </a:xfrm>
              <a:custGeom>
                <a:rect b="b" l="l" r="r" t="t"/>
                <a:pathLst>
                  <a:path extrusionOk="0" h="175" w="21">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0" name="Google Shape;1420;p53"/>
              <p:cNvSpPr/>
              <p:nvPr/>
            </p:nvSpPr>
            <p:spPr>
              <a:xfrm>
                <a:off x="6847311" y="2280157"/>
                <a:ext cx="180080" cy="25726"/>
              </a:xfrm>
              <a:custGeom>
                <a:rect b="b" l="l" r="r" t="t"/>
                <a:pathLst>
                  <a:path extrusionOk="0" h="45" w="315">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1" name="Google Shape;1421;p53"/>
              <p:cNvSpPr/>
              <p:nvPr/>
            </p:nvSpPr>
            <p:spPr>
              <a:xfrm>
                <a:off x="6851968" y="2318524"/>
                <a:ext cx="170766" cy="25726"/>
              </a:xfrm>
              <a:custGeom>
                <a:rect b="b" l="l" r="r" t="t"/>
                <a:pathLst>
                  <a:path extrusionOk="0" h="45" w="299">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2" name="Google Shape;1422;p53"/>
              <p:cNvSpPr/>
              <p:nvPr/>
            </p:nvSpPr>
            <p:spPr>
              <a:xfrm>
                <a:off x="6876364" y="2356225"/>
                <a:ext cx="122419" cy="25726"/>
              </a:xfrm>
              <a:custGeom>
                <a:rect b="b" l="l" r="r" t="t"/>
                <a:pathLst>
                  <a:path extrusionOk="0" h="45" w="214">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grpSp>
        <p:nvGrpSpPr>
          <p:cNvPr id="1423" name="Google Shape;1423;p53"/>
          <p:cNvGrpSpPr/>
          <p:nvPr/>
        </p:nvGrpSpPr>
        <p:grpSpPr>
          <a:xfrm>
            <a:off x="3061198" y="2986973"/>
            <a:ext cx="445779" cy="400764"/>
            <a:chOff x="3778727" y="4460423"/>
            <a:chExt cx="720160" cy="647438"/>
          </a:xfrm>
        </p:grpSpPr>
        <p:sp>
          <p:nvSpPr>
            <p:cNvPr id="1424" name="Google Shape;1424;p53"/>
            <p:cNvSpPr/>
            <p:nvPr/>
          </p:nvSpPr>
          <p:spPr>
            <a:xfrm>
              <a:off x="3957011" y="4902228"/>
              <a:ext cx="364723" cy="110621"/>
            </a:xfrm>
            <a:custGeom>
              <a:rect b="b" l="l" r="r" t="t"/>
              <a:pathLst>
                <a:path extrusionOk="0" h="194" w="640">
                  <a:moveTo>
                    <a:pt x="0" y="0"/>
                  </a:moveTo>
                  <a:cubicBezTo>
                    <a:pt x="63" y="130"/>
                    <a:pt x="63" y="130"/>
                    <a:pt x="63" y="130"/>
                  </a:cubicBezTo>
                  <a:cubicBezTo>
                    <a:pt x="64" y="130"/>
                    <a:pt x="64" y="130"/>
                    <a:pt x="64" y="130"/>
                  </a:cubicBezTo>
                  <a:cubicBezTo>
                    <a:pt x="64" y="130"/>
                    <a:pt x="64" y="130"/>
                    <a:pt x="64" y="131"/>
                  </a:cubicBezTo>
                  <a:cubicBezTo>
                    <a:pt x="70" y="143"/>
                    <a:pt x="70" y="143"/>
                    <a:pt x="70" y="143"/>
                  </a:cubicBezTo>
                  <a:cubicBezTo>
                    <a:pt x="93" y="170"/>
                    <a:pt x="188" y="194"/>
                    <a:pt x="320" y="194"/>
                  </a:cubicBezTo>
                  <a:cubicBezTo>
                    <a:pt x="452" y="194"/>
                    <a:pt x="547" y="170"/>
                    <a:pt x="571" y="143"/>
                  </a:cubicBezTo>
                  <a:cubicBezTo>
                    <a:pt x="577" y="131"/>
                    <a:pt x="577" y="131"/>
                    <a:pt x="577" y="131"/>
                  </a:cubicBezTo>
                  <a:cubicBezTo>
                    <a:pt x="577" y="130"/>
                    <a:pt x="577" y="130"/>
                    <a:pt x="577" y="130"/>
                  </a:cubicBezTo>
                  <a:cubicBezTo>
                    <a:pt x="577" y="130"/>
                    <a:pt x="577" y="130"/>
                    <a:pt x="577" y="130"/>
                  </a:cubicBezTo>
                  <a:cubicBezTo>
                    <a:pt x="640" y="0"/>
                    <a:pt x="640" y="0"/>
                    <a:pt x="640" y="0"/>
                  </a:cubicBezTo>
                  <a:cubicBezTo>
                    <a:pt x="587" y="29"/>
                    <a:pt x="452" y="46"/>
                    <a:pt x="320" y="46"/>
                  </a:cubicBezTo>
                  <a:cubicBezTo>
                    <a:pt x="189" y="46"/>
                    <a:pt x="53" y="29"/>
                    <a:pt x="0" y="0"/>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5" name="Google Shape;1425;p53"/>
            <p:cNvSpPr/>
            <p:nvPr/>
          </p:nvSpPr>
          <p:spPr>
            <a:xfrm>
              <a:off x="4002092" y="4999728"/>
              <a:ext cx="275015" cy="108132"/>
            </a:xfrm>
            <a:custGeom>
              <a:rect b="b" l="l" r="r" t="t"/>
              <a:pathLst>
                <a:path extrusionOk="0" h="190" w="483">
                  <a:moveTo>
                    <a:pt x="0" y="0"/>
                  </a:moveTo>
                  <a:cubicBezTo>
                    <a:pt x="61" y="125"/>
                    <a:pt x="61" y="125"/>
                    <a:pt x="61" y="125"/>
                  </a:cubicBezTo>
                  <a:cubicBezTo>
                    <a:pt x="62" y="126"/>
                    <a:pt x="62" y="127"/>
                    <a:pt x="63" y="128"/>
                  </a:cubicBezTo>
                  <a:cubicBezTo>
                    <a:pt x="70" y="144"/>
                    <a:pt x="70" y="144"/>
                    <a:pt x="70" y="144"/>
                  </a:cubicBezTo>
                  <a:cubicBezTo>
                    <a:pt x="93" y="170"/>
                    <a:pt x="162" y="190"/>
                    <a:pt x="241" y="190"/>
                  </a:cubicBezTo>
                  <a:cubicBezTo>
                    <a:pt x="320" y="190"/>
                    <a:pt x="389" y="170"/>
                    <a:pt x="412" y="144"/>
                  </a:cubicBezTo>
                  <a:cubicBezTo>
                    <a:pt x="420" y="128"/>
                    <a:pt x="420" y="128"/>
                    <a:pt x="420" y="128"/>
                  </a:cubicBezTo>
                  <a:cubicBezTo>
                    <a:pt x="421" y="127"/>
                    <a:pt x="421" y="126"/>
                    <a:pt x="421" y="125"/>
                  </a:cubicBezTo>
                  <a:cubicBezTo>
                    <a:pt x="483" y="0"/>
                    <a:pt x="483" y="0"/>
                    <a:pt x="483" y="0"/>
                  </a:cubicBezTo>
                  <a:cubicBezTo>
                    <a:pt x="437" y="26"/>
                    <a:pt x="338" y="41"/>
                    <a:pt x="241" y="41"/>
                  </a:cubicBezTo>
                  <a:cubicBezTo>
                    <a:pt x="144" y="41"/>
                    <a:pt x="45" y="26"/>
                    <a:pt x="0" y="0"/>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6" name="Google Shape;1426;p53"/>
            <p:cNvSpPr/>
            <p:nvPr/>
          </p:nvSpPr>
          <p:spPr>
            <a:xfrm>
              <a:off x="3780312" y="4519014"/>
              <a:ext cx="718575" cy="115145"/>
            </a:xfrm>
            <a:custGeom>
              <a:rect b="b" l="l" r="r" t="t"/>
              <a:pathLst>
                <a:path extrusionOk="0" h="202" w="1261">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7" name="Google Shape;1427;p53"/>
            <p:cNvSpPr/>
            <p:nvPr/>
          </p:nvSpPr>
          <p:spPr>
            <a:xfrm>
              <a:off x="3868662" y="4710395"/>
              <a:ext cx="541875" cy="112657"/>
            </a:xfrm>
            <a:custGeom>
              <a:rect b="b" l="l" r="r" t="t"/>
              <a:pathLst>
                <a:path extrusionOk="0" h="198" w="951">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8" name="Google Shape;1428;p53"/>
            <p:cNvSpPr/>
            <p:nvPr/>
          </p:nvSpPr>
          <p:spPr>
            <a:xfrm>
              <a:off x="3824940" y="4614704"/>
              <a:ext cx="629543" cy="114014"/>
            </a:xfrm>
            <a:custGeom>
              <a:rect b="b" l="l" r="r" t="t"/>
              <a:pathLst>
                <a:path extrusionOk="0" h="200" w="1105">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29" name="Google Shape;1429;p53"/>
            <p:cNvSpPr/>
            <p:nvPr/>
          </p:nvSpPr>
          <p:spPr>
            <a:xfrm>
              <a:off x="3912610" y="4806085"/>
              <a:ext cx="453525" cy="112204"/>
            </a:xfrm>
            <a:custGeom>
              <a:rect b="b" l="l" r="r" t="t"/>
              <a:pathLst>
                <a:path extrusionOk="0" h="197" w="796">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0" name="Google Shape;1430;p53"/>
            <p:cNvSpPr/>
            <p:nvPr/>
          </p:nvSpPr>
          <p:spPr>
            <a:xfrm>
              <a:off x="3778727" y="4460423"/>
              <a:ext cx="719100" cy="79200"/>
            </a:xfrm>
            <a:prstGeom prst="ellipse">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31" name="Google Shape;1431;p53"/>
          <p:cNvGrpSpPr/>
          <p:nvPr/>
        </p:nvGrpSpPr>
        <p:grpSpPr>
          <a:xfrm>
            <a:off x="1138083" y="2972048"/>
            <a:ext cx="445680" cy="430613"/>
            <a:chOff x="557494" y="4436312"/>
            <a:chExt cx="720000" cy="695660"/>
          </a:xfrm>
        </p:grpSpPr>
        <p:sp>
          <p:nvSpPr>
            <p:cNvPr id="1432" name="Google Shape;1432;p53"/>
            <p:cNvSpPr/>
            <p:nvPr/>
          </p:nvSpPr>
          <p:spPr>
            <a:xfrm>
              <a:off x="557494" y="4436312"/>
              <a:ext cx="720000" cy="144600"/>
            </a:xfrm>
            <a:prstGeom prst="ellipse">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3" name="Google Shape;1433;p53"/>
            <p:cNvSpPr/>
            <p:nvPr/>
          </p:nvSpPr>
          <p:spPr>
            <a:xfrm>
              <a:off x="651816" y="4730082"/>
              <a:ext cx="533789" cy="218575"/>
            </a:xfrm>
            <a:custGeom>
              <a:rect b="b" l="l" r="r" t="t"/>
              <a:pathLst>
                <a:path extrusionOk="0" h="325" w="791">
                  <a:moveTo>
                    <a:pt x="0" y="0"/>
                  </a:moveTo>
                  <a:cubicBezTo>
                    <a:pt x="100" y="218"/>
                    <a:pt x="100" y="218"/>
                    <a:pt x="100" y="218"/>
                  </a:cubicBezTo>
                  <a:cubicBezTo>
                    <a:pt x="100" y="218"/>
                    <a:pt x="100" y="218"/>
                    <a:pt x="100" y="218"/>
                  </a:cubicBezTo>
                  <a:cubicBezTo>
                    <a:pt x="100" y="218"/>
                    <a:pt x="100" y="218"/>
                    <a:pt x="100" y="218"/>
                  </a:cubicBezTo>
                  <a:cubicBezTo>
                    <a:pt x="115" y="251"/>
                    <a:pt x="115" y="251"/>
                    <a:pt x="115" y="251"/>
                  </a:cubicBezTo>
                  <a:cubicBezTo>
                    <a:pt x="155" y="294"/>
                    <a:pt x="267" y="325"/>
                    <a:pt x="395" y="325"/>
                  </a:cubicBezTo>
                  <a:cubicBezTo>
                    <a:pt x="524" y="325"/>
                    <a:pt x="636" y="294"/>
                    <a:pt x="676" y="251"/>
                  </a:cubicBezTo>
                  <a:cubicBezTo>
                    <a:pt x="691" y="218"/>
                    <a:pt x="691" y="218"/>
                    <a:pt x="691" y="218"/>
                  </a:cubicBezTo>
                  <a:cubicBezTo>
                    <a:pt x="691" y="218"/>
                    <a:pt x="691" y="218"/>
                    <a:pt x="691" y="218"/>
                  </a:cubicBezTo>
                  <a:cubicBezTo>
                    <a:pt x="691" y="218"/>
                    <a:pt x="691" y="218"/>
                    <a:pt x="691" y="218"/>
                  </a:cubicBezTo>
                  <a:cubicBezTo>
                    <a:pt x="791" y="0"/>
                    <a:pt x="791" y="0"/>
                    <a:pt x="791" y="0"/>
                  </a:cubicBezTo>
                  <a:cubicBezTo>
                    <a:pt x="715" y="44"/>
                    <a:pt x="553" y="68"/>
                    <a:pt x="395" y="68"/>
                  </a:cubicBezTo>
                  <a:cubicBezTo>
                    <a:pt x="237" y="68"/>
                    <a:pt x="75" y="44"/>
                    <a:pt x="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4" name="Google Shape;1434;p53"/>
            <p:cNvSpPr/>
            <p:nvPr/>
          </p:nvSpPr>
          <p:spPr>
            <a:xfrm>
              <a:off x="564298" y="4539996"/>
              <a:ext cx="709060" cy="225815"/>
            </a:xfrm>
            <a:custGeom>
              <a:rect b="b" l="l" r="r" t="t"/>
              <a:pathLst>
                <a:path extrusionOk="0" h="336" w="1051">
                  <a:moveTo>
                    <a:pt x="917" y="45"/>
                  </a:moveTo>
                  <a:cubicBezTo>
                    <a:pt x="812" y="67"/>
                    <a:pt x="673" y="79"/>
                    <a:pt x="525" y="79"/>
                  </a:cubicBezTo>
                  <a:cubicBezTo>
                    <a:pt x="378" y="79"/>
                    <a:pt x="239" y="67"/>
                    <a:pt x="134" y="45"/>
                  </a:cubicBezTo>
                  <a:cubicBezTo>
                    <a:pt x="87" y="35"/>
                    <a:pt x="34" y="20"/>
                    <a:pt x="0" y="0"/>
                  </a:cubicBezTo>
                  <a:cubicBezTo>
                    <a:pt x="116" y="253"/>
                    <a:pt x="116" y="253"/>
                    <a:pt x="116" y="253"/>
                  </a:cubicBezTo>
                  <a:cubicBezTo>
                    <a:pt x="160" y="296"/>
                    <a:pt x="313" y="336"/>
                    <a:pt x="525" y="336"/>
                  </a:cubicBezTo>
                  <a:cubicBezTo>
                    <a:pt x="738" y="336"/>
                    <a:pt x="891" y="296"/>
                    <a:pt x="934" y="253"/>
                  </a:cubicBezTo>
                  <a:cubicBezTo>
                    <a:pt x="1051" y="0"/>
                    <a:pt x="1051" y="0"/>
                    <a:pt x="1051" y="0"/>
                  </a:cubicBezTo>
                  <a:cubicBezTo>
                    <a:pt x="1017" y="20"/>
                    <a:pt x="964" y="35"/>
                    <a:pt x="917" y="4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5" name="Google Shape;1435;p53"/>
            <p:cNvSpPr/>
            <p:nvPr/>
          </p:nvSpPr>
          <p:spPr>
            <a:xfrm>
              <a:off x="739569" y="4921102"/>
              <a:ext cx="357815" cy="210870"/>
            </a:xfrm>
            <a:custGeom>
              <a:rect b="b" l="l" r="r" t="t"/>
              <a:pathLst>
                <a:path extrusionOk="0" h="314" w="530">
                  <a:moveTo>
                    <a:pt x="0" y="0"/>
                  </a:moveTo>
                  <a:cubicBezTo>
                    <a:pt x="95" y="207"/>
                    <a:pt x="95" y="207"/>
                    <a:pt x="95" y="207"/>
                  </a:cubicBezTo>
                  <a:cubicBezTo>
                    <a:pt x="95" y="207"/>
                    <a:pt x="95" y="207"/>
                    <a:pt x="95" y="207"/>
                  </a:cubicBezTo>
                  <a:cubicBezTo>
                    <a:pt x="95" y="207"/>
                    <a:pt x="95" y="207"/>
                    <a:pt x="95" y="207"/>
                  </a:cubicBezTo>
                  <a:cubicBezTo>
                    <a:pt x="121" y="263"/>
                    <a:pt x="121" y="263"/>
                    <a:pt x="121" y="263"/>
                  </a:cubicBezTo>
                  <a:cubicBezTo>
                    <a:pt x="151" y="293"/>
                    <a:pt x="204" y="314"/>
                    <a:pt x="265" y="314"/>
                  </a:cubicBezTo>
                  <a:cubicBezTo>
                    <a:pt x="326" y="314"/>
                    <a:pt x="380" y="293"/>
                    <a:pt x="410" y="263"/>
                  </a:cubicBezTo>
                  <a:cubicBezTo>
                    <a:pt x="435" y="207"/>
                    <a:pt x="435" y="207"/>
                    <a:pt x="435" y="207"/>
                  </a:cubicBezTo>
                  <a:cubicBezTo>
                    <a:pt x="435" y="207"/>
                    <a:pt x="435" y="207"/>
                    <a:pt x="435" y="207"/>
                  </a:cubicBezTo>
                  <a:cubicBezTo>
                    <a:pt x="436" y="207"/>
                    <a:pt x="436" y="207"/>
                    <a:pt x="436" y="207"/>
                  </a:cubicBezTo>
                  <a:cubicBezTo>
                    <a:pt x="530" y="0"/>
                    <a:pt x="530" y="0"/>
                    <a:pt x="530" y="0"/>
                  </a:cubicBezTo>
                  <a:cubicBezTo>
                    <a:pt x="476" y="35"/>
                    <a:pt x="378" y="57"/>
                    <a:pt x="265" y="57"/>
                  </a:cubicBezTo>
                  <a:cubicBezTo>
                    <a:pt x="152" y="57"/>
                    <a:pt x="55" y="35"/>
                    <a:pt x="0" y="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36" name="Google Shape;1436;p53"/>
          <p:cNvGrpSpPr/>
          <p:nvPr/>
        </p:nvGrpSpPr>
        <p:grpSpPr>
          <a:xfrm>
            <a:off x="4343305" y="2964459"/>
            <a:ext cx="445833" cy="445792"/>
            <a:chOff x="5926265" y="4424051"/>
            <a:chExt cx="720246" cy="720181"/>
          </a:xfrm>
        </p:grpSpPr>
        <p:sp>
          <p:nvSpPr>
            <p:cNvPr id="1437" name="Google Shape;1437;p53"/>
            <p:cNvSpPr/>
            <p:nvPr/>
          </p:nvSpPr>
          <p:spPr>
            <a:xfrm>
              <a:off x="5926265" y="4424051"/>
              <a:ext cx="355650" cy="355620"/>
            </a:xfrm>
            <a:custGeom>
              <a:rect b="b" l="l" r="r" t="t"/>
              <a:pathLst>
                <a:path extrusionOk="0" h="671" w="671">
                  <a:moveTo>
                    <a:pt x="576" y="124"/>
                  </a:moveTo>
                  <a:cubicBezTo>
                    <a:pt x="451" y="0"/>
                    <a:pt x="249" y="0"/>
                    <a:pt x="125" y="124"/>
                  </a:cubicBezTo>
                  <a:cubicBezTo>
                    <a:pt x="0" y="249"/>
                    <a:pt x="0" y="451"/>
                    <a:pt x="125" y="575"/>
                  </a:cubicBezTo>
                  <a:cubicBezTo>
                    <a:pt x="189" y="640"/>
                    <a:pt x="274" y="671"/>
                    <a:pt x="359" y="668"/>
                  </a:cubicBezTo>
                  <a:cubicBezTo>
                    <a:pt x="510" y="669"/>
                    <a:pt x="510" y="669"/>
                    <a:pt x="510" y="669"/>
                  </a:cubicBezTo>
                  <a:cubicBezTo>
                    <a:pt x="669" y="669"/>
                    <a:pt x="669" y="669"/>
                    <a:pt x="669" y="669"/>
                  </a:cubicBezTo>
                  <a:cubicBezTo>
                    <a:pt x="669" y="509"/>
                    <a:pt x="669" y="509"/>
                    <a:pt x="669" y="509"/>
                  </a:cubicBezTo>
                  <a:cubicBezTo>
                    <a:pt x="669" y="358"/>
                    <a:pt x="669" y="358"/>
                    <a:pt x="669" y="358"/>
                  </a:cubicBezTo>
                  <a:cubicBezTo>
                    <a:pt x="671" y="274"/>
                    <a:pt x="640" y="189"/>
                    <a:pt x="576" y="12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8" name="Google Shape;1438;p53"/>
            <p:cNvSpPr/>
            <p:nvPr/>
          </p:nvSpPr>
          <p:spPr>
            <a:xfrm>
              <a:off x="5926265" y="4788612"/>
              <a:ext cx="355650" cy="355620"/>
            </a:xfrm>
            <a:custGeom>
              <a:rect b="b" l="l" r="r" t="t"/>
              <a:pathLst>
                <a:path extrusionOk="0" h="671" w="671">
                  <a:moveTo>
                    <a:pt x="125" y="95"/>
                  </a:moveTo>
                  <a:cubicBezTo>
                    <a:pt x="0" y="220"/>
                    <a:pt x="0" y="422"/>
                    <a:pt x="125" y="546"/>
                  </a:cubicBezTo>
                  <a:cubicBezTo>
                    <a:pt x="249" y="671"/>
                    <a:pt x="451" y="671"/>
                    <a:pt x="576" y="546"/>
                  </a:cubicBezTo>
                  <a:cubicBezTo>
                    <a:pt x="640" y="482"/>
                    <a:pt x="671" y="397"/>
                    <a:pt x="669" y="312"/>
                  </a:cubicBezTo>
                  <a:cubicBezTo>
                    <a:pt x="669" y="161"/>
                    <a:pt x="669" y="161"/>
                    <a:pt x="669" y="161"/>
                  </a:cubicBezTo>
                  <a:cubicBezTo>
                    <a:pt x="669" y="1"/>
                    <a:pt x="669" y="1"/>
                    <a:pt x="669" y="1"/>
                  </a:cubicBezTo>
                  <a:cubicBezTo>
                    <a:pt x="510" y="2"/>
                    <a:pt x="510" y="2"/>
                    <a:pt x="510" y="2"/>
                  </a:cubicBezTo>
                  <a:cubicBezTo>
                    <a:pt x="359" y="2"/>
                    <a:pt x="359" y="2"/>
                    <a:pt x="359" y="2"/>
                  </a:cubicBezTo>
                  <a:cubicBezTo>
                    <a:pt x="274" y="0"/>
                    <a:pt x="189" y="31"/>
                    <a:pt x="125" y="95"/>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39" name="Google Shape;1439;p53"/>
            <p:cNvSpPr/>
            <p:nvPr/>
          </p:nvSpPr>
          <p:spPr>
            <a:xfrm>
              <a:off x="6290862" y="4788612"/>
              <a:ext cx="355650" cy="355620"/>
            </a:xfrm>
            <a:custGeom>
              <a:rect b="b" l="l" r="r" t="t"/>
              <a:pathLst>
                <a:path extrusionOk="0" h="671" w="671">
                  <a:moveTo>
                    <a:pt x="96" y="546"/>
                  </a:moveTo>
                  <a:cubicBezTo>
                    <a:pt x="220" y="671"/>
                    <a:pt x="422" y="671"/>
                    <a:pt x="547" y="546"/>
                  </a:cubicBezTo>
                  <a:cubicBezTo>
                    <a:pt x="671" y="422"/>
                    <a:pt x="671" y="220"/>
                    <a:pt x="547" y="95"/>
                  </a:cubicBezTo>
                  <a:cubicBezTo>
                    <a:pt x="482" y="31"/>
                    <a:pt x="397" y="0"/>
                    <a:pt x="313" y="2"/>
                  </a:cubicBezTo>
                  <a:cubicBezTo>
                    <a:pt x="161" y="2"/>
                    <a:pt x="161" y="2"/>
                    <a:pt x="161" y="2"/>
                  </a:cubicBezTo>
                  <a:cubicBezTo>
                    <a:pt x="2" y="1"/>
                    <a:pt x="2" y="1"/>
                    <a:pt x="2" y="1"/>
                  </a:cubicBezTo>
                  <a:cubicBezTo>
                    <a:pt x="2" y="161"/>
                    <a:pt x="2" y="161"/>
                    <a:pt x="2" y="161"/>
                  </a:cubicBezTo>
                  <a:cubicBezTo>
                    <a:pt x="2" y="312"/>
                    <a:pt x="2" y="312"/>
                    <a:pt x="2" y="312"/>
                  </a:cubicBezTo>
                  <a:cubicBezTo>
                    <a:pt x="0" y="397"/>
                    <a:pt x="31" y="482"/>
                    <a:pt x="96" y="546"/>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0" name="Google Shape;1440;p53"/>
            <p:cNvSpPr/>
            <p:nvPr/>
          </p:nvSpPr>
          <p:spPr>
            <a:xfrm>
              <a:off x="6290862" y="4424051"/>
              <a:ext cx="355650" cy="355620"/>
            </a:xfrm>
            <a:custGeom>
              <a:rect b="b" l="l" r="r" t="t"/>
              <a:pathLst>
                <a:path extrusionOk="0" h="671" w="671">
                  <a:moveTo>
                    <a:pt x="547" y="575"/>
                  </a:moveTo>
                  <a:cubicBezTo>
                    <a:pt x="671" y="451"/>
                    <a:pt x="671" y="249"/>
                    <a:pt x="547" y="124"/>
                  </a:cubicBezTo>
                  <a:cubicBezTo>
                    <a:pt x="422" y="0"/>
                    <a:pt x="220" y="0"/>
                    <a:pt x="96" y="124"/>
                  </a:cubicBezTo>
                  <a:cubicBezTo>
                    <a:pt x="31" y="189"/>
                    <a:pt x="0" y="274"/>
                    <a:pt x="2" y="358"/>
                  </a:cubicBezTo>
                  <a:cubicBezTo>
                    <a:pt x="2" y="509"/>
                    <a:pt x="2" y="509"/>
                    <a:pt x="2" y="509"/>
                  </a:cubicBezTo>
                  <a:cubicBezTo>
                    <a:pt x="2" y="669"/>
                    <a:pt x="2" y="669"/>
                    <a:pt x="2" y="669"/>
                  </a:cubicBezTo>
                  <a:cubicBezTo>
                    <a:pt x="161" y="669"/>
                    <a:pt x="161" y="669"/>
                    <a:pt x="161" y="669"/>
                  </a:cubicBezTo>
                  <a:cubicBezTo>
                    <a:pt x="313" y="668"/>
                    <a:pt x="313" y="668"/>
                    <a:pt x="313" y="668"/>
                  </a:cubicBezTo>
                  <a:cubicBezTo>
                    <a:pt x="397" y="671"/>
                    <a:pt x="482" y="640"/>
                    <a:pt x="547" y="575"/>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41" name="Google Shape;1441;p53"/>
          <p:cNvGrpSpPr/>
          <p:nvPr/>
        </p:nvGrpSpPr>
        <p:grpSpPr>
          <a:xfrm>
            <a:off x="1779066" y="2984013"/>
            <a:ext cx="445680" cy="406684"/>
            <a:chOff x="1631150" y="4455641"/>
            <a:chExt cx="720000" cy="657002"/>
          </a:xfrm>
        </p:grpSpPr>
        <p:sp>
          <p:nvSpPr>
            <p:cNvPr id="1442" name="Google Shape;1442;p53"/>
            <p:cNvSpPr/>
            <p:nvPr/>
          </p:nvSpPr>
          <p:spPr>
            <a:xfrm>
              <a:off x="1631150" y="4455641"/>
              <a:ext cx="720000" cy="107700"/>
            </a:xfrm>
            <a:prstGeom prst="ellipse">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3" name="Google Shape;1443;p53"/>
            <p:cNvSpPr/>
            <p:nvPr/>
          </p:nvSpPr>
          <p:spPr>
            <a:xfrm>
              <a:off x="1846141" y="4957304"/>
              <a:ext cx="293050" cy="155339"/>
            </a:xfrm>
            <a:custGeom>
              <a:rect b="b" l="l" r="r" t="t"/>
              <a:pathLst>
                <a:path extrusionOk="0" h="245" w="462">
                  <a:moveTo>
                    <a:pt x="0" y="0"/>
                  </a:moveTo>
                  <a:cubicBezTo>
                    <a:pt x="98" y="204"/>
                    <a:pt x="98" y="204"/>
                    <a:pt x="98" y="204"/>
                  </a:cubicBezTo>
                  <a:cubicBezTo>
                    <a:pt x="125" y="229"/>
                    <a:pt x="175" y="245"/>
                    <a:pt x="231" y="245"/>
                  </a:cubicBezTo>
                  <a:cubicBezTo>
                    <a:pt x="287" y="245"/>
                    <a:pt x="336" y="229"/>
                    <a:pt x="363" y="204"/>
                  </a:cubicBezTo>
                  <a:cubicBezTo>
                    <a:pt x="462" y="0"/>
                    <a:pt x="462" y="0"/>
                    <a:pt x="462" y="0"/>
                  </a:cubicBezTo>
                  <a:cubicBezTo>
                    <a:pt x="413" y="27"/>
                    <a:pt x="328" y="44"/>
                    <a:pt x="231" y="44"/>
                  </a:cubicBezTo>
                  <a:cubicBezTo>
                    <a:pt x="133" y="44"/>
                    <a:pt x="49" y="27"/>
                    <a:pt x="0" y="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4" name="Google Shape;1444;p53"/>
            <p:cNvSpPr/>
            <p:nvPr/>
          </p:nvSpPr>
          <p:spPr>
            <a:xfrm>
              <a:off x="1776241" y="4814286"/>
              <a:ext cx="431967" cy="161500"/>
            </a:xfrm>
            <a:custGeom>
              <a:rect b="b" l="l" r="r" t="t"/>
              <a:pathLst>
                <a:path extrusionOk="0" h="255" w="681">
                  <a:moveTo>
                    <a:pt x="0" y="0"/>
                  </a:moveTo>
                  <a:cubicBezTo>
                    <a:pt x="55" y="112"/>
                    <a:pt x="55" y="112"/>
                    <a:pt x="55" y="112"/>
                  </a:cubicBezTo>
                  <a:cubicBezTo>
                    <a:pt x="95" y="195"/>
                    <a:pt x="95" y="195"/>
                    <a:pt x="95" y="195"/>
                  </a:cubicBezTo>
                  <a:cubicBezTo>
                    <a:pt x="126" y="227"/>
                    <a:pt x="217" y="255"/>
                    <a:pt x="341" y="255"/>
                  </a:cubicBezTo>
                  <a:cubicBezTo>
                    <a:pt x="464" y="255"/>
                    <a:pt x="555" y="227"/>
                    <a:pt x="587" y="195"/>
                  </a:cubicBezTo>
                  <a:cubicBezTo>
                    <a:pt x="627" y="112"/>
                    <a:pt x="627" y="112"/>
                    <a:pt x="627" y="112"/>
                  </a:cubicBezTo>
                  <a:cubicBezTo>
                    <a:pt x="681" y="0"/>
                    <a:pt x="681" y="0"/>
                    <a:pt x="681" y="0"/>
                  </a:cubicBezTo>
                  <a:cubicBezTo>
                    <a:pt x="624" y="30"/>
                    <a:pt x="508" y="54"/>
                    <a:pt x="341" y="54"/>
                  </a:cubicBezTo>
                  <a:cubicBezTo>
                    <a:pt x="173" y="54"/>
                    <a:pt x="58" y="30"/>
                    <a:pt x="0" y="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5" name="Google Shape;1445;p53"/>
            <p:cNvSpPr/>
            <p:nvPr/>
          </p:nvSpPr>
          <p:spPr>
            <a:xfrm>
              <a:off x="1639308" y="4531550"/>
              <a:ext cx="706054" cy="169201"/>
            </a:xfrm>
            <a:custGeom>
              <a:rect b="b" l="l" r="r" t="t"/>
              <a:pathLst>
                <a:path extrusionOk="0" h="267" w="1113">
                  <a:moveTo>
                    <a:pt x="557" y="66"/>
                  </a:moveTo>
                  <a:cubicBezTo>
                    <a:pt x="326" y="66"/>
                    <a:pt x="84" y="43"/>
                    <a:pt x="0" y="0"/>
                  </a:cubicBezTo>
                  <a:cubicBezTo>
                    <a:pt x="96" y="198"/>
                    <a:pt x="96" y="198"/>
                    <a:pt x="96" y="198"/>
                  </a:cubicBezTo>
                  <a:cubicBezTo>
                    <a:pt x="135" y="230"/>
                    <a:pt x="295" y="267"/>
                    <a:pt x="557" y="267"/>
                  </a:cubicBezTo>
                  <a:cubicBezTo>
                    <a:pt x="819" y="267"/>
                    <a:pt x="979" y="230"/>
                    <a:pt x="1017" y="198"/>
                  </a:cubicBezTo>
                  <a:cubicBezTo>
                    <a:pt x="1113" y="0"/>
                    <a:pt x="1113" y="0"/>
                    <a:pt x="1113" y="0"/>
                  </a:cubicBezTo>
                  <a:cubicBezTo>
                    <a:pt x="1029" y="43"/>
                    <a:pt x="787" y="66"/>
                    <a:pt x="557" y="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6" name="Google Shape;1446;p53"/>
            <p:cNvSpPr/>
            <p:nvPr/>
          </p:nvSpPr>
          <p:spPr>
            <a:xfrm>
              <a:off x="1708546" y="4674128"/>
              <a:ext cx="567578" cy="164141"/>
            </a:xfrm>
            <a:custGeom>
              <a:rect b="b" l="l" r="r" t="t"/>
              <a:pathLst>
                <a:path extrusionOk="0" h="259" w="895">
                  <a:moveTo>
                    <a:pt x="0" y="0"/>
                  </a:moveTo>
                  <a:cubicBezTo>
                    <a:pt x="94" y="193"/>
                    <a:pt x="94" y="193"/>
                    <a:pt x="94" y="193"/>
                  </a:cubicBezTo>
                  <a:cubicBezTo>
                    <a:pt x="130" y="227"/>
                    <a:pt x="266" y="259"/>
                    <a:pt x="448" y="259"/>
                  </a:cubicBezTo>
                  <a:cubicBezTo>
                    <a:pt x="630" y="259"/>
                    <a:pt x="765" y="227"/>
                    <a:pt x="802" y="193"/>
                  </a:cubicBezTo>
                  <a:cubicBezTo>
                    <a:pt x="895" y="0"/>
                    <a:pt x="895" y="0"/>
                    <a:pt x="895" y="0"/>
                  </a:cubicBezTo>
                  <a:cubicBezTo>
                    <a:pt x="815" y="38"/>
                    <a:pt x="627" y="58"/>
                    <a:pt x="448" y="58"/>
                  </a:cubicBezTo>
                  <a:cubicBezTo>
                    <a:pt x="268" y="58"/>
                    <a:pt x="81" y="38"/>
                    <a:pt x="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47" name="Google Shape;1447;p53"/>
          <p:cNvGrpSpPr/>
          <p:nvPr/>
        </p:nvGrpSpPr>
        <p:grpSpPr>
          <a:xfrm>
            <a:off x="2420095" y="2983429"/>
            <a:ext cx="445680" cy="407853"/>
            <a:chOff x="2704878" y="4454697"/>
            <a:chExt cx="720000" cy="658889"/>
          </a:xfrm>
        </p:grpSpPr>
        <p:sp>
          <p:nvSpPr>
            <p:cNvPr id="1448" name="Google Shape;1448;p53"/>
            <p:cNvSpPr/>
            <p:nvPr/>
          </p:nvSpPr>
          <p:spPr>
            <a:xfrm>
              <a:off x="2704878" y="4454697"/>
              <a:ext cx="720000" cy="86400"/>
            </a:xfrm>
            <a:prstGeom prst="ellipse">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49" name="Google Shape;1449;p53"/>
            <p:cNvSpPr/>
            <p:nvPr/>
          </p:nvSpPr>
          <p:spPr>
            <a:xfrm>
              <a:off x="2824150" y="4749732"/>
              <a:ext cx="484183" cy="135418"/>
            </a:xfrm>
            <a:custGeom>
              <a:rect b="b" l="l" r="r" t="t"/>
              <a:pathLst>
                <a:path extrusionOk="0" h="205" w="735">
                  <a:moveTo>
                    <a:pt x="0" y="0"/>
                  </a:moveTo>
                  <a:cubicBezTo>
                    <a:pt x="75" y="153"/>
                    <a:pt x="75" y="153"/>
                    <a:pt x="75" y="153"/>
                  </a:cubicBezTo>
                  <a:cubicBezTo>
                    <a:pt x="104" y="179"/>
                    <a:pt x="216" y="205"/>
                    <a:pt x="368" y="205"/>
                  </a:cubicBezTo>
                  <a:cubicBezTo>
                    <a:pt x="519" y="205"/>
                    <a:pt x="632" y="179"/>
                    <a:pt x="660" y="153"/>
                  </a:cubicBezTo>
                  <a:cubicBezTo>
                    <a:pt x="735" y="0"/>
                    <a:pt x="735" y="0"/>
                    <a:pt x="735" y="0"/>
                  </a:cubicBezTo>
                  <a:cubicBezTo>
                    <a:pt x="668" y="31"/>
                    <a:pt x="515" y="47"/>
                    <a:pt x="368" y="47"/>
                  </a:cubicBezTo>
                  <a:cubicBezTo>
                    <a:pt x="221" y="47"/>
                    <a:pt x="67" y="31"/>
                    <a:pt x="0" y="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50" name="Google Shape;1450;p53"/>
            <p:cNvSpPr/>
            <p:nvPr/>
          </p:nvSpPr>
          <p:spPr>
            <a:xfrm>
              <a:off x="2939432" y="4986160"/>
              <a:ext cx="253620" cy="127427"/>
            </a:xfrm>
            <a:custGeom>
              <a:rect b="b" l="l" r="r" t="t"/>
              <a:pathLst>
                <a:path extrusionOk="0" h="193" w="385">
                  <a:moveTo>
                    <a:pt x="0" y="0"/>
                  </a:moveTo>
                  <a:cubicBezTo>
                    <a:pt x="76" y="157"/>
                    <a:pt x="76" y="157"/>
                    <a:pt x="76" y="157"/>
                  </a:cubicBezTo>
                  <a:cubicBezTo>
                    <a:pt x="98" y="178"/>
                    <a:pt x="143" y="193"/>
                    <a:pt x="193" y="193"/>
                  </a:cubicBezTo>
                  <a:cubicBezTo>
                    <a:pt x="243" y="193"/>
                    <a:pt x="287" y="178"/>
                    <a:pt x="309" y="157"/>
                  </a:cubicBezTo>
                  <a:cubicBezTo>
                    <a:pt x="385" y="0"/>
                    <a:pt x="385" y="0"/>
                    <a:pt x="385" y="0"/>
                  </a:cubicBezTo>
                  <a:cubicBezTo>
                    <a:pt x="344" y="21"/>
                    <a:pt x="274" y="35"/>
                    <a:pt x="193" y="35"/>
                  </a:cubicBezTo>
                  <a:cubicBezTo>
                    <a:pt x="112" y="35"/>
                    <a:pt x="41" y="21"/>
                    <a:pt x="0" y="0"/>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51" name="Google Shape;1451;p53"/>
            <p:cNvSpPr/>
            <p:nvPr/>
          </p:nvSpPr>
          <p:spPr>
            <a:xfrm>
              <a:off x="2882012" y="4868057"/>
              <a:ext cx="368237" cy="131423"/>
            </a:xfrm>
            <a:custGeom>
              <a:rect b="b" l="l" r="r" t="t"/>
              <a:pathLst>
                <a:path extrusionOk="0" h="199" w="559">
                  <a:moveTo>
                    <a:pt x="0" y="0"/>
                  </a:moveTo>
                  <a:cubicBezTo>
                    <a:pt x="3" y="8"/>
                    <a:pt x="3" y="8"/>
                    <a:pt x="3" y="8"/>
                  </a:cubicBezTo>
                  <a:cubicBezTo>
                    <a:pt x="65" y="133"/>
                    <a:pt x="65" y="133"/>
                    <a:pt x="65" y="133"/>
                  </a:cubicBezTo>
                  <a:cubicBezTo>
                    <a:pt x="65" y="133"/>
                    <a:pt x="65" y="133"/>
                    <a:pt x="65" y="133"/>
                  </a:cubicBezTo>
                  <a:cubicBezTo>
                    <a:pt x="65" y="133"/>
                    <a:pt x="65" y="133"/>
                    <a:pt x="65" y="133"/>
                  </a:cubicBezTo>
                  <a:cubicBezTo>
                    <a:pt x="73" y="151"/>
                    <a:pt x="73" y="151"/>
                    <a:pt x="73" y="151"/>
                  </a:cubicBezTo>
                  <a:cubicBezTo>
                    <a:pt x="102" y="180"/>
                    <a:pt x="195" y="199"/>
                    <a:pt x="280" y="199"/>
                  </a:cubicBezTo>
                  <a:cubicBezTo>
                    <a:pt x="364" y="199"/>
                    <a:pt x="457" y="180"/>
                    <a:pt x="486" y="151"/>
                  </a:cubicBezTo>
                  <a:cubicBezTo>
                    <a:pt x="494" y="133"/>
                    <a:pt x="494" y="133"/>
                    <a:pt x="494" y="133"/>
                  </a:cubicBezTo>
                  <a:cubicBezTo>
                    <a:pt x="494" y="133"/>
                    <a:pt x="494" y="133"/>
                    <a:pt x="494" y="133"/>
                  </a:cubicBezTo>
                  <a:cubicBezTo>
                    <a:pt x="494" y="133"/>
                    <a:pt x="494" y="133"/>
                    <a:pt x="494" y="133"/>
                  </a:cubicBezTo>
                  <a:cubicBezTo>
                    <a:pt x="556" y="8"/>
                    <a:pt x="556" y="8"/>
                    <a:pt x="556" y="8"/>
                  </a:cubicBezTo>
                  <a:cubicBezTo>
                    <a:pt x="559" y="0"/>
                    <a:pt x="559" y="0"/>
                    <a:pt x="559" y="0"/>
                  </a:cubicBezTo>
                  <a:cubicBezTo>
                    <a:pt x="502" y="27"/>
                    <a:pt x="389" y="41"/>
                    <a:pt x="280" y="41"/>
                  </a:cubicBezTo>
                  <a:cubicBezTo>
                    <a:pt x="171" y="41"/>
                    <a:pt x="57" y="27"/>
                    <a:pt x="0" y="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52" name="Google Shape;1452;p53"/>
            <p:cNvSpPr/>
            <p:nvPr/>
          </p:nvSpPr>
          <p:spPr>
            <a:xfrm>
              <a:off x="2710863" y="4516635"/>
              <a:ext cx="710756" cy="140081"/>
            </a:xfrm>
            <a:custGeom>
              <a:rect b="b" l="l" r="r" t="t"/>
              <a:pathLst>
                <a:path extrusionOk="0" h="212" w="1079">
                  <a:moveTo>
                    <a:pt x="540" y="54"/>
                  </a:moveTo>
                  <a:cubicBezTo>
                    <a:pt x="350" y="54"/>
                    <a:pt x="85" y="39"/>
                    <a:pt x="0" y="0"/>
                  </a:cubicBezTo>
                  <a:cubicBezTo>
                    <a:pt x="72" y="146"/>
                    <a:pt x="72" y="146"/>
                    <a:pt x="72" y="146"/>
                  </a:cubicBezTo>
                  <a:cubicBezTo>
                    <a:pt x="72" y="146"/>
                    <a:pt x="72" y="146"/>
                    <a:pt x="72" y="146"/>
                  </a:cubicBezTo>
                  <a:cubicBezTo>
                    <a:pt x="72" y="147"/>
                    <a:pt x="72" y="147"/>
                    <a:pt x="72" y="147"/>
                  </a:cubicBezTo>
                  <a:cubicBezTo>
                    <a:pt x="75" y="152"/>
                    <a:pt x="75" y="152"/>
                    <a:pt x="75" y="152"/>
                  </a:cubicBezTo>
                  <a:cubicBezTo>
                    <a:pt x="98" y="179"/>
                    <a:pt x="271" y="212"/>
                    <a:pt x="540" y="212"/>
                  </a:cubicBezTo>
                  <a:cubicBezTo>
                    <a:pt x="808" y="212"/>
                    <a:pt x="981" y="179"/>
                    <a:pt x="1005" y="152"/>
                  </a:cubicBezTo>
                  <a:cubicBezTo>
                    <a:pt x="1007" y="147"/>
                    <a:pt x="1007" y="147"/>
                    <a:pt x="1007" y="147"/>
                  </a:cubicBezTo>
                  <a:cubicBezTo>
                    <a:pt x="1007" y="146"/>
                    <a:pt x="1007" y="146"/>
                    <a:pt x="1007" y="146"/>
                  </a:cubicBezTo>
                  <a:cubicBezTo>
                    <a:pt x="1008" y="146"/>
                    <a:pt x="1008" y="146"/>
                    <a:pt x="1008" y="146"/>
                  </a:cubicBezTo>
                  <a:cubicBezTo>
                    <a:pt x="1079" y="0"/>
                    <a:pt x="1079" y="0"/>
                    <a:pt x="1079" y="0"/>
                  </a:cubicBezTo>
                  <a:cubicBezTo>
                    <a:pt x="995" y="39"/>
                    <a:pt x="729" y="54"/>
                    <a:pt x="540" y="5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53" name="Google Shape;1453;p53"/>
            <p:cNvSpPr/>
            <p:nvPr/>
          </p:nvSpPr>
          <p:spPr>
            <a:xfrm>
              <a:off x="2768061" y="4634293"/>
              <a:ext cx="596361" cy="136528"/>
            </a:xfrm>
            <a:custGeom>
              <a:rect b="b" l="l" r="r" t="t"/>
              <a:pathLst>
                <a:path extrusionOk="0" h="207" w="905">
                  <a:moveTo>
                    <a:pt x="453" y="49"/>
                  </a:moveTo>
                  <a:cubicBezTo>
                    <a:pt x="325" y="49"/>
                    <a:pt x="205" y="41"/>
                    <a:pt x="114" y="28"/>
                  </a:cubicBezTo>
                  <a:cubicBezTo>
                    <a:pt x="62" y="20"/>
                    <a:pt x="24" y="10"/>
                    <a:pt x="0" y="0"/>
                  </a:cubicBezTo>
                  <a:cubicBezTo>
                    <a:pt x="69" y="141"/>
                    <a:pt x="69" y="141"/>
                    <a:pt x="69" y="141"/>
                  </a:cubicBezTo>
                  <a:cubicBezTo>
                    <a:pt x="69" y="141"/>
                    <a:pt x="69" y="141"/>
                    <a:pt x="69" y="141"/>
                  </a:cubicBezTo>
                  <a:cubicBezTo>
                    <a:pt x="69" y="142"/>
                    <a:pt x="70" y="142"/>
                    <a:pt x="70" y="143"/>
                  </a:cubicBezTo>
                  <a:cubicBezTo>
                    <a:pt x="72" y="148"/>
                    <a:pt x="72" y="148"/>
                    <a:pt x="72" y="148"/>
                  </a:cubicBezTo>
                  <a:cubicBezTo>
                    <a:pt x="93" y="174"/>
                    <a:pt x="234" y="207"/>
                    <a:pt x="453" y="207"/>
                  </a:cubicBezTo>
                  <a:cubicBezTo>
                    <a:pt x="557" y="207"/>
                    <a:pt x="654" y="199"/>
                    <a:pt x="728" y="186"/>
                  </a:cubicBezTo>
                  <a:cubicBezTo>
                    <a:pt x="794" y="173"/>
                    <a:pt x="825" y="158"/>
                    <a:pt x="833" y="147"/>
                  </a:cubicBezTo>
                  <a:cubicBezTo>
                    <a:pt x="836" y="143"/>
                    <a:pt x="836" y="143"/>
                    <a:pt x="836" y="143"/>
                  </a:cubicBezTo>
                  <a:cubicBezTo>
                    <a:pt x="836" y="142"/>
                    <a:pt x="836" y="142"/>
                    <a:pt x="836" y="141"/>
                  </a:cubicBezTo>
                  <a:cubicBezTo>
                    <a:pt x="836" y="141"/>
                    <a:pt x="836" y="141"/>
                    <a:pt x="836" y="141"/>
                  </a:cubicBezTo>
                  <a:cubicBezTo>
                    <a:pt x="905" y="0"/>
                    <a:pt x="905" y="0"/>
                    <a:pt x="905" y="0"/>
                  </a:cubicBezTo>
                  <a:cubicBezTo>
                    <a:pt x="881" y="10"/>
                    <a:pt x="843" y="20"/>
                    <a:pt x="791" y="28"/>
                  </a:cubicBezTo>
                  <a:cubicBezTo>
                    <a:pt x="701" y="41"/>
                    <a:pt x="580" y="49"/>
                    <a:pt x="453" y="49"/>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54" name="Google Shape;1454;p53"/>
          <p:cNvGrpSpPr/>
          <p:nvPr/>
        </p:nvGrpSpPr>
        <p:grpSpPr>
          <a:xfrm>
            <a:off x="3702366" y="2985387"/>
            <a:ext cx="445549" cy="403935"/>
            <a:chOff x="4852681" y="4457861"/>
            <a:chExt cx="719788" cy="652561"/>
          </a:xfrm>
        </p:grpSpPr>
        <p:sp>
          <p:nvSpPr>
            <p:cNvPr id="1455" name="Google Shape;1455;p53"/>
            <p:cNvSpPr/>
            <p:nvPr/>
          </p:nvSpPr>
          <p:spPr>
            <a:xfrm>
              <a:off x="5209000" y="4739226"/>
              <a:ext cx="363469" cy="371197"/>
            </a:xfrm>
            <a:custGeom>
              <a:rect b="b" l="l" r="r" t="t"/>
              <a:pathLst>
                <a:path extrusionOk="0" h="641" w="629">
                  <a:moveTo>
                    <a:pt x="151" y="561"/>
                  </a:moveTo>
                  <a:cubicBezTo>
                    <a:pt x="290" y="641"/>
                    <a:pt x="468" y="593"/>
                    <a:pt x="548" y="454"/>
                  </a:cubicBezTo>
                  <a:cubicBezTo>
                    <a:pt x="629" y="315"/>
                    <a:pt x="581" y="137"/>
                    <a:pt x="442" y="57"/>
                  </a:cubicBezTo>
                  <a:cubicBezTo>
                    <a:pt x="344" y="0"/>
                    <a:pt x="226" y="7"/>
                    <a:pt x="137" y="65"/>
                  </a:cubicBezTo>
                  <a:cubicBezTo>
                    <a:pt x="137" y="65"/>
                    <a:pt x="137" y="65"/>
                    <a:pt x="137" y="65"/>
                  </a:cubicBezTo>
                  <a:cubicBezTo>
                    <a:pt x="6" y="141"/>
                    <a:pt x="6" y="141"/>
                    <a:pt x="6" y="141"/>
                  </a:cubicBezTo>
                  <a:cubicBezTo>
                    <a:pt x="6" y="293"/>
                    <a:pt x="6" y="293"/>
                    <a:pt x="6" y="293"/>
                  </a:cubicBezTo>
                  <a:cubicBezTo>
                    <a:pt x="6" y="293"/>
                    <a:pt x="6" y="293"/>
                    <a:pt x="6" y="293"/>
                  </a:cubicBezTo>
                  <a:cubicBezTo>
                    <a:pt x="0" y="399"/>
                    <a:pt x="53" y="504"/>
                    <a:pt x="151" y="56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56" name="Google Shape;1456;p53"/>
            <p:cNvSpPr/>
            <p:nvPr/>
          </p:nvSpPr>
          <p:spPr>
            <a:xfrm>
              <a:off x="4852681" y="4739226"/>
              <a:ext cx="363265" cy="371197"/>
            </a:xfrm>
            <a:custGeom>
              <a:rect b="b" l="l" r="r" t="t"/>
              <a:pathLst>
                <a:path extrusionOk="0" h="641" w="629">
                  <a:moveTo>
                    <a:pt x="187" y="57"/>
                  </a:moveTo>
                  <a:cubicBezTo>
                    <a:pt x="48" y="137"/>
                    <a:pt x="0" y="315"/>
                    <a:pt x="80" y="454"/>
                  </a:cubicBezTo>
                  <a:cubicBezTo>
                    <a:pt x="161" y="593"/>
                    <a:pt x="339" y="641"/>
                    <a:pt x="478" y="561"/>
                  </a:cubicBezTo>
                  <a:cubicBezTo>
                    <a:pt x="576" y="504"/>
                    <a:pt x="629" y="399"/>
                    <a:pt x="623" y="293"/>
                  </a:cubicBezTo>
                  <a:cubicBezTo>
                    <a:pt x="623" y="293"/>
                    <a:pt x="623" y="293"/>
                    <a:pt x="623" y="293"/>
                  </a:cubicBezTo>
                  <a:cubicBezTo>
                    <a:pt x="623" y="141"/>
                    <a:pt x="623" y="141"/>
                    <a:pt x="623" y="141"/>
                  </a:cubicBezTo>
                  <a:cubicBezTo>
                    <a:pt x="491" y="65"/>
                    <a:pt x="491" y="65"/>
                    <a:pt x="491" y="65"/>
                  </a:cubicBezTo>
                  <a:cubicBezTo>
                    <a:pt x="491" y="65"/>
                    <a:pt x="491" y="65"/>
                    <a:pt x="491" y="65"/>
                  </a:cubicBezTo>
                  <a:cubicBezTo>
                    <a:pt x="402" y="7"/>
                    <a:pt x="285" y="0"/>
                    <a:pt x="187" y="57"/>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57" name="Google Shape;1457;p53"/>
            <p:cNvSpPr/>
            <p:nvPr/>
          </p:nvSpPr>
          <p:spPr>
            <a:xfrm>
              <a:off x="5044529" y="4457861"/>
              <a:ext cx="336092" cy="363011"/>
            </a:xfrm>
            <a:custGeom>
              <a:rect b="b" l="l" r="r" t="t"/>
              <a:pathLst>
                <a:path extrusionOk="0" h="627" w="582">
                  <a:moveTo>
                    <a:pt x="582" y="291"/>
                  </a:moveTo>
                  <a:cubicBezTo>
                    <a:pt x="582" y="131"/>
                    <a:pt x="452" y="0"/>
                    <a:pt x="291" y="0"/>
                  </a:cubicBezTo>
                  <a:cubicBezTo>
                    <a:pt x="130" y="0"/>
                    <a:pt x="0" y="131"/>
                    <a:pt x="0" y="291"/>
                  </a:cubicBezTo>
                  <a:cubicBezTo>
                    <a:pt x="0" y="405"/>
                    <a:pt x="65" y="503"/>
                    <a:pt x="159" y="551"/>
                  </a:cubicBezTo>
                  <a:cubicBezTo>
                    <a:pt x="159" y="551"/>
                    <a:pt x="159" y="551"/>
                    <a:pt x="159" y="551"/>
                  </a:cubicBezTo>
                  <a:cubicBezTo>
                    <a:pt x="291" y="627"/>
                    <a:pt x="291" y="627"/>
                    <a:pt x="291" y="627"/>
                  </a:cubicBezTo>
                  <a:cubicBezTo>
                    <a:pt x="422" y="551"/>
                    <a:pt x="422" y="551"/>
                    <a:pt x="422" y="551"/>
                  </a:cubicBezTo>
                  <a:cubicBezTo>
                    <a:pt x="422" y="551"/>
                    <a:pt x="422" y="551"/>
                    <a:pt x="422" y="551"/>
                  </a:cubicBezTo>
                  <a:cubicBezTo>
                    <a:pt x="517" y="503"/>
                    <a:pt x="582" y="405"/>
                    <a:pt x="582" y="29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458" name="Google Shape;1458;p53"/>
          <p:cNvGrpSpPr/>
          <p:nvPr/>
        </p:nvGrpSpPr>
        <p:grpSpPr>
          <a:xfrm>
            <a:off x="4984527" y="2975824"/>
            <a:ext cx="445818" cy="423063"/>
            <a:chOff x="7000306" y="4442411"/>
            <a:chExt cx="720224" cy="683463"/>
          </a:xfrm>
        </p:grpSpPr>
        <p:sp>
          <p:nvSpPr>
            <p:cNvPr id="1459" name="Google Shape;1459;p53"/>
            <p:cNvSpPr/>
            <p:nvPr/>
          </p:nvSpPr>
          <p:spPr>
            <a:xfrm>
              <a:off x="7360523" y="4580400"/>
              <a:ext cx="360007" cy="280995"/>
            </a:xfrm>
            <a:custGeom>
              <a:rect b="b" l="l" r="r" t="t"/>
              <a:pathLst>
                <a:path extrusionOk="0" h="548" w="701">
                  <a:moveTo>
                    <a:pt x="332" y="529"/>
                  </a:moveTo>
                  <a:cubicBezTo>
                    <a:pt x="382" y="547"/>
                    <a:pt x="438" y="548"/>
                    <a:pt x="493" y="531"/>
                  </a:cubicBezTo>
                  <a:cubicBezTo>
                    <a:pt x="627" y="487"/>
                    <a:pt x="701" y="342"/>
                    <a:pt x="657" y="208"/>
                  </a:cubicBezTo>
                  <a:cubicBezTo>
                    <a:pt x="614" y="74"/>
                    <a:pt x="469" y="0"/>
                    <a:pt x="335" y="44"/>
                  </a:cubicBezTo>
                  <a:cubicBezTo>
                    <a:pt x="280" y="62"/>
                    <a:pt x="236" y="96"/>
                    <a:pt x="205" y="140"/>
                  </a:cubicBezTo>
                  <a:cubicBezTo>
                    <a:pt x="0" y="422"/>
                    <a:pt x="0" y="422"/>
                    <a:pt x="0" y="422"/>
                  </a:cubicBezTo>
                  <a:lnTo>
                    <a:pt x="332" y="529"/>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0" name="Google Shape;1460;p53"/>
            <p:cNvSpPr/>
            <p:nvPr/>
          </p:nvSpPr>
          <p:spPr>
            <a:xfrm>
              <a:off x="7359894" y="4796791"/>
              <a:ext cx="281006" cy="329083"/>
            </a:xfrm>
            <a:custGeom>
              <a:rect b="b" l="l" r="r" t="t"/>
              <a:pathLst>
                <a:path extrusionOk="0" h="642" w="547">
                  <a:moveTo>
                    <a:pt x="1" y="348"/>
                  </a:moveTo>
                  <a:cubicBezTo>
                    <a:pt x="0" y="402"/>
                    <a:pt x="16" y="456"/>
                    <a:pt x="50" y="502"/>
                  </a:cubicBezTo>
                  <a:cubicBezTo>
                    <a:pt x="133" y="617"/>
                    <a:pt x="293" y="642"/>
                    <a:pt x="407" y="559"/>
                  </a:cubicBezTo>
                  <a:cubicBezTo>
                    <a:pt x="522" y="476"/>
                    <a:pt x="547" y="316"/>
                    <a:pt x="464" y="201"/>
                  </a:cubicBezTo>
                  <a:cubicBezTo>
                    <a:pt x="430" y="155"/>
                    <a:pt x="384" y="123"/>
                    <a:pt x="333" y="107"/>
                  </a:cubicBezTo>
                  <a:cubicBezTo>
                    <a:pt x="1" y="0"/>
                    <a:pt x="1" y="0"/>
                    <a:pt x="1" y="0"/>
                  </a:cubicBezTo>
                  <a:lnTo>
                    <a:pt x="1" y="348"/>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1" name="Google Shape;1461;p53"/>
            <p:cNvSpPr/>
            <p:nvPr/>
          </p:nvSpPr>
          <p:spPr>
            <a:xfrm>
              <a:off x="7079935" y="4796791"/>
              <a:ext cx="281006" cy="329083"/>
            </a:xfrm>
            <a:custGeom>
              <a:rect b="b" l="l" r="r" t="t"/>
              <a:pathLst>
                <a:path extrusionOk="0" h="642" w="547">
                  <a:moveTo>
                    <a:pt x="214" y="107"/>
                  </a:moveTo>
                  <a:cubicBezTo>
                    <a:pt x="163" y="123"/>
                    <a:pt x="117" y="155"/>
                    <a:pt x="83" y="201"/>
                  </a:cubicBezTo>
                  <a:cubicBezTo>
                    <a:pt x="0" y="316"/>
                    <a:pt x="25" y="476"/>
                    <a:pt x="140" y="559"/>
                  </a:cubicBezTo>
                  <a:cubicBezTo>
                    <a:pt x="254" y="642"/>
                    <a:pt x="414" y="617"/>
                    <a:pt x="497" y="502"/>
                  </a:cubicBezTo>
                  <a:cubicBezTo>
                    <a:pt x="531" y="456"/>
                    <a:pt x="547" y="402"/>
                    <a:pt x="546" y="348"/>
                  </a:cubicBezTo>
                  <a:cubicBezTo>
                    <a:pt x="546" y="0"/>
                    <a:pt x="546" y="0"/>
                    <a:pt x="546" y="0"/>
                  </a:cubicBezTo>
                  <a:lnTo>
                    <a:pt x="214" y="10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2" name="Google Shape;1462;p53"/>
            <p:cNvSpPr/>
            <p:nvPr/>
          </p:nvSpPr>
          <p:spPr>
            <a:xfrm>
              <a:off x="7000306" y="4580400"/>
              <a:ext cx="360216" cy="280995"/>
            </a:xfrm>
            <a:custGeom>
              <a:rect b="b" l="l" r="r" t="t"/>
              <a:pathLst>
                <a:path extrusionOk="0" h="548" w="701">
                  <a:moveTo>
                    <a:pt x="496" y="140"/>
                  </a:moveTo>
                  <a:cubicBezTo>
                    <a:pt x="465" y="96"/>
                    <a:pt x="421" y="62"/>
                    <a:pt x="366" y="44"/>
                  </a:cubicBezTo>
                  <a:cubicBezTo>
                    <a:pt x="232" y="0"/>
                    <a:pt x="87" y="74"/>
                    <a:pt x="44" y="208"/>
                  </a:cubicBezTo>
                  <a:cubicBezTo>
                    <a:pt x="0" y="342"/>
                    <a:pt x="74" y="487"/>
                    <a:pt x="208" y="531"/>
                  </a:cubicBezTo>
                  <a:cubicBezTo>
                    <a:pt x="263" y="548"/>
                    <a:pt x="319" y="547"/>
                    <a:pt x="369" y="529"/>
                  </a:cubicBezTo>
                  <a:cubicBezTo>
                    <a:pt x="701" y="422"/>
                    <a:pt x="701" y="422"/>
                    <a:pt x="701" y="422"/>
                  </a:cubicBezTo>
                  <a:lnTo>
                    <a:pt x="496" y="140"/>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3" name="Google Shape;1463;p53"/>
            <p:cNvSpPr/>
            <p:nvPr/>
          </p:nvSpPr>
          <p:spPr>
            <a:xfrm>
              <a:off x="7228925" y="4442411"/>
              <a:ext cx="262985" cy="354379"/>
            </a:xfrm>
            <a:custGeom>
              <a:rect b="b" l="l" r="r" t="t"/>
              <a:pathLst>
                <a:path extrusionOk="0" h="691" w="512">
                  <a:moveTo>
                    <a:pt x="461" y="409"/>
                  </a:moveTo>
                  <a:cubicBezTo>
                    <a:pt x="493" y="366"/>
                    <a:pt x="512" y="313"/>
                    <a:pt x="512" y="255"/>
                  </a:cubicBezTo>
                  <a:cubicBezTo>
                    <a:pt x="512" y="114"/>
                    <a:pt x="397" y="0"/>
                    <a:pt x="256" y="0"/>
                  </a:cubicBezTo>
                  <a:cubicBezTo>
                    <a:pt x="115" y="0"/>
                    <a:pt x="0" y="114"/>
                    <a:pt x="0" y="255"/>
                  </a:cubicBezTo>
                  <a:cubicBezTo>
                    <a:pt x="0" y="313"/>
                    <a:pt x="19" y="366"/>
                    <a:pt x="51" y="409"/>
                  </a:cubicBezTo>
                  <a:cubicBezTo>
                    <a:pt x="256" y="691"/>
                    <a:pt x="256" y="691"/>
                    <a:pt x="256" y="691"/>
                  </a:cubicBezTo>
                  <a:lnTo>
                    <a:pt x="461" y="40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464" name="Google Shape;1464;p53"/>
          <p:cNvGrpSpPr/>
          <p:nvPr/>
        </p:nvGrpSpPr>
        <p:grpSpPr>
          <a:xfrm>
            <a:off x="5625735" y="2973621"/>
            <a:ext cx="445779" cy="427468"/>
            <a:chOff x="8074325" y="4438852"/>
            <a:chExt cx="720160" cy="690579"/>
          </a:xfrm>
        </p:grpSpPr>
        <p:sp>
          <p:nvSpPr>
            <p:cNvPr id="1465" name="Google Shape;1465;p53"/>
            <p:cNvSpPr/>
            <p:nvPr/>
          </p:nvSpPr>
          <p:spPr>
            <a:xfrm>
              <a:off x="8177523" y="4784253"/>
              <a:ext cx="257327" cy="345178"/>
            </a:xfrm>
            <a:custGeom>
              <a:rect b="b" l="l" r="r" t="t"/>
              <a:pathLst>
                <a:path extrusionOk="0" h="539" w="402">
                  <a:moveTo>
                    <a:pt x="52" y="231"/>
                  </a:moveTo>
                  <a:cubicBezTo>
                    <a:pt x="0" y="320"/>
                    <a:pt x="31" y="435"/>
                    <a:pt x="120" y="487"/>
                  </a:cubicBezTo>
                  <a:cubicBezTo>
                    <a:pt x="210" y="539"/>
                    <a:pt x="325" y="508"/>
                    <a:pt x="377" y="418"/>
                  </a:cubicBezTo>
                  <a:cubicBezTo>
                    <a:pt x="394" y="388"/>
                    <a:pt x="402" y="355"/>
                    <a:pt x="402" y="323"/>
                  </a:cubicBezTo>
                  <a:cubicBezTo>
                    <a:pt x="402" y="323"/>
                    <a:pt x="402" y="323"/>
                    <a:pt x="402" y="323"/>
                  </a:cubicBezTo>
                  <a:cubicBezTo>
                    <a:pt x="402" y="0"/>
                    <a:pt x="402" y="0"/>
                    <a:pt x="402" y="0"/>
                  </a:cubicBezTo>
                  <a:cubicBezTo>
                    <a:pt x="122" y="161"/>
                    <a:pt x="122" y="161"/>
                    <a:pt x="122" y="161"/>
                  </a:cubicBezTo>
                  <a:cubicBezTo>
                    <a:pt x="122" y="161"/>
                    <a:pt x="122" y="161"/>
                    <a:pt x="122" y="161"/>
                  </a:cubicBezTo>
                  <a:cubicBezTo>
                    <a:pt x="94" y="177"/>
                    <a:pt x="69" y="201"/>
                    <a:pt x="52" y="231"/>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6" name="Google Shape;1466;p53"/>
            <p:cNvSpPr/>
            <p:nvPr/>
          </p:nvSpPr>
          <p:spPr>
            <a:xfrm>
              <a:off x="8434850" y="4438852"/>
              <a:ext cx="257327" cy="345401"/>
            </a:xfrm>
            <a:custGeom>
              <a:rect b="b" l="l" r="r" t="t"/>
              <a:pathLst>
                <a:path extrusionOk="0" h="539" w="402">
                  <a:moveTo>
                    <a:pt x="350" y="308"/>
                  </a:moveTo>
                  <a:cubicBezTo>
                    <a:pt x="402" y="218"/>
                    <a:pt x="371" y="103"/>
                    <a:pt x="281" y="51"/>
                  </a:cubicBezTo>
                  <a:cubicBezTo>
                    <a:pt x="191" y="0"/>
                    <a:pt x="77" y="30"/>
                    <a:pt x="25" y="120"/>
                  </a:cubicBezTo>
                  <a:cubicBezTo>
                    <a:pt x="8" y="150"/>
                    <a:pt x="0" y="183"/>
                    <a:pt x="0" y="215"/>
                  </a:cubicBezTo>
                  <a:cubicBezTo>
                    <a:pt x="0" y="215"/>
                    <a:pt x="0" y="215"/>
                    <a:pt x="0" y="215"/>
                  </a:cubicBezTo>
                  <a:cubicBezTo>
                    <a:pt x="0" y="539"/>
                    <a:pt x="0" y="539"/>
                    <a:pt x="0" y="539"/>
                  </a:cubicBezTo>
                  <a:cubicBezTo>
                    <a:pt x="280" y="377"/>
                    <a:pt x="280" y="377"/>
                    <a:pt x="280" y="377"/>
                  </a:cubicBezTo>
                  <a:cubicBezTo>
                    <a:pt x="280" y="377"/>
                    <a:pt x="280" y="377"/>
                    <a:pt x="280" y="377"/>
                  </a:cubicBezTo>
                  <a:cubicBezTo>
                    <a:pt x="308" y="361"/>
                    <a:pt x="332" y="338"/>
                    <a:pt x="350" y="308"/>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7" name="Google Shape;1467;p53"/>
            <p:cNvSpPr/>
            <p:nvPr/>
          </p:nvSpPr>
          <p:spPr>
            <a:xfrm>
              <a:off x="8434850" y="4663708"/>
              <a:ext cx="359635" cy="240202"/>
            </a:xfrm>
            <a:custGeom>
              <a:rect b="b" l="l" r="r" t="t"/>
              <a:pathLst>
                <a:path extrusionOk="0" h="375" w="562">
                  <a:moveTo>
                    <a:pt x="375" y="375"/>
                  </a:moveTo>
                  <a:cubicBezTo>
                    <a:pt x="478" y="375"/>
                    <a:pt x="562" y="291"/>
                    <a:pt x="562" y="188"/>
                  </a:cubicBezTo>
                  <a:cubicBezTo>
                    <a:pt x="562" y="84"/>
                    <a:pt x="478" y="0"/>
                    <a:pt x="375" y="0"/>
                  </a:cubicBezTo>
                  <a:cubicBezTo>
                    <a:pt x="340" y="0"/>
                    <a:pt x="308" y="9"/>
                    <a:pt x="280" y="26"/>
                  </a:cubicBezTo>
                  <a:cubicBezTo>
                    <a:pt x="280" y="26"/>
                    <a:pt x="280" y="26"/>
                    <a:pt x="280" y="26"/>
                  </a:cubicBezTo>
                  <a:cubicBezTo>
                    <a:pt x="0" y="188"/>
                    <a:pt x="0" y="188"/>
                    <a:pt x="0" y="188"/>
                  </a:cubicBezTo>
                  <a:cubicBezTo>
                    <a:pt x="280" y="349"/>
                    <a:pt x="280" y="349"/>
                    <a:pt x="280" y="349"/>
                  </a:cubicBezTo>
                  <a:cubicBezTo>
                    <a:pt x="280" y="349"/>
                    <a:pt x="280" y="349"/>
                    <a:pt x="280" y="349"/>
                  </a:cubicBezTo>
                  <a:cubicBezTo>
                    <a:pt x="308" y="366"/>
                    <a:pt x="340" y="375"/>
                    <a:pt x="375" y="375"/>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8" name="Google Shape;1468;p53"/>
            <p:cNvSpPr/>
            <p:nvPr/>
          </p:nvSpPr>
          <p:spPr>
            <a:xfrm>
              <a:off x="8434850" y="4784253"/>
              <a:ext cx="257327" cy="345178"/>
            </a:xfrm>
            <a:custGeom>
              <a:rect b="b" l="l" r="r" t="t"/>
              <a:pathLst>
                <a:path extrusionOk="0" h="539" w="402">
                  <a:moveTo>
                    <a:pt x="25" y="418"/>
                  </a:moveTo>
                  <a:cubicBezTo>
                    <a:pt x="77" y="508"/>
                    <a:pt x="191" y="539"/>
                    <a:pt x="281" y="487"/>
                  </a:cubicBezTo>
                  <a:cubicBezTo>
                    <a:pt x="371" y="435"/>
                    <a:pt x="402" y="320"/>
                    <a:pt x="350" y="231"/>
                  </a:cubicBezTo>
                  <a:cubicBezTo>
                    <a:pt x="332" y="201"/>
                    <a:pt x="308" y="177"/>
                    <a:pt x="280" y="161"/>
                  </a:cubicBezTo>
                  <a:cubicBezTo>
                    <a:pt x="280" y="161"/>
                    <a:pt x="280" y="161"/>
                    <a:pt x="280" y="161"/>
                  </a:cubicBezTo>
                  <a:cubicBezTo>
                    <a:pt x="0" y="0"/>
                    <a:pt x="0" y="0"/>
                    <a:pt x="0" y="0"/>
                  </a:cubicBezTo>
                  <a:cubicBezTo>
                    <a:pt x="0" y="323"/>
                    <a:pt x="0" y="323"/>
                    <a:pt x="0" y="323"/>
                  </a:cubicBezTo>
                  <a:cubicBezTo>
                    <a:pt x="0" y="323"/>
                    <a:pt x="0" y="323"/>
                    <a:pt x="0" y="323"/>
                  </a:cubicBezTo>
                  <a:cubicBezTo>
                    <a:pt x="0" y="355"/>
                    <a:pt x="8" y="388"/>
                    <a:pt x="25" y="418"/>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69" name="Google Shape;1469;p53"/>
            <p:cNvSpPr/>
            <p:nvPr/>
          </p:nvSpPr>
          <p:spPr>
            <a:xfrm>
              <a:off x="8074325" y="4663708"/>
              <a:ext cx="360524" cy="240202"/>
            </a:xfrm>
            <a:custGeom>
              <a:rect b="b" l="l" r="r" t="t"/>
              <a:pathLst>
                <a:path extrusionOk="0" h="375" w="563">
                  <a:moveTo>
                    <a:pt x="188" y="0"/>
                  </a:moveTo>
                  <a:cubicBezTo>
                    <a:pt x="84" y="0"/>
                    <a:pt x="0" y="84"/>
                    <a:pt x="0" y="188"/>
                  </a:cubicBezTo>
                  <a:cubicBezTo>
                    <a:pt x="0" y="291"/>
                    <a:pt x="84" y="375"/>
                    <a:pt x="188" y="375"/>
                  </a:cubicBezTo>
                  <a:cubicBezTo>
                    <a:pt x="222" y="375"/>
                    <a:pt x="255" y="366"/>
                    <a:pt x="283" y="349"/>
                  </a:cubicBezTo>
                  <a:cubicBezTo>
                    <a:pt x="283" y="349"/>
                    <a:pt x="283" y="349"/>
                    <a:pt x="283" y="349"/>
                  </a:cubicBezTo>
                  <a:cubicBezTo>
                    <a:pt x="563" y="188"/>
                    <a:pt x="563" y="188"/>
                    <a:pt x="563" y="188"/>
                  </a:cubicBezTo>
                  <a:cubicBezTo>
                    <a:pt x="283" y="26"/>
                    <a:pt x="283" y="26"/>
                    <a:pt x="283" y="26"/>
                  </a:cubicBezTo>
                  <a:cubicBezTo>
                    <a:pt x="283" y="26"/>
                    <a:pt x="283" y="26"/>
                    <a:pt x="283" y="26"/>
                  </a:cubicBezTo>
                  <a:cubicBezTo>
                    <a:pt x="255" y="9"/>
                    <a:pt x="222" y="0"/>
                    <a:pt x="188" y="0"/>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470" name="Google Shape;1470;p53"/>
            <p:cNvSpPr/>
            <p:nvPr/>
          </p:nvSpPr>
          <p:spPr>
            <a:xfrm>
              <a:off x="8177523" y="4438852"/>
              <a:ext cx="257327" cy="345401"/>
            </a:xfrm>
            <a:custGeom>
              <a:rect b="b" l="l" r="r" t="t"/>
              <a:pathLst>
                <a:path extrusionOk="0" h="539" w="402">
                  <a:moveTo>
                    <a:pt x="377" y="120"/>
                  </a:moveTo>
                  <a:cubicBezTo>
                    <a:pt x="325" y="30"/>
                    <a:pt x="210" y="0"/>
                    <a:pt x="120" y="51"/>
                  </a:cubicBezTo>
                  <a:cubicBezTo>
                    <a:pt x="31" y="103"/>
                    <a:pt x="0" y="218"/>
                    <a:pt x="52" y="308"/>
                  </a:cubicBezTo>
                  <a:cubicBezTo>
                    <a:pt x="69" y="338"/>
                    <a:pt x="94" y="361"/>
                    <a:pt x="122" y="377"/>
                  </a:cubicBezTo>
                  <a:cubicBezTo>
                    <a:pt x="122" y="377"/>
                    <a:pt x="122" y="377"/>
                    <a:pt x="122" y="377"/>
                  </a:cubicBezTo>
                  <a:cubicBezTo>
                    <a:pt x="402" y="539"/>
                    <a:pt x="402" y="539"/>
                    <a:pt x="402" y="539"/>
                  </a:cubicBezTo>
                  <a:cubicBezTo>
                    <a:pt x="402" y="215"/>
                    <a:pt x="402" y="215"/>
                    <a:pt x="402" y="215"/>
                  </a:cubicBezTo>
                  <a:cubicBezTo>
                    <a:pt x="402" y="215"/>
                    <a:pt x="402" y="215"/>
                    <a:pt x="402" y="215"/>
                  </a:cubicBezTo>
                  <a:cubicBezTo>
                    <a:pt x="402" y="183"/>
                    <a:pt x="394" y="150"/>
                    <a:pt x="377" y="12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471" name="Google Shape;1471;p53"/>
          <p:cNvGrpSpPr/>
          <p:nvPr/>
        </p:nvGrpSpPr>
        <p:grpSpPr>
          <a:xfrm>
            <a:off x="6908080" y="2987570"/>
            <a:ext cx="445629" cy="399565"/>
            <a:chOff x="9878975" y="4425243"/>
            <a:chExt cx="719918" cy="645502"/>
          </a:xfrm>
        </p:grpSpPr>
        <p:sp>
          <p:nvSpPr>
            <p:cNvPr id="1472" name="Google Shape;1472;p53"/>
            <p:cNvSpPr/>
            <p:nvPr/>
          </p:nvSpPr>
          <p:spPr>
            <a:xfrm>
              <a:off x="10225338" y="4708710"/>
              <a:ext cx="373555" cy="362034"/>
            </a:xfrm>
            <a:custGeom>
              <a:rect b="b" l="l" r="r" t="t"/>
              <a:pathLst>
                <a:path extrusionOk="0" h="614" w="635">
                  <a:moveTo>
                    <a:pt x="47" y="160"/>
                  </a:moveTo>
                  <a:cubicBezTo>
                    <a:pt x="9" y="230"/>
                    <a:pt x="0" y="310"/>
                    <a:pt x="20" y="386"/>
                  </a:cubicBezTo>
                  <a:cubicBezTo>
                    <a:pt x="42" y="466"/>
                    <a:pt x="92" y="532"/>
                    <a:pt x="163" y="573"/>
                  </a:cubicBezTo>
                  <a:cubicBezTo>
                    <a:pt x="210" y="600"/>
                    <a:pt x="263" y="614"/>
                    <a:pt x="317" y="614"/>
                  </a:cubicBezTo>
                  <a:cubicBezTo>
                    <a:pt x="426" y="614"/>
                    <a:pt x="528" y="555"/>
                    <a:pt x="583" y="460"/>
                  </a:cubicBezTo>
                  <a:cubicBezTo>
                    <a:pt x="624" y="389"/>
                    <a:pt x="635" y="307"/>
                    <a:pt x="613" y="227"/>
                  </a:cubicBezTo>
                  <a:cubicBezTo>
                    <a:pt x="592" y="148"/>
                    <a:pt x="541" y="82"/>
                    <a:pt x="470" y="41"/>
                  </a:cubicBezTo>
                  <a:cubicBezTo>
                    <a:pt x="426" y="15"/>
                    <a:pt x="376" y="1"/>
                    <a:pt x="325" y="0"/>
                  </a:cubicBezTo>
                  <a:cubicBezTo>
                    <a:pt x="266" y="97"/>
                    <a:pt x="161" y="157"/>
                    <a:pt x="47" y="16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73" name="Google Shape;1473;p53"/>
            <p:cNvSpPr/>
            <p:nvPr/>
          </p:nvSpPr>
          <p:spPr>
            <a:xfrm>
              <a:off x="10067759" y="4425243"/>
              <a:ext cx="361073" cy="361365"/>
            </a:xfrm>
            <a:custGeom>
              <a:rect b="b" l="l" r="r" t="t"/>
              <a:pathLst>
                <a:path extrusionOk="0" h="613" w="614">
                  <a:moveTo>
                    <a:pt x="524" y="89"/>
                  </a:moveTo>
                  <a:cubicBezTo>
                    <a:pt x="466" y="32"/>
                    <a:pt x="389" y="0"/>
                    <a:pt x="307" y="0"/>
                  </a:cubicBezTo>
                  <a:cubicBezTo>
                    <a:pt x="138" y="0"/>
                    <a:pt x="0" y="137"/>
                    <a:pt x="0" y="307"/>
                  </a:cubicBezTo>
                  <a:cubicBezTo>
                    <a:pt x="0" y="358"/>
                    <a:pt x="13" y="408"/>
                    <a:pt x="37" y="453"/>
                  </a:cubicBezTo>
                  <a:cubicBezTo>
                    <a:pt x="151" y="456"/>
                    <a:pt x="256" y="517"/>
                    <a:pt x="315" y="613"/>
                  </a:cubicBezTo>
                  <a:cubicBezTo>
                    <a:pt x="481" y="609"/>
                    <a:pt x="614" y="473"/>
                    <a:pt x="614" y="307"/>
                  </a:cubicBezTo>
                  <a:cubicBezTo>
                    <a:pt x="614" y="225"/>
                    <a:pt x="582" y="147"/>
                    <a:pt x="52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74" name="Google Shape;1474;p53"/>
            <p:cNvSpPr/>
            <p:nvPr/>
          </p:nvSpPr>
          <p:spPr>
            <a:xfrm>
              <a:off x="9878975" y="4708710"/>
              <a:ext cx="359959" cy="362034"/>
            </a:xfrm>
            <a:custGeom>
              <a:rect b="b" l="l" r="r" t="t"/>
              <a:pathLst>
                <a:path extrusionOk="0" h="614" w="612">
                  <a:moveTo>
                    <a:pt x="612" y="147"/>
                  </a:moveTo>
                  <a:cubicBezTo>
                    <a:pt x="556" y="56"/>
                    <a:pt x="457" y="0"/>
                    <a:pt x="350" y="0"/>
                  </a:cubicBezTo>
                  <a:cubicBezTo>
                    <a:pt x="296" y="0"/>
                    <a:pt x="243" y="14"/>
                    <a:pt x="197" y="41"/>
                  </a:cubicBezTo>
                  <a:cubicBezTo>
                    <a:pt x="50" y="126"/>
                    <a:pt x="0" y="314"/>
                    <a:pt x="84" y="460"/>
                  </a:cubicBezTo>
                  <a:cubicBezTo>
                    <a:pt x="139" y="555"/>
                    <a:pt x="241" y="614"/>
                    <a:pt x="350" y="614"/>
                  </a:cubicBezTo>
                  <a:cubicBezTo>
                    <a:pt x="350" y="614"/>
                    <a:pt x="350" y="614"/>
                    <a:pt x="350" y="614"/>
                  </a:cubicBezTo>
                  <a:cubicBezTo>
                    <a:pt x="404" y="614"/>
                    <a:pt x="457" y="600"/>
                    <a:pt x="504" y="573"/>
                  </a:cubicBezTo>
                  <a:cubicBezTo>
                    <a:pt x="548" y="547"/>
                    <a:pt x="585" y="511"/>
                    <a:pt x="612" y="467"/>
                  </a:cubicBezTo>
                  <a:cubicBezTo>
                    <a:pt x="558" y="368"/>
                    <a:pt x="558" y="246"/>
                    <a:pt x="612" y="147"/>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75" name="Google Shape;1475;p53"/>
          <p:cNvGrpSpPr/>
          <p:nvPr/>
        </p:nvGrpSpPr>
        <p:grpSpPr>
          <a:xfrm>
            <a:off x="7549097" y="2976371"/>
            <a:ext cx="445785" cy="421964"/>
            <a:chOff x="10914544" y="4407150"/>
            <a:chExt cx="720170" cy="681687"/>
          </a:xfrm>
        </p:grpSpPr>
        <p:sp>
          <p:nvSpPr>
            <p:cNvPr id="1476" name="Google Shape;1476;p53"/>
            <p:cNvSpPr/>
            <p:nvPr/>
          </p:nvSpPr>
          <p:spPr>
            <a:xfrm>
              <a:off x="10914544" y="4407150"/>
              <a:ext cx="349099" cy="392923"/>
            </a:xfrm>
            <a:custGeom>
              <a:rect b="b" l="l" r="r" t="t"/>
              <a:pathLst>
                <a:path extrusionOk="0" h="712" w="632">
                  <a:moveTo>
                    <a:pt x="138" y="607"/>
                  </a:moveTo>
                  <a:cubicBezTo>
                    <a:pt x="0" y="469"/>
                    <a:pt x="0" y="243"/>
                    <a:pt x="138" y="104"/>
                  </a:cubicBezTo>
                  <a:cubicBezTo>
                    <a:pt x="206" y="37"/>
                    <a:pt x="295" y="0"/>
                    <a:pt x="390" y="0"/>
                  </a:cubicBezTo>
                  <a:cubicBezTo>
                    <a:pt x="480" y="0"/>
                    <a:pt x="566" y="33"/>
                    <a:pt x="632" y="94"/>
                  </a:cubicBezTo>
                  <a:cubicBezTo>
                    <a:pt x="565" y="166"/>
                    <a:pt x="529" y="258"/>
                    <a:pt x="529" y="356"/>
                  </a:cubicBezTo>
                  <a:cubicBezTo>
                    <a:pt x="529" y="454"/>
                    <a:pt x="565" y="546"/>
                    <a:pt x="632" y="617"/>
                  </a:cubicBezTo>
                  <a:cubicBezTo>
                    <a:pt x="566" y="678"/>
                    <a:pt x="480" y="712"/>
                    <a:pt x="390" y="712"/>
                  </a:cubicBezTo>
                  <a:cubicBezTo>
                    <a:pt x="295" y="712"/>
                    <a:pt x="206" y="675"/>
                    <a:pt x="138" y="60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77" name="Google Shape;1477;p53"/>
            <p:cNvSpPr/>
            <p:nvPr/>
          </p:nvSpPr>
          <p:spPr>
            <a:xfrm>
              <a:off x="10933187" y="4759296"/>
              <a:ext cx="393264" cy="329541"/>
            </a:xfrm>
            <a:custGeom>
              <a:rect b="b" l="l" r="r" t="t"/>
              <a:pathLst>
                <a:path extrusionOk="0" h="597" w="712">
                  <a:moveTo>
                    <a:pt x="356" y="102"/>
                  </a:moveTo>
                  <a:cubicBezTo>
                    <a:pt x="454" y="102"/>
                    <a:pt x="546" y="66"/>
                    <a:pt x="618" y="0"/>
                  </a:cubicBezTo>
                  <a:cubicBezTo>
                    <a:pt x="679" y="66"/>
                    <a:pt x="712" y="151"/>
                    <a:pt x="712" y="241"/>
                  </a:cubicBezTo>
                  <a:cubicBezTo>
                    <a:pt x="712" y="337"/>
                    <a:pt x="675" y="426"/>
                    <a:pt x="608" y="493"/>
                  </a:cubicBezTo>
                  <a:cubicBezTo>
                    <a:pt x="541" y="560"/>
                    <a:pt x="451" y="597"/>
                    <a:pt x="356" y="597"/>
                  </a:cubicBezTo>
                  <a:cubicBezTo>
                    <a:pt x="261" y="597"/>
                    <a:pt x="172" y="560"/>
                    <a:pt x="104" y="493"/>
                  </a:cubicBezTo>
                  <a:cubicBezTo>
                    <a:pt x="37" y="426"/>
                    <a:pt x="0" y="337"/>
                    <a:pt x="0" y="241"/>
                  </a:cubicBezTo>
                  <a:cubicBezTo>
                    <a:pt x="0" y="151"/>
                    <a:pt x="34" y="66"/>
                    <a:pt x="95" y="0"/>
                  </a:cubicBezTo>
                  <a:cubicBezTo>
                    <a:pt x="166" y="66"/>
                    <a:pt x="258" y="102"/>
                    <a:pt x="356" y="102"/>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78" name="Google Shape;1478;p53"/>
            <p:cNvSpPr/>
            <p:nvPr/>
          </p:nvSpPr>
          <p:spPr>
            <a:xfrm>
              <a:off x="11285615" y="4696357"/>
              <a:ext cx="330458" cy="392479"/>
            </a:xfrm>
            <a:custGeom>
              <a:rect b="b" l="l" r="r" t="t"/>
              <a:pathLst>
                <a:path extrusionOk="0" h="711" w="598">
                  <a:moveTo>
                    <a:pt x="493" y="607"/>
                  </a:moveTo>
                  <a:cubicBezTo>
                    <a:pt x="426" y="674"/>
                    <a:pt x="337" y="711"/>
                    <a:pt x="242" y="711"/>
                  </a:cubicBezTo>
                  <a:cubicBezTo>
                    <a:pt x="152" y="711"/>
                    <a:pt x="66" y="678"/>
                    <a:pt x="0" y="617"/>
                  </a:cubicBezTo>
                  <a:cubicBezTo>
                    <a:pt x="67" y="546"/>
                    <a:pt x="103" y="453"/>
                    <a:pt x="103" y="355"/>
                  </a:cubicBezTo>
                  <a:cubicBezTo>
                    <a:pt x="103" y="258"/>
                    <a:pt x="67" y="165"/>
                    <a:pt x="0" y="94"/>
                  </a:cubicBezTo>
                  <a:cubicBezTo>
                    <a:pt x="66" y="33"/>
                    <a:pt x="152" y="0"/>
                    <a:pt x="242" y="0"/>
                  </a:cubicBezTo>
                  <a:cubicBezTo>
                    <a:pt x="337" y="0"/>
                    <a:pt x="426" y="37"/>
                    <a:pt x="493" y="104"/>
                  </a:cubicBezTo>
                  <a:cubicBezTo>
                    <a:pt x="561" y="171"/>
                    <a:pt x="598" y="260"/>
                    <a:pt x="598" y="355"/>
                  </a:cubicBezTo>
                  <a:cubicBezTo>
                    <a:pt x="598" y="451"/>
                    <a:pt x="561" y="540"/>
                    <a:pt x="493" y="607"/>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79" name="Google Shape;1479;p53"/>
            <p:cNvSpPr/>
            <p:nvPr/>
          </p:nvSpPr>
          <p:spPr>
            <a:xfrm>
              <a:off x="11222808" y="4407150"/>
              <a:ext cx="411906" cy="329541"/>
            </a:xfrm>
            <a:custGeom>
              <a:rect b="b" l="l" r="r" t="t"/>
              <a:pathLst>
                <a:path extrusionOk="0" h="597" w="746">
                  <a:moveTo>
                    <a:pt x="356" y="0"/>
                  </a:moveTo>
                  <a:cubicBezTo>
                    <a:pt x="451" y="0"/>
                    <a:pt x="540" y="37"/>
                    <a:pt x="607" y="104"/>
                  </a:cubicBezTo>
                  <a:cubicBezTo>
                    <a:pt x="743" y="240"/>
                    <a:pt x="746" y="458"/>
                    <a:pt x="617" y="597"/>
                  </a:cubicBezTo>
                  <a:cubicBezTo>
                    <a:pt x="546" y="531"/>
                    <a:pt x="454" y="495"/>
                    <a:pt x="356" y="495"/>
                  </a:cubicBezTo>
                  <a:cubicBezTo>
                    <a:pt x="258" y="495"/>
                    <a:pt x="166" y="531"/>
                    <a:pt x="94" y="597"/>
                  </a:cubicBezTo>
                  <a:cubicBezTo>
                    <a:pt x="33" y="531"/>
                    <a:pt x="0" y="446"/>
                    <a:pt x="0" y="356"/>
                  </a:cubicBezTo>
                  <a:cubicBezTo>
                    <a:pt x="0" y="261"/>
                    <a:pt x="37" y="171"/>
                    <a:pt x="104" y="104"/>
                  </a:cubicBezTo>
                  <a:cubicBezTo>
                    <a:pt x="171" y="37"/>
                    <a:pt x="261" y="0"/>
                    <a:pt x="356"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80" name="Google Shape;1480;p53"/>
          <p:cNvGrpSpPr/>
          <p:nvPr/>
        </p:nvGrpSpPr>
        <p:grpSpPr>
          <a:xfrm>
            <a:off x="6266887" y="2984485"/>
            <a:ext cx="445805" cy="405735"/>
            <a:chOff x="8843122" y="4420259"/>
            <a:chExt cx="720202" cy="655469"/>
          </a:xfrm>
        </p:grpSpPr>
        <p:sp>
          <p:nvSpPr>
            <p:cNvPr id="1481" name="Google Shape;1481;p53"/>
            <p:cNvSpPr/>
            <p:nvPr/>
          </p:nvSpPr>
          <p:spPr>
            <a:xfrm>
              <a:off x="8843122" y="4664371"/>
              <a:ext cx="351295" cy="411356"/>
            </a:xfrm>
            <a:custGeom>
              <a:rect b="b" l="l" r="r" t="t"/>
              <a:pathLst>
                <a:path extrusionOk="0" h="618" w="530">
                  <a:moveTo>
                    <a:pt x="374" y="277"/>
                  </a:moveTo>
                  <a:cubicBezTo>
                    <a:pt x="280" y="220"/>
                    <a:pt x="216" y="122"/>
                    <a:pt x="203" y="13"/>
                  </a:cubicBezTo>
                  <a:cubicBezTo>
                    <a:pt x="202" y="5"/>
                    <a:pt x="192" y="0"/>
                    <a:pt x="185" y="5"/>
                  </a:cubicBezTo>
                  <a:cubicBezTo>
                    <a:pt x="44" y="104"/>
                    <a:pt x="0" y="297"/>
                    <a:pt x="88" y="449"/>
                  </a:cubicBezTo>
                  <a:cubicBezTo>
                    <a:pt x="148" y="553"/>
                    <a:pt x="259" y="618"/>
                    <a:pt x="380" y="618"/>
                  </a:cubicBezTo>
                  <a:cubicBezTo>
                    <a:pt x="380" y="618"/>
                    <a:pt x="380" y="618"/>
                    <a:pt x="380" y="618"/>
                  </a:cubicBezTo>
                  <a:cubicBezTo>
                    <a:pt x="428" y="618"/>
                    <a:pt x="477" y="607"/>
                    <a:pt x="521" y="586"/>
                  </a:cubicBezTo>
                  <a:cubicBezTo>
                    <a:pt x="529" y="583"/>
                    <a:pt x="530" y="572"/>
                    <a:pt x="523" y="567"/>
                  </a:cubicBezTo>
                  <a:cubicBezTo>
                    <a:pt x="435" y="501"/>
                    <a:pt x="382" y="397"/>
                    <a:pt x="380" y="287"/>
                  </a:cubicBezTo>
                  <a:cubicBezTo>
                    <a:pt x="380" y="283"/>
                    <a:pt x="378" y="279"/>
                    <a:pt x="374" y="277"/>
                  </a:cubicBez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2" name="Google Shape;1482;p53"/>
            <p:cNvSpPr/>
            <p:nvPr/>
          </p:nvSpPr>
          <p:spPr>
            <a:xfrm>
              <a:off x="9232824" y="4664371"/>
              <a:ext cx="330500" cy="411356"/>
            </a:xfrm>
            <a:custGeom>
              <a:rect b="b" l="l" r="r" t="t"/>
              <a:pathLst>
                <a:path extrusionOk="0" h="618" w="499">
                  <a:moveTo>
                    <a:pt x="326" y="13"/>
                  </a:moveTo>
                  <a:cubicBezTo>
                    <a:pt x="313" y="122"/>
                    <a:pt x="250" y="220"/>
                    <a:pt x="155" y="277"/>
                  </a:cubicBezTo>
                  <a:cubicBezTo>
                    <a:pt x="152" y="279"/>
                    <a:pt x="149" y="283"/>
                    <a:pt x="149" y="287"/>
                  </a:cubicBezTo>
                  <a:cubicBezTo>
                    <a:pt x="147" y="397"/>
                    <a:pt x="94" y="501"/>
                    <a:pt x="7" y="567"/>
                  </a:cubicBezTo>
                  <a:cubicBezTo>
                    <a:pt x="0" y="572"/>
                    <a:pt x="1" y="583"/>
                    <a:pt x="9" y="586"/>
                  </a:cubicBezTo>
                  <a:cubicBezTo>
                    <a:pt x="53" y="607"/>
                    <a:pt x="101" y="618"/>
                    <a:pt x="150" y="618"/>
                  </a:cubicBezTo>
                  <a:cubicBezTo>
                    <a:pt x="270" y="618"/>
                    <a:pt x="382" y="553"/>
                    <a:pt x="442" y="449"/>
                  </a:cubicBezTo>
                  <a:cubicBezTo>
                    <a:pt x="487" y="371"/>
                    <a:pt x="499" y="281"/>
                    <a:pt x="476" y="194"/>
                  </a:cubicBezTo>
                  <a:cubicBezTo>
                    <a:pt x="455" y="117"/>
                    <a:pt x="409" y="51"/>
                    <a:pt x="344" y="5"/>
                  </a:cubicBezTo>
                  <a:cubicBezTo>
                    <a:pt x="337" y="0"/>
                    <a:pt x="327" y="5"/>
                    <a:pt x="326" y="13"/>
                  </a:cubicBezTo>
                  <a:close/>
                </a:path>
              </a:pathLst>
            </a:cu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3" name="Google Shape;1483;p53"/>
            <p:cNvSpPr/>
            <p:nvPr/>
          </p:nvSpPr>
          <p:spPr>
            <a:xfrm>
              <a:off x="9108305" y="4859367"/>
              <a:ext cx="210630" cy="182470"/>
            </a:xfrm>
            <a:custGeom>
              <a:rect b="b" l="l" r="r" t="t"/>
              <a:pathLst>
                <a:path extrusionOk="0" h="274" w="318">
                  <a:moveTo>
                    <a:pt x="165" y="271"/>
                  </a:moveTo>
                  <a:cubicBezTo>
                    <a:pt x="253" y="214"/>
                    <a:pt x="309" y="118"/>
                    <a:pt x="317" y="14"/>
                  </a:cubicBezTo>
                  <a:cubicBezTo>
                    <a:pt x="318" y="6"/>
                    <a:pt x="309" y="0"/>
                    <a:pt x="301" y="3"/>
                  </a:cubicBezTo>
                  <a:cubicBezTo>
                    <a:pt x="256" y="23"/>
                    <a:pt x="208" y="33"/>
                    <a:pt x="159" y="33"/>
                  </a:cubicBezTo>
                  <a:cubicBezTo>
                    <a:pt x="110" y="33"/>
                    <a:pt x="61" y="23"/>
                    <a:pt x="16" y="3"/>
                  </a:cubicBezTo>
                  <a:cubicBezTo>
                    <a:pt x="8" y="0"/>
                    <a:pt x="0" y="6"/>
                    <a:pt x="0" y="14"/>
                  </a:cubicBezTo>
                  <a:cubicBezTo>
                    <a:pt x="9" y="118"/>
                    <a:pt x="65" y="214"/>
                    <a:pt x="152" y="271"/>
                  </a:cubicBezTo>
                  <a:cubicBezTo>
                    <a:pt x="156" y="274"/>
                    <a:pt x="161" y="274"/>
                    <a:pt x="165" y="271"/>
                  </a:cubicBezTo>
                  <a:close/>
                </a:path>
              </a:pathLst>
            </a:custGeom>
            <a:solidFill>
              <a:srgbClr val="A2C4C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4" name="Google Shape;1484;p53"/>
            <p:cNvSpPr/>
            <p:nvPr/>
          </p:nvSpPr>
          <p:spPr>
            <a:xfrm>
              <a:off x="8990881" y="4420259"/>
              <a:ext cx="445234" cy="224220"/>
            </a:xfrm>
            <a:custGeom>
              <a:rect b="b" l="l" r="r" t="t"/>
              <a:pathLst>
                <a:path extrusionOk="0" h="337" w="672">
                  <a:moveTo>
                    <a:pt x="336" y="0"/>
                  </a:moveTo>
                  <a:cubicBezTo>
                    <a:pt x="160" y="0"/>
                    <a:pt x="15" y="135"/>
                    <a:pt x="0" y="307"/>
                  </a:cubicBezTo>
                  <a:cubicBezTo>
                    <a:pt x="0" y="315"/>
                    <a:pt x="8" y="322"/>
                    <a:pt x="16" y="318"/>
                  </a:cubicBezTo>
                  <a:cubicBezTo>
                    <a:pt x="60" y="299"/>
                    <a:pt x="108" y="290"/>
                    <a:pt x="156" y="290"/>
                  </a:cubicBezTo>
                  <a:cubicBezTo>
                    <a:pt x="217" y="290"/>
                    <a:pt x="277" y="305"/>
                    <a:pt x="330" y="335"/>
                  </a:cubicBezTo>
                  <a:cubicBezTo>
                    <a:pt x="334" y="337"/>
                    <a:pt x="338" y="337"/>
                    <a:pt x="341" y="335"/>
                  </a:cubicBezTo>
                  <a:cubicBezTo>
                    <a:pt x="395" y="305"/>
                    <a:pt x="455" y="290"/>
                    <a:pt x="516" y="290"/>
                  </a:cubicBezTo>
                  <a:cubicBezTo>
                    <a:pt x="564" y="290"/>
                    <a:pt x="611" y="299"/>
                    <a:pt x="655" y="318"/>
                  </a:cubicBezTo>
                  <a:cubicBezTo>
                    <a:pt x="663" y="321"/>
                    <a:pt x="672" y="315"/>
                    <a:pt x="671" y="307"/>
                  </a:cubicBezTo>
                  <a:cubicBezTo>
                    <a:pt x="656" y="135"/>
                    <a:pt x="511" y="0"/>
                    <a:pt x="336" y="0"/>
                  </a:cubicBez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5" name="Google Shape;1485;p53"/>
            <p:cNvSpPr/>
            <p:nvPr/>
          </p:nvSpPr>
          <p:spPr>
            <a:xfrm>
              <a:off x="8988924" y="4625814"/>
              <a:ext cx="207939" cy="207766"/>
            </a:xfrm>
            <a:custGeom>
              <a:rect b="b" l="l" r="r" t="t"/>
              <a:pathLst>
                <a:path extrusionOk="0" h="312" w="314">
                  <a:moveTo>
                    <a:pt x="147" y="307"/>
                  </a:moveTo>
                  <a:cubicBezTo>
                    <a:pt x="154" y="312"/>
                    <a:pt x="163" y="308"/>
                    <a:pt x="164" y="299"/>
                  </a:cubicBezTo>
                  <a:cubicBezTo>
                    <a:pt x="170" y="251"/>
                    <a:pt x="185" y="203"/>
                    <a:pt x="210" y="161"/>
                  </a:cubicBezTo>
                  <a:cubicBezTo>
                    <a:pt x="234" y="118"/>
                    <a:pt x="268" y="81"/>
                    <a:pt x="307" y="52"/>
                  </a:cubicBezTo>
                  <a:cubicBezTo>
                    <a:pt x="314" y="47"/>
                    <a:pt x="313" y="37"/>
                    <a:pt x="305" y="33"/>
                  </a:cubicBezTo>
                  <a:cubicBezTo>
                    <a:pt x="260" y="11"/>
                    <a:pt x="210" y="0"/>
                    <a:pt x="159" y="0"/>
                  </a:cubicBezTo>
                  <a:cubicBezTo>
                    <a:pt x="104" y="0"/>
                    <a:pt x="49" y="14"/>
                    <a:pt x="0" y="40"/>
                  </a:cubicBezTo>
                  <a:cubicBezTo>
                    <a:pt x="4" y="147"/>
                    <a:pt x="59" y="247"/>
                    <a:pt x="147" y="307"/>
                  </a:cubicBezTo>
                  <a:close/>
                </a:path>
              </a:pathLst>
            </a:custGeom>
            <a:solidFill>
              <a:srgbClr val="B6D7A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6" name="Google Shape;1486;p53"/>
            <p:cNvSpPr/>
            <p:nvPr/>
          </p:nvSpPr>
          <p:spPr>
            <a:xfrm>
              <a:off x="9232824" y="4627288"/>
              <a:ext cx="203291" cy="203591"/>
            </a:xfrm>
            <a:custGeom>
              <a:rect b="b" l="l" r="r" t="t"/>
              <a:pathLst>
                <a:path extrusionOk="0" h="306" w="307">
                  <a:moveTo>
                    <a:pt x="9" y="31"/>
                  </a:moveTo>
                  <a:cubicBezTo>
                    <a:pt x="1" y="35"/>
                    <a:pt x="0" y="45"/>
                    <a:pt x="7" y="51"/>
                  </a:cubicBezTo>
                  <a:cubicBezTo>
                    <a:pt x="45" y="79"/>
                    <a:pt x="77" y="116"/>
                    <a:pt x="101" y="158"/>
                  </a:cubicBezTo>
                  <a:cubicBezTo>
                    <a:pt x="126" y="199"/>
                    <a:pt x="141" y="246"/>
                    <a:pt x="147" y="293"/>
                  </a:cubicBezTo>
                  <a:cubicBezTo>
                    <a:pt x="148" y="302"/>
                    <a:pt x="158" y="306"/>
                    <a:pt x="165" y="301"/>
                  </a:cubicBezTo>
                  <a:cubicBezTo>
                    <a:pt x="248" y="243"/>
                    <a:pt x="301" y="149"/>
                    <a:pt x="307" y="46"/>
                  </a:cubicBezTo>
                  <a:cubicBezTo>
                    <a:pt x="307" y="42"/>
                    <a:pt x="305" y="38"/>
                    <a:pt x="301" y="35"/>
                  </a:cubicBezTo>
                  <a:cubicBezTo>
                    <a:pt x="254" y="12"/>
                    <a:pt x="202" y="0"/>
                    <a:pt x="151" y="0"/>
                  </a:cubicBezTo>
                  <a:cubicBezTo>
                    <a:pt x="101" y="0"/>
                    <a:pt x="53" y="11"/>
                    <a:pt x="9" y="31"/>
                  </a:cubicBezTo>
                  <a:close/>
                </a:path>
              </a:pathLst>
            </a:custGeom>
            <a:solidFill>
              <a:srgbClr val="A4C2F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87" name="Google Shape;1487;p53"/>
          <p:cNvGrpSpPr/>
          <p:nvPr/>
        </p:nvGrpSpPr>
        <p:grpSpPr>
          <a:xfrm>
            <a:off x="3069757" y="2283047"/>
            <a:ext cx="445812" cy="394518"/>
            <a:chOff x="1510757" y="3225422"/>
            <a:chExt cx="720214" cy="637347"/>
          </a:xfrm>
        </p:grpSpPr>
        <p:sp>
          <p:nvSpPr>
            <p:cNvPr id="1488" name="Google Shape;1488;p53"/>
            <p:cNvSpPr/>
            <p:nvPr/>
          </p:nvSpPr>
          <p:spPr>
            <a:xfrm>
              <a:off x="1774546" y="3475620"/>
              <a:ext cx="261417" cy="238347"/>
            </a:xfrm>
            <a:custGeom>
              <a:rect b="b" l="l" r="r" t="t"/>
              <a:pathLst>
                <a:path extrusionOk="0" h="351" w="385">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89" name="Google Shape;1489;p53"/>
            <p:cNvSpPr/>
            <p:nvPr/>
          </p:nvSpPr>
          <p:spPr>
            <a:xfrm>
              <a:off x="2000650" y="3426634"/>
              <a:ext cx="230321" cy="296287"/>
            </a:xfrm>
            <a:custGeom>
              <a:rect b="b" l="l" r="r" t="t"/>
              <a:pathLst>
                <a:path extrusionOk="0" h="436" w="339">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0" name="Google Shape;1490;p53"/>
            <p:cNvSpPr/>
            <p:nvPr/>
          </p:nvSpPr>
          <p:spPr>
            <a:xfrm>
              <a:off x="1774546" y="3225422"/>
              <a:ext cx="211874" cy="236503"/>
            </a:xfrm>
            <a:custGeom>
              <a:rect b="b" l="l" r="r" t="t"/>
              <a:pathLst>
                <a:path extrusionOk="0" h="348" w="312">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1" name="Google Shape;1491;p53"/>
            <p:cNvSpPr/>
            <p:nvPr/>
          </p:nvSpPr>
          <p:spPr>
            <a:xfrm>
              <a:off x="1951107" y="3243857"/>
              <a:ext cx="274329" cy="218067"/>
            </a:xfrm>
            <a:custGeom>
              <a:rect b="b" l="l" r="r" t="t"/>
              <a:pathLst>
                <a:path extrusionOk="0" h="321" w="404">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2" name="Google Shape;1492;p53"/>
            <p:cNvSpPr/>
            <p:nvPr/>
          </p:nvSpPr>
          <p:spPr>
            <a:xfrm>
              <a:off x="1858610" y="3710542"/>
              <a:ext cx="173926" cy="152226"/>
            </a:xfrm>
            <a:custGeom>
              <a:rect b="b" l="l" r="r" t="t"/>
              <a:pathLst>
                <a:path extrusionOk="0" h="224" w="256">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3" name="Google Shape;1493;p53"/>
            <p:cNvSpPr/>
            <p:nvPr/>
          </p:nvSpPr>
          <p:spPr>
            <a:xfrm>
              <a:off x="1521825" y="3426634"/>
              <a:ext cx="288560" cy="234396"/>
            </a:xfrm>
            <a:custGeom>
              <a:rect b="b" l="l" r="r" t="t"/>
              <a:pathLst>
                <a:path extrusionOk="0" h="345" w="425">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4" name="Google Shape;1494;p53"/>
            <p:cNvSpPr/>
            <p:nvPr/>
          </p:nvSpPr>
          <p:spPr>
            <a:xfrm>
              <a:off x="1510757" y="3234903"/>
              <a:ext cx="299628" cy="227021"/>
            </a:xfrm>
            <a:custGeom>
              <a:rect b="b" l="l" r="r" t="t"/>
              <a:pathLst>
                <a:path extrusionOk="0" h="334" w="441">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495" name="Google Shape;1495;p53"/>
          <p:cNvGrpSpPr/>
          <p:nvPr/>
        </p:nvGrpSpPr>
        <p:grpSpPr>
          <a:xfrm>
            <a:off x="3761148" y="2300567"/>
            <a:ext cx="445767" cy="359478"/>
            <a:chOff x="2595501" y="3253725"/>
            <a:chExt cx="720141" cy="580739"/>
          </a:xfrm>
        </p:grpSpPr>
        <p:sp>
          <p:nvSpPr>
            <p:cNvPr id="1496" name="Google Shape;1496;p53"/>
            <p:cNvSpPr/>
            <p:nvPr/>
          </p:nvSpPr>
          <p:spPr>
            <a:xfrm>
              <a:off x="2595501" y="3269807"/>
              <a:ext cx="416349" cy="273171"/>
            </a:xfrm>
            <a:custGeom>
              <a:rect b="b" l="l" r="r" t="t"/>
              <a:pathLst>
                <a:path extrusionOk="0" h="472" w="722">
                  <a:moveTo>
                    <a:pt x="250" y="429"/>
                  </a:moveTo>
                  <a:cubicBezTo>
                    <a:pt x="250" y="413"/>
                    <a:pt x="258" y="398"/>
                    <a:pt x="270" y="388"/>
                  </a:cubicBezTo>
                  <a:cubicBezTo>
                    <a:pt x="289" y="372"/>
                    <a:pt x="315" y="364"/>
                    <a:pt x="344" y="365"/>
                  </a:cubicBezTo>
                  <a:cubicBezTo>
                    <a:pt x="373" y="364"/>
                    <a:pt x="399" y="372"/>
                    <a:pt x="418" y="388"/>
                  </a:cubicBezTo>
                  <a:cubicBezTo>
                    <a:pt x="431" y="398"/>
                    <a:pt x="438" y="413"/>
                    <a:pt x="438" y="429"/>
                  </a:cubicBezTo>
                  <a:cubicBezTo>
                    <a:pt x="438" y="446"/>
                    <a:pt x="430" y="461"/>
                    <a:pt x="417" y="472"/>
                  </a:cubicBezTo>
                  <a:cubicBezTo>
                    <a:pt x="598" y="472"/>
                    <a:pt x="598" y="472"/>
                    <a:pt x="598" y="472"/>
                  </a:cubicBezTo>
                  <a:cubicBezTo>
                    <a:pt x="606" y="472"/>
                    <a:pt x="613" y="465"/>
                    <a:pt x="613" y="457"/>
                  </a:cubicBezTo>
                  <a:cubicBezTo>
                    <a:pt x="613" y="457"/>
                    <a:pt x="613" y="457"/>
                    <a:pt x="613" y="457"/>
                  </a:cubicBezTo>
                  <a:cubicBezTo>
                    <a:pt x="613" y="457"/>
                    <a:pt x="613" y="457"/>
                    <a:pt x="613" y="457"/>
                  </a:cubicBezTo>
                  <a:cubicBezTo>
                    <a:pt x="613" y="320"/>
                    <a:pt x="613" y="320"/>
                    <a:pt x="613" y="320"/>
                  </a:cubicBezTo>
                  <a:cubicBezTo>
                    <a:pt x="615" y="315"/>
                    <a:pt x="619" y="310"/>
                    <a:pt x="624" y="310"/>
                  </a:cubicBezTo>
                  <a:cubicBezTo>
                    <a:pt x="635" y="310"/>
                    <a:pt x="645" y="310"/>
                    <a:pt x="651" y="319"/>
                  </a:cubicBezTo>
                  <a:cubicBezTo>
                    <a:pt x="655" y="325"/>
                    <a:pt x="657" y="331"/>
                    <a:pt x="661" y="336"/>
                  </a:cubicBezTo>
                  <a:cubicBezTo>
                    <a:pt x="671" y="353"/>
                    <a:pt x="693" y="355"/>
                    <a:pt x="705" y="340"/>
                  </a:cubicBezTo>
                  <a:cubicBezTo>
                    <a:pt x="718" y="325"/>
                    <a:pt x="722" y="303"/>
                    <a:pt x="722" y="283"/>
                  </a:cubicBezTo>
                  <a:cubicBezTo>
                    <a:pt x="722" y="263"/>
                    <a:pt x="718" y="242"/>
                    <a:pt x="705" y="227"/>
                  </a:cubicBezTo>
                  <a:cubicBezTo>
                    <a:pt x="693" y="211"/>
                    <a:pt x="671" y="213"/>
                    <a:pt x="661" y="230"/>
                  </a:cubicBezTo>
                  <a:cubicBezTo>
                    <a:pt x="657" y="235"/>
                    <a:pt x="655" y="241"/>
                    <a:pt x="651" y="247"/>
                  </a:cubicBezTo>
                  <a:cubicBezTo>
                    <a:pt x="645" y="256"/>
                    <a:pt x="635" y="256"/>
                    <a:pt x="624" y="256"/>
                  </a:cubicBezTo>
                  <a:cubicBezTo>
                    <a:pt x="619" y="256"/>
                    <a:pt x="615" y="251"/>
                    <a:pt x="613" y="247"/>
                  </a:cubicBezTo>
                  <a:cubicBezTo>
                    <a:pt x="613" y="104"/>
                    <a:pt x="613" y="104"/>
                    <a:pt x="613" y="104"/>
                  </a:cubicBezTo>
                  <a:cubicBezTo>
                    <a:pt x="613" y="96"/>
                    <a:pt x="609" y="89"/>
                    <a:pt x="602" y="85"/>
                  </a:cubicBezTo>
                  <a:cubicBezTo>
                    <a:pt x="600" y="84"/>
                    <a:pt x="598" y="82"/>
                    <a:pt x="595" y="81"/>
                  </a:cubicBezTo>
                  <a:cubicBezTo>
                    <a:pt x="520" y="29"/>
                    <a:pt x="437" y="0"/>
                    <a:pt x="345" y="0"/>
                  </a:cubicBezTo>
                  <a:cubicBezTo>
                    <a:pt x="147" y="9"/>
                    <a:pt x="0" y="128"/>
                    <a:pt x="25" y="345"/>
                  </a:cubicBezTo>
                  <a:cubicBezTo>
                    <a:pt x="29" y="385"/>
                    <a:pt x="37" y="424"/>
                    <a:pt x="49" y="461"/>
                  </a:cubicBezTo>
                  <a:cubicBezTo>
                    <a:pt x="52" y="467"/>
                    <a:pt x="57" y="472"/>
                    <a:pt x="64" y="472"/>
                  </a:cubicBezTo>
                  <a:cubicBezTo>
                    <a:pt x="271" y="472"/>
                    <a:pt x="271" y="472"/>
                    <a:pt x="271" y="472"/>
                  </a:cubicBezTo>
                  <a:cubicBezTo>
                    <a:pt x="258" y="461"/>
                    <a:pt x="250" y="446"/>
                    <a:pt x="250" y="42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7" name="Google Shape;1497;p53"/>
            <p:cNvSpPr/>
            <p:nvPr/>
          </p:nvSpPr>
          <p:spPr>
            <a:xfrm>
              <a:off x="2903528" y="3560177"/>
              <a:ext cx="374670" cy="273617"/>
            </a:xfrm>
            <a:custGeom>
              <a:rect b="b" l="l" r="r" t="t"/>
              <a:pathLst>
                <a:path extrusionOk="0" h="473" w="650">
                  <a:moveTo>
                    <a:pt x="455" y="42"/>
                  </a:moveTo>
                  <a:cubicBezTo>
                    <a:pt x="455" y="58"/>
                    <a:pt x="448" y="74"/>
                    <a:pt x="435" y="84"/>
                  </a:cubicBezTo>
                  <a:cubicBezTo>
                    <a:pt x="417" y="100"/>
                    <a:pt x="391" y="108"/>
                    <a:pt x="361" y="107"/>
                  </a:cubicBezTo>
                  <a:cubicBezTo>
                    <a:pt x="332" y="108"/>
                    <a:pt x="306" y="100"/>
                    <a:pt x="288" y="84"/>
                  </a:cubicBezTo>
                  <a:cubicBezTo>
                    <a:pt x="275" y="74"/>
                    <a:pt x="268" y="58"/>
                    <a:pt x="268" y="42"/>
                  </a:cubicBezTo>
                  <a:cubicBezTo>
                    <a:pt x="268" y="26"/>
                    <a:pt x="275" y="11"/>
                    <a:pt x="289" y="0"/>
                  </a:cubicBezTo>
                  <a:cubicBezTo>
                    <a:pt x="124" y="0"/>
                    <a:pt x="124" y="0"/>
                    <a:pt x="124" y="0"/>
                  </a:cubicBezTo>
                  <a:cubicBezTo>
                    <a:pt x="116" y="0"/>
                    <a:pt x="109" y="7"/>
                    <a:pt x="109" y="15"/>
                  </a:cubicBezTo>
                  <a:cubicBezTo>
                    <a:pt x="109" y="181"/>
                    <a:pt x="109" y="181"/>
                    <a:pt x="109" y="181"/>
                  </a:cubicBezTo>
                  <a:cubicBezTo>
                    <a:pt x="107" y="186"/>
                    <a:pt x="104" y="190"/>
                    <a:pt x="98" y="191"/>
                  </a:cubicBezTo>
                  <a:cubicBezTo>
                    <a:pt x="88" y="191"/>
                    <a:pt x="78" y="191"/>
                    <a:pt x="71" y="181"/>
                  </a:cubicBezTo>
                  <a:cubicBezTo>
                    <a:pt x="68" y="176"/>
                    <a:pt x="65" y="170"/>
                    <a:pt x="62" y="164"/>
                  </a:cubicBezTo>
                  <a:cubicBezTo>
                    <a:pt x="51" y="148"/>
                    <a:pt x="30" y="146"/>
                    <a:pt x="17" y="161"/>
                  </a:cubicBezTo>
                  <a:cubicBezTo>
                    <a:pt x="5" y="176"/>
                    <a:pt x="0" y="198"/>
                    <a:pt x="1" y="218"/>
                  </a:cubicBezTo>
                  <a:cubicBezTo>
                    <a:pt x="0" y="238"/>
                    <a:pt x="5" y="259"/>
                    <a:pt x="17" y="274"/>
                  </a:cubicBezTo>
                  <a:cubicBezTo>
                    <a:pt x="30" y="289"/>
                    <a:pt x="51" y="288"/>
                    <a:pt x="62" y="271"/>
                  </a:cubicBezTo>
                  <a:cubicBezTo>
                    <a:pt x="65" y="265"/>
                    <a:pt x="68" y="259"/>
                    <a:pt x="71" y="254"/>
                  </a:cubicBezTo>
                  <a:cubicBezTo>
                    <a:pt x="78" y="244"/>
                    <a:pt x="88" y="244"/>
                    <a:pt x="98" y="245"/>
                  </a:cubicBezTo>
                  <a:cubicBezTo>
                    <a:pt x="104" y="245"/>
                    <a:pt x="107" y="250"/>
                    <a:pt x="109" y="254"/>
                  </a:cubicBezTo>
                  <a:cubicBezTo>
                    <a:pt x="109" y="457"/>
                    <a:pt x="109" y="457"/>
                    <a:pt x="109" y="457"/>
                  </a:cubicBezTo>
                  <a:cubicBezTo>
                    <a:pt x="109" y="466"/>
                    <a:pt x="118" y="473"/>
                    <a:pt x="127" y="470"/>
                  </a:cubicBezTo>
                  <a:cubicBezTo>
                    <a:pt x="132" y="468"/>
                    <a:pt x="138" y="466"/>
                    <a:pt x="143" y="464"/>
                  </a:cubicBezTo>
                  <a:cubicBezTo>
                    <a:pt x="264" y="406"/>
                    <a:pt x="377" y="334"/>
                    <a:pt x="477" y="243"/>
                  </a:cubicBezTo>
                  <a:cubicBezTo>
                    <a:pt x="549" y="178"/>
                    <a:pt x="607" y="105"/>
                    <a:pt x="646" y="21"/>
                  </a:cubicBezTo>
                  <a:cubicBezTo>
                    <a:pt x="650" y="11"/>
                    <a:pt x="643" y="0"/>
                    <a:pt x="632" y="0"/>
                  </a:cubicBezTo>
                  <a:cubicBezTo>
                    <a:pt x="434" y="0"/>
                    <a:pt x="434" y="0"/>
                    <a:pt x="434" y="0"/>
                  </a:cubicBezTo>
                  <a:cubicBezTo>
                    <a:pt x="448" y="11"/>
                    <a:pt x="455" y="26"/>
                    <a:pt x="455" y="42"/>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8" name="Google Shape;1498;p53"/>
            <p:cNvSpPr/>
            <p:nvPr/>
          </p:nvSpPr>
          <p:spPr>
            <a:xfrm>
              <a:off x="2635397" y="3497189"/>
              <a:ext cx="313600" cy="337276"/>
            </a:xfrm>
            <a:custGeom>
              <a:rect b="b" l="l" r="r" t="t"/>
              <a:pathLst>
                <a:path extrusionOk="0" h="583" w="544">
                  <a:moveTo>
                    <a:pt x="502" y="420"/>
                  </a:moveTo>
                  <a:cubicBezTo>
                    <a:pt x="486" y="420"/>
                    <a:pt x="471" y="413"/>
                    <a:pt x="460" y="400"/>
                  </a:cubicBezTo>
                  <a:cubicBezTo>
                    <a:pt x="445" y="382"/>
                    <a:pt x="436" y="356"/>
                    <a:pt x="437" y="327"/>
                  </a:cubicBezTo>
                  <a:cubicBezTo>
                    <a:pt x="436" y="298"/>
                    <a:pt x="445" y="271"/>
                    <a:pt x="460" y="253"/>
                  </a:cubicBezTo>
                  <a:cubicBezTo>
                    <a:pt x="471" y="240"/>
                    <a:pt x="486" y="233"/>
                    <a:pt x="502" y="233"/>
                  </a:cubicBezTo>
                  <a:cubicBezTo>
                    <a:pt x="518" y="233"/>
                    <a:pt x="534" y="241"/>
                    <a:pt x="544" y="254"/>
                  </a:cubicBezTo>
                  <a:cubicBezTo>
                    <a:pt x="544" y="124"/>
                    <a:pt x="544" y="124"/>
                    <a:pt x="544" y="124"/>
                  </a:cubicBezTo>
                  <a:cubicBezTo>
                    <a:pt x="544" y="116"/>
                    <a:pt x="537" y="109"/>
                    <a:pt x="529" y="109"/>
                  </a:cubicBezTo>
                  <a:cubicBezTo>
                    <a:pt x="312" y="109"/>
                    <a:pt x="312" y="109"/>
                    <a:pt x="312" y="109"/>
                  </a:cubicBezTo>
                  <a:cubicBezTo>
                    <a:pt x="307" y="107"/>
                    <a:pt x="302" y="103"/>
                    <a:pt x="302" y="98"/>
                  </a:cubicBezTo>
                  <a:cubicBezTo>
                    <a:pt x="302" y="87"/>
                    <a:pt x="302" y="78"/>
                    <a:pt x="311" y="71"/>
                  </a:cubicBezTo>
                  <a:cubicBezTo>
                    <a:pt x="317" y="67"/>
                    <a:pt x="323" y="65"/>
                    <a:pt x="328" y="61"/>
                  </a:cubicBezTo>
                  <a:cubicBezTo>
                    <a:pt x="345" y="51"/>
                    <a:pt x="347" y="30"/>
                    <a:pt x="332" y="17"/>
                  </a:cubicBezTo>
                  <a:cubicBezTo>
                    <a:pt x="317" y="5"/>
                    <a:pt x="295" y="0"/>
                    <a:pt x="275" y="0"/>
                  </a:cubicBezTo>
                  <a:cubicBezTo>
                    <a:pt x="255" y="0"/>
                    <a:pt x="234" y="5"/>
                    <a:pt x="219" y="17"/>
                  </a:cubicBezTo>
                  <a:cubicBezTo>
                    <a:pt x="203" y="30"/>
                    <a:pt x="205" y="51"/>
                    <a:pt x="222" y="61"/>
                  </a:cubicBezTo>
                  <a:cubicBezTo>
                    <a:pt x="227" y="65"/>
                    <a:pt x="233" y="67"/>
                    <a:pt x="239" y="71"/>
                  </a:cubicBezTo>
                  <a:cubicBezTo>
                    <a:pt x="248" y="78"/>
                    <a:pt x="248" y="87"/>
                    <a:pt x="248" y="98"/>
                  </a:cubicBezTo>
                  <a:cubicBezTo>
                    <a:pt x="248" y="103"/>
                    <a:pt x="243" y="107"/>
                    <a:pt x="239" y="109"/>
                  </a:cubicBezTo>
                  <a:cubicBezTo>
                    <a:pt x="19" y="109"/>
                    <a:pt x="19" y="109"/>
                    <a:pt x="19" y="109"/>
                  </a:cubicBezTo>
                  <a:cubicBezTo>
                    <a:pt x="8" y="109"/>
                    <a:pt x="0" y="120"/>
                    <a:pt x="5" y="130"/>
                  </a:cubicBezTo>
                  <a:cubicBezTo>
                    <a:pt x="18" y="157"/>
                    <a:pt x="32" y="183"/>
                    <a:pt x="50" y="208"/>
                  </a:cubicBezTo>
                  <a:cubicBezTo>
                    <a:pt x="170" y="381"/>
                    <a:pt x="338" y="493"/>
                    <a:pt x="525" y="579"/>
                  </a:cubicBezTo>
                  <a:cubicBezTo>
                    <a:pt x="525" y="579"/>
                    <a:pt x="525" y="579"/>
                    <a:pt x="525" y="579"/>
                  </a:cubicBezTo>
                  <a:cubicBezTo>
                    <a:pt x="534" y="583"/>
                    <a:pt x="544" y="576"/>
                    <a:pt x="544" y="567"/>
                  </a:cubicBezTo>
                  <a:cubicBezTo>
                    <a:pt x="544" y="399"/>
                    <a:pt x="544" y="399"/>
                    <a:pt x="544" y="399"/>
                  </a:cubicBezTo>
                  <a:cubicBezTo>
                    <a:pt x="534" y="413"/>
                    <a:pt x="518" y="420"/>
                    <a:pt x="502" y="42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499" name="Google Shape;1499;p53"/>
            <p:cNvSpPr/>
            <p:nvPr/>
          </p:nvSpPr>
          <p:spPr>
            <a:xfrm>
              <a:off x="2966382" y="3253725"/>
              <a:ext cx="349261" cy="352241"/>
            </a:xfrm>
            <a:custGeom>
              <a:rect b="b" l="l" r="r" t="t"/>
              <a:pathLst>
                <a:path extrusionOk="0" h="609" w="606">
                  <a:moveTo>
                    <a:pt x="397" y="49"/>
                  </a:moveTo>
                  <a:cubicBezTo>
                    <a:pt x="262" y="0"/>
                    <a:pt x="137" y="39"/>
                    <a:pt x="19" y="109"/>
                  </a:cubicBezTo>
                  <a:cubicBezTo>
                    <a:pt x="17" y="110"/>
                    <a:pt x="15" y="111"/>
                    <a:pt x="13" y="112"/>
                  </a:cubicBezTo>
                  <a:cubicBezTo>
                    <a:pt x="5" y="116"/>
                    <a:pt x="0" y="124"/>
                    <a:pt x="0" y="132"/>
                  </a:cubicBezTo>
                  <a:cubicBezTo>
                    <a:pt x="0" y="238"/>
                    <a:pt x="0" y="238"/>
                    <a:pt x="0" y="238"/>
                  </a:cubicBezTo>
                  <a:cubicBezTo>
                    <a:pt x="11" y="225"/>
                    <a:pt x="26" y="217"/>
                    <a:pt x="43" y="217"/>
                  </a:cubicBezTo>
                  <a:cubicBezTo>
                    <a:pt x="59" y="217"/>
                    <a:pt x="74" y="225"/>
                    <a:pt x="85" y="237"/>
                  </a:cubicBezTo>
                  <a:cubicBezTo>
                    <a:pt x="100" y="256"/>
                    <a:pt x="108" y="282"/>
                    <a:pt x="108" y="311"/>
                  </a:cubicBezTo>
                  <a:cubicBezTo>
                    <a:pt x="108" y="340"/>
                    <a:pt x="100" y="366"/>
                    <a:pt x="85" y="385"/>
                  </a:cubicBezTo>
                  <a:cubicBezTo>
                    <a:pt x="74" y="398"/>
                    <a:pt x="59" y="405"/>
                    <a:pt x="43" y="405"/>
                  </a:cubicBezTo>
                  <a:cubicBezTo>
                    <a:pt x="26" y="405"/>
                    <a:pt x="11" y="397"/>
                    <a:pt x="0" y="384"/>
                  </a:cubicBezTo>
                  <a:cubicBezTo>
                    <a:pt x="0" y="485"/>
                    <a:pt x="0" y="485"/>
                    <a:pt x="0" y="485"/>
                  </a:cubicBezTo>
                  <a:cubicBezTo>
                    <a:pt x="0" y="493"/>
                    <a:pt x="7" y="500"/>
                    <a:pt x="15" y="500"/>
                  </a:cubicBezTo>
                  <a:cubicBezTo>
                    <a:pt x="216" y="500"/>
                    <a:pt x="216" y="500"/>
                    <a:pt x="216" y="500"/>
                  </a:cubicBezTo>
                  <a:cubicBezTo>
                    <a:pt x="221" y="502"/>
                    <a:pt x="225" y="505"/>
                    <a:pt x="225" y="511"/>
                  </a:cubicBezTo>
                  <a:cubicBezTo>
                    <a:pt x="226" y="521"/>
                    <a:pt x="226" y="531"/>
                    <a:pt x="216" y="538"/>
                  </a:cubicBezTo>
                  <a:cubicBezTo>
                    <a:pt x="211" y="541"/>
                    <a:pt x="205" y="544"/>
                    <a:pt x="199" y="547"/>
                  </a:cubicBezTo>
                  <a:cubicBezTo>
                    <a:pt x="183" y="558"/>
                    <a:pt x="181" y="579"/>
                    <a:pt x="196" y="592"/>
                  </a:cubicBezTo>
                  <a:cubicBezTo>
                    <a:pt x="211" y="604"/>
                    <a:pt x="233" y="609"/>
                    <a:pt x="252" y="609"/>
                  </a:cubicBezTo>
                  <a:cubicBezTo>
                    <a:pt x="272" y="609"/>
                    <a:pt x="294" y="604"/>
                    <a:pt x="309" y="592"/>
                  </a:cubicBezTo>
                  <a:cubicBezTo>
                    <a:pt x="324" y="579"/>
                    <a:pt x="322" y="558"/>
                    <a:pt x="306" y="547"/>
                  </a:cubicBezTo>
                  <a:cubicBezTo>
                    <a:pt x="300" y="544"/>
                    <a:pt x="294" y="541"/>
                    <a:pt x="289" y="538"/>
                  </a:cubicBezTo>
                  <a:cubicBezTo>
                    <a:pt x="279" y="531"/>
                    <a:pt x="279" y="521"/>
                    <a:pt x="279" y="511"/>
                  </a:cubicBezTo>
                  <a:cubicBezTo>
                    <a:pt x="280" y="505"/>
                    <a:pt x="284" y="502"/>
                    <a:pt x="289" y="500"/>
                  </a:cubicBezTo>
                  <a:cubicBezTo>
                    <a:pt x="547" y="500"/>
                    <a:pt x="547" y="500"/>
                    <a:pt x="547" y="500"/>
                  </a:cubicBezTo>
                  <a:cubicBezTo>
                    <a:pt x="554" y="500"/>
                    <a:pt x="559" y="496"/>
                    <a:pt x="561" y="490"/>
                  </a:cubicBezTo>
                  <a:cubicBezTo>
                    <a:pt x="574" y="451"/>
                    <a:pt x="583" y="411"/>
                    <a:pt x="588" y="368"/>
                  </a:cubicBezTo>
                  <a:cubicBezTo>
                    <a:pt x="606" y="217"/>
                    <a:pt x="540" y="101"/>
                    <a:pt x="397" y="49"/>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00" name="Google Shape;1500;p53"/>
          <p:cNvGrpSpPr/>
          <p:nvPr/>
        </p:nvGrpSpPr>
        <p:grpSpPr>
          <a:xfrm>
            <a:off x="5143819" y="2257535"/>
            <a:ext cx="443879" cy="445541"/>
            <a:chOff x="4764809" y="3184208"/>
            <a:chExt cx="717090" cy="719775"/>
          </a:xfrm>
        </p:grpSpPr>
        <p:sp>
          <p:nvSpPr>
            <p:cNvPr id="1501" name="Google Shape;1501;p53"/>
            <p:cNvSpPr/>
            <p:nvPr/>
          </p:nvSpPr>
          <p:spPr>
            <a:xfrm>
              <a:off x="5143387" y="3232375"/>
              <a:ext cx="338512" cy="556553"/>
            </a:xfrm>
            <a:custGeom>
              <a:rect b="b" l="l" r="r" t="t"/>
              <a:pathLst>
                <a:path extrusionOk="0" h="847" w="517">
                  <a:moveTo>
                    <a:pt x="0" y="802"/>
                  </a:moveTo>
                  <a:cubicBezTo>
                    <a:pt x="37" y="819"/>
                    <a:pt x="110" y="847"/>
                    <a:pt x="190" y="847"/>
                  </a:cubicBezTo>
                  <a:cubicBezTo>
                    <a:pt x="190" y="847"/>
                    <a:pt x="190" y="847"/>
                    <a:pt x="190" y="847"/>
                  </a:cubicBezTo>
                  <a:cubicBezTo>
                    <a:pt x="199" y="847"/>
                    <a:pt x="209" y="847"/>
                    <a:pt x="218" y="846"/>
                  </a:cubicBezTo>
                  <a:cubicBezTo>
                    <a:pt x="349" y="835"/>
                    <a:pt x="430" y="763"/>
                    <a:pt x="441" y="754"/>
                  </a:cubicBezTo>
                  <a:cubicBezTo>
                    <a:pt x="491" y="669"/>
                    <a:pt x="517" y="573"/>
                    <a:pt x="517" y="474"/>
                  </a:cubicBezTo>
                  <a:cubicBezTo>
                    <a:pt x="517" y="274"/>
                    <a:pt x="411" y="96"/>
                    <a:pt x="244" y="0"/>
                  </a:cubicBezTo>
                  <a:cubicBezTo>
                    <a:pt x="282" y="43"/>
                    <a:pt x="320" y="107"/>
                    <a:pt x="335" y="201"/>
                  </a:cubicBezTo>
                  <a:cubicBezTo>
                    <a:pt x="354" y="317"/>
                    <a:pt x="329" y="414"/>
                    <a:pt x="305" y="476"/>
                  </a:cubicBezTo>
                  <a:cubicBezTo>
                    <a:pt x="279" y="543"/>
                    <a:pt x="249" y="582"/>
                    <a:pt x="247" y="583"/>
                  </a:cubicBezTo>
                  <a:cubicBezTo>
                    <a:pt x="247" y="583"/>
                    <a:pt x="247" y="583"/>
                    <a:pt x="247" y="583"/>
                  </a:cubicBezTo>
                  <a:cubicBezTo>
                    <a:pt x="236" y="599"/>
                    <a:pt x="224" y="615"/>
                    <a:pt x="210" y="631"/>
                  </a:cubicBezTo>
                  <a:cubicBezTo>
                    <a:pt x="168" y="680"/>
                    <a:pt x="115" y="725"/>
                    <a:pt x="50" y="770"/>
                  </a:cubicBezTo>
                  <a:cubicBezTo>
                    <a:pt x="35" y="780"/>
                    <a:pt x="20" y="790"/>
                    <a:pt x="5" y="800"/>
                  </a:cubicBezTo>
                  <a:cubicBezTo>
                    <a:pt x="3" y="800"/>
                    <a:pt x="2" y="801"/>
                    <a:pt x="0" y="802"/>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02" name="Google Shape;1502;p53"/>
            <p:cNvSpPr/>
            <p:nvPr/>
          </p:nvSpPr>
          <p:spPr>
            <a:xfrm>
              <a:off x="4783248" y="3418197"/>
              <a:ext cx="616697" cy="485785"/>
            </a:xfrm>
            <a:custGeom>
              <a:rect b="b" l="l" r="r" t="t"/>
              <a:pathLst>
                <a:path extrusionOk="0" h="739" w="942">
                  <a:moveTo>
                    <a:pt x="84" y="145"/>
                  </a:moveTo>
                  <a:cubicBezTo>
                    <a:pt x="0" y="309"/>
                    <a:pt x="79" y="508"/>
                    <a:pt x="87" y="527"/>
                  </a:cubicBezTo>
                  <a:cubicBezTo>
                    <a:pt x="192" y="662"/>
                    <a:pt x="349" y="739"/>
                    <a:pt x="520" y="739"/>
                  </a:cubicBezTo>
                  <a:cubicBezTo>
                    <a:pt x="683" y="739"/>
                    <a:pt x="839" y="664"/>
                    <a:pt x="942" y="540"/>
                  </a:cubicBezTo>
                  <a:cubicBezTo>
                    <a:pt x="901" y="562"/>
                    <a:pt x="843" y="585"/>
                    <a:pt x="770" y="591"/>
                  </a:cubicBezTo>
                  <a:cubicBezTo>
                    <a:pt x="760" y="592"/>
                    <a:pt x="750" y="593"/>
                    <a:pt x="740" y="593"/>
                  </a:cubicBezTo>
                  <a:cubicBezTo>
                    <a:pt x="629" y="593"/>
                    <a:pt x="541" y="547"/>
                    <a:pt x="524" y="539"/>
                  </a:cubicBezTo>
                  <a:cubicBezTo>
                    <a:pt x="519" y="537"/>
                    <a:pt x="510" y="532"/>
                    <a:pt x="508" y="531"/>
                  </a:cubicBezTo>
                  <a:cubicBezTo>
                    <a:pt x="451" y="498"/>
                    <a:pt x="405" y="464"/>
                    <a:pt x="363" y="429"/>
                  </a:cubicBezTo>
                  <a:cubicBezTo>
                    <a:pt x="308" y="383"/>
                    <a:pt x="268" y="340"/>
                    <a:pt x="237" y="293"/>
                  </a:cubicBezTo>
                  <a:cubicBezTo>
                    <a:pt x="212" y="256"/>
                    <a:pt x="196" y="220"/>
                    <a:pt x="188" y="183"/>
                  </a:cubicBezTo>
                  <a:cubicBezTo>
                    <a:pt x="176" y="134"/>
                    <a:pt x="179" y="91"/>
                    <a:pt x="195" y="51"/>
                  </a:cubicBezTo>
                  <a:cubicBezTo>
                    <a:pt x="203" y="32"/>
                    <a:pt x="213" y="15"/>
                    <a:pt x="225" y="0"/>
                  </a:cubicBezTo>
                  <a:cubicBezTo>
                    <a:pt x="175" y="27"/>
                    <a:pt x="122" y="72"/>
                    <a:pt x="84" y="145"/>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03" name="Google Shape;1503;p53"/>
            <p:cNvSpPr/>
            <p:nvPr/>
          </p:nvSpPr>
          <p:spPr>
            <a:xfrm>
              <a:off x="4764809" y="3184208"/>
              <a:ext cx="585965" cy="520485"/>
            </a:xfrm>
            <a:custGeom>
              <a:rect b="b" l="l" r="r" t="t"/>
              <a:pathLst>
                <a:path extrusionOk="0" h="792" w="895">
                  <a:moveTo>
                    <a:pt x="885" y="279"/>
                  </a:moveTo>
                  <a:cubicBezTo>
                    <a:pt x="871" y="194"/>
                    <a:pt x="837" y="125"/>
                    <a:pt x="783" y="74"/>
                  </a:cubicBezTo>
                  <a:cubicBezTo>
                    <a:pt x="745" y="38"/>
                    <a:pt x="710" y="24"/>
                    <a:pt x="706" y="23"/>
                  </a:cubicBezTo>
                  <a:cubicBezTo>
                    <a:pt x="655" y="8"/>
                    <a:pt x="602" y="0"/>
                    <a:pt x="548" y="0"/>
                  </a:cubicBezTo>
                  <a:cubicBezTo>
                    <a:pt x="246" y="0"/>
                    <a:pt x="0" y="245"/>
                    <a:pt x="0" y="547"/>
                  </a:cubicBezTo>
                  <a:cubicBezTo>
                    <a:pt x="0" y="634"/>
                    <a:pt x="20" y="717"/>
                    <a:pt x="57" y="792"/>
                  </a:cubicBezTo>
                  <a:cubicBezTo>
                    <a:pt x="40" y="710"/>
                    <a:pt x="32" y="594"/>
                    <a:pt x="87" y="488"/>
                  </a:cubicBezTo>
                  <a:cubicBezTo>
                    <a:pt x="170" y="327"/>
                    <a:pt x="318" y="293"/>
                    <a:pt x="378" y="286"/>
                  </a:cubicBezTo>
                  <a:cubicBezTo>
                    <a:pt x="387" y="285"/>
                    <a:pt x="396" y="284"/>
                    <a:pt x="405" y="284"/>
                  </a:cubicBezTo>
                  <a:cubicBezTo>
                    <a:pt x="406" y="284"/>
                    <a:pt x="406" y="284"/>
                    <a:pt x="406" y="284"/>
                  </a:cubicBezTo>
                  <a:cubicBezTo>
                    <a:pt x="408" y="284"/>
                    <a:pt x="408" y="284"/>
                    <a:pt x="408" y="284"/>
                  </a:cubicBezTo>
                  <a:cubicBezTo>
                    <a:pt x="410" y="285"/>
                    <a:pt x="410" y="285"/>
                    <a:pt x="410" y="285"/>
                  </a:cubicBezTo>
                  <a:cubicBezTo>
                    <a:pt x="441" y="285"/>
                    <a:pt x="472" y="294"/>
                    <a:pt x="500" y="311"/>
                  </a:cubicBezTo>
                  <a:cubicBezTo>
                    <a:pt x="519" y="322"/>
                    <a:pt x="535" y="337"/>
                    <a:pt x="548" y="356"/>
                  </a:cubicBezTo>
                  <a:cubicBezTo>
                    <a:pt x="570" y="322"/>
                    <a:pt x="603" y="301"/>
                    <a:pt x="645" y="291"/>
                  </a:cubicBezTo>
                  <a:cubicBezTo>
                    <a:pt x="662" y="287"/>
                    <a:pt x="678" y="285"/>
                    <a:pt x="694" y="285"/>
                  </a:cubicBezTo>
                  <a:cubicBezTo>
                    <a:pt x="737" y="285"/>
                    <a:pt x="776" y="299"/>
                    <a:pt x="812" y="326"/>
                  </a:cubicBezTo>
                  <a:cubicBezTo>
                    <a:pt x="850" y="356"/>
                    <a:pt x="874" y="395"/>
                    <a:pt x="883" y="444"/>
                  </a:cubicBezTo>
                  <a:cubicBezTo>
                    <a:pt x="892" y="395"/>
                    <a:pt x="895" y="340"/>
                    <a:pt x="885" y="27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04" name="Google Shape;1504;p53"/>
          <p:cNvGrpSpPr/>
          <p:nvPr/>
        </p:nvGrpSpPr>
        <p:grpSpPr>
          <a:xfrm>
            <a:off x="4452495" y="2286500"/>
            <a:ext cx="445746" cy="387612"/>
            <a:chOff x="3680173" y="3231000"/>
            <a:chExt cx="720106" cy="626190"/>
          </a:xfrm>
        </p:grpSpPr>
        <p:sp>
          <p:nvSpPr>
            <p:cNvPr id="1505" name="Google Shape;1505;p53"/>
            <p:cNvSpPr/>
            <p:nvPr/>
          </p:nvSpPr>
          <p:spPr>
            <a:xfrm>
              <a:off x="3680173" y="3232386"/>
              <a:ext cx="468746" cy="451568"/>
            </a:xfrm>
            <a:custGeom>
              <a:rect b="b" l="l" r="r" t="t"/>
              <a:pathLst>
                <a:path extrusionOk="0" h="326" w="341">
                  <a:moveTo>
                    <a:pt x="337" y="79"/>
                  </a:moveTo>
                  <a:cubicBezTo>
                    <a:pt x="332" y="73"/>
                    <a:pt x="325" y="65"/>
                    <a:pt x="312" y="52"/>
                  </a:cubicBezTo>
                  <a:cubicBezTo>
                    <a:pt x="290" y="31"/>
                    <a:pt x="264" y="16"/>
                    <a:pt x="261" y="15"/>
                  </a:cubicBezTo>
                  <a:cubicBezTo>
                    <a:pt x="237" y="5"/>
                    <a:pt x="211" y="0"/>
                    <a:pt x="184" y="0"/>
                  </a:cubicBezTo>
                  <a:cubicBezTo>
                    <a:pt x="180" y="0"/>
                    <a:pt x="180" y="0"/>
                    <a:pt x="180" y="0"/>
                  </a:cubicBezTo>
                  <a:cubicBezTo>
                    <a:pt x="124" y="2"/>
                    <a:pt x="76" y="24"/>
                    <a:pt x="44" y="61"/>
                  </a:cubicBezTo>
                  <a:cubicBezTo>
                    <a:pt x="13" y="97"/>
                    <a:pt x="0" y="144"/>
                    <a:pt x="5" y="195"/>
                  </a:cubicBezTo>
                  <a:cubicBezTo>
                    <a:pt x="10" y="237"/>
                    <a:pt x="24" y="275"/>
                    <a:pt x="47" y="308"/>
                  </a:cubicBezTo>
                  <a:cubicBezTo>
                    <a:pt x="51" y="314"/>
                    <a:pt x="56" y="320"/>
                    <a:pt x="61" y="326"/>
                  </a:cubicBezTo>
                  <a:cubicBezTo>
                    <a:pt x="50" y="296"/>
                    <a:pt x="39" y="251"/>
                    <a:pt x="47" y="200"/>
                  </a:cubicBezTo>
                  <a:cubicBezTo>
                    <a:pt x="62" y="106"/>
                    <a:pt x="151" y="88"/>
                    <a:pt x="162" y="86"/>
                  </a:cubicBezTo>
                  <a:cubicBezTo>
                    <a:pt x="162" y="86"/>
                    <a:pt x="162" y="86"/>
                    <a:pt x="162" y="86"/>
                  </a:cubicBezTo>
                  <a:cubicBezTo>
                    <a:pt x="169" y="85"/>
                    <a:pt x="176" y="84"/>
                    <a:pt x="183" y="83"/>
                  </a:cubicBezTo>
                  <a:cubicBezTo>
                    <a:pt x="184" y="83"/>
                    <a:pt x="184" y="83"/>
                    <a:pt x="184" y="83"/>
                  </a:cubicBezTo>
                  <a:cubicBezTo>
                    <a:pt x="210" y="83"/>
                    <a:pt x="234" y="91"/>
                    <a:pt x="257" y="107"/>
                  </a:cubicBezTo>
                  <a:cubicBezTo>
                    <a:pt x="259" y="109"/>
                    <a:pt x="261" y="109"/>
                    <a:pt x="262" y="109"/>
                  </a:cubicBezTo>
                  <a:cubicBezTo>
                    <a:pt x="264" y="109"/>
                    <a:pt x="266" y="108"/>
                    <a:pt x="269" y="107"/>
                  </a:cubicBezTo>
                  <a:cubicBezTo>
                    <a:pt x="295" y="91"/>
                    <a:pt x="318" y="84"/>
                    <a:pt x="341" y="83"/>
                  </a:cubicBezTo>
                  <a:cubicBezTo>
                    <a:pt x="339" y="82"/>
                    <a:pt x="338" y="80"/>
                    <a:pt x="337" y="7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06" name="Google Shape;1506;p53"/>
            <p:cNvSpPr/>
            <p:nvPr/>
          </p:nvSpPr>
          <p:spPr>
            <a:xfrm>
              <a:off x="3743529" y="3408162"/>
              <a:ext cx="548171" cy="449028"/>
            </a:xfrm>
            <a:custGeom>
              <a:rect b="b" l="l" r="r" t="t"/>
              <a:pathLst>
                <a:path extrusionOk="0" h="324" w="399">
                  <a:moveTo>
                    <a:pt x="399" y="221"/>
                  </a:moveTo>
                  <a:cubicBezTo>
                    <a:pt x="381" y="231"/>
                    <a:pt x="357" y="241"/>
                    <a:pt x="329" y="246"/>
                  </a:cubicBezTo>
                  <a:cubicBezTo>
                    <a:pt x="315" y="249"/>
                    <a:pt x="299" y="250"/>
                    <a:pt x="284" y="250"/>
                  </a:cubicBezTo>
                  <a:cubicBezTo>
                    <a:pt x="244" y="250"/>
                    <a:pt x="214" y="241"/>
                    <a:pt x="209" y="239"/>
                  </a:cubicBezTo>
                  <a:cubicBezTo>
                    <a:pt x="208" y="239"/>
                    <a:pt x="206" y="239"/>
                    <a:pt x="204" y="238"/>
                  </a:cubicBezTo>
                  <a:cubicBezTo>
                    <a:pt x="143" y="209"/>
                    <a:pt x="100" y="176"/>
                    <a:pt x="70" y="133"/>
                  </a:cubicBezTo>
                  <a:cubicBezTo>
                    <a:pt x="55" y="111"/>
                    <a:pt x="46" y="86"/>
                    <a:pt x="43" y="59"/>
                  </a:cubicBezTo>
                  <a:cubicBezTo>
                    <a:pt x="40" y="36"/>
                    <a:pt x="44" y="16"/>
                    <a:pt x="53" y="0"/>
                  </a:cubicBezTo>
                  <a:cubicBezTo>
                    <a:pt x="35" y="16"/>
                    <a:pt x="18" y="39"/>
                    <a:pt x="12" y="75"/>
                  </a:cubicBezTo>
                  <a:cubicBezTo>
                    <a:pt x="0" y="154"/>
                    <a:pt x="37" y="221"/>
                    <a:pt x="41" y="228"/>
                  </a:cubicBezTo>
                  <a:cubicBezTo>
                    <a:pt x="74" y="261"/>
                    <a:pt x="116" y="289"/>
                    <a:pt x="169" y="314"/>
                  </a:cubicBezTo>
                  <a:cubicBezTo>
                    <a:pt x="183" y="320"/>
                    <a:pt x="199" y="324"/>
                    <a:pt x="215" y="324"/>
                  </a:cubicBezTo>
                  <a:cubicBezTo>
                    <a:pt x="233" y="324"/>
                    <a:pt x="252" y="319"/>
                    <a:pt x="268" y="312"/>
                  </a:cubicBezTo>
                  <a:cubicBezTo>
                    <a:pt x="312" y="291"/>
                    <a:pt x="350" y="266"/>
                    <a:pt x="383" y="236"/>
                  </a:cubicBezTo>
                  <a:cubicBezTo>
                    <a:pt x="389" y="231"/>
                    <a:pt x="394" y="226"/>
                    <a:pt x="399" y="221"/>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07" name="Google Shape;1507;p53"/>
            <p:cNvSpPr/>
            <p:nvPr/>
          </p:nvSpPr>
          <p:spPr>
            <a:xfrm>
              <a:off x="4061000" y="3231000"/>
              <a:ext cx="339279" cy="508390"/>
            </a:xfrm>
            <a:custGeom>
              <a:rect b="b" l="l" r="r" t="t"/>
              <a:pathLst>
                <a:path extrusionOk="0" h="367" w="247">
                  <a:moveTo>
                    <a:pt x="53" y="367"/>
                  </a:moveTo>
                  <a:cubicBezTo>
                    <a:pt x="68" y="367"/>
                    <a:pt x="82" y="365"/>
                    <a:pt x="96" y="363"/>
                  </a:cubicBezTo>
                  <a:cubicBezTo>
                    <a:pt x="150" y="353"/>
                    <a:pt x="191" y="320"/>
                    <a:pt x="195" y="316"/>
                  </a:cubicBezTo>
                  <a:cubicBezTo>
                    <a:pt x="221" y="279"/>
                    <a:pt x="237" y="239"/>
                    <a:pt x="242" y="195"/>
                  </a:cubicBezTo>
                  <a:cubicBezTo>
                    <a:pt x="247" y="155"/>
                    <a:pt x="239" y="116"/>
                    <a:pt x="221" y="85"/>
                  </a:cubicBezTo>
                  <a:cubicBezTo>
                    <a:pt x="201" y="51"/>
                    <a:pt x="170" y="26"/>
                    <a:pt x="130" y="12"/>
                  </a:cubicBezTo>
                  <a:cubicBezTo>
                    <a:pt x="110" y="4"/>
                    <a:pt x="88" y="0"/>
                    <a:pt x="66" y="0"/>
                  </a:cubicBezTo>
                  <a:cubicBezTo>
                    <a:pt x="44" y="0"/>
                    <a:pt x="22" y="4"/>
                    <a:pt x="0" y="11"/>
                  </a:cubicBezTo>
                  <a:cubicBezTo>
                    <a:pt x="11" y="18"/>
                    <a:pt x="28" y="30"/>
                    <a:pt x="43" y="44"/>
                  </a:cubicBezTo>
                  <a:cubicBezTo>
                    <a:pt x="57" y="58"/>
                    <a:pt x="64" y="66"/>
                    <a:pt x="69" y="72"/>
                  </a:cubicBezTo>
                  <a:cubicBezTo>
                    <a:pt x="71" y="74"/>
                    <a:pt x="72" y="76"/>
                    <a:pt x="74" y="78"/>
                  </a:cubicBezTo>
                  <a:cubicBezTo>
                    <a:pt x="80" y="85"/>
                    <a:pt x="89" y="87"/>
                    <a:pt x="89" y="87"/>
                  </a:cubicBezTo>
                  <a:cubicBezTo>
                    <a:pt x="102" y="91"/>
                    <a:pt x="102" y="91"/>
                    <a:pt x="102" y="91"/>
                  </a:cubicBezTo>
                  <a:cubicBezTo>
                    <a:pt x="102" y="91"/>
                    <a:pt x="102" y="91"/>
                    <a:pt x="102" y="91"/>
                  </a:cubicBezTo>
                  <a:cubicBezTo>
                    <a:pt x="143" y="106"/>
                    <a:pt x="164" y="140"/>
                    <a:pt x="159" y="185"/>
                  </a:cubicBezTo>
                  <a:cubicBezTo>
                    <a:pt x="154" y="230"/>
                    <a:pt x="133" y="268"/>
                    <a:pt x="96" y="302"/>
                  </a:cubicBezTo>
                  <a:cubicBezTo>
                    <a:pt x="70" y="326"/>
                    <a:pt x="40" y="345"/>
                    <a:pt x="5" y="362"/>
                  </a:cubicBezTo>
                  <a:cubicBezTo>
                    <a:pt x="18" y="365"/>
                    <a:pt x="34" y="367"/>
                    <a:pt x="53" y="367"/>
                  </a:cubicBezTo>
                  <a:cubicBezTo>
                    <a:pt x="53" y="367"/>
                    <a:pt x="53" y="367"/>
                    <a:pt x="53" y="36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08" name="Google Shape;1508;p53"/>
          <p:cNvGrpSpPr/>
          <p:nvPr/>
        </p:nvGrpSpPr>
        <p:grpSpPr>
          <a:xfrm>
            <a:off x="6524582" y="2257496"/>
            <a:ext cx="443283" cy="445620"/>
            <a:chOff x="6931035" y="3184144"/>
            <a:chExt cx="716128" cy="719903"/>
          </a:xfrm>
        </p:grpSpPr>
        <p:sp>
          <p:nvSpPr>
            <p:cNvPr id="1509" name="Google Shape;1509;p53"/>
            <p:cNvSpPr/>
            <p:nvPr/>
          </p:nvSpPr>
          <p:spPr>
            <a:xfrm>
              <a:off x="7304099" y="3430106"/>
              <a:ext cx="343064" cy="228463"/>
            </a:xfrm>
            <a:custGeom>
              <a:rect b="b" l="l" r="r" t="t"/>
              <a:pathLst>
                <a:path extrusionOk="0" h="391" w="590">
                  <a:moveTo>
                    <a:pt x="507" y="0"/>
                  </a:moveTo>
                  <a:cubicBezTo>
                    <a:pt x="196" y="0"/>
                    <a:pt x="196" y="0"/>
                    <a:pt x="196" y="0"/>
                  </a:cubicBezTo>
                  <a:cubicBezTo>
                    <a:pt x="194" y="0"/>
                    <a:pt x="192" y="0"/>
                    <a:pt x="191" y="2"/>
                  </a:cubicBezTo>
                  <a:cubicBezTo>
                    <a:pt x="2" y="190"/>
                    <a:pt x="2" y="190"/>
                    <a:pt x="2" y="190"/>
                  </a:cubicBezTo>
                  <a:cubicBezTo>
                    <a:pt x="0" y="193"/>
                    <a:pt x="0" y="197"/>
                    <a:pt x="2" y="200"/>
                  </a:cubicBezTo>
                  <a:cubicBezTo>
                    <a:pt x="191" y="389"/>
                    <a:pt x="191" y="389"/>
                    <a:pt x="191" y="389"/>
                  </a:cubicBezTo>
                  <a:cubicBezTo>
                    <a:pt x="192" y="390"/>
                    <a:pt x="194" y="391"/>
                    <a:pt x="196" y="391"/>
                  </a:cubicBezTo>
                  <a:cubicBezTo>
                    <a:pt x="507" y="391"/>
                    <a:pt x="507" y="391"/>
                    <a:pt x="507" y="391"/>
                  </a:cubicBezTo>
                  <a:cubicBezTo>
                    <a:pt x="553" y="391"/>
                    <a:pt x="590" y="353"/>
                    <a:pt x="590" y="307"/>
                  </a:cubicBezTo>
                  <a:cubicBezTo>
                    <a:pt x="590" y="83"/>
                    <a:pt x="590" y="83"/>
                    <a:pt x="590" y="83"/>
                  </a:cubicBezTo>
                  <a:cubicBezTo>
                    <a:pt x="590" y="37"/>
                    <a:pt x="553" y="0"/>
                    <a:pt x="507"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0" name="Google Shape;1510;p53"/>
            <p:cNvSpPr/>
            <p:nvPr/>
          </p:nvSpPr>
          <p:spPr>
            <a:xfrm>
              <a:off x="6931035" y="3430106"/>
              <a:ext cx="343548" cy="228463"/>
            </a:xfrm>
            <a:custGeom>
              <a:rect b="b" l="l" r="r" t="t"/>
              <a:pathLst>
                <a:path extrusionOk="0" h="391" w="591">
                  <a:moveTo>
                    <a:pt x="84" y="0"/>
                  </a:moveTo>
                  <a:cubicBezTo>
                    <a:pt x="38" y="0"/>
                    <a:pt x="0" y="37"/>
                    <a:pt x="0" y="83"/>
                  </a:cubicBezTo>
                  <a:cubicBezTo>
                    <a:pt x="0" y="307"/>
                    <a:pt x="0" y="307"/>
                    <a:pt x="0" y="307"/>
                  </a:cubicBezTo>
                  <a:cubicBezTo>
                    <a:pt x="0" y="353"/>
                    <a:pt x="38" y="391"/>
                    <a:pt x="84" y="391"/>
                  </a:cubicBezTo>
                  <a:cubicBezTo>
                    <a:pt x="395" y="391"/>
                    <a:pt x="395" y="391"/>
                    <a:pt x="395" y="391"/>
                  </a:cubicBezTo>
                  <a:cubicBezTo>
                    <a:pt x="396" y="391"/>
                    <a:pt x="398" y="390"/>
                    <a:pt x="399" y="389"/>
                  </a:cubicBezTo>
                  <a:cubicBezTo>
                    <a:pt x="588" y="200"/>
                    <a:pt x="588" y="200"/>
                    <a:pt x="588" y="200"/>
                  </a:cubicBezTo>
                  <a:cubicBezTo>
                    <a:pt x="591" y="197"/>
                    <a:pt x="591" y="193"/>
                    <a:pt x="588" y="190"/>
                  </a:cubicBezTo>
                  <a:cubicBezTo>
                    <a:pt x="399" y="2"/>
                    <a:pt x="399" y="2"/>
                    <a:pt x="399" y="2"/>
                  </a:cubicBezTo>
                  <a:cubicBezTo>
                    <a:pt x="398" y="0"/>
                    <a:pt x="396" y="0"/>
                    <a:pt x="395" y="0"/>
                  </a:cubicBezTo>
                  <a:lnTo>
                    <a:pt x="84"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1" name="Google Shape;1511;p53"/>
            <p:cNvSpPr/>
            <p:nvPr/>
          </p:nvSpPr>
          <p:spPr>
            <a:xfrm>
              <a:off x="7175631" y="3184144"/>
              <a:ext cx="227419" cy="345369"/>
            </a:xfrm>
            <a:custGeom>
              <a:rect b="b" l="l" r="r" t="t"/>
              <a:pathLst>
                <a:path extrusionOk="0" h="591" w="391">
                  <a:moveTo>
                    <a:pt x="307" y="0"/>
                  </a:moveTo>
                  <a:cubicBezTo>
                    <a:pt x="84" y="0"/>
                    <a:pt x="84" y="0"/>
                    <a:pt x="84" y="0"/>
                  </a:cubicBezTo>
                  <a:cubicBezTo>
                    <a:pt x="37" y="0"/>
                    <a:pt x="0" y="38"/>
                    <a:pt x="0" y="84"/>
                  </a:cubicBezTo>
                  <a:cubicBezTo>
                    <a:pt x="0" y="395"/>
                    <a:pt x="0" y="395"/>
                    <a:pt x="0" y="395"/>
                  </a:cubicBezTo>
                  <a:cubicBezTo>
                    <a:pt x="0" y="396"/>
                    <a:pt x="1" y="398"/>
                    <a:pt x="2" y="399"/>
                  </a:cubicBezTo>
                  <a:cubicBezTo>
                    <a:pt x="191" y="588"/>
                    <a:pt x="191" y="588"/>
                    <a:pt x="191" y="588"/>
                  </a:cubicBezTo>
                  <a:cubicBezTo>
                    <a:pt x="193" y="591"/>
                    <a:pt x="198" y="591"/>
                    <a:pt x="200" y="588"/>
                  </a:cubicBezTo>
                  <a:cubicBezTo>
                    <a:pt x="389" y="399"/>
                    <a:pt x="389" y="399"/>
                    <a:pt x="389" y="399"/>
                  </a:cubicBezTo>
                  <a:cubicBezTo>
                    <a:pt x="390" y="398"/>
                    <a:pt x="391" y="396"/>
                    <a:pt x="391" y="395"/>
                  </a:cubicBezTo>
                  <a:cubicBezTo>
                    <a:pt x="391" y="84"/>
                    <a:pt x="391" y="84"/>
                    <a:pt x="391" y="84"/>
                  </a:cubicBezTo>
                  <a:cubicBezTo>
                    <a:pt x="391" y="38"/>
                    <a:pt x="354" y="0"/>
                    <a:pt x="307" y="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2" name="Google Shape;1512;p53"/>
            <p:cNvSpPr/>
            <p:nvPr/>
          </p:nvSpPr>
          <p:spPr>
            <a:xfrm>
              <a:off x="7175631" y="3558678"/>
              <a:ext cx="227419" cy="345369"/>
            </a:xfrm>
            <a:custGeom>
              <a:rect b="b" l="l" r="r" t="t"/>
              <a:pathLst>
                <a:path extrusionOk="0" h="591" w="391">
                  <a:moveTo>
                    <a:pt x="84" y="591"/>
                  </a:moveTo>
                  <a:cubicBezTo>
                    <a:pt x="307" y="591"/>
                    <a:pt x="307" y="591"/>
                    <a:pt x="307" y="591"/>
                  </a:cubicBezTo>
                  <a:cubicBezTo>
                    <a:pt x="354" y="591"/>
                    <a:pt x="391" y="553"/>
                    <a:pt x="391" y="507"/>
                  </a:cubicBezTo>
                  <a:cubicBezTo>
                    <a:pt x="391" y="197"/>
                    <a:pt x="391" y="197"/>
                    <a:pt x="391" y="197"/>
                  </a:cubicBezTo>
                  <a:cubicBezTo>
                    <a:pt x="391" y="195"/>
                    <a:pt x="390" y="193"/>
                    <a:pt x="389" y="192"/>
                  </a:cubicBezTo>
                  <a:cubicBezTo>
                    <a:pt x="200" y="3"/>
                    <a:pt x="200" y="3"/>
                    <a:pt x="200" y="3"/>
                  </a:cubicBezTo>
                  <a:cubicBezTo>
                    <a:pt x="198" y="0"/>
                    <a:pt x="193" y="0"/>
                    <a:pt x="191" y="3"/>
                  </a:cubicBezTo>
                  <a:cubicBezTo>
                    <a:pt x="2" y="192"/>
                    <a:pt x="2" y="192"/>
                    <a:pt x="2" y="192"/>
                  </a:cubicBezTo>
                  <a:cubicBezTo>
                    <a:pt x="1" y="193"/>
                    <a:pt x="0" y="195"/>
                    <a:pt x="0" y="197"/>
                  </a:cubicBezTo>
                  <a:cubicBezTo>
                    <a:pt x="0" y="507"/>
                    <a:pt x="0" y="507"/>
                    <a:pt x="0" y="507"/>
                  </a:cubicBezTo>
                  <a:cubicBezTo>
                    <a:pt x="0" y="553"/>
                    <a:pt x="37" y="591"/>
                    <a:pt x="84" y="591"/>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13" name="Google Shape;1513;p53"/>
          <p:cNvGrpSpPr/>
          <p:nvPr/>
        </p:nvGrpSpPr>
        <p:grpSpPr>
          <a:xfrm>
            <a:off x="5833276" y="2257448"/>
            <a:ext cx="445727" cy="445714"/>
            <a:chOff x="5846429" y="3184067"/>
            <a:chExt cx="720076" cy="720055"/>
          </a:xfrm>
        </p:grpSpPr>
        <p:sp>
          <p:nvSpPr>
            <p:cNvPr id="1514" name="Google Shape;1514;p53"/>
            <p:cNvSpPr/>
            <p:nvPr/>
          </p:nvSpPr>
          <p:spPr>
            <a:xfrm>
              <a:off x="6207893" y="3184067"/>
              <a:ext cx="355998" cy="422879"/>
            </a:xfrm>
            <a:custGeom>
              <a:rect b="b" l="l" r="r" t="t"/>
              <a:pathLst>
                <a:path extrusionOk="0" h="642" w="540">
                  <a:moveTo>
                    <a:pt x="473" y="593"/>
                  </a:moveTo>
                  <a:cubicBezTo>
                    <a:pt x="536" y="545"/>
                    <a:pt x="540" y="487"/>
                    <a:pt x="540" y="480"/>
                  </a:cubicBezTo>
                  <a:cubicBezTo>
                    <a:pt x="507" y="208"/>
                    <a:pt x="276" y="2"/>
                    <a:pt x="0" y="0"/>
                  </a:cubicBezTo>
                  <a:cubicBezTo>
                    <a:pt x="24" y="14"/>
                    <a:pt x="46" y="33"/>
                    <a:pt x="64" y="57"/>
                  </a:cubicBezTo>
                  <a:cubicBezTo>
                    <a:pt x="117" y="125"/>
                    <a:pt x="119" y="216"/>
                    <a:pt x="119" y="220"/>
                  </a:cubicBezTo>
                  <a:cubicBezTo>
                    <a:pt x="119" y="425"/>
                    <a:pt x="119" y="425"/>
                    <a:pt x="119" y="425"/>
                  </a:cubicBezTo>
                  <a:cubicBezTo>
                    <a:pt x="337" y="425"/>
                    <a:pt x="337" y="425"/>
                    <a:pt x="337" y="425"/>
                  </a:cubicBezTo>
                  <a:cubicBezTo>
                    <a:pt x="337" y="642"/>
                    <a:pt x="337" y="642"/>
                    <a:pt x="337" y="642"/>
                  </a:cubicBezTo>
                  <a:cubicBezTo>
                    <a:pt x="365" y="640"/>
                    <a:pt x="425" y="630"/>
                    <a:pt x="473" y="593"/>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5" name="Google Shape;1515;p53"/>
            <p:cNvSpPr/>
            <p:nvPr/>
          </p:nvSpPr>
          <p:spPr>
            <a:xfrm>
              <a:off x="5846429" y="3186676"/>
              <a:ext cx="423253" cy="355759"/>
            </a:xfrm>
            <a:custGeom>
              <a:rect b="b" l="l" r="r" t="t"/>
              <a:pathLst>
                <a:path extrusionOk="0" h="540" w="642">
                  <a:moveTo>
                    <a:pt x="480" y="0"/>
                  </a:moveTo>
                  <a:cubicBezTo>
                    <a:pt x="207" y="33"/>
                    <a:pt x="1" y="265"/>
                    <a:pt x="0" y="540"/>
                  </a:cubicBezTo>
                  <a:cubicBezTo>
                    <a:pt x="13" y="516"/>
                    <a:pt x="32" y="495"/>
                    <a:pt x="56" y="476"/>
                  </a:cubicBezTo>
                  <a:cubicBezTo>
                    <a:pt x="125" y="423"/>
                    <a:pt x="215" y="421"/>
                    <a:pt x="219" y="421"/>
                  </a:cubicBezTo>
                  <a:cubicBezTo>
                    <a:pt x="425" y="421"/>
                    <a:pt x="425" y="421"/>
                    <a:pt x="425" y="421"/>
                  </a:cubicBezTo>
                  <a:cubicBezTo>
                    <a:pt x="425" y="203"/>
                    <a:pt x="425" y="203"/>
                    <a:pt x="425" y="203"/>
                  </a:cubicBezTo>
                  <a:cubicBezTo>
                    <a:pt x="642" y="203"/>
                    <a:pt x="642" y="203"/>
                    <a:pt x="642" y="203"/>
                  </a:cubicBezTo>
                  <a:cubicBezTo>
                    <a:pt x="639" y="176"/>
                    <a:pt x="629" y="115"/>
                    <a:pt x="593" y="68"/>
                  </a:cubicBezTo>
                  <a:cubicBezTo>
                    <a:pt x="544" y="4"/>
                    <a:pt x="486" y="1"/>
                    <a:pt x="480" y="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6" name="Google Shape;1516;p53"/>
            <p:cNvSpPr/>
            <p:nvPr/>
          </p:nvSpPr>
          <p:spPr>
            <a:xfrm>
              <a:off x="5849043" y="3481007"/>
              <a:ext cx="355998" cy="423115"/>
            </a:xfrm>
            <a:custGeom>
              <a:rect b="b" l="l" r="r" t="t"/>
              <a:pathLst>
                <a:path extrusionOk="0" h="642" w="540">
                  <a:moveTo>
                    <a:pt x="476" y="586"/>
                  </a:moveTo>
                  <a:cubicBezTo>
                    <a:pt x="423" y="517"/>
                    <a:pt x="421" y="426"/>
                    <a:pt x="421" y="423"/>
                  </a:cubicBezTo>
                  <a:cubicBezTo>
                    <a:pt x="421" y="217"/>
                    <a:pt x="421" y="217"/>
                    <a:pt x="421" y="217"/>
                  </a:cubicBezTo>
                  <a:cubicBezTo>
                    <a:pt x="203" y="217"/>
                    <a:pt x="203" y="217"/>
                    <a:pt x="203" y="217"/>
                  </a:cubicBezTo>
                  <a:cubicBezTo>
                    <a:pt x="203" y="0"/>
                    <a:pt x="203" y="0"/>
                    <a:pt x="203" y="0"/>
                  </a:cubicBezTo>
                  <a:cubicBezTo>
                    <a:pt x="175" y="2"/>
                    <a:pt x="114" y="12"/>
                    <a:pt x="67" y="49"/>
                  </a:cubicBezTo>
                  <a:cubicBezTo>
                    <a:pt x="4" y="97"/>
                    <a:pt x="0" y="155"/>
                    <a:pt x="0" y="162"/>
                  </a:cubicBezTo>
                  <a:cubicBezTo>
                    <a:pt x="32" y="434"/>
                    <a:pt x="264" y="641"/>
                    <a:pt x="540" y="642"/>
                  </a:cubicBezTo>
                  <a:cubicBezTo>
                    <a:pt x="516" y="628"/>
                    <a:pt x="494" y="610"/>
                    <a:pt x="476" y="5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17" name="Google Shape;1517;p53"/>
            <p:cNvSpPr/>
            <p:nvPr/>
          </p:nvSpPr>
          <p:spPr>
            <a:xfrm>
              <a:off x="6143252" y="3545755"/>
              <a:ext cx="423253" cy="355759"/>
            </a:xfrm>
            <a:custGeom>
              <a:rect b="b" l="l" r="r" t="t"/>
              <a:pathLst>
                <a:path extrusionOk="0" h="540" w="642">
                  <a:moveTo>
                    <a:pt x="423" y="119"/>
                  </a:moveTo>
                  <a:cubicBezTo>
                    <a:pt x="217" y="119"/>
                    <a:pt x="217" y="119"/>
                    <a:pt x="217" y="119"/>
                  </a:cubicBezTo>
                  <a:cubicBezTo>
                    <a:pt x="217" y="337"/>
                    <a:pt x="217" y="337"/>
                    <a:pt x="217" y="337"/>
                  </a:cubicBezTo>
                  <a:cubicBezTo>
                    <a:pt x="0" y="337"/>
                    <a:pt x="0" y="337"/>
                    <a:pt x="0" y="337"/>
                  </a:cubicBezTo>
                  <a:cubicBezTo>
                    <a:pt x="3" y="365"/>
                    <a:pt x="12" y="425"/>
                    <a:pt x="49" y="473"/>
                  </a:cubicBezTo>
                  <a:cubicBezTo>
                    <a:pt x="98" y="536"/>
                    <a:pt x="156" y="540"/>
                    <a:pt x="162" y="540"/>
                  </a:cubicBezTo>
                  <a:cubicBezTo>
                    <a:pt x="435" y="507"/>
                    <a:pt x="641" y="275"/>
                    <a:pt x="642" y="0"/>
                  </a:cubicBezTo>
                  <a:cubicBezTo>
                    <a:pt x="629" y="24"/>
                    <a:pt x="610" y="45"/>
                    <a:pt x="586" y="64"/>
                  </a:cubicBezTo>
                  <a:cubicBezTo>
                    <a:pt x="517" y="117"/>
                    <a:pt x="427" y="119"/>
                    <a:pt x="423" y="119"/>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18" name="Google Shape;1518;p53"/>
          <p:cNvGrpSpPr/>
          <p:nvPr/>
        </p:nvGrpSpPr>
        <p:grpSpPr>
          <a:xfrm>
            <a:off x="2520481" y="2257393"/>
            <a:ext cx="303698" cy="445825"/>
            <a:chOff x="655600" y="3183978"/>
            <a:chExt cx="490627" cy="720234"/>
          </a:xfrm>
        </p:grpSpPr>
        <p:sp>
          <p:nvSpPr>
            <p:cNvPr id="1519" name="Google Shape;1519;p53"/>
            <p:cNvSpPr/>
            <p:nvPr/>
          </p:nvSpPr>
          <p:spPr>
            <a:xfrm>
              <a:off x="781315" y="3461564"/>
              <a:ext cx="274086" cy="162243"/>
            </a:xfrm>
            <a:custGeom>
              <a:rect b="b" l="l" r="r" t="t"/>
              <a:pathLst>
                <a:path extrusionOk="0" h="302" w="513">
                  <a:moveTo>
                    <a:pt x="447" y="170"/>
                  </a:moveTo>
                  <a:cubicBezTo>
                    <a:pt x="454" y="167"/>
                    <a:pt x="462" y="168"/>
                    <a:pt x="468" y="172"/>
                  </a:cubicBezTo>
                  <a:cubicBezTo>
                    <a:pt x="474" y="175"/>
                    <a:pt x="478" y="182"/>
                    <a:pt x="479" y="189"/>
                  </a:cubicBezTo>
                  <a:cubicBezTo>
                    <a:pt x="511" y="137"/>
                    <a:pt x="511" y="137"/>
                    <a:pt x="511" y="137"/>
                  </a:cubicBezTo>
                  <a:cubicBezTo>
                    <a:pt x="513" y="133"/>
                    <a:pt x="511" y="127"/>
                    <a:pt x="507" y="125"/>
                  </a:cubicBezTo>
                  <a:cubicBezTo>
                    <a:pt x="466" y="104"/>
                    <a:pt x="418" y="87"/>
                    <a:pt x="363" y="73"/>
                  </a:cubicBezTo>
                  <a:cubicBezTo>
                    <a:pt x="339" y="68"/>
                    <a:pt x="220" y="38"/>
                    <a:pt x="197" y="31"/>
                  </a:cubicBezTo>
                  <a:cubicBezTo>
                    <a:pt x="153" y="20"/>
                    <a:pt x="118" y="10"/>
                    <a:pt x="89" y="1"/>
                  </a:cubicBezTo>
                  <a:cubicBezTo>
                    <a:pt x="85" y="0"/>
                    <a:pt x="80" y="2"/>
                    <a:pt x="78" y="6"/>
                  </a:cubicBezTo>
                  <a:cubicBezTo>
                    <a:pt x="55" y="75"/>
                    <a:pt x="55" y="75"/>
                    <a:pt x="55" y="75"/>
                  </a:cubicBezTo>
                  <a:cubicBezTo>
                    <a:pt x="54" y="76"/>
                    <a:pt x="51" y="78"/>
                    <a:pt x="49" y="77"/>
                  </a:cubicBezTo>
                  <a:cubicBezTo>
                    <a:pt x="45" y="76"/>
                    <a:pt x="41" y="74"/>
                    <a:pt x="39" y="69"/>
                  </a:cubicBezTo>
                  <a:cubicBezTo>
                    <a:pt x="38" y="67"/>
                    <a:pt x="38" y="64"/>
                    <a:pt x="37" y="61"/>
                  </a:cubicBezTo>
                  <a:cubicBezTo>
                    <a:pt x="35" y="52"/>
                    <a:pt x="27" y="48"/>
                    <a:pt x="19" y="53"/>
                  </a:cubicBezTo>
                  <a:cubicBezTo>
                    <a:pt x="12" y="58"/>
                    <a:pt x="7" y="66"/>
                    <a:pt x="4" y="74"/>
                  </a:cubicBezTo>
                  <a:cubicBezTo>
                    <a:pt x="1" y="83"/>
                    <a:pt x="0" y="93"/>
                    <a:pt x="3" y="101"/>
                  </a:cubicBezTo>
                  <a:cubicBezTo>
                    <a:pt x="6" y="109"/>
                    <a:pt x="15" y="111"/>
                    <a:pt x="22" y="106"/>
                  </a:cubicBezTo>
                  <a:cubicBezTo>
                    <a:pt x="24" y="104"/>
                    <a:pt x="26" y="102"/>
                    <a:pt x="29" y="100"/>
                  </a:cubicBezTo>
                  <a:cubicBezTo>
                    <a:pt x="33" y="97"/>
                    <a:pt x="37" y="98"/>
                    <a:pt x="41" y="100"/>
                  </a:cubicBezTo>
                  <a:cubicBezTo>
                    <a:pt x="44" y="101"/>
                    <a:pt x="44" y="103"/>
                    <a:pt x="45" y="106"/>
                  </a:cubicBezTo>
                  <a:cubicBezTo>
                    <a:pt x="20" y="179"/>
                    <a:pt x="20" y="179"/>
                    <a:pt x="20" y="179"/>
                  </a:cubicBezTo>
                  <a:cubicBezTo>
                    <a:pt x="18" y="183"/>
                    <a:pt x="21" y="188"/>
                    <a:pt x="25" y="189"/>
                  </a:cubicBezTo>
                  <a:cubicBezTo>
                    <a:pt x="53" y="198"/>
                    <a:pt x="81" y="206"/>
                    <a:pt x="111" y="214"/>
                  </a:cubicBezTo>
                  <a:cubicBezTo>
                    <a:pt x="135" y="220"/>
                    <a:pt x="278" y="256"/>
                    <a:pt x="301" y="261"/>
                  </a:cubicBezTo>
                  <a:cubicBezTo>
                    <a:pt x="346" y="272"/>
                    <a:pt x="380" y="285"/>
                    <a:pt x="404" y="299"/>
                  </a:cubicBezTo>
                  <a:cubicBezTo>
                    <a:pt x="408" y="302"/>
                    <a:pt x="414" y="300"/>
                    <a:pt x="416" y="296"/>
                  </a:cubicBezTo>
                  <a:cubicBezTo>
                    <a:pt x="446" y="245"/>
                    <a:pt x="446" y="245"/>
                    <a:pt x="446" y="245"/>
                  </a:cubicBezTo>
                  <a:cubicBezTo>
                    <a:pt x="439" y="248"/>
                    <a:pt x="432" y="247"/>
                    <a:pt x="425" y="243"/>
                  </a:cubicBezTo>
                  <a:cubicBezTo>
                    <a:pt x="419" y="240"/>
                    <a:pt x="415" y="234"/>
                    <a:pt x="414" y="226"/>
                  </a:cubicBezTo>
                  <a:cubicBezTo>
                    <a:pt x="412" y="216"/>
                    <a:pt x="415" y="204"/>
                    <a:pt x="422" y="193"/>
                  </a:cubicBezTo>
                  <a:cubicBezTo>
                    <a:pt x="428" y="182"/>
                    <a:pt x="437" y="173"/>
                    <a:pt x="447" y="17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20" name="Google Shape;1520;p53"/>
            <p:cNvSpPr/>
            <p:nvPr/>
          </p:nvSpPr>
          <p:spPr>
            <a:xfrm>
              <a:off x="850087" y="3183978"/>
              <a:ext cx="259850" cy="244775"/>
            </a:xfrm>
            <a:custGeom>
              <a:rect b="b" l="l" r="r" t="t"/>
              <a:pathLst>
                <a:path extrusionOk="0" h="456" w="486">
                  <a:moveTo>
                    <a:pt x="0" y="212"/>
                  </a:moveTo>
                  <a:cubicBezTo>
                    <a:pt x="4" y="206"/>
                    <a:pt x="11" y="203"/>
                    <a:pt x="18" y="203"/>
                  </a:cubicBezTo>
                  <a:cubicBezTo>
                    <a:pt x="26" y="203"/>
                    <a:pt x="32" y="206"/>
                    <a:pt x="37" y="212"/>
                  </a:cubicBezTo>
                  <a:cubicBezTo>
                    <a:pt x="44" y="220"/>
                    <a:pt x="48" y="232"/>
                    <a:pt x="47" y="245"/>
                  </a:cubicBezTo>
                  <a:cubicBezTo>
                    <a:pt x="48" y="258"/>
                    <a:pt x="44" y="269"/>
                    <a:pt x="37" y="277"/>
                  </a:cubicBezTo>
                  <a:cubicBezTo>
                    <a:pt x="32" y="283"/>
                    <a:pt x="26" y="286"/>
                    <a:pt x="18" y="286"/>
                  </a:cubicBezTo>
                  <a:cubicBezTo>
                    <a:pt x="11" y="286"/>
                    <a:pt x="4" y="283"/>
                    <a:pt x="0" y="277"/>
                  </a:cubicBezTo>
                  <a:cubicBezTo>
                    <a:pt x="0" y="331"/>
                    <a:pt x="0" y="331"/>
                    <a:pt x="0" y="331"/>
                  </a:cubicBezTo>
                  <a:cubicBezTo>
                    <a:pt x="0" y="336"/>
                    <a:pt x="4" y="340"/>
                    <a:pt x="9" y="340"/>
                  </a:cubicBezTo>
                  <a:cubicBezTo>
                    <a:pt x="31" y="337"/>
                    <a:pt x="55" y="336"/>
                    <a:pt x="83" y="336"/>
                  </a:cubicBezTo>
                  <a:cubicBezTo>
                    <a:pt x="202" y="336"/>
                    <a:pt x="321" y="425"/>
                    <a:pt x="321" y="425"/>
                  </a:cubicBezTo>
                  <a:cubicBezTo>
                    <a:pt x="368" y="456"/>
                    <a:pt x="397" y="454"/>
                    <a:pt x="436" y="417"/>
                  </a:cubicBezTo>
                  <a:cubicBezTo>
                    <a:pt x="436" y="417"/>
                    <a:pt x="486" y="374"/>
                    <a:pt x="486" y="334"/>
                  </a:cubicBezTo>
                  <a:cubicBezTo>
                    <a:pt x="486" y="273"/>
                    <a:pt x="343" y="186"/>
                    <a:pt x="190" y="155"/>
                  </a:cubicBezTo>
                  <a:cubicBezTo>
                    <a:pt x="190" y="49"/>
                    <a:pt x="190" y="49"/>
                    <a:pt x="190" y="49"/>
                  </a:cubicBezTo>
                  <a:cubicBezTo>
                    <a:pt x="190" y="22"/>
                    <a:pt x="163" y="0"/>
                    <a:pt x="130" y="0"/>
                  </a:cubicBezTo>
                  <a:cubicBezTo>
                    <a:pt x="60" y="0"/>
                    <a:pt x="60" y="0"/>
                    <a:pt x="60" y="0"/>
                  </a:cubicBezTo>
                  <a:cubicBezTo>
                    <a:pt x="27" y="0"/>
                    <a:pt x="0" y="22"/>
                    <a:pt x="0" y="49"/>
                  </a:cubicBezTo>
                  <a:cubicBezTo>
                    <a:pt x="0" y="148"/>
                    <a:pt x="0" y="148"/>
                    <a:pt x="0" y="148"/>
                  </a:cubicBezTo>
                  <a:cubicBezTo>
                    <a:pt x="0" y="148"/>
                    <a:pt x="0" y="148"/>
                    <a:pt x="0" y="148"/>
                  </a:cubicBezTo>
                  <a:lnTo>
                    <a:pt x="0" y="21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21" name="Google Shape;1521;p53"/>
            <p:cNvSpPr/>
            <p:nvPr/>
          </p:nvSpPr>
          <p:spPr>
            <a:xfrm>
              <a:off x="655600" y="3264496"/>
              <a:ext cx="213333" cy="294294"/>
            </a:xfrm>
            <a:custGeom>
              <a:rect b="b" l="l" r="r" t="t"/>
              <a:pathLst>
                <a:path extrusionOk="0" h="548" w="399">
                  <a:moveTo>
                    <a:pt x="242" y="541"/>
                  </a:moveTo>
                  <a:cubicBezTo>
                    <a:pt x="262" y="483"/>
                    <a:pt x="262" y="483"/>
                    <a:pt x="262" y="483"/>
                  </a:cubicBezTo>
                  <a:cubicBezTo>
                    <a:pt x="255" y="488"/>
                    <a:pt x="248" y="489"/>
                    <a:pt x="241" y="486"/>
                  </a:cubicBezTo>
                  <a:cubicBezTo>
                    <a:pt x="234" y="484"/>
                    <a:pt x="229" y="479"/>
                    <a:pt x="226" y="472"/>
                  </a:cubicBezTo>
                  <a:cubicBezTo>
                    <a:pt x="222" y="462"/>
                    <a:pt x="223" y="450"/>
                    <a:pt x="227" y="437"/>
                  </a:cubicBezTo>
                  <a:cubicBezTo>
                    <a:pt x="231" y="425"/>
                    <a:pt x="238" y="415"/>
                    <a:pt x="247" y="410"/>
                  </a:cubicBezTo>
                  <a:cubicBezTo>
                    <a:pt x="254" y="406"/>
                    <a:pt x="261" y="405"/>
                    <a:pt x="268" y="407"/>
                  </a:cubicBezTo>
                  <a:cubicBezTo>
                    <a:pt x="275" y="409"/>
                    <a:pt x="280" y="415"/>
                    <a:pt x="283" y="422"/>
                  </a:cubicBezTo>
                  <a:cubicBezTo>
                    <a:pt x="301" y="369"/>
                    <a:pt x="301" y="369"/>
                    <a:pt x="301" y="369"/>
                  </a:cubicBezTo>
                  <a:cubicBezTo>
                    <a:pt x="302" y="364"/>
                    <a:pt x="300" y="359"/>
                    <a:pt x="296" y="358"/>
                  </a:cubicBezTo>
                  <a:cubicBezTo>
                    <a:pt x="238" y="335"/>
                    <a:pt x="219" y="315"/>
                    <a:pt x="219" y="287"/>
                  </a:cubicBezTo>
                  <a:cubicBezTo>
                    <a:pt x="219" y="250"/>
                    <a:pt x="254" y="211"/>
                    <a:pt x="343" y="194"/>
                  </a:cubicBezTo>
                  <a:cubicBezTo>
                    <a:pt x="347" y="193"/>
                    <a:pt x="350" y="190"/>
                    <a:pt x="350" y="186"/>
                  </a:cubicBezTo>
                  <a:cubicBezTo>
                    <a:pt x="350" y="111"/>
                    <a:pt x="350" y="111"/>
                    <a:pt x="350" y="111"/>
                  </a:cubicBezTo>
                  <a:cubicBezTo>
                    <a:pt x="351" y="109"/>
                    <a:pt x="353" y="107"/>
                    <a:pt x="355" y="107"/>
                  </a:cubicBezTo>
                  <a:cubicBezTo>
                    <a:pt x="360" y="106"/>
                    <a:pt x="364" y="107"/>
                    <a:pt x="367" y="111"/>
                  </a:cubicBezTo>
                  <a:cubicBezTo>
                    <a:pt x="369" y="113"/>
                    <a:pt x="370" y="116"/>
                    <a:pt x="371" y="118"/>
                  </a:cubicBezTo>
                  <a:cubicBezTo>
                    <a:pt x="376" y="126"/>
                    <a:pt x="385" y="127"/>
                    <a:pt x="391" y="120"/>
                  </a:cubicBezTo>
                  <a:cubicBezTo>
                    <a:pt x="397" y="113"/>
                    <a:pt x="399" y="104"/>
                    <a:pt x="399" y="95"/>
                  </a:cubicBezTo>
                  <a:cubicBezTo>
                    <a:pt x="399" y="86"/>
                    <a:pt x="397" y="76"/>
                    <a:pt x="391" y="69"/>
                  </a:cubicBezTo>
                  <a:cubicBezTo>
                    <a:pt x="385" y="63"/>
                    <a:pt x="376" y="63"/>
                    <a:pt x="371" y="71"/>
                  </a:cubicBezTo>
                  <a:cubicBezTo>
                    <a:pt x="370" y="73"/>
                    <a:pt x="369" y="76"/>
                    <a:pt x="367" y="78"/>
                  </a:cubicBezTo>
                  <a:cubicBezTo>
                    <a:pt x="364" y="83"/>
                    <a:pt x="360" y="83"/>
                    <a:pt x="355" y="83"/>
                  </a:cubicBezTo>
                  <a:cubicBezTo>
                    <a:pt x="353" y="82"/>
                    <a:pt x="351" y="80"/>
                    <a:pt x="350" y="78"/>
                  </a:cubicBezTo>
                  <a:cubicBezTo>
                    <a:pt x="350" y="9"/>
                    <a:pt x="350" y="9"/>
                    <a:pt x="350" y="9"/>
                  </a:cubicBezTo>
                  <a:cubicBezTo>
                    <a:pt x="350" y="4"/>
                    <a:pt x="346" y="0"/>
                    <a:pt x="341" y="1"/>
                  </a:cubicBezTo>
                  <a:cubicBezTo>
                    <a:pt x="117" y="30"/>
                    <a:pt x="0" y="150"/>
                    <a:pt x="0" y="292"/>
                  </a:cubicBezTo>
                  <a:cubicBezTo>
                    <a:pt x="0" y="428"/>
                    <a:pt x="100" y="499"/>
                    <a:pt x="231" y="546"/>
                  </a:cubicBezTo>
                  <a:cubicBezTo>
                    <a:pt x="236" y="548"/>
                    <a:pt x="240" y="546"/>
                    <a:pt x="242" y="541"/>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22" name="Google Shape;1522;p53"/>
            <p:cNvSpPr/>
            <p:nvPr/>
          </p:nvSpPr>
          <p:spPr>
            <a:xfrm>
              <a:off x="673846" y="3654405"/>
              <a:ext cx="303960" cy="249807"/>
            </a:xfrm>
            <a:custGeom>
              <a:rect b="b" l="l" r="r" t="t"/>
              <a:pathLst>
                <a:path extrusionOk="0" h="465" w="569">
                  <a:moveTo>
                    <a:pt x="520" y="368"/>
                  </a:moveTo>
                  <a:cubicBezTo>
                    <a:pt x="520" y="233"/>
                    <a:pt x="520" y="233"/>
                    <a:pt x="520" y="233"/>
                  </a:cubicBezTo>
                  <a:cubicBezTo>
                    <a:pt x="521" y="231"/>
                    <a:pt x="523" y="229"/>
                    <a:pt x="525" y="229"/>
                  </a:cubicBezTo>
                  <a:cubicBezTo>
                    <a:pt x="530" y="229"/>
                    <a:pt x="534" y="229"/>
                    <a:pt x="537" y="233"/>
                  </a:cubicBezTo>
                  <a:cubicBezTo>
                    <a:pt x="539" y="236"/>
                    <a:pt x="540" y="238"/>
                    <a:pt x="542" y="241"/>
                  </a:cubicBezTo>
                  <a:cubicBezTo>
                    <a:pt x="546" y="248"/>
                    <a:pt x="556" y="249"/>
                    <a:pt x="561" y="242"/>
                  </a:cubicBezTo>
                  <a:cubicBezTo>
                    <a:pt x="567" y="236"/>
                    <a:pt x="569" y="226"/>
                    <a:pt x="569" y="217"/>
                  </a:cubicBezTo>
                  <a:cubicBezTo>
                    <a:pt x="569" y="208"/>
                    <a:pt x="567" y="199"/>
                    <a:pt x="561" y="192"/>
                  </a:cubicBezTo>
                  <a:cubicBezTo>
                    <a:pt x="556" y="185"/>
                    <a:pt x="546" y="186"/>
                    <a:pt x="542" y="194"/>
                  </a:cubicBezTo>
                  <a:cubicBezTo>
                    <a:pt x="540" y="196"/>
                    <a:pt x="539" y="199"/>
                    <a:pt x="537" y="201"/>
                  </a:cubicBezTo>
                  <a:cubicBezTo>
                    <a:pt x="534" y="205"/>
                    <a:pt x="530" y="205"/>
                    <a:pt x="525" y="205"/>
                  </a:cubicBezTo>
                  <a:cubicBezTo>
                    <a:pt x="523" y="205"/>
                    <a:pt x="521" y="203"/>
                    <a:pt x="520" y="201"/>
                  </a:cubicBezTo>
                  <a:cubicBezTo>
                    <a:pt x="520" y="133"/>
                    <a:pt x="520" y="133"/>
                    <a:pt x="520" y="133"/>
                  </a:cubicBezTo>
                  <a:cubicBezTo>
                    <a:pt x="520" y="128"/>
                    <a:pt x="516" y="124"/>
                    <a:pt x="511" y="124"/>
                  </a:cubicBezTo>
                  <a:cubicBezTo>
                    <a:pt x="489" y="127"/>
                    <a:pt x="464" y="129"/>
                    <a:pt x="436" y="129"/>
                  </a:cubicBezTo>
                  <a:cubicBezTo>
                    <a:pt x="317" y="129"/>
                    <a:pt x="154" y="29"/>
                    <a:pt x="154" y="29"/>
                  </a:cubicBezTo>
                  <a:cubicBezTo>
                    <a:pt x="110" y="0"/>
                    <a:pt x="67" y="8"/>
                    <a:pt x="30" y="51"/>
                  </a:cubicBezTo>
                  <a:cubicBezTo>
                    <a:pt x="30" y="51"/>
                    <a:pt x="0" y="88"/>
                    <a:pt x="0" y="130"/>
                  </a:cubicBezTo>
                  <a:cubicBezTo>
                    <a:pt x="0" y="194"/>
                    <a:pt x="169" y="278"/>
                    <a:pt x="330" y="309"/>
                  </a:cubicBezTo>
                  <a:cubicBezTo>
                    <a:pt x="330" y="416"/>
                    <a:pt x="330" y="416"/>
                    <a:pt x="330" y="416"/>
                  </a:cubicBezTo>
                  <a:cubicBezTo>
                    <a:pt x="330" y="443"/>
                    <a:pt x="357" y="465"/>
                    <a:pt x="390" y="465"/>
                  </a:cubicBezTo>
                  <a:cubicBezTo>
                    <a:pt x="460" y="465"/>
                    <a:pt x="460" y="465"/>
                    <a:pt x="460" y="465"/>
                  </a:cubicBezTo>
                  <a:cubicBezTo>
                    <a:pt x="493" y="465"/>
                    <a:pt x="520" y="443"/>
                    <a:pt x="520" y="416"/>
                  </a:cubicBezTo>
                  <a:cubicBezTo>
                    <a:pt x="520" y="368"/>
                    <a:pt x="520" y="368"/>
                    <a:pt x="520" y="36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23" name="Google Shape;1523;p53"/>
            <p:cNvSpPr/>
            <p:nvPr/>
          </p:nvSpPr>
          <p:spPr>
            <a:xfrm>
              <a:off x="959159" y="3535238"/>
              <a:ext cx="187068" cy="287248"/>
            </a:xfrm>
            <a:custGeom>
              <a:rect b="b" l="l" r="r" t="t"/>
              <a:pathLst>
                <a:path extrusionOk="0" h="535" w="350">
                  <a:moveTo>
                    <a:pt x="201" y="3"/>
                  </a:moveTo>
                  <a:cubicBezTo>
                    <a:pt x="197" y="0"/>
                    <a:pt x="192" y="2"/>
                    <a:pt x="190" y="6"/>
                  </a:cubicBezTo>
                  <a:cubicBezTo>
                    <a:pt x="150" y="73"/>
                    <a:pt x="150" y="73"/>
                    <a:pt x="150" y="73"/>
                  </a:cubicBezTo>
                  <a:cubicBezTo>
                    <a:pt x="148" y="74"/>
                    <a:pt x="146" y="75"/>
                    <a:pt x="143" y="74"/>
                  </a:cubicBezTo>
                  <a:cubicBezTo>
                    <a:pt x="139" y="72"/>
                    <a:pt x="135" y="70"/>
                    <a:pt x="135" y="64"/>
                  </a:cubicBezTo>
                  <a:cubicBezTo>
                    <a:pt x="135" y="62"/>
                    <a:pt x="135" y="59"/>
                    <a:pt x="135" y="56"/>
                  </a:cubicBezTo>
                  <a:cubicBezTo>
                    <a:pt x="135" y="47"/>
                    <a:pt x="127" y="41"/>
                    <a:pt x="119" y="44"/>
                  </a:cubicBezTo>
                  <a:cubicBezTo>
                    <a:pt x="111" y="47"/>
                    <a:pt x="104" y="55"/>
                    <a:pt x="100" y="62"/>
                  </a:cubicBezTo>
                  <a:cubicBezTo>
                    <a:pt x="95" y="70"/>
                    <a:pt x="92" y="79"/>
                    <a:pt x="93" y="88"/>
                  </a:cubicBezTo>
                  <a:cubicBezTo>
                    <a:pt x="95" y="96"/>
                    <a:pt x="103" y="101"/>
                    <a:pt x="111" y="97"/>
                  </a:cubicBezTo>
                  <a:cubicBezTo>
                    <a:pt x="114" y="95"/>
                    <a:pt x="116" y="94"/>
                    <a:pt x="119" y="92"/>
                  </a:cubicBezTo>
                  <a:cubicBezTo>
                    <a:pt x="123" y="90"/>
                    <a:pt x="127" y="92"/>
                    <a:pt x="131" y="95"/>
                  </a:cubicBezTo>
                  <a:cubicBezTo>
                    <a:pt x="133" y="96"/>
                    <a:pt x="133" y="99"/>
                    <a:pt x="133" y="101"/>
                  </a:cubicBezTo>
                  <a:cubicBezTo>
                    <a:pt x="94" y="168"/>
                    <a:pt x="94" y="168"/>
                    <a:pt x="94" y="168"/>
                  </a:cubicBezTo>
                  <a:cubicBezTo>
                    <a:pt x="91" y="171"/>
                    <a:pt x="92" y="176"/>
                    <a:pt x="96" y="179"/>
                  </a:cubicBezTo>
                  <a:cubicBezTo>
                    <a:pt x="123" y="201"/>
                    <a:pt x="131" y="223"/>
                    <a:pt x="131" y="240"/>
                  </a:cubicBezTo>
                  <a:cubicBezTo>
                    <a:pt x="131" y="283"/>
                    <a:pt x="96" y="324"/>
                    <a:pt x="7" y="342"/>
                  </a:cubicBezTo>
                  <a:cubicBezTo>
                    <a:pt x="3" y="342"/>
                    <a:pt x="0" y="346"/>
                    <a:pt x="0" y="350"/>
                  </a:cubicBezTo>
                  <a:cubicBezTo>
                    <a:pt x="0" y="407"/>
                    <a:pt x="0" y="407"/>
                    <a:pt x="0" y="407"/>
                  </a:cubicBezTo>
                  <a:cubicBezTo>
                    <a:pt x="4" y="401"/>
                    <a:pt x="11" y="397"/>
                    <a:pt x="19" y="397"/>
                  </a:cubicBezTo>
                  <a:cubicBezTo>
                    <a:pt x="26" y="397"/>
                    <a:pt x="33" y="401"/>
                    <a:pt x="37" y="406"/>
                  </a:cubicBezTo>
                  <a:cubicBezTo>
                    <a:pt x="44" y="415"/>
                    <a:pt x="48" y="426"/>
                    <a:pt x="48" y="439"/>
                  </a:cubicBezTo>
                  <a:cubicBezTo>
                    <a:pt x="48" y="452"/>
                    <a:pt x="44" y="464"/>
                    <a:pt x="37" y="472"/>
                  </a:cubicBezTo>
                  <a:cubicBezTo>
                    <a:pt x="33" y="478"/>
                    <a:pt x="26" y="481"/>
                    <a:pt x="19" y="481"/>
                  </a:cubicBezTo>
                  <a:cubicBezTo>
                    <a:pt x="11" y="481"/>
                    <a:pt x="4" y="478"/>
                    <a:pt x="0" y="472"/>
                  </a:cubicBezTo>
                  <a:cubicBezTo>
                    <a:pt x="0" y="526"/>
                    <a:pt x="0" y="526"/>
                    <a:pt x="0" y="526"/>
                  </a:cubicBezTo>
                  <a:cubicBezTo>
                    <a:pt x="0" y="531"/>
                    <a:pt x="4" y="535"/>
                    <a:pt x="9" y="535"/>
                  </a:cubicBezTo>
                  <a:cubicBezTo>
                    <a:pt x="245" y="503"/>
                    <a:pt x="350" y="374"/>
                    <a:pt x="350" y="237"/>
                  </a:cubicBezTo>
                  <a:cubicBezTo>
                    <a:pt x="350" y="143"/>
                    <a:pt x="301" y="62"/>
                    <a:pt x="201" y="3"/>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24" name="Google Shape;1524;p53"/>
          <p:cNvGrpSpPr/>
          <p:nvPr/>
        </p:nvGrpSpPr>
        <p:grpSpPr>
          <a:xfrm>
            <a:off x="7213443" y="2257509"/>
            <a:ext cx="189785" cy="445592"/>
            <a:chOff x="8011692" y="3184166"/>
            <a:chExt cx="306600" cy="719859"/>
          </a:xfrm>
        </p:grpSpPr>
        <p:sp>
          <p:nvSpPr>
            <p:cNvPr id="1525" name="Google Shape;1525;p53"/>
            <p:cNvSpPr/>
            <p:nvPr/>
          </p:nvSpPr>
          <p:spPr>
            <a:xfrm>
              <a:off x="8011692" y="3885096"/>
              <a:ext cx="306496" cy="18928"/>
            </a:xfrm>
            <a:custGeom>
              <a:rect b="b" l="l" r="r" t="t"/>
              <a:pathLst>
                <a:path extrusionOk="0" h="35" w="569">
                  <a:moveTo>
                    <a:pt x="569" y="13"/>
                  </a:moveTo>
                  <a:cubicBezTo>
                    <a:pt x="569" y="19"/>
                    <a:pt x="562" y="23"/>
                    <a:pt x="554" y="24"/>
                  </a:cubicBezTo>
                  <a:cubicBezTo>
                    <a:pt x="520" y="28"/>
                    <a:pt x="430" y="35"/>
                    <a:pt x="284" y="35"/>
                  </a:cubicBezTo>
                  <a:cubicBezTo>
                    <a:pt x="134" y="35"/>
                    <a:pt x="47" y="28"/>
                    <a:pt x="14" y="24"/>
                  </a:cubicBezTo>
                  <a:cubicBezTo>
                    <a:pt x="6" y="23"/>
                    <a:pt x="0" y="19"/>
                    <a:pt x="0" y="13"/>
                  </a:cubicBezTo>
                  <a:cubicBezTo>
                    <a:pt x="0" y="0"/>
                    <a:pt x="0" y="0"/>
                    <a:pt x="0" y="0"/>
                  </a:cubicBezTo>
                  <a:cubicBezTo>
                    <a:pt x="569" y="0"/>
                    <a:pt x="569" y="0"/>
                    <a:pt x="569" y="0"/>
                  </a:cubicBezTo>
                  <a:lnTo>
                    <a:pt x="569" y="13"/>
                  </a:lnTo>
                  <a:close/>
                </a:path>
              </a:pathLst>
            </a:custGeom>
            <a:solidFill>
              <a:schemeClr val="dk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26" name="Google Shape;1526;p53"/>
            <p:cNvSpPr/>
            <p:nvPr/>
          </p:nvSpPr>
          <p:spPr>
            <a:xfrm>
              <a:off x="8011692" y="3184166"/>
              <a:ext cx="306496" cy="40025"/>
            </a:xfrm>
            <a:custGeom>
              <a:rect b="b" l="l" r="r" t="t"/>
              <a:pathLst>
                <a:path extrusionOk="0" h="74" w="569">
                  <a:moveTo>
                    <a:pt x="372" y="32"/>
                  </a:moveTo>
                  <a:cubicBezTo>
                    <a:pt x="372" y="24"/>
                    <a:pt x="372" y="24"/>
                    <a:pt x="372" y="24"/>
                  </a:cubicBezTo>
                  <a:cubicBezTo>
                    <a:pt x="372" y="14"/>
                    <a:pt x="360" y="6"/>
                    <a:pt x="345" y="4"/>
                  </a:cubicBezTo>
                  <a:cubicBezTo>
                    <a:pt x="325" y="2"/>
                    <a:pt x="316" y="0"/>
                    <a:pt x="287" y="0"/>
                  </a:cubicBezTo>
                  <a:cubicBezTo>
                    <a:pt x="255" y="0"/>
                    <a:pt x="247" y="2"/>
                    <a:pt x="228" y="4"/>
                  </a:cubicBezTo>
                  <a:cubicBezTo>
                    <a:pt x="212" y="5"/>
                    <a:pt x="201" y="14"/>
                    <a:pt x="201" y="24"/>
                  </a:cubicBezTo>
                  <a:cubicBezTo>
                    <a:pt x="201" y="32"/>
                    <a:pt x="201" y="32"/>
                    <a:pt x="201" y="32"/>
                  </a:cubicBezTo>
                  <a:cubicBezTo>
                    <a:pt x="201" y="36"/>
                    <a:pt x="195" y="40"/>
                    <a:pt x="188" y="41"/>
                  </a:cubicBezTo>
                  <a:cubicBezTo>
                    <a:pt x="108" y="43"/>
                    <a:pt x="36" y="48"/>
                    <a:pt x="13" y="50"/>
                  </a:cubicBezTo>
                  <a:cubicBezTo>
                    <a:pt x="6" y="51"/>
                    <a:pt x="0" y="55"/>
                    <a:pt x="0" y="60"/>
                  </a:cubicBezTo>
                  <a:cubicBezTo>
                    <a:pt x="0" y="74"/>
                    <a:pt x="0" y="74"/>
                    <a:pt x="0" y="74"/>
                  </a:cubicBezTo>
                  <a:cubicBezTo>
                    <a:pt x="569" y="74"/>
                    <a:pt x="569" y="74"/>
                    <a:pt x="569" y="74"/>
                  </a:cubicBezTo>
                  <a:cubicBezTo>
                    <a:pt x="569" y="60"/>
                    <a:pt x="569" y="60"/>
                    <a:pt x="569" y="60"/>
                  </a:cubicBezTo>
                  <a:cubicBezTo>
                    <a:pt x="569" y="55"/>
                    <a:pt x="563" y="51"/>
                    <a:pt x="555" y="50"/>
                  </a:cubicBezTo>
                  <a:cubicBezTo>
                    <a:pt x="533" y="47"/>
                    <a:pt x="464" y="43"/>
                    <a:pt x="385" y="41"/>
                  </a:cubicBezTo>
                  <a:cubicBezTo>
                    <a:pt x="378" y="40"/>
                    <a:pt x="372" y="36"/>
                    <a:pt x="372" y="3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27" name="Google Shape;1527;p53"/>
            <p:cNvSpPr txBox="1"/>
            <p:nvPr/>
          </p:nvSpPr>
          <p:spPr>
            <a:xfrm>
              <a:off x="8011692" y="3395332"/>
              <a:ext cx="306600" cy="1572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28" name="Google Shape;1528;p53"/>
            <p:cNvSpPr txBox="1"/>
            <p:nvPr/>
          </p:nvSpPr>
          <p:spPr>
            <a:xfrm>
              <a:off x="8011692" y="3231683"/>
              <a:ext cx="306600" cy="159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29" name="Google Shape;1529;p53"/>
            <p:cNvSpPr txBox="1"/>
            <p:nvPr/>
          </p:nvSpPr>
          <p:spPr>
            <a:xfrm>
              <a:off x="8011692" y="3718293"/>
              <a:ext cx="306600" cy="159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0" name="Google Shape;1530;p53"/>
            <p:cNvSpPr txBox="1"/>
            <p:nvPr/>
          </p:nvSpPr>
          <p:spPr>
            <a:xfrm>
              <a:off x="8011692" y="3556812"/>
              <a:ext cx="306600" cy="157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531" name="Google Shape;1531;p53"/>
          <p:cNvGrpSpPr/>
          <p:nvPr/>
        </p:nvGrpSpPr>
        <p:grpSpPr>
          <a:xfrm>
            <a:off x="7648230" y="2257259"/>
            <a:ext cx="246199" cy="445516"/>
            <a:chOff x="4556125" y="630237"/>
            <a:chExt cx="3081338" cy="5568950"/>
          </a:xfrm>
        </p:grpSpPr>
        <p:sp>
          <p:nvSpPr>
            <p:cNvPr id="1532" name="Google Shape;1532;p53"/>
            <p:cNvSpPr/>
            <p:nvPr/>
          </p:nvSpPr>
          <p:spPr>
            <a:xfrm>
              <a:off x="4756150" y="630237"/>
              <a:ext cx="2397126" cy="1016000"/>
            </a:xfrm>
            <a:custGeom>
              <a:rect b="b" l="l" r="r" t="t"/>
              <a:pathLst>
                <a:path extrusionOk="0" h="233" w="550">
                  <a:moveTo>
                    <a:pt x="88" y="233"/>
                  </a:moveTo>
                  <a:cubicBezTo>
                    <a:pt x="49" y="233"/>
                    <a:pt x="14" y="205"/>
                    <a:pt x="7" y="165"/>
                  </a:cubicBezTo>
                  <a:cubicBezTo>
                    <a:pt x="0" y="120"/>
                    <a:pt x="30" y="78"/>
                    <a:pt x="74" y="71"/>
                  </a:cubicBezTo>
                  <a:cubicBezTo>
                    <a:pt x="448" y="8"/>
                    <a:pt x="448" y="8"/>
                    <a:pt x="448" y="8"/>
                  </a:cubicBezTo>
                  <a:cubicBezTo>
                    <a:pt x="492" y="0"/>
                    <a:pt x="535" y="30"/>
                    <a:pt x="542" y="75"/>
                  </a:cubicBezTo>
                  <a:cubicBezTo>
                    <a:pt x="550" y="120"/>
                    <a:pt x="520" y="162"/>
                    <a:pt x="475" y="169"/>
                  </a:cubicBezTo>
                  <a:cubicBezTo>
                    <a:pt x="102" y="232"/>
                    <a:pt x="102" y="232"/>
                    <a:pt x="102" y="232"/>
                  </a:cubicBezTo>
                  <a:cubicBezTo>
                    <a:pt x="97" y="233"/>
                    <a:pt x="92" y="233"/>
                    <a:pt x="88" y="23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3" name="Google Shape;1533;p53"/>
            <p:cNvSpPr/>
            <p:nvPr/>
          </p:nvSpPr>
          <p:spPr>
            <a:xfrm>
              <a:off x="4556125" y="1357312"/>
              <a:ext cx="3081338" cy="1135062"/>
            </a:xfrm>
            <a:custGeom>
              <a:rect b="b" l="l" r="r" t="t"/>
              <a:pathLst>
                <a:path extrusionOk="0" h="260" w="707">
                  <a:moveTo>
                    <a:pt x="88" y="260"/>
                  </a:moveTo>
                  <a:cubicBezTo>
                    <a:pt x="49" y="260"/>
                    <a:pt x="14" y="232"/>
                    <a:pt x="7" y="192"/>
                  </a:cubicBezTo>
                  <a:cubicBezTo>
                    <a:pt x="0" y="147"/>
                    <a:pt x="30" y="105"/>
                    <a:pt x="74" y="97"/>
                  </a:cubicBezTo>
                  <a:cubicBezTo>
                    <a:pt x="605" y="7"/>
                    <a:pt x="605" y="7"/>
                    <a:pt x="605" y="7"/>
                  </a:cubicBezTo>
                  <a:cubicBezTo>
                    <a:pt x="649" y="0"/>
                    <a:pt x="692" y="30"/>
                    <a:pt x="699" y="75"/>
                  </a:cubicBezTo>
                  <a:cubicBezTo>
                    <a:pt x="707" y="119"/>
                    <a:pt x="677" y="161"/>
                    <a:pt x="632" y="169"/>
                  </a:cubicBezTo>
                  <a:cubicBezTo>
                    <a:pt x="102" y="259"/>
                    <a:pt x="102" y="259"/>
                    <a:pt x="102" y="259"/>
                  </a:cubicBezTo>
                  <a:cubicBezTo>
                    <a:pt x="97" y="260"/>
                    <a:pt x="93" y="260"/>
                    <a:pt x="88" y="26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4" name="Google Shape;1534;p53"/>
            <p:cNvSpPr/>
            <p:nvPr/>
          </p:nvSpPr>
          <p:spPr>
            <a:xfrm>
              <a:off x="4556125" y="2168525"/>
              <a:ext cx="3081338" cy="1139825"/>
            </a:xfrm>
            <a:custGeom>
              <a:rect b="b" l="l" r="r" t="t"/>
              <a:pathLst>
                <a:path extrusionOk="0" h="261" w="707">
                  <a:moveTo>
                    <a:pt x="88" y="261"/>
                  </a:moveTo>
                  <a:cubicBezTo>
                    <a:pt x="49" y="261"/>
                    <a:pt x="14" y="232"/>
                    <a:pt x="7" y="192"/>
                  </a:cubicBezTo>
                  <a:cubicBezTo>
                    <a:pt x="0" y="148"/>
                    <a:pt x="30" y="105"/>
                    <a:pt x="74" y="98"/>
                  </a:cubicBezTo>
                  <a:cubicBezTo>
                    <a:pt x="605" y="8"/>
                    <a:pt x="605" y="8"/>
                    <a:pt x="605" y="8"/>
                  </a:cubicBezTo>
                  <a:cubicBezTo>
                    <a:pt x="649" y="0"/>
                    <a:pt x="692" y="30"/>
                    <a:pt x="699" y="75"/>
                  </a:cubicBezTo>
                  <a:cubicBezTo>
                    <a:pt x="707" y="119"/>
                    <a:pt x="677" y="162"/>
                    <a:pt x="632" y="169"/>
                  </a:cubicBezTo>
                  <a:cubicBezTo>
                    <a:pt x="102" y="259"/>
                    <a:pt x="102" y="259"/>
                    <a:pt x="102" y="259"/>
                  </a:cubicBezTo>
                  <a:cubicBezTo>
                    <a:pt x="97" y="260"/>
                    <a:pt x="93" y="261"/>
                    <a:pt x="88" y="261"/>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5" name="Google Shape;1535;p53"/>
            <p:cNvSpPr/>
            <p:nvPr/>
          </p:nvSpPr>
          <p:spPr>
            <a:xfrm>
              <a:off x="4556125" y="2981325"/>
              <a:ext cx="3081338" cy="1138237"/>
            </a:xfrm>
            <a:custGeom>
              <a:rect b="b" l="l" r="r" t="t"/>
              <a:pathLst>
                <a:path extrusionOk="0" h="261" w="707">
                  <a:moveTo>
                    <a:pt x="88" y="261"/>
                  </a:moveTo>
                  <a:cubicBezTo>
                    <a:pt x="49" y="261"/>
                    <a:pt x="14" y="233"/>
                    <a:pt x="7" y="193"/>
                  </a:cubicBezTo>
                  <a:cubicBezTo>
                    <a:pt x="0" y="148"/>
                    <a:pt x="30" y="106"/>
                    <a:pt x="74" y="98"/>
                  </a:cubicBezTo>
                  <a:cubicBezTo>
                    <a:pt x="605" y="8"/>
                    <a:pt x="605" y="8"/>
                    <a:pt x="605" y="8"/>
                  </a:cubicBezTo>
                  <a:cubicBezTo>
                    <a:pt x="649" y="0"/>
                    <a:pt x="692" y="31"/>
                    <a:pt x="699" y="75"/>
                  </a:cubicBezTo>
                  <a:cubicBezTo>
                    <a:pt x="707" y="120"/>
                    <a:pt x="677" y="162"/>
                    <a:pt x="632" y="170"/>
                  </a:cubicBezTo>
                  <a:cubicBezTo>
                    <a:pt x="102" y="260"/>
                    <a:pt x="102" y="260"/>
                    <a:pt x="102" y="260"/>
                  </a:cubicBezTo>
                  <a:cubicBezTo>
                    <a:pt x="97" y="261"/>
                    <a:pt x="93" y="261"/>
                    <a:pt x="88" y="261"/>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6" name="Google Shape;1536;p53"/>
            <p:cNvSpPr/>
            <p:nvPr/>
          </p:nvSpPr>
          <p:spPr>
            <a:xfrm>
              <a:off x="4830762" y="4476750"/>
              <a:ext cx="2535237" cy="1722437"/>
            </a:xfrm>
            <a:custGeom>
              <a:rect b="b" l="l" r="r" t="t"/>
              <a:pathLst>
                <a:path extrusionOk="0" h="395" w="582">
                  <a:moveTo>
                    <a:pt x="550" y="0"/>
                  </a:moveTo>
                  <a:cubicBezTo>
                    <a:pt x="32" y="0"/>
                    <a:pt x="32" y="0"/>
                    <a:pt x="32" y="0"/>
                  </a:cubicBezTo>
                  <a:cubicBezTo>
                    <a:pt x="14" y="0"/>
                    <a:pt x="0" y="14"/>
                    <a:pt x="0" y="31"/>
                  </a:cubicBezTo>
                  <a:cubicBezTo>
                    <a:pt x="0" y="54"/>
                    <a:pt x="0" y="54"/>
                    <a:pt x="0" y="54"/>
                  </a:cubicBezTo>
                  <a:cubicBezTo>
                    <a:pt x="0" y="152"/>
                    <a:pt x="72" y="234"/>
                    <a:pt x="166" y="250"/>
                  </a:cubicBezTo>
                  <a:cubicBezTo>
                    <a:pt x="164" y="253"/>
                    <a:pt x="164" y="256"/>
                    <a:pt x="164" y="259"/>
                  </a:cubicBezTo>
                  <a:cubicBezTo>
                    <a:pt x="164" y="273"/>
                    <a:pt x="175" y="284"/>
                    <a:pt x="188" y="284"/>
                  </a:cubicBezTo>
                  <a:cubicBezTo>
                    <a:pt x="190" y="284"/>
                    <a:pt x="190" y="284"/>
                    <a:pt x="190" y="284"/>
                  </a:cubicBezTo>
                  <a:cubicBezTo>
                    <a:pt x="180" y="287"/>
                    <a:pt x="173" y="296"/>
                    <a:pt x="173" y="308"/>
                  </a:cubicBezTo>
                  <a:cubicBezTo>
                    <a:pt x="173" y="321"/>
                    <a:pt x="184" y="332"/>
                    <a:pt x="197" y="332"/>
                  </a:cubicBezTo>
                  <a:cubicBezTo>
                    <a:pt x="186" y="334"/>
                    <a:pt x="177" y="344"/>
                    <a:pt x="177" y="356"/>
                  </a:cubicBezTo>
                  <a:cubicBezTo>
                    <a:pt x="177" y="370"/>
                    <a:pt x="188" y="381"/>
                    <a:pt x="202" y="381"/>
                  </a:cubicBezTo>
                  <a:cubicBezTo>
                    <a:pt x="218" y="381"/>
                    <a:pt x="218" y="381"/>
                    <a:pt x="218" y="381"/>
                  </a:cubicBezTo>
                  <a:cubicBezTo>
                    <a:pt x="232" y="390"/>
                    <a:pt x="259" y="395"/>
                    <a:pt x="289" y="395"/>
                  </a:cubicBezTo>
                  <a:cubicBezTo>
                    <a:pt x="319" y="395"/>
                    <a:pt x="346" y="390"/>
                    <a:pt x="360" y="381"/>
                  </a:cubicBezTo>
                  <a:cubicBezTo>
                    <a:pt x="379" y="381"/>
                    <a:pt x="379" y="381"/>
                    <a:pt x="379" y="381"/>
                  </a:cubicBezTo>
                  <a:cubicBezTo>
                    <a:pt x="393" y="381"/>
                    <a:pt x="404" y="370"/>
                    <a:pt x="404" y="356"/>
                  </a:cubicBezTo>
                  <a:cubicBezTo>
                    <a:pt x="404" y="344"/>
                    <a:pt x="395" y="335"/>
                    <a:pt x="384" y="332"/>
                  </a:cubicBezTo>
                  <a:cubicBezTo>
                    <a:pt x="398" y="332"/>
                    <a:pt x="409" y="321"/>
                    <a:pt x="409" y="308"/>
                  </a:cubicBezTo>
                  <a:cubicBezTo>
                    <a:pt x="409" y="296"/>
                    <a:pt x="401" y="287"/>
                    <a:pt x="391" y="284"/>
                  </a:cubicBezTo>
                  <a:cubicBezTo>
                    <a:pt x="392" y="284"/>
                    <a:pt x="392" y="284"/>
                    <a:pt x="392" y="284"/>
                  </a:cubicBezTo>
                  <a:cubicBezTo>
                    <a:pt x="406" y="284"/>
                    <a:pt x="417" y="273"/>
                    <a:pt x="417" y="259"/>
                  </a:cubicBezTo>
                  <a:cubicBezTo>
                    <a:pt x="417" y="256"/>
                    <a:pt x="416" y="253"/>
                    <a:pt x="415" y="250"/>
                  </a:cubicBezTo>
                  <a:cubicBezTo>
                    <a:pt x="510" y="234"/>
                    <a:pt x="582" y="153"/>
                    <a:pt x="582" y="54"/>
                  </a:cubicBezTo>
                  <a:cubicBezTo>
                    <a:pt x="582" y="31"/>
                    <a:pt x="582" y="31"/>
                    <a:pt x="582" y="31"/>
                  </a:cubicBezTo>
                  <a:cubicBezTo>
                    <a:pt x="582" y="14"/>
                    <a:pt x="567" y="0"/>
                    <a:pt x="550" y="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7" name="Google Shape;1537;p53"/>
            <p:cNvSpPr/>
            <p:nvPr/>
          </p:nvSpPr>
          <p:spPr>
            <a:xfrm>
              <a:off x="5078412" y="4067175"/>
              <a:ext cx="714375" cy="322262"/>
            </a:xfrm>
            <a:custGeom>
              <a:rect b="b" l="l" r="r" t="t"/>
              <a:pathLst>
                <a:path extrusionOk="0" h="74" w="164">
                  <a:moveTo>
                    <a:pt x="164" y="67"/>
                  </a:moveTo>
                  <a:cubicBezTo>
                    <a:pt x="164" y="12"/>
                    <a:pt x="164" y="12"/>
                    <a:pt x="164" y="12"/>
                  </a:cubicBezTo>
                  <a:cubicBezTo>
                    <a:pt x="164" y="5"/>
                    <a:pt x="158" y="0"/>
                    <a:pt x="152" y="1"/>
                  </a:cubicBezTo>
                  <a:cubicBezTo>
                    <a:pt x="8" y="26"/>
                    <a:pt x="8" y="26"/>
                    <a:pt x="8" y="26"/>
                  </a:cubicBezTo>
                  <a:cubicBezTo>
                    <a:pt x="4" y="27"/>
                    <a:pt x="0" y="31"/>
                    <a:pt x="0" y="36"/>
                  </a:cubicBezTo>
                  <a:cubicBezTo>
                    <a:pt x="0" y="67"/>
                    <a:pt x="0" y="67"/>
                    <a:pt x="0" y="67"/>
                  </a:cubicBezTo>
                  <a:cubicBezTo>
                    <a:pt x="0" y="71"/>
                    <a:pt x="3" y="74"/>
                    <a:pt x="8" y="74"/>
                  </a:cubicBezTo>
                  <a:cubicBezTo>
                    <a:pt x="156" y="74"/>
                    <a:pt x="156" y="74"/>
                    <a:pt x="156" y="74"/>
                  </a:cubicBezTo>
                  <a:cubicBezTo>
                    <a:pt x="160" y="74"/>
                    <a:pt x="164" y="71"/>
                    <a:pt x="164" y="67"/>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38" name="Google Shape;1538;p53"/>
            <p:cNvSpPr/>
            <p:nvPr/>
          </p:nvSpPr>
          <p:spPr>
            <a:xfrm>
              <a:off x="6389687" y="3844925"/>
              <a:ext cx="715962" cy="544512"/>
            </a:xfrm>
            <a:custGeom>
              <a:rect b="b" l="l" r="r" t="t"/>
              <a:pathLst>
                <a:path extrusionOk="0" h="125" w="164">
                  <a:moveTo>
                    <a:pt x="164" y="118"/>
                  </a:moveTo>
                  <a:cubicBezTo>
                    <a:pt x="164" y="11"/>
                    <a:pt x="164" y="11"/>
                    <a:pt x="164" y="11"/>
                  </a:cubicBezTo>
                  <a:cubicBezTo>
                    <a:pt x="164" y="5"/>
                    <a:pt x="158" y="0"/>
                    <a:pt x="152" y="1"/>
                  </a:cubicBezTo>
                  <a:cubicBezTo>
                    <a:pt x="8" y="26"/>
                    <a:pt x="8" y="26"/>
                    <a:pt x="8" y="26"/>
                  </a:cubicBezTo>
                  <a:cubicBezTo>
                    <a:pt x="3" y="26"/>
                    <a:pt x="0" y="31"/>
                    <a:pt x="0" y="36"/>
                  </a:cubicBezTo>
                  <a:cubicBezTo>
                    <a:pt x="0" y="118"/>
                    <a:pt x="0" y="118"/>
                    <a:pt x="0" y="118"/>
                  </a:cubicBezTo>
                  <a:cubicBezTo>
                    <a:pt x="0" y="122"/>
                    <a:pt x="3" y="125"/>
                    <a:pt x="8" y="125"/>
                  </a:cubicBezTo>
                  <a:cubicBezTo>
                    <a:pt x="156" y="125"/>
                    <a:pt x="156" y="125"/>
                    <a:pt x="156" y="125"/>
                  </a:cubicBezTo>
                  <a:cubicBezTo>
                    <a:pt x="160" y="125"/>
                    <a:pt x="164" y="122"/>
                    <a:pt x="164" y="118"/>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539" name="Google Shape;1539;p53"/>
          <p:cNvGrpSpPr/>
          <p:nvPr/>
        </p:nvGrpSpPr>
        <p:grpSpPr>
          <a:xfrm>
            <a:off x="1829253" y="2257459"/>
            <a:ext cx="445768" cy="445697"/>
            <a:chOff x="1674084" y="3214987"/>
            <a:chExt cx="720142" cy="720027"/>
          </a:xfrm>
        </p:grpSpPr>
        <p:sp>
          <p:nvSpPr>
            <p:cNvPr id="1540" name="Google Shape;1540;p53"/>
            <p:cNvSpPr/>
            <p:nvPr/>
          </p:nvSpPr>
          <p:spPr>
            <a:xfrm>
              <a:off x="1674084" y="3354958"/>
              <a:ext cx="179880" cy="213215"/>
            </a:xfrm>
            <a:custGeom>
              <a:rect b="b" l="l" r="r" t="t"/>
              <a:pathLst>
                <a:path extrusionOk="0" h="242" w="204">
                  <a:moveTo>
                    <a:pt x="57" y="222"/>
                  </a:moveTo>
                  <a:cubicBezTo>
                    <a:pt x="57" y="214"/>
                    <a:pt x="61" y="207"/>
                    <a:pt x="67" y="202"/>
                  </a:cubicBezTo>
                  <a:cubicBezTo>
                    <a:pt x="76" y="195"/>
                    <a:pt x="88" y="191"/>
                    <a:pt x="102" y="191"/>
                  </a:cubicBezTo>
                  <a:cubicBezTo>
                    <a:pt x="116" y="191"/>
                    <a:pt x="129" y="195"/>
                    <a:pt x="137" y="202"/>
                  </a:cubicBezTo>
                  <a:cubicBezTo>
                    <a:pt x="144" y="207"/>
                    <a:pt x="147" y="214"/>
                    <a:pt x="147" y="222"/>
                  </a:cubicBezTo>
                  <a:cubicBezTo>
                    <a:pt x="147" y="230"/>
                    <a:pt x="143" y="237"/>
                    <a:pt x="137" y="242"/>
                  </a:cubicBezTo>
                  <a:cubicBezTo>
                    <a:pt x="190" y="242"/>
                    <a:pt x="190" y="242"/>
                    <a:pt x="190" y="242"/>
                  </a:cubicBezTo>
                  <a:cubicBezTo>
                    <a:pt x="198" y="242"/>
                    <a:pt x="204" y="235"/>
                    <a:pt x="204" y="227"/>
                  </a:cubicBezTo>
                  <a:cubicBezTo>
                    <a:pt x="204" y="67"/>
                    <a:pt x="204" y="67"/>
                    <a:pt x="204" y="67"/>
                  </a:cubicBezTo>
                  <a:cubicBezTo>
                    <a:pt x="204" y="59"/>
                    <a:pt x="198" y="52"/>
                    <a:pt x="190" y="52"/>
                  </a:cubicBezTo>
                  <a:cubicBezTo>
                    <a:pt x="120" y="52"/>
                    <a:pt x="120" y="52"/>
                    <a:pt x="120" y="52"/>
                  </a:cubicBezTo>
                  <a:cubicBezTo>
                    <a:pt x="118" y="51"/>
                    <a:pt x="115" y="50"/>
                    <a:pt x="115" y="47"/>
                  </a:cubicBezTo>
                  <a:cubicBezTo>
                    <a:pt x="115" y="42"/>
                    <a:pt x="115" y="37"/>
                    <a:pt x="120" y="34"/>
                  </a:cubicBezTo>
                  <a:cubicBezTo>
                    <a:pt x="122" y="32"/>
                    <a:pt x="125" y="31"/>
                    <a:pt x="128" y="30"/>
                  </a:cubicBezTo>
                  <a:cubicBezTo>
                    <a:pt x="136" y="25"/>
                    <a:pt x="137" y="14"/>
                    <a:pt x="129" y="8"/>
                  </a:cubicBezTo>
                  <a:cubicBezTo>
                    <a:pt x="122" y="2"/>
                    <a:pt x="112" y="0"/>
                    <a:pt x="102" y="0"/>
                  </a:cubicBezTo>
                  <a:cubicBezTo>
                    <a:pt x="93" y="0"/>
                    <a:pt x="82" y="2"/>
                    <a:pt x="75" y="8"/>
                  </a:cubicBezTo>
                  <a:cubicBezTo>
                    <a:pt x="68" y="14"/>
                    <a:pt x="69" y="25"/>
                    <a:pt x="77" y="30"/>
                  </a:cubicBezTo>
                  <a:cubicBezTo>
                    <a:pt x="80" y="31"/>
                    <a:pt x="82" y="32"/>
                    <a:pt x="85" y="34"/>
                  </a:cubicBezTo>
                  <a:cubicBezTo>
                    <a:pt x="89" y="37"/>
                    <a:pt x="90" y="42"/>
                    <a:pt x="89" y="47"/>
                  </a:cubicBezTo>
                  <a:cubicBezTo>
                    <a:pt x="89" y="50"/>
                    <a:pt x="87" y="51"/>
                    <a:pt x="85" y="52"/>
                  </a:cubicBezTo>
                  <a:cubicBezTo>
                    <a:pt x="15" y="52"/>
                    <a:pt x="15" y="52"/>
                    <a:pt x="15" y="52"/>
                  </a:cubicBezTo>
                  <a:cubicBezTo>
                    <a:pt x="7" y="52"/>
                    <a:pt x="0" y="59"/>
                    <a:pt x="0" y="67"/>
                  </a:cubicBezTo>
                  <a:cubicBezTo>
                    <a:pt x="0" y="227"/>
                    <a:pt x="0" y="227"/>
                    <a:pt x="0" y="227"/>
                  </a:cubicBezTo>
                  <a:cubicBezTo>
                    <a:pt x="0" y="235"/>
                    <a:pt x="7" y="242"/>
                    <a:pt x="15" y="242"/>
                  </a:cubicBezTo>
                  <a:cubicBezTo>
                    <a:pt x="68" y="242"/>
                    <a:pt x="68" y="242"/>
                    <a:pt x="68" y="242"/>
                  </a:cubicBezTo>
                  <a:cubicBezTo>
                    <a:pt x="61" y="237"/>
                    <a:pt x="57" y="230"/>
                    <a:pt x="57" y="222"/>
                  </a:cubicBezTo>
                  <a:close/>
                </a:path>
              </a:pathLst>
            </a:custGeom>
            <a:solidFill>
              <a:srgbClr val="66666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1" name="Google Shape;1541;p53"/>
            <p:cNvSpPr/>
            <p:nvPr/>
          </p:nvSpPr>
          <p:spPr>
            <a:xfrm>
              <a:off x="1674084" y="3534654"/>
              <a:ext cx="179880" cy="213525"/>
            </a:xfrm>
            <a:custGeom>
              <a:rect b="b" l="l" r="r" t="t"/>
              <a:pathLst>
                <a:path extrusionOk="0" h="242" w="204">
                  <a:moveTo>
                    <a:pt x="57" y="222"/>
                  </a:moveTo>
                  <a:cubicBezTo>
                    <a:pt x="57" y="214"/>
                    <a:pt x="61" y="207"/>
                    <a:pt x="67" y="202"/>
                  </a:cubicBezTo>
                  <a:cubicBezTo>
                    <a:pt x="76" y="195"/>
                    <a:pt x="88" y="191"/>
                    <a:pt x="102" y="191"/>
                  </a:cubicBezTo>
                  <a:cubicBezTo>
                    <a:pt x="116" y="191"/>
                    <a:pt x="129" y="195"/>
                    <a:pt x="137" y="202"/>
                  </a:cubicBezTo>
                  <a:cubicBezTo>
                    <a:pt x="144" y="207"/>
                    <a:pt x="147" y="214"/>
                    <a:pt x="147" y="222"/>
                  </a:cubicBezTo>
                  <a:cubicBezTo>
                    <a:pt x="147" y="230"/>
                    <a:pt x="143" y="237"/>
                    <a:pt x="137" y="242"/>
                  </a:cubicBezTo>
                  <a:cubicBezTo>
                    <a:pt x="190" y="242"/>
                    <a:pt x="190" y="242"/>
                    <a:pt x="190" y="242"/>
                  </a:cubicBezTo>
                  <a:cubicBezTo>
                    <a:pt x="198" y="242"/>
                    <a:pt x="204" y="236"/>
                    <a:pt x="204" y="227"/>
                  </a:cubicBezTo>
                  <a:cubicBezTo>
                    <a:pt x="204" y="67"/>
                    <a:pt x="204" y="67"/>
                    <a:pt x="204" y="67"/>
                  </a:cubicBezTo>
                  <a:cubicBezTo>
                    <a:pt x="204" y="59"/>
                    <a:pt x="198" y="53"/>
                    <a:pt x="190" y="53"/>
                  </a:cubicBezTo>
                  <a:cubicBezTo>
                    <a:pt x="120" y="53"/>
                    <a:pt x="120" y="53"/>
                    <a:pt x="120" y="53"/>
                  </a:cubicBezTo>
                  <a:cubicBezTo>
                    <a:pt x="118" y="52"/>
                    <a:pt x="115" y="50"/>
                    <a:pt x="115" y="47"/>
                  </a:cubicBezTo>
                  <a:cubicBezTo>
                    <a:pt x="115" y="42"/>
                    <a:pt x="115" y="38"/>
                    <a:pt x="120" y="34"/>
                  </a:cubicBezTo>
                  <a:cubicBezTo>
                    <a:pt x="122" y="33"/>
                    <a:pt x="125" y="31"/>
                    <a:pt x="128" y="30"/>
                  </a:cubicBezTo>
                  <a:cubicBezTo>
                    <a:pt x="136" y="25"/>
                    <a:pt x="137" y="15"/>
                    <a:pt x="129" y="9"/>
                  </a:cubicBezTo>
                  <a:cubicBezTo>
                    <a:pt x="122" y="3"/>
                    <a:pt x="112" y="0"/>
                    <a:pt x="102" y="1"/>
                  </a:cubicBezTo>
                  <a:cubicBezTo>
                    <a:pt x="93" y="0"/>
                    <a:pt x="82" y="3"/>
                    <a:pt x="75" y="9"/>
                  </a:cubicBezTo>
                  <a:cubicBezTo>
                    <a:pt x="68" y="15"/>
                    <a:pt x="69" y="25"/>
                    <a:pt x="77" y="30"/>
                  </a:cubicBezTo>
                  <a:cubicBezTo>
                    <a:pt x="80" y="31"/>
                    <a:pt x="82" y="33"/>
                    <a:pt x="85" y="34"/>
                  </a:cubicBezTo>
                  <a:cubicBezTo>
                    <a:pt x="89" y="38"/>
                    <a:pt x="90" y="42"/>
                    <a:pt x="89" y="47"/>
                  </a:cubicBezTo>
                  <a:cubicBezTo>
                    <a:pt x="89" y="50"/>
                    <a:pt x="87" y="52"/>
                    <a:pt x="85" y="53"/>
                  </a:cubicBezTo>
                  <a:cubicBezTo>
                    <a:pt x="15" y="53"/>
                    <a:pt x="15" y="53"/>
                    <a:pt x="15" y="53"/>
                  </a:cubicBezTo>
                  <a:cubicBezTo>
                    <a:pt x="7" y="53"/>
                    <a:pt x="0" y="59"/>
                    <a:pt x="0" y="67"/>
                  </a:cubicBezTo>
                  <a:cubicBezTo>
                    <a:pt x="0" y="227"/>
                    <a:pt x="0" y="227"/>
                    <a:pt x="0" y="227"/>
                  </a:cubicBezTo>
                  <a:cubicBezTo>
                    <a:pt x="0" y="236"/>
                    <a:pt x="7" y="242"/>
                    <a:pt x="15" y="242"/>
                  </a:cubicBezTo>
                  <a:cubicBezTo>
                    <a:pt x="68" y="242"/>
                    <a:pt x="68" y="242"/>
                    <a:pt x="68" y="242"/>
                  </a:cubicBezTo>
                  <a:cubicBezTo>
                    <a:pt x="61" y="237"/>
                    <a:pt x="57" y="230"/>
                    <a:pt x="57" y="222"/>
                  </a:cubicBezTo>
                  <a:close/>
                </a:path>
              </a:pathLst>
            </a:custGeom>
            <a:solidFill>
              <a:srgbClr val="B7B7B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2" name="Google Shape;1542;p53"/>
            <p:cNvSpPr/>
            <p:nvPr/>
          </p:nvSpPr>
          <p:spPr>
            <a:xfrm>
              <a:off x="1861110" y="3214987"/>
              <a:ext cx="212190" cy="179696"/>
            </a:xfrm>
            <a:custGeom>
              <a:rect b="b" l="l" r="r" t="t"/>
              <a:pathLst>
                <a:path extrusionOk="0" h="204" w="241">
                  <a:moveTo>
                    <a:pt x="20" y="57"/>
                  </a:moveTo>
                  <a:cubicBezTo>
                    <a:pt x="27" y="57"/>
                    <a:pt x="35" y="61"/>
                    <a:pt x="40" y="67"/>
                  </a:cubicBezTo>
                  <a:cubicBezTo>
                    <a:pt x="47" y="76"/>
                    <a:pt x="51" y="88"/>
                    <a:pt x="51" y="102"/>
                  </a:cubicBezTo>
                  <a:cubicBezTo>
                    <a:pt x="51" y="116"/>
                    <a:pt x="47" y="128"/>
                    <a:pt x="40" y="137"/>
                  </a:cubicBezTo>
                  <a:cubicBezTo>
                    <a:pt x="35" y="143"/>
                    <a:pt x="27" y="147"/>
                    <a:pt x="20" y="147"/>
                  </a:cubicBezTo>
                  <a:cubicBezTo>
                    <a:pt x="12" y="147"/>
                    <a:pt x="5" y="143"/>
                    <a:pt x="0" y="137"/>
                  </a:cubicBezTo>
                  <a:cubicBezTo>
                    <a:pt x="0" y="189"/>
                    <a:pt x="0" y="189"/>
                    <a:pt x="0" y="189"/>
                  </a:cubicBezTo>
                  <a:cubicBezTo>
                    <a:pt x="0" y="197"/>
                    <a:pt x="6" y="204"/>
                    <a:pt x="14" y="204"/>
                  </a:cubicBezTo>
                  <a:cubicBezTo>
                    <a:pt x="175" y="204"/>
                    <a:pt x="175" y="204"/>
                    <a:pt x="175" y="204"/>
                  </a:cubicBezTo>
                  <a:cubicBezTo>
                    <a:pt x="183" y="204"/>
                    <a:pt x="189" y="197"/>
                    <a:pt x="189" y="189"/>
                  </a:cubicBezTo>
                  <a:cubicBezTo>
                    <a:pt x="189" y="119"/>
                    <a:pt x="189" y="119"/>
                    <a:pt x="189" y="119"/>
                  </a:cubicBezTo>
                  <a:cubicBezTo>
                    <a:pt x="190" y="117"/>
                    <a:pt x="192" y="115"/>
                    <a:pt x="195" y="115"/>
                  </a:cubicBezTo>
                  <a:cubicBezTo>
                    <a:pt x="200" y="115"/>
                    <a:pt x="204" y="115"/>
                    <a:pt x="207" y="119"/>
                  </a:cubicBezTo>
                  <a:cubicBezTo>
                    <a:pt x="209" y="122"/>
                    <a:pt x="210" y="125"/>
                    <a:pt x="212" y="127"/>
                  </a:cubicBezTo>
                  <a:cubicBezTo>
                    <a:pt x="217" y="135"/>
                    <a:pt x="227" y="136"/>
                    <a:pt x="233" y="129"/>
                  </a:cubicBezTo>
                  <a:cubicBezTo>
                    <a:pt x="239" y="122"/>
                    <a:pt x="241" y="112"/>
                    <a:pt x="241" y="102"/>
                  </a:cubicBezTo>
                  <a:cubicBezTo>
                    <a:pt x="241" y="92"/>
                    <a:pt x="239" y="82"/>
                    <a:pt x="233" y="75"/>
                  </a:cubicBezTo>
                  <a:cubicBezTo>
                    <a:pt x="227" y="68"/>
                    <a:pt x="217" y="69"/>
                    <a:pt x="212" y="77"/>
                  </a:cubicBezTo>
                  <a:cubicBezTo>
                    <a:pt x="210" y="79"/>
                    <a:pt x="209" y="82"/>
                    <a:pt x="207" y="85"/>
                  </a:cubicBezTo>
                  <a:cubicBezTo>
                    <a:pt x="204" y="89"/>
                    <a:pt x="200" y="89"/>
                    <a:pt x="195" y="89"/>
                  </a:cubicBezTo>
                  <a:cubicBezTo>
                    <a:pt x="192" y="89"/>
                    <a:pt x="190" y="87"/>
                    <a:pt x="189" y="85"/>
                  </a:cubicBezTo>
                  <a:cubicBezTo>
                    <a:pt x="189" y="15"/>
                    <a:pt x="189" y="15"/>
                    <a:pt x="189" y="15"/>
                  </a:cubicBezTo>
                  <a:cubicBezTo>
                    <a:pt x="189" y="6"/>
                    <a:pt x="183" y="0"/>
                    <a:pt x="175" y="0"/>
                  </a:cubicBezTo>
                  <a:cubicBezTo>
                    <a:pt x="14" y="0"/>
                    <a:pt x="14" y="0"/>
                    <a:pt x="14" y="0"/>
                  </a:cubicBezTo>
                  <a:cubicBezTo>
                    <a:pt x="6" y="0"/>
                    <a:pt x="0" y="6"/>
                    <a:pt x="0" y="15"/>
                  </a:cubicBezTo>
                  <a:cubicBezTo>
                    <a:pt x="0" y="67"/>
                    <a:pt x="0" y="67"/>
                    <a:pt x="0" y="67"/>
                  </a:cubicBezTo>
                  <a:cubicBezTo>
                    <a:pt x="5" y="61"/>
                    <a:pt x="12" y="57"/>
                    <a:pt x="20" y="57"/>
                  </a:cubicBezTo>
                  <a:close/>
                </a:path>
              </a:pathLst>
            </a:custGeom>
            <a:solidFill>
              <a:srgbClr val="CC0000"/>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3" name="Google Shape;1543;p53"/>
            <p:cNvSpPr/>
            <p:nvPr/>
          </p:nvSpPr>
          <p:spPr>
            <a:xfrm>
              <a:off x="2040679" y="3214987"/>
              <a:ext cx="213433" cy="179696"/>
            </a:xfrm>
            <a:custGeom>
              <a:rect b="b" l="l" r="r" t="t"/>
              <a:pathLst>
                <a:path extrusionOk="0" h="204" w="242">
                  <a:moveTo>
                    <a:pt x="20" y="57"/>
                  </a:moveTo>
                  <a:cubicBezTo>
                    <a:pt x="28" y="57"/>
                    <a:pt x="35" y="61"/>
                    <a:pt x="40" y="67"/>
                  </a:cubicBezTo>
                  <a:cubicBezTo>
                    <a:pt x="47" y="76"/>
                    <a:pt x="51" y="88"/>
                    <a:pt x="51" y="102"/>
                  </a:cubicBezTo>
                  <a:cubicBezTo>
                    <a:pt x="51" y="116"/>
                    <a:pt x="47" y="128"/>
                    <a:pt x="40" y="137"/>
                  </a:cubicBezTo>
                  <a:cubicBezTo>
                    <a:pt x="35" y="143"/>
                    <a:pt x="28" y="147"/>
                    <a:pt x="20" y="147"/>
                  </a:cubicBezTo>
                  <a:cubicBezTo>
                    <a:pt x="12" y="147"/>
                    <a:pt x="5" y="143"/>
                    <a:pt x="0" y="137"/>
                  </a:cubicBezTo>
                  <a:cubicBezTo>
                    <a:pt x="0" y="189"/>
                    <a:pt x="0" y="189"/>
                    <a:pt x="0" y="189"/>
                  </a:cubicBezTo>
                  <a:cubicBezTo>
                    <a:pt x="0" y="197"/>
                    <a:pt x="6" y="204"/>
                    <a:pt x="14" y="204"/>
                  </a:cubicBezTo>
                  <a:cubicBezTo>
                    <a:pt x="175" y="204"/>
                    <a:pt x="175" y="204"/>
                    <a:pt x="175" y="204"/>
                  </a:cubicBezTo>
                  <a:cubicBezTo>
                    <a:pt x="183" y="204"/>
                    <a:pt x="189" y="197"/>
                    <a:pt x="189" y="189"/>
                  </a:cubicBezTo>
                  <a:cubicBezTo>
                    <a:pt x="189" y="119"/>
                    <a:pt x="189" y="119"/>
                    <a:pt x="189" y="119"/>
                  </a:cubicBezTo>
                  <a:cubicBezTo>
                    <a:pt x="190" y="117"/>
                    <a:pt x="192" y="115"/>
                    <a:pt x="195" y="115"/>
                  </a:cubicBezTo>
                  <a:cubicBezTo>
                    <a:pt x="200" y="115"/>
                    <a:pt x="204" y="115"/>
                    <a:pt x="208" y="119"/>
                  </a:cubicBezTo>
                  <a:cubicBezTo>
                    <a:pt x="209" y="122"/>
                    <a:pt x="211" y="125"/>
                    <a:pt x="212" y="127"/>
                  </a:cubicBezTo>
                  <a:cubicBezTo>
                    <a:pt x="217" y="135"/>
                    <a:pt x="227" y="136"/>
                    <a:pt x="233" y="129"/>
                  </a:cubicBezTo>
                  <a:cubicBezTo>
                    <a:pt x="239" y="122"/>
                    <a:pt x="242" y="112"/>
                    <a:pt x="241" y="102"/>
                  </a:cubicBezTo>
                  <a:cubicBezTo>
                    <a:pt x="242" y="92"/>
                    <a:pt x="239" y="82"/>
                    <a:pt x="233" y="75"/>
                  </a:cubicBezTo>
                  <a:cubicBezTo>
                    <a:pt x="227" y="68"/>
                    <a:pt x="217" y="69"/>
                    <a:pt x="212" y="77"/>
                  </a:cubicBezTo>
                  <a:cubicBezTo>
                    <a:pt x="211" y="79"/>
                    <a:pt x="209" y="82"/>
                    <a:pt x="208" y="85"/>
                  </a:cubicBezTo>
                  <a:cubicBezTo>
                    <a:pt x="204" y="89"/>
                    <a:pt x="200" y="89"/>
                    <a:pt x="195" y="89"/>
                  </a:cubicBezTo>
                  <a:cubicBezTo>
                    <a:pt x="192" y="89"/>
                    <a:pt x="190" y="87"/>
                    <a:pt x="189" y="85"/>
                  </a:cubicBezTo>
                  <a:cubicBezTo>
                    <a:pt x="189" y="15"/>
                    <a:pt x="189" y="15"/>
                    <a:pt x="189" y="15"/>
                  </a:cubicBezTo>
                  <a:cubicBezTo>
                    <a:pt x="189" y="6"/>
                    <a:pt x="183" y="0"/>
                    <a:pt x="175" y="0"/>
                  </a:cubicBezTo>
                  <a:cubicBezTo>
                    <a:pt x="14" y="0"/>
                    <a:pt x="14" y="0"/>
                    <a:pt x="14" y="0"/>
                  </a:cubicBezTo>
                  <a:cubicBezTo>
                    <a:pt x="6" y="0"/>
                    <a:pt x="0" y="6"/>
                    <a:pt x="0" y="15"/>
                  </a:cubicBezTo>
                  <a:cubicBezTo>
                    <a:pt x="0" y="67"/>
                    <a:pt x="0" y="67"/>
                    <a:pt x="0" y="67"/>
                  </a:cubicBezTo>
                  <a:cubicBezTo>
                    <a:pt x="5" y="61"/>
                    <a:pt x="12" y="57"/>
                    <a:pt x="20" y="57"/>
                  </a:cubicBezTo>
                  <a:close/>
                </a:path>
              </a:pathLst>
            </a:custGeom>
            <a:solidFill>
              <a:srgbClr val="E6913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4" name="Google Shape;1544;p53"/>
            <p:cNvSpPr/>
            <p:nvPr/>
          </p:nvSpPr>
          <p:spPr>
            <a:xfrm>
              <a:off x="1674084" y="3714660"/>
              <a:ext cx="173666" cy="220353"/>
            </a:xfrm>
            <a:custGeom>
              <a:rect b="b" l="l" r="r" t="t"/>
              <a:pathLst>
                <a:path extrusionOk="0" h="250" w="197">
                  <a:moveTo>
                    <a:pt x="177" y="192"/>
                  </a:moveTo>
                  <a:cubicBezTo>
                    <a:pt x="169" y="192"/>
                    <a:pt x="162" y="189"/>
                    <a:pt x="157" y="183"/>
                  </a:cubicBezTo>
                  <a:cubicBezTo>
                    <a:pt x="150" y="174"/>
                    <a:pt x="146" y="161"/>
                    <a:pt x="146" y="147"/>
                  </a:cubicBezTo>
                  <a:cubicBezTo>
                    <a:pt x="146" y="134"/>
                    <a:pt x="150" y="121"/>
                    <a:pt x="157" y="112"/>
                  </a:cubicBezTo>
                  <a:cubicBezTo>
                    <a:pt x="162" y="106"/>
                    <a:pt x="169" y="103"/>
                    <a:pt x="177" y="103"/>
                  </a:cubicBezTo>
                  <a:cubicBezTo>
                    <a:pt x="185" y="103"/>
                    <a:pt x="192" y="106"/>
                    <a:pt x="197" y="113"/>
                  </a:cubicBezTo>
                  <a:cubicBezTo>
                    <a:pt x="197" y="67"/>
                    <a:pt x="197" y="67"/>
                    <a:pt x="197" y="67"/>
                  </a:cubicBezTo>
                  <a:cubicBezTo>
                    <a:pt x="197" y="59"/>
                    <a:pt x="191" y="53"/>
                    <a:pt x="182" y="53"/>
                  </a:cubicBezTo>
                  <a:cubicBezTo>
                    <a:pt x="120" y="53"/>
                    <a:pt x="120" y="53"/>
                    <a:pt x="120" y="53"/>
                  </a:cubicBezTo>
                  <a:cubicBezTo>
                    <a:pt x="118" y="52"/>
                    <a:pt x="115" y="50"/>
                    <a:pt x="115" y="47"/>
                  </a:cubicBezTo>
                  <a:cubicBezTo>
                    <a:pt x="115" y="42"/>
                    <a:pt x="115" y="38"/>
                    <a:pt x="120" y="35"/>
                  </a:cubicBezTo>
                  <a:cubicBezTo>
                    <a:pt x="122" y="33"/>
                    <a:pt x="125" y="32"/>
                    <a:pt x="128" y="30"/>
                  </a:cubicBezTo>
                  <a:cubicBezTo>
                    <a:pt x="136" y="25"/>
                    <a:pt x="137" y="15"/>
                    <a:pt x="129" y="9"/>
                  </a:cubicBezTo>
                  <a:cubicBezTo>
                    <a:pt x="122" y="3"/>
                    <a:pt x="112" y="0"/>
                    <a:pt x="102" y="1"/>
                  </a:cubicBezTo>
                  <a:cubicBezTo>
                    <a:pt x="93" y="0"/>
                    <a:pt x="82" y="3"/>
                    <a:pt x="75" y="9"/>
                  </a:cubicBezTo>
                  <a:cubicBezTo>
                    <a:pt x="68" y="15"/>
                    <a:pt x="69" y="25"/>
                    <a:pt x="77" y="30"/>
                  </a:cubicBezTo>
                  <a:cubicBezTo>
                    <a:pt x="80" y="32"/>
                    <a:pt x="82" y="33"/>
                    <a:pt x="85" y="35"/>
                  </a:cubicBezTo>
                  <a:cubicBezTo>
                    <a:pt x="89" y="38"/>
                    <a:pt x="90" y="42"/>
                    <a:pt x="89" y="47"/>
                  </a:cubicBezTo>
                  <a:cubicBezTo>
                    <a:pt x="89" y="50"/>
                    <a:pt x="87" y="52"/>
                    <a:pt x="85" y="53"/>
                  </a:cubicBezTo>
                  <a:cubicBezTo>
                    <a:pt x="15" y="53"/>
                    <a:pt x="15" y="53"/>
                    <a:pt x="15" y="53"/>
                  </a:cubicBezTo>
                  <a:cubicBezTo>
                    <a:pt x="7" y="53"/>
                    <a:pt x="0" y="59"/>
                    <a:pt x="0" y="67"/>
                  </a:cubicBezTo>
                  <a:cubicBezTo>
                    <a:pt x="0" y="235"/>
                    <a:pt x="0" y="235"/>
                    <a:pt x="0" y="235"/>
                  </a:cubicBezTo>
                  <a:cubicBezTo>
                    <a:pt x="0" y="243"/>
                    <a:pt x="7" y="250"/>
                    <a:pt x="15" y="250"/>
                  </a:cubicBezTo>
                  <a:cubicBezTo>
                    <a:pt x="182" y="250"/>
                    <a:pt x="182" y="250"/>
                    <a:pt x="182" y="250"/>
                  </a:cubicBezTo>
                  <a:cubicBezTo>
                    <a:pt x="191" y="250"/>
                    <a:pt x="197" y="243"/>
                    <a:pt x="197" y="235"/>
                  </a:cubicBezTo>
                  <a:cubicBezTo>
                    <a:pt x="197" y="182"/>
                    <a:pt x="197" y="182"/>
                    <a:pt x="197" y="182"/>
                  </a:cubicBezTo>
                  <a:cubicBezTo>
                    <a:pt x="192" y="189"/>
                    <a:pt x="185" y="192"/>
                    <a:pt x="177" y="192"/>
                  </a:cubicBezTo>
                  <a:close/>
                </a:path>
              </a:pathLst>
            </a:custGeom>
            <a:solidFill>
              <a:srgbClr val="A64D7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5" name="Google Shape;1545;p53"/>
            <p:cNvSpPr/>
            <p:nvPr/>
          </p:nvSpPr>
          <p:spPr>
            <a:xfrm>
              <a:off x="1674084" y="3214987"/>
              <a:ext cx="219646" cy="173489"/>
            </a:xfrm>
            <a:custGeom>
              <a:rect b="b" l="l" r="r" t="t"/>
              <a:pathLst>
                <a:path extrusionOk="0" h="197" w="249">
                  <a:moveTo>
                    <a:pt x="57" y="177"/>
                  </a:moveTo>
                  <a:cubicBezTo>
                    <a:pt x="57" y="169"/>
                    <a:pt x="61" y="162"/>
                    <a:pt x="67" y="157"/>
                  </a:cubicBezTo>
                  <a:cubicBezTo>
                    <a:pt x="76" y="149"/>
                    <a:pt x="88" y="146"/>
                    <a:pt x="102" y="146"/>
                  </a:cubicBezTo>
                  <a:cubicBezTo>
                    <a:pt x="116" y="146"/>
                    <a:pt x="129" y="149"/>
                    <a:pt x="137" y="157"/>
                  </a:cubicBezTo>
                  <a:cubicBezTo>
                    <a:pt x="144" y="162"/>
                    <a:pt x="147" y="169"/>
                    <a:pt x="147" y="177"/>
                  </a:cubicBezTo>
                  <a:cubicBezTo>
                    <a:pt x="147" y="185"/>
                    <a:pt x="143" y="192"/>
                    <a:pt x="137" y="197"/>
                  </a:cubicBezTo>
                  <a:cubicBezTo>
                    <a:pt x="182" y="197"/>
                    <a:pt x="182" y="197"/>
                    <a:pt x="182" y="197"/>
                  </a:cubicBezTo>
                  <a:cubicBezTo>
                    <a:pt x="191" y="197"/>
                    <a:pt x="197" y="190"/>
                    <a:pt x="197" y="182"/>
                  </a:cubicBezTo>
                  <a:cubicBezTo>
                    <a:pt x="197" y="119"/>
                    <a:pt x="197" y="119"/>
                    <a:pt x="197" y="119"/>
                  </a:cubicBezTo>
                  <a:cubicBezTo>
                    <a:pt x="198" y="117"/>
                    <a:pt x="200" y="115"/>
                    <a:pt x="202" y="115"/>
                  </a:cubicBezTo>
                  <a:cubicBezTo>
                    <a:pt x="207" y="115"/>
                    <a:pt x="212" y="115"/>
                    <a:pt x="215" y="119"/>
                  </a:cubicBezTo>
                  <a:cubicBezTo>
                    <a:pt x="217" y="122"/>
                    <a:pt x="218" y="125"/>
                    <a:pt x="220" y="127"/>
                  </a:cubicBezTo>
                  <a:cubicBezTo>
                    <a:pt x="225" y="135"/>
                    <a:pt x="235" y="136"/>
                    <a:pt x="241" y="129"/>
                  </a:cubicBezTo>
                  <a:cubicBezTo>
                    <a:pt x="247" y="122"/>
                    <a:pt x="249" y="112"/>
                    <a:pt x="249" y="102"/>
                  </a:cubicBezTo>
                  <a:cubicBezTo>
                    <a:pt x="249" y="92"/>
                    <a:pt x="247" y="82"/>
                    <a:pt x="241" y="75"/>
                  </a:cubicBezTo>
                  <a:cubicBezTo>
                    <a:pt x="235" y="68"/>
                    <a:pt x="225" y="69"/>
                    <a:pt x="220" y="77"/>
                  </a:cubicBezTo>
                  <a:cubicBezTo>
                    <a:pt x="218" y="79"/>
                    <a:pt x="217" y="82"/>
                    <a:pt x="215" y="85"/>
                  </a:cubicBezTo>
                  <a:cubicBezTo>
                    <a:pt x="212" y="89"/>
                    <a:pt x="207" y="89"/>
                    <a:pt x="202" y="89"/>
                  </a:cubicBezTo>
                  <a:cubicBezTo>
                    <a:pt x="200" y="89"/>
                    <a:pt x="198" y="87"/>
                    <a:pt x="197" y="85"/>
                  </a:cubicBezTo>
                  <a:cubicBezTo>
                    <a:pt x="197" y="15"/>
                    <a:pt x="197" y="15"/>
                    <a:pt x="197" y="15"/>
                  </a:cubicBezTo>
                  <a:cubicBezTo>
                    <a:pt x="197" y="6"/>
                    <a:pt x="191" y="0"/>
                    <a:pt x="182" y="0"/>
                  </a:cubicBezTo>
                  <a:cubicBezTo>
                    <a:pt x="15" y="0"/>
                    <a:pt x="15" y="0"/>
                    <a:pt x="15" y="0"/>
                  </a:cubicBezTo>
                  <a:cubicBezTo>
                    <a:pt x="7" y="0"/>
                    <a:pt x="0" y="6"/>
                    <a:pt x="0" y="15"/>
                  </a:cubicBezTo>
                  <a:cubicBezTo>
                    <a:pt x="0" y="182"/>
                    <a:pt x="0" y="182"/>
                    <a:pt x="0" y="182"/>
                  </a:cubicBezTo>
                  <a:cubicBezTo>
                    <a:pt x="0" y="190"/>
                    <a:pt x="7" y="197"/>
                    <a:pt x="15" y="197"/>
                  </a:cubicBezTo>
                  <a:cubicBezTo>
                    <a:pt x="68" y="197"/>
                    <a:pt x="68" y="197"/>
                    <a:pt x="68" y="197"/>
                  </a:cubicBezTo>
                  <a:cubicBezTo>
                    <a:pt x="61" y="192"/>
                    <a:pt x="57" y="185"/>
                    <a:pt x="57" y="177"/>
                  </a:cubicBezTo>
                  <a:close/>
                </a:path>
              </a:pathLst>
            </a:custGeom>
            <a:solidFill>
              <a:srgbClr val="A61C00"/>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6" name="Google Shape;1546;p53"/>
            <p:cNvSpPr/>
            <p:nvPr/>
          </p:nvSpPr>
          <p:spPr>
            <a:xfrm>
              <a:off x="1995010" y="3754076"/>
              <a:ext cx="212501" cy="180938"/>
            </a:xfrm>
            <a:custGeom>
              <a:rect b="b" l="l" r="r" t="t"/>
              <a:pathLst>
                <a:path extrusionOk="0" h="205" w="241">
                  <a:moveTo>
                    <a:pt x="221" y="147"/>
                  </a:moveTo>
                  <a:cubicBezTo>
                    <a:pt x="214" y="147"/>
                    <a:pt x="206" y="144"/>
                    <a:pt x="201" y="138"/>
                  </a:cubicBezTo>
                  <a:cubicBezTo>
                    <a:pt x="194" y="129"/>
                    <a:pt x="190" y="116"/>
                    <a:pt x="190" y="102"/>
                  </a:cubicBezTo>
                  <a:cubicBezTo>
                    <a:pt x="190" y="89"/>
                    <a:pt x="194" y="76"/>
                    <a:pt x="201" y="67"/>
                  </a:cubicBezTo>
                  <a:cubicBezTo>
                    <a:pt x="206" y="61"/>
                    <a:pt x="214" y="58"/>
                    <a:pt x="221" y="58"/>
                  </a:cubicBezTo>
                  <a:cubicBezTo>
                    <a:pt x="229" y="58"/>
                    <a:pt x="236" y="61"/>
                    <a:pt x="241" y="68"/>
                  </a:cubicBezTo>
                  <a:cubicBezTo>
                    <a:pt x="241" y="15"/>
                    <a:pt x="241" y="15"/>
                    <a:pt x="241" y="15"/>
                  </a:cubicBezTo>
                  <a:cubicBezTo>
                    <a:pt x="241" y="7"/>
                    <a:pt x="235" y="0"/>
                    <a:pt x="227" y="0"/>
                  </a:cubicBezTo>
                  <a:cubicBezTo>
                    <a:pt x="67" y="0"/>
                    <a:pt x="67" y="0"/>
                    <a:pt x="67" y="0"/>
                  </a:cubicBezTo>
                  <a:cubicBezTo>
                    <a:pt x="58" y="0"/>
                    <a:pt x="52" y="7"/>
                    <a:pt x="52" y="15"/>
                  </a:cubicBezTo>
                  <a:cubicBezTo>
                    <a:pt x="52" y="85"/>
                    <a:pt x="52" y="85"/>
                    <a:pt x="52" y="85"/>
                  </a:cubicBezTo>
                  <a:cubicBezTo>
                    <a:pt x="51" y="87"/>
                    <a:pt x="49" y="89"/>
                    <a:pt x="46" y="90"/>
                  </a:cubicBezTo>
                  <a:cubicBezTo>
                    <a:pt x="41" y="90"/>
                    <a:pt x="37" y="90"/>
                    <a:pt x="34" y="85"/>
                  </a:cubicBezTo>
                  <a:cubicBezTo>
                    <a:pt x="32" y="83"/>
                    <a:pt x="31" y="80"/>
                    <a:pt x="29" y="77"/>
                  </a:cubicBezTo>
                  <a:cubicBezTo>
                    <a:pt x="24" y="69"/>
                    <a:pt x="14" y="68"/>
                    <a:pt x="8" y="75"/>
                  </a:cubicBezTo>
                  <a:cubicBezTo>
                    <a:pt x="2" y="83"/>
                    <a:pt x="0" y="93"/>
                    <a:pt x="0" y="102"/>
                  </a:cubicBezTo>
                  <a:cubicBezTo>
                    <a:pt x="0" y="112"/>
                    <a:pt x="2" y="122"/>
                    <a:pt x="8" y="129"/>
                  </a:cubicBezTo>
                  <a:cubicBezTo>
                    <a:pt x="14" y="137"/>
                    <a:pt x="24" y="136"/>
                    <a:pt x="29" y="128"/>
                  </a:cubicBezTo>
                  <a:cubicBezTo>
                    <a:pt x="31" y="125"/>
                    <a:pt x="32" y="122"/>
                    <a:pt x="34" y="120"/>
                  </a:cubicBezTo>
                  <a:cubicBezTo>
                    <a:pt x="37" y="115"/>
                    <a:pt x="41" y="115"/>
                    <a:pt x="46" y="115"/>
                  </a:cubicBezTo>
                  <a:cubicBezTo>
                    <a:pt x="49" y="115"/>
                    <a:pt x="51" y="118"/>
                    <a:pt x="52" y="120"/>
                  </a:cubicBezTo>
                  <a:cubicBezTo>
                    <a:pt x="52" y="190"/>
                    <a:pt x="52" y="190"/>
                    <a:pt x="52" y="190"/>
                  </a:cubicBezTo>
                  <a:cubicBezTo>
                    <a:pt x="52" y="198"/>
                    <a:pt x="58" y="205"/>
                    <a:pt x="67" y="205"/>
                  </a:cubicBezTo>
                  <a:cubicBezTo>
                    <a:pt x="227" y="205"/>
                    <a:pt x="227" y="205"/>
                    <a:pt x="227" y="205"/>
                  </a:cubicBezTo>
                  <a:cubicBezTo>
                    <a:pt x="235" y="205"/>
                    <a:pt x="241" y="198"/>
                    <a:pt x="241" y="190"/>
                  </a:cubicBezTo>
                  <a:cubicBezTo>
                    <a:pt x="241" y="137"/>
                    <a:pt x="241" y="137"/>
                    <a:pt x="241" y="137"/>
                  </a:cubicBezTo>
                  <a:cubicBezTo>
                    <a:pt x="236" y="144"/>
                    <a:pt x="229" y="147"/>
                    <a:pt x="221" y="147"/>
                  </a:cubicBezTo>
                  <a:close/>
                </a:path>
              </a:pathLst>
            </a:custGeom>
            <a:solidFill>
              <a:srgbClr val="3D85C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7" name="Google Shape;1547;p53"/>
            <p:cNvSpPr/>
            <p:nvPr/>
          </p:nvSpPr>
          <p:spPr>
            <a:xfrm>
              <a:off x="2220560" y="3214987"/>
              <a:ext cx="173666" cy="219422"/>
            </a:xfrm>
            <a:custGeom>
              <a:rect b="b" l="l" r="r" t="t"/>
              <a:pathLst>
                <a:path extrusionOk="0" h="249" w="197">
                  <a:moveTo>
                    <a:pt x="0" y="15"/>
                  </a:moveTo>
                  <a:cubicBezTo>
                    <a:pt x="0" y="67"/>
                    <a:pt x="0" y="67"/>
                    <a:pt x="0" y="67"/>
                  </a:cubicBezTo>
                  <a:cubicBezTo>
                    <a:pt x="5" y="61"/>
                    <a:pt x="12" y="57"/>
                    <a:pt x="20" y="57"/>
                  </a:cubicBezTo>
                  <a:cubicBezTo>
                    <a:pt x="28" y="57"/>
                    <a:pt x="35" y="61"/>
                    <a:pt x="40" y="67"/>
                  </a:cubicBezTo>
                  <a:cubicBezTo>
                    <a:pt x="47" y="76"/>
                    <a:pt x="51" y="88"/>
                    <a:pt x="51" y="102"/>
                  </a:cubicBezTo>
                  <a:cubicBezTo>
                    <a:pt x="51" y="116"/>
                    <a:pt x="47" y="128"/>
                    <a:pt x="40" y="137"/>
                  </a:cubicBezTo>
                  <a:cubicBezTo>
                    <a:pt x="35" y="143"/>
                    <a:pt x="28" y="147"/>
                    <a:pt x="20" y="147"/>
                  </a:cubicBezTo>
                  <a:cubicBezTo>
                    <a:pt x="12" y="147"/>
                    <a:pt x="5" y="143"/>
                    <a:pt x="0" y="137"/>
                  </a:cubicBezTo>
                  <a:cubicBezTo>
                    <a:pt x="0" y="182"/>
                    <a:pt x="0" y="182"/>
                    <a:pt x="0" y="182"/>
                  </a:cubicBezTo>
                  <a:cubicBezTo>
                    <a:pt x="0" y="190"/>
                    <a:pt x="6" y="197"/>
                    <a:pt x="15" y="197"/>
                  </a:cubicBezTo>
                  <a:cubicBezTo>
                    <a:pt x="77" y="197"/>
                    <a:pt x="77" y="197"/>
                    <a:pt x="77" y="197"/>
                  </a:cubicBezTo>
                  <a:cubicBezTo>
                    <a:pt x="80" y="198"/>
                    <a:pt x="82" y="199"/>
                    <a:pt x="82" y="202"/>
                  </a:cubicBezTo>
                  <a:cubicBezTo>
                    <a:pt x="82" y="207"/>
                    <a:pt x="82" y="212"/>
                    <a:pt x="77" y="215"/>
                  </a:cubicBezTo>
                  <a:cubicBezTo>
                    <a:pt x="75" y="217"/>
                    <a:pt x="72" y="218"/>
                    <a:pt x="69" y="219"/>
                  </a:cubicBezTo>
                  <a:cubicBezTo>
                    <a:pt x="61" y="224"/>
                    <a:pt x="60" y="235"/>
                    <a:pt x="68" y="241"/>
                  </a:cubicBezTo>
                  <a:cubicBezTo>
                    <a:pt x="75" y="247"/>
                    <a:pt x="85" y="249"/>
                    <a:pt x="95" y="249"/>
                  </a:cubicBezTo>
                  <a:cubicBezTo>
                    <a:pt x="104" y="249"/>
                    <a:pt x="115" y="247"/>
                    <a:pt x="122" y="241"/>
                  </a:cubicBezTo>
                  <a:cubicBezTo>
                    <a:pt x="129" y="235"/>
                    <a:pt x="128" y="224"/>
                    <a:pt x="120" y="219"/>
                  </a:cubicBezTo>
                  <a:cubicBezTo>
                    <a:pt x="118" y="218"/>
                    <a:pt x="115" y="217"/>
                    <a:pt x="112" y="215"/>
                  </a:cubicBezTo>
                  <a:cubicBezTo>
                    <a:pt x="108" y="212"/>
                    <a:pt x="107" y="207"/>
                    <a:pt x="108" y="202"/>
                  </a:cubicBezTo>
                  <a:cubicBezTo>
                    <a:pt x="108" y="199"/>
                    <a:pt x="110" y="198"/>
                    <a:pt x="112" y="197"/>
                  </a:cubicBezTo>
                  <a:cubicBezTo>
                    <a:pt x="182" y="197"/>
                    <a:pt x="182" y="197"/>
                    <a:pt x="182" y="197"/>
                  </a:cubicBezTo>
                  <a:cubicBezTo>
                    <a:pt x="190" y="197"/>
                    <a:pt x="197" y="190"/>
                    <a:pt x="197" y="182"/>
                  </a:cubicBezTo>
                  <a:cubicBezTo>
                    <a:pt x="197" y="15"/>
                    <a:pt x="197" y="15"/>
                    <a:pt x="197" y="15"/>
                  </a:cubicBezTo>
                  <a:cubicBezTo>
                    <a:pt x="197" y="6"/>
                    <a:pt x="190" y="0"/>
                    <a:pt x="182" y="0"/>
                  </a:cubicBezTo>
                  <a:cubicBezTo>
                    <a:pt x="15" y="0"/>
                    <a:pt x="15" y="0"/>
                    <a:pt x="15" y="0"/>
                  </a:cubicBezTo>
                  <a:cubicBezTo>
                    <a:pt x="6" y="0"/>
                    <a:pt x="0" y="6"/>
                    <a:pt x="0" y="15"/>
                  </a:cubicBezTo>
                  <a:close/>
                </a:path>
              </a:pathLst>
            </a:custGeom>
            <a:solidFill>
              <a:srgbClr val="F1C23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8" name="Google Shape;1548;p53"/>
            <p:cNvSpPr/>
            <p:nvPr/>
          </p:nvSpPr>
          <p:spPr>
            <a:xfrm>
              <a:off x="2214346" y="3400890"/>
              <a:ext cx="179880" cy="213215"/>
            </a:xfrm>
            <a:custGeom>
              <a:rect b="b" l="l" r="r" t="t"/>
              <a:pathLst>
                <a:path extrusionOk="0" h="242" w="204">
                  <a:moveTo>
                    <a:pt x="147" y="20"/>
                  </a:moveTo>
                  <a:cubicBezTo>
                    <a:pt x="147" y="28"/>
                    <a:pt x="143" y="35"/>
                    <a:pt x="137" y="40"/>
                  </a:cubicBezTo>
                  <a:cubicBezTo>
                    <a:pt x="128" y="48"/>
                    <a:pt x="116" y="51"/>
                    <a:pt x="102" y="51"/>
                  </a:cubicBezTo>
                  <a:cubicBezTo>
                    <a:pt x="88" y="51"/>
                    <a:pt x="75" y="48"/>
                    <a:pt x="67" y="40"/>
                  </a:cubicBezTo>
                  <a:cubicBezTo>
                    <a:pt x="60" y="35"/>
                    <a:pt x="57" y="28"/>
                    <a:pt x="57" y="20"/>
                  </a:cubicBezTo>
                  <a:cubicBezTo>
                    <a:pt x="57" y="12"/>
                    <a:pt x="61" y="5"/>
                    <a:pt x="67" y="0"/>
                  </a:cubicBezTo>
                  <a:cubicBezTo>
                    <a:pt x="14" y="0"/>
                    <a:pt x="14" y="0"/>
                    <a:pt x="14" y="0"/>
                  </a:cubicBezTo>
                  <a:cubicBezTo>
                    <a:pt x="6" y="0"/>
                    <a:pt x="0" y="7"/>
                    <a:pt x="0" y="15"/>
                  </a:cubicBezTo>
                  <a:cubicBezTo>
                    <a:pt x="0" y="175"/>
                    <a:pt x="0" y="175"/>
                    <a:pt x="0" y="175"/>
                  </a:cubicBezTo>
                  <a:cubicBezTo>
                    <a:pt x="0" y="183"/>
                    <a:pt x="6" y="190"/>
                    <a:pt x="14" y="190"/>
                  </a:cubicBezTo>
                  <a:cubicBezTo>
                    <a:pt x="84" y="190"/>
                    <a:pt x="84" y="190"/>
                    <a:pt x="84" y="190"/>
                  </a:cubicBezTo>
                  <a:cubicBezTo>
                    <a:pt x="87" y="191"/>
                    <a:pt x="89" y="192"/>
                    <a:pt x="89" y="195"/>
                  </a:cubicBezTo>
                  <a:cubicBezTo>
                    <a:pt x="89" y="200"/>
                    <a:pt x="89" y="205"/>
                    <a:pt x="84" y="208"/>
                  </a:cubicBezTo>
                  <a:cubicBezTo>
                    <a:pt x="82" y="210"/>
                    <a:pt x="79" y="211"/>
                    <a:pt x="76" y="212"/>
                  </a:cubicBezTo>
                  <a:cubicBezTo>
                    <a:pt x="68" y="217"/>
                    <a:pt x="67" y="228"/>
                    <a:pt x="75" y="234"/>
                  </a:cubicBezTo>
                  <a:cubicBezTo>
                    <a:pt x="82" y="240"/>
                    <a:pt x="92" y="242"/>
                    <a:pt x="102" y="242"/>
                  </a:cubicBezTo>
                  <a:cubicBezTo>
                    <a:pt x="111" y="242"/>
                    <a:pt x="122" y="240"/>
                    <a:pt x="129" y="234"/>
                  </a:cubicBezTo>
                  <a:cubicBezTo>
                    <a:pt x="136" y="228"/>
                    <a:pt x="135" y="217"/>
                    <a:pt x="127" y="212"/>
                  </a:cubicBezTo>
                  <a:cubicBezTo>
                    <a:pt x="125" y="211"/>
                    <a:pt x="122" y="210"/>
                    <a:pt x="119" y="208"/>
                  </a:cubicBezTo>
                  <a:cubicBezTo>
                    <a:pt x="115" y="205"/>
                    <a:pt x="114" y="200"/>
                    <a:pt x="115" y="195"/>
                  </a:cubicBezTo>
                  <a:cubicBezTo>
                    <a:pt x="115" y="192"/>
                    <a:pt x="117" y="191"/>
                    <a:pt x="119" y="190"/>
                  </a:cubicBezTo>
                  <a:cubicBezTo>
                    <a:pt x="189" y="190"/>
                    <a:pt x="189" y="190"/>
                    <a:pt x="189" y="190"/>
                  </a:cubicBezTo>
                  <a:cubicBezTo>
                    <a:pt x="197" y="190"/>
                    <a:pt x="204" y="183"/>
                    <a:pt x="204" y="175"/>
                  </a:cubicBezTo>
                  <a:cubicBezTo>
                    <a:pt x="204" y="15"/>
                    <a:pt x="204" y="15"/>
                    <a:pt x="204" y="15"/>
                  </a:cubicBezTo>
                  <a:cubicBezTo>
                    <a:pt x="204" y="7"/>
                    <a:pt x="197" y="0"/>
                    <a:pt x="189" y="0"/>
                  </a:cubicBezTo>
                  <a:cubicBezTo>
                    <a:pt x="137" y="0"/>
                    <a:pt x="137" y="0"/>
                    <a:pt x="137" y="0"/>
                  </a:cubicBezTo>
                  <a:cubicBezTo>
                    <a:pt x="143" y="5"/>
                    <a:pt x="147" y="12"/>
                    <a:pt x="147" y="20"/>
                  </a:cubicBez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49" name="Google Shape;1549;p53"/>
            <p:cNvSpPr/>
            <p:nvPr/>
          </p:nvSpPr>
          <p:spPr>
            <a:xfrm>
              <a:off x="1814198" y="3754076"/>
              <a:ext cx="213433" cy="180938"/>
            </a:xfrm>
            <a:custGeom>
              <a:rect b="b" l="l" r="r" t="t"/>
              <a:pathLst>
                <a:path extrusionOk="0" h="205" w="242">
                  <a:moveTo>
                    <a:pt x="222" y="147"/>
                  </a:moveTo>
                  <a:cubicBezTo>
                    <a:pt x="214" y="147"/>
                    <a:pt x="207" y="144"/>
                    <a:pt x="202" y="138"/>
                  </a:cubicBezTo>
                  <a:cubicBezTo>
                    <a:pt x="195" y="129"/>
                    <a:pt x="191" y="116"/>
                    <a:pt x="191" y="102"/>
                  </a:cubicBezTo>
                  <a:cubicBezTo>
                    <a:pt x="191" y="89"/>
                    <a:pt x="195" y="76"/>
                    <a:pt x="202" y="67"/>
                  </a:cubicBezTo>
                  <a:cubicBezTo>
                    <a:pt x="207" y="61"/>
                    <a:pt x="214" y="58"/>
                    <a:pt x="222" y="58"/>
                  </a:cubicBezTo>
                  <a:cubicBezTo>
                    <a:pt x="230" y="58"/>
                    <a:pt x="237" y="61"/>
                    <a:pt x="242" y="68"/>
                  </a:cubicBezTo>
                  <a:cubicBezTo>
                    <a:pt x="242" y="15"/>
                    <a:pt x="242" y="15"/>
                    <a:pt x="242" y="15"/>
                  </a:cubicBezTo>
                  <a:cubicBezTo>
                    <a:pt x="242" y="7"/>
                    <a:pt x="236" y="0"/>
                    <a:pt x="228" y="0"/>
                  </a:cubicBezTo>
                  <a:cubicBezTo>
                    <a:pt x="67" y="0"/>
                    <a:pt x="67" y="0"/>
                    <a:pt x="67" y="0"/>
                  </a:cubicBezTo>
                  <a:cubicBezTo>
                    <a:pt x="59" y="0"/>
                    <a:pt x="53" y="7"/>
                    <a:pt x="53" y="15"/>
                  </a:cubicBezTo>
                  <a:cubicBezTo>
                    <a:pt x="53" y="85"/>
                    <a:pt x="53" y="85"/>
                    <a:pt x="53" y="85"/>
                  </a:cubicBezTo>
                  <a:cubicBezTo>
                    <a:pt x="52" y="87"/>
                    <a:pt x="50" y="89"/>
                    <a:pt x="47" y="90"/>
                  </a:cubicBezTo>
                  <a:cubicBezTo>
                    <a:pt x="42" y="90"/>
                    <a:pt x="38" y="90"/>
                    <a:pt x="34" y="85"/>
                  </a:cubicBezTo>
                  <a:cubicBezTo>
                    <a:pt x="33" y="83"/>
                    <a:pt x="32" y="80"/>
                    <a:pt x="30" y="77"/>
                  </a:cubicBezTo>
                  <a:cubicBezTo>
                    <a:pt x="25" y="69"/>
                    <a:pt x="15" y="68"/>
                    <a:pt x="9" y="75"/>
                  </a:cubicBezTo>
                  <a:cubicBezTo>
                    <a:pt x="3" y="83"/>
                    <a:pt x="0" y="93"/>
                    <a:pt x="1" y="102"/>
                  </a:cubicBezTo>
                  <a:cubicBezTo>
                    <a:pt x="0" y="112"/>
                    <a:pt x="3" y="122"/>
                    <a:pt x="9" y="129"/>
                  </a:cubicBezTo>
                  <a:cubicBezTo>
                    <a:pt x="15" y="137"/>
                    <a:pt x="25" y="136"/>
                    <a:pt x="30" y="128"/>
                  </a:cubicBezTo>
                  <a:cubicBezTo>
                    <a:pt x="32" y="125"/>
                    <a:pt x="33" y="122"/>
                    <a:pt x="34" y="120"/>
                  </a:cubicBezTo>
                  <a:cubicBezTo>
                    <a:pt x="38" y="115"/>
                    <a:pt x="42" y="115"/>
                    <a:pt x="47" y="115"/>
                  </a:cubicBezTo>
                  <a:cubicBezTo>
                    <a:pt x="50" y="115"/>
                    <a:pt x="52" y="118"/>
                    <a:pt x="53" y="120"/>
                  </a:cubicBezTo>
                  <a:cubicBezTo>
                    <a:pt x="53" y="190"/>
                    <a:pt x="53" y="190"/>
                    <a:pt x="53" y="190"/>
                  </a:cubicBezTo>
                  <a:cubicBezTo>
                    <a:pt x="53" y="198"/>
                    <a:pt x="59" y="205"/>
                    <a:pt x="67" y="205"/>
                  </a:cubicBezTo>
                  <a:cubicBezTo>
                    <a:pt x="228" y="205"/>
                    <a:pt x="228" y="205"/>
                    <a:pt x="228" y="205"/>
                  </a:cubicBezTo>
                  <a:cubicBezTo>
                    <a:pt x="236" y="205"/>
                    <a:pt x="242" y="198"/>
                    <a:pt x="242" y="190"/>
                  </a:cubicBezTo>
                  <a:cubicBezTo>
                    <a:pt x="242" y="137"/>
                    <a:pt x="242" y="137"/>
                    <a:pt x="242" y="137"/>
                  </a:cubicBezTo>
                  <a:cubicBezTo>
                    <a:pt x="237" y="144"/>
                    <a:pt x="230" y="147"/>
                    <a:pt x="222" y="147"/>
                  </a:cubicBezTo>
                  <a:close/>
                </a:path>
              </a:pathLst>
            </a:custGeom>
            <a:solidFill>
              <a:srgbClr val="674E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0" name="Google Shape;1550;p53"/>
            <p:cNvSpPr/>
            <p:nvPr/>
          </p:nvSpPr>
          <p:spPr>
            <a:xfrm>
              <a:off x="2214346" y="3580587"/>
              <a:ext cx="179880" cy="213215"/>
            </a:xfrm>
            <a:custGeom>
              <a:rect b="b" l="l" r="r" t="t"/>
              <a:pathLst>
                <a:path extrusionOk="0" h="242" w="204">
                  <a:moveTo>
                    <a:pt x="147" y="20"/>
                  </a:moveTo>
                  <a:cubicBezTo>
                    <a:pt x="147" y="28"/>
                    <a:pt x="143" y="35"/>
                    <a:pt x="137" y="40"/>
                  </a:cubicBezTo>
                  <a:cubicBezTo>
                    <a:pt x="128" y="48"/>
                    <a:pt x="116" y="52"/>
                    <a:pt x="102" y="51"/>
                  </a:cubicBezTo>
                  <a:cubicBezTo>
                    <a:pt x="88" y="52"/>
                    <a:pt x="75" y="48"/>
                    <a:pt x="67" y="40"/>
                  </a:cubicBezTo>
                  <a:cubicBezTo>
                    <a:pt x="60" y="35"/>
                    <a:pt x="57" y="28"/>
                    <a:pt x="57" y="20"/>
                  </a:cubicBezTo>
                  <a:cubicBezTo>
                    <a:pt x="57" y="13"/>
                    <a:pt x="61" y="5"/>
                    <a:pt x="67" y="0"/>
                  </a:cubicBezTo>
                  <a:cubicBezTo>
                    <a:pt x="14" y="0"/>
                    <a:pt x="14" y="0"/>
                    <a:pt x="14" y="0"/>
                  </a:cubicBezTo>
                  <a:cubicBezTo>
                    <a:pt x="6" y="0"/>
                    <a:pt x="0" y="7"/>
                    <a:pt x="0" y="15"/>
                  </a:cubicBezTo>
                  <a:cubicBezTo>
                    <a:pt x="0" y="175"/>
                    <a:pt x="0" y="175"/>
                    <a:pt x="0" y="175"/>
                  </a:cubicBezTo>
                  <a:cubicBezTo>
                    <a:pt x="0" y="183"/>
                    <a:pt x="6" y="190"/>
                    <a:pt x="14" y="190"/>
                  </a:cubicBezTo>
                  <a:cubicBezTo>
                    <a:pt x="84" y="190"/>
                    <a:pt x="84" y="190"/>
                    <a:pt x="84" y="190"/>
                  </a:cubicBezTo>
                  <a:cubicBezTo>
                    <a:pt x="87" y="191"/>
                    <a:pt x="89" y="193"/>
                    <a:pt x="89" y="195"/>
                  </a:cubicBezTo>
                  <a:cubicBezTo>
                    <a:pt x="89" y="200"/>
                    <a:pt x="89" y="205"/>
                    <a:pt x="84" y="208"/>
                  </a:cubicBezTo>
                  <a:cubicBezTo>
                    <a:pt x="82" y="210"/>
                    <a:pt x="79" y="211"/>
                    <a:pt x="76" y="213"/>
                  </a:cubicBezTo>
                  <a:cubicBezTo>
                    <a:pt x="68" y="218"/>
                    <a:pt x="67" y="228"/>
                    <a:pt x="75" y="234"/>
                  </a:cubicBezTo>
                  <a:cubicBezTo>
                    <a:pt x="82" y="240"/>
                    <a:pt x="92" y="242"/>
                    <a:pt x="102" y="242"/>
                  </a:cubicBezTo>
                  <a:cubicBezTo>
                    <a:pt x="111" y="242"/>
                    <a:pt x="122" y="240"/>
                    <a:pt x="129" y="234"/>
                  </a:cubicBezTo>
                  <a:cubicBezTo>
                    <a:pt x="136" y="228"/>
                    <a:pt x="135" y="218"/>
                    <a:pt x="127" y="213"/>
                  </a:cubicBezTo>
                  <a:cubicBezTo>
                    <a:pt x="125" y="211"/>
                    <a:pt x="122" y="210"/>
                    <a:pt x="119" y="208"/>
                  </a:cubicBezTo>
                  <a:cubicBezTo>
                    <a:pt x="115" y="205"/>
                    <a:pt x="114" y="200"/>
                    <a:pt x="115" y="195"/>
                  </a:cubicBezTo>
                  <a:cubicBezTo>
                    <a:pt x="115" y="193"/>
                    <a:pt x="117" y="191"/>
                    <a:pt x="119" y="190"/>
                  </a:cubicBezTo>
                  <a:cubicBezTo>
                    <a:pt x="189" y="190"/>
                    <a:pt x="189" y="190"/>
                    <a:pt x="189" y="190"/>
                  </a:cubicBezTo>
                  <a:cubicBezTo>
                    <a:pt x="197" y="190"/>
                    <a:pt x="204" y="183"/>
                    <a:pt x="204" y="175"/>
                  </a:cubicBezTo>
                  <a:cubicBezTo>
                    <a:pt x="204" y="15"/>
                    <a:pt x="204" y="15"/>
                    <a:pt x="204" y="15"/>
                  </a:cubicBezTo>
                  <a:cubicBezTo>
                    <a:pt x="204" y="7"/>
                    <a:pt x="197" y="0"/>
                    <a:pt x="189" y="0"/>
                  </a:cubicBezTo>
                  <a:cubicBezTo>
                    <a:pt x="137" y="0"/>
                    <a:pt x="137" y="0"/>
                    <a:pt x="137" y="0"/>
                  </a:cubicBezTo>
                  <a:cubicBezTo>
                    <a:pt x="143" y="5"/>
                    <a:pt x="147" y="13"/>
                    <a:pt x="147" y="20"/>
                  </a:cubicBezTo>
                  <a:close/>
                </a:path>
              </a:pathLst>
            </a:cu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1" name="Google Shape;1551;p53"/>
            <p:cNvSpPr/>
            <p:nvPr/>
          </p:nvSpPr>
          <p:spPr>
            <a:xfrm>
              <a:off x="2174890" y="3760283"/>
              <a:ext cx="219335" cy="174731"/>
            </a:xfrm>
            <a:custGeom>
              <a:rect b="b" l="l" r="r" t="t"/>
              <a:pathLst>
                <a:path extrusionOk="0" h="198" w="249">
                  <a:moveTo>
                    <a:pt x="192" y="21"/>
                  </a:moveTo>
                  <a:cubicBezTo>
                    <a:pt x="192" y="28"/>
                    <a:pt x="188" y="35"/>
                    <a:pt x="182" y="41"/>
                  </a:cubicBezTo>
                  <a:cubicBezTo>
                    <a:pt x="173" y="48"/>
                    <a:pt x="161" y="52"/>
                    <a:pt x="147" y="52"/>
                  </a:cubicBezTo>
                  <a:cubicBezTo>
                    <a:pt x="133" y="52"/>
                    <a:pt x="120" y="48"/>
                    <a:pt x="112" y="41"/>
                  </a:cubicBezTo>
                  <a:cubicBezTo>
                    <a:pt x="105" y="35"/>
                    <a:pt x="102" y="28"/>
                    <a:pt x="102" y="21"/>
                  </a:cubicBezTo>
                  <a:cubicBezTo>
                    <a:pt x="102" y="13"/>
                    <a:pt x="106" y="5"/>
                    <a:pt x="112" y="0"/>
                  </a:cubicBezTo>
                  <a:cubicBezTo>
                    <a:pt x="67" y="0"/>
                    <a:pt x="67" y="0"/>
                    <a:pt x="67" y="0"/>
                  </a:cubicBezTo>
                  <a:cubicBezTo>
                    <a:pt x="59" y="0"/>
                    <a:pt x="52" y="7"/>
                    <a:pt x="52" y="15"/>
                  </a:cubicBezTo>
                  <a:cubicBezTo>
                    <a:pt x="52" y="78"/>
                    <a:pt x="52" y="78"/>
                    <a:pt x="52" y="78"/>
                  </a:cubicBezTo>
                  <a:cubicBezTo>
                    <a:pt x="51" y="80"/>
                    <a:pt x="49" y="82"/>
                    <a:pt x="47" y="83"/>
                  </a:cubicBezTo>
                  <a:cubicBezTo>
                    <a:pt x="42" y="83"/>
                    <a:pt x="37" y="83"/>
                    <a:pt x="34" y="78"/>
                  </a:cubicBezTo>
                  <a:cubicBezTo>
                    <a:pt x="32" y="76"/>
                    <a:pt x="31" y="73"/>
                    <a:pt x="29" y="70"/>
                  </a:cubicBezTo>
                  <a:cubicBezTo>
                    <a:pt x="24" y="62"/>
                    <a:pt x="14" y="61"/>
                    <a:pt x="8" y="68"/>
                  </a:cubicBezTo>
                  <a:cubicBezTo>
                    <a:pt x="2" y="76"/>
                    <a:pt x="0" y="86"/>
                    <a:pt x="0" y="95"/>
                  </a:cubicBezTo>
                  <a:cubicBezTo>
                    <a:pt x="0" y="105"/>
                    <a:pt x="2" y="115"/>
                    <a:pt x="8" y="122"/>
                  </a:cubicBezTo>
                  <a:cubicBezTo>
                    <a:pt x="14" y="130"/>
                    <a:pt x="24" y="129"/>
                    <a:pt x="29" y="121"/>
                  </a:cubicBezTo>
                  <a:cubicBezTo>
                    <a:pt x="31" y="118"/>
                    <a:pt x="32" y="115"/>
                    <a:pt x="34" y="113"/>
                  </a:cubicBezTo>
                  <a:cubicBezTo>
                    <a:pt x="37" y="108"/>
                    <a:pt x="42" y="108"/>
                    <a:pt x="47" y="108"/>
                  </a:cubicBezTo>
                  <a:cubicBezTo>
                    <a:pt x="49" y="108"/>
                    <a:pt x="51" y="111"/>
                    <a:pt x="52" y="113"/>
                  </a:cubicBezTo>
                  <a:cubicBezTo>
                    <a:pt x="52" y="183"/>
                    <a:pt x="52" y="183"/>
                    <a:pt x="52" y="183"/>
                  </a:cubicBezTo>
                  <a:cubicBezTo>
                    <a:pt x="52" y="191"/>
                    <a:pt x="59" y="198"/>
                    <a:pt x="67" y="198"/>
                  </a:cubicBezTo>
                  <a:cubicBezTo>
                    <a:pt x="234" y="198"/>
                    <a:pt x="234" y="198"/>
                    <a:pt x="234" y="198"/>
                  </a:cubicBezTo>
                  <a:cubicBezTo>
                    <a:pt x="242" y="198"/>
                    <a:pt x="249" y="191"/>
                    <a:pt x="249" y="183"/>
                  </a:cubicBezTo>
                  <a:cubicBezTo>
                    <a:pt x="249" y="15"/>
                    <a:pt x="249" y="15"/>
                    <a:pt x="249" y="15"/>
                  </a:cubicBezTo>
                  <a:cubicBezTo>
                    <a:pt x="249" y="7"/>
                    <a:pt x="242" y="0"/>
                    <a:pt x="234" y="0"/>
                  </a:cubicBezTo>
                  <a:cubicBezTo>
                    <a:pt x="182" y="0"/>
                    <a:pt x="182" y="0"/>
                    <a:pt x="182" y="0"/>
                  </a:cubicBezTo>
                  <a:cubicBezTo>
                    <a:pt x="188" y="5"/>
                    <a:pt x="192" y="13"/>
                    <a:pt x="192" y="21"/>
                  </a:cubicBez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52" name="Google Shape;1552;p53"/>
          <p:cNvGrpSpPr/>
          <p:nvPr/>
        </p:nvGrpSpPr>
        <p:grpSpPr>
          <a:xfrm>
            <a:off x="1138094" y="2257421"/>
            <a:ext cx="445578" cy="445773"/>
            <a:chOff x="557511" y="3214925"/>
            <a:chExt cx="719836" cy="720150"/>
          </a:xfrm>
        </p:grpSpPr>
        <p:sp>
          <p:nvSpPr>
            <p:cNvPr id="1553" name="Google Shape;1553;p53"/>
            <p:cNvSpPr/>
            <p:nvPr/>
          </p:nvSpPr>
          <p:spPr>
            <a:xfrm>
              <a:off x="557511" y="3214925"/>
              <a:ext cx="434543" cy="347863"/>
            </a:xfrm>
            <a:custGeom>
              <a:rect b="b" l="l" r="r" t="t"/>
              <a:pathLst>
                <a:path extrusionOk="0" h="412" w="515">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4" name="Google Shape;1554;p53"/>
            <p:cNvSpPr/>
            <p:nvPr/>
          </p:nvSpPr>
          <p:spPr>
            <a:xfrm>
              <a:off x="929646" y="3214925"/>
              <a:ext cx="347700" cy="434664"/>
            </a:xfrm>
            <a:custGeom>
              <a:rect b="b" l="l" r="r" t="t"/>
              <a:pathLst>
                <a:path extrusionOk="0" h="515" w="412">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5" name="Google Shape;1555;p53"/>
            <p:cNvSpPr/>
            <p:nvPr/>
          </p:nvSpPr>
          <p:spPr>
            <a:xfrm>
              <a:off x="557511" y="3500411"/>
              <a:ext cx="347040" cy="434664"/>
            </a:xfrm>
            <a:custGeom>
              <a:rect b="b" l="l" r="r" t="t"/>
              <a:pathLst>
                <a:path extrusionOk="0" h="515" w="411">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6" name="Google Shape;1556;p53"/>
            <p:cNvSpPr/>
            <p:nvPr/>
          </p:nvSpPr>
          <p:spPr>
            <a:xfrm>
              <a:off x="842804" y="3588202"/>
              <a:ext cx="434543" cy="346873"/>
            </a:xfrm>
            <a:custGeom>
              <a:rect b="b" l="l" r="r" t="t"/>
              <a:pathLst>
                <a:path extrusionOk="0" h="411" w="515">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57" name="Google Shape;1557;p53"/>
          <p:cNvGrpSpPr/>
          <p:nvPr/>
        </p:nvGrpSpPr>
        <p:grpSpPr>
          <a:xfrm>
            <a:off x="1081977" y="3693756"/>
            <a:ext cx="445905" cy="400522"/>
            <a:chOff x="1147762" y="1131887"/>
            <a:chExt cx="5137150" cy="4619626"/>
          </a:xfrm>
        </p:grpSpPr>
        <p:sp>
          <p:nvSpPr>
            <p:cNvPr id="1558" name="Google Shape;1558;p53"/>
            <p:cNvSpPr/>
            <p:nvPr/>
          </p:nvSpPr>
          <p:spPr>
            <a:xfrm>
              <a:off x="1147762" y="2425700"/>
              <a:ext cx="2505075" cy="3325813"/>
            </a:xfrm>
            <a:custGeom>
              <a:rect b="b" l="l" r="r" t="t"/>
              <a:pathLst>
                <a:path extrusionOk="0" h="751" w="566">
                  <a:moveTo>
                    <a:pt x="62" y="403"/>
                  </a:moveTo>
                  <a:cubicBezTo>
                    <a:pt x="9" y="496"/>
                    <a:pt x="0" y="584"/>
                    <a:pt x="37" y="649"/>
                  </a:cubicBezTo>
                  <a:cubicBezTo>
                    <a:pt x="75" y="715"/>
                    <a:pt x="155" y="751"/>
                    <a:pt x="263" y="751"/>
                  </a:cubicBezTo>
                  <a:cubicBezTo>
                    <a:pt x="449" y="751"/>
                    <a:pt x="449" y="751"/>
                    <a:pt x="449" y="751"/>
                  </a:cubicBezTo>
                  <a:cubicBezTo>
                    <a:pt x="413" y="733"/>
                    <a:pt x="375" y="705"/>
                    <a:pt x="351" y="658"/>
                  </a:cubicBezTo>
                  <a:cubicBezTo>
                    <a:pt x="303" y="564"/>
                    <a:pt x="352" y="480"/>
                    <a:pt x="355" y="476"/>
                  </a:cubicBezTo>
                  <a:cubicBezTo>
                    <a:pt x="370" y="450"/>
                    <a:pt x="370" y="450"/>
                    <a:pt x="370" y="450"/>
                  </a:cubicBezTo>
                  <a:cubicBezTo>
                    <a:pt x="566" y="111"/>
                    <a:pt x="566" y="111"/>
                    <a:pt x="566" y="111"/>
                  </a:cubicBezTo>
                  <a:cubicBezTo>
                    <a:pt x="555" y="92"/>
                    <a:pt x="555" y="92"/>
                    <a:pt x="555" y="92"/>
                  </a:cubicBezTo>
                  <a:cubicBezTo>
                    <a:pt x="550" y="85"/>
                    <a:pt x="487" y="0"/>
                    <a:pt x="398" y="0"/>
                  </a:cubicBezTo>
                  <a:cubicBezTo>
                    <a:pt x="310" y="0"/>
                    <a:pt x="265" y="55"/>
                    <a:pt x="249" y="79"/>
                  </a:cubicBezTo>
                  <a:lnTo>
                    <a:pt x="62" y="403"/>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59" name="Google Shape;1559;p53"/>
            <p:cNvSpPr/>
            <p:nvPr/>
          </p:nvSpPr>
          <p:spPr>
            <a:xfrm>
              <a:off x="2617787" y="3519487"/>
              <a:ext cx="3667125" cy="2232024"/>
            </a:xfrm>
            <a:custGeom>
              <a:rect b="b" l="l" r="r" t="t"/>
              <a:pathLst>
                <a:path extrusionOk="0" h="504" w="829">
                  <a:moveTo>
                    <a:pt x="766" y="156"/>
                  </a:moveTo>
                  <a:cubicBezTo>
                    <a:pt x="676" y="0"/>
                    <a:pt x="676" y="0"/>
                    <a:pt x="676" y="0"/>
                  </a:cubicBezTo>
                  <a:cubicBezTo>
                    <a:pt x="680" y="40"/>
                    <a:pt x="676" y="87"/>
                    <a:pt x="651" y="131"/>
                  </a:cubicBezTo>
                  <a:cubicBezTo>
                    <a:pt x="600" y="220"/>
                    <a:pt x="492" y="222"/>
                    <a:pt x="479" y="222"/>
                  </a:cubicBezTo>
                  <a:cubicBezTo>
                    <a:pt x="479" y="222"/>
                    <a:pt x="479" y="222"/>
                    <a:pt x="479" y="222"/>
                  </a:cubicBezTo>
                  <a:cubicBezTo>
                    <a:pt x="448" y="222"/>
                    <a:pt x="448" y="222"/>
                    <a:pt x="448" y="222"/>
                  </a:cubicBezTo>
                  <a:cubicBezTo>
                    <a:pt x="57" y="222"/>
                    <a:pt x="57" y="222"/>
                    <a:pt x="57" y="222"/>
                  </a:cubicBezTo>
                  <a:cubicBezTo>
                    <a:pt x="45" y="242"/>
                    <a:pt x="45" y="242"/>
                    <a:pt x="45" y="242"/>
                  </a:cubicBezTo>
                  <a:cubicBezTo>
                    <a:pt x="43" y="246"/>
                    <a:pt x="0" y="318"/>
                    <a:pt x="42" y="399"/>
                  </a:cubicBezTo>
                  <a:cubicBezTo>
                    <a:pt x="91" y="495"/>
                    <a:pt x="209" y="503"/>
                    <a:pt x="216" y="504"/>
                  </a:cubicBezTo>
                  <a:cubicBezTo>
                    <a:pt x="566" y="504"/>
                    <a:pt x="566" y="504"/>
                    <a:pt x="566" y="504"/>
                  </a:cubicBezTo>
                  <a:cubicBezTo>
                    <a:pt x="674" y="504"/>
                    <a:pt x="754" y="468"/>
                    <a:pt x="792" y="402"/>
                  </a:cubicBezTo>
                  <a:cubicBezTo>
                    <a:pt x="829" y="337"/>
                    <a:pt x="820" y="249"/>
                    <a:pt x="766" y="156"/>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60" name="Google Shape;1560;p53"/>
            <p:cNvSpPr/>
            <p:nvPr/>
          </p:nvSpPr>
          <p:spPr>
            <a:xfrm>
              <a:off x="2449512" y="1131887"/>
              <a:ext cx="3167061" cy="3259137"/>
            </a:xfrm>
            <a:custGeom>
              <a:rect b="b" l="l" r="r" t="t"/>
              <a:pathLst>
                <a:path extrusionOk="0" h="736" w="716">
                  <a:moveTo>
                    <a:pt x="487" y="145"/>
                  </a:moveTo>
                  <a:cubicBezTo>
                    <a:pt x="433" y="52"/>
                    <a:pt x="362" y="0"/>
                    <a:pt x="286" y="0"/>
                  </a:cubicBezTo>
                  <a:cubicBezTo>
                    <a:pt x="211" y="0"/>
                    <a:pt x="140" y="52"/>
                    <a:pt x="86" y="145"/>
                  </a:cubicBezTo>
                  <a:cubicBezTo>
                    <a:pt x="0" y="294"/>
                    <a:pt x="0" y="294"/>
                    <a:pt x="0" y="294"/>
                  </a:cubicBezTo>
                  <a:cubicBezTo>
                    <a:pt x="27" y="278"/>
                    <a:pt x="61" y="266"/>
                    <a:pt x="104" y="266"/>
                  </a:cubicBezTo>
                  <a:cubicBezTo>
                    <a:pt x="210" y="266"/>
                    <a:pt x="279" y="365"/>
                    <a:pt x="282" y="370"/>
                  </a:cubicBezTo>
                  <a:cubicBezTo>
                    <a:pt x="283" y="371"/>
                    <a:pt x="283" y="371"/>
                    <a:pt x="283" y="371"/>
                  </a:cubicBezTo>
                  <a:cubicBezTo>
                    <a:pt x="293" y="390"/>
                    <a:pt x="293" y="390"/>
                    <a:pt x="293" y="390"/>
                  </a:cubicBezTo>
                  <a:cubicBezTo>
                    <a:pt x="298" y="397"/>
                    <a:pt x="298" y="397"/>
                    <a:pt x="298" y="397"/>
                  </a:cubicBezTo>
                  <a:cubicBezTo>
                    <a:pt x="493" y="736"/>
                    <a:pt x="493" y="736"/>
                    <a:pt x="493" y="736"/>
                  </a:cubicBezTo>
                  <a:cubicBezTo>
                    <a:pt x="517" y="736"/>
                    <a:pt x="517" y="736"/>
                    <a:pt x="517" y="736"/>
                  </a:cubicBezTo>
                  <a:cubicBezTo>
                    <a:pt x="517" y="736"/>
                    <a:pt x="517" y="736"/>
                    <a:pt x="517" y="736"/>
                  </a:cubicBezTo>
                  <a:cubicBezTo>
                    <a:pt x="522" y="736"/>
                    <a:pt x="622" y="735"/>
                    <a:pt x="667" y="657"/>
                  </a:cubicBezTo>
                  <a:cubicBezTo>
                    <a:pt x="716" y="573"/>
                    <a:pt x="672" y="467"/>
                    <a:pt x="668" y="459"/>
                  </a:cubicBezTo>
                  <a:lnTo>
                    <a:pt x="487" y="14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61" name="Google Shape;1561;p53"/>
          <p:cNvGrpSpPr/>
          <p:nvPr/>
        </p:nvGrpSpPr>
        <p:grpSpPr>
          <a:xfrm>
            <a:off x="1879306" y="3687410"/>
            <a:ext cx="445901" cy="413282"/>
            <a:chOff x="1570037" y="1341437"/>
            <a:chExt cx="4943475" cy="4576762"/>
          </a:xfrm>
        </p:grpSpPr>
        <p:sp>
          <p:nvSpPr>
            <p:cNvPr id="1562" name="Google Shape;1562;p53"/>
            <p:cNvSpPr/>
            <p:nvPr/>
          </p:nvSpPr>
          <p:spPr>
            <a:xfrm>
              <a:off x="4814887" y="3284537"/>
              <a:ext cx="1673225" cy="1187450"/>
            </a:xfrm>
            <a:custGeom>
              <a:rect b="b" l="l" r="r" t="t"/>
              <a:pathLst>
                <a:path extrusionOk="0" h="270" w="381">
                  <a:moveTo>
                    <a:pt x="295" y="270"/>
                  </a:moveTo>
                  <a:cubicBezTo>
                    <a:pt x="336" y="270"/>
                    <a:pt x="381" y="237"/>
                    <a:pt x="360" y="184"/>
                  </a:cubicBezTo>
                  <a:cubicBezTo>
                    <a:pt x="360" y="184"/>
                    <a:pt x="360" y="184"/>
                    <a:pt x="360" y="184"/>
                  </a:cubicBezTo>
                  <a:cubicBezTo>
                    <a:pt x="254" y="0"/>
                    <a:pt x="254" y="0"/>
                    <a:pt x="254" y="0"/>
                  </a:cubicBezTo>
                  <a:cubicBezTo>
                    <a:pt x="6" y="142"/>
                    <a:pt x="6" y="142"/>
                    <a:pt x="6" y="142"/>
                  </a:cubicBezTo>
                  <a:cubicBezTo>
                    <a:pt x="80" y="270"/>
                    <a:pt x="80" y="270"/>
                    <a:pt x="80" y="270"/>
                  </a:cubicBezTo>
                  <a:cubicBezTo>
                    <a:pt x="0" y="270"/>
                    <a:pt x="0" y="270"/>
                    <a:pt x="0" y="270"/>
                  </a:cubicBezTo>
                  <a:cubicBezTo>
                    <a:pt x="0" y="270"/>
                    <a:pt x="0" y="270"/>
                    <a:pt x="0" y="270"/>
                  </a:cubicBezTo>
                  <a:lnTo>
                    <a:pt x="295" y="270"/>
                  </a:ln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63" name="Google Shape;1563;p53"/>
            <p:cNvSpPr/>
            <p:nvPr/>
          </p:nvSpPr>
          <p:spPr>
            <a:xfrm>
              <a:off x="2355850" y="4164012"/>
              <a:ext cx="1208087" cy="1560512"/>
            </a:xfrm>
            <a:custGeom>
              <a:rect b="b" l="l" r="r" t="t"/>
              <a:pathLst>
                <a:path extrusionOk="0" h="355" w="275">
                  <a:moveTo>
                    <a:pt x="275" y="70"/>
                  </a:moveTo>
                  <a:cubicBezTo>
                    <a:pt x="128" y="70"/>
                    <a:pt x="128" y="70"/>
                    <a:pt x="128" y="70"/>
                  </a:cubicBezTo>
                  <a:cubicBezTo>
                    <a:pt x="168" y="0"/>
                    <a:pt x="168" y="0"/>
                    <a:pt x="168" y="0"/>
                  </a:cubicBezTo>
                  <a:cubicBezTo>
                    <a:pt x="168" y="0"/>
                    <a:pt x="168" y="0"/>
                    <a:pt x="168" y="0"/>
                  </a:cubicBezTo>
                  <a:cubicBezTo>
                    <a:pt x="20" y="256"/>
                    <a:pt x="20" y="256"/>
                    <a:pt x="20" y="256"/>
                  </a:cubicBezTo>
                  <a:cubicBezTo>
                    <a:pt x="0" y="291"/>
                    <a:pt x="5" y="346"/>
                    <a:pt x="62" y="354"/>
                  </a:cubicBezTo>
                  <a:cubicBezTo>
                    <a:pt x="62" y="355"/>
                    <a:pt x="62" y="355"/>
                    <a:pt x="62" y="355"/>
                  </a:cubicBezTo>
                  <a:cubicBezTo>
                    <a:pt x="275" y="355"/>
                    <a:pt x="275" y="355"/>
                    <a:pt x="275" y="355"/>
                  </a:cubicBezTo>
                  <a:lnTo>
                    <a:pt x="275" y="70"/>
                  </a:lnTo>
                  <a:close/>
                </a:path>
              </a:pathLst>
            </a:cu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64" name="Google Shape;1564;p53"/>
            <p:cNvSpPr/>
            <p:nvPr/>
          </p:nvSpPr>
          <p:spPr>
            <a:xfrm>
              <a:off x="2636837" y="1443037"/>
              <a:ext cx="1581150" cy="1635125"/>
            </a:xfrm>
            <a:custGeom>
              <a:rect b="b" l="l" r="r" t="t"/>
              <a:pathLst>
                <a:path extrusionOk="0" h="372" w="360">
                  <a:moveTo>
                    <a:pt x="213" y="58"/>
                  </a:moveTo>
                  <a:cubicBezTo>
                    <a:pt x="192" y="23"/>
                    <a:pt x="142" y="0"/>
                    <a:pt x="106" y="45"/>
                  </a:cubicBezTo>
                  <a:cubicBezTo>
                    <a:pt x="106" y="45"/>
                    <a:pt x="106" y="45"/>
                    <a:pt x="106" y="45"/>
                  </a:cubicBezTo>
                  <a:cubicBezTo>
                    <a:pt x="0" y="229"/>
                    <a:pt x="0" y="229"/>
                    <a:pt x="0" y="229"/>
                  </a:cubicBezTo>
                  <a:cubicBezTo>
                    <a:pt x="247" y="372"/>
                    <a:pt x="247" y="372"/>
                    <a:pt x="247" y="372"/>
                  </a:cubicBezTo>
                  <a:cubicBezTo>
                    <a:pt x="320" y="246"/>
                    <a:pt x="320" y="246"/>
                    <a:pt x="320" y="246"/>
                  </a:cubicBezTo>
                  <a:cubicBezTo>
                    <a:pt x="360" y="314"/>
                    <a:pt x="360" y="314"/>
                    <a:pt x="360" y="314"/>
                  </a:cubicBezTo>
                  <a:cubicBezTo>
                    <a:pt x="360" y="314"/>
                    <a:pt x="360" y="314"/>
                    <a:pt x="360" y="314"/>
                  </a:cubicBezTo>
                  <a:lnTo>
                    <a:pt x="213" y="58"/>
                  </a:ln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65" name="Google Shape;1565;p53"/>
            <p:cNvSpPr/>
            <p:nvPr/>
          </p:nvSpPr>
          <p:spPr>
            <a:xfrm>
              <a:off x="1570037" y="3162300"/>
              <a:ext cx="1800225" cy="2562225"/>
            </a:xfrm>
            <a:custGeom>
              <a:rect b="b" l="l" r="r" t="t"/>
              <a:pathLst>
                <a:path extrusionOk="0" h="583" w="410">
                  <a:moveTo>
                    <a:pt x="410" y="206"/>
                  </a:moveTo>
                  <a:cubicBezTo>
                    <a:pt x="314" y="0"/>
                    <a:pt x="314" y="0"/>
                    <a:pt x="314" y="0"/>
                  </a:cubicBezTo>
                  <a:cubicBezTo>
                    <a:pt x="86" y="20"/>
                    <a:pt x="86" y="20"/>
                    <a:pt x="86" y="20"/>
                  </a:cubicBezTo>
                  <a:cubicBezTo>
                    <a:pt x="125" y="42"/>
                    <a:pt x="125" y="42"/>
                    <a:pt x="125" y="42"/>
                  </a:cubicBezTo>
                  <a:cubicBezTo>
                    <a:pt x="20" y="223"/>
                    <a:pt x="20" y="223"/>
                    <a:pt x="20" y="223"/>
                  </a:cubicBezTo>
                  <a:cubicBezTo>
                    <a:pt x="0" y="258"/>
                    <a:pt x="0" y="302"/>
                    <a:pt x="20" y="337"/>
                  </a:cubicBezTo>
                  <a:cubicBezTo>
                    <a:pt x="129" y="526"/>
                    <a:pt x="129" y="526"/>
                    <a:pt x="129" y="526"/>
                  </a:cubicBezTo>
                  <a:cubicBezTo>
                    <a:pt x="150" y="561"/>
                    <a:pt x="188" y="583"/>
                    <a:pt x="228" y="583"/>
                  </a:cubicBezTo>
                  <a:cubicBezTo>
                    <a:pt x="241" y="583"/>
                    <a:pt x="241" y="583"/>
                    <a:pt x="241" y="583"/>
                  </a:cubicBezTo>
                  <a:cubicBezTo>
                    <a:pt x="241" y="582"/>
                    <a:pt x="241" y="582"/>
                    <a:pt x="241" y="582"/>
                  </a:cubicBezTo>
                  <a:cubicBezTo>
                    <a:pt x="184" y="574"/>
                    <a:pt x="179" y="519"/>
                    <a:pt x="199" y="484"/>
                  </a:cubicBezTo>
                  <a:cubicBezTo>
                    <a:pt x="347" y="228"/>
                    <a:pt x="347" y="228"/>
                    <a:pt x="347" y="228"/>
                  </a:cubicBezTo>
                  <a:cubicBezTo>
                    <a:pt x="347" y="228"/>
                    <a:pt x="347" y="228"/>
                    <a:pt x="347" y="228"/>
                  </a:cubicBezTo>
                  <a:cubicBezTo>
                    <a:pt x="372" y="185"/>
                    <a:pt x="372" y="185"/>
                    <a:pt x="372" y="185"/>
                  </a:cubicBezTo>
                  <a:lnTo>
                    <a:pt x="410" y="206"/>
                  </a:lnTo>
                  <a:close/>
                </a:path>
              </a:pathLst>
            </a:custGeom>
            <a:solidFill>
              <a:srgbClr val="76A5A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66" name="Google Shape;1566;p53"/>
            <p:cNvSpPr/>
            <p:nvPr/>
          </p:nvSpPr>
          <p:spPr>
            <a:xfrm>
              <a:off x="3101975" y="1341437"/>
              <a:ext cx="2481262" cy="1855787"/>
            </a:xfrm>
            <a:custGeom>
              <a:rect b="b" l="l" r="r" t="t"/>
              <a:pathLst>
                <a:path extrusionOk="0" h="422" w="565">
                  <a:moveTo>
                    <a:pt x="526" y="238"/>
                  </a:moveTo>
                  <a:cubicBezTo>
                    <a:pt x="421" y="57"/>
                    <a:pt x="421" y="57"/>
                    <a:pt x="421" y="57"/>
                  </a:cubicBezTo>
                  <a:cubicBezTo>
                    <a:pt x="401" y="21"/>
                    <a:pt x="363" y="0"/>
                    <a:pt x="322" y="0"/>
                  </a:cubicBezTo>
                  <a:cubicBezTo>
                    <a:pt x="105" y="0"/>
                    <a:pt x="105" y="0"/>
                    <a:pt x="105" y="0"/>
                  </a:cubicBezTo>
                  <a:cubicBezTo>
                    <a:pt x="65" y="0"/>
                    <a:pt x="27" y="21"/>
                    <a:pt x="7" y="57"/>
                  </a:cubicBezTo>
                  <a:cubicBezTo>
                    <a:pt x="0" y="68"/>
                    <a:pt x="0" y="68"/>
                    <a:pt x="0" y="68"/>
                  </a:cubicBezTo>
                  <a:cubicBezTo>
                    <a:pt x="0" y="68"/>
                    <a:pt x="0" y="68"/>
                    <a:pt x="0" y="68"/>
                  </a:cubicBezTo>
                  <a:cubicBezTo>
                    <a:pt x="36" y="23"/>
                    <a:pt x="86" y="46"/>
                    <a:pt x="107" y="81"/>
                  </a:cubicBezTo>
                  <a:cubicBezTo>
                    <a:pt x="254" y="337"/>
                    <a:pt x="254" y="337"/>
                    <a:pt x="254" y="337"/>
                  </a:cubicBezTo>
                  <a:cubicBezTo>
                    <a:pt x="254" y="337"/>
                    <a:pt x="254" y="337"/>
                    <a:pt x="254" y="337"/>
                  </a:cubicBezTo>
                  <a:cubicBezTo>
                    <a:pt x="279" y="381"/>
                    <a:pt x="279" y="381"/>
                    <a:pt x="279" y="381"/>
                  </a:cubicBezTo>
                  <a:cubicBezTo>
                    <a:pt x="241" y="402"/>
                    <a:pt x="241" y="402"/>
                    <a:pt x="241" y="402"/>
                  </a:cubicBezTo>
                  <a:cubicBezTo>
                    <a:pt x="468" y="422"/>
                    <a:pt x="468" y="422"/>
                    <a:pt x="468" y="422"/>
                  </a:cubicBezTo>
                  <a:cubicBezTo>
                    <a:pt x="565" y="216"/>
                    <a:pt x="565" y="216"/>
                    <a:pt x="565" y="216"/>
                  </a:cubicBezTo>
                  <a:lnTo>
                    <a:pt x="526" y="238"/>
                  </a:lnTo>
                  <a:close/>
                </a:path>
              </a:pathLst>
            </a:custGeom>
            <a:solidFill>
              <a:srgbClr val="6D9EEB"/>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sp>
          <p:nvSpPr>
            <p:cNvPr id="1567" name="Google Shape;1567;p53"/>
            <p:cNvSpPr/>
            <p:nvPr/>
          </p:nvSpPr>
          <p:spPr>
            <a:xfrm>
              <a:off x="4019550" y="4094162"/>
              <a:ext cx="2493962" cy="1824037"/>
            </a:xfrm>
            <a:custGeom>
              <a:rect b="b" l="l" r="r" t="t"/>
              <a:pathLst>
                <a:path extrusionOk="0" h="415" w="568">
                  <a:moveTo>
                    <a:pt x="547" y="11"/>
                  </a:moveTo>
                  <a:cubicBezTo>
                    <a:pt x="541" y="0"/>
                    <a:pt x="541" y="0"/>
                    <a:pt x="541" y="0"/>
                  </a:cubicBezTo>
                  <a:cubicBezTo>
                    <a:pt x="541" y="0"/>
                    <a:pt x="541" y="0"/>
                    <a:pt x="541" y="0"/>
                  </a:cubicBezTo>
                  <a:cubicBezTo>
                    <a:pt x="562" y="53"/>
                    <a:pt x="517" y="86"/>
                    <a:pt x="476" y="86"/>
                  </a:cubicBezTo>
                  <a:cubicBezTo>
                    <a:pt x="181" y="86"/>
                    <a:pt x="181" y="86"/>
                    <a:pt x="181" y="86"/>
                  </a:cubicBezTo>
                  <a:cubicBezTo>
                    <a:pt x="181" y="86"/>
                    <a:pt x="181" y="86"/>
                    <a:pt x="181" y="86"/>
                  </a:cubicBezTo>
                  <a:cubicBezTo>
                    <a:pt x="131" y="86"/>
                    <a:pt x="131" y="86"/>
                    <a:pt x="131" y="86"/>
                  </a:cubicBezTo>
                  <a:cubicBezTo>
                    <a:pt x="131" y="41"/>
                    <a:pt x="131" y="41"/>
                    <a:pt x="131" y="41"/>
                  </a:cubicBezTo>
                  <a:cubicBezTo>
                    <a:pt x="0" y="228"/>
                    <a:pt x="0" y="228"/>
                    <a:pt x="0" y="228"/>
                  </a:cubicBezTo>
                  <a:cubicBezTo>
                    <a:pt x="131" y="415"/>
                    <a:pt x="131" y="415"/>
                    <a:pt x="131" y="415"/>
                  </a:cubicBezTo>
                  <a:cubicBezTo>
                    <a:pt x="131" y="371"/>
                    <a:pt x="131" y="371"/>
                    <a:pt x="131" y="371"/>
                  </a:cubicBezTo>
                  <a:cubicBezTo>
                    <a:pt x="340" y="371"/>
                    <a:pt x="340" y="371"/>
                    <a:pt x="340" y="371"/>
                  </a:cubicBezTo>
                  <a:cubicBezTo>
                    <a:pt x="380" y="371"/>
                    <a:pt x="418" y="349"/>
                    <a:pt x="438" y="314"/>
                  </a:cubicBezTo>
                  <a:cubicBezTo>
                    <a:pt x="547" y="125"/>
                    <a:pt x="547" y="125"/>
                    <a:pt x="547" y="125"/>
                  </a:cubicBezTo>
                  <a:cubicBezTo>
                    <a:pt x="568" y="90"/>
                    <a:pt x="568" y="46"/>
                    <a:pt x="547" y="11"/>
                  </a:cubicBezTo>
                  <a:close/>
                </a:path>
              </a:pathLst>
            </a:custGeom>
            <a:solidFill>
              <a:srgbClr val="93C47D"/>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a:solidFill>
                  <a:schemeClr val="dk1"/>
                </a:solidFill>
                <a:latin typeface="Calibri"/>
                <a:ea typeface="Calibri"/>
                <a:cs typeface="Calibri"/>
                <a:sym typeface="Calibri"/>
              </a:endParaRPr>
            </a:p>
          </p:txBody>
        </p:sp>
      </p:grpSp>
      <p:grpSp>
        <p:nvGrpSpPr>
          <p:cNvPr id="1568" name="Google Shape;1568;p53"/>
          <p:cNvGrpSpPr/>
          <p:nvPr/>
        </p:nvGrpSpPr>
        <p:grpSpPr>
          <a:xfrm>
            <a:off x="4364629" y="3671511"/>
            <a:ext cx="441332" cy="445721"/>
            <a:chOff x="5770007" y="5489899"/>
            <a:chExt cx="712976" cy="720067"/>
          </a:xfrm>
        </p:grpSpPr>
        <p:sp>
          <p:nvSpPr>
            <p:cNvPr id="1569" name="Google Shape;1569;p53"/>
            <p:cNvSpPr/>
            <p:nvPr/>
          </p:nvSpPr>
          <p:spPr>
            <a:xfrm>
              <a:off x="6229483" y="5489899"/>
              <a:ext cx="253500" cy="255300"/>
            </a:xfrm>
            <a:prstGeom prst="ellipse">
              <a:avLst/>
            </a:pr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0" name="Google Shape;1570;p53"/>
            <p:cNvSpPr/>
            <p:nvPr/>
          </p:nvSpPr>
          <p:spPr>
            <a:xfrm>
              <a:off x="5770007" y="5489899"/>
              <a:ext cx="252900" cy="2553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1" name="Google Shape;1571;p53"/>
            <p:cNvSpPr/>
            <p:nvPr/>
          </p:nvSpPr>
          <p:spPr>
            <a:xfrm>
              <a:off x="6229483" y="5954666"/>
              <a:ext cx="253500" cy="255300"/>
            </a:xfrm>
            <a:prstGeom prst="ellipse">
              <a:avLst/>
            </a:pr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2" name="Google Shape;1572;p53"/>
            <p:cNvSpPr/>
            <p:nvPr/>
          </p:nvSpPr>
          <p:spPr>
            <a:xfrm>
              <a:off x="5770007" y="5954666"/>
              <a:ext cx="252900" cy="255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3" name="Google Shape;1573;p53"/>
            <p:cNvSpPr/>
            <p:nvPr/>
          </p:nvSpPr>
          <p:spPr>
            <a:xfrm>
              <a:off x="6011100" y="5535496"/>
              <a:ext cx="228017" cy="163872"/>
            </a:xfrm>
            <a:custGeom>
              <a:rect b="b" l="l" r="r" t="t"/>
              <a:pathLst>
                <a:path extrusionOk="0" h="258" w="362">
                  <a:moveTo>
                    <a:pt x="362" y="0"/>
                  </a:moveTo>
                  <a:cubicBezTo>
                    <a:pt x="220" y="71"/>
                    <a:pt x="142" y="71"/>
                    <a:pt x="0" y="0"/>
                  </a:cubicBezTo>
                  <a:cubicBezTo>
                    <a:pt x="26" y="37"/>
                    <a:pt x="41" y="81"/>
                    <a:pt x="41" y="129"/>
                  </a:cubicBezTo>
                  <a:cubicBezTo>
                    <a:pt x="41" y="177"/>
                    <a:pt x="26" y="222"/>
                    <a:pt x="0" y="258"/>
                  </a:cubicBezTo>
                  <a:cubicBezTo>
                    <a:pt x="142" y="188"/>
                    <a:pt x="220" y="188"/>
                    <a:pt x="362" y="258"/>
                  </a:cubicBezTo>
                  <a:cubicBezTo>
                    <a:pt x="336" y="222"/>
                    <a:pt x="321" y="177"/>
                    <a:pt x="321" y="129"/>
                  </a:cubicBezTo>
                  <a:cubicBezTo>
                    <a:pt x="321" y="81"/>
                    <a:pt x="336" y="37"/>
                    <a:pt x="362"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4" name="Google Shape;1574;p53"/>
            <p:cNvSpPr/>
            <p:nvPr/>
          </p:nvSpPr>
          <p:spPr>
            <a:xfrm>
              <a:off x="6011100" y="6000263"/>
              <a:ext cx="228017" cy="164103"/>
            </a:xfrm>
            <a:custGeom>
              <a:rect b="b" l="l" r="r" t="t"/>
              <a:pathLst>
                <a:path extrusionOk="0" h="258" w="362">
                  <a:moveTo>
                    <a:pt x="321" y="129"/>
                  </a:moveTo>
                  <a:cubicBezTo>
                    <a:pt x="321" y="81"/>
                    <a:pt x="336" y="36"/>
                    <a:pt x="362" y="0"/>
                  </a:cubicBezTo>
                  <a:cubicBezTo>
                    <a:pt x="220" y="70"/>
                    <a:pt x="142" y="70"/>
                    <a:pt x="0" y="0"/>
                  </a:cubicBezTo>
                  <a:cubicBezTo>
                    <a:pt x="26" y="36"/>
                    <a:pt x="41" y="81"/>
                    <a:pt x="41" y="129"/>
                  </a:cubicBezTo>
                  <a:cubicBezTo>
                    <a:pt x="41" y="177"/>
                    <a:pt x="26" y="221"/>
                    <a:pt x="0" y="258"/>
                  </a:cubicBezTo>
                  <a:cubicBezTo>
                    <a:pt x="142" y="188"/>
                    <a:pt x="220" y="188"/>
                    <a:pt x="362" y="258"/>
                  </a:cubicBezTo>
                  <a:cubicBezTo>
                    <a:pt x="336" y="221"/>
                    <a:pt x="321" y="177"/>
                    <a:pt x="321" y="12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5" name="Google Shape;1575;p53"/>
            <p:cNvSpPr/>
            <p:nvPr/>
          </p:nvSpPr>
          <p:spPr>
            <a:xfrm>
              <a:off x="5814051" y="5734318"/>
              <a:ext cx="162411" cy="230995"/>
            </a:xfrm>
            <a:custGeom>
              <a:rect b="b" l="l" r="r" t="t"/>
              <a:pathLst>
                <a:path extrusionOk="0" h="363" w="258">
                  <a:moveTo>
                    <a:pt x="0" y="363"/>
                  </a:moveTo>
                  <a:cubicBezTo>
                    <a:pt x="36" y="337"/>
                    <a:pt x="81" y="322"/>
                    <a:pt x="129" y="322"/>
                  </a:cubicBezTo>
                  <a:cubicBezTo>
                    <a:pt x="177" y="322"/>
                    <a:pt x="221" y="337"/>
                    <a:pt x="258" y="363"/>
                  </a:cubicBezTo>
                  <a:cubicBezTo>
                    <a:pt x="188" y="221"/>
                    <a:pt x="188" y="142"/>
                    <a:pt x="258" y="0"/>
                  </a:cubicBezTo>
                  <a:cubicBezTo>
                    <a:pt x="221" y="26"/>
                    <a:pt x="177" y="41"/>
                    <a:pt x="129" y="41"/>
                  </a:cubicBezTo>
                  <a:cubicBezTo>
                    <a:pt x="81" y="41"/>
                    <a:pt x="36" y="26"/>
                    <a:pt x="0" y="0"/>
                  </a:cubicBezTo>
                  <a:cubicBezTo>
                    <a:pt x="70" y="142"/>
                    <a:pt x="70" y="221"/>
                    <a:pt x="0" y="363"/>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6" name="Google Shape;1576;p53"/>
            <p:cNvSpPr/>
            <p:nvPr/>
          </p:nvSpPr>
          <p:spPr>
            <a:xfrm>
              <a:off x="6273756" y="5735013"/>
              <a:ext cx="162411" cy="230300"/>
            </a:xfrm>
            <a:custGeom>
              <a:rect b="b" l="l" r="r" t="t"/>
              <a:pathLst>
                <a:path extrusionOk="0" h="362" w="258">
                  <a:moveTo>
                    <a:pt x="258" y="0"/>
                  </a:moveTo>
                  <a:cubicBezTo>
                    <a:pt x="222" y="25"/>
                    <a:pt x="177" y="40"/>
                    <a:pt x="129" y="40"/>
                  </a:cubicBezTo>
                  <a:cubicBezTo>
                    <a:pt x="81" y="40"/>
                    <a:pt x="37" y="25"/>
                    <a:pt x="0" y="0"/>
                  </a:cubicBezTo>
                  <a:cubicBezTo>
                    <a:pt x="70" y="142"/>
                    <a:pt x="70" y="220"/>
                    <a:pt x="0" y="362"/>
                  </a:cubicBezTo>
                  <a:cubicBezTo>
                    <a:pt x="37" y="336"/>
                    <a:pt x="81" y="321"/>
                    <a:pt x="129" y="321"/>
                  </a:cubicBezTo>
                  <a:cubicBezTo>
                    <a:pt x="177" y="321"/>
                    <a:pt x="222" y="336"/>
                    <a:pt x="258" y="362"/>
                  </a:cubicBezTo>
                  <a:cubicBezTo>
                    <a:pt x="188" y="220"/>
                    <a:pt x="188" y="142"/>
                    <a:pt x="258"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77" name="Google Shape;1577;p53"/>
          <p:cNvGrpSpPr/>
          <p:nvPr/>
        </p:nvGrpSpPr>
        <p:grpSpPr>
          <a:xfrm>
            <a:off x="5157420" y="3693981"/>
            <a:ext cx="445651" cy="400824"/>
            <a:chOff x="7050768" y="5526199"/>
            <a:chExt cx="719953" cy="647534"/>
          </a:xfrm>
        </p:grpSpPr>
        <p:sp>
          <p:nvSpPr>
            <p:cNvPr id="1578" name="Google Shape;1578;p53"/>
            <p:cNvSpPr/>
            <p:nvPr/>
          </p:nvSpPr>
          <p:spPr>
            <a:xfrm>
              <a:off x="7465241" y="5526199"/>
              <a:ext cx="168000" cy="168900"/>
            </a:xfrm>
            <a:prstGeom prst="ellipse">
              <a:avLst/>
            </a:pr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79" name="Google Shape;1579;p53"/>
            <p:cNvSpPr/>
            <p:nvPr/>
          </p:nvSpPr>
          <p:spPr>
            <a:xfrm>
              <a:off x="7189726" y="5526199"/>
              <a:ext cx="168000" cy="168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0" name="Google Shape;1580;p53"/>
            <p:cNvSpPr/>
            <p:nvPr/>
          </p:nvSpPr>
          <p:spPr>
            <a:xfrm>
              <a:off x="7465241" y="6004833"/>
              <a:ext cx="168000" cy="1689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1" name="Google Shape;1581;p53"/>
            <p:cNvSpPr/>
            <p:nvPr/>
          </p:nvSpPr>
          <p:spPr>
            <a:xfrm>
              <a:off x="7602721" y="5765701"/>
              <a:ext cx="168000" cy="168300"/>
            </a:xfrm>
            <a:prstGeom prst="ellipse">
              <a:avLst/>
            </a:pr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2" name="Google Shape;1582;p53"/>
            <p:cNvSpPr/>
            <p:nvPr/>
          </p:nvSpPr>
          <p:spPr>
            <a:xfrm>
              <a:off x="7050768" y="5765701"/>
              <a:ext cx="168600" cy="168300"/>
            </a:xfrm>
            <a:prstGeom prst="ellipse">
              <a:avLst/>
            </a:pr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3" name="Google Shape;1583;p53"/>
            <p:cNvSpPr/>
            <p:nvPr/>
          </p:nvSpPr>
          <p:spPr>
            <a:xfrm>
              <a:off x="7189726" y="6004833"/>
              <a:ext cx="168000" cy="168900"/>
            </a:xfrm>
            <a:prstGeom prst="ellipse">
              <a:avLst/>
            </a:pr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4" name="Google Shape;1584;p53"/>
            <p:cNvSpPr/>
            <p:nvPr/>
          </p:nvSpPr>
          <p:spPr>
            <a:xfrm>
              <a:off x="7134476" y="5655289"/>
              <a:ext cx="139512" cy="149620"/>
            </a:xfrm>
            <a:custGeom>
              <a:rect b="b" l="l" r="r" t="t"/>
              <a:pathLst>
                <a:path extrusionOk="0" h="328" w="306">
                  <a:moveTo>
                    <a:pt x="305" y="101"/>
                  </a:moveTo>
                  <a:cubicBezTo>
                    <a:pt x="231" y="101"/>
                    <a:pt x="166" y="61"/>
                    <a:pt x="132" y="0"/>
                  </a:cubicBezTo>
                  <a:cubicBezTo>
                    <a:pt x="140" y="114"/>
                    <a:pt x="103" y="178"/>
                    <a:pt x="0" y="227"/>
                  </a:cubicBezTo>
                  <a:cubicBezTo>
                    <a:pt x="1" y="227"/>
                    <a:pt x="1" y="227"/>
                    <a:pt x="1" y="227"/>
                  </a:cubicBezTo>
                  <a:cubicBezTo>
                    <a:pt x="75" y="227"/>
                    <a:pt x="140" y="268"/>
                    <a:pt x="174" y="328"/>
                  </a:cubicBezTo>
                  <a:cubicBezTo>
                    <a:pt x="166" y="214"/>
                    <a:pt x="203" y="151"/>
                    <a:pt x="306" y="101"/>
                  </a:cubicBezTo>
                  <a:cubicBezTo>
                    <a:pt x="306" y="101"/>
                    <a:pt x="305" y="101"/>
                    <a:pt x="305" y="10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5" name="Google Shape;1585;p53"/>
            <p:cNvSpPr/>
            <p:nvPr/>
          </p:nvSpPr>
          <p:spPr>
            <a:xfrm>
              <a:off x="7351783" y="5564482"/>
              <a:ext cx="119371" cy="92287"/>
            </a:xfrm>
            <a:custGeom>
              <a:rect b="b" l="l" r="r" t="t"/>
              <a:pathLst>
                <a:path extrusionOk="0" h="202" w="262">
                  <a:moveTo>
                    <a:pt x="234" y="101"/>
                  </a:moveTo>
                  <a:cubicBezTo>
                    <a:pt x="234" y="64"/>
                    <a:pt x="245" y="30"/>
                    <a:pt x="262" y="0"/>
                  </a:cubicBezTo>
                  <a:cubicBezTo>
                    <a:pt x="167" y="65"/>
                    <a:pt x="95" y="65"/>
                    <a:pt x="0" y="0"/>
                  </a:cubicBezTo>
                  <a:cubicBezTo>
                    <a:pt x="17" y="30"/>
                    <a:pt x="28" y="64"/>
                    <a:pt x="28" y="101"/>
                  </a:cubicBezTo>
                  <a:cubicBezTo>
                    <a:pt x="28" y="138"/>
                    <a:pt x="17" y="172"/>
                    <a:pt x="0" y="202"/>
                  </a:cubicBezTo>
                  <a:cubicBezTo>
                    <a:pt x="95" y="138"/>
                    <a:pt x="167" y="138"/>
                    <a:pt x="262" y="202"/>
                  </a:cubicBezTo>
                  <a:cubicBezTo>
                    <a:pt x="245" y="172"/>
                    <a:pt x="234" y="138"/>
                    <a:pt x="234" y="10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6" name="Google Shape;1586;p53"/>
            <p:cNvSpPr/>
            <p:nvPr/>
          </p:nvSpPr>
          <p:spPr>
            <a:xfrm>
              <a:off x="7548579" y="5894792"/>
              <a:ext cx="138958" cy="149249"/>
            </a:xfrm>
            <a:custGeom>
              <a:rect b="b" l="l" r="r" t="t"/>
              <a:pathLst>
                <a:path extrusionOk="0" h="327" w="305">
                  <a:moveTo>
                    <a:pt x="304" y="101"/>
                  </a:moveTo>
                  <a:cubicBezTo>
                    <a:pt x="230" y="101"/>
                    <a:pt x="165" y="60"/>
                    <a:pt x="131" y="0"/>
                  </a:cubicBezTo>
                  <a:cubicBezTo>
                    <a:pt x="139" y="114"/>
                    <a:pt x="103" y="177"/>
                    <a:pt x="0" y="227"/>
                  </a:cubicBezTo>
                  <a:cubicBezTo>
                    <a:pt x="1" y="227"/>
                    <a:pt x="1" y="227"/>
                    <a:pt x="2" y="227"/>
                  </a:cubicBezTo>
                  <a:cubicBezTo>
                    <a:pt x="76" y="227"/>
                    <a:pt x="140" y="267"/>
                    <a:pt x="175" y="327"/>
                  </a:cubicBezTo>
                  <a:cubicBezTo>
                    <a:pt x="166" y="214"/>
                    <a:pt x="203" y="151"/>
                    <a:pt x="305" y="101"/>
                  </a:cubicBezTo>
                  <a:cubicBezTo>
                    <a:pt x="305" y="101"/>
                    <a:pt x="304" y="101"/>
                    <a:pt x="304" y="10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7" name="Google Shape;1587;p53"/>
            <p:cNvSpPr/>
            <p:nvPr/>
          </p:nvSpPr>
          <p:spPr>
            <a:xfrm>
              <a:off x="7548579" y="5655844"/>
              <a:ext cx="138958" cy="149065"/>
            </a:xfrm>
            <a:custGeom>
              <a:rect b="b" l="l" r="r" t="t"/>
              <a:pathLst>
                <a:path extrusionOk="0" h="327" w="305">
                  <a:moveTo>
                    <a:pt x="131" y="327"/>
                  </a:moveTo>
                  <a:cubicBezTo>
                    <a:pt x="165" y="267"/>
                    <a:pt x="230" y="226"/>
                    <a:pt x="304" y="226"/>
                  </a:cubicBezTo>
                  <a:cubicBezTo>
                    <a:pt x="304" y="226"/>
                    <a:pt x="305" y="226"/>
                    <a:pt x="305" y="226"/>
                  </a:cubicBezTo>
                  <a:cubicBezTo>
                    <a:pt x="203" y="176"/>
                    <a:pt x="166" y="113"/>
                    <a:pt x="175" y="0"/>
                  </a:cubicBezTo>
                  <a:cubicBezTo>
                    <a:pt x="140" y="60"/>
                    <a:pt x="76" y="100"/>
                    <a:pt x="2" y="100"/>
                  </a:cubicBezTo>
                  <a:cubicBezTo>
                    <a:pt x="1" y="100"/>
                    <a:pt x="1" y="100"/>
                    <a:pt x="0" y="100"/>
                  </a:cubicBezTo>
                  <a:cubicBezTo>
                    <a:pt x="103" y="150"/>
                    <a:pt x="139" y="213"/>
                    <a:pt x="131" y="32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8" name="Google Shape;1588;p53"/>
            <p:cNvSpPr/>
            <p:nvPr/>
          </p:nvSpPr>
          <p:spPr>
            <a:xfrm>
              <a:off x="7134476" y="5894792"/>
              <a:ext cx="139512" cy="149620"/>
            </a:xfrm>
            <a:custGeom>
              <a:rect b="b" l="l" r="r" t="t"/>
              <a:pathLst>
                <a:path extrusionOk="0" h="328" w="306">
                  <a:moveTo>
                    <a:pt x="132" y="328"/>
                  </a:moveTo>
                  <a:cubicBezTo>
                    <a:pt x="166" y="267"/>
                    <a:pt x="231" y="227"/>
                    <a:pt x="305" y="227"/>
                  </a:cubicBezTo>
                  <a:cubicBezTo>
                    <a:pt x="305" y="227"/>
                    <a:pt x="306" y="227"/>
                    <a:pt x="306" y="227"/>
                  </a:cubicBezTo>
                  <a:cubicBezTo>
                    <a:pt x="203" y="177"/>
                    <a:pt x="166" y="114"/>
                    <a:pt x="174" y="0"/>
                  </a:cubicBezTo>
                  <a:cubicBezTo>
                    <a:pt x="140" y="60"/>
                    <a:pt x="75" y="101"/>
                    <a:pt x="1" y="101"/>
                  </a:cubicBezTo>
                  <a:cubicBezTo>
                    <a:pt x="1" y="101"/>
                    <a:pt x="1" y="101"/>
                    <a:pt x="0" y="101"/>
                  </a:cubicBezTo>
                  <a:cubicBezTo>
                    <a:pt x="103" y="150"/>
                    <a:pt x="140" y="214"/>
                    <a:pt x="132" y="328"/>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89" name="Google Shape;1589;p53"/>
            <p:cNvSpPr/>
            <p:nvPr/>
          </p:nvSpPr>
          <p:spPr>
            <a:xfrm>
              <a:off x="7351783" y="6043117"/>
              <a:ext cx="119371" cy="92102"/>
            </a:xfrm>
            <a:custGeom>
              <a:rect b="b" l="l" r="r" t="t"/>
              <a:pathLst>
                <a:path extrusionOk="0" h="202" w="262">
                  <a:moveTo>
                    <a:pt x="234" y="101"/>
                  </a:moveTo>
                  <a:cubicBezTo>
                    <a:pt x="234" y="64"/>
                    <a:pt x="245" y="30"/>
                    <a:pt x="262" y="0"/>
                  </a:cubicBezTo>
                  <a:cubicBezTo>
                    <a:pt x="167" y="64"/>
                    <a:pt x="95" y="64"/>
                    <a:pt x="0" y="0"/>
                  </a:cubicBezTo>
                  <a:cubicBezTo>
                    <a:pt x="17" y="30"/>
                    <a:pt x="28" y="64"/>
                    <a:pt x="28" y="101"/>
                  </a:cubicBezTo>
                  <a:cubicBezTo>
                    <a:pt x="28" y="138"/>
                    <a:pt x="17" y="172"/>
                    <a:pt x="0" y="202"/>
                  </a:cubicBezTo>
                  <a:cubicBezTo>
                    <a:pt x="95" y="137"/>
                    <a:pt x="167" y="137"/>
                    <a:pt x="262" y="202"/>
                  </a:cubicBezTo>
                  <a:cubicBezTo>
                    <a:pt x="245" y="172"/>
                    <a:pt x="234" y="138"/>
                    <a:pt x="234" y="10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590" name="Google Shape;1590;p53"/>
          <p:cNvGrpSpPr/>
          <p:nvPr/>
        </p:nvGrpSpPr>
        <p:grpSpPr>
          <a:xfrm>
            <a:off x="6751936" y="3694051"/>
            <a:ext cx="445681" cy="400651"/>
            <a:chOff x="9626723" y="5526313"/>
            <a:chExt cx="720002" cy="647256"/>
          </a:xfrm>
        </p:grpSpPr>
        <p:sp>
          <p:nvSpPr>
            <p:cNvPr id="1591" name="Google Shape;1591;p53"/>
            <p:cNvSpPr/>
            <p:nvPr/>
          </p:nvSpPr>
          <p:spPr>
            <a:xfrm>
              <a:off x="10040990" y="5526313"/>
              <a:ext cx="168000" cy="168300"/>
            </a:xfrm>
            <a:prstGeom prst="ellipse">
              <a:avLst/>
            </a:pr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2" name="Google Shape;1592;p53"/>
            <p:cNvSpPr/>
            <p:nvPr/>
          </p:nvSpPr>
          <p:spPr>
            <a:xfrm>
              <a:off x="9765139" y="5526313"/>
              <a:ext cx="168300" cy="1683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3" name="Google Shape;1593;p53"/>
            <p:cNvSpPr/>
            <p:nvPr/>
          </p:nvSpPr>
          <p:spPr>
            <a:xfrm>
              <a:off x="10040990" y="6005269"/>
              <a:ext cx="168000" cy="16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4" name="Google Shape;1594;p53"/>
            <p:cNvSpPr/>
            <p:nvPr/>
          </p:nvSpPr>
          <p:spPr>
            <a:xfrm>
              <a:off x="10178425" y="5765496"/>
              <a:ext cx="168300" cy="168900"/>
            </a:xfrm>
            <a:prstGeom prst="ellipse">
              <a:avLst/>
            </a:pr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5" name="Google Shape;1595;p53"/>
            <p:cNvSpPr/>
            <p:nvPr/>
          </p:nvSpPr>
          <p:spPr>
            <a:xfrm>
              <a:off x="9626723" y="5765496"/>
              <a:ext cx="168000" cy="168900"/>
            </a:xfrm>
            <a:prstGeom prst="ellipse">
              <a:avLst/>
            </a:pr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6" name="Google Shape;1596;p53"/>
            <p:cNvSpPr/>
            <p:nvPr/>
          </p:nvSpPr>
          <p:spPr>
            <a:xfrm>
              <a:off x="9765139" y="6005269"/>
              <a:ext cx="168300" cy="168300"/>
            </a:xfrm>
            <a:prstGeom prst="ellipse">
              <a:avLst/>
            </a:pr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7" name="Google Shape;1597;p53"/>
            <p:cNvSpPr/>
            <p:nvPr/>
          </p:nvSpPr>
          <p:spPr>
            <a:xfrm>
              <a:off x="10198227" y="5672808"/>
              <a:ext cx="47838" cy="83066"/>
            </a:xfrm>
            <a:custGeom>
              <a:rect b="b" l="l" r="r" t="t"/>
              <a:pathLst>
                <a:path extrusionOk="0" h="163" w="94">
                  <a:moveTo>
                    <a:pt x="0" y="0"/>
                  </a:moveTo>
                  <a:cubicBezTo>
                    <a:pt x="20" y="23"/>
                    <a:pt x="38" y="49"/>
                    <a:pt x="54" y="77"/>
                  </a:cubicBezTo>
                  <a:cubicBezTo>
                    <a:pt x="70" y="105"/>
                    <a:pt x="83" y="134"/>
                    <a:pt x="94" y="163"/>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8" name="Google Shape;1598;p53"/>
            <p:cNvSpPr/>
            <p:nvPr/>
          </p:nvSpPr>
          <p:spPr>
            <a:xfrm>
              <a:off x="10197835" y="5944589"/>
              <a:ext cx="48230" cy="83066"/>
            </a:xfrm>
            <a:custGeom>
              <a:rect b="b" l="l" r="r" t="t"/>
              <a:pathLst>
                <a:path extrusionOk="0" h="163" w="95">
                  <a:moveTo>
                    <a:pt x="95" y="0"/>
                  </a:moveTo>
                  <a:cubicBezTo>
                    <a:pt x="84" y="29"/>
                    <a:pt x="71" y="58"/>
                    <a:pt x="55" y="85"/>
                  </a:cubicBezTo>
                  <a:cubicBezTo>
                    <a:pt x="39" y="113"/>
                    <a:pt x="20" y="139"/>
                    <a:pt x="0" y="163"/>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599" name="Google Shape;1599;p53"/>
            <p:cNvSpPr/>
            <p:nvPr/>
          </p:nvSpPr>
          <p:spPr>
            <a:xfrm>
              <a:off x="9938649" y="6122111"/>
              <a:ext cx="96263" cy="4124"/>
            </a:xfrm>
            <a:custGeom>
              <a:rect b="b" l="l" r="r" t="t"/>
              <a:pathLst>
                <a:path extrusionOk="0" h="8" w="189">
                  <a:moveTo>
                    <a:pt x="189" y="0"/>
                  </a:moveTo>
                  <a:cubicBezTo>
                    <a:pt x="158" y="5"/>
                    <a:pt x="127" y="8"/>
                    <a:pt x="95" y="8"/>
                  </a:cubicBezTo>
                  <a:cubicBezTo>
                    <a:pt x="63" y="8"/>
                    <a:pt x="31" y="5"/>
                    <a:pt x="0" y="0"/>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0" name="Google Shape;1600;p53"/>
            <p:cNvSpPr/>
            <p:nvPr/>
          </p:nvSpPr>
          <p:spPr>
            <a:xfrm>
              <a:off x="9728084" y="5944196"/>
              <a:ext cx="47838" cy="83066"/>
            </a:xfrm>
            <a:custGeom>
              <a:rect b="b" l="l" r="r" t="t"/>
              <a:pathLst>
                <a:path extrusionOk="0" h="163" w="94">
                  <a:moveTo>
                    <a:pt x="94" y="163"/>
                  </a:moveTo>
                  <a:cubicBezTo>
                    <a:pt x="74" y="140"/>
                    <a:pt x="56" y="114"/>
                    <a:pt x="40" y="86"/>
                  </a:cubicBezTo>
                  <a:cubicBezTo>
                    <a:pt x="24" y="58"/>
                    <a:pt x="11" y="30"/>
                    <a:pt x="0" y="0"/>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1" name="Google Shape;1601;p53"/>
            <p:cNvSpPr/>
            <p:nvPr/>
          </p:nvSpPr>
          <p:spPr>
            <a:xfrm>
              <a:off x="9728084" y="5672219"/>
              <a:ext cx="48230" cy="83066"/>
            </a:xfrm>
            <a:custGeom>
              <a:rect b="b" l="l" r="r" t="t"/>
              <a:pathLst>
                <a:path extrusionOk="0" h="163" w="95">
                  <a:moveTo>
                    <a:pt x="0" y="163"/>
                  </a:moveTo>
                  <a:cubicBezTo>
                    <a:pt x="11" y="134"/>
                    <a:pt x="24" y="106"/>
                    <a:pt x="40" y="78"/>
                  </a:cubicBezTo>
                  <a:cubicBezTo>
                    <a:pt x="56" y="50"/>
                    <a:pt x="75" y="24"/>
                    <a:pt x="95" y="0"/>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2" name="Google Shape;1602;p53"/>
            <p:cNvSpPr/>
            <p:nvPr/>
          </p:nvSpPr>
          <p:spPr>
            <a:xfrm>
              <a:off x="9939237" y="5573835"/>
              <a:ext cx="96263" cy="4124"/>
            </a:xfrm>
            <a:custGeom>
              <a:rect b="b" l="l" r="r" t="t"/>
              <a:pathLst>
                <a:path extrusionOk="0" h="8" w="189">
                  <a:moveTo>
                    <a:pt x="0" y="8"/>
                  </a:moveTo>
                  <a:cubicBezTo>
                    <a:pt x="31" y="3"/>
                    <a:pt x="62" y="0"/>
                    <a:pt x="94" y="0"/>
                  </a:cubicBezTo>
                  <a:cubicBezTo>
                    <a:pt x="126" y="0"/>
                    <a:pt x="158" y="3"/>
                    <a:pt x="189" y="8"/>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03" name="Google Shape;1603;p53"/>
          <p:cNvGrpSpPr/>
          <p:nvPr/>
        </p:nvGrpSpPr>
        <p:grpSpPr>
          <a:xfrm>
            <a:off x="7549176" y="3671488"/>
            <a:ext cx="445582" cy="445743"/>
            <a:chOff x="10914672" y="5489861"/>
            <a:chExt cx="719842" cy="720102"/>
          </a:xfrm>
        </p:grpSpPr>
        <p:sp>
          <p:nvSpPr>
            <p:cNvPr id="1604" name="Google Shape;1604;p53"/>
            <p:cNvSpPr/>
            <p:nvPr/>
          </p:nvSpPr>
          <p:spPr>
            <a:xfrm>
              <a:off x="11420014" y="5489861"/>
              <a:ext cx="214500" cy="215100"/>
            </a:xfrm>
            <a:prstGeom prst="ellipse">
              <a:avLst/>
            </a:pr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5" name="Google Shape;1605;p53"/>
            <p:cNvSpPr/>
            <p:nvPr/>
          </p:nvSpPr>
          <p:spPr>
            <a:xfrm>
              <a:off x="11420014" y="5994863"/>
              <a:ext cx="214500" cy="215100"/>
            </a:xfrm>
            <a:prstGeom prst="ellipse">
              <a:avLst/>
            </a:pr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6" name="Google Shape;1606;p53"/>
            <p:cNvSpPr/>
            <p:nvPr/>
          </p:nvSpPr>
          <p:spPr>
            <a:xfrm>
              <a:off x="10914672" y="5489861"/>
              <a:ext cx="214500" cy="2151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7" name="Google Shape;1607;p53"/>
            <p:cNvSpPr/>
            <p:nvPr/>
          </p:nvSpPr>
          <p:spPr>
            <a:xfrm>
              <a:off x="10914672" y="5994863"/>
              <a:ext cx="214500" cy="2151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8" name="Google Shape;1608;p53"/>
            <p:cNvSpPr/>
            <p:nvPr/>
          </p:nvSpPr>
          <p:spPr>
            <a:xfrm>
              <a:off x="11595623" y="5710038"/>
              <a:ext cx="28649" cy="276082"/>
            </a:xfrm>
            <a:custGeom>
              <a:rect b="b" l="l" r="r" t="t"/>
              <a:pathLst>
                <a:path extrusionOk="0" h="376" w="39">
                  <a:moveTo>
                    <a:pt x="0" y="0"/>
                  </a:moveTo>
                  <a:cubicBezTo>
                    <a:pt x="25" y="59"/>
                    <a:pt x="39" y="123"/>
                    <a:pt x="39" y="190"/>
                  </a:cubicBezTo>
                  <a:cubicBezTo>
                    <a:pt x="39" y="256"/>
                    <a:pt x="26" y="319"/>
                    <a:pt x="2" y="376"/>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09" name="Google Shape;1609;p53"/>
            <p:cNvSpPr/>
            <p:nvPr/>
          </p:nvSpPr>
          <p:spPr>
            <a:xfrm>
              <a:off x="11138826" y="6170527"/>
              <a:ext cx="275351" cy="29145"/>
            </a:xfrm>
            <a:custGeom>
              <a:rect b="b" l="l" r="r" t="t"/>
              <a:pathLst>
                <a:path extrusionOk="0" h="40" w="375">
                  <a:moveTo>
                    <a:pt x="375" y="0"/>
                  </a:moveTo>
                  <a:cubicBezTo>
                    <a:pt x="317" y="26"/>
                    <a:pt x="253" y="40"/>
                    <a:pt x="185" y="40"/>
                  </a:cubicBezTo>
                  <a:cubicBezTo>
                    <a:pt x="119" y="40"/>
                    <a:pt x="57" y="26"/>
                    <a:pt x="0" y="2"/>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0" name="Google Shape;1610;p53"/>
            <p:cNvSpPr/>
            <p:nvPr/>
          </p:nvSpPr>
          <p:spPr>
            <a:xfrm>
              <a:off x="10925018" y="5713747"/>
              <a:ext cx="28649" cy="275287"/>
            </a:xfrm>
            <a:custGeom>
              <a:rect b="b" l="l" r="r" t="t"/>
              <a:pathLst>
                <a:path extrusionOk="0" h="375" w="39">
                  <a:moveTo>
                    <a:pt x="39" y="375"/>
                  </a:moveTo>
                  <a:cubicBezTo>
                    <a:pt x="14" y="317"/>
                    <a:pt x="0" y="253"/>
                    <a:pt x="0" y="185"/>
                  </a:cubicBezTo>
                  <a:cubicBezTo>
                    <a:pt x="0" y="120"/>
                    <a:pt x="13" y="57"/>
                    <a:pt x="37" y="0"/>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1" name="Google Shape;1611;p53"/>
            <p:cNvSpPr/>
            <p:nvPr/>
          </p:nvSpPr>
          <p:spPr>
            <a:xfrm>
              <a:off x="11135112" y="5499930"/>
              <a:ext cx="275351" cy="28880"/>
            </a:xfrm>
            <a:custGeom>
              <a:rect b="b" l="l" r="r" t="t"/>
              <a:pathLst>
                <a:path extrusionOk="0" h="39" w="375">
                  <a:moveTo>
                    <a:pt x="375" y="37"/>
                  </a:moveTo>
                  <a:cubicBezTo>
                    <a:pt x="318" y="13"/>
                    <a:pt x="256" y="0"/>
                    <a:pt x="190" y="0"/>
                  </a:cubicBezTo>
                  <a:cubicBezTo>
                    <a:pt x="122" y="0"/>
                    <a:pt x="58" y="14"/>
                    <a:pt x="0" y="39"/>
                  </a:cubicBezTo>
                </a:path>
              </a:pathLst>
            </a:custGeom>
            <a:noFill/>
            <a:ln cap="rnd" cmpd="sng" w="28575">
              <a:solidFill>
                <a:schemeClr val="dk1"/>
              </a:solidFill>
              <a:prstDash val="solid"/>
              <a:miter lim="524288"/>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2" name="Google Shape;1612;p53"/>
            <p:cNvSpPr/>
            <p:nvPr/>
          </p:nvSpPr>
          <p:spPr>
            <a:xfrm>
              <a:off x="11578115" y="5950881"/>
              <a:ext cx="52789" cy="38948"/>
            </a:xfrm>
            <a:custGeom>
              <a:rect b="b" l="l" r="r" t="t"/>
              <a:pathLst>
                <a:path extrusionOk="0" h="147" w="199">
                  <a:moveTo>
                    <a:pt x="0" y="0"/>
                  </a:moveTo>
                  <a:lnTo>
                    <a:pt x="64" y="147"/>
                  </a:lnTo>
                  <a:lnTo>
                    <a:pt x="199" y="83"/>
                  </a:lnTo>
                </a:path>
              </a:pathLst>
            </a:custGeom>
            <a:noFill/>
            <a:ln cap="rnd" cmpd="sng" w="2857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3" name="Google Shape;1613;p53"/>
            <p:cNvSpPr/>
            <p:nvPr/>
          </p:nvSpPr>
          <p:spPr>
            <a:xfrm>
              <a:off x="11135112" y="6152776"/>
              <a:ext cx="38199" cy="52991"/>
            </a:xfrm>
            <a:custGeom>
              <a:rect b="b" l="l" r="r" t="t"/>
              <a:pathLst>
                <a:path extrusionOk="0" h="200" w="144">
                  <a:moveTo>
                    <a:pt x="144" y="0"/>
                  </a:moveTo>
                  <a:lnTo>
                    <a:pt x="0" y="67"/>
                  </a:lnTo>
                  <a:lnTo>
                    <a:pt x="64" y="200"/>
                  </a:lnTo>
                </a:path>
              </a:pathLst>
            </a:custGeom>
            <a:noFill/>
            <a:ln cap="rnd" cmpd="sng" w="2857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4" name="Google Shape;1614;p53"/>
            <p:cNvSpPr/>
            <p:nvPr/>
          </p:nvSpPr>
          <p:spPr>
            <a:xfrm>
              <a:off x="10918386" y="5710038"/>
              <a:ext cx="53054" cy="38154"/>
            </a:xfrm>
            <a:custGeom>
              <a:rect b="b" l="l" r="r" t="t"/>
              <a:pathLst>
                <a:path extrusionOk="0" h="144" w="200">
                  <a:moveTo>
                    <a:pt x="200" y="144"/>
                  </a:moveTo>
                  <a:lnTo>
                    <a:pt x="136" y="0"/>
                  </a:lnTo>
                  <a:lnTo>
                    <a:pt x="0" y="64"/>
                  </a:lnTo>
                </a:path>
              </a:pathLst>
            </a:custGeom>
            <a:noFill/>
            <a:ln cap="rnd" cmpd="sng" w="2857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5" name="Google Shape;1615;p53"/>
            <p:cNvSpPr/>
            <p:nvPr/>
          </p:nvSpPr>
          <p:spPr>
            <a:xfrm>
              <a:off x="11375979" y="5493571"/>
              <a:ext cx="38199" cy="52726"/>
            </a:xfrm>
            <a:custGeom>
              <a:rect b="b" l="l" r="r" t="t"/>
              <a:pathLst>
                <a:path extrusionOk="0" h="199" w="144">
                  <a:moveTo>
                    <a:pt x="0" y="199"/>
                  </a:moveTo>
                  <a:lnTo>
                    <a:pt x="144" y="135"/>
                  </a:lnTo>
                  <a:lnTo>
                    <a:pt x="81" y="0"/>
                  </a:lnTo>
                </a:path>
              </a:pathLst>
            </a:custGeom>
            <a:noFill/>
            <a:ln cap="rnd" cmpd="sng" w="2857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16" name="Google Shape;1616;p53"/>
          <p:cNvGrpSpPr/>
          <p:nvPr/>
        </p:nvGrpSpPr>
        <p:grpSpPr>
          <a:xfrm>
            <a:off x="5954636" y="3681752"/>
            <a:ext cx="445821" cy="425246"/>
            <a:chOff x="8338678" y="5506443"/>
            <a:chExt cx="720227" cy="686988"/>
          </a:xfrm>
        </p:grpSpPr>
        <p:sp>
          <p:nvSpPr>
            <p:cNvPr id="1617" name="Google Shape;1617;p53"/>
            <p:cNvSpPr/>
            <p:nvPr/>
          </p:nvSpPr>
          <p:spPr>
            <a:xfrm>
              <a:off x="8706181" y="5506443"/>
              <a:ext cx="230803" cy="263259"/>
            </a:xfrm>
            <a:custGeom>
              <a:rect b="b" l="l" r="r" t="t"/>
              <a:pathLst>
                <a:path extrusionOk="0" h="432" w="378">
                  <a:moveTo>
                    <a:pt x="378" y="119"/>
                  </a:moveTo>
                  <a:cubicBezTo>
                    <a:pt x="378" y="111"/>
                    <a:pt x="374" y="105"/>
                    <a:pt x="367" y="101"/>
                  </a:cubicBezTo>
                  <a:cubicBezTo>
                    <a:pt x="199" y="4"/>
                    <a:pt x="199" y="4"/>
                    <a:pt x="199" y="4"/>
                  </a:cubicBezTo>
                  <a:cubicBezTo>
                    <a:pt x="193" y="0"/>
                    <a:pt x="185" y="0"/>
                    <a:pt x="178" y="4"/>
                  </a:cubicBezTo>
                  <a:cubicBezTo>
                    <a:pt x="11" y="101"/>
                    <a:pt x="11" y="101"/>
                    <a:pt x="11" y="101"/>
                  </a:cubicBezTo>
                  <a:cubicBezTo>
                    <a:pt x="4" y="104"/>
                    <a:pt x="0" y="111"/>
                    <a:pt x="0" y="119"/>
                  </a:cubicBezTo>
                  <a:cubicBezTo>
                    <a:pt x="0" y="313"/>
                    <a:pt x="0" y="313"/>
                    <a:pt x="0" y="313"/>
                  </a:cubicBezTo>
                  <a:cubicBezTo>
                    <a:pt x="0" y="313"/>
                    <a:pt x="0" y="313"/>
                    <a:pt x="0" y="314"/>
                  </a:cubicBezTo>
                  <a:cubicBezTo>
                    <a:pt x="0" y="321"/>
                    <a:pt x="4" y="327"/>
                    <a:pt x="10" y="331"/>
                  </a:cubicBezTo>
                  <a:cubicBezTo>
                    <a:pt x="178" y="428"/>
                    <a:pt x="178" y="428"/>
                    <a:pt x="178" y="428"/>
                  </a:cubicBezTo>
                  <a:cubicBezTo>
                    <a:pt x="185" y="432"/>
                    <a:pt x="193" y="432"/>
                    <a:pt x="199" y="428"/>
                  </a:cubicBezTo>
                  <a:cubicBezTo>
                    <a:pt x="367" y="331"/>
                    <a:pt x="367" y="331"/>
                    <a:pt x="367" y="331"/>
                  </a:cubicBezTo>
                  <a:cubicBezTo>
                    <a:pt x="373" y="327"/>
                    <a:pt x="377" y="321"/>
                    <a:pt x="378" y="314"/>
                  </a:cubicBezTo>
                  <a:cubicBezTo>
                    <a:pt x="378" y="313"/>
                    <a:pt x="378" y="313"/>
                    <a:pt x="378" y="313"/>
                  </a:cubicBezTo>
                  <a:cubicBezTo>
                    <a:pt x="378" y="119"/>
                    <a:pt x="378" y="119"/>
                    <a:pt x="378" y="119"/>
                  </a:cubicBezTo>
                  <a:cubicBezTo>
                    <a:pt x="378" y="119"/>
                    <a:pt x="378" y="119"/>
                    <a:pt x="378" y="119"/>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8" name="Google Shape;1618;p53"/>
            <p:cNvSpPr/>
            <p:nvPr/>
          </p:nvSpPr>
          <p:spPr>
            <a:xfrm>
              <a:off x="8460817" y="5506443"/>
              <a:ext cx="230586" cy="263259"/>
            </a:xfrm>
            <a:custGeom>
              <a:rect b="b" l="l" r="r" t="t"/>
              <a:pathLst>
                <a:path extrusionOk="0" h="432" w="378">
                  <a:moveTo>
                    <a:pt x="378" y="119"/>
                  </a:moveTo>
                  <a:cubicBezTo>
                    <a:pt x="378" y="111"/>
                    <a:pt x="374" y="105"/>
                    <a:pt x="368" y="101"/>
                  </a:cubicBezTo>
                  <a:cubicBezTo>
                    <a:pt x="200" y="4"/>
                    <a:pt x="200" y="4"/>
                    <a:pt x="200" y="4"/>
                  </a:cubicBezTo>
                  <a:cubicBezTo>
                    <a:pt x="193" y="0"/>
                    <a:pt x="185" y="0"/>
                    <a:pt x="179" y="4"/>
                  </a:cubicBezTo>
                  <a:cubicBezTo>
                    <a:pt x="11" y="101"/>
                    <a:pt x="11" y="101"/>
                    <a:pt x="11" y="101"/>
                  </a:cubicBezTo>
                  <a:cubicBezTo>
                    <a:pt x="4" y="104"/>
                    <a:pt x="0" y="111"/>
                    <a:pt x="0" y="119"/>
                  </a:cubicBezTo>
                  <a:cubicBezTo>
                    <a:pt x="0" y="313"/>
                    <a:pt x="0" y="313"/>
                    <a:pt x="0" y="313"/>
                  </a:cubicBezTo>
                  <a:cubicBezTo>
                    <a:pt x="0" y="313"/>
                    <a:pt x="0" y="313"/>
                    <a:pt x="0" y="314"/>
                  </a:cubicBezTo>
                  <a:cubicBezTo>
                    <a:pt x="1" y="321"/>
                    <a:pt x="5" y="327"/>
                    <a:pt x="11" y="331"/>
                  </a:cubicBezTo>
                  <a:cubicBezTo>
                    <a:pt x="179" y="428"/>
                    <a:pt x="179" y="428"/>
                    <a:pt x="179" y="428"/>
                  </a:cubicBezTo>
                  <a:cubicBezTo>
                    <a:pt x="185" y="432"/>
                    <a:pt x="193" y="432"/>
                    <a:pt x="200" y="428"/>
                  </a:cubicBezTo>
                  <a:cubicBezTo>
                    <a:pt x="367" y="331"/>
                    <a:pt x="367" y="331"/>
                    <a:pt x="367" y="331"/>
                  </a:cubicBezTo>
                  <a:cubicBezTo>
                    <a:pt x="374" y="327"/>
                    <a:pt x="378" y="321"/>
                    <a:pt x="378" y="314"/>
                  </a:cubicBezTo>
                  <a:cubicBezTo>
                    <a:pt x="378" y="313"/>
                    <a:pt x="378" y="313"/>
                    <a:pt x="378" y="313"/>
                  </a:cubicBezTo>
                  <a:cubicBezTo>
                    <a:pt x="378" y="119"/>
                    <a:pt x="378" y="119"/>
                    <a:pt x="378" y="119"/>
                  </a:cubicBezTo>
                  <a:cubicBezTo>
                    <a:pt x="378" y="119"/>
                    <a:pt x="378" y="119"/>
                    <a:pt x="378" y="11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19" name="Google Shape;1619;p53"/>
            <p:cNvSpPr/>
            <p:nvPr/>
          </p:nvSpPr>
          <p:spPr>
            <a:xfrm>
              <a:off x="8338678"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chemeClr val="accent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0" name="Google Shape;1620;p53"/>
            <p:cNvSpPr/>
            <p:nvPr/>
          </p:nvSpPr>
          <p:spPr>
            <a:xfrm>
              <a:off x="8828754" y="5718525"/>
              <a:ext cx="230151" cy="262608"/>
            </a:xfrm>
            <a:custGeom>
              <a:rect b="b" l="l" r="r" t="t"/>
              <a:pathLst>
                <a:path extrusionOk="0" h="431" w="377">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1" name="Google Shape;1621;p53"/>
            <p:cNvSpPr/>
            <p:nvPr/>
          </p:nvSpPr>
          <p:spPr>
            <a:xfrm>
              <a:off x="8706181" y="5930607"/>
              <a:ext cx="230803" cy="262825"/>
            </a:xfrm>
            <a:custGeom>
              <a:rect b="b" l="l" r="r" t="t"/>
              <a:pathLst>
                <a:path extrusionOk="0" h="431" w="378">
                  <a:moveTo>
                    <a:pt x="378" y="118"/>
                  </a:moveTo>
                  <a:cubicBezTo>
                    <a:pt x="377" y="111"/>
                    <a:pt x="374" y="104"/>
                    <a:pt x="367" y="100"/>
                  </a:cubicBezTo>
                  <a:cubicBezTo>
                    <a:pt x="200" y="3"/>
                    <a:pt x="200" y="3"/>
                    <a:pt x="200" y="3"/>
                  </a:cubicBezTo>
                  <a:cubicBezTo>
                    <a:pt x="193" y="0"/>
                    <a:pt x="185" y="0"/>
                    <a:pt x="179" y="3"/>
                  </a:cubicBezTo>
                  <a:cubicBezTo>
                    <a:pt x="11" y="100"/>
                    <a:pt x="11" y="100"/>
                    <a:pt x="11" y="100"/>
                  </a:cubicBezTo>
                  <a:cubicBezTo>
                    <a:pt x="4" y="104"/>
                    <a:pt x="0" y="111"/>
                    <a:pt x="0" y="118"/>
                  </a:cubicBezTo>
                  <a:cubicBezTo>
                    <a:pt x="0" y="118"/>
                    <a:pt x="0" y="118"/>
                    <a:pt x="0" y="118"/>
                  </a:cubicBezTo>
                  <a:cubicBezTo>
                    <a:pt x="0" y="312"/>
                    <a:pt x="0" y="312"/>
                    <a:pt x="0" y="312"/>
                  </a:cubicBezTo>
                  <a:cubicBezTo>
                    <a:pt x="0" y="312"/>
                    <a:pt x="0" y="312"/>
                    <a:pt x="0" y="313"/>
                  </a:cubicBezTo>
                  <a:cubicBezTo>
                    <a:pt x="0" y="320"/>
                    <a:pt x="4" y="327"/>
                    <a:pt x="11" y="330"/>
                  </a:cubicBezTo>
                  <a:cubicBezTo>
                    <a:pt x="178" y="427"/>
                    <a:pt x="178" y="427"/>
                    <a:pt x="178" y="427"/>
                  </a:cubicBezTo>
                  <a:cubicBezTo>
                    <a:pt x="185" y="431"/>
                    <a:pt x="193" y="431"/>
                    <a:pt x="199" y="427"/>
                  </a:cubicBezTo>
                  <a:cubicBezTo>
                    <a:pt x="367" y="330"/>
                    <a:pt x="367" y="330"/>
                    <a:pt x="367" y="330"/>
                  </a:cubicBezTo>
                  <a:cubicBezTo>
                    <a:pt x="374" y="327"/>
                    <a:pt x="377" y="320"/>
                    <a:pt x="378" y="313"/>
                  </a:cubicBezTo>
                  <a:cubicBezTo>
                    <a:pt x="378" y="313"/>
                    <a:pt x="378" y="312"/>
                    <a:pt x="378" y="312"/>
                  </a:cubicBezTo>
                  <a:cubicBezTo>
                    <a:pt x="378" y="119"/>
                    <a:pt x="378" y="119"/>
                    <a:pt x="378" y="119"/>
                  </a:cubicBezTo>
                  <a:cubicBezTo>
                    <a:pt x="378" y="118"/>
                    <a:pt x="378" y="118"/>
                    <a:pt x="378" y="118"/>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2" name="Google Shape;1622;p53"/>
            <p:cNvSpPr/>
            <p:nvPr/>
          </p:nvSpPr>
          <p:spPr>
            <a:xfrm>
              <a:off x="8460817" y="5930607"/>
              <a:ext cx="230586" cy="262825"/>
            </a:xfrm>
            <a:custGeom>
              <a:rect b="b" l="l" r="r" t="t"/>
              <a:pathLst>
                <a:path extrusionOk="0" h="431" w="378">
                  <a:moveTo>
                    <a:pt x="378" y="118"/>
                  </a:moveTo>
                  <a:cubicBezTo>
                    <a:pt x="378" y="111"/>
                    <a:pt x="374" y="104"/>
                    <a:pt x="367" y="100"/>
                  </a:cubicBezTo>
                  <a:cubicBezTo>
                    <a:pt x="200" y="3"/>
                    <a:pt x="200" y="3"/>
                    <a:pt x="200" y="3"/>
                  </a:cubicBezTo>
                  <a:cubicBezTo>
                    <a:pt x="193" y="0"/>
                    <a:pt x="185" y="0"/>
                    <a:pt x="179" y="3"/>
                  </a:cubicBezTo>
                  <a:cubicBezTo>
                    <a:pt x="11" y="100"/>
                    <a:pt x="11" y="100"/>
                    <a:pt x="11" y="100"/>
                  </a:cubicBezTo>
                  <a:cubicBezTo>
                    <a:pt x="4" y="104"/>
                    <a:pt x="1" y="111"/>
                    <a:pt x="0" y="118"/>
                  </a:cubicBezTo>
                  <a:cubicBezTo>
                    <a:pt x="0" y="118"/>
                    <a:pt x="0" y="118"/>
                    <a:pt x="0" y="118"/>
                  </a:cubicBezTo>
                  <a:cubicBezTo>
                    <a:pt x="0" y="312"/>
                    <a:pt x="0" y="312"/>
                    <a:pt x="0" y="312"/>
                  </a:cubicBezTo>
                  <a:cubicBezTo>
                    <a:pt x="0" y="312"/>
                    <a:pt x="0" y="312"/>
                    <a:pt x="0" y="313"/>
                  </a:cubicBezTo>
                  <a:cubicBezTo>
                    <a:pt x="1" y="320"/>
                    <a:pt x="4" y="327"/>
                    <a:pt x="11" y="330"/>
                  </a:cubicBezTo>
                  <a:cubicBezTo>
                    <a:pt x="179" y="427"/>
                    <a:pt x="179" y="427"/>
                    <a:pt x="179" y="427"/>
                  </a:cubicBezTo>
                  <a:cubicBezTo>
                    <a:pt x="185" y="431"/>
                    <a:pt x="193" y="431"/>
                    <a:pt x="199" y="427"/>
                  </a:cubicBezTo>
                  <a:cubicBezTo>
                    <a:pt x="367" y="330"/>
                    <a:pt x="367" y="330"/>
                    <a:pt x="367" y="330"/>
                  </a:cubicBezTo>
                  <a:cubicBezTo>
                    <a:pt x="374" y="327"/>
                    <a:pt x="378" y="320"/>
                    <a:pt x="378" y="313"/>
                  </a:cubicBezTo>
                  <a:cubicBezTo>
                    <a:pt x="378" y="313"/>
                    <a:pt x="378" y="312"/>
                    <a:pt x="378" y="312"/>
                  </a:cubicBezTo>
                  <a:cubicBezTo>
                    <a:pt x="378" y="119"/>
                    <a:pt x="378" y="119"/>
                    <a:pt x="378" y="119"/>
                  </a:cubicBezTo>
                  <a:cubicBezTo>
                    <a:pt x="378" y="118"/>
                    <a:pt x="378" y="118"/>
                    <a:pt x="378" y="118"/>
                  </a:cubicBezTo>
                  <a:close/>
                </a:path>
              </a:pathLst>
            </a:custGeom>
            <a:solidFill>
              <a:schemeClr val="accent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23" name="Google Shape;1623;p53"/>
          <p:cNvGrpSpPr/>
          <p:nvPr/>
        </p:nvGrpSpPr>
        <p:grpSpPr>
          <a:xfrm>
            <a:off x="2676293" y="3736342"/>
            <a:ext cx="1336824" cy="316035"/>
            <a:chOff x="3042485" y="5594633"/>
            <a:chExt cx="2159652" cy="510557"/>
          </a:xfrm>
        </p:grpSpPr>
        <p:sp>
          <p:nvSpPr>
            <p:cNvPr id="1624" name="Google Shape;1624;p53"/>
            <p:cNvSpPr/>
            <p:nvPr/>
          </p:nvSpPr>
          <p:spPr>
            <a:xfrm>
              <a:off x="3042485" y="5869690"/>
              <a:ext cx="235200" cy="235500"/>
            </a:xfrm>
            <a:prstGeom prst="ellipse">
              <a:avLst/>
            </a:prstGeom>
            <a:solidFill>
              <a:srgbClr val="F1C23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5" name="Google Shape;1625;p53"/>
            <p:cNvSpPr/>
            <p:nvPr/>
          </p:nvSpPr>
          <p:spPr>
            <a:xfrm>
              <a:off x="3317231" y="5594633"/>
              <a:ext cx="235200" cy="235500"/>
            </a:xfrm>
            <a:prstGeom prst="ellipse">
              <a:avLst/>
            </a:prstGeom>
            <a:solidFill>
              <a:srgbClr val="E6913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6" name="Google Shape;1626;p53"/>
            <p:cNvSpPr/>
            <p:nvPr/>
          </p:nvSpPr>
          <p:spPr>
            <a:xfrm>
              <a:off x="3591976" y="5869690"/>
              <a:ext cx="236100" cy="235500"/>
            </a:xfrm>
            <a:prstGeom prst="ellipse">
              <a:avLst/>
            </a:prstGeom>
            <a:solidFill>
              <a:srgbClr val="CC0000"/>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7" name="Google Shape;1627;p53"/>
            <p:cNvSpPr/>
            <p:nvPr/>
          </p:nvSpPr>
          <p:spPr>
            <a:xfrm>
              <a:off x="3866722" y="5594633"/>
              <a:ext cx="236100" cy="235500"/>
            </a:xfrm>
            <a:prstGeom prst="ellipse">
              <a:avLst/>
            </a:prstGeom>
            <a:solidFill>
              <a:srgbClr val="A64D7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8" name="Google Shape;1628;p53"/>
            <p:cNvSpPr/>
            <p:nvPr/>
          </p:nvSpPr>
          <p:spPr>
            <a:xfrm>
              <a:off x="4141467" y="5869690"/>
              <a:ext cx="236100" cy="235500"/>
            </a:xfrm>
            <a:prstGeom prst="ellipse">
              <a:avLst/>
            </a:prstGeom>
            <a:solidFill>
              <a:srgbClr val="674E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29" name="Google Shape;1629;p53"/>
            <p:cNvSpPr/>
            <p:nvPr/>
          </p:nvSpPr>
          <p:spPr>
            <a:xfrm>
              <a:off x="4417146" y="5594633"/>
              <a:ext cx="235200" cy="235500"/>
            </a:xfrm>
            <a:prstGeom prst="ellipse">
              <a:avLst/>
            </a:pr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0" name="Google Shape;1630;p53"/>
            <p:cNvSpPr/>
            <p:nvPr/>
          </p:nvSpPr>
          <p:spPr>
            <a:xfrm>
              <a:off x="4691892" y="5869690"/>
              <a:ext cx="235500" cy="235500"/>
            </a:xfrm>
            <a:prstGeom prst="ellipse">
              <a:avLst/>
            </a:pr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1" name="Google Shape;1631;p53"/>
            <p:cNvSpPr/>
            <p:nvPr/>
          </p:nvSpPr>
          <p:spPr>
            <a:xfrm>
              <a:off x="4966637" y="5594633"/>
              <a:ext cx="235500" cy="235500"/>
            </a:xfrm>
            <a:prstGeom prst="ellipse">
              <a:avLst/>
            </a:pr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2" name="Google Shape;1632;p53"/>
            <p:cNvSpPr/>
            <p:nvPr/>
          </p:nvSpPr>
          <p:spPr>
            <a:xfrm>
              <a:off x="3210195" y="5762654"/>
              <a:ext cx="174555" cy="174555"/>
            </a:xfrm>
            <a:custGeom>
              <a:rect b="b" l="l" r="r" t="t"/>
              <a:pathLst>
                <a:path extrusionOk="0" h="217" w="217">
                  <a:moveTo>
                    <a:pt x="128" y="0"/>
                  </a:moveTo>
                  <a:cubicBezTo>
                    <a:pt x="115"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3" name="Google Shape;1633;p53"/>
            <p:cNvSpPr/>
            <p:nvPr/>
          </p:nvSpPr>
          <p:spPr>
            <a:xfrm>
              <a:off x="3485252" y="5762654"/>
              <a:ext cx="174244" cy="174555"/>
            </a:xfrm>
            <a:custGeom>
              <a:rect b="b" l="l" r="r" t="t"/>
              <a:pathLst>
                <a:path extrusionOk="0" h="217" w="217">
                  <a:moveTo>
                    <a:pt x="0" y="89"/>
                  </a:moveTo>
                  <a:cubicBezTo>
                    <a:pt x="74" y="102"/>
                    <a:pt x="115" y="143"/>
                    <a:pt x="128" y="217"/>
                  </a:cubicBezTo>
                  <a:cubicBezTo>
                    <a:pt x="145" y="176"/>
                    <a:pt x="177" y="144"/>
                    <a:pt x="217" y="128"/>
                  </a:cubicBezTo>
                  <a:cubicBezTo>
                    <a:pt x="143" y="114"/>
                    <a:pt x="103" y="74"/>
                    <a:pt x="90" y="0"/>
                  </a:cubicBezTo>
                  <a:cubicBezTo>
                    <a:pt x="73" y="40"/>
                    <a:pt x="41"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4" name="Google Shape;1634;p53"/>
            <p:cNvSpPr/>
            <p:nvPr/>
          </p:nvSpPr>
          <p:spPr>
            <a:xfrm>
              <a:off x="3760620" y="5762654"/>
              <a:ext cx="173622" cy="174555"/>
            </a:xfrm>
            <a:custGeom>
              <a:rect b="b" l="l" r="r" t="t"/>
              <a:pathLst>
                <a:path extrusionOk="0" h="217" w="216">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5" name="Google Shape;1635;p53"/>
            <p:cNvSpPr/>
            <p:nvPr/>
          </p:nvSpPr>
          <p:spPr>
            <a:xfrm>
              <a:off x="4035365" y="5762654"/>
              <a:ext cx="173622" cy="174555"/>
            </a:xfrm>
            <a:custGeom>
              <a:rect b="b" l="l" r="r" t="t"/>
              <a:pathLst>
                <a:path extrusionOk="0" h="217" w="216">
                  <a:moveTo>
                    <a:pt x="0" y="89"/>
                  </a:moveTo>
                  <a:cubicBezTo>
                    <a:pt x="74" y="102"/>
                    <a:pt x="114" y="143"/>
                    <a:pt x="127" y="217"/>
                  </a:cubicBezTo>
                  <a:cubicBezTo>
                    <a:pt x="144" y="176"/>
                    <a:pt x="176" y="144"/>
                    <a:pt x="216" y="128"/>
                  </a:cubicBezTo>
                  <a:cubicBezTo>
                    <a:pt x="142" y="114"/>
                    <a:pt x="102" y="74"/>
                    <a:pt x="89" y="0"/>
                  </a:cubicBezTo>
                  <a:cubicBezTo>
                    <a:pt x="72" y="40"/>
                    <a:pt x="40"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6" name="Google Shape;1636;p53"/>
            <p:cNvSpPr/>
            <p:nvPr/>
          </p:nvSpPr>
          <p:spPr>
            <a:xfrm>
              <a:off x="4310111" y="5762654"/>
              <a:ext cx="173622" cy="174555"/>
            </a:xfrm>
            <a:custGeom>
              <a:rect b="b" l="l" r="r" t="t"/>
              <a:pathLst>
                <a:path extrusionOk="0" h="217" w="216">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7" name="Google Shape;1637;p53"/>
            <p:cNvSpPr/>
            <p:nvPr/>
          </p:nvSpPr>
          <p:spPr>
            <a:xfrm>
              <a:off x="4585167" y="5762654"/>
              <a:ext cx="174244" cy="174555"/>
            </a:xfrm>
            <a:custGeom>
              <a:rect b="b" l="l" r="r" t="t"/>
              <a:pathLst>
                <a:path extrusionOk="0" h="217" w="217">
                  <a:moveTo>
                    <a:pt x="0" y="89"/>
                  </a:moveTo>
                  <a:cubicBezTo>
                    <a:pt x="74" y="102"/>
                    <a:pt x="114" y="143"/>
                    <a:pt x="128" y="217"/>
                  </a:cubicBezTo>
                  <a:cubicBezTo>
                    <a:pt x="144" y="176"/>
                    <a:pt x="176" y="144"/>
                    <a:pt x="217" y="128"/>
                  </a:cubicBezTo>
                  <a:cubicBezTo>
                    <a:pt x="143" y="114"/>
                    <a:pt x="102" y="74"/>
                    <a:pt x="89" y="0"/>
                  </a:cubicBezTo>
                  <a:cubicBezTo>
                    <a:pt x="73" y="40"/>
                    <a:pt x="40"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38" name="Google Shape;1638;p53"/>
            <p:cNvSpPr/>
            <p:nvPr/>
          </p:nvSpPr>
          <p:spPr>
            <a:xfrm>
              <a:off x="4859913" y="5762654"/>
              <a:ext cx="174244" cy="174555"/>
            </a:xfrm>
            <a:custGeom>
              <a:rect b="b" l="l" r="r" t="t"/>
              <a:pathLst>
                <a:path extrusionOk="0" h="217" w="217">
                  <a:moveTo>
                    <a:pt x="128" y="0"/>
                  </a:moveTo>
                  <a:cubicBezTo>
                    <a:pt x="114"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39" name="Google Shape;1639;p53"/>
          <p:cNvGrpSpPr/>
          <p:nvPr/>
        </p:nvGrpSpPr>
        <p:grpSpPr>
          <a:xfrm>
            <a:off x="1879183" y="4379878"/>
            <a:ext cx="445738" cy="442950"/>
            <a:chOff x="1442627" y="5710929"/>
            <a:chExt cx="594318" cy="590600"/>
          </a:xfrm>
        </p:grpSpPr>
        <p:sp>
          <p:nvSpPr>
            <p:cNvPr id="1640" name="Google Shape;1640;p53"/>
            <p:cNvSpPr/>
            <p:nvPr/>
          </p:nvSpPr>
          <p:spPr>
            <a:xfrm>
              <a:off x="1442627" y="5710929"/>
              <a:ext cx="594318" cy="405222"/>
            </a:xfrm>
            <a:custGeom>
              <a:rect b="b" l="l" r="r" t="t"/>
              <a:pathLst>
                <a:path extrusionOk="0" h="500" w="734">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41" name="Google Shape;1641;p53"/>
            <p:cNvSpPr/>
            <p:nvPr/>
          </p:nvSpPr>
          <p:spPr>
            <a:xfrm>
              <a:off x="1442627" y="6116151"/>
              <a:ext cx="349820" cy="97191"/>
            </a:xfrm>
            <a:custGeom>
              <a:rect b="b" l="l" r="r" t="t"/>
              <a:pathLst>
                <a:path extrusionOk="0" h="313" w="1126">
                  <a:moveTo>
                    <a:pt x="1126" y="313"/>
                  </a:moveTo>
                  <a:lnTo>
                    <a:pt x="0" y="0"/>
                  </a:lnTo>
                  <a:lnTo>
                    <a:pt x="1126" y="0"/>
                  </a:lnTo>
                  <a:lnTo>
                    <a:pt x="1126" y="313"/>
                  </a:lnTo>
                  <a:close/>
                </a:path>
              </a:pathLst>
            </a:custGeom>
            <a:solidFill>
              <a:srgbClr val="99999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42" name="Google Shape;1642;p53"/>
            <p:cNvSpPr/>
            <p:nvPr/>
          </p:nvSpPr>
          <p:spPr>
            <a:xfrm>
              <a:off x="1573731" y="6152482"/>
              <a:ext cx="218715" cy="60861"/>
            </a:xfrm>
            <a:custGeom>
              <a:rect b="b" l="l" r="r" t="t"/>
              <a:pathLst>
                <a:path extrusionOk="0" h="196" w="704">
                  <a:moveTo>
                    <a:pt x="0" y="196"/>
                  </a:moveTo>
                  <a:lnTo>
                    <a:pt x="704" y="196"/>
                  </a:lnTo>
                  <a:lnTo>
                    <a:pt x="0" y="0"/>
                  </a:lnTo>
                  <a:lnTo>
                    <a:pt x="0" y="196"/>
                  </a:lnTo>
                  <a:close/>
                </a:path>
              </a:pathLst>
            </a:custGeom>
            <a:solidFill>
              <a:srgbClr val="CCCCCC"/>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43" name="Google Shape;1643;p53"/>
            <p:cNvSpPr/>
            <p:nvPr/>
          </p:nvSpPr>
          <p:spPr>
            <a:xfrm>
              <a:off x="1573731" y="6213343"/>
              <a:ext cx="109358" cy="88186"/>
            </a:xfrm>
            <a:custGeom>
              <a:rect b="b" l="l" r="r" t="t"/>
              <a:pathLst>
                <a:path extrusionOk="0" h="284" w="352">
                  <a:moveTo>
                    <a:pt x="352" y="284"/>
                  </a:moveTo>
                  <a:lnTo>
                    <a:pt x="0" y="0"/>
                  </a:lnTo>
                  <a:lnTo>
                    <a:pt x="352" y="0"/>
                  </a:lnTo>
                  <a:lnTo>
                    <a:pt x="352" y="284"/>
                  </a:lnTo>
                </a:path>
              </a:pathLst>
            </a:custGeom>
            <a:solidFill>
              <a:srgbClr val="99999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44" name="Google Shape;1644;p53"/>
          <p:cNvGrpSpPr/>
          <p:nvPr/>
        </p:nvGrpSpPr>
        <p:grpSpPr>
          <a:xfrm>
            <a:off x="6788033" y="4378458"/>
            <a:ext cx="373053" cy="445791"/>
            <a:chOff x="8095060" y="5664590"/>
            <a:chExt cx="497404" cy="594389"/>
          </a:xfrm>
        </p:grpSpPr>
        <p:grpSp>
          <p:nvGrpSpPr>
            <p:cNvPr id="1645" name="Google Shape;1645;p53"/>
            <p:cNvGrpSpPr/>
            <p:nvPr/>
          </p:nvGrpSpPr>
          <p:grpSpPr>
            <a:xfrm>
              <a:off x="8095060" y="5969027"/>
              <a:ext cx="497404" cy="289951"/>
              <a:chOff x="8095060" y="5969027"/>
              <a:chExt cx="497404" cy="289951"/>
            </a:xfrm>
          </p:grpSpPr>
          <p:sp>
            <p:nvSpPr>
              <p:cNvPr id="1646" name="Google Shape;1646;p53"/>
              <p:cNvSpPr/>
              <p:nvPr/>
            </p:nvSpPr>
            <p:spPr>
              <a:xfrm>
                <a:off x="8095060" y="5969027"/>
                <a:ext cx="497402" cy="248408"/>
              </a:xfrm>
              <a:custGeom>
                <a:rect b="b" l="l" r="r" t="t"/>
                <a:pathLst>
                  <a:path extrusionOk="0" h="1166" w="2340">
                    <a:moveTo>
                      <a:pt x="1754" y="292"/>
                    </a:moveTo>
                    <a:lnTo>
                      <a:pt x="1170" y="0"/>
                    </a:lnTo>
                    <a:lnTo>
                      <a:pt x="587" y="292"/>
                    </a:lnTo>
                    <a:lnTo>
                      <a:pt x="0" y="584"/>
                    </a:lnTo>
                    <a:lnTo>
                      <a:pt x="587" y="876"/>
                    </a:lnTo>
                    <a:lnTo>
                      <a:pt x="1170" y="1166"/>
                    </a:lnTo>
                    <a:lnTo>
                      <a:pt x="1754" y="876"/>
                    </a:lnTo>
                    <a:lnTo>
                      <a:pt x="2340" y="584"/>
                    </a:lnTo>
                    <a:lnTo>
                      <a:pt x="1754" y="292"/>
                    </a:lnTo>
                    <a:close/>
                  </a:path>
                </a:pathLst>
              </a:custGeom>
              <a:solidFill>
                <a:srgbClr val="B4A7D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47" name="Google Shape;1647;p53"/>
              <p:cNvSpPr/>
              <p:nvPr/>
            </p:nvSpPr>
            <p:spPr>
              <a:xfrm>
                <a:off x="8095060" y="6092592"/>
                <a:ext cx="248701" cy="166386"/>
              </a:xfrm>
              <a:custGeom>
                <a:rect b="b" l="l" r="r" t="t"/>
                <a:pathLst>
                  <a:path extrusionOk="0" h="781" w="1170">
                    <a:moveTo>
                      <a:pt x="0" y="0"/>
                    </a:moveTo>
                    <a:lnTo>
                      <a:pt x="0" y="197"/>
                    </a:lnTo>
                    <a:lnTo>
                      <a:pt x="1170" y="781"/>
                    </a:lnTo>
                    <a:lnTo>
                      <a:pt x="1170" y="582"/>
                    </a:lnTo>
                    <a:lnTo>
                      <a:pt x="0" y="0"/>
                    </a:lnTo>
                    <a:close/>
                  </a:path>
                </a:pathLst>
              </a:custGeom>
              <a:solidFill>
                <a:srgbClr val="8E7CC3"/>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48" name="Google Shape;1648;p53"/>
              <p:cNvSpPr/>
              <p:nvPr/>
            </p:nvSpPr>
            <p:spPr>
              <a:xfrm>
                <a:off x="8343763" y="6092592"/>
                <a:ext cx="248701" cy="166386"/>
              </a:xfrm>
              <a:custGeom>
                <a:rect b="b" l="l" r="r" t="t"/>
                <a:pathLst>
                  <a:path extrusionOk="0" h="781" w="1170">
                    <a:moveTo>
                      <a:pt x="1170" y="0"/>
                    </a:moveTo>
                    <a:lnTo>
                      <a:pt x="0" y="582"/>
                    </a:lnTo>
                    <a:lnTo>
                      <a:pt x="0" y="781"/>
                    </a:lnTo>
                    <a:lnTo>
                      <a:pt x="1170" y="197"/>
                    </a:lnTo>
                    <a:lnTo>
                      <a:pt x="1170" y="0"/>
                    </a:lnTo>
                    <a:close/>
                  </a:path>
                </a:pathLst>
              </a:custGeom>
              <a:solidFill>
                <a:srgbClr val="674E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49" name="Google Shape;1649;p53"/>
            <p:cNvGrpSpPr/>
            <p:nvPr/>
          </p:nvGrpSpPr>
          <p:grpSpPr>
            <a:xfrm>
              <a:off x="8095060" y="5867832"/>
              <a:ext cx="497404" cy="289312"/>
              <a:chOff x="8095060" y="5867832"/>
              <a:chExt cx="497404" cy="289312"/>
            </a:xfrm>
          </p:grpSpPr>
          <p:sp>
            <p:nvSpPr>
              <p:cNvPr id="1650" name="Google Shape;1650;p53"/>
              <p:cNvSpPr/>
              <p:nvPr/>
            </p:nvSpPr>
            <p:spPr>
              <a:xfrm>
                <a:off x="8095060" y="5867832"/>
                <a:ext cx="497402" cy="248195"/>
              </a:xfrm>
              <a:custGeom>
                <a:rect b="b" l="l" r="r" t="t"/>
                <a:pathLst>
                  <a:path extrusionOk="0" h="1165" w="2340">
                    <a:moveTo>
                      <a:pt x="1754" y="292"/>
                    </a:moveTo>
                    <a:lnTo>
                      <a:pt x="1170" y="0"/>
                    </a:lnTo>
                    <a:lnTo>
                      <a:pt x="587" y="292"/>
                    </a:lnTo>
                    <a:lnTo>
                      <a:pt x="0" y="581"/>
                    </a:lnTo>
                    <a:lnTo>
                      <a:pt x="587" y="873"/>
                    </a:lnTo>
                    <a:lnTo>
                      <a:pt x="1170" y="1165"/>
                    </a:lnTo>
                    <a:lnTo>
                      <a:pt x="1754" y="873"/>
                    </a:lnTo>
                    <a:lnTo>
                      <a:pt x="2340" y="581"/>
                    </a:lnTo>
                    <a:lnTo>
                      <a:pt x="1754" y="292"/>
                    </a:lnTo>
                    <a:close/>
                  </a:path>
                </a:pathLst>
              </a:custGeom>
              <a:solidFill>
                <a:srgbClr val="A4C2F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51" name="Google Shape;1651;p53"/>
              <p:cNvSpPr/>
              <p:nvPr/>
            </p:nvSpPr>
            <p:spPr>
              <a:xfrm>
                <a:off x="8095060" y="5990758"/>
                <a:ext cx="248701" cy="166386"/>
              </a:xfrm>
              <a:custGeom>
                <a:rect b="b" l="l" r="r" t="t"/>
                <a:pathLst>
                  <a:path extrusionOk="0" h="781" w="1170">
                    <a:moveTo>
                      <a:pt x="0" y="0"/>
                    </a:moveTo>
                    <a:lnTo>
                      <a:pt x="0" y="199"/>
                    </a:lnTo>
                    <a:lnTo>
                      <a:pt x="1170" y="781"/>
                    </a:lnTo>
                    <a:lnTo>
                      <a:pt x="1170" y="584"/>
                    </a:lnTo>
                    <a:lnTo>
                      <a:pt x="0" y="0"/>
                    </a:lnTo>
                    <a:close/>
                  </a:path>
                </a:pathLst>
              </a:custGeom>
              <a:solidFill>
                <a:srgbClr val="6D9EEB"/>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52" name="Google Shape;1652;p53"/>
              <p:cNvSpPr/>
              <p:nvPr/>
            </p:nvSpPr>
            <p:spPr>
              <a:xfrm>
                <a:off x="8343763" y="5990758"/>
                <a:ext cx="248701" cy="166386"/>
              </a:xfrm>
              <a:custGeom>
                <a:rect b="b" l="l" r="r" t="t"/>
                <a:pathLst>
                  <a:path extrusionOk="0" h="781" w="1170">
                    <a:moveTo>
                      <a:pt x="1170" y="0"/>
                    </a:moveTo>
                    <a:lnTo>
                      <a:pt x="0" y="584"/>
                    </a:lnTo>
                    <a:lnTo>
                      <a:pt x="0" y="781"/>
                    </a:lnTo>
                    <a:lnTo>
                      <a:pt x="1170" y="199"/>
                    </a:lnTo>
                    <a:lnTo>
                      <a:pt x="1170" y="0"/>
                    </a:ln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53" name="Google Shape;1653;p53"/>
            <p:cNvGrpSpPr/>
            <p:nvPr/>
          </p:nvGrpSpPr>
          <p:grpSpPr>
            <a:xfrm>
              <a:off x="8095060" y="5765998"/>
              <a:ext cx="497404" cy="289312"/>
              <a:chOff x="8095060" y="5765998"/>
              <a:chExt cx="497404" cy="289312"/>
            </a:xfrm>
          </p:grpSpPr>
          <p:sp>
            <p:nvSpPr>
              <p:cNvPr id="1654" name="Google Shape;1654;p53"/>
              <p:cNvSpPr/>
              <p:nvPr/>
            </p:nvSpPr>
            <p:spPr>
              <a:xfrm>
                <a:off x="8095060" y="5765998"/>
                <a:ext cx="497402" cy="248195"/>
              </a:xfrm>
              <a:custGeom>
                <a:rect b="b" l="l" r="r" t="t"/>
                <a:pathLst>
                  <a:path extrusionOk="0" h="1165" w="2340">
                    <a:moveTo>
                      <a:pt x="1754" y="292"/>
                    </a:moveTo>
                    <a:lnTo>
                      <a:pt x="1170" y="0"/>
                    </a:lnTo>
                    <a:lnTo>
                      <a:pt x="587" y="292"/>
                    </a:lnTo>
                    <a:lnTo>
                      <a:pt x="0" y="584"/>
                    </a:lnTo>
                    <a:lnTo>
                      <a:pt x="587" y="873"/>
                    </a:lnTo>
                    <a:lnTo>
                      <a:pt x="1170" y="1165"/>
                    </a:lnTo>
                    <a:lnTo>
                      <a:pt x="1754" y="873"/>
                    </a:lnTo>
                    <a:lnTo>
                      <a:pt x="2340" y="584"/>
                    </a:lnTo>
                    <a:lnTo>
                      <a:pt x="1754" y="292"/>
                    </a:lnTo>
                    <a:close/>
                  </a:path>
                </a:pathLst>
              </a:custGeom>
              <a:solidFill>
                <a:srgbClr val="B6D7A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55" name="Google Shape;1655;p53"/>
              <p:cNvSpPr/>
              <p:nvPr/>
            </p:nvSpPr>
            <p:spPr>
              <a:xfrm>
                <a:off x="8095060" y="5889563"/>
                <a:ext cx="248701" cy="165747"/>
              </a:xfrm>
              <a:custGeom>
                <a:rect b="b" l="l" r="r" t="t"/>
                <a:pathLst>
                  <a:path extrusionOk="0" h="778" w="1170">
                    <a:moveTo>
                      <a:pt x="0" y="0"/>
                    </a:moveTo>
                    <a:lnTo>
                      <a:pt x="0" y="196"/>
                    </a:lnTo>
                    <a:lnTo>
                      <a:pt x="1170" y="778"/>
                    </a:lnTo>
                    <a:lnTo>
                      <a:pt x="1170" y="581"/>
                    </a:lnTo>
                    <a:lnTo>
                      <a:pt x="0" y="0"/>
                    </a:lnTo>
                    <a:close/>
                  </a:path>
                </a:pathLst>
              </a:custGeom>
              <a:solidFill>
                <a:srgbClr val="93C47D"/>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56" name="Google Shape;1656;p53"/>
              <p:cNvSpPr/>
              <p:nvPr/>
            </p:nvSpPr>
            <p:spPr>
              <a:xfrm>
                <a:off x="8343763" y="5889563"/>
                <a:ext cx="248701" cy="165747"/>
              </a:xfrm>
              <a:custGeom>
                <a:rect b="b" l="l" r="r" t="t"/>
                <a:pathLst>
                  <a:path extrusionOk="0" h="778" w="1170">
                    <a:moveTo>
                      <a:pt x="1170" y="0"/>
                    </a:moveTo>
                    <a:lnTo>
                      <a:pt x="0" y="581"/>
                    </a:lnTo>
                    <a:lnTo>
                      <a:pt x="0" y="778"/>
                    </a:lnTo>
                    <a:lnTo>
                      <a:pt x="1170" y="196"/>
                    </a:lnTo>
                    <a:lnTo>
                      <a:pt x="1170" y="0"/>
                    </a:ln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57" name="Google Shape;1657;p53"/>
            <p:cNvGrpSpPr/>
            <p:nvPr/>
          </p:nvGrpSpPr>
          <p:grpSpPr>
            <a:xfrm>
              <a:off x="8095060" y="5664590"/>
              <a:ext cx="497404" cy="290164"/>
              <a:chOff x="8095060" y="5664590"/>
              <a:chExt cx="497404" cy="290164"/>
            </a:xfrm>
          </p:grpSpPr>
          <p:sp>
            <p:nvSpPr>
              <p:cNvPr id="1658" name="Google Shape;1658;p53"/>
              <p:cNvSpPr/>
              <p:nvPr/>
            </p:nvSpPr>
            <p:spPr>
              <a:xfrm>
                <a:off x="8095060" y="5664590"/>
                <a:ext cx="497402" cy="248408"/>
              </a:xfrm>
              <a:custGeom>
                <a:rect b="b" l="l" r="r" t="t"/>
                <a:pathLst>
                  <a:path extrusionOk="0" h="1166" w="2340">
                    <a:moveTo>
                      <a:pt x="1754" y="290"/>
                    </a:moveTo>
                    <a:lnTo>
                      <a:pt x="1170" y="0"/>
                    </a:lnTo>
                    <a:lnTo>
                      <a:pt x="587" y="290"/>
                    </a:lnTo>
                    <a:lnTo>
                      <a:pt x="0" y="582"/>
                    </a:lnTo>
                    <a:lnTo>
                      <a:pt x="587" y="874"/>
                    </a:lnTo>
                    <a:lnTo>
                      <a:pt x="1170" y="1166"/>
                    </a:lnTo>
                    <a:lnTo>
                      <a:pt x="1754" y="874"/>
                    </a:lnTo>
                    <a:lnTo>
                      <a:pt x="2340" y="582"/>
                    </a:lnTo>
                    <a:lnTo>
                      <a:pt x="1754" y="290"/>
                    </a:lnTo>
                    <a:close/>
                  </a:path>
                </a:pathLst>
              </a:custGeom>
              <a:solidFill>
                <a:srgbClr val="FFE59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59" name="Google Shape;1659;p53"/>
              <p:cNvSpPr/>
              <p:nvPr/>
            </p:nvSpPr>
            <p:spPr>
              <a:xfrm>
                <a:off x="8095060" y="5788580"/>
                <a:ext cx="248701" cy="166173"/>
              </a:xfrm>
              <a:custGeom>
                <a:rect b="b" l="l" r="r" t="t"/>
                <a:pathLst>
                  <a:path extrusionOk="0" h="780" w="1170">
                    <a:moveTo>
                      <a:pt x="0" y="0"/>
                    </a:moveTo>
                    <a:lnTo>
                      <a:pt x="0" y="196"/>
                    </a:lnTo>
                    <a:lnTo>
                      <a:pt x="1170" y="780"/>
                    </a:lnTo>
                    <a:lnTo>
                      <a:pt x="1170" y="584"/>
                    </a:lnTo>
                    <a:lnTo>
                      <a:pt x="0" y="0"/>
                    </a:lnTo>
                    <a:close/>
                  </a:path>
                </a:pathLst>
              </a:custGeom>
              <a:solidFill>
                <a:srgbClr val="FFD96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0" name="Google Shape;1660;p53"/>
              <p:cNvSpPr/>
              <p:nvPr/>
            </p:nvSpPr>
            <p:spPr>
              <a:xfrm>
                <a:off x="8343763" y="5788580"/>
                <a:ext cx="248701" cy="166173"/>
              </a:xfrm>
              <a:custGeom>
                <a:rect b="b" l="l" r="r" t="t"/>
                <a:pathLst>
                  <a:path extrusionOk="0" h="780" w="1170">
                    <a:moveTo>
                      <a:pt x="1170" y="0"/>
                    </a:moveTo>
                    <a:lnTo>
                      <a:pt x="0" y="584"/>
                    </a:lnTo>
                    <a:lnTo>
                      <a:pt x="0" y="780"/>
                    </a:lnTo>
                    <a:lnTo>
                      <a:pt x="1170" y="196"/>
                    </a:lnTo>
                    <a:lnTo>
                      <a:pt x="1170" y="0"/>
                    </a:lnTo>
                    <a:close/>
                  </a:path>
                </a:pathLst>
              </a:custGeom>
              <a:solidFill>
                <a:srgbClr val="F1C23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grpSp>
        <p:nvGrpSpPr>
          <p:cNvPr id="1661" name="Google Shape;1661;p53"/>
          <p:cNvGrpSpPr/>
          <p:nvPr/>
        </p:nvGrpSpPr>
        <p:grpSpPr>
          <a:xfrm>
            <a:off x="2870825" y="4378486"/>
            <a:ext cx="557162" cy="445734"/>
            <a:chOff x="4607809" y="5664627"/>
            <a:chExt cx="742883" cy="594312"/>
          </a:xfrm>
        </p:grpSpPr>
        <p:sp>
          <p:nvSpPr>
            <p:cNvPr id="1662" name="Google Shape;1662;p53"/>
            <p:cNvSpPr/>
            <p:nvPr/>
          </p:nvSpPr>
          <p:spPr>
            <a:xfrm>
              <a:off x="4607809" y="5824234"/>
              <a:ext cx="185166" cy="401151"/>
            </a:xfrm>
            <a:custGeom>
              <a:rect b="b" l="l" r="r" t="t"/>
              <a:pathLst>
                <a:path extrusionOk="0" h="2355" w="1083">
                  <a:moveTo>
                    <a:pt x="542" y="0"/>
                  </a:moveTo>
                  <a:lnTo>
                    <a:pt x="269" y="133"/>
                  </a:lnTo>
                  <a:lnTo>
                    <a:pt x="0" y="270"/>
                  </a:lnTo>
                  <a:lnTo>
                    <a:pt x="0" y="2355"/>
                  </a:lnTo>
                  <a:lnTo>
                    <a:pt x="1083" y="2355"/>
                  </a:lnTo>
                  <a:lnTo>
                    <a:pt x="1083" y="270"/>
                  </a:lnTo>
                  <a:lnTo>
                    <a:pt x="814" y="133"/>
                  </a:lnTo>
                  <a:lnTo>
                    <a:pt x="542" y="0"/>
                  </a:lnTo>
                  <a:close/>
                </a:path>
              </a:pathLst>
            </a:custGeom>
            <a:solidFill>
              <a:srgbClr val="F1C23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3" name="Google Shape;1663;p53"/>
            <p:cNvSpPr/>
            <p:nvPr/>
          </p:nvSpPr>
          <p:spPr>
            <a:xfrm>
              <a:off x="4792974" y="5771259"/>
              <a:ext cx="185850" cy="454126"/>
            </a:xfrm>
            <a:custGeom>
              <a:rect b="b" l="l" r="r" t="t"/>
              <a:pathLst>
                <a:path extrusionOk="0" h="2666" w="1087">
                  <a:moveTo>
                    <a:pt x="545" y="0"/>
                  </a:moveTo>
                  <a:lnTo>
                    <a:pt x="273" y="133"/>
                  </a:lnTo>
                  <a:lnTo>
                    <a:pt x="0" y="266"/>
                  </a:lnTo>
                  <a:lnTo>
                    <a:pt x="0" y="2666"/>
                  </a:lnTo>
                  <a:lnTo>
                    <a:pt x="1087" y="2666"/>
                  </a:lnTo>
                  <a:lnTo>
                    <a:pt x="1087" y="266"/>
                  </a:lnTo>
                  <a:lnTo>
                    <a:pt x="814" y="133"/>
                  </a:lnTo>
                  <a:lnTo>
                    <a:pt x="545" y="0"/>
                  </a:ln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4" name="Google Shape;1664;p53"/>
            <p:cNvSpPr/>
            <p:nvPr/>
          </p:nvSpPr>
          <p:spPr>
            <a:xfrm>
              <a:off x="4978822" y="5717602"/>
              <a:ext cx="185679" cy="507784"/>
            </a:xfrm>
            <a:custGeom>
              <a:rect b="b" l="l" r="r" t="t"/>
              <a:pathLst>
                <a:path extrusionOk="0" h="2981" w="1086">
                  <a:moveTo>
                    <a:pt x="541" y="0"/>
                  </a:moveTo>
                  <a:lnTo>
                    <a:pt x="272" y="137"/>
                  </a:lnTo>
                  <a:lnTo>
                    <a:pt x="0" y="270"/>
                  </a:lnTo>
                  <a:lnTo>
                    <a:pt x="0" y="2981"/>
                  </a:lnTo>
                  <a:lnTo>
                    <a:pt x="1086" y="2981"/>
                  </a:lnTo>
                  <a:lnTo>
                    <a:pt x="1086" y="270"/>
                  </a:lnTo>
                  <a:lnTo>
                    <a:pt x="814" y="137"/>
                  </a:lnTo>
                  <a:lnTo>
                    <a:pt x="541" y="0"/>
                  </a:ln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5" name="Google Shape;1665;p53"/>
            <p:cNvSpPr/>
            <p:nvPr/>
          </p:nvSpPr>
          <p:spPr>
            <a:xfrm>
              <a:off x="5164499" y="5664627"/>
              <a:ext cx="185166" cy="560759"/>
            </a:xfrm>
            <a:custGeom>
              <a:rect b="b" l="l" r="r" t="t"/>
              <a:pathLst>
                <a:path extrusionOk="0" h="3292" w="1083">
                  <a:moveTo>
                    <a:pt x="269" y="133"/>
                  </a:moveTo>
                  <a:lnTo>
                    <a:pt x="0" y="267"/>
                  </a:lnTo>
                  <a:lnTo>
                    <a:pt x="0" y="3292"/>
                  </a:lnTo>
                  <a:lnTo>
                    <a:pt x="1083" y="3292"/>
                  </a:lnTo>
                  <a:lnTo>
                    <a:pt x="1083" y="267"/>
                  </a:lnTo>
                  <a:lnTo>
                    <a:pt x="814" y="133"/>
                  </a:lnTo>
                  <a:lnTo>
                    <a:pt x="542" y="0"/>
                  </a:lnTo>
                  <a:lnTo>
                    <a:pt x="269" y="133"/>
                  </a:lnTo>
                  <a:close/>
                </a:path>
              </a:pathLst>
            </a:custGeom>
            <a:solidFill>
              <a:srgbClr val="674E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6" name="Google Shape;1666;p53"/>
            <p:cNvSpPr/>
            <p:nvPr/>
          </p:nvSpPr>
          <p:spPr>
            <a:xfrm>
              <a:off x="4607809" y="6225382"/>
              <a:ext cx="237484" cy="33556"/>
            </a:xfrm>
            <a:custGeom>
              <a:rect b="b" l="l" r="r" t="t"/>
              <a:pathLst>
                <a:path extrusionOk="0" h="197" w="1389">
                  <a:moveTo>
                    <a:pt x="0" y="0"/>
                  </a:moveTo>
                  <a:lnTo>
                    <a:pt x="608" y="197"/>
                  </a:lnTo>
                  <a:lnTo>
                    <a:pt x="1389" y="197"/>
                  </a:lnTo>
                  <a:lnTo>
                    <a:pt x="1083" y="0"/>
                  </a:lnTo>
                  <a:lnTo>
                    <a:pt x="0" y="0"/>
                  </a:lnTo>
                  <a:close/>
                </a:path>
              </a:pathLst>
            </a:custGeom>
            <a:solidFill>
              <a:srgbClr val="BF9000"/>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7" name="Google Shape;1667;p53"/>
            <p:cNvSpPr/>
            <p:nvPr/>
          </p:nvSpPr>
          <p:spPr>
            <a:xfrm>
              <a:off x="4792974" y="6225382"/>
              <a:ext cx="185850" cy="33556"/>
            </a:xfrm>
            <a:custGeom>
              <a:rect b="b" l="l" r="r" t="t"/>
              <a:pathLst>
                <a:path extrusionOk="0" h="197" w="1087">
                  <a:moveTo>
                    <a:pt x="1087" y="0"/>
                  </a:moveTo>
                  <a:lnTo>
                    <a:pt x="1087" y="197"/>
                  </a:lnTo>
                  <a:lnTo>
                    <a:pt x="306" y="197"/>
                  </a:lnTo>
                  <a:lnTo>
                    <a:pt x="0" y="0"/>
                  </a:lnTo>
                  <a:lnTo>
                    <a:pt x="1087" y="0"/>
                  </a:lnTo>
                  <a:close/>
                </a:path>
              </a:pathLst>
            </a:custGeom>
            <a:solidFill>
              <a:srgbClr val="38761D"/>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8" name="Google Shape;1668;p53"/>
            <p:cNvSpPr/>
            <p:nvPr/>
          </p:nvSpPr>
          <p:spPr>
            <a:xfrm>
              <a:off x="5112694" y="6225382"/>
              <a:ext cx="237997" cy="33556"/>
            </a:xfrm>
            <a:custGeom>
              <a:rect b="b" l="l" r="r" t="t"/>
              <a:pathLst>
                <a:path extrusionOk="0" h="197" w="1392">
                  <a:moveTo>
                    <a:pt x="1392" y="0"/>
                  </a:moveTo>
                  <a:lnTo>
                    <a:pt x="781" y="197"/>
                  </a:lnTo>
                  <a:lnTo>
                    <a:pt x="0" y="197"/>
                  </a:lnTo>
                  <a:lnTo>
                    <a:pt x="306" y="0"/>
                  </a:lnTo>
                  <a:lnTo>
                    <a:pt x="1392" y="0"/>
                  </a:lnTo>
                  <a:close/>
                </a:path>
              </a:pathLst>
            </a:custGeom>
            <a:solidFill>
              <a:srgbClr val="351C7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69" name="Google Shape;1669;p53"/>
            <p:cNvSpPr/>
            <p:nvPr/>
          </p:nvSpPr>
          <p:spPr>
            <a:xfrm>
              <a:off x="4978822" y="6225382"/>
              <a:ext cx="186192" cy="33556"/>
            </a:xfrm>
            <a:custGeom>
              <a:rect b="b" l="l" r="r" t="t"/>
              <a:pathLst>
                <a:path extrusionOk="0" h="197" w="1089">
                  <a:moveTo>
                    <a:pt x="0" y="0"/>
                  </a:moveTo>
                  <a:lnTo>
                    <a:pt x="0" y="197"/>
                  </a:lnTo>
                  <a:lnTo>
                    <a:pt x="783" y="197"/>
                  </a:lnTo>
                  <a:lnTo>
                    <a:pt x="1089" y="0"/>
                  </a:lnTo>
                  <a:lnTo>
                    <a:pt x="0" y="0"/>
                  </a:lnTo>
                  <a:close/>
                </a:path>
              </a:pathLst>
            </a:custGeom>
            <a:solidFill>
              <a:srgbClr val="1155CC"/>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70" name="Google Shape;1670;p53"/>
          <p:cNvGrpSpPr/>
          <p:nvPr/>
        </p:nvGrpSpPr>
        <p:grpSpPr>
          <a:xfrm>
            <a:off x="3973890" y="4378543"/>
            <a:ext cx="1079865" cy="445620"/>
            <a:chOff x="2571250" y="5664711"/>
            <a:chExt cx="1439820" cy="594160"/>
          </a:xfrm>
        </p:grpSpPr>
        <p:sp>
          <p:nvSpPr>
            <p:cNvPr id="1671" name="Google Shape;1671;p53"/>
            <p:cNvSpPr/>
            <p:nvPr/>
          </p:nvSpPr>
          <p:spPr>
            <a:xfrm>
              <a:off x="2751485" y="5699308"/>
              <a:ext cx="179409" cy="510050"/>
            </a:xfrm>
            <a:custGeom>
              <a:rect b="b" l="l" r="r" t="t"/>
              <a:pathLst>
                <a:path extrusionOk="0" h="813" w="287">
                  <a:moveTo>
                    <a:pt x="144" y="0"/>
                  </a:moveTo>
                  <a:cubicBezTo>
                    <a:pt x="64" y="0"/>
                    <a:pt x="0" y="65"/>
                    <a:pt x="0" y="144"/>
                  </a:cubicBezTo>
                  <a:cubicBezTo>
                    <a:pt x="0" y="813"/>
                    <a:pt x="0" y="813"/>
                    <a:pt x="0" y="813"/>
                  </a:cubicBezTo>
                  <a:cubicBezTo>
                    <a:pt x="287" y="813"/>
                    <a:pt x="287" y="813"/>
                    <a:pt x="287" y="813"/>
                  </a:cubicBezTo>
                  <a:cubicBezTo>
                    <a:pt x="287" y="144"/>
                    <a:pt x="287" y="144"/>
                    <a:pt x="287" y="144"/>
                  </a:cubicBezTo>
                  <a:cubicBezTo>
                    <a:pt x="287" y="65"/>
                    <a:pt x="223" y="0"/>
                    <a:pt x="144" y="0"/>
                  </a:cubicBezTo>
                  <a:close/>
                </a:path>
              </a:pathLst>
            </a:custGeom>
            <a:solidFill>
              <a:srgbClr val="E69138"/>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72" name="Google Shape;1672;p53"/>
            <p:cNvSpPr/>
            <p:nvPr/>
          </p:nvSpPr>
          <p:spPr>
            <a:xfrm>
              <a:off x="2765747" y="5713810"/>
              <a:ext cx="150600" cy="151500"/>
            </a:xfrm>
            <a:prstGeom prst="ellipse">
              <a:avLst/>
            </a:prstGeom>
            <a:solidFill>
              <a:srgbClr val="B45F0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73" name="Google Shape;1673;p53"/>
            <p:cNvSpPr/>
            <p:nvPr/>
          </p:nvSpPr>
          <p:spPr>
            <a:xfrm>
              <a:off x="2930895" y="5732455"/>
              <a:ext cx="180236" cy="476902"/>
            </a:xfrm>
            <a:custGeom>
              <a:rect b="b" l="l" r="r" t="t"/>
              <a:pathLst>
                <a:path extrusionOk="0" h="760" w="288">
                  <a:moveTo>
                    <a:pt x="144" y="0"/>
                  </a:moveTo>
                  <a:cubicBezTo>
                    <a:pt x="65" y="0"/>
                    <a:pt x="0" y="65"/>
                    <a:pt x="0" y="144"/>
                  </a:cubicBezTo>
                  <a:cubicBezTo>
                    <a:pt x="0" y="760"/>
                    <a:pt x="0" y="760"/>
                    <a:pt x="0" y="760"/>
                  </a:cubicBezTo>
                  <a:cubicBezTo>
                    <a:pt x="288" y="760"/>
                    <a:pt x="288" y="760"/>
                    <a:pt x="288" y="760"/>
                  </a:cubicBezTo>
                  <a:cubicBezTo>
                    <a:pt x="288" y="144"/>
                    <a:pt x="288" y="144"/>
                    <a:pt x="288" y="144"/>
                  </a:cubicBezTo>
                  <a:cubicBezTo>
                    <a:pt x="288" y="65"/>
                    <a:pt x="224" y="0"/>
                    <a:pt x="144" y="0"/>
                  </a:cubicBezTo>
                  <a:close/>
                </a:path>
              </a:pathLst>
            </a:custGeom>
            <a:solidFill>
              <a:srgbClr val="F1C23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74" name="Google Shape;1674;p53"/>
            <p:cNvSpPr/>
            <p:nvPr/>
          </p:nvSpPr>
          <p:spPr>
            <a:xfrm>
              <a:off x="2945363" y="5746957"/>
              <a:ext cx="151200" cy="151800"/>
            </a:xfrm>
            <a:prstGeom prst="ellipse">
              <a:avLst/>
            </a:prstGeom>
            <a:solidFill>
              <a:srgbClr val="BF9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75" name="Google Shape;1675;p53"/>
            <p:cNvSpPr/>
            <p:nvPr/>
          </p:nvSpPr>
          <p:spPr>
            <a:xfrm>
              <a:off x="3111130" y="5756280"/>
              <a:ext cx="180030" cy="453078"/>
            </a:xfrm>
            <a:custGeom>
              <a:rect b="b" l="l" r="r" t="t"/>
              <a:pathLst>
                <a:path extrusionOk="0" h="722" w="288">
                  <a:moveTo>
                    <a:pt x="144" y="0"/>
                  </a:moveTo>
                  <a:cubicBezTo>
                    <a:pt x="65" y="0"/>
                    <a:pt x="0" y="65"/>
                    <a:pt x="0" y="144"/>
                  </a:cubicBezTo>
                  <a:cubicBezTo>
                    <a:pt x="0" y="722"/>
                    <a:pt x="0" y="722"/>
                    <a:pt x="0" y="722"/>
                  </a:cubicBezTo>
                  <a:cubicBezTo>
                    <a:pt x="288" y="722"/>
                    <a:pt x="288" y="722"/>
                    <a:pt x="288" y="722"/>
                  </a:cubicBezTo>
                  <a:cubicBezTo>
                    <a:pt x="288" y="144"/>
                    <a:pt x="288" y="144"/>
                    <a:pt x="288" y="144"/>
                  </a:cubicBezTo>
                  <a:cubicBezTo>
                    <a:pt x="288" y="65"/>
                    <a:pt x="224" y="0"/>
                    <a:pt x="144" y="0"/>
                  </a:cubicBezTo>
                  <a:close/>
                </a:path>
              </a:pathLst>
            </a:custGeom>
            <a:solidFill>
              <a:srgbClr val="6AA84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76" name="Google Shape;1676;p53"/>
            <p:cNvSpPr/>
            <p:nvPr/>
          </p:nvSpPr>
          <p:spPr>
            <a:xfrm>
              <a:off x="3125392" y="5770782"/>
              <a:ext cx="151200" cy="151800"/>
            </a:xfrm>
            <a:prstGeom prst="ellipse">
              <a:avLst/>
            </a:prstGeom>
            <a:solidFill>
              <a:srgbClr val="38761D"/>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77" name="Google Shape;1677;p53"/>
            <p:cNvSpPr/>
            <p:nvPr/>
          </p:nvSpPr>
          <p:spPr>
            <a:xfrm>
              <a:off x="3291159" y="5756280"/>
              <a:ext cx="180030" cy="453078"/>
            </a:xfrm>
            <a:custGeom>
              <a:rect b="b" l="l" r="r" t="t"/>
              <a:pathLst>
                <a:path extrusionOk="0" h="722" w="288">
                  <a:moveTo>
                    <a:pt x="144" y="0"/>
                  </a:moveTo>
                  <a:cubicBezTo>
                    <a:pt x="64" y="0"/>
                    <a:pt x="0" y="65"/>
                    <a:pt x="0" y="144"/>
                  </a:cubicBezTo>
                  <a:cubicBezTo>
                    <a:pt x="0" y="722"/>
                    <a:pt x="0" y="722"/>
                    <a:pt x="0" y="722"/>
                  </a:cubicBezTo>
                  <a:cubicBezTo>
                    <a:pt x="288" y="722"/>
                    <a:pt x="288" y="722"/>
                    <a:pt x="288" y="722"/>
                  </a:cubicBezTo>
                  <a:cubicBezTo>
                    <a:pt x="288" y="144"/>
                    <a:pt x="288" y="144"/>
                    <a:pt x="288" y="144"/>
                  </a:cubicBezTo>
                  <a:cubicBezTo>
                    <a:pt x="288" y="65"/>
                    <a:pt x="223" y="0"/>
                    <a:pt x="144" y="0"/>
                  </a:cubicBezTo>
                  <a:close/>
                </a:path>
              </a:pathLst>
            </a:custGeom>
            <a:solidFill>
              <a:srgbClr val="45818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78" name="Google Shape;1678;p53"/>
            <p:cNvSpPr/>
            <p:nvPr/>
          </p:nvSpPr>
          <p:spPr>
            <a:xfrm>
              <a:off x="3305628" y="5770782"/>
              <a:ext cx="151200" cy="151800"/>
            </a:xfrm>
            <a:prstGeom prst="ellipse">
              <a:avLst/>
            </a:prstGeom>
            <a:solidFill>
              <a:srgbClr val="134F5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79" name="Google Shape;1679;p53"/>
            <p:cNvSpPr/>
            <p:nvPr/>
          </p:nvSpPr>
          <p:spPr>
            <a:xfrm>
              <a:off x="3471189" y="5732455"/>
              <a:ext cx="180236" cy="476902"/>
            </a:xfrm>
            <a:custGeom>
              <a:rect b="b" l="l" r="r" t="t"/>
              <a:pathLst>
                <a:path extrusionOk="0" h="760" w="288">
                  <a:moveTo>
                    <a:pt x="144" y="0"/>
                  </a:moveTo>
                  <a:cubicBezTo>
                    <a:pt x="64" y="0"/>
                    <a:pt x="0" y="65"/>
                    <a:pt x="0" y="144"/>
                  </a:cubicBezTo>
                  <a:cubicBezTo>
                    <a:pt x="0" y="760"/>
                    <a:pt x="0" y="760"/>
                    <a:pt x="0" y="760"/>
                  </a:cubicBezTo>
                  <a:cubicBezTo>
                    <a:pt x="288" y="760"/>
                    <a:pt x="288" y="760"/>
                    <a:pt x="288" y="760"/>
                  </a:cubicBezTo>
                  <a:cubicBezTo>
                    <a:pt x="288" y="144"/>
                    <a:pt x="288" y="144"/>
                    <a:pt x="288" y="144"/>
                  </a:cubicBezTo>
                  <a:cubicBezTo>
                    <a:pt x="288" y="65"/>
                    <a:pt x="223" y="0"/>
                    <a:pt x="144" y="0"/>
                  </a:cubicBezTo>
                  <a:close/>
                </a:path>
              </a:pathLst>
            </a:custGeom>
            <a:solidFill>
              <a:srgbClr val="3C78D8"/>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0" name="Google Shape;1680;p53"/>
            <p:cNvSpPr/>
            <p:nvPr/>
          </p:nvSpPr>
          <p:spPr>
            <a:xfrm>
              <a:off x="3485657" y="5746957"/>
              <a:ext cx="151200" cy="151800"/>
            </a:xfrm>
            <a:prstGeom prst="ellipse">
              <a:avLst/>
            </a:prstGeom>
            <a:solidFill>
              <a:srgbClr val="1155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81" name="Google Shape;1681;p53"/>
            <p:cNvSpPr/>
            <p:nvPr/>
          </p:nvSpPr>
          <p:spPr>
            <a:xfrm>
              <a:off x="3651425" y="5699308"/>
              <a:ext cx="179409" cy="510050"/>
            </a:xfrm>
            <a:custGeom>
              <a:rect b="b" l="l" r="r" t="t"/>
              <a:pathLst>
                <a:path extrusionOk="0" h="813" w="287">
                  <a:moveTo>
                    <a:pt x="143" y="0"/>
                  </a:moveTo>
                  <a:cubicBezTo>
                    <a:pt x="64" y="0"/>
                    <a:pt x="0" y="65"/>
                    <a:pt x="0" y="144"/>
                  </a:cubicBezTo>
                  <a:cubicBezTo>
                    <a:pt x="0" y="813"/>
                    <a:pt x="0" y="813"/>
                    <a:pt x="0" y="813"/>
                  </a:cubicBezTo>
                  <a:cubicBezTo>
                    <a:pt x="287" y="813"/>
                    <a:pt x="287" y="813"/>
                    <a:pt x="287" y="813"/>
                  </a:cubicBezTo>
                  <a:cubicBezTo>
                    <a:pt x="287" y="144"/>
                    <a:pt x="287" y="144"/>
                    <a:pt x="287" y="144"/>
                  </a:cubicBezTo>
                  <a:cubicBezTo>
                    <a:pt x="287" y="65"/>
                    <a:pt x="223" y="0"/>
                    <a:pt x="143" y="0"/>
                  </a:cubicBezTo>
                  <a:close/>
                </a:path>
              </a:pathLst>
            </a:custGeom>
            <a:solidFill>
              <a:srgbClr val="674EA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2" name="Google Shape;1682;p53"/>
            <p:cNvSpPr/>
            <p:nvPr/>
          </p:nvSpPr>
          <p:spPr>
            <a:xfrm>
              <a:off x="3665893" y="5713810"/>
              <a:ext cx="150600" cy="151500"/>
            </a:xfrm>
            <a:prstGeom prst="ellipse">
              <a:avLst/>
            </a:prstGeom>
            <a:solidFill>
              <a:srgbClr val="351C7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83" name="Google Shape;1683;p53"/>
            <p:cNvSpPr/>
            <p:nvPr/>
          </p:nvSpPr>
          <p:spPr>
            <a:xfrm>
              <a:off x="3830834" y="5664711"/>
              <a:ext cx="180236" cy="544646"/>
            </a:xfrm>
            <a:custGeom>
              <a:rect b="b" l="l" r="r" t="t"/>
              <a:pathLst>
                <a:path extrusionOk="0" h="868" w="288">
                  <a:moveTo>
                    <a:pt x="144" y="0"/>
                  </a:moveTo>
                  <a:cubicBezTo>
                    <a:pt x="65" y="0"/>
                    <a:pt x="0" y="64"/>
                    <a:pt x="0" y="144"/>
                  </a:cubicBezTo>
                  <a:cubicBezTo>
                    <a:pt x="0" y="868"/>
                    <a:pt x="0" y="868"/>
                    <a:pt x="0" y="868"/>
                  </a:cubicBezTo>
                  <a:cubicBezTo>
                    <a:pt x="288" y="868"/>
                    <a:pt x="288" y="868"/>
                    <a:pt x="288" y="868"/>
                  </a:cubicBezTo>
                  <a:cubicBezTo>
                    <a:pt x="288" y="144"/>
                    <a:pt x="288" y="144"/>
                    <a:pt x="288" y="144"/>
                  </a:cubicBezTo>
                  <a:cubicBezTo>
                    <a:pt x="288" y="64"/>
                    <a:pt x="224" y="0"/>
                    <a:pt x="144" y="0"/>
                  </a:cubicBezTo>
                  <a:close/>
                </a:path>
              </a:pathLst>
            </a:custGeom>
            <a:solidFill>
              <a:srgbClr val="A64D79"/>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4" name="Google Shape;1684;p53"/>
            <p:cNvSpPr/>
            <p:nvPr/>
          </p:nvSpPr>
          <p:spPr>
            <a:xfrm>
              <a:off x="3845302" y="5679213"/>
              <a:ext cx="151200" cy="151800"/>
            </a:xfrm>
            <a:prstGeom prst="ellipse">
              <a:avLst/>
            </a:prstGeom>
            <a:solidFill>
              <a:srgbClr val="741B4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85" name="Google Shape;1685;p53"/>
            <p:cNvSpPr/>
            <p:nvPr/>
          </p:nvSpPr>
          <p:spPr>
            <a:xfrm>
              <a:off x="2571250" y="5664711"/>
              <a:ext cx="180236" cy="544646"/>
            </a:xfrm>
            <a:custGeom>
              <a:rect b="b" l="l" r="r" t="t"/>
              <a:pathLst>
                <a:path extrusionOk="0" h="868" w="288">
                  <a:moveTo>
                    <a:pt x="144" y="0"/>
                  </a:moveTo>
                  <a:cubicBezTo>
                    <a:pt x="64" y="0"/>
                    <a:pt x="0" y="64"/>
                    <a:pt x="0" y="144"/>
                  </a:cubicBezTo>
                  <a:cubicBezTo>
                    <a:pt x="0" y="868"/>
                    <a:pt x="0" y="868"/>
                    <a:pt x="0" y="868"/>
                  </a:cubicBezTo>
                  <a:cubicBezTo>
                    <a:pt x="288" y="868"/>
                    <a:pt x="288" y="868"/>
                    <a:pt x="288" y="868"/>
                  </a:cubicBezTo>
                  <a:cubicBezTo>
                    <a:pt x="288" y="144"/>
                    <a:pt x="288" y="144"/>
                    <a:pt x="288" y="144"/>
                  </a:cubicBezTo>
                  <a:cubicBezTo>
                    <a:pt x="288" y="64"/>
                    <a:pt x="223" y="0"/>
                    <a:pt x="144" y="0"/>
                  </a:cubicBezTo>
                  <a:close/>
                </a:path>
              </a:pathLst>
            </a:custGeom>
            <a:solidFill>
              <a:srgbClr val="CC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6" name="Google Shape;1686;p53"/>
            <p:cNvSpPr/>
            <p:nvPr/>
          </p:nvSpPr>
          <p:spPr>
            <a:xfrm>
              <a:off x="2585718" y="5679213"/>
              <a:ext cx="151200" cy="151800"/>
            </a:xfrm>
            <a:prstGeom prst="ellipse">
              <a:avLst/>
            </a:prstGeom>
            <a:solidFill>
              <a:srgbClr val="99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sz="1400" u="none">
                <a:solidFill>
                  <a:schemeClr val="dk1"/>
                </a:solidFill>
                <a:latin typeface="Calibri"/>
                <a:ea typeface="Calibri"/>
                <a:cs typeface="Calibri"/>
                <a:sym typeface="Calibri"/>
              </a:endParaRPr>
            </a:p>
          </p:txBody>
        </p:sp>
        <p:sp>
          <p:nvSpPr>
            <p:cNvPr id="1687" name="Google Shape;1687;p53"/>
            <p:cNvSpPr/>
            <p:nvPr/>
          </p:nvSpPr>
          <p:spPr>
            <a:xfrm>
              <a:off x="2571250" y="6209358"/>
              <a:ext cx="365226" cy="49514"/>
            </a:xfrm>
            <a:custGeom>
              <a:rect b="b" l="l" r="r" t="t"/>
              <a:pathLst>
                <a:path extrusionOk="0" h="239" w="1767">
                  <a:moveTo>
                    <a:pt x="1767" y="239"/>
                  </a:moveTo>
                  <a:lnTo>
                    <a:pt x="1198" y="239"/>
                  </a:lnTo>
                  <a:lnTo>
                    <a:pt x="0" y="0"/>
                  </a:lnTo>
                  <a:lnTo>
                    <a:pt x="872" y="0"/>
                  </a:lnTo>
                  <a:lnTo>
                    <a:pt x="1767" y="239"/>
                  </a:lnTo>
                  <a:close/>
                </a:path>
              </a:pathLst>
            </a:custGeom>
            <a:solidFill>
              <a:srgbClr val="99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8" name="Google Shape;1688;p53"/>
            <p:cNvSpPr/>
            <p:nvPr/>
          </p:nvSpPr>
          <p:spPr>
            <a:xfrm>
              <a:off x="2751485" y="6209358"/>
              <a:ext cx="303218" cy="49514"/>
            </a:xfrm>
            <a:custGeom>
              <a:rect b="b" l="l" r="r" t="t"/>
              <a:pathLst>
                <a:path extrusionOk="0" h="239" w="1467">
                  <a:moveTo>
                    <a:pt x="1467" y="239"/>
                  </a:moveTo>
                  <a:lnTo>
                    <a:pt x="895" y="239"/>
                  </a:lnTo>
                  <a:lnTo>
                    <a:pt x="0" y="0"/>
                  </a:lnTo>
                  <a:lnTo>
                    <a:pt x="868" y="0"/>
                  </a:lnTo>
                  <a:lnTo>
                    <a:pt x="1467" y="239"/>
                  </a:lnTo>
                  <a:close/>
                </a:path>
              </a:pathLst>
            </a:custGeom>
            <a:solidFill>
              <a:srgbClr val="B45F0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9" name="Google Shape;1689;p53"/>
            <p:cNvSpPr/>
            <p:nvPr/>
          </p:nvSpPr>
          <p:spPr>
            <a:xfrm>
              <a:off x="2930895" y="6209358"/>
              <a:ext cx="242037" cy="49514"/>
            </a:xfrm>
            <a:custGeom>
              <a:rect b="b" l="l" r="r" t="t"/>
              <a:pathLst>
                <a:path extrusionOk="0" h="239" w="1171">
                  <a:moveTo>
                    <a:pt x="1171" y="239"/>
                  </a:moveTo>
                  <a:lnTo>
                    <a:pt x="599" y="239"/>
                  </a:lnTo>
                  <a:lnTo>
                    <a:pt x="0" y="0"/>
                  </a:lnTo>
                  <a:lnTo>
                    <a:pt x="872" y="0"/>
                  </a:lnTo>
                  <a:lnTo>
                    <a:pt x="1171" y="239"/>
                  </a:lnTo>
                  <a:close/>
                </a:path>
              </a:pathLst>
            </a:custGeom>
            <a:solidFill>
              <a:srgbClr val="BF9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90" name="Google Shape;1690;p53"/>
            <p:cNvSpPr/>
            <p:nvPr/>
          </p:nvSpPr>
          <p:spPr>
            <a:xfrm>
              <a:off x="3111130" y="6209358"/>
              <a:ext cx="180029" cy="49514"/>
            </a:xfrm>
            <a:custGeom>
              <a:rect b="b" l="l" r="r" t="t"/>
              <a:pathLst>
                <a:path extrusionOk="0" h="239" w="871">
                  <a:moveTo>
                    <a:pt x="871" y="239"/>
                  </a:moveTo>
                  <a:lnTo>
                    <a:pt x="299" y="239"/>
                  </a:lnTo>
                  <a:lnTo>
                    <a:pt x="0" y="0"/>
                  </a:lnTo>
                  <a:lnTo>
                    <a:pt x="871" y="0"/>
                  </a:lnTo>
                  <a:lnTo>
                    <a:pt x="871" y="239"/>
                  </a:lnTo>
                  <a:close/>
                </a:path>
              </a:pathLst>
            </a:custGeom>
            <a:solidFill>
              <a:srgbClr val="38761D"/>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91" name="Google Shape;1691;p53"/>
            <p:cNvSpPr/>
            <p:nvPr/>
          </p:nvSpPr>
          <p:spPr>
            <a:xfrm>
              <a:off x="3291159" y="6209358"/>
              <a:ext cx="180029" cy="49514"/>
            </a:xfrm>
            <a:custGeom>
              <a:rect b="b" l="l" r="r" t="t"/>
              <a:pathLst>
                <a:path extrusionOk="0" h="239" w="871">
                  <a:moveTo>
                    <a:pt x="572" y="239"/>
                  </a:moveTo>
                  <a:lnTo>
                    <a:pt x="0" y="239"/>
                  </a:lnTo>
                  <a:lnTo>
                    <a:pt x="0" y="0"/>
                  </a:lnTo>
                  <a:lnTo>
                    <a:pt x="871" y="0"/>
                  </a:lnTo>
                  <a:lnTo>
                    <a:pt x="572" y="239"/>
                  </a:lnTo>
                  <a:close/>
                </a:path>
              </a:pathLst>
            </a:custGeom>
            <a:solidFill>
              <a:srgbClr val="134F5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92" name="Google Shape;1692;p53"/>
            <p:cNvSpPr/>
            <p:nvPr/>
          </p:nvSpPr>
          <p:spPr>
            <a:xfrm>
              <a:off x="3409388" y="6209358"/>
              <a:ext cx="242037" cy="49514"/>
            </a:xfrm>
            <a:custGeom>
              <a:rect b="b" l="l" r="r" t="t"/>
              <a:pathLst>
                <a:path extrusionOk="0" h="239" w="1171">
                  <a:moveTo>
                    <a:pt x="572" y="239"/>
                  </a:moveTo>
                  <a:lnTo>
                    <a:pt x="0" y="239"/>
                  </a:lnTo>
                  <a:lnTo>
                    <a:pt x="299" y="0"/>
                  </a:lnTo>
                  <a:lnTo>
                    <a:pt x="1171" y="0"/>
                  </a:lnTo>
                  <a:lnTo>
                    <a:pt x="572" y="239"/>
                  </a:lnTo>
                  <a:close/>
                </a:path>
              </a:pathLst>
            </a:custGeom>
            <a:solidFill>
              <a:srgbClr val="1155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93" name="Google Shape;1693;p53"/>
            <p:cNvSpPr/>
            <p:nvPr/>
          </p:nvSpPr>
          <p:spPr>
            <a:xfrm>
              <a:off x="3527616" y="6209358"/>
              <a:ext cx="303218" cy="49514"/>
            </a:xfrm>
            <a:custGeom>
              <a:rect b="b" l="l" r="r" t="t"/>
              <a:pathLst>
                <a:path extrusionOk="0" h="239" w="1467">
                  <a:moveTo>
                    <a:pt x="572" y="239"/>
                  </a:moveTo>
                  <a:lnTo>
                    <a:pt x="0" y="239"/>
                  </a:lnTo>
                  <a:lnTo>
                    <a:pt x="599" y="0"/>
                  </a:lnTo>
                  <a:lnTo>
                    <a:pt x="1467" y="0"/>
                  </a:lnTo>
                  <a:lnTo>
                    <a:pt x="572" y="239"/>
                  </a:lnTo>
                  <a:close/>
                </a:path>
              </a:pathLst>
            </a:custGeom>
            <a:solidFill>
              <a:srgbClr val="351C7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94" name="Google Shape;1694;p53"/>
            <p:cNvSpPr/>
            <p:nvPr/>
          </p:nvSpPr>
          <p:spPr>
            <a:xfrm>
              <a:off x="3645844" y="6209358"/>
              <a:ext cx="365226" cy="49514"/>
            </a:xfrm>
            <a:custGeom>
              <a:rect b="b" l="l" r="r" t="t"/>
              <a:pathLst>
                <a:path extrusionOk="0" h="239" w="1767">
                  <a:moveTo>
                    <a:pt x="572" y="239"/>
                  </a:moveTo>
                  <a:lnTo>
                    <a:pt x="0" y="239"/>
                  </a:lnTo>
                  <a:lnTo>
                    <a:pt x="895" y="0"/>
                  </a:lnTo>
                  <a:lnTo>
                    <a:pt x="1767" y="0"/>
                  </a:lnTo>
                  <a:lnTo>
                    <a:pt x="572" y="239"/>
                  </a:lnTo>
                  <a:close/>
                </a:path>
              </a:pathLst>
            </a:custGeom>
            <a:solidFill>
              <a:srgbClr val="741B4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grpSp>
        <p:nvGrpSpPr>
          <p:cNvPr id="1695" name="Google Shape;1695;p53"/>
          <p:cNvGrpSpPr/>
          <p:nvPr/>
        </p:nvGrpSpPr>
        <p:grpSpPr>
          <a:xfrm>
            <a:off x="5599659" y="4378335"/>
            <a:ext cx="642470" cy="446036"/>
            <a:chOff x="6332670" y="5663946"/>
            <a:chExt cx="856627" cy="594715"/>
          </a:xfrm>
        </p:grpSpPr>
        <p:grpSp>
          <p:nvGrpSpPr>
            <p:cNvPr id="1696" name="Google Shape;1696;p53"/>
            <p:cNvGrpSpPr/>
            <p:nvPr/>
          </p:nvGrpSpPr>
          <p:grpSpPr>
            <a:xfrm>
              <a:off x="6392364" y="5663946"/>
              <a:ext cx="796933" cy="185801"/>
              <a:chOff x="3321050" y="1066800"/>
              <a:chExt cx="6505573" cy="1508125"/>
            </a:xfrm>
          </p:grpSpPr>
          <p:sp>
            <p:nvSpPr>
              <p:cNvPr id="1697" name="Google Shape;1697;p53"/>
              <p:cNvSpPr/>
              <p:nvPr/>
            </p:nvSpPr>
            <p:spPr>
              <a:xfrm>
                <a:off x="3321050" y="1066800"/>
                <a:ext cx="6505573" cy="1508125"/>
              </a:xfrm>
              <a:custGeom>
                <a:rect b="b" l="l" r="r" t="t"/>
                <a:pathLst>
                  <a:path extrusionOk="0" h="384" w="1658">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698" name="Google Shape;1698;p53"/>
              <p:cNvSpPr/>
              <p:nvPr/>
            </p:nvSpPr>
            <p:spPr>
              <a:xfrm>
                <a:off x="3321050" y="1801812"/>
                <a:ext cx="769937" cy="773112"/>
              </a:xfrm>
              <a:custGeom>
                <a:rect b="b" l="l" r="r" t="t"/>
                <a:pathLst>
                  <a:path extrusionOk="0" h="197" w="196">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38761D"/>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699" name="Google Shape;1699;p53"/>
            <p:cNvGrpSpPr/>
            <p:nvPr/>
          </p:nvGrpSpPr>
          <p:grpSpPr>
            <a:xfrm flipH="1">
              <a:off x="6332670" y="5868403"/>
              <a:ext cx="796933" cy="185801"/>
              <a:chOff x="3321050" y="1066800"/>
              <a:chExt cx="6505573" cy="1508125"/>
            </a:xfrm>
          </p:grpSpPr>
          <p:sp>
            <p:nvSpPr>
              <p:cNvPr id="1700" name="Google Shape;1700;p53"/>
              <p:cNvSpPr/>
              <p:nvPr/>
            </p:nvSpPr>
            <p:spPr>
              <a:xfrm>
                <a:off x="3321050" y="1066800"/>
                <a:ext cx="6505573" cy="1508125"/>
              </a:xfrm>
              <a:custGeom>
                <a:rect b="b" l="l" r="r" t="t"/>
                <a:pathLst>
                  <a:path extrusionOk="0" h="384" w="1658">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701" name="Google Shape;1701;p53"/>
              <p:cNvSpPr/>
              <p:nvPr/>
            </p:nvSpPr>
            <p:spPr>
              <a:xfrm>
                <a:off x="3321050" y="1801812"/>
                <a:ext cx="769937" cy="773112"/>
              </a:xfrm>
              <a:custGeom>
                <a:rect b="b" l="l" r="r" t="t"/>
                <a:pathLst>
                  <a:path extrusionOk="0" h="197" w="196">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134F5C"/>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nvGrpSpPr>
            <p:cNvPr id="1702" name="Google Shape;1702;p53"/>
            <p:cNvGrpSpPr/>
            <p:nvPr/>
          </p:nvGrpSpPr>
          <p:grpSpPr>
            <a:xfrm>
              <a:off x="6392364" y="6072860"/>
              <a:ext cx="796933" cy="185801"/>
              <a:chOff x="3321050" y="1066800"/>
              <a:chExt cx="6505573" cy="1508125"/>
            </a:xfrm>
          </p:grpSpPr>
          <p:sp>
            <p:nvSpPr>
              <p:cNvPr id="1703" name="Google Shape;1703;p53"/>
              <p:cNvSpPr/>
              <p:nvPr/>
            </p:nvSpPr>
            <p:spPr>
              <a:xfrm>
                <a:off x="3321050" y="1066800"/>
                <a:ext cx="6505573" cy="1508125"/>
              </a:xfrm>
              <a:custGeom>
                <a:rect b="b" l="l" r="r" t="t"/>
                <a:pathLst>
                  <a:path extrusionOk="0" h="384" w="1658">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704" name="Google Shape;1704;p53"/>
              <p:cNvSpPr/>
              <p:nvPr/>
            </p:nvSpPr>
            <p:spPr>
              <a:xfrm>
                <a:off x="3321050" y="1801812"/>
                <a:ext cx="769937" cy="773112"/>
              </a:xfrm>
              <a:custGeom>
                <a:rect b="b" l="l" r="r" t="t"/>
                <a:pathLst>
                  <a:path extrusionOk="0" h="197" w="196">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1C458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grpSp>
      </p:grpSp>
      <p:sp>
        <p:nvSpPr>
          <p:cNvPr id="1705" name="Google Shape;1705;p53"/>
          <p:cNvSpPr txBox="1"/>
          <p:nvPr>
            <p:ph idx="4294967295" type="title"/>
          </p:nvPr>
        </p:nvSpPr>
        <p:spPr>
          <a:xfrm>
            <a:off x="855300" y="249075"/>
            <a:ext cx="7433400" cy="39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dk1"/>
                </a:solidFill>
              </a:rPr>
              <a:t>Diagrams and infographics</a:t>
            </a:r>
            <a:endParaRPr sz="2000">
              <a:solidFill>
                <a:schemeClr val="dk1"/>
              </a:solidFill>
            </a:endParaRPr>
          </a:p>
        </p:txBody>
      </p:sp>
      <p:sp>
        <p:nvSpPr>
          <p:cNvPr id="1706" name="Google Shape;1706;p5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7031"/>
        </a:solidFill>
      </p:bgPr>
    </p:bg>
    <p:spTree>
      <p:nvGrpSpPr>
        <p:cNvPr id="1710" name="Shape 1710"/>
        <p:cNvGrpSpPr/>
        <p:nvPr/>
      </p:nvGrpSpPr>
      <p:grpSpPr>
        <a:xfrm>
          <a:off x="0" y="0"/>
          <a:ext cx="0" cy="0"/>
          <a:chOff x="0" y="0"/>
          <a:chExt cx="0" cy="0"/>
        </a:xfrm>
      </p:grpSpPr>
      <p:sp>
        <p:nvSpPr>
          <p:cNvPr id="1711" name="Google Shape;1711;p54"/>
          <p:cNvSpPr txBox="1"/>
          <p:nvPr/>
        </p:nvSpPr>
        <p:spPr>
          <a:xfrm>
            <a:off x="731900" y="914275"/>
            <a:ext cx="6676800" cy="13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FFFFFF"/>
                </a:solidFill>
                <a:latin typeface="Nunito Sans"/>
                <a:ea typeface="Nunito Sans"/>
                <a:cs typeface="Nunito Sans"/>
                <a:sym typeface="Nunito Sans"/>
              </a:rPr>
              <a:t>You can also use any emoji as an icon!</a:t>
            </a:r>
            <a:endParaRPr b="1">
              <a:solidFill>
                <a:srgbClr val="FFFFFF"/>
              </a:solidFill>
              <a:latin typeface="Nunito Sans"/>
              <a:ea typeface="Nunito Sans"/>
              <a:cs typeface="Nunito Sans"/>
              <a:sym typeface="Nunito Sans"/>
            </a:endParaRPr>
          </a:p>
          <a:p>
            <a:pPr indent="0" lvl="0" marL="0" rtl="0" algn="l">
              <a:spcBef>
                <a:spcPts val="0"/>
              </a:spcBef>
              <a:spcAft>
                <a:spcPts val="0"/>
              </a:spcAft>
              <a:buClr>
                <a:schemeClr val="dk1"/>
              </a:buClr>
              <a:buSzPts val="1100"/>
              <a:buFont typeface="Arial"/>
              <a:buNone/>
            </a:pPr>
            <a:r>
              <a:rPr lang="en">
                <a:solidFill>
                  <a:srgbClr val="FFFFFF"/>
                </a:solidFill>
                <a:latin typeface="Nunito Sans"/>
                <a:ea typeface="Nunito Sans"/>
                <a:cs typeface="Nunito Sans"/>
                <a:sym typeface="Nunito Sans"/>
              </a:rPr>
              <a:t>And of course it resizes without losing quality.</a:t>
            </a:r>
            <a:endParaRPr>
              <a:solidFill>
                <a:srgbClr val="FFFFFF"/>
              </a:solidFill>
              <a:latin typeface="Nunito Sans"/>
              <a:ea typeface="Nunito Sans"/>
              <a:cs typeface="Nunito Sans"/>
              <a:sym typeface="Nunito Sans"/>
            </a:endParaRPr>
          </a:p>
          <a:p>
            <a:pPr indent="0" lvl="0" marL="0" rtl="0" algn="l">
              <a:spcBef>
                <a:spcPts val="0"/>
              </a:spcBef>
              <a:spcAft>
                <a:spcPts val="0"/>
              </a:spcAft>
              <a:buClr>
                <a:schemeClr val="dk1"/>
              </a:buClr>
              <a:buSzPts val="1100"/>
              <a:buFont typeface="Arial"/>
              <a:buNone/>
            </a:pPr>
            <a:r>
              <a:rPr lang="en">
                <a:solidFill>
                  <a:srgbClr val="FFFFFF"/>
                </a:solidFill>
                <a:latin typeface="Nunito Sans"/>
                <a:ea typeface="Nunito Sans"/>
                <a:cs typeface="Nunito Sans"/>
                <a:sym typeface="Nunito Sans"/>
              </a:rPr>
              <a:t>How? Follow Google instructions https://twitter.com/googledocs/status/730087240156643328</a:t>
            </a:r>
            <a:endParaRPr>
              <a:solidFill>
                <a:srgbClr val="FFFFFF"/>
              </a:solidFill>
              <a:latin typeface="Nunito Sans"/>
              <a:ea typeface="Nunito Sans"/>
              <a:cs typeface="Nunito Sans"/>
              <a:sym typeface="Nunito Sans"/>
            </a:endParaRPr>
          </a:p>
          <a:p>
            <a:pPr indent="0" lvl="0" marL="0" rtl="0" algn="l">
              <a:spcBef>
                <a:spcPts val="0"/>
              </a:spcBef>
              <a:spcAft>
                <a:spcPts val="0"/>
              </a:spcAft>
              <a:buNone/>
            </a:pPr>
            <a:r>
              <a:t/>
            </a:r>
            <a:endParaRPr b="1">
              <a:solidFill>
                <a:srgbClr val="FFFFFF"/>
              </a:solidFill>
              <a:latin typeface="Nunito Sans"/>
              <a:ea typeface="Nunito Sans"/>
              <a:cs typeface="Nunito Sans"/>
              <a:sym typeface="Nunito Sans"/>
            </a:endParaRPr>
          </a:p>
        </p:txBody>
      </p:sp>
      <p:sp>
        <p:nvSpPr>
          <p:cNvPr id="1712" name="Google Shape;1712;p54"/>
          <p:cNvSpPr txBox="1"/>
          <p:nvPr/>
        </p:nvSpPr>
        <p:spPr>
          <a:xfrm>
            <a:off x="731900" y="2374250"/>
            <a:ext cx="7327500" cy="257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600">
                <a:solidFill>
                  <a:srgbClr val="FFFFFF"/>
                </a:solidFill>
                <a:latin typeface="Nunito Sans"/>
                <a:ea typeface="Nunito Sans"/>
                <a:cs typeface="Nunito Sans"/>
                <a:sym typeface="Nunito Sans"/>
              </a:rPr>
              <a:t>✋👆👉👍👤👦👧👨👩👪💃🏃💑❤😂😉😋😒😭👶😸🐟🍒🍔💣📌📖🔨🎃🎈🎨🏈🏰🌏🔌🔑</a:t>
            </a:r>
            <a:r>
              <a:rPr lang="en" sz="2400">
                <a:solidFill>
                  <a:srgbClr val="FFFFFF"/>
                </a:solidFill>
                <a:highlight>
                  <a:schemeClr val="accent6"/>
                </a:highlight>
                <a:latin typeface="Nunito Sans"/>
                <a:ea typeface="Nunito Sans"/>
                <a:cs typeface="Nunito Sans"/>
                <a:sym typeface="Nunito Sans"/>
              </a:rPr>
              <a:t> and many more...</a:t>
            </a:r>
            <a:endParaRPr sz="2400">
              <a:solidFill>
                <a:srgbClr val="FFFFFF"/>
              </a:solidFill>
              <a:highlight>
                <a:schemeClr val="accent6"/>
              </a:highlight>
              <a:latin typeface="Nunito Sans"/>
              <a:ea typeface="Nunito Sans"/>
              <a:cs typeface="Nunito Sans"/>
              <a:sym typeface="Nunito Sans"/>
            </a:endParaRPr>
          </a:p>
        </p:txBody>
      </p:sp>
      <p:sp>
        <p:nvSpPr>
          <p:cNvPr id="1713" name="Google Shape;1713;p5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1717" name="Shape 1717"/>
        <p:cNvGrpSpPr/>
        <p:nvPr/>
      </p:nvGrpSpPr>
      <p:grpSpPr>
        <a:xfrm>
          <a:off x="0" y="0"/>
          <a:ext cx="0" cy="0"/>
          <a:chOff x="0" y="0"/>
          <a:chExt cx="0" cy="0"/>
        </a:xfrm>
      </p:grpSpPr>
      <p:pic>
        <p:nvPicPr>
          <p:cNvPr id="1718" name="Google Shape;1718;p55">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1719" name="Google Shape;1719;p55"/>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1720" name="Google Shape;1720;p55"/>
          <p:cNvGrpSpPr/>
          <p:nvPr/>
        </p:nvGrpSpPr>
        <p:grpSpPr>
          <a:xfrm>
            <a:off x="690575" y="3290132"/>
            <a:ext cx="7762851" cy="892418"/>
            <a:chOff x="801125" y="3213932"/>
            <a:chExt cx="7762851" cy="892418"/>
          </a:xfrm>
        </p:grpSpPr>
        <p:grpSp>
          <p:nvGrpSpPr>
            <p:cNvPr id="1721" name="Google Shape;1721;p55"/>
            <p:cNvGrpSpPr/>
            <p:nvPr/>
          </p:nvGrpSpPr>
          <p:grpSpPr>
            <a:xfrm>
              <a:off x="4845759" y="3213932"/>
              <a:ext cx="1695900" cy="892418"/>
              <a:chOff x="4845759" y="3213932"/>
              <a:chExt cx="1695900" cy="892418"/>
            </a:xfrm>
          </p:grpSpPr>
          <p:sp>
            <p:nvSpPr>
              <p:cNvPr id="1722" name="Google Shape;1722;p55"/>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1723" name="Google Shape;1723;p55"/>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724" name="Google Shape;1724;p55"/>
            <p:cNvGrpSpPr/>
            <p:nvPr/>
          </p:nvGrpSpPr>
          <p:grpSpPr>
            <a:xfrm>
              <a:off x="2823442" y="3214222"/>
              <a:ext cx="1695900" cy="892128"/>
              <a:chOff x="2823442" y="3214222"/>
              <a:chExt cx="1695900" cy="892128"/>
            </a:xfrm>
          </p:grpSpPr>
          <p:sp>
            <p:nvSpPr>
              <p:cNvPr id="1725" name="Google Shape;1725;p55"/>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1726" name="Google Shape;1726;p55"/>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727" name="Google Shape;1727;p55"/>
            <p:cNvGrpSpPr/>
            <p:nvPr/>
          </p:nvGrpSpPr>
          <p:grpSpPr>
            <a:xfrm>
              <a:off x="6868076" y="3213932"/>
              <a:ext cx="1695900" cy="892418"/>
              <a:chOff x="6868076" y="3213932"/>
              <a:chExt cx="1695900" cy="892418"/>
            </a:xfrm>
          </p:grpSpPr>
          <p:sp>
            <p:nvSpPr>
              <p:cNvPr id="1728" name="Google Shape;1728;p55"/>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1729" name="Google Shape;1729;p55"/>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730" name="Google Shape;1730;p55"/>
            <p:cNvGrpSpPr/>
            <p:nvPr/>
          </p:nvGrpSpPr>
          <p:grpSpPr>
            <a:xfrm>
              <a:off x="801125" y="3214206"/>
              <a:ext cx="1695900" cy="892144"/>
              <a:chOff x="801125" y="3214206"/>
              <a:chExt cx="1695900" cy="892144"/>
            </a:xfrm>
          </p:grpSpPr>
          <p:sp>
            <p:nvSpPr>
              <p:cNvPr id="1731" name="Google Shape;1731;p55"/>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1732" name="Google Shape;1732;p55"/>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Ulysses template">
  <a:themeElements>
    <a:clrScheme name="Custom 347">
      <a:dk1>
        <a:srgbClr val="000000"/>
      </a:dk1>
      <a:lt1>
        <a:srgbClr val="FFFFFF"/>
      </a:lt1>
      <a:dk2>
        <a:srgbClr val="575E5F"/>
      </a:dk2>
      <a:lt2>
        <a:srgbClr val="E7E4DD"/>
      </a:lt2>
      <a:accent1>
        <a:srgbClr val="F67031"/>
      </a:accent1>
      <a:accent2>
        <a:srgbClr val="FFA400"/>
      </a:accent2>
      <a:accent3>
        <a:srgbClr val="7A7AAA"/>
      </a:accent3>
      <a:accent4>
        <a:srgbClr val="00BCD4"/>
      </a:accent4>
      <a:accent5>
        <a:srgbClr val="F2496F"/>
      </a:accent5>
      <a:accent6>
        <a:srgbClr val="A2324B"/>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