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Poppins"/>
      <p:regular r:id="rId45"/>
      <p:bold r:id="rId46"/>
      <p:italic r:id="rId47"/>
      <p:boldItalic r:id="rId48"/>
    </p:embeddedFont>
    <p:embeddedFont>
      <p:font typeface="Montserrat"/>
      <p:regular r:id="rId49"/>
      <p:bold r:id="rId50"/>
      <p:italic r:id="rId51"/>
      <p:boldItalic r:id="rId52"/>
    </p:embeddedFont>
    <p:embeddedFont>
      <p:font typeface="Montserrat Medium"/>
      <p:regular r:id="rId53"/>
      <p:bold r:id="rId54"/>
      <p:italic r:id="rId55"/>
      <p:boldItalic r:id="rId56"/>
    </p:embeddedFont>
    <p:embeddedFont>
      <p:font typeface="Montserrat Light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36AB89D-F5EC-4B56-A308-303C344C77D1}">
  <a:tblStyle styleId="{336AB89D-F5EC-4B56-A308-303C344C77D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57E30E5-1DB3-4595-BE70-43D435B1965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Poppins-bold.fntdata"/><Relationship Id="rId45" Type="http://schemas.openxmlformats.org/officeDocument/2006/relationships/font" Target="fonts/Poppi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Poppins-boldItalic.fntdata"/><Relationship Id="rId47" Type="http://schemas.openxmlformats.org/officeDocument/2006/relationships/font" Target="fonts/Poppins-italic.fntdata"/><Relationship Id="rId49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MontserratLight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italic.fntdata"/><Relationship Id="rId50" Type="http://schemas.openxmlformats.org/officeDocument/2006/relationships/font" Target="fonts/Montserrat-bold.fntdata"/><Relationship Id="rId53" Type="http://schemas.openxmlformats.org/officeDocument/2006/relationships/font" Target="fonts/MontserratMedium-regular.fntdata"/><Relationship Id="rId52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55" Type="http://schemas.openxmlformats.org/officeDocument/2006/relationships/font" Target="fonts/MontserratMedium-italic.fntdata"/><Relationship Id="rId10" Type="http://schemas.openxmlformats.org/officeDocument/2006/relationships/slide" Target="slides/slide5.xml"/><Relationship Id="rId54" Type="http://schemas.openxmlformats.org/officeDocument/2006/relationships/font" Target="fonts/MontserratMedium-bold.fntdata"/><Relationship Id="rId13" Type="http://schemas.openxmlformats.org/officeDocument/2006/relationships/slide" Target="slides/slide8.xml"/><Relationship Id="rId57" Type="http://schemas.openxmlformats.org/officeDocument/2006/relationships/font" Target="fonts/MontserratLight-regular.fntdata"/><Relationship Id="rId12" Type="http://schemas.openxmlformats.org/officeDocument/2006/relationships/slide" Target="slides/slide7.xml"/><Relationship Id="rId56" Type="http://schemas.openxmlformats.org/officeDocument/2006/relationships/font" Target="fonts/MontserratMedium-boldItalic.fntdata"/><Relationship Id="rId15" Type="http://schemas.openxmlformats.org/officeDocument/2006/relationships/slide" Target="slides/slide10.xml"/><Relationship Id="rId59" Type="http://schemas.openxmlformats.org/officeDocument/2006/relationships/font" Target="fonts/MontserratLight-italic.fntdata"/><Relationship Id="rId14" Type="http://schemas.openxmlformats.org/officeDocument/2006/relationships/slide" Target="slides/slide9.xml"/><Relationship Id="rId58" Type="http://schemas.openxmlformats.org/officeDocument/2006/relationships/font" Target="fonts/MontserratLight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e43d9bef0f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e43d9bef0f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e43d9bef0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e43d9bef0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e43d9bef0f_0_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e43d9bef0f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e43d9bef0f_0_1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e43d9bef0f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e43d9bef0f_0_1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e43d9bef0f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e43d9bef0f_0_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e43d9bef0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e43d9bef0f_0_1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e43d9bef0f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e43d9bef0f_0_2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e43d9bef0f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e43d9bef0f_0_2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e43d9bef0f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e43d9bef0f_0_3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e43d9bef0f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g803bcaf4b9_1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" name="Google Shape;1168;g803bcaf4b9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8" name="Google Shape;1618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41a8829c09_1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5" name="Google Shape;1625;g41a8829c09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 flipH="1">
            <a:off x="912725" y="0"/>
            <a:ext cx="8231275" cy="4331550"/>
            <a:chOff x="0" y="0"/>
            <a:chExt cx="8231275" cy="4331550"/>
          </a:xfrm>
        </p:grpSpPr>
        <p:pic>
          <p:nvPicPr>
            <p:cNvPr id="11" name="Google Shape;11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Google Shape;12;p2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13" name="Google Shape;1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16" name="Google Shape;1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19" name="Google Shape;1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22" name="Google Shape;2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oogle Shape;2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2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6" name="Google Shape;26;p2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27" name="Google Shape;2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2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1" name="Google Shape;31;p2"/>
          <p:cNvSpPr txBox="1"/>
          <p:nvPr>
            <p:ph type="ctrTitle"/>
          </p:nvPr>
        </p:nvSpPr>
        <p:spPr>
          <a:xfrm>
            <a:off x="2027622" y="1953315"/>
            <a:ext cx="50733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32" name="Google Shape;32;p2"/>
          <p:cNvGrpSpPr/>
          <p:nvPr/>
        </p:nvGrpSpPr>
        <p:grpSpPr>
          <a:xfrm flipH="1">
            <a:off x="0" y="3088098"/>
            <a:ext cx="4115725" cy="2270300"/>
            <a:chOff x="4115550" y="2061250"/>
            <a:chExt cx="4115725" cy="2270300"/>
          </a:xfrm>
        </p:grpSpPr>
        <p:grpSp>
          <p:nvGrpSpPr>
            <p:cNvPr id="33" name="Google Shape;33;p2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34" name="Google Shape;3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37" name="Google Shape;3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9" name="Google Shape;39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3"/>
          <p:cNvGrpSpPr/>
          <p:nvPr/>
        </p:nvGrpSpPr>
        <p:grpSpPr>
          <a:xfrm flipH="1">
            <a:off x="912725" y="0"/>
            <a:ext cx="8231275" cy="4331550"/>
            <a:chOff x="0" y="0"/>
            <a:chExt cx="8231275" cy="4331550"/>
          </a:xfrm>
        </p:grpSpPr>
        <p:pic>
          <p:nvPicPr>
            <p:cNvPr id="42" name="Google Shape;42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" name="Google Shape;43;p3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44" name="Google Shape;4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" name="Google Shape;46;p3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47" name="Google Shape;4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4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oogle Shape;49;p3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50" name="Google Shape;5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Google Shape;5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" name="Google Shape;52;p3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53" name="Google Shape;5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" name="Google Shape;5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Google Shape;5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" name="Google Shape;5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3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58" name="Google Shape;5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2" name="Google Shape;62;p3"/>
          <p:cNvGrpSpPr/>
          <p:nvPr/>
        </p:nvGrpSpPr>
        <p:grpSpPr>
          <a:xfrm flipH="1">
            <a:off x="0" y="3088098"/>
            <a:ext cx="4115725" cy="2270300"/>
            <a:chOff x="4115550" y="2061250"/>
            <a:chExt cx="4115725" cy="2270300"/>
          </a:xfrm>
        </p:grpSpPr>
        <p:grpSp>
          <p:nvGrpSpPr>
            <p:cNvPr id="63" name="Google Shape;63;p3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64" name="Google Shape;6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" name="Google Shape;66;p3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67" name="Google Shape;6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" name="Google Shape;69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3"/>
          <p:cNvSpPr txBox="1"/>
          <p:nvPr>
            <p:ph type="ctrTitle"/>
          </p:nvPr>
        </p:nvSpPr>
        <p:spPr>
          <a:xfrm>
            <a:off x="2027625" y="1629397"/>
            <a:ext cx="50886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71" name="Google Shape;71;p3"/>
          <p:cNvSpPr txBox="1"/>
          <p:nvPr>
            <p:ph idx="1" type="subTitle"/>
          </p:nvPr>
        </p:nvSpPr>
        <p:spPr>
          <a:xfrm>
            <a:off x="2027625" y="2886101"/>
            <a:ext cx="50886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4363774" y="-3213"/>
            <a:ext cx="4780226" cy="2524130"/>
            <a:chOff x="4363774" y="-3213"/>
            <a:chExt cx="4780226" cy="2524130"/>
          </a:xfrm>
        </p:grpSpPr>
        <p:pic>
          <p:nvPicPr>
            <p:cNvPr id="74" name="Google Shape;7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20002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5" name="Google Shape;75;p4"/>
            <p:cNvGrpSpPr/>
            <p:nvPr/>
          </p:nvGrpSpPr>
          <p:grpSpPr>
            <a:xfrm flipH="1">
              <a:off x="7152344" y="1600887"/>
              <a:ext cx="1991656" cy="520699"/>
              <a:chOff x="0" y="0"/>
              <a:chExt cx="3429750" cy="896675"/>
            </a:xfrm>
          </p:grpSpPr>
          <p:pic>
            <p:nvPicPr>
              <p:cNvPr id="76" name="Google Shape;7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8" name="Google Shape;7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119819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" name="Google Shape;79;p4"/>
            <p:cNvGrpSpPr/>
            <p:nvPr/>
          </p:nvGrpSpPr>
          <p:grpSpPr>
            <a:xfrm flipH="1">
              <a:off x="5957394" y="798862"/>
              <a:ext cx="3186606" cy="520699"/>
              <a:chOff x="0" y="0"/>
              <a:chExt cx="5487525" cy="896675"/>
            </a:xfrm>
          </p:grpSpPr>
          <p:pic>
            <p:nvPicPr>
              <p:cNvPr id="80" name="Google Shape;8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3" name="Google Shape;83;p4"/>
            <p:cNvGrpSpPr/>
            <p:nvPr/>
          </p:nvGrpSpPr>
          <p:grpSpPr>
            <a:xfrm flipH="1">
              <a:off x="4363774" y="396118"/>
              <a:ext cx="4381854" cy="520735"/>
              <a:chOff x="0" y="0"/>
              <a:chExt cx="7545300" cy="896675"/>
            </a:xfrm>
          </p:grpSpPr>
          <p:pic>
            <p:nvPicPr>
              <p:cNvPr id="84" name="Google Shape;8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" name="Google Shape;8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4"/>
            <p:cNvGrpSpPr/>
            <p:nvPr/>
          </p:nvGrpSpPr>
          <p:grpSpPr>
            <a:xfrm flipH="1">
              <a:off x="4762146" y="-3213"/>
              <a:ext cx="4381854" cy="520735"/>
              <a:chOff x="0" y="0"/>
              <a:chExt cx="7545300" cy="896675"/>
            </a:xfrm>
          </p:grpSpPr>
          <p:pic>
            <p:nvPicPr>
              <p:cNvPr id="89" name="Google Shape;8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9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9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3" name="Google Shape;93;p4"/>
          <p:cNvGrpSpPr/>
          <p:nvPr/>
        </p:nvGrpSpPr>
        <p:grpSpPr>
          <a:xfrm>
            <a:off x="-3" y="2743188"/>
            <a:ext cx="4381556" cy="2524130"/>
            <a:chOff x="4364072" y="-3213"/>
            <a:chExt cx="4381556" cy="2524130"/>
          </a:xfrm>
        </p:grpSpPr>
        <p:grpSp>
          <p:nvGrpSpPr>
            <p:cNvPr id="94" name="Google Shape;94;p4"/>
            <p:cNvGrpSpPr/>
            <p:nvPr/>
          </p:nvGrpSpPr>
          <p:grpSpPr>
            <a:xfrm flipH="1">
              <a:off x="4364072" y="2000218"/>
              <a:ext cx="4381556" cy="520699"/>
              <a:chOff x="0" y="0"/>
              <a:chExt cx="7545300" cy="896675"/>
            </a:xfrm>
          </p:grpSpPr>
          <p:pic>
            <p:nvPicPr>
              <p:cNvPr id="95" name="Google Shape;9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6" name="Google Shape;9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7" name="Google Shape;9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" name="Google Shape;98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9" name="Google Shape;99;p4"/>
            <p:cNvGrpSpPr/>
            <p:nvPr/>
          </p:nvGrpSpPr>
          <p:grpSpPr>
            <a:xfrm flipH="1">
              <a:off x="4762444" y="1600887"/>
              <a:ext cx="3186606" cy="520699"/>
              <a:chOff x="2057775" y="0"/>
              <a:chExt cx="5487525" cy="896675"/>
            </a:xfrm>
          </p:grpSpPr>
          <p:pic>
            <p:nvPicPr>
              <p:cNvPr id="100" name="Google Shape;10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10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10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4"/>
            <p:cNvGrpSpPr/>
            <p:nvPr/>
          </p:nvGrpSpPr>
          <p:grpSpPr>
            <a:xfrm flipH="1">
              <a:off x="4364072" y="1198193"/>
              <a:ext cx="3186606" cy="520699"/>
              <a:chOff x="2057775" y="0"/>
              <a:chExt cx="5487525" cy="896675"/>
            </a:xfrm>
          </p:grpSpPr>
          <p:pic>
            <p:nvPicPr>
              <p:cNvPr id="104" name="Google Shape;10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6" name="Google Shape;10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7" name="Google Shape;10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8" name="Google Shape;108;p4"/>
            <p:cNvGrpSpPr/>
            <p:nvPr/>
          </p:nvGrpSpPr>
          <p:grpSpPr>
            <a:xfrm flipH="1">
              <a:off x="4364072" y="396118"/>
              <a:ext cx="1991656" cy="520699"/>
              <a:chOff x="4115550" y="0"/>
              <a:chExt cx="3429750" cy="896675"/>
            </a:xfrm>
          </p:grpSpPr>
          <p:pic>
            <p:nvPicPr>
              <p:cNvPr id="109" name="Google Shape;10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1" name="Google Shape;11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4"/>
          <p:cNvSpPr txBox="1"/>
          <p:nvPr>
            <p:ph idx="1" type="body"/>
          </p:nvPr>
        </p:nvSpPr>
        <p:spPr>
          <a:xfrm>
            <a:off x="2487650" y="1218025"/>
            <a:ext cx="4168800" cy="2707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❑"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rtl="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❏"/>
              <a:defRPr b="1" sz="2400"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rtl="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❏"/>
              <a:defRPr b="1" sz="2400">
                <a:latin typeface="Montserrat"/>
                <a:ea typeface="Montserrat"/>
                <a:cs typeface="Montserrat"/>
                <a:sym typeface="Montserrat"/>
              </a:defRPr>
            </a:lvl3pPr>
            <a:lvl4pPr indent="-381000" lvl="3" marL="1828800" rtl="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❏"/>
              <a:defRPr b="1" sz="2400">
                <a:latin typeface="Montserrat"/>
                <a:ea typeface="Montserrat"/>
                <a:cs typeface="Montserrat"/>
                <a:sym typeface="Montserrat"/>
              </a:defRPr>
            </a:lvl4pPr>
            <a:lvl5pPr indent="-381000" lvl="4" marL="2286000" rtl="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❏"/>
              <a:defRPr b="1" sz="2400">
                <a:latin typeface="Montserrat"/>
                <a:ea typeface="Montserrat"/>
                <a:cs typeface="Montserrat"/>
                <a:sym typeface="Montserrat"/>
              </a:defRPr>
            </a:lvl5pPr>
            <a:lvl6pPr indent="-381000" lvl="5" marL="2743200" rtl="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❏"/>
              <a:defRPr b="1" sz="2400">
                <a:latin typeface="Montserrat"/>
                <a:ea typeface="Montserrat"/>
                <a:cs typeface="Montserrat"/>
                <a:sym typeface="Montserrat"/>
              </a:defRPr>
            </a:lvl6pPr>
            <a:lvl7pPr indent="-381000" lvl="6" marL="3200400" rtl="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❏"/>
              <a:defRPr b="1" sz="2400">
                <a:latin typeface="Montserrat"/>
                <a:ea typeface="Montserrat"/>
                <a:cs typeface="Montserrat"/>
                <a:sym typeface="Montserrat"/>
              </a:defRPr>
            </a:lvl7pPr>
            <a:lvl8pPr indent="-381000" lvl="7" marL="3657600" rtl="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❏"/>
              <a:defRPr b="1" sz="2400">
                <a:latin typeface="Montserrat"/>
                <a:ea typeface="Montserrat"/>
                <a:cs typeface="Montserrat"/>
                <a:sym typeface="Montserrat"/>
              </a:defRPr>
            </a:lvl8pPr>
            <a:lvl9pPr indent="-381000" lvl="8" marL="4114800" algn="ctr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❏"/>
              <a:defRPr b="1" sz="2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3" name="Google Shape;113;p4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 flipH="1">
            <a:off x="4363774" y="-3213"/>
            <a:ext cx="4780226" cy="2116171"/>
            <a:chOff x="0" y="0"/>
            <a:chExt cx="5072935" cy="2245751"/>
          </a:xfrm>
        </p:grpSpPr>
        <p:pic>
          <p:nvPicPr>
            <p:cNvPr id="116" name="Google Shape;116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8" name="Google Shape;118;p5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19" name="Google Shape;11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Google Shape;12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2" name="Google Shape;122;p5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23" name="Google Shape;1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4" name="Google Shape;12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5" name="Google Shape;12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6" name="Google Shape;1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127;p5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28" name="Google Shape;12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" name="Google Shape;13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2" name="Google Shape;132;p5"/>
          <p:cNvGrpSpPr/>
          <p:nvPr/>
        </p:nvGrpSpPr>
        <p:grpSpPr>
          <a:xfrm flipH="1">
            <a:off x="6" y="3953174"/>
            <a:ext cx="2390164" cy="1318453"/>
            <a:chOff x="6607482" y="3879952"/>
            <a:chExt cx="2536521" cy="1399186"/>
          </a:xfrm>
        </p:grpSpPr>
        <p:grpSp>
          <p:nvGrpSpPr>
            <p:cNvPr id="133" name="Google Shape;133;p5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34" name="Google Shape;13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6" name="Google Shape;136;p5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37" name="Google Shape;13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9" name="Google Shape;139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5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41" name="Google Shape;141;p5"/>
          <p:cNvSpPr txBox="1"/>
          <p:nvPr>
            <p:ph idx="1" type="body"/>
          </p:nvPr>
        </p:nvSpPr>
        <p:spPr>
          <a:xfrm>
            <a:off x="776450" y="1524375"/>
            <a:ext cx="7591200" cy="293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❑"/>
              <a:defRPr/>
            </a:lvl1pPr>
            <a:lvl2pPr indent="-355600" lvl="1" marL="9144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2pPr>
            <a:lvl3pPr indent="-355600" lvl="2" marL="13716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3pPr>
            <a:lvl4pPr indent="-355600" lvl="3" marL="18288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4pPr>
            <a:lvl5pPr indent="-355600" lvl="4" marL="22860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5pPr>
            <a:lvl6pPr indent="-355600" lvl="5" marL="27432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6pPr>
            <a:lvl7pPr indent="-355600" lvl="6" marL="32004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7pPr>
            <a:lvl8pPr indent="-355600" lvl="7" marL="36576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8pPr>
            <a:lvl9pPr indent="-355600" lvl="8" marL="41148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/>
        </p:txBody>
      </p:sp>
      <p:sp>
        <p:nvSpPr>
          <p:cNvPr id="142" name="Google Shape;142;p5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"/>
          <p:cNvGrpSpPr/>
          <p:nvPr/>
        </p:nvGrpSpPr>
        <p:grpSpPr>
          <a:xfrm flipH="1">
            <a:off x="4363774" y="-3213"/>
            <a:ext cx="4780226" cy="2116171"/>
            <a:chOff x="0" y="0"/>
            <a:chExt cx="5072935" cy="2245751"/>
          </a:xfrm>
        </p:grpSpPr>
        <p:pic>
          <p:nvPicPr>
            <p:cNvPr id="145" name="Google Shape;145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7" name="Google Shape;147;p6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48" name="Google Shape;14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0" name="Google Shape;15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1" name="Google Shape;151;p6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52" name="Google Shape;152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" name="Google Shape;15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4" name="Google Shape;15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" name="Google Shape;155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6" name="Google Shape;156;p6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57" name="Google Shape;15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1" name="Google Shape;161;p6"/>
          <p:cNvGrpSpPr/>
          <p:nvPr/>
        </p:nvGrpSpPr>
        <p:grpSpPr>
          <a:xfrm flipH="1">
            <a:off x="6" y="3953174"/>
            <a:ext cx="2390164" cy="1318453"/>
            <a:chOff x="6607482" y="3879952"/>
            <a:chExt cx="2536521" cy="1399186"/>
          </a:xfrm>
        </p:grpSpPr>
        <p:grpSp>
          <p:nvGrpSpPr>
            <p:cNvPr id="162" name="Google Shape;162;p6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63" name="Google Shape;16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4" name="Google Shape;16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5" name="Google Shape;165;p6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66" name="Google Shape;166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8" name="Google Shape;168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Google Shape;169;p6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70" name="Google Shape;170;p6"/>
          <p:cNvSpPr txBox="1"/>
          <p:nvPr>
            <p:ph idx="1" type="body"/>
          </p:nvPr>
        </p:nvSpPr>
        <p:spPr>
          <a:xfrm>
            <a:off x="776450" y="1524375"/>
            <a:ext cx="35874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❑"/>
              <a:defRPr/>
            </a:lvl1pPr>
            <a:lvl2pPr indent="-355600" lvl="1" marL="9144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2pPr>
            <a:lvl3pPr indent="-355600" lvl="2" marL="13716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3pPr>
            <a:lvl4pPr indent="-355600" lvl="3" marL="18288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4pPr>
            <a:lvl5pPr indent="-355600" lvl="4" marL="22860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5pPr>
            <a:lvl6pPr indent="-355600" lvl="5" marL="27432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6pPr>
            <a:lvl7pPr indent="-355600" lvl="6" marL="32004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7pPr>
            <a:lvl8pPr indent="-355600" lvl="7" marL="36576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8pPr>
            <a:lvl9pPr indent="-355600" lvl="8" marL="41148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/>
        </p:txBody>
      </p:sp>
      <p:sp>
        <p:nvSpPr>
          <p:cNvPr id="171" name="Google Shape;171;p6"/>
          <p:cNvSpPr txBox="1"/>
          <p:nvPr>
            <p:ph idx="2" type="body"/>
          </p:nvPr>
        </p:nvSpPr>
        <p:spPr>
          <a:xfrm>
            <a:off x="4780150" y="1524375"/>
            <a:ext cx="35874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❑"/>
              <a:defRPr/>
            </a:lvl1pPr>
            <a:lvl2pPr indent="-355600" lvl="1" marL="9144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2pPr>
            <a:lvl3pPr indent="-355600" lvl="2" marL="13716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3pPr>
            <a:lvl4pPr indent="-355600" lvl="3" marL="18288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4pPr>
            <a:lvl5pPr indent="-355600" lvl="4" marL="22860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5pPr>
            <a:lvl6pPr indent="-355600" lvl="5" marL="27432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6pPr>
            <a:lvl7pPr indent="-355600" lvl="6" marL="32004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7pPr>
            <a:lvl8pPr indent="-355600" lvl="7" marL="36576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8pPr>
            <a:lvl9pPr indent="-355600" lvl="8" marL="4114800">
              <a:spcBef>
                <a:spcPts val="6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/>
        </p:txBody>
      </p:sp>
      <p:sp>
        <p:nvSpPr>
          <p:cNvPr id="172" name="Google Shape;172;p6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 flipH="1">
            <a:off x="4363774" y="-3213"/>
            <a:ext cx="4780226" cy="2116171"/>
            <a:chOff x="0" y="0"/>
            <a:chExt cx="5072935" cy="2245751"/>
          </a:xfrm>
        </p:grpSpPr>
        <p:pic>
          <p:nvPicPr>
            <p:cNvPr id="175" name="Google Shape;175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7" name="Google Shape;177;p7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78" name="Google Shape;17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9" name="Google Shape;17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0" name="Google Shape;18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1" name="Google Shape;181;p7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82" name="Google Shape;18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4" name="Google Shape;18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5" name="Google Shape;18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6" name="Google Shape;186;p7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87" name="Google Shape;18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8" name="Google Shape;18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1" name="Google Shape;191;p7"/>
          <p:cNvGrpSpPr/>
          <p:nvPr/>
        </p:nvGrpSpPr>
        <p:grpSpPr>
          <a:xfrm flipH="1">
            <a:off x="6" y="3953174"/>
            <a:ext cx="2390164" cy="1318453"/>
            <a:chOff x="6607482" y="3879952"/>
            <a:chExt cx="2536521" cy="1399186"/>
          </a:xfrm>
        </p:grpSpPr>
        <p:grpSp>
          <p:nvGrpSpPr>
            <p:cNvPr id="192" name="Google Shape;192;p7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93" name="Google Shape;19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5" name="Google Shape;195;p7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96" name="Google Shape;196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8" name="Google Shape;198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7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00" name="Google Shape;200;p7"/>
          <p:cNvSpPr txBox="1"/>
          <p:nvPr>
            <p:ph idx="1" type="body"/>
          </p:nvPr>
        </p:nvSpPr>
        <p:spPr>
          <a:xfrm>
            <a:off x="776450" y="1524375"/>
            <a:ext cx="23277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❑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9pPr>
          </a:lstStyle>
          <a:p/>
        </p:txBody>
      </p:sp>
      <p:sp>
        <p:nvSpPr>
          <p:cNvPr id="201" name="Google Shape;201;p7"/>
          <p:cNvSpPr txBox="1"/>
          <p:nvPr>
            <p:ph idx="2" type="body"/>
          </p:nvPr>
        </p:nvSpPr>
        <p:spPr>
          <a:xfrm>
            <a:off x="3376062" y="1524375"/>
            <a:ext cx="23277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❑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9pPr>
          </a:lstStyle>
          <a:p/>
        </p:txBody>
      </p:sp>
      <p:sp>
        <p:nvSpPr>
          <p:cNvPr id="202" name="Google Shape;202;p7"/>
          <p:cNvSpPr txBox="1"/>
          <p:nvPr>
            <p:ph idx="3" type="body"/>
          </p:nvPr>
        </p:nvSpPr>
        <p:spPr>
          <a:xfrm>
            <a:off x="5975674" y="1524375"/>
            <a:ext cx="23277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❑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0"/>
              </a:spcAft>
              <a:buSzPts val="1600"/>
              <a:buChar char="❏"/>
              <a:defRPr sz="1600"/>
            </a:lvl9pPr>
          </a:lstStyle>
          <a:p/>
        </p:txBody>
      </p:sp>
      <p:sp>
        <p:nvSpPr>
          <p:cNvPr id="203" name="Google Shape;203;p7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8"/>
          <p:cNvGrpSpPr/>
          <p:nvPr/>
        </p:nvGrpSpPr>
        <p:grpSpPr>
          <a:xfrm flipH="1">
            <a:off x="4363774" y="-3213"/>
            <a:ext cx="4780226" cy="2116171"/>
            <a:chOff x="0" y="0"/>
            <a:chExt cx="5072935" cy="2245751"/>
          </a:xfrm>
        </p:grpSpPr>
        <p:pic>
          <p:nvPicPr>
            <p:cNvPr id="206" name="Google Shape;206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8" name="Google Shape;208;p8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09" name="Google Shape;20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0" name="Google Shape;21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1" name="Google Shape;21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2" name="Google Shape;212;p8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13" name="Google Shape;213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Google Shape;216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7" name="Google Shape;217;p8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18" name="Google Shape;21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Google Shape;22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Google Shape;22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2" name="Google Shape;222;p8"/>
          <p:cNvGrpSpPr/>
          <p:nvPr/>
        </p:nvGrpSpPr>
        <p:grpSpPr>
          <a:xfrm flipH="1">
            <a:off x="6" y="3953174"/>
            <a:ext cx="2390164" cy="1318453"/>
            <a:chOff x="6607482" y="3879952"/>
            <a:chExt cx="2536521" cy="1399186"/>
          </a:xfrm>
        </p:grpSpPr>
        <p:grpSp>
          <p:nvGrpSpPr>
            <p:cNvPr id="223" name="Google Shape;223;p8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24" name="Google Shape;22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5" name="Google Shape;22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6" name="Google Shape;226;p8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27" name="Google Shape;227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Google Shape;22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9" name="Google Shape;22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0" name="Google Shape;230;p8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1" name="Google Shape;231;p8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9"/>
          <p:cNvGrpSpPr/>
          <p:nvPr/>
        </p:nvGrpSpPr>
        <p:grpSpPr>
          <a:xfrm flipH="1">
            <a:off x="4363774" y="-3213"/>
            <a:ext cx="4780226" cy="2116171"/>
            <a:chOff x="0" y="0"/>
            <a:chExt cx="5072935" cy="2245751"/>
          </a:xfrm>
        </p:grpSpPr>
        <p:pic>
          <p:nvPicPr>
            <p:cNvPr id="234" name="Google Shape;234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6" name="Google Shape;236;p9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37" name="Google Shape;23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Google Shape;23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0" name="Google Shape;240;p9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41" name="Google Shape;24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2" name="Google Shape;24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3" name="Google Shape;24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4" name="Google Shape;24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9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46" name="Google Shape;24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7" name="Google Shape;24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0" name="Google Shape;250;p9"/>
          <p:cNvGrpSpPr/>
          <p:nvPr/>
        </p:nvGrpSpPr>
        <p:grpSpPr>
          <a:xfrm flipH="1">
            <a:off x="6" y="3953174"/>
            <a:ext cx="2390164" cy="1318453"/>
            <a:chOff x="6607482" y="3879952"/>
            <a:chExt cx="2536521" cy="1399186"/>
          </a:xfrm>
        </p:grpSpPr>
        <p:grpSp>
          <p:nvGrpSpPr>
            <p:cNvPr id="251" name="Google Shape;251;p9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52" name="Google Shape;25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3" name="Google Shape;25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9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55" name="Google Shape;25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6" name="Google Shape;25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7" name="Google Shape;257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9"/>
          <p:cNvSpPr txBox="1"/>
          <p:nvPr>
            <p:ph idx="1" type="body"/>
          </p:nvPr>
        </p:nvSpPr>
        <p:spPr>
          <a:xfrm>
            <a:off x="1288075" y="3945179"/>
            <a:ext cx="64839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59" name="Google Shape;259;p9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big emboss" type="blank">
  <p:cSld name="BLANK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62" name="Google Shape;262;p10"/>
          <p:cNvGrpSpPr/>
          <p:nvPr/>
        </p:nvGrpSpPr>
        <p:grpSpPr>
          <a:xfrm flipH="1">
            <a:off x="5714250" y="0"/>
            <a:ext cx="3429750" cy="3643925"/>
            <a:chOff x="0" y="0"/>
            <a:chExt cx="3429750" cy="3643925"/>
          </a:xfrm>
        </p:grpSpPr>
        <p:pic>
          <p:nvPicPr>
            <p:cNvPr id="263" name="Google Shape;263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2747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373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687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67" name="Google Shape;267;p10"/>
            <p:cNvGrpSpPr/>
            <p:nvPr/>
          </p:nvGrpSpPr>
          <p:grpSpPr>
            <a:xfrm>
              <a:off x="0" y="0"/>
              <a:ext cx="3429750" cy="896675"/>
              <a:chOff x="0" y="0"/>
              <a:chExt cx="3429750" cy="896675"/>
            </a:xfrm>
          </p:grpSpPr>
          <p:pic>
            <p:nvPicPr>
              <p:cNvPr id="268" name="Google Shape;268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9" name="Google Shape;269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0" name="Google Shape;270;p10"/>
          <p:cNvGrpSpPr/>
          <p:nvPr/>
        </p:nvGrpSpPr>
        <p:grpSpPr>
          <a:xfrm flipH="1">
            <a:off x="0" y="3095415"/>
            <a:ext cx="5487525" cy="2270300"/>
            <a:chOff x="2743750" y="2061250"/>
            <a:chExt cx="5487525" cy="2270300"/>
          </a:xfrm>
        </p:grpSpPr>
        <p:grpSp>
          <p:nvGrpSpPr>
            <p:cNvPr id="271" name="Google Shape;271;p10"/>
            <p:cNvGrpSpPr/>
            <p:nvPr/>
          </p:nvGrpSpPr>
          <p:grpSpPr>
            <a:xfrm>
              <a:off x="2743750" y="3434875"/>
              <a:ext cx="5487525" cy="896675"/>
              <a:chOff x="2057775" y="0"/>
              <a:chExt cx="5487525" cy="896675"/>
            </a:xfrm>
          </p:grpSpPr>
          <p:pic>
            <p:nvPicPr>
              <p:cNvPr id="272" name="Google Shape;272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5" name="Google Shape;275;p10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276" name="Google Shape;276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8" name="Google Shape;278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81" name="Google Shape;281;p11"/>
          <p:cNvGrpSpPr/>
          <p:nvPr/>
        </p:nvGrpSpPr>
        <p:grpSpPr>
          <a:xfrm>
            <a:off x="-4" y="2743188"/>
            <a:ext cx="3186606" cy="2524130"/>
            <a:chOff x="4364071" y="-3213"/>
            <a:chExt cx="3186606" cy="2524130"/>
          </a:xfrm>
        </p:grpSpPr>
        <p:grpSp>
          <p:nvGrpSpPr>
            <p:cNvPr id="282" name="Google Shape;282;p11"/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283" name="Google Shape;283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4" name="Google Shape;28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5" name="Google Shape;28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6" name="Google Shape;286;p11"/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287" name="Google Shape;28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8" name="Google Shape;28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9" name="Google Shape;289;p11"/>
            <p:cNvGrpSpPr/>
            <p:nvPr/>
          </p:nvGrpSpPr>
          <p:grpSpPr>
            <a:xfrm flipH="1">
              <a:off x="4364072" y="1198193"/>
              <a:ext cx="1991656" cy="520699"/>
              <a:chOff x="4115550" y="0"/>
              <a:chExt cx="3429750" cy="896675"/>
            </a:xfrm>
          </p:grpSpPr>
          <p:pic>
            <p:nvPicPr>
              <p:cNvPr id="290" name="Google Shape;290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1" name="Google Shape;29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92" name="Google Shape;292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364071" y="3961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5" name="Google Shape;295;p11"/>
          <p:cNvGrpSpPr/>
          <p:nvPr/>
        </p:nvGrpSpPr>
        <p:grpSpPr>
          <a:xfrm>
            <a:off x="5957394" y="-3213"/>
            <a:ext cx="3186606" cy="2124799"/>
            <a:chOff x="5957394" y="-3213"/>
            <a:chExt cx="3186606" cy="2124799"/>
          </a:xfrm>
        </p:grpSpPr>
        <p:grpSp>
          <p:nvGrpSpPr>
            <p:cNvPr id="296" name="Google Shape;296;p11"/>
            <p:cNvGrpSpPr/>
            <p:nvPr/>
          </p:nvGrpSpPr>
          <p:grpSpPr>
            <a:xfrm flipH="1">
              <a:off x="5957394" y="-3213"/>
              <a:ext cx="3186606" cy="520699"/>
              <a:chOff x="0" y="0"/>
              <a:chExt cx="5487525" cy="896675"/>
            </a:xfrm>
          </p:grpSpPr>
          <p:pic>
            <p:nvPicPr>
              <p:cNvPr id="297" name="Google Shape;29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9" name="Google Shape;299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0" name="Google Shape;300;p11"/>
            <p:cNvGrpSpPr/>
            <p:nvPr/>
          </p:nvGrpSpPr>
          <p:grpSpPr>
            <a:xfrm flipH="1">
              <a:off x="6753972" y="396118"/>
              <a:ext cx="1991656" cy="520699"/>
              <a:chOff x="0" y="0"/>
              <a:chExt cx="3429750" cy="896675"/>
            </a:xfrm>
          </p:grpSpPr>
          <p:pic>
            <p:nvPicPr>
              <p:cNvPr id="301" name="Google Shape;30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2" name="Google Shape;30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03" name="Google Shape;30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8347294" y="1600887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4" name="Google Shape;304;p11"/>
            <p:cNvGrpSpPr/>
            <p:nvPr/>
          </p:nvGrpSpPr>
          <p:grpSpPr>
            <a:xfrm flipH="1">
              <a:off x="7152344" y="798862"/>
              <a:ext cx="1991656" cy="520699"/>
              <a:chOff x="0" y="0"/>
              <a:chExt cx="3429750" cy="896675"/>
            </a:xfrm>
          </p:grpSpPr>
          <p:pic>
            <p:nvPicPr>
              <p:cNvPr id="305" name="Google Shape;30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6" name="Google Shape;306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lt1"/>
            </a:gs>
            <a:gs pos="44000">
              <a:schemeClr val="lt2"/>
            </a:gs>
            <a:gs pos="72000">
              <a:schemeClr val="lt2"/>
            </a:gs>
            <a:gs pos="100000">
              <a:srgbClr val="D0D8E5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b="1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76450" y="1524375"/>
            <a:ext cx="7591200" cy="29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❑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55600" lvl="1" marL="9144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55600" lvl="2" marL="1371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55600" lvl="3" marL="18288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55600" lvl="4" marL="22860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55600" lvl="5" marL="2743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55600" lvl="6" marL="32004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55600" lvl="7" marL="3657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55600" lvl="8" marL="41148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buNone/>
              <a:defRPr sz="13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poppins" TargetMode="External"/><Relationship Id="rId4" Type="http://schemas.openxmlformats.org/officeDocument/2006/relationships/hyperlink" Target="https://www.fontsquirrel.com/fonts/montserrat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.jpg"/><Relationship Id="rId4" Type="http://schemas.openxmlformats.org/officeDocument/2006/relationships/image" Target="../media/image9.jpg"/><Relationship Id="rId5" Type="http://schemas.openxmlformats.org/officeDocument/2006/relationships/image" Target="../media/image4.jpg"/><Relationship Id="rId6" Type="http://schemas.openxmlformats.org/officeDocument/2006/relationships/image" Target="../media/image12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2"/>
          <p:cNvSpPr txBox="1"/>
          <p:nvPr>
            <p:ph type="ctrTitle"/>
          </p:nvPr>
        </p:nvSpPr>
        <p:spPr>
          <a:xfrm>
            <a:off x="2027622" y="1953315"/>
            <a:ext cx="50733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3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317" name="Google Shape;317;p13"/>
          <p:cNvSpPr txBox="1"/>
          <p:nvPr>
            <p:ph idx="2" type="body"/>
          </p:nvPr>
        </p:nvSpPr>
        <p:spPr>
          <a:xfrm>
            <a:off x="4780150" y="1524375"/>
            <a:ext cx="35874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318" name="Google Shape;318;p13"/>
          <p:cNvSpPr txBox="1"/>
          <p:nvPr>
            <p:ph idx="1" type="body"/>
          </p:nvPr>
        </p:nvSpPr>
        <p:spPr>
          <a:xfrm>
            <a:off x="776450" y="1524375"/>
            <a:ext cx="35874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319" name="Google Shape;319;p13"/>
          <p:cNvSpPr txBox="1"/>
          <p:nvPr>
            <p:ph idx="2" type="body"/>
          </p:nvPr>
        </p:nvSpPr>
        <p:spPr>
          <a:xfrm>
            <a:off x="1608575" y="4058325"/>
            <a:ext cx="6759000" cy="71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accent2"/>
                </a:solidFill>
              </a:rPr>
              <a:t>More info on how to use this template at </a:t>
            </a:r>
            <a:r>
              <a:rPr b="1" lang="en" sz="1000" u="sng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0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accent2"/>
                </a:solidFill>
              </a:rPr>
              <a:t>This template is free to use under </a:t>
            </a:r>
            <a:r>
              <a:rPr lang="en" sz="1000" u="sng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000">
                <a:solidFill>
                  <a:schemeClr val="accent2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</a:endParaRPr>
          </a:p>
        </p:txBody>
      </p:sp>
      <p:sp>
        <p:nvSpPr>
          <p:cNvPr id="320" name="Google Shape;320;p13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"/>
          <p:cNvSpPr txBox="1"/>
          <p:nvPr>
            <p:ph idx="4294967295" type="ctrTitle"/>
          </p:nvPr>
        </p:nvSpPr>
        <p:spPr>
          <a:xfrm>
            <a:off x="1313736" y="1167942"/>
            <a:ext cx="4725000" cy="8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</a:rPr>
              <a:t>HELLO!</a:t>
            </a:r>
            <a:endParaRPr sz="7200">
              <a:solidFill>
                <a:schemeClr val="accent2"/>
              </a:solidFill>
            </a:endParaRPr>
          </a:p>
        </p:txBody>
      </p:sp>
      <p:sp>
        <p:nvSpPr>
          <p:cNvPr id="326" name="Google Shape;326;p14"/>
          <p:cNvSpPr txBox="1"/>
          <p:nvPr>
            <p:ph idx="4294967295" type="subTitle"/>
          </p:nvPr>
        </p:nvSpPr>
        <p:spPr>
          <a:xfrm>
            <a:off x="1356746" y="2229002"/>
            <a:ext cx="4725000" cy="23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I am Jayden Smith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pic>
        <p:nvPicPr>
          <p:cNvPr descr="photo-1434030216411-0b793f4b4173.jpg" id="327" name="Google Shape;32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0373" y="688148"/>
            <a:ext cx="2055900" cy="2055900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5400000" dist="57150">
              <a:schemeClr val="dk1">
                <a:alpha val="19000"/>
              </a:schemeClr>
            </a:outerShdw>
          </a:effectLst>
        </p:spPr>
      </p:pic>
      <p:sp>
        <p:nvSpPr>
          <p:cNvPr id="328" name="Google Shape;328;p14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5"/>
          <p:cNvSpPr txBox="1"/>
          <p:nvPr>
            <p:ph type="ctrTitle"/>
          </p:nvPr>
        </p:nvSpPr>
        <p:spPr>
          <a:xfrm>
            <a:off x="2027625" y="1629397"/>
            <a:ext cx="50886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1.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334" name="Google Shape;334;p15"/>
          <p:cNvSpPr txBox="1"/>
          <p:nvPr>
            <p:ph idx="1" type="subTitle"/>
          </p:nvPr>
        </p:nvSpPr>
        <p:spPr>
          <a:xfrm>
            <a:off x="2027625" y="2886101"/>
            <a:ext cx="50886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7FF"/>
            </a:gs>
            <a:gs pos="62000">
              <a:srgbClr val="CCD4EB"/>
            </a:gs>
            <a:gs pos="100000">
              <a:schemeClr val="accent2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6"/>
          <p:cNvSpPr txBox="1"/>
          <p:nvPr>
            <p:ph idx="1" type="body"/>
          </p:nvPr>
        </p:nvSpPr>
        <p:spPr>
          <a:xfrm>
            <a:off x="2487650" y="1218025"/>
            <a:ext cx="4168800" cy="2707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340" name="Google Shape;340;p16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7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346" name="Google Shape;346;p17"/>
          <p:cNvSpPr txBox="1"/>
          <p:nvPr>
            <p:ph idx="1" type="body"/>
          </p:nvPr>
        </p:nvSpPr>
        <p:spPr>
          <a:xfrm>
            <a:off x="776450" y="1524375"/>
            <a:ext cx="7591200" cy="293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❑"/>
            </a:pPr>
            <a:r>
              <a:rPr lang="en"/>
              <a:t>Here you have a list of items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❑"/>
            </a:pPr>
            <a:r>
              <a:rPr lang="en"/>
              <a:t>And some text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❑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347" name="Google Shape;347;p17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8FFED"/>
            </a:gs>
            <a:gs pos="62000">
              <a:schemeClr val="accent4"/>
            </a:gs>
            <a:gs pos="100000">
              <a:srgbClr val="86B55A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8"/>
          <p:cNvSpPr txBox="1"/>
          <p:nvPr>
            <p:ph idx="4294967295" type="ctrTitle"/>
          </p:nvPr>
        </p:nvSpPr>
        <p:spPr>
          <a:xfrm>
            <a:off x="1324725" y="2802550"/>
            <a:ext cx="57549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353" name="Google Shape;353;p18"/>
          <p:cNvSpPr txBox="1"/>
          <p:nvPr>
            <p:ph idx="4294967295" type="subTitle"/>
          </p:nvPr>
        </p:nvSpPr>
        <p:spPr>
          <a:xfrm>
            <a:off x="2047300" y="3785167"/>
            <a:ext cx="57459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354" name="Google Shape;354;p18"/>
          <p:cNvSpPr/>
          <p:nvPr/>
        </p:nvSpPr>
        <p:spPr>
          <a:xfrm>
            <a:off x="2962511" y="2561460"/>
            <a:ext cx="285729" cy="27282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57163" rotWithShape="0" algn="bl" dir="5400000" dist="28575">
              <a:schemeClr val="dk1">
                <a:alpha val="34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5" name="Google Shape;355;p18"/>
          <p:cNvGrpSpPr/>
          <p:nvPr/>
        </p:nvGrpSpPr>
        <p:grpSpPr>
          <a:xfrm>
            <a:off x="2607571" y="1029243"/>
            <a:ext cx="1224068" cy="1224388"/>
            <a:chOff x="6654650" y="3665275"/>
            <a:chExt cx="409100" cy="409125"/>
          </a:xfrm>
        </p:grpSpPr>
        <p:sp>
          <p:nvSpPr>
            <p:cNvPr id="356" name="Google Shape;356;p18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57163" rotWithShape="0" algn="bl" dir="5400000" dist="28575">
                <a:schemeClr val="dk1">
                  <a:alpha val="3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57163" rotWithShape="0" algn="bl" dir="5400000" dist="28575">
                <a:schemeClr val="dk1">
                  <a:alpha val="3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18"/>
          <p:cNvGrpSpPr/>
          <p:nvPr/>
        </p:nvGrpSpPr>
        <p:grpSpPr>
          <a:xfrm rot="1056934">
            <a:off x="1427951" y="1991867"/>
            <a:ext cx="808733" cy="808807"/>
            <a:chOff x="570875" y="4322250"/>
            <a:chExt cx="443300" cy="443325"/>
          </a:xfrm>
        </p:grpSpPr>
        <p:sp>
          <p:nvSpPr>
            <p:cNvPr id="359" name="Google Shape;359;p18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57163" rotWithShape="0" algn="bl" dir="5400000" dist="28575">
                <a:schemeClr val="dk1">
                  <a:alpha val="3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57163" rotWithShape="0" algn="bl" dir="5400000" dist="28575">
                <a:schemeClr val="dk1">
                  <a:alpha val="3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57163" rotWithShape="0" algn="bl" dir="5400000" dist="28575">
                <a:schemeClr val="dk1">
                  <a:alpha val="3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57163" rotWithShape="0" algn="bl" dir="5400000" dist="28575">
                <a:schemeClr val="dk1">
                  <a:alpha val="3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18"/>
          <p:cNvSpPr/>
          <p:nvPr/>
        </p:nvSpPr>
        <p:spPr>
          <a:xfrm rot="2466591">
            <a:off x="1518947" y="1266719"/>
            <a:ext cx="396966" cy="379036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57163" rotWithShape="0" algn="bl" dir="5400000" dist="28575">
              <a:schemeClr val="dk1">
                <a:alpha val="34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8"/>
          <p:cNvSpPr/>
          <p:nvPr/>
        </p:nvSpPr>
        <p:spPr>
          <a:xfrm rot="-1609387">
            <a:off x="2099499" y="1505219"/>
            <a:ext cx="285688" cy="272785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57163" rotWithShape="0" algn="bl" dir="5400000" dist="28575">
              <a:schemeClr val="dk1">
                <a:alpha val="34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8"/>
          <p:cNvSpPr/>
          <p:nvPr/>
        </p:nvSpPr>
        <p:spPr>
          <a:xfrm rot="2926441">
            <a:off x="3831678" y="1721324"/>
            <a:ext cx="213936" cy="20429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57163" rotWithShape="0" algn="bl" dir="5400000" dist="28575">
              <a:schemeClr val="dk1">
                <a:alpha val="34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8"/>
          <p:cNvSpPr/>
          <p:nvPr/>
        </p:nvSpPr>
        <p:spPr>
          <a:xfrm rot="-1609305">
            <a:off x="2941379" y="352815"/>
            <a:ext cx="192733" cy="18402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57163" rotWithShape="0" algn="bl" dir="5400000" dist="28575">
              <a:schemeClr val="dk1">
                <a:alpha val="34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8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9"/>
          <p:cNvSpPr txBox="1"/>
          <p:nvPr>
            <p:ph idx="1" type="body"/>
          </p:nvPr>
        </p:nvSpPr>
        <p:spPr>
          <a:xfrm>
            <a:off x="776450" y="1524375"/>
            <a:ext cx="35874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White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373" name="Google Shape;373;p19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374" name="Google Shape;374;p19"/>
          <p:cNvSpPr txBox="1"/>
          <p:nvPr>
            <p:ph idx="2" type="body"/>
          </p:nvPr>
        </p:nvSpPr>
        <p:spPr>
          <a:xfrm>
            <a:off x="4780150" y="1524375"/>
            <a:ext cx="35874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Black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375" name="Google Shape;375;p19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0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381" name="Google Shape;381;p20"/>
          <p:cNvSpPr txBox="1"/>
          <p:nvPr>
            <p:ph idx="1" type="body"/>
          </p:nvPr>
        </p:nvSpPr>
        <p:spPr>
          <a:xfrm>
            <a:off x="776450" y="1524375"/>
            <a:ext cx="23277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Yellow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382" name="Google Shape;382;p20"/>
          <p:cNvSpPr txBox="1"/>
          <p:nvPr>
            <p:ph idx="2" type="body"/>
          </p:nvPr>
        </p:nvSpPr>
        <p:spPr>
          <a:xfrm>
            <a:off x="3376062" y="1524375"/>
            <a:ext cx="23277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Blue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383" name="Google Shape;383;p20"/>
          <p:cNvSpPr txBox="1"/>
          <p:nvPr>
            <p:ph idx="3" type="body"/>
          </p:nvPr>
        </p:nvSpPr>
        <p:spPr>
          <a:xfrm>
            <a:off x="5975674" y="1524375"/>
            <a:ext cx="2327700" cy="30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Red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0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1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390" name="Google Shape;390;p21"/>
          <p:cNvSpPr txBox="1"/>
          <p:nvPr>
            <p:ph idx="1" type="body"/>
          </p:nvPr>
        </p:nvSpPr>
        <p:spPr>
          <a:xfrm>
            <a:off x="776450" y="1703200"/>
            <a:ext cx="3587400" cy="205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391" name="Google Shape;391;p21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2" name="Google Shape;39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5552" y="799975"/>
            <a:ext cx="3182774" cy="3182774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5400000" dist="57150">
              <a:schemeClr val="dk1">
                <a:alpha val="19000"/>
              </a:scheme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2"/>
          <p:cNvSpPr txBox="1"/>
          <p:nvPr>
            <p:ph type="title"/>
          </p:nvPr>
        </p:nvSpPr>
        <p:spPr>
          <a:xfrm>
            <a:off x="657225" y="720350"/>
            <a:ext cx="4754100" cy="13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chemeClr val="lt1"/>
                </a:solidFill>
              </a:rPr>
              <a:t>WANT BIG IMPACT?</a:t>
            </a:r>
            <a:endParaRPr b="0"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USE BIG IMAGE.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398" name="Google Shape;398;p22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3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404" name="Google Shape;404;p23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5" name="Google Shape;405;p23"/>
          <p:cNvSpPr/>
          <p:nvPr/>
        </p:nvSpPr>
        <p:spPr>
          <a:xfrm>
            <a:off x="3487118" y="1781575"/>
            <a:ext cx="2210700" cy="221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23"/>
          <p:cNvSpPr txBox="1"/>
          <p:nvPr/>
        </p:nvSpPr>
        <p:spPr>
          <a:xfrm>
            <a:off x="3768074" y="2101550"/>
            <a:ext cx="1685700" cy="15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Vestibulum nec tempus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07" name="Google Shape;407;p23"/>
          <p:cNvGrpSpPr/>
          <p:nvPr/>
        </p:nvGrpSpPr>
        <p:grpSpPr>
          <a:xfrm>
            <a:off x="5413943" y="1495675"/>
            <a:ext cx="801301" cy="2127721"/>
            <a:chOff x="5413943" y="1190875"/>
            <a:chExt cx="801301" cy="2127721"/>
          </a:xfrm>
        </p:grpSpPr>
        <p:sp>
          <p:nvSpPr>
            <p:cNvPr id="408" name="Google Shape;408;p23"/>
            <p:cNvSpPr txBox="1"/>
            <p:nvPr/>
          </p:nvSpPr>
          <p:spPr>
            <a:xfrm rot="5400740">
              <a:off x="5339693" y="2435474"/>
              <a:ext cx="1393200" cy="35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Vestibulum nec ipsu</a:t>
              </a:r>
              <a:endParaRPr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09" name="Google Shape;409;p23"/>
            <p:cNvSpPr/>
            <p:nvPr/>
          </p:nvSpPr>
          <p:spPr>
            <a:xfrm rot="5400734">
              <a:off x="5175030" y="2539496"/>
              <a:ext cx="1405200" cy="152700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10" name="Google Shape;410;p23"/>
            <p:cNvSpPr/>
            <p:nvPr/>
          </p:nvSpPr>
          <p:spPr>
            <a:xfrm>
              <a:off x="5413943" y="1190875"/>
              <a:ext cx="565200" cy="565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212121">
                  <a:alpha val="3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01</a:t>
              </a:r>
              <a:endParaRPr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411" name="Google Shape;411;p23"/>
          <p:cNvGrpSpPr/>
          <p:nvPr/>
        </p:nvGrpSpPr>
        <p:grpSpPr>
          <a:xfrm>
            <a:off x="3885649" y="3705825"/>
            <a:ext cx="2093494" cy="845113"/>
            <a:chOff x="3885649" y="3401025"/>
            <a:chExt cx="2093494" cy="845113"/>
          </a:xfrm>
        </p:grpSpPr>
        <p:sp>
          <p:nvSpPr>
            <p:cNvPr id="412" name="Google Shape;412;p23"/>
            <p:cNvSpPr txBox="1"/>
            <p:nvPr/>
          </p:nvSpPr>
          <p:spPr>
            <a:xfrm rot="738">
              <a:off x="3894268" y="3888387"/>
              <a:ext cx="1397100" cy="35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Vestibulum nec ipsu</a:t>
              </a:r>
              <a:endParaRPr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13" name="Google Shape;413;p23"/>
            <p:cNvSpPr/>
            <p:nvPr/>
          </p:nvSpPr>
          <p:spPr>
            <a:xfrm flipH="1" rot="-734">
              <a:off x="3885799" y="3790145"/>
              <a:ext cx="1405200" cy="152700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14" name="Google Shape;414;p23"/>
            <p:cNvSpPr/>
            <p:nvPr/>
          </p:nvSpPr>
          <p:spPr>
            <a:xfrm>
              <a:off x="5413943" y="3401025"/>
              <a:ext cx="565200" cy="565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212121">
                  <a:alpha val="3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02</a:t>
              </a:r>
              <a:endParaRPr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415" name="Google Shape;415;p23"/>
          <p:cNvGrpSpPr/>
          <p:nvPr/>
        </p:nvGrpSpPr>
        <p:grpSpPr>
          <a:xfrm>
            <a:off x="2930709" y="2225352"/>
            <a:ext cx="832159" cy="2045973"/>
            <a:chOff x="2930709" y="1920552"/>
            <a:chExt cx="832159" cy="2045973"/>
          </a:xfrm>
        </p:grpSpPr>
        <p:sp>
          <p:nvSpPr>
            <p:cNvPr id="416" name="Google Shape;416;p23"/>
            <p:cNvSpPr txBox="1"/>
            <p:nvPr/>
          </p:nvSpPr>
          <p:spPr>
            <a:xfrm rot="-5402245">
              <a:off x="2421009" y="2446900"/>
              <a:ext cx="1377900" cy="35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Vestibulum nec ipsu</a:t>
              </a:r>
              <a:endParaRPr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17" name="Google Shape;417;p23"/>
            <p:cNvSpPr/>
            <p:nvPr/>
          </p:nvSpPr>
          <p:spPr>
            <a:xfrm flipH="1" rot="5399266">
              <a:off x="2604899" y="2546951"/>
              <a:ext cx="1405200" cy="152700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18" name="Google Shape;418;p23"/>
            <p:cNvSpPr/>
            <p:nvPr/>
          </p:nvSpPr>
          <p:spPr>
            <a:xfrm>
              <a:off x="3197668" y="3401025"/>
              <a:ext cx="565200" cy="565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212121">
                  <a:alpha val="3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03</a:t>
              </a:r>
              <a:endParaRPr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419" name="Google Shape;419;p23"/>
          <p:cNvGrpSpPr/>
          <p:nvPr/>
        </p:nvGrpSpPr>
        <p:grpSpPr>
          <a:xfrm>
            <a:off x="3197668" y="1221900"/>
            <a:ext cx="2139989" cy="839275"/>
            <a:chOff x="3197668" y="917100"/>
            <a:chExt cx="2139989" cy="839275"/>
          </a:xfrm>
        </p:grpSpPr>
        <p:sp>
          <p:nvSpPr>
            <p:cNvPr id="420" name="Google Shape;420;p23"/>
            <p:cNvSpPr txBox="1"/>
            <p:nvPr/>
          </p:nvSpPr>
          <p:spPr>
            <a:xfrm rot="745">
              <a:off x="3945294" y="917250"/>
              <a:ext cx="1384500" cy="35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Vestibulum nec ipsu</a:t>
              </a:r>
              <a:endParaRPr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21" name="Google Shape;421;p23"/>
            <p:cNvSpPr/>
            <p:nvPr/>
          </p:nvSpPr>
          <p:spPr>
            <a:xfrm rot="734">
              <a:off x="3932306" y="1220345"/>
              <a:ext cx="1405200" cy="152700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22" name="Google Shape;422;p23"/>
            <p:cNvSpPr/>
            <p:nvPr/>
          </p:nvSpPr>
          <p:spPr>
            <a:xfrm>
              <a:off x="3197668" y="1190875"/>
              <a:ext cx="565200" cy="565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212121">
                  <a:alpha val="3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04</a:t>
              </a:r>
              <a:endParaRPr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4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428" name="Google Shape;428;p24"/>
          <p:cNvGraphicFramePr/>
          <p:nvPr/>
        </p:nvGraphicFramePr>
        <p:xfrm>
          <a:off x="803235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{336AB89D-F5EC-4B56-A308-303C344C77D1}</a:tableStyleId>
              </a:tblPr>
              <a:tblGrid>
                <a:gridCol w="1396750"/>
                <a:gridCol w="1396750"/>
                <a:gridCol w="1396750"/>
                <a:gridCol w="1396750"/>
              </a:tblGrid>
              <a:tr h="595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</a:t>
                      </a:r>
                      <a:endParaRPr sz="11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</a:t>
                      </a:r>
                      <a:endParaRPr sz="11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sz="11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5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Yellow</a:t>
                      </a:r>
                      <a:endParaRPr sz="11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5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Blue</a:t>
                      </a:r>
                      <a:endParaRPr sz="11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5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Orange</a:t>
                      </a:r>
                      <a:endParaRPr sz="11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9" name="Google Shape;429;p24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7FF"/>
            </a:gs>
            <a:gs pos="62000">
              <a:srgbClr val="CCD4EB"/>
            </a:gs>
            <a:gs pos="100000">
              <a:schemeClr val="accent2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5"/>
          <p:cNvSpPr/>
          <p:nvPr/>
        </p:nvSpPr>
        <p:spPr>
          <a:xfrm>
            <a:off x="514725" y="9425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00025" rotWithShape="0" algn="bl" dir="5400000" dist="19050">
              <a:schemeClr val="dk1">
                <a:alpha val="1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5"/>
          <p:cNvSpPr txBox="1"/>
          <p:nvPr>
            <p:ph type="title"/>
          </p:nvPr>
        </p:nvSpPr>
        <p:spPr>
          <a:xfrm>
            <a:off x="776450" y="402700"/>
            <a:ext cx="3587400" cy="335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436" name="Google Shape;436;p25"/>
          <p:cNvSpPr/>
          <p:nvPr/>
        </p:nvSpPr>
        <p:spPr>
          <a:xfrm>
            <a:off x="1974350" y="1868850"/>
            <a:ext cx="6891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our office</a:t>
            </a:r>
            <a:endParaRPr sz="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" name="Google Shape;437;p25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438" name="Google Shape;438;p25"/>
          <p:cNvSpPr/>
          <p:nvPr/>
        </p:nvSpPr>
        <p:spPr>
          <a:xfrm>
            <a:off x="1174025" y="2153375"/>
            <a:ext cx="127500" cy="127500"/>
          </a:xfrm>
          <a:prstGeom prst="cube">
            <a:avLst>
              <a:gd fmla="val 25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5"/>
          <p:cNvSpPr/>
          <p:nvPr/>
        </p:nvSpPr>
        <p:spPr>
          <a:xfrm>
            <a:off x="2822475" y="3828650"/>
            <a:ext cx="127500" cy="127500"/>
          </a:xfrm>
          <a:prstGeom prst="cube">
            <a:avLst>
              <a:gd fmla="val 25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5"/>
          <p:cNvSpPr/>
          <p:nvPr/>
        </p:nvSpPr>
        <p:spPr>
          <a:xfrm>
            <a:off x="3887275" y="1975150"/>
            <a:ext cx="127500" cy="127500"/>
          </a:xfrm>
          <a:prstGeom prst="cube">
            <a:avLst>
              <a:gd fmla="val 25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5"/>
          <p:cNvSpPr/>
          <p:nvPr/>
        </p:nvSpPr>
        <p:spPr>
          <a:xfrm>
            <a:off x="4616600" y="4133450"/>
            <a:ext cx="127500" cy="127500"/>
          </a:xfrm>
          <a:prstGeom prst="cube">
            <a:avLst>
              <a:gd fmla="val 25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5"/>
          <p:cNvSpPr/>
          <p:nvPr/>
        </p:nvSpPr>
        <p:spPr>
          <a:xfrm>
            <a:off x="6781625" y="2508000"/>
            <a:ext cx="127500" cy="127500"/>
          </a:xfrm>
          <a:prstGeom prst="cube">
            <a:avLst>
              <a:gd fmla="val 25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5"/>
          <p:cNvSpPr/>
          <p:nvPr/>
        </p:nvSpPr>
        <p:spPr>
          <a:xfrm>
            <a:off x="7403650" y="4183325"/>
            <a:ext cx="127500" cy="127500"/>
          </a:xfrm>
          <a:prstGeom prst="cube">
            <a:avLst>
              <a:gd fmla="val 25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6"/>
          <p:cNvSpPr txBox="1"/>
          <p:nvPr>
            <p:ph idx="4294967295" type="ctrTitle"/>
          </p:nvPr>
        </p:nvSpPr>
        <p:spPr>
          <a:xfrm>
            <a:off x="685800" y="1735750"/>
            <a:ext cx="63651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/>
              <a:t>89,526,124</a:t>
            </a:r>
            <a:endParaRPr sz="9000"/>
          </a:p>
        </p:txBody>
      </p:sp>
      <p:sp>
        <p:nvSpPr>
          <p:cNvPr id="449" name="Google Shape;449;p26"/>
          <p:cNvSpPr txBox="1"/>
          <p:nvPr>
            <p:ph idx="4294967295" type="subTitle"/>
          </p:nvPr>
        </p:nvSpPr>
        <p:spPr>
          <a:xfrm>
            <a:off x="685800" y="2992454"/>
            <a:ext cx="63651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Whoa! That’s a big number, aren’t you proud?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50" name="Google Shape;450;p26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7"/>
          <p:cNvSpPr txBox="1"/>
          <p:nvPr>
            <p:ph idx="4294967295" type="ctrTitle"/>
          </p:nvPr>
        </p:nvSpPr>
        <p:spPr>
          <a:xfrm>
            <a:off x="1967050" y="571800"/>
            <a:ext cx="44478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89,526,124$</a:t>
            </a:r>
            <a:endParaRPr sz="3600"/>
          </a:p>
        </p:txBody>
      </p:sp>
      <p:sp>
        <p:nvSpPr>
          <p:cNvPr id="456" name="Google Shape;456;p27"/>
          <p:cNvSpPr txBox="1"/>
          <p:nvPr>
            <p:ph idx="4294967295" type="subTitle"/>
          </p:nvPr>
        </p:nvSpPr>
        <p:spPr>
          <a:xfrm>
            <a:off x="1967050" y="1335107"/>
            <a:ext cx="44478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That’s a lot of money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457" name="Google Shape;457;p27"/>
          <p:cNvSpPr txBox="1"/>
          <p:nvPr>
            <p:ph idx="4294967295" type="ctrTitle"/>
          </p:nvPr>
        </p:nvSpPr>
        <p:spPr>
          <a:xfrm>
            <a:off x="3795850" y="3200694"/>
            <a:ext cx="44478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458" name="Google Shape;458;p27"/>
          <p:cNvSpPr txBox="1"/>
          <p:nvPr>
            <p:ph idx="4294967295" type="subTitle"/>
          </p:nvPr>
        </p:nvSpPr>
        <p:spPr>
          <a:xfrm>
            <a:off x="3795850" y="3964001"/>
            <a:ext cx="44478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Total success!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459" name="Google Shape;459;p27"/>
          <p:cNvSpPr txBox="1"/>
          <p:nvPr>
            <p:ph idx="4294967295" type="ctrTitle"/>
          </p:nvPr>
        </p:nvSpPr>
        <p:spPr>
          <a:xfrm>
            <a:off x="2881450" y="1886247"/>
            <a:ext cx="44478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185,244 users</a:t>
            </a:r>
            <a:endParaRPr sz="3600"/>
          </a:p>
        </p:txBody>
      </p:sp>
      <p:sp>
        <p:nvSpPr>
          <p:cNvPr id="460" name="Google Shape;460;p27"/>
          <p:cNvSpPr txBox="1"/>
          <p:nvPr>
            <p:ph idx="4294967295" type="subTitle"/>
          </p:nvPr>
        </p:nvSpPr>
        <p:spPr>
          <a:xfrm>
            <a:off x="2881450" y="2649554"/>
            <a:ext cx="44478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And a lot of users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461" name="Google Shape;461;p27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8"/>
          <p:cNvSpPr txBox="1"/>
          <p:nvPr>
            <p:ph type="title"/>
          </p:nvPr>
        </p:nvSpPr>
        <p:spPr>
          <a:xfrm>
            <a:off x="776450" y="402700"/>
            <a:ext cx="16665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467" name="Google Shape;467;p28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68" name="Google Shape;468;p28"/>
          <p:cNvGrpSpPr/>
          <p:nvPr/>
        </p:nvGrpSpPr>
        <p:grpSpPr>
          <a:xfrm>
            <a:off x="4513729" y="1864926"/>
            <a:ext cx="2480144" cy="1728853"/>
            <a:chOff x="4526679" y="1857800"/>
            <a:chExt cx="2480144" cy="1728853"/>
          </a:xfrm>
        </p:grpSpPr>
        <p:sp>
          <p:nvSpPr>
            <p:cNvPr id="469" name="Google Shape;469;p28"/>
            <p:cNvSpPr/>
            <p:nvPr/>
          </p:nvSpPr>
          <p:spPr>
            <a:xfrm>
              <a:off x="4849302" y="3079475"/>
              <a:ext cx="1958400" cy="133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0" name="Google Shape;470;p28"/>
            <p:cNvGrpSpPr/>
            <p:nvPr/>
          </p:nvGrpSpPr>
          <p:grpSpPr>
            <a:xfrm>
              <a:off x="4526679" y="1857800"/>
              <a:ext cx="2480144" cy="1728853"/>
              <a:chOff x="4526679" y="1857800"/>
              <a:chExt cx="2480144" cy="1728853"/>
            </a:xfrm>
          </p:grpSpPr>
          <p:grpSp>
            <p:nvGrpSpPr>
              <p:cNvPr id="471" name="Google Shape;471;p28"/>
              <p:cNvGrpSpPr/>
              <p:nvPr/>
            </p:nvGrpSpPr>
            <p:grpSpPr>
              <a:xfrm>
                <a:off x="4808316" y="2800065"/>
                <a:ext cx="92400" cy="411825"/>
                <a:chOff x="845575" y="2563700"/>
                <a:chExt cx="92400" cy="411825"/>
              </a:xfrm>
            </p:grpSpPr>
            <p:cxnSp>
              <p:nvCxnSpPr>
                <p:cNvPr id="472" name="Google Shape;472;p28"/>
                <p:cNvCxnSpPr/>
                <p:nvPr/>
              </p:nvCxnSpPr>
              <p:spPr>
                <a:xfrm>
                  <a:off x="891775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473" name="Google Shape;473;p28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74" name="Google Shape;474;p28"/>
              <p:cNvSpPr txBox="1"/>
              <p:nvPr/>
            </p:nvSpPr>
            <p:spPr>
              <a:xfrm>
                <a:off x="4526679" y="3215253"/>
                <a:ext cx="6927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solidFill>
                      <a:schemeClr val="dk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20XX</a:t>
                </a:r>
                <a:endParaRPr b="1" sz="12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75" name="Google Shape;475;p28"/>
              <p:cNvSpPr txBox="1"/>
              <p:nvPr/>
            </p:nvSpPr>
            <p:spPr>
              <a:xfrm>
                <a:off x="4753223" y="1857800"/>
                <a:ext cx="22536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Vestibulum congue tempus</a:t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8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Lorem ipsum dolor sit amet, consectetur adipiscing elit, sed do eiusmod tempor. Donec facilisis lacus eget mauris.</a:t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476" name="Google Shape;476;p28"/>
          <p:cNvGrpSpPr/>
          <p:nvPr/>
        </p:nvGrpSpPr>
        <p:grpSpPr>
          <a:xfrm>
            <a:off x="6422860" y="2709722"/>
            <a:ext cx="2721140" cy="1735654"/>
            <a:chOff x="6435810" y="2702596"/>
            <a:chExt cx="2721140" cy="1735654"/>
          </a:xfrm>
        </p:grpSpPr>
        <p:sp>
          <p:nvSpPr>
            <p:cNvPr id="477" name="Google Shape;477;p28"/>
            <p:cNvSpPr/>
            <p:nvPr/>
          </p:nvSpPr>
          <p:spPr>
            <a:xfrm>
              <a:off x="6807650" y="3079475"/>
              <a:ext cx="2349300" cy="133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8" name="Google Shape;478;p28"/>
            <p:cNvGrpSpPr/>
            <p:nvPr/>
          </p:nvGrpSpPr>
          <p:grpSpPr>
            <a:xfrm>
              <a:off x="6435810" y="2702596"/>
              <a:ext cx="2494563" cy="1735654"/>
              <a:chOff x="6435810" y="2702596"/>
              <a:chExt cx="2494563" cy="1735654"/>
            </a:xfrm>
          </p:grpSpPr>
          <p:grpSp>
            <p:nvGrpSpPr>
              <p:cNvPr id="479" name="Google Shape;479;p28"/>
              <p:cNvGrpSpPr/>
              <p:nvPr/>
            </p:nvGrpSpPr>
            <p:grpSpPr>
              <a:xfrm rot="10800000">
                <a:off x="6760035" y="3079467"/>
                <a:ext cx="92400" cy="411825"/>
                <a:chOff x="2070100" y="2563700"/>
                <a:chExt cx="92400" cy="411825"/>
              </a:xfrm>
            </p:grpSpPr>
            <p:cxnSp>
              <p:nvCxnSpPr>
                <p:cNvPr id="480" name="Google Shape;480;p28"/>
                <p:cNvCxnSpPr/>
                <p:nvPr/>
              </p:nvCxnSpPr>
              <p:spPr>
                <a:xfrm>
                  <a:off x="2116300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481" name="Google Shape;481;p28"/>
                <p:cNvSpPr/>
                <p:nvPr/>
              </p:nvSpPr>
              <p:spPr>
                <a:xfrm>
                  <a:off x="2070100" y="2563700"/>
                  <a:ext cx="92400" cy="924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82" name="Google Shape;482;p28"/>
              <p:cNvSpPr txBox="1"/>
              <p:nvPr/>
            </p:nvSpPr>
            <p:spPr>
              <a:xfrm>
                <a:off x="6435810" y="2702596"/>
                <a:ext cx="7458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20XX</a:t>
                </a:r>
                <a:endParaRPr b="1" sz="12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83" name="Google Shape;483;p28"/>
              <p:cNvSpPr txBox="1"/>
              <p:nvPr/>
            </p:nvSpPr>
            <p:spPr>
              <a:xfrm>
                <a:off x="6676773" y="3494450"/>
                <a:ext cx="22536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Vestibulum congue tempus</a:t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8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Lorem ipsum dolor sit amet, consectetur adipiscing elit, sed do eiusmod tempor. Donec facilisis lacus eget mauris.</a:t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484" name="Google Shape;484;p28"/>
          <p:cNvGrpSpPr/>
          <p:nvPr/>
        </p:nvGrpSpPr>
        <p:grpSpPr>
          <a:xfrm>
            <a:off x="483041" y="1864926"/>
            <a:ext cx="2580731" cy="1728863"/>
            <a:chOff x="495991" y="1857800"/>
            <a:chExt cx="2580731" cy="1728863"/>
          </a:xfrm>
        </p:grpSpPr>
        <p:sp>
          <p:nvSpPr>
            <p:cNvPr id="485" name="Google Shape;485;p28"/>
            <p:cNvSpPr/>
            <p:nvPr/>
          </p:nvSpPr>
          <p:spPr>
            <a:xfrm>
              <a:off x="932600" y="3079475"/>
              <a:ext cx="1958400" cy="1335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86" name="Google Shape;486;p28"/>
            <p:cNvGrpSpPr/>
            <p:nvPr/>
          </p:nvGrpSpPr>
          <p:grpSpPr>
            <a:xfrm>
              <a:off x="495991" y="1857800"/>
              <a:ext cx="2580731" cy="1728863"/>
              <a:chOff x="495991" y="1857800"/>
              <a:chExt cx="2580731" cy="1728863"/>
            </a:xfrm>
          </p:grpSpPr>
          <p:sp>
            <p:nvSpPr>
              <p:cNvPr id="487" name="Google Shape;487;p28"/>
              <p:cNvSpPr txBox="1"/>
              <p:nvPr/>
            </p:nvSpPr>
            <p:spPr>
              <a:xfrm>
                <a:off x="495991" y="3215263"/>
                <a:ext cx="8712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solidFill>
                      <a:schemeClr val="accent6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20XX</a:t>
                </a:r>
                <a:endParaRPr b="1" sz="1200">
                  <a:solidFill>
                    <a:schemeClr val="accent6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grpSp>
            <p:nvGrpSpPr>
              <p:cNvPr id="488" name="Google Shape;488;p28"/>
              <p:cNvGrpSpPr/>
              <p:nvPr/>
            </p:nvGrpSpPr>
            <p:grpSpPr>
              <a:xfrm>
                <a:off x="881025" y="2800065"/>
                <a:ext cx="92400" cy="411825"/>
                <a:chOff x="845575" y="2563700"/>
                <a:chExt cx="92400" cy="411825"/>
              </a:xfrm>
            </p:grpSpPr>
            <p:cxnSp>
              <p:nvCxnSpPr>
                <p:cNvPr id="489" name="Google Shape;489;p28"/>
                <p:cNvCxnSpPr/>
                <p:nvPr/>
              </p:nvCxnSpPr>
              <p:spPr>
                <a:xfrm>
                  <a:off x="891775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accent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490" name="Google Shape;490;p28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91" name="Google Shape;491;p28"/>
              <p:cNvSpPr txBox="1"/>
              <p:nvPr/>
            </p:nvSpPr>
            <p:spPr>
              <a:xfrm>
                <a:off x="823122" y="1857800"/>
                <a:ext cx="22536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Vestibulum congue tempus</a:t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8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Lorem ipsum dolor sit amet, consectetur adipiscing elit, sed do eiusmod tempor. Donec facilisis lacus eget mauris.</a:t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492" name="Google Shape;492;p28"/>
          <p:cNvGrpSpPr/>
          <p:nvPr/>
        </p:nvGrpSpPr>
        <p:grpSpPr>
          <a:xfrm>
            <a:off x="2512645" y="2709722"/>
            <a:ext cx="2501355" cy="1735654"/>
            <a:chOff x="2525595" y="2702596"/>
            <a:chExt cx="2501355" cy="1735654"/>
          </a:xfrm>
        </p:grpSpPr>
        <p:sp>
          <p:nvSpPr>
            <p:cNvPr id="493" name="Google Shape;493;p28"/>
            <p:cNvSpPr/>
            <p:nvPr/>
          </p:nvSpPr>
          <p:spPr>
            <a:xfrm>
              <a:off x="2890952" y="3079475"/>
              <a:ext cx="19584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4" name="Google Shape;494;p28"/>
            <p:cNvGrpSpPr/>
            <p:nvPr/>
          </p:nvGrpSpPr>
          <p:grpSpPr>
            <a:xfrm>
              <a:off x="2525595" y="2702596"/>
              <a:ext cx="2501355" cy="1735654"/>
              <a:chOff x="2525595" y="2702596"/>
              <a:chExt cx="2501355" cy="1735654"/>
            </a:xfrm>
          </p:grpSpPr>
          <p:sp>
            <p:nvSpPr>
              <p:cNvPr id="495" name="Google Shape;495;p28"/>
              <p:cNvSpPr txBox="1"/>
              <p:nvPr/>
            </p:nvSpPr>
            <p:spPr>
              <a:xfrm>
                <a:off x="2525595" y="2702596"/>
                <a:ext cx="7458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solidFill>
                      <a:schemeClr val="accen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20XX</a:t>
                </a:r>
                <a:endParaRPr b="1" sz="12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grpSp>
            <p:nvGrpSpPr>
              <p:cNvPr id="496" name="Google Shape;496;p28"/>
              <p:cNvGrpSpPr/>
              <p:nvPr/>
            </p:nvGrpSpPr>
            <p:grpSpPr>
              <a:xfrm rot="10800000">
                <a:off x="2849073" y="3079467"/>
                <a:ext cx="92400" cy="411825"/>
                <a:chOff x="2070100" y="2563700"/>
                <a:chExt cx="92400" cy="411825"/>
              </a:xfrm>
            </p:grpSpPr>
            <p:cxnSp>
              <p:nvCxnSpPr>
                <p:cNvPr id="497" name="Google Shape;497;p28"/>
                <p:cNvCxnSpPr/>
                <p:nvPr/>
              </p:nvCxnSpPr>
              <p:spPr>
                <a:xfrm>
                  <a:off x="2116300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498" name="Google Shape;498;p28"/>
                <p:cNvSpPr/>
                <p:nvPr/>
              </p:nvSpPr>
              <p:spPr>
                <a:xfrm>
                  <a:off x="2070100" y="2563700"/>
                  <a:ext cx="92400" cy="92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99" name="Google Shape;499;p28"/>
              <p:cNvSpPr txBox="1"/>
              <p:nvPr/>
            </p:nvSpPr>
            <p:spPr>
              <a:xfrm>
                <a:off x="2773350" y="3494450"/>
                <a:ext cx="22536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Vestibulum congue tempus</a:t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800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Lorem ipsum dolor sit amet, consectetur adipiscing elit, sed do eiusmod tempor. Donec facilisis lacus eget mauris.</a:t>
                </a:r>
                <a:endParaRPr b="1" sz="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9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505" name="Google Shape;505;p29"/>
          <p:cNvSpPr txBox="1"/>
          <p:nvPr>
            <p:ph idx="1" type="body"/>
          </p:nvPr>
        </p:nvSpPr>
        <p:spPr>
          <a:xfrm>
            <a:off x="776450" y="1524375"/>
            <a:ext cx="23277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Yellow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506" name="Google Shape;506;p29"/>
          <p:cNvSpPr txBox="1"/>
          <p:nvPr>
            <p:ph idx="2" type="body"/>
          </p:nvPr>
        </p:nvSpPr>
        <p:spPr>
          <a:xfrm>
            <a:off x="3376062" y="1524375"/>
            <a:ext cx="23277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Blue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507" name="Google Shape;507;p29"/>
          <p:cNvSpPr txBox="1"/>
          <p:nvPr>
            <p:ph idx="3" type="body"/>
          </p:nvPr>
        </p:nvSpPr>
        <p:spPr>
          <a:xfrm>
            <a:off x="5975675" y="1524375"/>
            <a:ext cx="23277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Red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08" name="Google Shape;508;p29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9" name="Google Shape;509;p29"/>
          <p:cNvSpPr txBox="1"/>
          <p:nvPr>
            <p:ph idx="1" type="body"/>
          </p:nvPr>
        </p:nvSpPr>
        <p:spPr>
          <a:xfrm>
            <a:off x="776450" y="3114825"/>
            <a:ext cx="23277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Yellow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510" name="Google Shape;510;p29"/>
          <p:cNvSpPr txBox="1"/>
          <p:nvPr>
            <p:ph idx="2" type="body"/>
          </p:nvPr>
        </p:nvSpPr>
        <p:spPr>
          <a:xfrm>
            <a:off x="3376062" y="3114825"/>
            <a:ext cx="23277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Blue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511" name="Google Shape;511;p29"/>
          <p:cNvSpPr txBox="1"/>
          <p:nvPr>
            <p:ph idx="3" type="body"/>
          </p:nvPr>
        </p:nvSpPr>
        <p:spPr>
          <a:xfrm>
            <a:off x="5975675" y="3114825"/>
            <a:ext cx="23277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Red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0"/>
          <p:cNvSpPr txBox="1"/>
          <p:nvPr>
            <p:ph idx="1" type="body"/>
          </p:nvPr>
        </p:nvSpPr>
        <p:spPr>
          <a:xfrm>
            <a:off x="1288075" y="3945179"/>
            <a:ext cx="64839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517" name="Google Shape;517;p30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18" name="Google Shape;518;p30"/>
          <p:cNvCxnSpPr/>
          <p:nvPr/>
        </p:nvCxnSpPr>
        <p:spPr>
          <a:xfrm>
            <a:off x="952500" y="9985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9" name="Google Shape;519;p30"/>
          <p:cNvCxnSpPr/>
          <p:nvPr/>
        </p:nvCxnSpPr>
        <p:spPr>
          <a:xfrm>
            <a:off x="952500" y="17079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0" name="Google Shape;520;p30"/>
          <p:cNvCxnSpPr/>
          <p:nvPr/>
        </p:nvCxnSpPr>
        <p:spPr>
          <a:xfrm>
            <a:off x="952500" y="24174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1" name="Google Shape;521;p30"/>
          <p:cNvCxnSpPr/>
          <p:nvPr/>
        </p:nvCxnSpPr>
        <p:spPr>
          <a:xfrm>
            <a:off x="952500" y="31269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2" name="Google Shape;522;p30"/>
          <p:cNvCxnSpPr/>
          <p:nvPr/>
        </p:nvCxnSpPr>
        <p:spPr>
          <a:xfrm>
            <a:off x="952500" y="38583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3" name="Google Shape;523;p30"/>
          <p:cNvSpPr txBox="1"/>
          <p:nvPr/>
        </p:nvSpPr>
        <p:spPr>
          <a:xfrm>
            <a:off x="952500" y="8397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4000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3000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2000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1000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30"/>
          <p:cNvSpPr/>
          <p:nvPr/>
        </p:nvSpPr>
        <p:spPr>
          <a:xfrm>
            <a:off x="1572782" y="23047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0"/>
          <p:cNvSpPr/>
          <p:nvPr/>
        </p:nvSpPr>
        <p:spPr>
          <a:xfrm>
            <a:off x="1887026" y="19106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0"/>
          <p:cNvSpPr/>
          <p:nvPr/>
        </p:nvSpPr>
        <p:spPr>
          <a:xfrm>
            <a:off x="2201270" y="24174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30"/>
          <p:cNvSpPr/>
          <p:nvPr/>
        </p:nvSpPr>
        <p:spPr>
          <a:xfrm>
            <a:off x="3325786" y="26185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0"/>
          <p:cNvSpPr/>
          <p:nvPr/>
        </p:nvSpPr>
        <p:spPr>
          <a:xfrm>
            <a:off x="3640031" y="20201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0"/>
          <p:cNvSpPr/>
          <p:nvPr/>
        </p:nvSpPr>
        <p:spPr>
          <a:xfrm>
            <a:off x="3954275" y="11528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0"/>
          <p:cNvSpPr/>
          <p:nvPr/>
        </p:nvSpPr>
        <p:spPr>
          <a:xfrm>
            <a:off x="5078791" y="20639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0"/>
          <p:cNvSpPr/>
          <p:nvPr/>
        </p:nvSpPr>
        <p:spPr>
          <a:xfrm>
            <a:off x="5393035" y="9983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0"/>
          <p:cNvSpPr/>
          <p:nvPr/>
        </p:nvSpPr>
        <p:spPr>
          <a:xfrm>
            <a:off x="5707280" y="22463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30"/>
          <p:cNvSpPr/>
          <p:nvPr/>
        </p:nvSpPr>
        <p:spPr>
          <a:xfrm>
            <a:off x="6831796" y="26769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0"/>
          <p:cNvSpPr/>
          <p:nvPr/>
        </p:nvSpPr>
        <p:spPr>
          <a:xfrm>
            <a:off x="7146040" y="12174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30"/>
          <p:cNvSpPr/>
          <p:nvPr/>
        </p:nvSpPr>
        <p:spPr>
          <a:xfrm>
            <a:off x="7460284" y="15312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7FF"/>
            </a:gs>
            <a:gs pos="62000">
              <a:srgbClr val="CCD4EB"/>
            </a:gs>
            <a:gs pos="100000">
              <a:schemeClr val="accent2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1"/>
          <p:cNvSpPr txBox="1"/>
          <p:nvPr>
            <p:ph idx="4294967295" type="body"/>
          </p:nvPr>
        </p:nvSpPr>
        <p:spPr>
          <a:xfrm>
            <a:off x="457200" y="959625"/>
            <a:ext cx="2259900" cy="113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Poppins"/>
                <a:ea typeface="Poppins"/>
                <a:cs typeface="Poppins"/>
                <a:sym typeface="Poppins"/>
              </a:rPr>
              <a:t>MOBILE PROJECT</a:t>
            </a:r>
            <a:endParaRPr b="1"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Show and explain your web, app or software projects using these gadget templates.</a:t>
            </a:r>
            <a:endParaRPr sz="1200"/>
          </a:p>
        </p:txBody>
      </p:sp>
      <p:sp>
        <p:nvSpPr>
          <p:cNvPr id="541" name="Google Shape;541;p31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42" name="Google Shape;542;p31"/>
          <p:cNvGrpSpPr/>
          <p:nvPr/>
        </p:nvGrpSpPr>
        <p:grpSpPr>
          <a:xfrm>
            <a:off x="3821573" y="373573"/>
            <a:ext cx="1975330" cy="4097226"/>
            <a:chOff x="2547150" y="238125"/>
            <a:chExt cx="2525675" cy="5238750"/>
          </a:xfrm>
        </p:grpSpPr>
        <p:sp>
          <p:nvSpPr>
            <p:cNvPr id="543" name="Google Shape;543;p31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200025" rotWithShape="0" algn="bl" dir="5400000" dist="57150">
                <a:schemeClr val="dk1">
                  <a:alpha val="2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1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1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1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47" name="Google Shape;547;p31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3858925" y="723788"/>
            <a:ext cx="1900625" cy="34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7FF"/>
            </a:gs>
            <a:gs pos="62000">
              <a:srgbClr val="CCD4EB"/>
            </a:gs>
            <a:gs pos="100000">
              <a:schemeClr val="accent2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2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53" name="Google Shape;553;p32"/>
          <p:cNvGrpSpPr/>
          <p:nvPr/>
        </p:nvGrpSpPr>
        <p:grpSpPr>
          <a:xfrm>
            <a:off x="3550979" y="579998"/>
            <a:ext cx="2512677" cy="3877199"/>
            <a:chOff x="2112475" y="238125"/>
            <a:chExt cx="3395050" cy="5238750"/>
          </a:xfrm>
        </p:grpSpPr>
        <p:sp>
          <p:nvSpPr>
            <p:cNvPr id="554" name="Google Shape;554;p32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185738" rotWithShape="0" algn="bl" dir="5400000" dist="47625">
                <a:schemeClr val="dk1">
                  <a:alpha val="19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2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85738" rotWithShape="0" algn="bl" dir="5400000" dist="47625">
                <a:schemeClr val="dk1">
                  <a:alpha val="19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32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85738" rotWithShape="0" algn="bl" dir="5400000" dist="47625">
                <a:schemeClr val="dk1">
                  <a:alpha val="19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2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85738" rotWithShape="0" algn="bl" dir="5400000" dist="47625">
                <a:schemeClr val="dk1">
                  <a:alpha val="19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8" name="Google Shape;558;p32"/>
          <p:cNvSpPr txBox="1"/>
          <p:nvPr>
            <p:ph idx="4294967295" type="body"/>
          </p:nvPr>
        </p:nvSpPr>
        <p:spPr>
          <a:xfrm>
            <a:off x="457200" y="959625"/>
            <a:ext cx="2253000" cy="113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Poppins"/>
                <a:ea typeface="Poppins"/>
                <a:cs typeface="Poppins"/>
                <a:sym typeface="Poppins"/>
              </a:rPr>
              <a:t>TABLET</a:t>
            </a:r>
            <a:r>
              <a:rPr b="1" lang="en" sz="1200">
                <a:latin typeface="Poppins"/>
                <a:ea typeface="Poppins"/>
                <a:cs typeface="Poppins"/>
                <a:sym typeface="Poppins"/>
              </a:rPr>
              <a:t> PROJECT</a:t>
            </a:r>
            <a:endParaRPr b="1"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Show and explain your web, app or software projects using these gadget templates.</a:t>
            </a:r>
            <a:endParaRPr sz="1200"/>
          </a:p>
        </p:txBody>
      </p:sp>
      <p:pic>
        <p:nvPicPr>
          <p:cNvPr id="559" name="Google Shape;55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8344" y="919061"/>
            <a:ext cx="2417914" cy="32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7FF"/>
            </a:gs>
            <a:gs pos="62000">
              <a:srgbClr val="CCD4EB"/>
            </a:gs>
            <a:gs pos="100000">
              <a:schemeClr val="accent2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3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5" name="Google Shape;565;p33"/>
          <p:cNvSpPr txBox="1"/>
          <p:nvPr>
            <p:ph idx="4294967295" type="body"/>
          </p:nvPr>
        </p:nvSpPr>
        <p:spPr>
          <a:xfrm>
            <a:off x="457200" y="959625"/>
            <a:ext cx="1562100" cy="160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Poppins"/>
                <a:ea typeface="Poppins"/>
                <a:cs typeface="Poppins"/>
                <a:sym typeface="Poppins"/>
              </a:rPr>
              <a:t>DESKTOP</a:t>
            </a:r>
            <a:r>
              <a:rPr b="1" lang="en" sz="1200">
                <a:latin typeface="Poppins"/>
                <a:ea typeface="Poppins"/>
                <a:cs typeface="Poppins"/>
                <a:sym typeface="Poppins"/>
              </a:rPr>
              <a:t> PROJECT</a:t>
            </a:r>
            <a:endParaRPr b="1"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Show and explain your web, app or software projects using these gadget templates.</a:t>
            </a:r>
            <a:endParaRPr sz="1200"/>
          </a:p>
        </p:txBody>
      </p:sp>
      <p:grpSp>
        <p:nvGrpSpPr>
          <p:cNvPr id="566" name="Google Shape;566;p33"/>
          <p:cNvGrpSpPr/>
          <p:nvPr/>
        </p:nvGrpSpPr>
        <p:grpSpPr>
          <a:xfrm>
            <a:off x="2595024" y="936333"/>
            <a:ext cx="5962030" cy="3493082"/>
            <a:chOff x="1177450" y="241631"/>
            <a:chExt cx="6173152" cy="3616776"/>
          </a:xfrm>
        </p:grpSpPr>
        <p:sp>
          <p:nvSpPr>
            <p:cNvPr id="567" name="Google Shape;567;p33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185738" rotWithShape="0" algn="bl" dir="5400000" dist="47625">
                <a:schemeClr val="dk1">
                  <a:alpha val="19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33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185738" rotWithShape="0" algn="bl" dir="5400000" dist="47625">
                <a:schemeClr val="dk1">
                  <a:alpha val="19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33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33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71" name="Google Shape;571;p33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3260665" y="1128900"/>
            <a:ext cx="4633966" cy="2943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4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7" name="Google Shape;577;p34"/>
          <p:cNvSpPr txBox="1"/>
          <p:nvPr>
            <p:ph idx="4294967295" type="ctrTitle"/>
          </p:nvPr>
        </p:nvSpPr>
        <p:spPr>
          <a:xfrm>
            <a:off x="1313736" y="1167942"/>
            <a:ext cx="4725000" cy="8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</a:rPr>
              <a:t>THANKS</a:t>
            </a:r>
            <a:r>
              <a:rPr lang="en" sz="7200">
                <a:solidFill>
                  <a:schemeClr val="accent2"/>
                </a:solidFill>
              </a:rPr>
              <a:t>!</a:t>
            </a:r>
            <a:endParaRPr sz="7200">
              <a:solidFill>
                <a:schemeClr val="accent2"/>
              </a:solidFill>
            </a:endParaRPr>
          </a:p>
        </p:txBody>
      </p:sp>
      <p:sp>
        <p:nvSpPr>
          <p:cNvPr id="578" name="Google Shape;578;p34"/>
          <p:cNvSpPr txBox="1"/>
          <p:nvPr>
            <p:ph idx="4294967295" type="subTitle"/>
          </p:nvPr>
        </p:nvSpPr>
        <p:spPr>
          <a:xfrm>
            <a:off x="1356746" y="2229002"/>
            <a:ext cx="4725000" cy="23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Any questions?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at: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❑"/>
            </a:pPr>
            <a:r>
              <a:rPr lang="en"/>
              <a:t>@username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❑"/>
            </a:pPr>
            <a:r>
              <a:rPr lang="en"/>
              <a:t>user@mail.me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5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584" name="Google Shape;584;p35"/>
          <p:cNvSpPr txBox="1"/>
          <p:nvPr>
            <p:ph idx="1" type="body"/>
          </p:nvPr>
        </p:nvSpPr>
        <p:spPr>
          <a:xfrm>
            <a:off x="776450" y="1524375"/>
            <a:ext cx="7591200" cy="293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❑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❑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585" name="Google Shape;585;p35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6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591" name="Google Shape;591;p36"/>
          <p:cNvSpPr txBox="1"/>
          <p:nvPr>
            <p:ph idx="1" type="body"/>
          </p:nvPr>
        </p:nvSpPr>
        <p:spPr>
          <a:xfrm>
            <a:off x="776450" y="1524375"/>
            <a:ext cx="7591200" cy="293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This presentation uses the following typographies: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❑"/>
            </a:pPr>
            <a:r>
              <a:rPr lang="en" sz="1600"/>
              <a:t>Titles: Poppins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❑"/>
            </a:pPr>
            <a:r>
              <a:rPr lang="en" sz="1600"/>
              <a:t>Body copy: Montserrat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Download for free at: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https://www.fontsquirrel.com/fonts/poppins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4"/>
              </a:rPr>
              <a:t>https://www.fontsquirrel.com/fonts/montserrat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592" name="Google Shape;592;p36"/>
          <p:cNvSpPr txBox="1"/>
          <p:nvPr/>
        </p:nvSpPr>
        <p:spPr>
          <a:xfrm>
            <a:off x="2240725" y="4019250"/>
            <a:ext cx="65997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3" name="Google Shape;593;p36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7"/>
          <p:cNvSpPr txBox="1"/>
          <p:nvPr>
            <p:ph type="ctrTitle"/>
          </p:nvPr>
        </p:nvSpPr>
        <p:spPr>
          <a:xfrm>
            <a:off x="2027625" y="1629397"/>
            <a:ext cx="50886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2</a:t>
            </a:r>
            <a:r>
              <a:rPr lang="en">
                <a:solidFill>
                  <a:schemeClr val="accent2"/>
                </a:solidFill>
              </a:rPr>
              <a:t>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599" name="Google Shape;599;p37"/>
          <p:cNvSpPr txBox="1"/>
          <p:nvPr>
            <p:ph idx="1" type="subTitle"/>
          </p:nvPr>
        </p:nvSpPr>
        <p:spPr>
          <a:xfrm>
            <a:off x="2027625" y="2886101"/>
            <a:ext cx="50886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8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605" name="Google Shape;605;p38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6" name="Google Shape;606;p38"/>
          <p:cNvSpPr/>
          <p:nvPr/>
        </p:nvSpPr>
        <p:spPr>
          <a:xfrm>
            <a:off x="7735208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DEC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7" name="Google Shape;607;p38"/>
          <p:cNvSpPr/>
          <p:nvPr/>
        </p:nvSpPr>
        <p:spPr>
          <a:xfrm>
            <a:off x="7075124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NOV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8" name="Google Shape;608;p38"/>
          <p:cNvSpPr/>
          <p:nvPr/>
        </p:nvSpPr>
        <p:spPr>
          <a:xfrm>
            <a:off x="6415040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OCT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9" name="Google Shape;609;p38"/>
          <p:cNvSpPr/>
          <p:nvPr/>
        </p:nvSpPr>
        <p:spPr>
          <a:xfrm>
            <a:off x="5754956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0" name="Google Shape;610;p38"/>
          <p:cNvSpPr/>
          <p:nvPr/>
        </p:nvSpPr>
        <p:spPr>
          <a:xfrm>
            <a:off x="5094872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AUG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38"/>
          <p:cNvSpPr/>
          <p:nvPr/>
        </p:nvSpPr>
        <p:spPr>
          <a:xfrm>
            <a:off x="4434788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JUL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38"/>
          <p:cNvSpPr/>
          <p:nvPr/>
        </p:nvSpPr>
        <p:spPr>
          <a:xfrm>
            <a:off x="3774704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JUN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38"/>
          <p:cNvSpPr/>
          <p:nvPr/>
        </p:nvSpPr>
        <p:spPr>
          <a:xfrm>
            <a:off x="3114619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4" name="Google Shape;614;p38"/>
          <p:cNvSpPr/>
          <p:nvPr/>
        </p:nvSpPr>
        <p:spPr>
          <a:xfrm>
            <a:off x="2454535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APR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5" name="Google Shape;615;p38"/>
          <p:cNvSpPr/>
          <p:nvPr/>
        </p:nvSpPr>
        <p:spPr>
          <a:xfrm>
            <a:off x="1794451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6" name="Google Shape;616;p38"/>
          <p:cNvSpPr/>
          <p:nvPr/>
        </p:nvSpPr>
        <p:spPr>
          <a:xfrm>
            <a:off x="1134367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FEB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p38"/>
          <p:cNvSpPr/>
          <p:nvPr/>
        </p:nvSpPr>
        <p:spPr>
          <a:xfrm>
            <a:off x="474283" y="2527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JAN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8" name="Google Shape;618;p38"/>
          <p:cNvSpPr/>
          <p:nvPr/>
        </p:nvSpPr>
        <p:spPr>
          <a:xfrm>
            <a:off x="0" y="25273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619" name="Google Shape;619;p38"/>
          <p:cNvCxnSpPr/>
          <p:nvPr/>
        </p:nvCxnSpPr>
        <p:spPr>
          <a:xfrm rot="10800000">
            <a:off x="768923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0" name="Google Shape;620;p38"/>
          <p:cNvSpPr txBox="1"/>
          <p:nvPr/>
        </p:nvSpPr>
        <p:spPr>
          <a:xfrm>
            <a:off x="727900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1" name="Google Shape;621;p38"/>
          <p:cNvCxnSpPr/>
          <p:nvPr/>
        </p:nvCxnSpPr>
        <p:spPr>
          <a:xfrm rot="10800000">
            <a:off x="2090158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2" name="Google Shape;622;p38"/>
          <p:cNvSpPr txBox="1"/>
          <p:nvPr/>
        </p:nvSpPr>
        <p:spPr>
          <a:xfrm>
            <a:off x="2050642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Red is the colour of danger and courage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3" name="Google Shape;623;p38"/>
          <p:cNvCxnSpPr/>
          <p:nvPr/>
        </p:nvCxnSpPr>
        <p:spPr>
          <a:xfrm rot="10800000">
            <a:off x="3411393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4" name="Google Shape;624;p38"/>
          <p:cNvSpPr txBox="1"/>
          <p:nvPr/>
        </p:nvSpPr>
        <p:spPr>
          <a:xfrm>
            <a:off x="3373384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5" name="Google Shape;625;p38"/>
          <p:cNvCxnSpPr/>
          <p:nvPr/>
        </p:nvCxnSpPr>
        <p:spPr>
          <a:xfrm rot="10800000">
            <a:off x="4732628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6" name="Google Shape;626;p38"/>
          <p:cNvSpPr txBox="1"/>
          <p:nvPr/>
        </p:nvSpPr>
        <p:spPr>
          <a:xfrm>
            <a:off x="4696126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7" name="Google Shape;627;p38"/>
          <p:cNvCxnSpPr/>
          <p:nvPr/>
        </p:nvCxnSpPr>
        <p:spPr>
          <a:xfrm rot="10800000">
            <a:off x="6053863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8" name="Google Shape;628;p38"/>
          <p:cNvSpPr txBox="1"/>
          <p:nvPr/>
        </p:nvSpPr>
        <p:spPr>
          <a:xfrm>
            <a:off x="6018868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9" name="Google Shape;629;p38"/>
          <p:cNvCxnSpPr/>
          <p:nvPr/>
        </p:nvCxnSpPr>
        <p:spPr>
          <a:xfrm rot="10800000">
            <a:off x="7375098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0" name="Google Shape;630;p38"/>
          <p:cNvSpPr txBox="1"/>
          <p:nvPr/>
        </p:nvSpPr>
        <p:spPr>
          <a:xfrm>
            <a:off x="7341610" y="1498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1" name="Google Shape;631;p38"/>
          <p:cNvCxnSpPr/>
          <p:nvPr/>
        </p:nvCxnSpPr>
        <p:spPr>
          <a:xfrm rot="10800000">
            <a:off x="1439687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2" name="Google Shape;632;p38"/>
          <p:cNvSpPr txBox="1"/>
          <p:nvPr/>
        </p:nvSpPr>
        <p:spPr>
          <a:xfrm>
            <a:off x="1369548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3" name="Google Shape;633;p38"/>
          <p:cNvCxnSpPr/>
          <p:nvPr/>
        </p:nvCxnSpPr>
        <p:spPr>
          <a:xfrm rot="10800000">
            <a:off x="2760922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4" name="Google Shape;634;p38"/>
          <p:cNvSpPr txBox="1"/>
          <p:nvPr/>
        </p:nvSpPr>
        <p:spPr>
          <a:xfrm>
            <a:off x="2699944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5" name="Google Shape;635;p38"/>
          <p:cNvCxnSpPr/>
          <p:nvPr/>
        </p:nvCxnSpPr>
        <p:spPr>
          <a:xfrm rot="10800000">
            <a:off x="4082157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6" name="Google Shape;636;p38"/>
          <p:cNvSpPr txBox="1"/>
          <p:nvPr/>
        </p:nvSpPr>
        <p:spPr>
          <a:xfrm>
            <a:off x="4030339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7" name="Google Shape;637;p38"/>
          <p:cNvCxnSpPr/>
          <p:nvPr/>
        </p:nvCxnSpPr>
        <p:spPr>
          <a:xfrm rot="10800000">
            <a:off x="5403392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8" name="Google Shape;638;p38"/>
          <p:cNvSpPr txBox="1"/>
          <p:nvPr/>
        </p:nvSpPr>
        <p:spPr>
          <a:xfrm>
            <a:off x="5360735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Red is the colour of danger and courage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9" name="Google Shape;639;p38"/>
          <p:cNvCxnSpPr/>
          <p:nvPr/>
        </p:nvCxnSpPr>
        <p:spPr>
          <a:xfrm rot="10800000">
            <a:off x="6724627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40" name="Google Shape;640;p38"/>
          <p:cNvSpPr txBox="1"/>
          <p:nvPr/>
        </p:nvSpPr>
        <p:spPr>
          <a:xfrm>
            <a:off x="6691131" y="3419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41" name="Google Shape;641;p38"/>
          <p:cNvCxnSpPr/>
          <p:nvPr/>
        </p:nvCxnSpPr>
        <p:spPr>
          <a:xfrm rot="10800000">
            <a:off x="8045862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42" name="Google Shape;642;p38"/>
          <p:cNvSpPr txBox="1"/>
          <p:nvPr/>
        </p:nvSpPr>
        <p:spPr>
          <a:xfrm>
            <a:off x="8008073" y="34195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9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648" name="Google Shape;648;p39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9" name="Google Shape;649;p39"/>
          <p:cNvSpPr/>
          <p:nvPr/>
        </p:nvSpPr>
        <p:spPr>
          <a:xfrm>
            <a:off x="0" y="2523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39"/>
          <p:cNvSpPr/>
          <p:nvPr/>
        </p:nvSpPr>
        <p:spPr>
          <a:xfrm>
            <a:off x="0" y="2523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1" name="Google Shape;651;p39"/>
          <p:cNvGrpSpPr/>
          <p:nvPr/>
        </p:nvGrpSpPr>
        <p:grpSpPr>
          <a:xfrm>
            <a:off x="1786339" y="1855801"/>
            <a:ext cx="473400" cy="473400"/>
            <a:chOff x="1786339" y="1703401"/>
            <a:chExt cx="473400" cy="473400"/>
          </a:xfrm>
        </p:grpSpPr>
        <p:sp>
          <p:nvSpPr>
            <p:cNvPr id="652" name="Google Shape;652;p39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53" name="Google Shape;653;p39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  <a:endParaRPr sz="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54" name="Google Shape;654;p39"/>
          <p:cNvGrpSpPr/>
          <p:nvPr/>
        </p:nvGrpSpPr>
        <p:grpSpPr>
          <a:xfrm>
            <a:off x="3814414" y="1855801"/>
            <a:ext cx="473400" cy="473400"/>
            <a:chOff x="3814414" y="1703401"/>
            <a:chExt cx="473400" cy="473400"/>
          </a:xfrm>
        </p:grpSpPr>
        <p:sp>
          <p:nvSpPr>
            <p:cNvPr id="655" name="Google Shape;655;p39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  <a:endParaRPr sz="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57" name="Google Shape;657;p39"/>
          <p:cNvGrpSpPr/>
          <p:nvPr/>
        </p:nvGrpSpPr>
        <p:grpSpPr>
          <a:xfrm>
            <a:off x="5842489" y="1855801"/>
            <a:ext cx="473400" cy="473400"/>
            <a:chOff x="5842489" y="1703401"/>
            <a:chExt cx="473400" cy="473400"/>
          </a:xfrm>
        </p:grpSpPr>
        <p:sp>
          <p:nvSpPr>
            <p:cNvPr id="658" name="Google Shape;658;p39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59" name="Google Shape;659;p39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  <a:endParaRPr sz="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60" name="Google Shape;660;p39"/>
          <p:cNvGrpSpPr/>
          <p:nvPr/>
        </p:nvGrpSpPr>
        <p:grpSpPr>
          <a:xfrm>
            <a:off x="6880814" y="3728700"/>
            <a:ext cx="473400" cy="473400"/>
            <a:chOff x="6880814" y="3576300"/>
            <a:chExt cx="473400" cy="473400"/>
          </a:xfrm>
        </p:grpSpPr>
        <p:sp>
          <p:nvSpPr>
            <p:cNvPr id="661" name="Google Shape;661;p39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62" name="Google Shape;662;p39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  <a:endParaRPr sz="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63" name="Google Shape;663;p39"/>
          <p:cNvGrpSpPr/>
          <p:nvPr/>
        </p:nvGrpSpPr>
        <p:grpSpPr>
          <a:xfrm>
            <a:off x="4852739" y="3728700"/>
            <a:ext cx="473400" cy="473400"/>
            <a:chOff x="4852739" y="3576300"/>
            <a:chExt cx="473400" cy="473400"/>
          </a:xfrm>
        </p:grpSpPr>
        <p:sp>
          <p:nvSpPr>
            <p:cNvPr id="664" name="Google Shape;664;p39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65" name="Google Shape;665;p39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  <a:endParaRPr sz="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66" name="Google Shape;666;p39"/>
          <p:cNvGrpSpPr/>
          <p:nvPr/>
        </p:nvGrpSpPr>
        <p:grpSpPr>
          <a:xfrm>
            <a:off x="2824664" y="3728700"/>
            <a:ext cx="473400" cy="473400"/>
            <a:chOff x="2824664" y="3576300"/>
            <a:chExt cx="473400" cy="473400"/>
          </a:xfrm>
        </p:grpSpPr>
        <p:sp>
          <p:nvSpPr>
            <p:cNvPr id="667" name="Google Shape;667;p39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68" name="Google Shape;668;p39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endParaRPr sz="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69" name="Google Shape;669;p39"/>
          <p:cNvSpPr txBox="1"/>
          <p:nvPr/>
        </p:nvSpPr>
        <p:spPr>
          <a:xfrm>
            <a:off x="137985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0" name="Google Shape;670;p39"/>
          <p:cNvSpPr txBox="1"/>
          <p:nvPr/>
        </p:nvSpPr>
        <p:spPr>
          <a:xfrm>
            <a:off x="3377205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Red is the colour of danger and courage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1" name="Google Shape;671;p39"/>
          <p:cNvSpPr txBox="1"/>
          <p:nvPr/>
        </p:nvSpPr>
        <p:spPr>
          <a:xfrm>
            <a:off x="543601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2" name="Google Shape;672;p39"/>
          <p:cNvSpPr txBox="1"/>
          <p:nvPr/>
        </p:nvSpPr>
        <p:spPr>
          <a:xfrm>
            <a:off x="241817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3" name="Google Shape;673;p39"/>
          <p:cNvSpPr txBox="1"/>
          <p:nvPr/>
        </p:nvSpPr>
        <p:spPr>
          <a:xfrm>
            <a:off x="444625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4" name="Google Shape;674;p39"/>
          <p:cNvSpPr txBox="1"/>
          <p:nvPr/>
        </p:nvSpPr>
        <p:spPr>
          <a:xfrm>
            <a:off x="647433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0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680" name="Google Shape;680;p40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81" name="Google Shape;681;p40"/>
          <p:cNvGraphicFramePr/>
          <p:nvPr/>
        </p:nvGraphicFramePr>
        <p:xfrm>
          <a:off x="776450" y="14720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{336AB89D-F5EC-4B56-A308-303C344C77D1}</a:tableStyleId>
              </a:tblPr>
              <a:tblGrid>
                <a:gridCol w="1285875"/>
                <a:gridCol w="441525"/>
                <a:gridCol w="441525"/>
                <a:gridCol w="441525"/>
                <a:gridCol w="441525"/>
                <a:gridCol w="441525"/>
                <a:gridCol w="441525"/>
                <a:gridCol w="441525"/>
                <a:gridCol w="441525"/>
                <a:gridCol w="441525"/>
                <a:gridCol w="441525"/>
                <a:gridCol w="441525"/>
                <a:gridCol w="441525"/>
                <a:gridCol w="441525"/>
                <a:gridCol w="441525"/>
              </a:tblGrid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1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687" name="Google Shape;687;p41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8" name="Google Shape;688;p41"/>
          <p:cNvSpPr/>
          <p:nvPr/>
        </p:nvSpPr>
        <p:spPr>
          <a:xfrm>
            <a:off x="787775" y="1406050"/>
            <a:ext cx="3715500" cy="139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STRENGTHS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9" name="Google Shape;689;p41"/>
          <p:cNvSpPr/>
          <p:nvPr/>
        </p:nvSpPr>
        <p:spPr>
          <a:xfrm>
            <a:off x="4656923" y="1406050"/>
            <a:ext cx="3715500" cy="139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WEAKNESSES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p41"/>
          <p:cNvSpPr/>
          <p:nvPr/>
        </p:nvSpPr>
        <p:spPr>
          <a:xfrm>
            <a:off x="787775" y="2959354"/>
            <a:ext cx="3715500" cy="139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Black is the color of ebony and of outer space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OPPORTUNITIES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1" name="Google Shape;691;p41"/>
          <p:cNvSpPr/>
          <p:nvPr/>
        </p:nvSpPr>
        <p:spPr>
          <a:xfrm>
            <a:off x="4656923" y="2959354"/>
            <a:ext cx="3715500" cy="139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White is the color of milk and fresh snow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THREATS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2" name="Google Shape;692;p41"/>
          <p:cNvSpPr/>
          <p:nvPr/>
        </p:nvSpPr>
        <p:spPr>
          <a:xfrm>
            <a:off x="3436679" y="1737282"/>
            <a:ext cx="2135100" cy="2135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41"/>
          <p:cNvSpPr/>
          <p:nvPr/>
        </p:nvSpPr>
        <p:spPr>
          <a:xfrm rot="5400000">
            <a:off x="3590539" y="1737282"/>
            <a:ext cx="2135100" cy="2135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41"/>
          <p:cNvSpPr/>
          <p:nvPr/>
        </p:nvSpPr>
        <p:spPr>
          <a:xfrm rot="10800000">
            <a:off x="3590539" y="1892360"/>
            <a:ext cx="2135100" cy="2135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41"/>
          <p:cNvSpPr/>
          <p:nvPr/>
        </p:nvSpPr>
        <p:spPr>
          <a:xfrm rot="-5400000">
            <a:off x="3436679" y="1892360"/>
            <a:ext cx="2135100" cy="2135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41"/>
          <p:cNvSpPr/>
          <p:nvPr/>
        </p:nvSpPr>
        <p:spPr>
          <a:xfrm>
            <a:off x="3928217" y="2182638"/>
            <a:ext cx="289136" cy="39223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oppins"/>
              </a:rPr>
              <a:t>S</a:t>
            </a:r>
          </a:p>
        </p:txBody>
      </p:sp>
      <p:sp>
        <p:nvSpPr>
          <p:cNvPr id="697" name="Google Shape;697;p41"/>
          <p:cNvSpPr/>
          <p:nvPr/>
        </p:nvSpPr>
        <p:spPr>
          <a:xfrm>
            <a:off x="4825321" y="2189456"/>
            <a:ext cx="547177" cy="38296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oppins"/>
              </a:rPr>
              <a:t>W</a:t>
            </a:r>
          </a:p>
        </p:txBody>
      </p:sp>
      <p:sp>
        <p:nvSpPr>
          <p:cNvPr id="698" name="Google Shape;698;p41"/>
          <p:cNvSpPr/>
          <p:nvPr/>
        </p:nvSpPr>
        <p:spPr>
          <a:xfrm>
            <a:off x="3897666" y="3159912"/>
            <a:ext cx="392789" cy="39223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oppins"/>
              </a:rPr>
              <a:t>O</a:t>
            </a:r>
          </a:p>
        </p:txBody>
      </p:sp>
      <p:sp>
        <p:nvSpPr>
          <p:cNvPr id="699" name="Google Shape;699;p41"/>
          <p:cNvSpPr/>
          <p:nvPr/>
        </p:nvSpPr>
        <p:spPr>
          <a:xfrm>
            <a:off x="4926246" y="3166731"/>
            <a:ext cx="296228" cy="38296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oppins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2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705" name="Google Shape;705;p42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6" name="Google Shape;706;p42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Key Activities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p42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Key Resources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42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Value Propositions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42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 Relationships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0" name="Google Shape;710;p42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Channels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1" name="Google Shape;711;p42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 Segments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2" name="Google Shape;712;p42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Key Partners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3" name="Google Shape;713;p42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Cost Structure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4" name="Google Shape;714;p42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Revenue Streams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5" name="Google Shape;715;p42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16" name="Google Shape;716;p42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17" name="Google Shape;717;p42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18" name="Google Shape;718;p42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19" name="Google Shape;719;p42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720" name="Google Shape;720;p42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22" name="Google Shape;722;p42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23" name="Google Shape;723;p42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724" name="Google Shape;724;p42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5" name="Google Shape;725;p42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6" name="Google Shape;726;p42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27" name="Google Shape;727;p42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728" name="Google Shape;728;p42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9" name="Google Shape;729;p42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0" name="Google Shape;730;p42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1" name="Google Shape;731;p42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2" name="Google Shape;732;p42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33" name="Google Shape;733;p42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734" name="Google Shape;734;p42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5" name="Google Shape;735;p42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6" name="Google Shape;736;p42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7" name="Google Shape;737;p42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8" name="Google Shape;738;p42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9" name="Google Shape;739;p42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3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745" name="Google Shape;745;p43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46" name="Google Shape;746;p43"/>
          <p:cNvGrpSpPr/>
          <p:nvPr/>
        </p:nvGrpSpPr>
        <p:grpSpPr>
          <a:xfrm>
            <a:off x="855292" y="1413043"/>
            <a:ext cx="3608219" cy="3243858"/>
            <a:chOff x="3778727" y="4460423"/>
            <a:chExt cx="720160" cy="647438"/>
          </a:xfrm>
        </p:grpSpPr>
        <p:sp>
          <p:nvSpPr>
            <p:cNvPr id="747" name="Google Shape;747;p43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8" name="Google Shape;748;p43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9" name="Google Shape;749;p43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0" name="Google Shape;750;p43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1" name="Google Shape;751;p43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2" name="Google Shape;752;p43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3" name="Google Shape;753;p43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754" name="Google Shape;754;p43"/>
          <p:cNvCxnSpPr/>
          <p:nvPr/>
        </p:nvCxnSpPr>
        <p:spPr>
          <a:xfrm>
            <a:off x="4383550" y="19500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55" name="Google Shape;755;p43"/>
          <p:cNvSpPr txBox="1"/>
          <p:nvPr/>
        </p:nvSpPr>
        <p:spPr>
          <a:xfrm>
            <a:off x="5502050" y="177802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6" name="Google Shape;756;p43"/>
          <p:cNvCxnSpPr/>
          <p:nvPr/>
        </p:nvCxnSpPr>
        <p:spPr>
          <a:xfrm>
            <a:off x="4227875" y="24317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57" name="Google Shape;757;p43"/>
          <p:cNvSpPr txBox="1"/>
          <p:nvPr/>
        </p:nvSpPr>
        <p:spPr>
          <a:xfrm>
            <a:off x="5502050" y="225964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8" name="Google Shape;758;p43"/>
          <p:cNvCxnSpPr/>
          <p:nvPr/>
        </p:nvCxnSpPr>
        <p:spPr>
          <a:xfrm>
            <a:off x="4006650" y="29133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59" name="Google Shape;759;p43"/>
          <p:cNvSpPr txBox="1"/>
          <p:nvPr/>
        </p:nvSpPr>
        <p:spPr>
          <a:xfrm>
            <a:off x="5502050" y="274125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0" name="Google Shape;760;p43"/>
          <p:cNvCxnSpPr/>
          <p:nvPr/>
        </p:nvCxnSpPr>
        <p:spPr>
          <a:xfrm>
            <a:off x="3818200" y="33949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61" name="Google Shape;761;p43"/>
          <p:cNvSpPr txBox="1"/>
          <p:nvPr/>
        </p:nvSpPr>
        <p:spPr>
          <a:xfrm>
            <a:off x="5502050" y="322287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2" name="Google Shape;762;p43"/>
          <p:cNvCxnSpPr/>
          <p:nvPr/>
        </p:nvCxnSpPr>
        <p:spPr>
          <a:xfrm>
            <a:off x="3613350" y="38765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63" name="Google Shape;763;p43"/>
          <p:cNvSpPr txBox="1"/>
          <p:nvPr/>
        </p:nvSpPr>
        <p:spPr>
          <a:xfrm>
            <a:off x="5502050" y="370448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4" name="Google Shape;764;p43"/>
          <p:cNvCxnSpPr/>
          <p:nvPr/>
        </p:nvCxnSpPr>
        <p:spPr>
          <a:xfrm>
            <a:off x="3400325" y="43581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65" name="Google Shape;765;p43"/>
          <p:cNvSpPr txBox="1"/>
          <p:nvPr/>
        </p:nvSpPr>
        <p:spPr>
          <a:xfrm>
            <a:off x="5502050" y="418610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Insert your content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44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771" name="Google Shape;771;p44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72" name="Google Shape;772;p44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3" name="Google Shape;773;p44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Imani Jackson</a:t>
            </a:r>
            <a:br>
              <a:rPr lang="en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JOB TITLE</a:t>
            </a:r>
            <a:endParaRPr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4" name="Google Shape;774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5" name="Google Shape;775;p44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Marcos Galán</a:t>
            </a:r>
            <a:br>
              <a:rPr lang="en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JOB TITLE</a:t>
            </a:r>
            <a:endParaRPr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6" name="Google Shape;776;p44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7" name="Google Shape;777;p44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Ixchel Valdía</a:t>
            </a:r>
            <a:br>
              <a:rPr lang="en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JOB TITLE</a:t>
            </a:r>
            <a:endParaRPr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8" name="Google Shape;778;p44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9" name="Google Shape;779;p44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Nils Årud</a:t>
            </a:r>
            <a:br>
              <a:rPr lang="en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JOB TITLE</a:t>
            </a:r>
            <a:endParaRPr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 is the colour of the clear sky and the deep sea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45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785" name="Google Shape;785;p45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6" name="Google Shape;786;p45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787" name="Google Shape;787;p45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8" name="Google Shape;788;p45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9" name="Google Shape;789;p45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0" name="Google Shape;790;p45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1" name="Google Shape;791;p45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2" name="Google Shape;792;p45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3" name="Google Shape;793;p45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4" name="Google Shape;794;p45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5" name="Google Shape;795;p45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6" name="Google Shape;796;p45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7" name="Google Shape;797;p45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8" name="Google Shape;798;p45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9" name="Google Shape;799;p45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0" name="Google Shape;800;p45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1" name="Google Shape;801;p45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2" name="Google Shape;802;p45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3" name="Google Shape;803;p45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4" name="Google Shape;804;p45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5" name="Google Shape;805;p45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6" name="Google Shape;806;p45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7" name="Google Shape;807;p45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8" name="Google Shape;808;p45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9" name="Google Shape;809;p45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0" name="Google Shape;810;p45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1" name="Google Shape;811;p45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2" name="Google Shape;812;p45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3" name="Google Shape;813;p45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4" name="Google Shape;814;p45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5" name="Google Shape;815;p45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6" name="Google Shape;816;p45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7" name="Google Shape;817;p45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8" name="Google Shape;818;p45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9" name="Google Shape;819;p45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0" name="Google Shape;820;p45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1" name="Google Shape;821;p45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2" name="Google Shape;822;p45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3" name="Google Shape;823;p45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4" name="Google Shape;824;p45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5" name="Google Shape;825;p45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6" name="Google Shape;826;p45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7" name="Google Shape;827;p45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8" name="Google Shape;828;p45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9" name="Google Shape;829;p45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0" name="Google Shape;830;p45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1" name="Google Shape;831;p45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2" name="Google Shape;832;p45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33" name="Google Shape;833;p45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34" name="Google Shape;834;p45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835" name="Google Shape;835;p45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6" name="Google Shape;836;p45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7" name="Google Shape;837;p45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8" name="Google Shape;838;p45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9" name="Google Shape;839;p45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0" name="Google Shape;840;p45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1" name="Google Shape;841;p45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2" name="Google Shape;842;p45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3" name="Google Shape;843;p45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4" name="Google Shape;844;p45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5" name="Google Shape;845;p45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6" name="Google Shape;846;p45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7" name="Google Shape;847;p45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8" name="Google Shape;848;p45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9" name="Google Shape;849;p45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0" name="Google Shape;850;p45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1" name="Google Shape;851;p45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2" name="Google Shape;852;p45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3" name="Google Shape;853;p45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4" name="Google Shape;854;p45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5" name="Google Shape;855;p45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6" name="Google Shape;856;p45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857" name="Google Shape;857;p45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858" name="Google Shape;858;p45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859" name="Google Shape;859;p45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LOW VALUE 1</a:t>
            </a:r>
            <a:endParaRPr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0" name="Google Shape;860;p45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HIGH VALUE 1</a:t>
            </a:r>
            <a:endParaRPr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1" name="Google Shape;861;p45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LOW VALUE 2</a:t>
            </a:r>
            <a:endParaRPr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2" name="Google Shape;862;p45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HIGH VALUE 2</a:t>
            </a:r>
            <a:endParaRPr sz="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3" name="Google Shape;863;p45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Our company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4" name="Google Shape;864;p45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Competitor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5" name="Google Shape;865;p45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Competitor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6" name="Google Shape;866;p45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Competitor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7" name="Google Shape;867;p45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Competitor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8" name="Google Shape;868;p45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Competitor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9" name="Google Shape;869;p45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Competitor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46"/>
          <p:cNvSpPr txBox="1"/>
          <p:nvPr>
            <p:ph type="title"/>
          </p:nvPr>
        </p:nvSpPr>
        <p:spPr>
          <a:xfrm>
            <a:off x="776450" y="402700"/>
            <a:ext cx="3587400" cy="85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875" name="Google Shape;875;p46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876" name="Google Shape;876;p46"/>
          <p:cNvGraphicFramePr/>
          <p:nvPr/>
        </p:nvGraphicFramePr>
        <p:xfrm>
          <a:off x="806700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{857E30E5-1DB3-4595-BE70-43D435B19659}</a:tableStyleId>
              </a:tblPr>
              <a:tblGrid>
                <a:gridCol w="834575"/>
                <a:gridCol w="956575"/>
                <a:gridCol w="956575"/>
                <a:gridCol w="956575"/>
                <a:gridCol w="956575"/>
                <a:gridCol w="956575"/>
                <a:gridCol w="956575"/>
                <a:gridCol w="956575"/>
              </a:tblGrid>
              <a:tr h="235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9:00 - 9:45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47"/>
          <p:cNvSpPr txBox="1"/>
          <p:nvPr>
            <p:ph idx="1" type="body"/>
          </p:nvPr>
        </p:nvSpPr>
        <p:spPr>
          <a:xfrm>
            <a:off x="6248575" y="16501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❑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❑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❑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  <p:grpSp>
        <p:nvGrpSpPr>
          <p:cNvPr id="882" name="Google Shape;882;p47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883" name="Google Shape;883;p47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7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7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47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7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7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9" name="Google Shape;889;p47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890" name="Google Shape;890;p47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7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2" name="Google Shape;892;p47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893" name="Google Shape;893;p47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7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5" name="Google Shape;895;p47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47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7" name="Google Shape;897;p47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898" name="Google Shape;898;p47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7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7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1" name="Google Shape;901;p47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902" name="Google Shape;902;p47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7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7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7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6" name="Google Shape;906;p47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7" name="Google Shape;907;p47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908" name="Google Shape;908;p47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7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7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7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7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7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7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7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7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7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7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7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7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7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7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7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7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7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7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7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8" name="Google Shape;928;p47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929" name="Google Shape;929;p47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7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1" name="Google Shape;931;p47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932" name="Google Shape;932;p47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7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7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5" name="Google Shape;935;p47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936" name="Google Shape;936;p47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7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7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9" name="Google Shape;939;p47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940" name="Google Shape;940;p47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7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7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7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4" name="Google Shape;944;p47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47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47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47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8" name="Google Shape;948;p47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949" name="Google Shape;949;p47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7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1" name="Google Shape;951;p47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952" name="Google Shape;952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4" name="Google Shape;954;p47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955" name="Google Shape;955;p47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7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7" name="Google Shape;957;p47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958" name="Google Shape;958;p47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7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0" name="Google Shape;960;p47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961" name="Google Shape;961;p47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7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47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7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5" name="Google Shape;965;p47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966" name="Google Shape;966;p47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7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8" name="Google Shape;968;p47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969" name="Google Shape;969;p47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7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7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2" name="Google Shape;972;p47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3" name="Google Shape;973;p47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974" name="Google Shape;974;p47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7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6" name="Google Shape;976;p47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977" name="Google Shape;977;p47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7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7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7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7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2" name="Google Shape;982;p47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983" name="Google Shape;983;p47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7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5" name="Google Shape;985;p47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986" name="Google Shape;986;p47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7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7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7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7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1" name="Google Shape;991;p47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992" name="Google Shape;992;p47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7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7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7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7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7" name="Google Shape;997;p47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998" name="Google Shape;998;p47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7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7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7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2" name="Google Shape;1002;p47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47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47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5" name="Google Shape;1005;p47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1006" name="Google Shape;1006;p47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7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8" name="Google Shape;1008;p47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1009" name="Google Shape;1009;p47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7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1" name="Google Shape;1011;p47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1012" name="Google Shape;1012;p47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47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4" name="Google Shape;1014;p47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5" name="Google Shape;1015;p47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1016" name="Google Shape;1016;p47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7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8" name="Google Shape;1018;p47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1019" name="Google Shape;1019;p47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7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7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7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7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4" name="Google Shape;1024;p47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1025" name="Google Shape;1025;p47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47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7" name="Google Shape;1027;p47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47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9" name="Google Shape;1029;p47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1030" name="Google Shape;1030;p47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7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2" name="Google Shape;1032;p47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1033" name="Google Shape;1033;p47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47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5" name="Google Shape;1035;p47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6" name="Google Shape;1036;p47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1037" name="Google Shape;1037;p47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7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9" name="Google Shape;1039;p47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1040" name="Google Shape;1040;p47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7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7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3" name="Google Shape;1043;p47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47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5" name="Google Shape;1045;p47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1046" name="Google Shape;1046;p47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7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8" name="Google Shape;1048;p47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1049" name="Google Shape;1049;p47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7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47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47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3" name="Google Shape;1053;p47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1054" name="Google Shape;1054;p47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7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7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7" name="Google Shape;1057;p47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1058" name="Google Shape;1058;p47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47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0" name="Google Shape;1060;p47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1061" name="Google Shape;1061;p47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47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47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4" name="Google Shape;1064;p47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1065" name="Google Shape;1065;p47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47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47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7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7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0" name="Google Shape;1070;p47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1071" name="Google Shape;1071;p47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7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3" name="Google Shape;1073;p47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1074" name="Google Shape;1074;p47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7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7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47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47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9" name="Google Shape;1079;p47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80" name="Google Shape;1080;p47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1081" name="Google Shape;1081;p47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7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3" name="Google Shape;1083;p47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1084" name="Google Shape;1084;p47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7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47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47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8" name="Google Shape;1088;p47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89" name="Google Shape;1089;p47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1090" name="Google Shape;1090;p47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47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47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3" name="Google Shape;1093;p47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1094" name="Google Shape;1094;p47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47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47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7" name="Google Shape;1097;p47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47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47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0" name="Google Shape;1100;p47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1101" name="Google Shape;1101;p47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47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47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4" name="Google Shape;1104;p47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5" name="Google Shape;1105;p47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1106" name="Google Shape;1106;p47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47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47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9" name="Google Shape;1109;p47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0" name="Google Shape;1110;p47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1111" name="Google Shape;1111;p47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47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47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47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47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6" name="Google Shape;1116;p47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1117" name="Google Shape;1117;p47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47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47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0" name="Google Shape;1120;p47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1121" name="Google Shape;1121;p47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47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47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4" name="Google Shape;1124;p47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1125" name="Google Shape;1125;p47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47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47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47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47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0" name="Google Shape;1130;p47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1131" name="Google Shape;1131;p47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47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47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47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47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6" name="Google Shape;1136;p47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1137" name="Google Shape;1137;p47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47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9" name="Google Shape;1139;p47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1140" name="Google Shape;1140;p47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47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47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47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47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47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6" name="Google Shape;1146;p47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47" name="Google Shape;1147;p47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1148" name="Google Shape;1148;p47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47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47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47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47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3" name="Google Shape;1153;p47"/>
          <p:cNvGrpSpPr/>
          <p:nvPr/>
        </p:nvGrpSpPr>
        <p:grpSpPr>
          <a:xfrm>
            <a:off x="6283570" y="3666191"/>
            <a:ext cx="291521" cy="283949"/>
            <a:chOff x="5926225" y="921350"/>
            <a:chExt cx="517800" cy="504350"/>
          </a:xfrm>
        </p:grpSpPr>
        <p:sp>
          <p:nvSpPr>
            <p:cNvPr id="1154" name="Google Shape;1154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1155" name="Google Shape;1155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1156" name="Google Shape;1156;p47"/>
          <p:cNvSpPr/>
          <p:nvPr/>
        </p:nvSpPr>
        <p:spPr>
          <a:xfrm>
            <a:off x="6414105" y="3825252"/>
            <a:ext cx="270212" cy="152643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57" name="Google Shape;1157;p47"/>
          <p:cNvGrpSpPr/>
          <p:nvPr/>
        </p:nvGrpSpPr>
        <p:grpSpPr>
          <a:xfrm>
            <a:off x="6879962" y="3652296"/>
            <a:ext cx="291521" cy="283949"/>
            <a:chOff x="5926225" y="921350"/>
            <a:chExt cx="517800" cy="504350"/>
          </a:xfrm>
        </p:grpSpPr>
        <p:sp>
          <p:nvSpPr>
            <p:cNvPr id="1158" name="Google Shape;1158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5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5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0" name="Google Shape;1160;p47"/>
          <p:cNvSpPr/>
          <p:nvPr/>
        </p:nvSpPr>
        <p:spPr>
          <a:xfrm>
            <a:off x="7010498" y="3811356"/>
            <a:ext cx="270212" cy="152643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61" name="Google Shape;1161;p47"/>
          <p:cNvGrpSpPr/>
          <p:nvPr/>
        </p:nvGrpSpPr>
        <p:grpSpPr>
          <a:xfrm>
            <a:off x="7476336" y="3666211"/>
            <a:ext cx="805593" cy="784668"/>
            <a:chOff x="5926225" y="921350"/>
            <a:chExt cx="517800" cy="504350"/>
          </a:xfrm>
        </p:grpSpPr>
        <p:sp>
          <p:nvSpPr>
            <p:cNvPr id="1162" name="Google Shape;1162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28575">
              <a:solidFill>
                <a:srgbClr val="FFF2C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28575">
              <a:solidFill>
                <a:srgbClr val="FFF2C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4" name="Google Shape;1164;p47"/>
          <p:cNvSpPr/>
          <p:nvPr/>
        </p:nvSpPr>
        <p:spPr>
          <a:xfrm>
            <a:off x="7837401" y="4105744"/>
            <a:ext cx="746706" cy="421816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chemeClr val="accent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5" name="Google Shape;1165;p47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0" name="Google Shape;1170;p48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171" name="Google Shape;1171;p48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48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48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48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48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48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7" name="Google Shape;1177;p48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178" name="Google Shape;1178;p48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48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48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48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2" name="Google Shape;1182;p48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183" name="Google Shape;1183;p48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48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48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6" name="Google Shape;1186;p48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187" name="Google Shape;1187;p48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48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48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48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48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2" name="Google Shape;1192;p48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193" name="Google Shape;1193;p48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48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48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6" name="Google Shape;1196;p48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197" name="Google Shape;1197;p48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48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48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48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1" name="Google Shape;1201;p48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202" name="Google Shape;1202;p48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48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48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48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48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7" name="Google Shape;1207;p48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208" name="Google Shape;1208;p48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48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48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48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48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48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4" name="Google Shape;1214;p48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215" name="Google Shape;1215;p48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48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7" name="Google Shape;1217;p48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218" name="Google Shape;1218;p48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48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48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1" name="Google Shape;1221;p48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222" name="Google Shape;1222;p48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48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48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48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48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48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8" name="Google Shape;1228;p48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229" name="Google Shape;1229;p48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48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48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48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48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4" name="Google Shape;1234;p48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235" name="Google Shape;1235;p48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48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48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8" name="Google Shape;1238;p48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239" name="Google Shape;1239;p48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240" name="Google Shape;1240;p48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48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242;p48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3" name="Google Shape;1243;p48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48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245;p48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6" name="Google Shape;1246;p48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48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8" name="Google Shape;1248;p48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9" name="Google Shape;1249;p48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0" name="Google Shape;1250;p48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48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48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48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48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48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6" name="Google Shape;1256;p48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257" name="Google Shape;1257;p48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48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48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48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1" name="Google Shape;1261;p48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262" name="Google Shape;1262;p48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48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48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48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48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7" name="Google Shape;1267;p48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268" name="Google Shape;1268;p48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48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48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48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48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48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4" name="Google Shape;1274;p48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275" name="Google Shape;1275;p48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48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48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48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9" name="Google Shape;1279;p48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280" name="Google Shape;1280;p48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48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48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48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4" name="Google Shape;1284;p48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285" name="Google Shape;1285;p48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48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48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48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48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90" name="Google Shape;1290;p48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291" name="Google Shape;1291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2" name="Google Shape;1292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3" name="Google Shape;1293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294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5" name="Google Shape;1295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6" name="Google Shape;1296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7" name="Google Shape;1297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8" name="Google Shape;1298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9" name="Google Shape;1299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01" name="Google Shape;1301;p48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302" name="Google Shape;1302;p48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48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48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05" name="Google Shape;1305;p48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306" name="Google Shape;1306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7" name="Google Shape;1307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8" name="Google Shape;1308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309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0" name="Google Shape;1310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1" name="Google Shape;1311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312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3" name="Google Shape;1313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4" name="Google Shape;1314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Google Shape;1315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16" name="Google Shape;1316;p48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317" name="Google Shape;1317;p48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48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48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48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1" name="Google Shape;1321;p48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322" name="Google Shape;1322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Google Shape;1323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325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326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327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8" name="Google Shape;1328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9" name="Google Shape;1329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0" name="Google Shape;1330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1" name="Google Shape;1331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2" name="Google Shape;1332;p48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333" name="Google Shape;1333;p48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48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48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48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48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48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48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0" name="Google Shape;1340;p48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341" name="Google Shape;1341;p48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48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48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48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5" name="Google Shape;1345;p48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346" name="Google Shape;1346;p48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48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48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48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0" name="Google Shape;1350;p48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351" name="Google Shape;1351;p48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48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48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48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48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6" name="Google Shape;1356;p48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357" name="Google Shape;1357;p48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48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48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48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48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48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3" name="Google Shape;1363;p48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364" name="Google Shape;1364;p48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48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48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7" name="Google Shape;1367;p48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368" name="Google Shape;1368;p48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48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48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48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48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3" name="Google Shape;1373;p48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374" name="Google Shape;1374;p48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48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48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48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48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48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0" name="Google Shape;1380;p48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381" name="Google Shape;1381;p48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48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48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4" name="Google Shape;1384;p48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385" name="Google Shape;1385;p48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48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48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48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9" name="Google Shape;1389;p48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390" name="Google Shape;1390;p48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48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48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48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48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48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6" name="Google Shape;1396;p48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397" name="Google Shape;1397;p48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48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48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48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48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48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48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4" name="Google Shape;1404;p48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405" name="Google Shape;1405;p48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48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48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48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9" name="Google Shape;1409;p48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410" name="Google Shape;1410;p48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48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48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3" name="Google Shape;1413;p48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414" name="Google Shape;1414;p48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48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48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7" name="Google Shape;1417;p48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418" name="Google Shape;1418;p48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48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48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48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2" name="Google Shape;1422;p48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423" name="Google Shape;1423;p48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48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48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48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7" name="Google Shape;1427;p48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428" name="Google Shape;1428;p48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48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48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48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48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3" name="Google Shape;1433;p48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434" name="Google Shape;1434;p48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48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48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48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48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48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0" name="Google Shape;1440;p48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441" name="Google Shape;1441;p48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48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48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48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48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48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48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8" name="Google Shape;1448;p48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449" name="Google Shape;1449;p48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48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48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48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48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48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48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48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48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48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48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48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1" name="Google Shape;1461;p48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462" name="Google Shape;1462;p48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48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48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48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6" name="Google Shape;1466;p48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467" name="Google Shape;1467;p48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48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48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0" name="Google Shape;1470;p48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471" name="Google Shape;1471;p48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48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3" name="Google Shape;1473;p48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4" name="Google Shape;1474;p48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48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48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7" name="Google Shape;1477;p48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478" name="Google Shape;1478;p48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48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48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48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48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48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48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48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6" name="Google Shape;1486;p48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487" name="Google Shape;1487;p48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48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48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48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48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48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48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48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48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48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48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48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9" name="Google Shape;1499;p48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500" name="Google Shape;1500;p48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48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48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48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48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48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48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48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48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48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48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48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2" name="Google Shape;1512;p48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513" name="Google Shape;1513;p48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48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48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48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48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48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48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48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48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48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48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48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5" name="Google Shape;1525;p48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526" name="Google Shape;1526;p48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48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48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48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48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48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2" name="Google Shape;1532;p48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533" name="Google Shape;1533;p48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48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48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48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48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48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48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48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48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48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48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48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48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48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48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8" name="Google Shape;1548;p48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549" name="Google Shape;1549;p48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48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48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48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3" name="Google Shape;1553;p48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554" name="Google Shape;1554;p48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555" name="Google Shape;1555;p48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6" name="Google Shape;1556;p48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7" name="Google Shape;1557;p48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8" name="Google Shape;1558;p48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559" name="Google Shape;1559;p48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0" name="Google Shape;1560;p48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1" name="Google Shape;1561;p48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2" name="Google Shape;1562;p48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563" name="Google Shape;1563;p48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4" name="Google Shape;1564;p48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5" name="Google Shape;1565;p48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6" name="Google Shape;1566;p48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567" name="Google Shape;1567;p48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48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9" name="Google Shape;1569;p48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70" name="Google Shape;1570;p48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571" name="Google Shape;1571;p48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48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48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48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48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48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48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48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9" name="Google Shape;1579;p48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580" name="Google Shape;1580;p48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48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48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48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48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48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48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48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48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48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48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48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48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48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48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48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48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48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48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48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48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48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48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48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04" name="Google Shape;1604;p48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605" name="Google Shape;1605;p48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606" name="Google Shape;1606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7" name="Google Shape;1607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8" name="Google Shape;1608;p48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609" name="Google Shape;1609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0" name="Google Shape;1610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1" name="Google Shape;1611;p48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612" name="Google Shape;1612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3" name="Google Shape;1613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14" name="Google Shape;1614;p48"/>
          <p:cNvSpPr txBox="1"/>
          <p:nvPr>
            <p:ph type="title"/>
          </p:nvPr>
        </p:nvSpPr>
        <p:spPr>
          <a:xfrm>
            <a:off x="1081975" y="249075"/>
            <a:ext cx="698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615" name="Google Shape;1615;p48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9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49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dk2"/>
                </a:highlight>
                <a:latin typeface="Montserrat"/>
                <a:ea typeface="Montserrat"/>
                <a:cs typeface="Montserrat"/>
                <a:sym typeface="Montserrat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dk2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1" name="Google Shape;1621;p49"/>
          <p:cNvSpPr txBox="1"/>
          <p:nvPr>
            <p:ph idx="12" type="sldNum"/>
          </p:nvPr>
        </p:nvSpPr>
        <p:spPr>
          <a:xfrm>
            <a:off x="8729400" y="4734075"/>
            <a:ext cx="414600" cy="40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22" name="Google Shape;1622;p49"/>
          <p:cNvSpPr txBox="1"/>
          <p:nvPr>
            <p:ph idx="1" type="body"/>
          </p:nvPr>
        </p:nvSpPr>
        <p:spPr>
          <a:xfrm>
            <a:off x="731900" y="856425"/>
            <a:ext cx="73275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br>
              <a:rPr lang="en" sz="1400"/>
            </a:br>
            <a:r>
              <a:rPr lang="en" sz="1400"/>
              <a:t>And of course it resizes without losing quality.</a:t>
            </a:r>
            <a:br>
              <a:rPr lang="en" sz="1400"/>
            </a:br>
            <a:br>
              <a:rPr lang="en" sz="1400"/>
            </a:br>
            <a:r>
              <a:rPr lang="en" sz="1400"/>
              <a:t>How? Follow Google instructions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7" name="Google Shape;1627;p5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8" name="Google Shape;1628;p5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29" name="Google Shape;1629;p5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630" name="Google Shape;1630;p5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631" name="Google Shape;1631;p5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32" name="Google Shape;1632;p5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33" name="Google Shape;1633;p5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634" name="Google Shape;1634;p5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35" name="Google Shape;1635;p5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36" name="Google Shape;1636;p5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637" name="Google Shape;1637;p5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38" name="Google Shape;1638;p5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39" name="Google Shape;1639;p5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640" name="Google Shape;1640;p5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41" name="Google Shape;1641;p5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olsce template">
  <a:themeElements>
    <a:clrScheme name="Custom 347">
      <a:dk1>
        <a:srgbClr val="252831"/>
      </a:dk1>
      <a:lt1>
        <a:srgbClr val="FFFFFF"/>
      </a:lt1>
      <a:dk2>
        <a:srgbClr val="68728D"/>
      </a:dk2>
      <a:lt2>
        <a:srgbClr val="E9EDF3"/>
      </a:lt2>
      <a:accent1>
        <a:srgbClr val="7D89AC"/>
      </a:accent1>
      <a:accent2>
        <a:srgbClr val="728CD8"/>
      </a:accent2>
      <a:accent3>
        <a:srgbClr val="72D8D8"/>
      </a:accent3>
      <a:accent4>
        <a:srgbClr val="B1D872"/>
      </a:accent4>
      <a:accent5>
        <a:srgbClr val="F8D067"/>
      </a:accent5>
      <a:accent6>
        <a:srgbClr val="BDC3D3"/>
      </a:accent6>
      <a:hlink>
        <a:srgbClr val="7D89A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