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News Cycle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B59A1C8-747A-4FE9-89FD-B3EB6235076D}">
  <a:tblStyle styleId="{CB59A1C8-747A-4FE9-89FD-B3EB623507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1BD5735-17CB-408C-B526-5617A5A3CD3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NewsCyc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NewsCycle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737edd35b6_0_1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737edd35b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aa2cf9aba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aa2cf9ab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aa2cf9abae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aa2cf9aba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aa2cf9abae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aa2cf9aba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aa2cf9abae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aa2cf9abae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aa2cf9abae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aa2cf9aba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aa2cf9abae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aa2cf9abae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aa2cf9abae_0_1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aa2cf9abae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aa2cf9abae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aa2cf9abae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aa2cf9abae_0_1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aa2cf9abae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aa2cf9abae_0_2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aa2cf9abae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8519794f82_1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8519794f82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12" y="-19"/>
            <a:ext cx="5713277" cy="5147878"/>
          </a:xfrm>
          <a:custGeom>
            <a:rect b="b" l="l" r="r" t="t"/>
            <a:pathLst>
              <a:path extrusionOk="0" h="4202349" w="4644941">
                <a:moveTo>
                  <a:pt x="281653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4644942" y="0"/>
                </a:lnTo>
                <a:lnTo>
                  <a:pt x="281653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15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3807571" y="1106345"/>
            <a:ext cx="1603738" cy="2930810"/>
          </a:xfrm>
          <a:custGeom>
            <a:rect b="b" l="l" r="r" t="t"/>
            <a:pathLst>
              <a:path extrusionOk="0" h="2392498" w="1303852">
                <a:moveTo>
                  <a:pt x="1040950" y="0"/>
                </a:moveTo>
                <a:lnTo>
                  <a:pt x="0" y="2392499"/>
                </a:lnTo>
                <a:lnTo>
                  <a:pt x="262902" y="2392499"/>
                </a:lnTo>
                <a:lnTo>
                  <a:pt x="1303852" y="0"/>
                </a:lnTo>
                <a:lnTo>
                  <a:pt x="10409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chemeClr val="dk1">
                <a:alpha val="3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57200" y="1122100"/>
            <a:ext cx="3477000" cy="2899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12" y="-19"/>
            <a:ext cx="5713277" cy="5147878"/>
          </a:xfrm>
          <a:custGeom>
            <a:rect b="b" l="l" r="r" t="t"/>
            <a:pathLst>
              <a:path extrusionOk="0" h="4202349" w="4644941">
                <a:moveTo>
                  <a:pt x="281653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4644942" y="0"/>
                </a:lnTo>
                <a:lnTo>
                  <a:pt x="281653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15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3807571" y="1106345"/>
            <a:ext cx="1603738" cy="2930810"/>
          </a:xfrm>
          <a:custGeom>
            <a:rect b="b" l="l" r="r" t="t"/>
            <a:pathLst>
              <a:path extrusionOk="0" h="2392498" w="1303852">
                <a:moveTo>
                  <a:pt x="1040950" y="0"/>
                </a:moveTo>
                <a:lnTo>
                  <a:pt x="0" y="2392499"/>
                </a:lnTo>
                <a:lnTo>
                  <a:pt x="262902" y="2392499"/>
                </a:lnTo>
                <a:lnTo>
                  <a:pt x="1303852" y="0"/>
                </a:lnTo>
                <a:lnTo>
                  <a:pt x="10409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chemeClr val="dk1">
                <a:alpha val="3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457200" y="1873800"/>
            <a:ext cx="3350400" cy="100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57200" y="2978101"/>
            <a:ext cx="3350400" cy="29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953988" y="-7325"/>
            <a:ext cx="7236025" cy="5158150"/>
          </a:xfrm>
          <a:custGeom>
            <a:rect b="b" l="l" r="r" t="t"/>
            <a:pathLst>
              <a:path extrusionOk="0" h="206326" w="289441">
                <a:moveTo>
                  <a:pt x="0" y="206326"/>
                </a:moveTo>
                <a:lnTo>
                  <a:pt x="90725" y="0"/>
                </a:lnTo>
                <a:lnTo>
                  <a:pt x="289441" y="0"/>
                </a:lnTo>
                <a:lnTo>
                  <a:pt x="199009" y="206033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</p:spPr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41624" y="683725"/>
            <a:ext cx="2860800" cy="377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Char char="╸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154182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1438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6510921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1438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-19"/>
            <a:ext cx="6727695" cy="5147878"/>
          </a:xfrm>
          <a:custGeom>
            <a:rect b="b" l="l" r="r" t="t"/>
            <a:pathLst>
              <a:path extrusionOk="0" h="4202349" w="5469671">
                <a:moveTo>
                  <a:pt x="364126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5469672" y="0"/>
                </a:lnTo>
                <a:lnTo>
                  <a:pt x="364126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06107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1438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57200" y="1421049"/>
            <a:ext cx="4574700" cy="3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╸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>
            <a:off x="3430712" y="-19"/>
            <a:ext cx="5713277" cy="5147878"/>
          </a:xfrm>
          <a:custGeom>
            <a:rect b="b" l="l" r="r" t="t"/>
            <a:pathLst>
              <a:path extrusionOk="0" h="4202349" w="4644941">
                <a:moveTo>
                  <a:pt x="281653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4644942" y="0"/>
                </a:lnTo>
                <a:lnTo>
                  <a:pt x="2816531" y="420234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85725" rotWithShape="0" algn="bl" dir="10800000" dist="28575">
              <a:schemeClr val="dk1">
                <a:alpha val="25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4013514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5550175" y="1285513"/>
            <a:ext cx="3090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5550175" y="2118888"/>
            <a:ext cx="3090900" cy="17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╸"/>
              <a:defRPr sz="1800">
                <a:solidFill>
                  <a:schemeClr val="dk2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>
                <a:solidFill>
                  <a:schemeClr val="dk2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>
                <a:solidFill>
                  <a:schemeClr val="dk2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>
                <a:solidFill>
                  <a:schemeClr val="dk2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/>
          <p:nvPr/>
        </p:nvSpPr>
        <p:spPr>
          <a:xfrm>
            <a:off x="0" y="-19"/>
            <a:ext cx="6727695" cy="5147878"/>
          </a:xfrm>
          <a:custGeom>
            <a:rect b="b" l="l" r="r" t="t"/>
            <a:pathLst>
              <a:path extrusionOk="0" h="4202349" w="5469671">
                <a:moveTo>
                  <a:pt x="364126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5469672" y="0"/>
                </a:lnTo>
                <a:lnTo>
                  <a:pt x="364126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/>
          <p:nvPr/>
        </p:nvSpPr>
        <p:spPr>
          <a:xfrm>
            <a:off x="506107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457200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╸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2845796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╸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>
            <a:off x="0" y="-19"/>
            <a:ext cx="6727695" cy="5147878"/>
          </a:xfrm>
          <a:custGeom>
            <a:rect b="b" l="l" r="r" t="t"/>
            <a:pathLst>
              <a:path extrusionOk="0" h="4202349" w="5469671">
                <a:moveTo>
                  <a:pt x="364126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5469672" y="0"/>
                </a:lnTo>
                <a:lnTo>
                  <a:pt x="364126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8"/>
          <p:cNvSpPr/>
          <p:nvPr/>
        </p:nvSpPr>
        <p:spPr>
          <a:xfrm>
            <a:off x="506107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8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457200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rtl="0">
              <a:spcBef>
                <a:spcPts val="600"/>
              </a:spcBef>
              <a:spcAft>
                <a:spcPts val="0"/>
              </a:spcAft>
              <a:buSzPts val="1500"/>
              <a:buChar char="╸"/>
              <a:defRPr sz="1500"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2038800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rtl="0">
              <a:spcBef>
                <a:spcPts val="600"/>
              </a:spcBef>
              <a:spcAft>
                <a:spcPts val="0"/>
              </a:spcAft>
              <a:buSzPts val="1500"/>
              <a:buChar char="╸"/>
              <a:defRPr sz="1500"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3620399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rtl="0">
              <a:spcBef>
                <a:spcPts val="600"/>
              </a:spcBef>
              <a:spcAft>
                <a:spcPts val="0"/>
              </a:spcAft>
              <a:buSzPts val="1500"/>
              <a:buChar char="╸"/>
              <a:defRPr sz="1500"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-"/>
              <a:defRPr sz="1500"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0" y="-19"/>
            <a:ext cx="6727695" cy="5147878"/>
          </a:xfrm>
          <a:custGeom>
            <a:rect b="b" l="l" r="r" t="t"/>
            <a:pathLst>
              <a:path extrusionOk="0" h="4202349" w="5469671">
                <a:moveTo>
                  <a:pt x="364126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5469672" y="0"/>
                </a:lnTo>
                <a:lnTo>
                  <a:pt x="364126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9"/>
          <p:cNvSpPr/>
          <p:nvPr/>
        </p:nvSpPr>
        <p:spPr>
          <a:xfrm>
            <a:off x="506107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6906000" y="0"/>
            <a:ext cx="2238000" cy="5151350"/>
          </a:xfrm>
          <a:custGeom>
            <a:rect b="b" l="l" r="r" t="t"/>
            <a:pathLst>
              <a:path extrusionOk="0" h="206054" w="89520">
                <a:moveTo>
                  <a:pt x="0" y="206054"/>
                </a:moveTo>
                <a:lnTo>
                  <a:pt x="89520" y="0"/>
                </a:lnTo>
                <a:lnTo>
                  <a:pt x="89520" y="2060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9" name="Google Shape;59;p10"/>
          <p:cNvSpPr/>
          <p:nvPr/>
        </p:nvSpPr>
        <p:spPr>
          <a:xfrm>
            <a:off x="7486691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4406300"/>
            <a:ext cx="6198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/>
          <p:nvPr/>
        </p:nvSpPr>
        <p:spPr>
          <a:xfrm>
            <a:off x="12" y="-19"/>
            <a:ext cx="5713277" cy="5147878"/>
          </a:xfrm>
          <a:custGeom>
            <a:rect b="b" l="l" r="r" t="t"/>
            <a:pathLst>
              <a:path extrusionOk="0" h="4202349" w="4644941">
                <a:moveTo>
                  <a:pt x="281653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4644942" y="0"/>
                </a:lnTo>
                <a:lnTo>
                  <a:pt x="281653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15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1"/>
          <p:cNvSpPr/>
          <p:nvPr/>
        </p:nvSpPr>
        <p:spPr>
          <a:xfrm>
            <a:off x="4034690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1/3">
  <p:cSld name="BLANK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>
            <a:off x="0" y="0"/>
            <a:ext cx="4042035" cy="5171276"/>
          </a:xfrm>
          <a:custGeom>
            <a:rect b="b" l="l" r="r" t="t"/>
            <a:pathLst>
              <a:path extrusionOk="0" h="206500" w="161407">
                <a:moveTo>
                  <a:pt x="71935" y="206500"/>
                </a:moveTo>
                <a:lnTo>
                  <a:pt x="161407" y="0"/>
                </a:lnTo>
                <a:lnTo>
                  <a:pt x="0" y="0"/>
                </a:lnTo>
                <a:lnTo>
                  <a:pt x="0" y="206143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15000"/>
              </a:schemeClr>
            </a:outerShdw>
          </a:effectLst>
        </p:spPr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2"/>
          <p:cNvSpPr/>
          <p:nvPr/>
        </p:nvSpPr>
        <p:spPr>
          <a:xfrm>
            <a:off x="2385870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2/3">
  <p:cSld name="BLANK_1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0" y="-19"/>
            <a:ext cx="6727695" cy="5147878"/>
          </a:xfrm>
          <a:custGeom>
            <a:rect b="b" l="l" r="r" t="t"/>
            <a:pathLst>
              <a:path extrusionOk="0" h="4202349" w="5469671">
                <a:moveTo>
                  <a:pt x="3641261" y="4202349"/>
                </a:moveTo>
                <a:lnTo>
                  <a:pt x="0" y="4202349"/>
                </a:lnTo>
                <a:lnTo>
                  <a:pt x="0" y="0"/>
                </a:lnTo>
                <a:lnTo>
                  <a:pt x="5469672" y="0"/>
                </a:lnTo>
                <a:lnTo>
                  <a:pt x="3641261" y="4202349"/>
                </a:lnTo>
                <a:close/>
              </a:path>
            </a:pathLst>
          </a:custGeom>
          <a:solidFill>
            <a:srgbClr val="18171D">
              <a:alpha val="86030"/>
            </a:srgbClr>
          </a:solidFill>
          <a:ln>
            <a:noFill/>
          </a:ln>
          <a:effectLst>
            <a:outerShdw rotWithShape="0" algn="bl" dist="9525">
              <a:schemeClr val="lt1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5061079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_1_1"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6906000" y="0"/>
            <a:ext cx="2238000" cy="5151350"/>
          </a:xfrm>
          <a:custGeom>
            <a:rect b="b" l="l" r="r" t="t"/>
            <a:pathLst>
              <a:path extrusionOk="0" h="206054" w="89520">
                <a:moveTo>
                  <a:pt x="0" y="206054"/>
                </a:moveTo>
                <a:lnTo>
                  <a:pt x="89520" y="0"/>
                </a:lnTo>
                <a:lnTo>
                  <a:pt x="89520" y="206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7486691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ews Cycle"/>
              <a:buNone/>
              <a:defRPr sz="3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421049"/>
            <a:ext cx="4574700" cy="3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ews Cycle"/>
              <a:buChar char="╸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ews Cycle"/>
              <a:buChar char="-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ews Cycle"/>
              <a:buChar char="-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ews Cycle"/>
              <a:buChar char="-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ews Cycle"/>
              <a:buChar char="○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ews Cycle"/>
              <a:buChar char="■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ews Cycle"/>
              <a:buChar char="●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ews Cycle"/>
              <a:buChar char="○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ews Cycle"/>
              <a:buChar char="■"/>
              <a:defRPr sz="24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lvl="2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lvl="3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lvl="4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lvl="5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lvl="6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lvl="7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lvl="8" rtl="0" algn="r">
              <a:buNone/>
              <a:defRPr b="1" sz="13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" name="Google Shape;9;p1"/>
          <p:cNvCxnSpPr>
            <a:stCxn id="7" idx="1"/>
          </p:cNvCxnSpPr>
          <p:nvPr/>
        </p:nvCxnSpPr>
        <p:spPr>
          <a:xfrm>
            <a:off x="457200" y="2982549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slide" Target="/ppt/slides/slide25.xml"/><Relationship Id="rId5" Type="http://schemas.openxmlformats.org/officeDocument/2006/relationships/hyperlink" Target="http://www.slidescarnival.com/help-use-presentation-template" TargetMode="External"/><Relationship Id="rId6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news-cycle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ctrTitle"/>
          </p:nvPr>
        </p:nvSpPr>
        <p:spPr>
          <a:xfrm>
            <a:off x="457200" y="1122100"/>
            <a:ext cx="3477000" cy="2899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88" name="Google Shape;88;p16"/>
          <p:cNvSpPr txBox="1"/>
          <p:nvPr>
            <p:ph idx="2" type="body"/>
          </p:nvPr>
        </p:nvSpPr>
        <p:spPr>
          <a:xfrm>
            <a:off x="2845796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4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457200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90" name="Google Shape;90;p16"/>
          <p:cNvSpPr txBox="1"/>
          <p:nvPr>
            <p:ph idx="2" type="body"/>
          </p:nvPr>
        </p:nvSpPr>
        <p:spPr>
          <a:xfrm>
            <a:off x="457200" y="3829725"/>
            <a:ext cx="3923400" cy="11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3"/>
                </a:solidFill>
              </a:rPr>
              <a:t>More info on how to use this template at </a:t>
            </a:r>
            <a:r>
              <a:rPr b="1" lang="en" sz="12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3"/>
                </a:solidFill>
              </a:rPr>
              <a:t>This template is free to use under </a:t>
            </a:r>
            <a:r>
              <a:rPr lang="en" sz="12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chemeClr val="accent3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</a:endParaRPr>
          </a:p>
        </p:txBody>
      </p:sp>
      <p:sp>
        <p:nvSpPr>
          <p:cNvPr id="91" name="Google Shape;91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idx="4294967295" type="ctrTitle"/>
          </p:nvPr>
        </p:nvSpPr>
        <p:spPr>
          <a:xfrm>
            <a:off x="457200" y="1430675"/>
            <a:ext cx="2311200" cy="99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97" name="Google Shape;97;p17"/>
          <p:cNvSpPr txBox="1"/>
          <p:nvPr>
            <p:ph idx="4294967295" type="subTitle"/>
          </p:nvPr>
        </p:nvSpPr>
        <p:spPr>
          <a:xfrm>
            <a:off x="457200" y="2460128"/>
            <a:ext cx="2080500" cy="125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accent3"/>
                </a:solidFill>
              </a:rPr>
              <a:t>I am Jayden Smith</a:t>
            </a:r>
            <a:endParaRPr b="1" sz="14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 am here because I love to give presentations. 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can find me at @username</a:t>
            </a:r>
            <a:endParaRPr b="1" sz="1400"/>
          </a:p>
        </p:txBody>
      </p:sp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ctrTitle"/>
          </p:nvPr>
        </p:nvSpPr>
        <p:spPr>
          <a:xfrm>
            <a:off x="457200" y="1873800"/>
            <a:ext cx="3350400" cy="100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04" name="Google Shape;104;p18"/>
          <p:cNvSpPr txBox="1"/>
          <p:nvPr>
            <p:ph idx="1" type="subTitle"/>
          </p:nvPr>
        </p:nvSpPr>
        <p:spPr>
          <a:xfrm>
            <a:off x="457200" y="2978101"/>
            <a:ext cx="3350400" cy="29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3141624" y="683725"/>
            <a:ext cx="2860800" cy="377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“</a:t>
            </a:r>
            <a:r>
              <a:rPr lang="en"/>
              <a:t>Quotations are commonly printed as a means of inspiration and to invoke philosophical thoughts from the reader</a:t>
            </a:r>
            <a:r>
              <a:rPr lang="en">
                <a:solidFill>
                  <a:schemeClr val="accent1"/>
                </a:solidFill>
              </a:rPr>
              <a:t>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457200" y="1421049"/>
            <a:ext cx="4574700" cy="3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7" name="Google Shape;117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idx="4294967295" type="subTitle"/>
          </p:nvPr>
        </p:nvSpPr>
        <p:spPr>
          <a:xfrm>
            <a:off x="457200" y="2332650"/>
            <a:ext cx="3139800" cy="120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grpSp>
        <p:nvGrpSpPr>
          <p:cNvPr id="123" name="Google Shape;123;p21"/>
          <p:cNvGrpSpPr/>
          <p:nvPr/>
        </p:nvGrpSpPr>
        <p:grpSpPr>
          <a:xfrm>
            <a:off x="6386384" y="1068222"/>
            <a:ext cx="2025186" cy="2025147"/>
            <a:chOff x="6643075" y="3664250"/>
            <a:chExt cx="407950" cy="407975"/>
          </a:xfrm>
        </p:grpSpPr>
        <p:sp>
          <p:nvSpPr>
            <p:cNvPr id="124" name="Google Shape;124;p21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1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" name="Google Shape;126;p21"/>
          <p:cNvGrpSpPr/>
          <p:nvPr/>
        </p:nvGrpSpPr>
        <p:grpSpPr>
          <a:xfrm rot="-587484">
            <a:off x="6267723" y="3357178"/>
            <a:ext cx="832620" cy="832573"/>
            <a:chOff x="576250" y="4319400"/>
            <a:chExt cx="442075" cy="442050"/>
          </a:xfrm>
        </p:grpSpPr>
        <p:sp>
          <p:nvSpPr>
            <p:cNvPr id="127" name="Google Shape;127;p21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1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1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1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21"/>
          <p:cNvSpPr/>
          <p:nvPr/>
        </p:nvSpPr>
        <p:spPr>
          <a:xfrm>
            <a:off x="5902109" y="1536042"/>
            <a:ext cx="316555" cy="30225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 rot="2697326">
            <a:off x="7988131" y="3083448"/>
            <a:ext cx="480511" cy="458810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8368271" y="2821523"/>
            <a:ext cx="192462" cy="183842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>
            <p:ph idx="4294967295" type="ctrTitle"/>
          </p:nvPr>
        </p:nvSpPr>
        <p:spPr>
          <a:xfrm>
            <a:off x="457200" y="428250"/>
            <a:ext cx="3763200" cy="190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 CONCEPT</a:t>
            </a:r>
            <a:endParaRPr sz="7200"/>
          </a:p>
        </p:txBody>
      </p:sp>
      <p:sp>
        <p:nvSpPr>
          <p:cNvPr id="135" name="Google Shape;135;p21"/>
          <p:cNvSpPr/>
          <p:nvPr/>
        </p:nvSpPr>
        <p:spPr>
          <a:xfrm rot="1280408">
            <a:off x="5682784" y="2447744"/>
            <a:ext cx="192443" cy="18384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457200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43" name="Google Shape;143;p22"/>
          <p:cNvSpPr txBox="1"/>
          <p:nvPr>
            <p:ph idx="2" type="body"/>
          </p:nvPr>
        </p:nvSpPr>
        <p:spPr>
          <a:xfrm>
            <a:off x="2845796" y="1421050"/>
            <a:ext cx="2186100" cy="28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44" name="Google Shape;144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457200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51" name="Google Shape;151;p23"/>
          <p:cNvSpPr txBox="1"/>
          <p:nvPr>
            <p:ph idx="2" type="body"/>
          </p:nvPr>
        </p:nvSpPr>
        <p:spPr>
          <a:xfrm>
            <a:off x="2038800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52" name="Google Shape;152;p23"/>
          <p:cNvSpPr txBox="1"/>
          <p:nvPr>
            <p:ph idx="3" type="body"/>
          </p:nvPr>
        </p:nvSpPr>
        <p:spPr>
          <a:xfrm>
            <a:off x="3620399" y="1421050"/>
            <a:ext cx="1411500" cy="3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5550175" y="1416166"/>
            <a:ext cx="3090900" cy="69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PICTURE IS WORTH A THOUSAND WORDS</a:t>
            </a:r>
            <a:endParaRPr sz="2400"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5550175" y="2230636"/>
            <a:ext cx="3090900" cy="149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60" name="Google Shape;160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4294967295" type="title"/>
          </p:nvPr>
        </p:nvSpPr>
        <p:spPr>
          <a:xfrm>
            <a:off x="142225" y="1717750"/>
            <a:ext cx="2240700" cy="174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chemeClr val="lt1"/>
                </a:solidFill>
              </a:rPr>
              <a:t>Want big impact?</a:t>
            </a:r>
            <a:endParaRPr b="0" sz="1800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USE BIG IMAGE.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66" name="Google Shape;166;p2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72" name="Google Shape;172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730289" y="1709257"/>
            <a:ext cx="2981700" cy="2292900"/>
          </a:xfrm>
          <a:prstGeom prst="triangle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 txBox="1"/>
          <p:nvPr/>
        </p:nvSpPr>
        <p:spPr>
          <a:xfrm>
            <a:off x="1393508" y="2933557"/>
            <a:ext cx="16560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Vestibulum nec congue tempus</a:t>
            </a:r>
            <a:endParaRPr sz="12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grpSp>
        <p:nvGrpSpPr>
          <p:cNvPr id="175" name="Google Shape;175;p26"/>
          <p:cNvGrpSpPr/>
          <p:nvPr/>
        </p:nvGrpSpPr>
        <p:grpSpPr>
          <a:xfrm>
            <a:off x="1219881" y="3655180"/>
            <a:ext cx="2810245" cy="905111"/>
            <a:chOff x="3698064" y="3159725"/>
            <a:chExt cx="2449869" cy="789043"/>
          </a:xfrm>
        </p:grpSpPr>
        <p:sp>
          <p:nvSpPr>
            <p:cNvPr id="176" name="Google Shape;176;p26"/>
            <p:cNvSpPr/>
            <p:nvPr/>
          </p:nvSpPr>
          <p:spPr>
            <a:xfrm rot="10800000">
              <a:off x="3698064" y="3575617"/>
              <a:ext cx="1740900" cy="1254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6"/>
            <p:cNvSpPr txBox="1"/>
            <p:nvPr/>
          </p:nvSpPr>
          <p:spPr>
            <a:xfrm rot="620">
              <a:off x="3771608" y="3655818"/>
              <a:ext cx="1662900" cy="2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3"/>
                  </a:solidFill>
                  <a:latin typeface="News Cycle"/>
                  <a:ea typeface="News Cycle"/>
                  <a:cs typeface="News Cycle"/>
                  <a:sym typeface="News Cycle"/>
                </a:rPr>
                <a:t>Vestibulum nec congue tempus</a:t>
              </a:r>
              <a:endParaRPr sz="800">
                <a:solidFill>
                  <a:schemeClr val="accent3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5582733" y="3159725"/>
              <a:ext cx="565200" cy="565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02</a:t>
              </a:r>
              <a:endParaRPr sz="1200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179" name="Google Shape;179;p26"/>
          <p:cNvGrpSpPr/>
          <p:nvPr/>
        </p:nvGrpSpPr>
        <p:grpSpPr>
          <a:xfrm>
            <a:off x="457138" y="1780801"/>
            <a:ext cx="1433407" cy="2523064"/>
            <a:chOff x="3033133" y="1525710"/>
            <a:chExt cx="1249592" cy="2199515"/>
          </a:xfrm>
        </p:grpSpPr>
        <p:sp>
          <p:nvSpPr>
            <p:cNvPr id="180" name="Google Shape;180;p26"/>
            <p:cNvSpPr/>
            <p:nvPr/>
          </p:nvSpPr>
          <p:spPr>
            <a:xfrm rot="-3360517">
              <a:off x="2960437" y="2297046"/>
              <a:ext cx="1629676" cy="12531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6"/>
            <p:cNvSpPr txBox="1"/>
            <p:nvPr/>
          </p:nvSpPr>
          <p:spPr>
            <a:xfrm rot="-3365016">
              <a:off x="2786718" y="2151658"/>
              <a:ext cx="1664030" cy="292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Vestibulum nec congue tempus</a:t>
              </a:r>
              <a:endParaRPr sz="8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3058183" y="3159725"/>
              <a:ext cx="565200" cy="5655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03</a:t>
              </a:r>
              <a:endParaRPr sz="1200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183" name="Google Shape;183;p26"/>
          <p:cNvGrpSpPr/>
          <p:nvPr/>
        </p:nvGrpSpPr>
        <p:grpSpPr>
          <a:xfrm>
            <a:off x="1897408" y="1405000"/>
            <a:ext cx="2027423" cy="2135898"/>
            <a:chOff x="4288708" y="1198100"/>
            <a:chExt cx="1767434" cy="1861998"/>
          </a:xfrm>
        </p:grpSpPr>
        <p:sp>
          <p:nvSpPr>
            <p:cNvPr id="184" name="Google Shape;184;p26"/>
            <p:cNvSpPr/>
            <p:nvPr/>
          </p:nvSpPr>
          <p:spPr>
            <a:xfrm rot="3420919">
              <a:off x="4575050" y="2300047"/>
              <a:ext cx="1581515" cy="125402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4288708" y="1198100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212121">
                  <a:alpha val="3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01</a:t>
              </a:r>
              <a:endParaRPr sz="1200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186" name="Google Shape;186;p26"/>
            <p:cNvSpPr txBox="1"/>
            <p:nvPr/>
          </p:nvSpPr>
          <p:spPr>
            <a:xfrm rot="3420634">
              <a:off x="4640653" y="2101762"/>
              <a:ext cx="1673878" cy="2928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Vestibulum nec congue tempus</a:t>
              </a:r>
              <a:endParaRPr sz="800">
                <a:solidFill>
                  <a:schemeClr val="accent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92" name="Google Shape;192;p27"/>
          <p:cNvGraphicFramePr/>
          <p:nvPr/>
        </p:nvGraphicFramePr>
        <p:xfrm>
          <a:off x="457200" y="15253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{CB59A1C8-747A-4FE9-89FD-B3EB6235076D}</a:tableStyleId>
              </a:tblPr>
              <a:tblGrid>
                <a:gridCol w="1051625"/>
                <a:gridCol w="1051625"/>
                <a:gridCol w="1051625"/>
                <a:gridCol w="1051625"/>
              </a:tblGrid>
              <a:tr h="634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A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B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C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4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Yellow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10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20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7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4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Blue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30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15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10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4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Orange</a:t>
                      </a:r>
                      <a:endParaRPr sz="1100">
                        <a:solidFill>
                          <a:schemeClr val="accent3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5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24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16</a:t>
                      </a:r>
                      <a:endParaRPr sz="1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3" name="Google Shape;193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/>
          <p:nvPr/>
        </p:nvSpPr>
        <p:spPr>
          <a:xfrm>
            <a:off x="457200" y="1063949"/>
            <a:ext cx="7148036" cy="3405167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 txBox="1"/>
          <p:nvPr>
            <p:ph idx="4294967295" type="title"/>
          </p:nvPr>
        </p:nvSpPr>
        <p:spPr>
          <a:xfrm>
            <a:off x="457200" y="206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0" name="Google Shape;200;p28"/>
          <p:cNvSpPr/>
          <p:nvPr/>
        </p:nvSpPr>
        <p:spPr>
          <a:xfrm>
            <a:off x="1881625" y="1715175"/>
            <a:ext cx="6408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News Cycle"/>
                <a:ea typeface="News Cycle"/>
                <a:cs typeface="News Cycle"/>
                <a:sym typeface="News Cycle"/>
              </a:rPr>
              <a:t>our office</a:t>
            </a:r>
            <a:endParaRPr sz="1000">
              <a:solidFill>
                <a:schemeClr val="accen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201" name="Google Shape;201;p2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202" name="Google Shape;202;p28"/>
          <p:cNvSpPr txBox="1"/>
          <p:nvPr>
            <p:ph idx="4294967295" type="body"/>
          </p:nvPr>
        </p:nvSpPr>
        <p:spPr>
          <a:xfrm>
            <a:off x="457200" y="46807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 more maps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203" name="Google Shape;203;p28"/>
          <p:cNvSpPr/>
          <p:nvPr/>
        </p:nvSpPr>
        <p:spPr>
          <a:xfrm rot="10800000">
            <a:off x="1007475" y="2109700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8"/>
          <p:cNvSpPr/>
          <p:nvPr/>
        </p:nvSpPr>
        <p:spPr>
          <a:xfrm rot="10800000">
            <a:off x="2522425" y="3530375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8"/>
          <p:cNvSpPr/>
          <p:nvPr/>
        </p:nvSpPr>
        <p:spPr>
          <a:xfrm rot="10800000">
            <a:off x="3404900" y="1917675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8"/>
          <p:cNvSpPr/>
          <p:nvPr/>
        </p:nvSpPr>
        <p:spPr>
          <a:xfrm rot="10800000">
            <a:off x="5910625" y="2376675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8"/>
          <p:cNvSpPr/>
          <p:nvPr/>
        </p:nvSpPr>
        <p:spPr>
          <a:xfrm rot="10800000">
            <a:off x="4047900" y="3818450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8"/>
          <p:cNvSpPr/>
          <p:nvPr/>
        </p:nvSpPr>
        <p:spPr>
          <a:xfrm rot="10800000">
            <a:off x="6469075" y="3886300"/>
            <a:ext cx="126900" cy="109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 txBox="1"/>
          <p:nvPr>
            <p:ph idx="4294967295" type="ctrTitle"/>
          </p:nvPr>
        </p:nvSpPr>
        <p:spPr>
          <a:xfrm>
            <a:off x="457200" y="463025"/>
            <a:ext cx="4679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</a:t>
            </a:r>
            <a:endParaRPr sz="7200"/>
          </a:p>
        </p:txBody>
      </p:sp>
      <p:sp>
        <p:nvSpPr>
          <p:cNvPr id="214" name="Google Shape;214;p29"/>
          <p:cNvSpPr txBox="1"/>
          <p:nvPr>
            <p:ph idx="4294967295" type="subTitle"/>
          </p:nvPr>
        </p:nvSpPr>
        <p:spPr>
          <a:xfrm>
            <a:off x="457200" y="1719725"/>
            <a:ext cx="31995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15" name="Google Shape;215;p2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/>
          <p:nvPr>
            <p:ph idx="4294967295" type="ctrTitle"/>
          </p:nvPr>
        </p:nvSpPr>
        <p:spPr>
          <a:xfrm>
            <a:off x="928511" y="571800"/>
            <a:ext cx="27597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221" name="Google Shape;221;p30"/>
          <p:cNvSpPr txBox="1"/>
          <p:nvPr>
            <p:ph idx="4294967295" type="subTitle"/>
          </p:nvPr>
        </p:nvSpPr>
        <p:spPr>
          <a:xfrm>
            <a:off x="928511" y="1383085"/>
            <a:ext cx="27597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22" name="Google Shape;222;p30"/>
          <p:cNvSpPr txBox="1"/>
          <p:nvPr>
            <p:ph idx="4294967295" type="ctrTitle"/>
          </p:nvPr>
        </p:nvSpPr>
        <p:spPr>
          <a:xfrm>
            <a:off x="928511" y="3200694"/>
            <a:ext cx="27597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223" name="Google Shape;223;p30"/>
          <p:cNvSpPr txBox="1"/>
          <p:nvPr>
            <p:ph idx="4294967295" type="subTitle"/>
          </p:nvPr>
        </p:nvSpPr>
        <p:spPr>
          <a:xfrm>
            <a:off x="928511" y="4011979"/>
            <a:ext cx="27597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24" name="Google Shape;224;p30"/>
          <p:cNvSpPr txBox="1"/>
          <p:nvPr>
            <p:ph idx="4294967295" type="ctrTitle"/>
          </p:nvPr>
        </p:nvSpPr>
        <p:spPr>
          <a:xfrm>
            <a:off x="928511" y="1886247"/>
            <a:ext cx="27597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225" name="Google Shape;225;p30"/>
          <p:cNvSpPr txBox="1"/>
          <p:nvPr>
            <p:ph idx="4294967295" type="subTitle"/>
          </p:nvPr>
        </p:nvSpPr>
        <p:spPr>
          <a:xfrm>
            <a:off x="928511" y="2697532"/>
            <a:ext cx="27597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26" name="Google Shape;226;p3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30"/>
          <p:cNvSpPr/>
          <p:nvPr/>
        </p:nvSpPr>
        <p:spPr>
          <a:xfrm>
            <a:off x="481773" y="234129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30"/>
          <p:cNvGrpSpPr/>
          <p:nvPr/>
        </p:nvGrpSpPr>
        <p:grpSpPr>
          <a:xfrm>
            <a:off x="468971" y="3659677"/>
            <a:ext cx="345971" cy="325505"/>
            <a:chOff x="5972700" y="2330200"/>
            <a:chExt cx="411625" cy="387275"/>
          </a:xfrm>
        </p:grpSpPr>
        <p:sp>
          <p:nvSpPr>
            <p:cNvPr id="229" name="Google Shape;229;p30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0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" name="Google Shape;231;p30"/>
          <p:cNvGrpSpPr/>
          <p:nvPr/>
        </p:nvGrpSpPr>
        <p:grpSpPr>
          <a:xfrm>
            <a:off x="457207" y="1063675"/>
            <a:ext cx="369526" cy="268183"/>
            <a:chOff x="3932350" y="3714775"/>
            <a:chExt cx="439650" cy="319075"/>
          </a:xfrm>
        </p:grpSpPr>
        <p:sp>
          <p:nvSpPr>
            <p:cNvPr id="232" name="Google Shape;232;p30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0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2" name="Google Shape;242;p3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3" name="Google Shape;243;p31"/>
          <p:cNvGrpSpPr/>
          <p:nvPr/>
        </p:nvGrpSpPr>
        <p:grpSpPr>
          <a:xfrm>
            <a:off x="457192" y="1714606"/>
            <a:ext cx="4083399" cy="731700"/>
            <a:chOff x="710674" y="1323164"/>
            <a:chExt cx="7300911" cy="731700"/>
          </a:xfrm>
        </p:grpSpPr>
        <p:sp>
          <p:nvSpPr>
            <p:cNvPr id="244" name="Google Shape;244;p31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4"/>
                  </a:solidFill>
                  <a:latin typeface="News Cycle"/>
                  <a:ea typeface="News Cycle"/>
                  <a:cs typeface="News Cycle"/>
                  <a:sym typeface="News Cycle"/>
                </a:rPr>
                <a:t>Lorem </a:t>
              </a:r>
              <a:endParaRPr sz="3000">
                <a:solidFill>
                  <a:schemeClr val="accent4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245" name="Google Shape;245;p31"/>
            <p:cNvSpPr/>
            <p:nvPr/>
          </p:nvSpPr>
          <p:spPr>
            <a:xfrm>
              <a:off x="2789785" y="1323164"/>
              <a:ext cx="5221800" cy="731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1"/>
            <p:cNvSpPr txBox="1"/>
            <p:nvPr/>
          </p:nvSpPr>
          <p:spPr>
            <a:xfrm>
              <a:off x="2914389" y="1407440"/>
              <a:ext cx="47658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News Cycle"/>
                  <a:ea typeface="News Cycle"/>
                  <a:cs typeface="News Cycle"/>
                  <a:sym typeface="News Cycle"/>
                </a:rPr>
                <a:t>Lorem ipsum dolor sit amet, consectetur adipiscing elit. Duis sit amet odio vel purus bibendum luctus.</a:t>
              </a:r>
              <a:endParaRPr sz="1200">
                <a:solidFill>
                  <a:srgbClr val="FFFFFF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247" name="Google Shape;247;p31"/>
          <p:cNvGrpSpPr/>
          <p:nvPr/>
        </p:nvGrpSpPr>
        <p:grpSpPr>
          <a:xfrm>
            <a:off x="457194" y="2598966"/>
            <a:ext cx="3881212" cy="731700"/>
            <a:chOff x="710677" y="2207525"/>
            <a:chExt cx="6939410" cy="731700"/>
          </a:xfrm>
        </p:grpSpPr>
        <p:sp>
          <p:nvSpPr>
            <p:cNvPr id="248" name="Google Shape;248;p31"/>
            <p:cNvSpPr txBox="1"/>
            <p:nvPr/>
          </p:nvSpPr>
          <p:spPr>
            <a:xfrm>
              <a:off x="710677" y="2257725"/>
              <a:ext cx="20046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3"/>
                  </a:solidFill>
                  <a:latin typeface="News Cycle"/>
                  <a:ea typeface="News Cycle"/>
                  <a:cs typeface="News Cycle"/>
                  <a:sym typeface="News Cycle"/>
                </a:rPr>
                <a:t>Ipsum</a:t>
              </a:r>
              <a:endParaRPr sz="3000">
                <a:solidFill>
                  <a:schemeClr val="accent3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249" name="Google Shape;249;p31"/>
            <p:cNvSpPr/>
            <p:nvPr/>
          </p:nvSpPr>
          <p:spPr>
            <a:xfrm>
              <a:off x="2789787" y="2207525"/>
              <a:ext cx="4860300" cy="731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1"/>
            <p:cNvSpPr txBox="1"/>
            <p:nvPr/>
          </p:nvSpPr>
          <p:spPr>
            <a:xfrm>
              <a:off x="2914387" y="2414096"/>
              <a:ext cx="43731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News Cycle"/>
                  <a:ea typeface="News Cycle"/>
                  <a:cs typeface="News Cycle"/>
                  <a:sym typeface="News Cycle"/>
                </a:rPr>
                <a:t>Lorem ipsum dolor sit amet, consectetur adipiscing elit. Duis sit amet odio vel purus</a:t>
              </a:r>
              <a:r>
                <a:rPr lang="en" sz="1200">
                  <a:solidFill>
                    <a:srgbClr val="FFFFFF"/>
                  </a:solidFill>
                  <a:latin typeface="News Cycle"/>
                  <a:ea typeface="News Cycle"/>
                  <a:cs typeface="News Cycle"/>
                  <a:sym typeface="News Cycle"/>
                </a:rPr>
                <a:t> bibendum.</a:t>
              </a:r>
              <a:endParaRPr sz="1200">
                <a:solidFill>
                  <a:srgbClr val="FFFFFF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251" name="Google Shape;251;p31"/>
          <p:cNvGrpSpPr/>
          <p:nvPr/>
        </p:nvGrpSpPr>
        <p:grpSpPr>
          <a:xfrm>
            <a:off x="482042" y="3480066"/>
            <a:ext cx="3653506" cy="731700"/>
            <a:chOff x="755105" y="3088625"/>
            <a:chExt cx="6532283" cy="731700"/>
          </a:xfrm>
        </p:grpSpPr>
        <p:sp>
          <p:nvSpPr>
            <p:cNvPr id="252" name="Google Shape;252;p31"/>
            <p:cNvSpPr txBox="1"/>
            <p:nvPr/>
          </p:nvSpPr>
          <p:spPr>
            <a:xfrm>
              <a:off x="755105" y="31388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Dolor</a:t>
              </a:r>
              <a:endParaRPr sz="3000">
                <a:solidFill>
                  <a:schemeClr val="accent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253" name="Google Shape;253;p31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1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News Cycle"/>
                  <a:ea typeface="News Cycle"/>
                  <a:cs typeface="News Cycle"/>
                  <a:sym typeface="News Cycle"/>
                </a:rPr>
                <a:t>Lorem ipsum dolor sit amet, consectetur adipiscing elit. Duis sit amet odio vel purus.</a:t>
              </a:r>
              <a:endParaRPr sz="1200">
                <a:solidFill>
                  <a:srgbClr val="FFFFFF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60" name="Google Shape;260;p32"/>
          <p:cNvSpPr txBox="1"/>
          <p:nvPr>
            <p:ph idx="1" type="body"/>
          </p:nvPr>
        </p:nvSpPr>
        <p:spPr>
          <a:xfrm>
            <a:off x="457200" y="14210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61" name="Google Shape;261;p32"/>
          <p:cNvSpPr txBox="1"/>
          <p:nvPr>
            <p:ph idx="2" type="body"/>
          </p:nvPr>
        </p:nvSpPr>
        <p:spPr>
          <a:xfrm>
            <a:off x="2038800" y="14210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62" name="Google Shape;262;p32"/>
          <p:cNvSpPr txBox="1"/>
          <p:nvPr>
            <p:ph idx="3" type="body"/>
          </p:nvPr>
        </p:nvSpPr>
        <p:spPr>
          <a:xfrm>
            <a:off x="3620400" y="14210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63" name="Google Shape;263;p3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32"/>
          <p:cNvSpPr txBox="1"/>
          <p:nvPr>
            <p:ph idx="1" type="body"/>
          </p:nvPr>
        </p:nvSpPr>
        <p:spPr>
          <a:xfrm>
            <a:off x="457200" y="27926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65" name="Google Shape;265;p32"/>
          <p:cNvSpPr txBox="1"/>
          <p:nvPr>
            <p:ph idx="2" type="body"/>
          </p:nvPr>
        </p:nvSpPr>
        <p:spPr>
          <a:xfrm>
            <a:off x="2038800" y="27926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66" name="Google Shape;266;p32"/>
          <p:cNvSpPr txBox="1"/>
          <p:nvPr>
            <p:ph idx="3" type="body"/>
          </p:nvPr>
        </p:nvSpPr>
        <p:spPr>
          <a:xfrm>
            <a:off x="3620400" y="2792650"/>
            <a:ext cx="1411500" cy="12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>
            <p:ph idx="1" type="body"/>
          </p:nvPr>
        </p:nvSpPr>
        <p:spPr>
          <a:xfrm>
            <a:off x="457200" y="4406300"/>
            <a:ext cx="6198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72" name="Google Shape;272;p3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3" name="Google Shape;273;p33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43900"/>
            <a:ext cx="6675725" cy="339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/>
          <p:nvPr>
            <p:ph idx="4294967295" type="body"/>
          </p:nvPr>
        </p:nvSpPr>
        <p:spPr>
          <a:xfrm>
            <a:off x="457200" y="444300"/>
            <a:ext cx="2545800" cy="425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MOBILE PROJECT</a:t>
            </a:r>
            <a:endParaRPr sz="36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79" name="Google Shape;279;p34"/>
          <p:cNvSpPr/>
          <p:nvPr/>
        </p:nvSpPr>
        <p:spPr>
          <a:xfrm>
            <a:off x="3952350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Place your screenshot here</a:t>
            </a:r>
            <a:endParaRPr sz="10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280" name="Google Shape;280;p3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281" name="Google Shape;281;p34"/>
          <p:cNvGrpSpPr/>
          <p:nvPr/>
        </p:nvGrpSpPr>
        <p:grpSpPr>
          <a:xfrm>
            <a:off x="3893225" y="373572"/>
            <a:ext cx="2119546" cy="4396359"/>
            <a:chOff x="2547150" y="238125"/>
            <a:chExt cx="2525675" cy="5238750"/>
          </a:xfrm>
        </p:grpSpPr>
        <p:sp>
          <p:nvSpPr>
            <p:cNvPr id="282" name="Google Shape;282;p34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4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4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4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5"/>
          <p:cNvSpPr/>
          <p:nvPr/>
        </p:nvSpPr>
        <p:spPr>
          <a:xfrm>
            <a:off x="36495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Place your screenshot here</a:t>
            </a:r>
            <a:endParaRPr sz="10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291" name="Google Shape;291;p3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292" name="Google Shape;292;p35"/>
          <p:cNvGrpSpPr/>
          <p:nvPr/>
        </p:nvGrpSpPr>
        <p:grpSpPr>
          <a:xfrm>
            <a:off x="3584802" y="465959"/>
            <a:ext cx="2736410" cy="4222433"/>
            <a:chOff x="2112475" y="238125"/>
            <a:chExt cx="3395050" cy="5238750"/>
          </a:xfrm>
        </p:grpSpPr>
        <p:sp>
          <p:nvSpPr>
            <p:cNvPr id="293" name="Google Shape;293;p35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5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5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5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" name="Google Shape;297;p35"/>
          <p:cNvSpPr txBox="1"/>
          <p:nvPr>
            <p:ph idx="4294967295" type="body"/>
          </p:nvPr>
        </p:nvSpPr>
        <p:spPr>
          <a:xfrm>
            <a:off x="457200" y="444300"/>
            <a:ext cx="2545800" cy="425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TABLET</a:t>
            </a:r>
            <a:r>
              <a:rPr lang="en" sz="3600">
                <a:solidFill>
                  <a:schemeClr val="accent1"/>
                </a:solidFill>
              </a:rPr>
              <a:t> PROJECT</a:t>
            </a:r>
            <a:endParaRPr sz="36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/>
          <p:nvPr/>
        </p:nvSpPr>
        <p:spPr>
          <a:xfrm>
            <a:off x="3110550" y="1380913"/>
            <a:ext cx="3532500" cy="22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Place your screenshot here</a:t>
            </a:r>
            <a:endParaRPr sz="10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03" name="Google Shape;303;p3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304" name="Google Shape;304;p36"/>
          <p:cNvGrpSpPr/>
          <p:nvPr/>
        </p:nvGrpSpPr>
        <p:grpSpPr>
          <a:xfrm>
            <a:off x="2605699" y="1241129"/>
            <a:ext cx="4542205" cy="2661224"/>
            <a:chOff x="1177450" y="241631"/>
            <a:chExt cx="6173152" cy="3616776"/>
          </a:xfrm>
        </p:grpSpPr>
        <p:sp>
          <p:nvSpPr>
            <p:cNvPr id="305" name="Google Shape;305;p3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3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3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36"/>
          <p:cNvSpPr txBox="1"/>
          <p:nvPr>
            <p:ph idx="4294967295" type="body"/>
          </p:nvPr>
        </p:nvSpPr>
        <p:spPr>
          <a:xfrm>
            <a:off x="457200" y="444300"/>
            <a:ext cx="1917300" cy="425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DESKTOP</a:t>
            </a:r>
            <a:r>
              <a:rPr lang="en" sz="3600">
                <a:solidFill>
                  <a:schemeClr val="accent1"/>
                </a:solidFill>
              </a:rPr>
              <a:t> PROJECT</a:t>
            </a:r>
            <a:endParaRPr sz="36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/>
          <p:nvPr>
            <p:ph idx="4294967295" type="ctrTitle"/>
          </p:nvPr>
        </p:nvSpPr>
        <p:spPr>
          <a:xfrm>
            <a:off x="457200" y="1430675"/>
            <a:ext cx="2311200" cy="99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THANKS</a:t>
            </a:r>
            <a:r>
              <a:rPr lang="en" sz="5200"/>
              <a:t>!</a:t>
            </a:r>
            <a:endParaRPr sz="5200"/>
          </a:p>
        </p:txBody>
      </p:sp>
      <p:sp>
        <p:nvSpPr>
          <p:cNvPr id="315" name="Google Shape;315;p37"/>
          <p:cNvSpPr txBox="1"/>
          <p:nvPr>
            <p:ph idx="4294967295" type="subTitle"/>
          </p:nvPr>
        </p:nvSpPr>
        <p:spPr>
          <a:xfrm>
            <a:off x="457200" y="2460128"/>
            <a:ext cx="2080500" cy="125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accent3"/>
                </a:solidFill>
              </a:rPr>
              <a:t>Any questions?</a:t>
            </a:r>
            <a:endParaRPr b="1" sz="14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find me at:</a:t>
            </a:r>
            <a:endParaRPr sz="1400"/>
          </a:p>
          <a:p>
            <a:pPr indent="-180340" lvl="0" marL="228600" rtl="0" algn="l">
              <a:spcBef>
                <a:spcPts val="600"/>
              </a:spcBef>
              <a:spcAft>
                <a:spcPts val="0"/>
              </a:spcAft>
              <a:buSzPts val="1400"/>
              <a:buChar char="╸"/>
            </a:pPr>
            <a:r>
              <a:rPr lang="en" sz="1400"/>
              <a:t>@username</a:t>
            </a:r>
            <a:endParaRPr sz="1400"/>
          </a:p>
          <a:p>
            <a:pPr indent="-180340" lvl="0" marL="228600" rtl="0" algn="l">
              <a:spcBef>
                <a:spcPts val="0"/>
              </a:spcBef>
              <a:spcAft>
                <a:spcPts val="0"/>
              </a:spcAft>
              <a:buSzPts val="1400"/>
              <a:buChar char="╸"/>
            </a:pPr>
            <a:r>
              <a:rPr lang="en" sz="1400"/>
              <a:t>user@mail.me</a:t>
            </a:r>
            <a:endParaRPr sz="1400"/>
          </a:p>
        </p:txBody>
      </p:sp>
      <p:sp>
        <p:nvSpPr>
          <p:cNvPr id="316" name="Google Shape;316;p3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8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22" name="Google Shape;322;p38"/>
          <p:cNvSpPr txBox="1"/>
          <p:nvPr>
            <p:ph idx="1" type="body"/>
          </p:nvPr>
        </p:nvSpPr>
        <p:spPr>
          <a:xfrm>
            <a:off x="457200" y="1421049"/>
            <a:ext cx="4574700" cy="3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╸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╸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323" name="Google Shape;323;p3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/>
          <p:nvPr>
            <p:ph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29" name="Google Shape;329;p39"/>
          <p:cNvSpPr txBox="1"/>
          <p:nvPr>
            <p:ph idx="1" type="body"/>
          </p:nvPr>
        </p:nvSpPr>
        <p:spPr>
          <a:xfrm>
            <a:off x="457200" y="1421049"/>
            <a:ext cx="4574700" cy="3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╸"/>
            </a:pPr>
            <a:r>
              <a:rPr lang="en" sz="1800"/>
              <a:t>Titles: News Cycle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╸"/>
            </a:pPr>
            <a:r>
              <a:rPr lang="en" sz="1800"/>
              <a:t>Body copy: </a:t>
            </a:r>
            <a:r>
              <a:rPr lang="en" sz="1800"/>
              <a:t>News Cycle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https://www.fontsquirrel.com/fonts/news-cycle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30" name="Google Shape;330;p39"/>
          <p:cNvSpPr txBox="1"/>
          <p:nvPr/>
        </p:nvSpPr>
        <p:spPr>
          <a:xfrm>
            <a:off x="457200" y="3915400"/>
            <a:ext cx="3777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3"/>
                </a:solidFill>
                <a:latin typeface="News Cycle"/>
                <a:ea typeface="News Cycle"/>
                <a:cs typeface="News Cycle"/>
                <a:sym typeface="News Cycle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3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31" name="Google Shape;331;p3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0"/>
          <p:cNvSpPr txBox="1"/>
          <p:nvPr>
            <p:ph type="ctrTitle"/>
          </p:nvPr>
        </p:nvSpPr>
        <p:spPr>
          <a:xfrm>
            <a:off x="457200" y="1873800"/>
            <a:ext cx="3350400" cy="100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37" name="Google Shape;337;p40"/>
          <p:cNvSpPr txBox="1"/>
          <p:nvPr>
            <p:ph idx="1" type="subTitle"/>
          </p:nvPr>
        </p:nvSpPr>
        <p:spPr>
          <a:xfrm>
            <a:off x="457200" y="2978101"/>
            <a:ext cx="3350400" cy="29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1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43" name="Google Shape;343;p4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44" name="Google Shape;344;p41"/>
          <p:cNvSpPr/>
          <p:nvPr/>
        </p:nvSpPr>
        <p:spPr>
          <a:xfrm>
            <a:off x="6859171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DEC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45" name="Google Shape;345;p41"/>
          <p:cNvSpPr/>
          <p:nvPr/>
        </p:nvSpPr>
        <p:spPr>
          <a:xfrm>
            <a:off x="6273844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NOV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46" name="Google Shape;346;p41"/>
          <p:cNvSpPr/>
          <p:nvPr/>
        </p:nvSpPr>
        <p:spPr>
          <a:xfrm>
            <a:off x="5688516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OCT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47" name="Google Shape;347;p41"/>
          <p:cNvSpPr/>
          <p:nvPr/>
        </p:nvSpPr>
        <p:spPr>
          <a:xfrm>
            <a:off x="5103189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SEP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48" name="Google Shape;348;p41"/>
          <p:cNvSpPr/>
          <p:nvPr/>
        </p:nvSpPr>
        <p:spPr>
          <a:xfrm>
            <a:off x="4517861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AUG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49" name="Google Shape;349;p41"/>
          <p:cNvSpPr/>
          <p:nvPr/>
        </p:nvSpPr>
        <p:spPr>
          <a:xfrm>
            <a:off x="3932534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JUL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0" name="Google Shape;350;p41"/>
          <p:cNvSpPr/>
          <p:nvPr/>
        </p:nvSpPr>
        <p:spPr>
          <a:xfrm>
            <a:off x="3347206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JUN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1" name="Google Shape;351;p41"/>
          <p:cNvSpPr/>
          <p:nvPr/>
        </p:nvSpPr>
        <p:spPr>
          <a:xfrm>
            <a:off x="2761879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MAY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2" name="Google Shape;352;p41"/>
          <p:cNvSpPr/>
          <p:nvPr/>
        </p:nvSpPr>
        <p:spPr>
          <a:xfrm>
            <a:off x="2176551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APR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3" name="Google Shape;353;p41"/>
          <p:cNvSpPr/>
          <p:nvPr/>
        </p:nvSpPr>
        <p:spPr>
          <a:xfrm>
            <a:off x="1591224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News Cycle"/>
                <a:ea typeface="News Cycle"/>
                <a:cs typeface="News Cycle"/>
                <a:sym typeface="News Cycle"/>
              </a:rPr>
              <a:t>MAR</a:t>
            </a:r>
            <a:endParaRPr sz="1000">
              <a:solidFill>
                <a:schemeClr val="accent5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4" name="Google Shape;354;p41"/>
          <p:cNvSpPr/>
          <p:nvPr/>
        </p:nvSpPr>
        <p:spPr>
          <a:xfrm>
            <a:off x="1005896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News Cycle"/>
                <a:ea typeface="News Cycle"/>
                <a:cs typeface="News Cycle"/>
                <a:sym typeface="News Cycle"/>
              </a:rPr>
              <a:t>FEB</a:t>
            </a:r>
            <a:endParaRPr sz="1000">
              <a:solidFill>
                <a:schemeClr val="accent5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5" name="Google Shape;355;p41"/>
          <p:cNvSpPr/>
          <p:nvPr/>
        </p:nvSpPr>
        <p:spPr>
          <a:xfrm>
            <a:off x="420569" y="2755950"/>
            <a:ext cx="729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News Cycle"/>
                <a:ea typeface="News Cycle"/>
                <a:cs typeface="News Cycle"/>
                <a:sym typeface="News Cycle"/>
              </a:rPr>
              <a:t>JAN</a:t>
            </a:r>
            <a:endParaRPr sz="1000">
              <a:solidFill>
                <a:schemeClr val="accent5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356" name="Google Shape;356;p41"/>
          <p:cNvSpPr/>
          <p:nvPr/>
        </p:nvSpPr>
        <p:spPr>
          <a:xfrm>
            <a:off x="0" y="2755950"/>
            <a:ext cx="5649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57" name="Google Shape;357;p41"/>
          <p:cNvCxnSpPr/>
          <p:nvPr/>
        </p:nvCxnSpPr>
        <p:spPr>
          <a:xfrm rot="10800000">
            <a:off x="681840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8" name="Google Shape;358;p41"/>
          <p:cNvSpPr txBox="1"/>
          <p:nvPr/>
        </p:nvSpPr>
        <p:spPr>
          <a:xfrm>
            <a:off x="645463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59" name="Google Shape;359;p41"/>
          <p:cNvCxnSpPr/>
          <p:nvPr/>
        </p:nvCxnSpPr>
        <p:spPr>
          <a:xfrm rot="10800000">
            <a:off x="1853441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0" name="Google Shape;360;p41"/>
          <p:cNvSpPr txBox="1"/>
          <p:nvPr/>
        </p:nvSpPr>
        <p:spPr>
          <a:xfrm>
            <a:off x="1818400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Red is the colour of danger and courage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61" name="Google Shape;361;p41"/>
          <p:cNvCxnSpPr/>
          <p:nvPr/>
        </p:nvCxnSpPr>
        <p:spPr>
          <a:xfrm rot="10800000">
            <a:off x="3025041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2" name="Google Shape;362;p41"/>
          <p:cNvSpPr txBox="1"/>
          <p:nvPr/>
        </p:nvSpPr>
        <p:spPr>
          <a:xfrm>
            <a:off x="2991337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63" name="Google Shape;363;p41"/>
          <p:cNvCxnSpPr/>
          <p:nvPr/>
        </p:nvCxnSpPr>
        <p:spPr>
          <a:xfrm rot="10800000">
            <a:off x="4196642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4" name="Google Shape;364;p41"/>
          <p:cNvSpPr txBox="1"/>
          <p:nvPr/>
        </p:nvSpPr>
        <p:spPr>
          <a:xfrm>
            <a:off x="4164274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65" name="Google Shape;365;p41"/>
          <p:cNvCxnSpPr/>
          <p:nvPr/>
        </p:nvCxnSpPr>
        <p:spPr>
          <a:xfrm rot="10800000">
            <a:off x="536824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6" name="Google Shape;366;p41"/>
          <p:cNvSpPr txBox="1"/>
          <p:nvPr/>
        </p:nvSpPr>
        <p:spPr>
          <a:xfrm>
            <a:off x="5337212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67" name="Google Shape;367;p41"/>
          <p:cNvCxnSpPr/>
          <p:nvPr/>
        </p:nvCxnSpPr>
        <p:spPr>
          <a:xfrm rot="10800000">
            <a:off x="653984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8" name="Google Shape;368;p41"/>
          <p:cNvSpPr txBox="1"/>
          <p:nvPr/>
        </p:nvSpPr>
        <p:spPr>
          <a:xfrm>
            <a:off x="6510149" y="172720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69" name="Google Shape;369;p41"/>
          <p:cNvCxnSpPr/>
          <p:nvPr/>
        </p:nvCxnSpPr>
        <p:spPr>
          <a:xfrm rot="10800000">
            <a:off x="1276638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0" name="Google Shape;370;p41"/>
          <p:cNvSpPr txBox="1"/>
          <p:nvPr/>
        </p:nvSpPr>
        <p:spPr>
          <a:xfrm>
            <a:off x="1214442" y="364815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71" name="Google Shape;371;p41"/>
          <p:cNvCxnSpPr/>
          <p:nvPr/>
        </p:nvCxnSpPr>
        <p:spPr>
          <a:xfrm rot="10800000">
            <a:off x="2448238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2" name="Google Shape;372;p41"/>
          <p:cNvSpPr txBox="1"/>
          <p:nvPr/>
        </p:nvSpPr>
        <p:spPr>
          <a:xfrm>
            <a:off x="2394166" y="364815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73" name="Google Shape;373;p41"/>
          <p:cNvCxnSpPr/>
          <p:nvPr/>
        </p:nvCxnSpPr>
        <p:spPr>
          <a:xfrm rot="10800000">
            <a:off x="361983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4" name="Google Shape;374;p41"/>
          <p:cNvSpPr txBox="1"/>
          <p:nvPr/>
        </p:nvSpPr>
        <p:spPr>
          <a:xfrm>
            <a:off x="3573891" y="364815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75" name="Google Shape;375;p41"/>
          <p:cNvCxnSpPr/>
          <p:nvPr/>
        </p:nvCxnSpPr>
        <p:spPr>
          <a:xfrm rot="10800000">
            <a:off x="479144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6" name="Google Shape;376;p41"/>
          <p:cNvSpPr txBox="1"/>
          <p:nvPr/>
        </p:nvSpPr>
        <p:spPr>
          <a:xfrm>
            <a:off x="4753615" y="364815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Red is the colour of danger and courage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77" name="Google Shape;377;p41"/>
          <p:cNvCxnSpPr/>
          <p:nvPr/>
        </p:nvCxnSpPr>
        <p:spPr>
          <a:xfrm rot="10800000">
            <a:off x="5963041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8" name="Google Shape;378;p41"/>
          <p:cNvSpPr txBox="1"/>
          <p:nvPr/>
        </p:nvSpPr>
        <p:spPr>
          <a:xfrm>
            <a:off x="5933339" y="3648150"/>
            <a:ext cx="110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379" name="Google Shape;379;p41"/>
          <p:cNvCxnSpPr/>
          <p:nvPr/>
        </p:nvCxnSpPr>
        <p:spPr>
          <a:xfrm rot="10800000">
            <a:off x="713464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0" name="Google Shape;380;p41"/>
          <p:cNvSpPr txBox="1"/>
          <p:nvPr/>
        </p:nvSpPr>
        <p:spPr>
          <a:xfrm>
            <a:off x="7101133" y="3648150"/>
            <a:ext cx="917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86" name="Google Shape;386;p4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87" name="Google Shape;387;p42"/>
          <p:cNvSpPr/>
          <p:nvPr/>
        </p:nvSpPr>
        <p:spPr>
          <a:xfrm>
            <a:off x="0" y="2492275"/>
            <a:ext cx="8046720" cy="889718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2"/>
          <p:cNvSpPr/>
          <p:nvPr/>
        </p:nvSpPr>
        <p:spPr>
          <a:xfrm>
            <a:off x="0" y="2492275"/>
            <a:ext cx="8046720" cy="889718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9" name="Google Shape;389;p42"/>
          <p:cNvGrpSpPr/>
          <p:nvPr/>
        </p:nvGrpSpPr>
        <p:grpSpPr>
          <a:xfrm>
            <a:off x="1557739" y="1855801"/>
            <a:ext cx="473400" cy="473400"/>
            <a:chOff x="1786339" y="1703401"/>
            <a:chExt cx="473400" cy="473400"/>
          </a:xfrm>
        </p:grpSpPr>
        <p:sp>
          <p:nvSpPr>
            <p:cNvPr id="390" name="Google Shape;390;p42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1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392" name="Google Shape;392;p42"/>
          <p:cNvGrpSpPr/>
          <p:nvPr/>
        </p:nvGrpSpPr>
        <p:grpSpPr>
          <a:xfrm>
            <a:off x="3357214" y="1855801"/>
            <a:ext cx="473400" cy="473400"/>
            <a:chOff x="3814414" y="1703401"/>
            <a:chExt cx="473400" cy="473400"/>
          </a:xfrm>
        </p:grpSpPr>
        <p:sp>
          <p:nvSpPr>
            <p:cNvPr id="393" name="Google Shape;393;p42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3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395" name="Google Shape;395;p42"/>
          <p:cNvGrpSpPr/>
          <p:nvPr/>
        </p:nvGrpSpPr>
        <p:grpSpPr>
          <a:xfrm>
            <a:off x="5156689" y="1855801"/>
            <a:ext cx="473400" cy="473400"/>
            <a:chOff x="5842489" y="1703401"/>
            <a:chExt cx="473400" cy="473400"/>
          </a:xfrm>
        </p:grpSpPr>
        <p:sp>
          <p:nvSpPr>
            <p:cNvPr id="396" name="Google Shape;396;p42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2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5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398" name="Google Shape;398;p42"/>
          <p:cNvGrpSpPr/>
          <p:nvPr/>
        </p:nvGrpSpPr>
        <p:grpSpPr>
          <a:xfrm>
            <a:off x="6042614" y="3576300"/>
            <a:ext cx="473400" cy="473400"/>
            <a:chOff x="6880814" y="3576300"/>
            <a:chExt cx="473400" cy="473400"/>
          </a:xfrm>
        </p:grpSpPr>
        <p:sp>
          <p:nvSpPr>
            <p:cNvPr id="399" name="Google Shape;399;p42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6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401" name="Google Shape;401;p42"/>
          <p:cNvGrpSpPr/>
          <p:nvPr/>
        </p:nvGrpSpPr>
        <p:grpSpPr>
          <a:xfrm>
            <a:off x="4243139" y="3576300"/>
            <a:ext cx="473400" cy="473400"/>
            <a:chOff x="4852739" y="3576300"/>
            <a:chExt cx="473400" cy="473400"/>
          </a:xfrm>
        </p:grpSpPr>
        <p:sp>
          <p:nvSpPr>
            <p:cNvPr id="402" name="Google Shape;402;p42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2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4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404" name="Google Shape;404;p42"/>
          <p:cNvGrpSpPr/>
          <p:nvPr/>
        </p:nvGrpSpPr>
        <p:grpSpPr>
          <a:xfrm>
            <a:off x="2443664" y="3576300"/>
            <a:ext cx="473400" cy="473400"/>
            <a:chOff x="2824664" y="3576300"/>
            <a:chExt cx="473400" cy="473400"/>
          </a:xfrm>
        </p:grpSpPr>
        <p:sp>
          <p:nvSpPr>
            <p:cNvPr id="405" name="Google Shape;405;p42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2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News Cycle"/>
                  <a:ea typeface="News Cycle"/>
                  <a:cs typeface="News Cycle"/>
                  <a:sym typeface="News Cycle"/>
                </a:rPr>
                <a:t>2</a:t>
              </a:r>
              <a:endParaRPr sz="6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sp>
        <p:nvSpPr>
          <p:cNvPr id="407" name="Google Shape;407;p42"/>
          <p:cNvSpPr txBox="1"/>
          <p:nvPr/>
        </p:nvSpPr>
        <p:spPr>
          <a:xfrm>
            <a:off x="115125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08" name="Google Shape;408;p42"/>
          <p:cNvSpPr txBox="1"/>
          <p:nvPr/>
        </p:nvSpPr>
        <p:spPr>
          <a:xfrm>
            <a:off x="2920005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Red is the colour of danger and courage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09" name="Google Shape;409;p42"/>
          <p:cNvSpPr txBox="1"/>
          <p:nvPr/>
        </p:nvSpPr>
        <p:spPr>
          <a:xfrm>
            <a:off x="475021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10" name="Google Shape;410;p42"/>
          <p:cNvSpPr txBox="1"/>
          <p:nvPr/>
        </p:nvSpPr>
        <p:spPr>
          <a:xfrm>
            <a:off x="2037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11" name="Google Shape;411;p42"/>
          <p:cNvSpPr txBox="1"/>
          <p:nvPr/>
        </p:nvSpPr>
        <p:spPr>
          <a:xfrm>
            <a:off x="38366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12" name="Google Shape;412;p42"/>
          <p:cNvSpPr txBox="1"/>
          <p:nvPr/>
        </p:nvSpPr>
        <p:spPr>
          <a:xfrm>
            <a:off x="56361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13" name="Google Shape;413;p42"/>
          <p:cNvSpPr/>
          <p:nvPr/>
        </p:nvSpPr>
        <p:spPr>
          <a:xfrm>
            <a:off x="7486691" y="1718977"/>
            <a:ext cx="1076623" cy="1739172"/>
          </a:xfrm>
          <a:custGeom>
            <a:rect b="b" l="l" r="r" t="t"/>
            <a:pathLst>
              <a:path extrusionOk="0" h="1419732" w="875303">
                <a:moveTo>
                  <a:pt x="617692" y="0"/>
                </a:moveTo>
                <a:lnTo>
                  <a:pt x="0" y="1419733"/>
                </a:lnTo>
                <a:lnTo>
                  <a:pt x="257611" y="1419733"/>
                </a:lnTo>
                <a:lnTo>
                  <a:pt x="875303" y="0"/>
                </a:lnTo>
                <a:lnTo>
                  <a:pt x="6176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rotWithShape="0" algn="bl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3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19" name="Google Shape;419;p4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420" name="Google Shape;420;p43"/>
          <p:cNvGraphicFramePr/>
          <p:nvPr/>
        </p:nvGraphicFramePr>
        <p:xfrm>
          <a:off x="4572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{CB59A1C8-747A-4FE9-89FD-B3EB6235076D}</a:tableStyleId>
              </a:tblPr>
              <a:tblGrid>
                <a:gridCol w="118105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  <a:gridCol w="40570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Week 1</a:t>
                      </a:r>
                      <a:endParaRPr b="1"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Week 2</a:t>
                      </a:r>
                      <a:endParaRPr b="1"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2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3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4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5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6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7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8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9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10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11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12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13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14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1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2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3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4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5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6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7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 8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4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26" name="Google Shape;426;p4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427" name="Google Shape;427;p44"/>
          <p:cNvSpPr/>
          <p:nvPr/>
        </p:nvSpPr>
        <p:spPr>
          <a:xfrm>
            <a:off x="457200" y="1363400"/>
            <a:ext cx="3180300" cy="158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STRENGTHS</a:t>
            </a:r>
            <a:endParaRPr b="1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28" name="Google Shape;428;p44"/>
          <p:cNvSpPr/>
          <p:nvPr/>
        </p:nvSpPr>
        <p:spPr>
          <a:xfrm>
            <a:off x="3797993" y="1363400"/>
            <a:ext cx="3180300" cy="158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WEAKNESSES</a:t>
            </a:r>
            <a:endParaRPr b="1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29" name="Google Shape;429;p44"/>
          <p:cNvSpPr/>
          <p:nvPr/>
        </p:nvSpPr>
        <p:spPr>
          <a:xfrm>
            <a:off x="457200" y="3121900"/>
            <a:ext cx="3180300" cy="158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Black is the color of ebony and of outer space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OPPORTUNITIES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30" name="Google Shape;430;p44"/>
          <p:cNvSpPr/>
          <p:nvPr/>
        </p:nvSpPr>
        <p:spPr>
          <a:xfrm>
            <a:off x="3797993" y="3121900"/>
            <a:ext cx="3180300" cy="158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White is the color of milk and fresh snow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THREATS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31" name="Google Shape;431;p44"/>
          <p:cNvSpPr/>
          <p:nvPr/>
        </p:nvSpPr>
        <p:spPr>
          <a:xfrm>
            <a:off x="2425266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4"/>
          <p:cNvSpPr/>
          <p:nvPr/>
        </p:nvSpPr>
        <p:spPr>
          <a:xfrm rot="5400000">
            <a:off x="2596047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4"/>
          <p:cNvSpPr/>
          <p:nvPr/>
        </p:nvSpPr>
        <p:spPr>
          <a:xfrm rot="10800000">
            <a:off x="2596047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4"/>
          <p:cNvSpPr/>
          <p:nvPr/>
        </p:nvSpPr>
        <p:spPr>
          <a:xfrm rot="-5400000">
            <a:off x="2425266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4"/>
          <p:cNvSpPr/>
          <p:nvPr/>
        </p:nvSpPr>
        <p:spPr>
          <a:xfrm>
            <a:off x="2981741" y="2242577"/>
            <a:ext cx="297072" cy="47308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News Cycle"/>
              </a:rPr>
              <a:t>S</a:t>
            </a:r>
          </a:p>
        </p:txBody>
      </p:sp>
      <p:sp>
        <p:nvSpPr>
          <p:cNvPr id="436" name="Google Shape;436;p44"/>
          <p:cNvSpPr/>
          <p:nvPr/>
        </p:nvSpPr>
        <p:spPr>
          <a:xfrm>
            <a:off x="3993889" y="2250297"/>
            <a:ext cx="485443" cy="4570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News Cycle"/>
              </a:rPr>
              <a:t>W</a:t>
            </a:r>
          </a:p>
        </p:txBody>
      </p:sp>
      <p:sp>
        <p:nvSpPr>
          <p:cNvPr id="437" name="Google Shape;437;p44"/>
          <p:cNvSpPr/>
          <p:nvPr/>
        </p:nvSpPr>
        <p:spPr>
          <a:xfrm>
            <a:off x="2947155" y="3348952"/>
            <a:ext cx="345863" cy="47308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News Cycle"/>
              </a:rPr>
              <a:t>O</a:t>
            </a:r>
          </a:p>
        </p:txBody>
      </p:sp>
      <p:sp>
        <p:nvSpPr>
          <p:cNvPr id="438" name="Google Shape;438;p44"/>
          <p:cNvSpPr/>
          <p:nvPr/>
        </p:nvSpPr>
        <p:spPr>
          <a:xfrm>
            <a:off x="4108147" y="3356672"/>
            <a:ext cx="318688" cy="4570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News Cycle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5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44" name="Google Shape;444;p4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445" name="Google Shape;445;p45"/>
          <p:cNvSpPr txBox="1"/>
          <p:nvPr/>
        </p:nvSpPr>
        <p:spPr>
          <a:xfrm>
            <a:off x="1611220" y="467025"/>
            <a:ext cx="1348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Key Activities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46" name="Google Shape;446;p45"/>
          <p:cNvSpPr txBox="1"/>
          <p:nvPr/>
        </p:nvSpPr>
        <p:spPr>
          <a:xfrm>
            <a:off x="1611220" y="2061698"/>
            <a:ext cx="1348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Key Resources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2960240" y="467025"/>
            <a:ext cx="1348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Value Propositions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48" name="Google Shape;448;p45"/>
          <p:cNvSpPr txBox="1"/>
          <p:nvPr/>
        </p:nvSpPr>
        <p:spPr>
          <a:xfrm>
            <a:off x="4309260" y="467025"/>
            <a:ext cx="1348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Customer</a:t>
            </a:r>
            <a:b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</a:b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Relationships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49" name="Google Shape;449;p45"/>
          <p:cNvSpPr txBox="1"/>
          <p:nvPr/>
        </p:nvSpPr>
        <p:spPr>
          <a:xfrm>
            <a:off x="4309260" y="2061698"/>
            <a:ext cx="1348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Channels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50" name="Google Shape;450;p45"/>
          <p:cNvSpPr txBox="1"/>
          <p:nvPr/>
        </p:nvSpPr>
        <p:spPr>
          <a:xfrm>
            <a:off x="5658280" y="467025"/>
            <a:ext cx="1348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Customer Segments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51" name="Google Shape;451;p45"/>
          <p:cNvSpPr txBox="1"/>
          <p:nvPr/>
        </p:nvSpPr>
        <p:spPr>
          <a:xfrm>
            <a:off x="262200" y="467025"/>
            <a:ext cx="1348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Key Partners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52" name="Google Shape;452;p45"/>
          <p:cNvSpPr txBox="1"/>
          <p:nvPr/>
        </p:nvSpPr>
        <p:spPr>
          <a:xfrm>
            <a:off x="262200" y="3656372"/>
            <a:ext cx="33726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Cost Structure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53" name="Google Shape;453;p45"/>
          <p:cNvSpPr txBox="1"/>
          <p:nvPr/>
        </p:nvSpPr>
        <p:spPr>
          <a:xfrm>
            <a:off x="3634750" y="3656372"/>
            <a:ext cx="33726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Revenue Streams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b="1" sz="9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454" name="Google Shape;454;p45"/>
          <p:cNvSpPr/>
          <p:nvPr/>
        </p:nvSpPr>
        <p:spPr>
          <a:xfrm>
            <a:off x="3315654" y="3732576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5"/>
          <p:cNvSpPr/>
          <p:nvPr/>
        </p:nvSpPr>
        <p:spPr>
          <a:xfrm>
            <a:off x="53703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5"/>
          <p:cNvSpPr/>
          <p:nvPr/>
        </p:nvSpPr>
        <p:spPr>
          <a:xfrm>
            <a:off x="132658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5"/>
          <p:cNvSpPr/>
          <p:nvPr/>
        </p:nvSpPr>
        <p:spPr>
          <a:xfrm>
            <a:off x="6748396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8" name="Google Shape;458;p45"/>
          <p:cNvGrpSpPr/>
          <p:nvPr/>
        </p:nvGrpSpPr>
        <p:grpSpPr>
          <a:xfrm>
            <a:off x="6703117" y="3732581"/>
            <a:ext cx="227770" cy="165313"/>
            <a:chOff x="4604550" y="3714775"/>
            <a:chExt cx="439625" cy="319075"/>
          </a:xfrm>
        </p:grpSpPr>
        <p:sp>
          <p:nvSpPr>
            <p:cNvPr id="459" name="Google Shape;459;p45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5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1" name="Google Shape;461;p45"/>
          <p:cNvGrpSpPr/>
          <p:nvPr/>
        </p:nvGrpSpPr>
        <p:grpSpPr>
          <a:xfrm>
            <a:off x="4019519" y="543218"/>
            <a:ext cx="188666" cy="240398"/>
            <a:chOff x="1959600" y="4980625"/>
            <a:chExt cx="364150" cy="464000"/>
          </a:xfrm>
        </p:grpSpPr>
        <p:sp>
          <p:nvSpPr>
            <p:cNvPr id="462" name="Google Shape;462;p45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5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5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5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5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5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5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45"/>
          <p:cNvGrpSpPr/>
          <p:nvPr/>
        </p:nvGrpSpPr>
        <p:grpSpPr>
          <a:xfrm>
            <a:off x="5307289" y="2137732"/>
            <a:ext cx="278880" cy="267521"/>
            <a:chOff x="5233525" y="4954450"/>
            <a:chExt cx="538275" cy="516350"/>
          </a:xfrm>
        </p:grpSpPr>
        <p:sp>
          <p:nvSpPr>
            <p:cNvPr id="470" name="Google Shape;470;p45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5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5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5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5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5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5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5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5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5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5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1" name="Google Shape;481;p45"/>
          <p:cNvGrpSpPr/>
          <p:nvPr/>
        </p:nvGrpSpPr>
        <p:grpSpPr>
          <a:xfrm>
            <a:off x="2606797" y="2137734"/>
            <a:ext cx="283932" cy="258066"/>
            <a:chOff x="4556450" y="4963575"/>
            <a:chExt cx="548025" cy="498100"/>
          </a:xfrm>
        </p:grpSpPr>
        <p:sp>
          <p:nvSpPr>
            <p:cNvPr id="482" name="Google Shape;482;p45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5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5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5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5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7" name="Google Shape;487;p45"/>
          <p:cNvSpPr/>
          <p:nvPr/>
        </p:nvSpPr>
        <p:spPr>
          <a:xfrm>
            <a:off x="2662978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6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493" name="Google Shape;493;p4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494" name="Google Shape;494;p46"/>
          <p:cNvGrpSpPr/>
          <p:nvPr/>
        </p:nvGrpSpPr>
        <p:grpSpPr>
          <a:xfrm>
            <a:off x="457192" y="1413043"/>
            <a:ext cx="3608219" cy="3243858"/>
            <a:chOff x="3778727" y="4460423"/>
            <a:chExt cx="720160" cy="647438"/>
          </a:xfrm>
        </p:grpSpPr>
        <p:sp>
          <p:nvSpPr>
            <p:cNvPr id="495" name="Google Shape;495;p46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496" name="Google Shape;496;p46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497" name="Google Shape;497;p46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498" name="Google Shape;498;p46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499" name="Google Shape;499;p46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500" name="Google Shape;500;p46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News Cycle"/>
                  <a:ea typeface="News Cycle"/>
                  <a:cs typeface="News Cycle"/>
                  <a:sym typeface="News Cycle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501" name="Google Shape;501;p46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endParaRPr>
            </a:p>
          </p:txBody>
        </p:sp>
      </p:grpSp>
      <p:cxnSp>
        <p:nvCxnSpPr>
          <p:cNvPr id="502" name="Google Shape;502;p46"/>
          <p:cNvCxnSpPr/>
          <p:nvPr/>
        </p:nvCxnSpPr>
        <p:spPr>
          <a:xfrm>
            <a:off x="39854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3" name="Google Shape;503;p46"/>
          <p:cNvSpPr txBox="1"/>
          <p:nvPr/>
        </p:nvSpPr>
        <p:spPr>
          <a:xfrm>
            <a:off x="51039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504" name="Google Shape;504;p46"/>
          <p:cNvCxnSpPr/>
          <p:nvPr/>
        </p:nvCxnSpPr>
        <p:spPr>
          <a:xfrm>
            <a:off x="38297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5" name="Google Shape;505;p46"/>
          <p:cNvSpPr txBox="1"/>
          <p:nvPr/>
        </p:nvSpPr>
        <p:spPr>
          <a:xfrm>
            <a:off x="51039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506" name="Google Shape;506;p46"/>
          <p:cNvCxnSpPr/>
          <p:nvPr/>
        </p:nvCxnSpPr>
        <p:spPr>
          <a:xfrm>
            <a:off x="36085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7" name="Google Shape;507;p46"/>
          <p:cNvSpPr txBox="1"/>
          <p:nvPr/>
        </p:nvSpPr>
        <p:spPr>
          <a:xfrm>
            <a:off x="51039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508" name="Google Shape;508;p46"/>
          <p:cNvCxnSpPr/>
          <p:nvPr/>
        </p:nvCxnSpPr>
        <p:spPr>
          <a:xfrm>
            <a:off x="34201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9" name="Google Shape;509;p46"/>
          <p:cNvSpPr txBox="1"/>
          <p:nvPr/>
        </p:nvSpPr>
        <p:spPr>
          <a:xfrm>
            <a:off x="51039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510" name="Google Shape;510;p46"/>
          <p:cNvCxnSpPr/>
          <p:nvPr/>
        </p:nvCxnSpPr>
        <p:spPr>
          <a:xfrm>
            <a:off x="32152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1" name="Google Shape;511;p46"/>
          <p:cNvSpPr txBox="1"/>
          <p:nvPr/>
        </p:nvSpPr>
        <p:spPr>
          <a:xfrm>
            <a:off x="51039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cxnSp>
        <p:nvCxnSpPr>
          <p:cNvPr id="512" name="Google Shape;512;p46"/>
          <p:cNvCxnSpPr/>
          <p:nvPr/>
        </p:nvCxnSpPr>
        <p:spPr>
          <a:xfrm>
            <a:off x="30022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3" name="Google Shape;513;p46"/>
          <p:cNvSpPr txBox="1"/>
          <p:nvPr/>
        </p:nvSpPr>
        <p:spPr>
          <a:xfrm>
            <a:off x="51039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Insert your content</a:t>
            </a:r>
            <a:endParaRPr sz="10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7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19" name="Google Shape;519;p4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520" name="Google Shape;520;p47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4572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1" name="Google Shape;521;p47"/>
          <p:cNvSpPr txBox="1"/>
          <p:nvPr/>
        </p:nvSpPr>
        <p:spPr>
          <a:xfrm>
            <a:off x="4622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Imani Jackson</a:t>
            </a:r>
            <a:b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</a:b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JOB TITLE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pic>
        <p:nvPicPr>
          <p:cNvPr id="522" name="Google Shape;52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69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3" name="Google Shape;523;p47"/>
          <p:cNvSpPr txBox="1"/>
          <p:nvPr/>
        </p:nvSpPr>
        <p:spPr>
          <a:xfrm>
            <a:off x="24419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Marcos Galán</a:t>
            </a:r>
            <a:b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</a:b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JOB TITLE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pic>
        <p:nvPicPr>
          <p:cNvPr id="524" name="Google Shape;524;p47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4166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5" name="Google Shape;525;p47"/>
          <p:cNvSpPr txBox="1"/>
          <p:nvPr/>
        </p:nvSpPr>
        <p:spPr>
          <a:xfrm>
            <a:off x="44216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Ixchel Valdía</a:t>
            </a:r>
            <a:b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</a:b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JOB TITLE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pic>
        <p:nvPicPr>
          <p:cNvPr id="526" name="Google Shape;526;p47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3963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7" name="Google Shape;527;p47"/>
          <p:cNvSpPr txBox="1"/>
          <p:nvPr/>
        </p:nvSpPr>
        <p:spPr>
          <a:xfrm>
            <a:off x="64014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Nils Årud</a:t>
            </a:r>
            <a:br>
              <a:rPr lang="en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</a:b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JOB TITLE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8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33" name="Google Shape;533;p48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4" name="Google Shape;534;p48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35" name="Google Shape;535;p48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48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48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48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8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8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8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48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48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8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8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8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48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48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48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8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48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48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48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8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48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48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48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8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8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8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8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8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8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8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8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8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8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8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8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8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8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8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8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8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8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8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8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8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8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8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1" name="Google Shape;581;p4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582" name="Google Shape;582;p48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83" name="Google Shape;583;p48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8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8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8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8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8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8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8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8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8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8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8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8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8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8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8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8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8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8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8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8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8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05" name="Google Shape;605;p48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06" name="Google Shape;606;p48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07" name="Google Shape;607;p48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LOW VALUE 1</a:t>
            </a:r>
            <a:endParaRPr sz="8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08" name="Google Shape;608;p48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HIGH VALUE 1</a:t>
            </a:r>
            <a:endParaRPr sz="8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09" name="Google Shape;609;p48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LOW VALUE 2</a:t>
            </a:r>
            <a:endParaRPr sz="8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0" name="Google Shape;610;p48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News Cycle"/>
                <a:ea typeface="News Cycle"/>
                <a:cs typeface="News Cycle"/>
                <a:sym typeface="News Cycle"/>
              </a:rPr>
              <a:t>HIGH VALUE 2</a:t>
            </a:r>
            <a:endParaRPr sz="800">
              <a:solidFill>
                <a:schemeClr val="dk2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1" name="Google Shape;611;p48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5"/>
                </a:solidFill>
                <a:latin typeface="News Cycle"/>
                <a:ea typeface="News Cycle"/>
                <a:cs typeface="News Cycle"/>
                <a:sym typeface="News Cycle"/>
              </a:rPr>
              <a:t>Our company</a:t>
            </a:r>
            <a:endParaRPr sz="800">
              <a:solidFill>
                <a:schemeClr val="accent5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2" name="Google Shape;612;p48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3" name="Google Shape;613;p48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4" name="Google Shape;614;p48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5" name="Google Shape;615;p48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6" name="Google Shape;616;p48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617" name="Google Shape;617;p48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Competitor</a:t>
            </a:r>
            <a:endParaRPr sz="800">
              <a:solidFill>
                <a:schemeClr val="lt1"/>
              </a:solidFill>
              <a:latin typeface="News Cycle"/>
              <a:ea typeface="News Cycle"/>
              <a:cs typeface="News Cycle"/>
              <a:sym typeface="News Cycl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9"/>
          <p:cNvSpPr txBox="1"/>
          <p:nvPr>
            <p:ph idx="4294967295" type="title"/>
          </p:nvPr>
        </p:nvSpPr>
        <p:spPr>
          <a:xfrm>
            <a:off x="457200" y="587675"/>
            <a:ext cx="5343900" cy="71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23" name="Google Shape;623;p4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624" name="Google Shape;624;p49"/>
          <p:cNvGraphicFramePr/>
          <p:nvPr/>
        </p:nvGraphicFramePr>
        <p:xfrm>
          <a:off x="457175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{41BD5735-17CB-408C-B526-5617A5A3CD34}</a:tableStyleId>
              </a:tblPr>
              <a:tblGrid>
                <a:gridCol w="737375"/>
                <a:gridCol w="845175"/>
                <a:gridCol w="845175"/>
                <a:gridCol w="845175"/>
                <a:gridCol w="845175"/>
                <a:gridCol w="845175"/>
                <a:gridCol w="845175"/>
                <a:gridCol w="84517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SUNDAY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MONDAY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TUESDAY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WEDNESDAY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THURSDAY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FRIDAY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5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SATURDAY</a:t>
                      </a:r>
                      <a:endParaRPr sz="700">
                        <a:solidFill>
                          <a:schemeClr val="accent5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9:00 - 9:45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10:00 - 10:45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11:00 - 11:45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12:00 - 13:15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13:30 - 14:15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14:30 - 15:15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2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15:30 - 16:15</a:t>
                      </a:r>
                      <a:endParaRPr sz="800">
                        <a:solidFill>
                          <a:schemeClr val="lt2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News Cycle"/>
                          <a:ea typeface="News Cycle"/>
                          <a:cs typeface="News Cycle"/>
                          <a:sym typeface="News Cycle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News Cycle"/>
                        <a:ea typeface="News Cycle"/>
                        <a:cs typeface="News Cycle"/>
                        <a:sym typeface="News Cycl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50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630" name="Google Shape;630;p50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50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50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50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50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50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50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50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50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50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50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50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50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50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4" name="Google Shape;644;p50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645" name="Google Shape;645;p50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50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50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50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50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0" name="Google Shape;650;p50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651" name="Google Shape;651;p50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50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50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50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50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6" name="Google Shape;656;p50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0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8" name="Google Shape;658;p50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659" name="Google Shape;659;p50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50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50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50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3" name="Google Shape;663;p50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50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665" name="Google Shape;665;p50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50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50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50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50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50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50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2" name="Google Shape;672;p50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673" name="Google Shape;673;p50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50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50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50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7" name="Google Shape;677;p50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0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0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0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1" name="Google Shape;681;p50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682" name="Google Shape;682;p50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50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4" name="Google Shape;684;p50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685" name="Google Shape;685;p5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5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7" name="Google Shape;687;p50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688" name="Google Shape;688;p50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50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50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1" name="Google Shape;691;p50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692" name="Google Shape;692;p50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50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50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50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50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50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50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50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700" name="Google Shape;700;p50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50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50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50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50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50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50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707" name="Google Shape;707;p50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50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50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0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1" name="Google Shape;711;p50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2" name="Google Shape;712;p50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713" name="Google Shape;713;p50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50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5" name="Google Shape;715;p50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716" name="Google Shape;716;p50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50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50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50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50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50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722" name="Google Shape;722;p50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50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4" name="Google Shape;724;p50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725" name="Google Shape;725;p50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50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50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50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50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50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50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2" name="Google Shape;732;p50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733" name="Google Shape;733;p50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50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50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50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50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8" name="Google Shape;738;p50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739" name="Google Shape;739;p50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50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50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50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50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50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50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50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50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748" name="Google Shape;748;p50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50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50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50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50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753" name="Google Shape;753;p50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50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50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50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7" name="Google Shape;757;p50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758" name="Google Shape;758;p50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0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50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50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2" name="Google Shape;762;p50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763" name="Google Shape;763;p50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50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5" name="Google Shape;765;p50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766" name="Google Shape;766;p50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50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8" name="Google Shape;768;p50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769" name="Google Shape;769;p50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50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50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2" name="Google Shape;772;p50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773" name="Google Shape;773;p50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50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5" name="Google Shape;775;p50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776" name="Google Shape;776;p50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50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50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50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50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50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50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50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4" name="Google Shape;784;p50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50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6" name="Google Shape;786;p50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787" name="Google Shape;787;p50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50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9" name="Google Shape;789;p50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0" name="Google Shape;790;p50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791" name="Google Shape;791;p50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50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3" name="Google Shape;793;p50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794" name="Google Shape;794;p50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50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50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50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8" name="Google Shape;798;p50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799" name="Google Shape;799;p50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50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50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2" name="Google Shape;802;p50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3" name="Google Shape;803;p50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804" name="Google Shape;804;p50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50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50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50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50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50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0" name="Google Shape;810;p50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811" name="Google Shape;811;p50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50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50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50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50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50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50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50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50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0" name="Google Shape;820;p50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821" name="Google Shape;821;p50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50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50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50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825" name="Google Shape;825;p50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50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50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Google Shape;828;p50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829" name="Google Shape;829;p50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50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50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50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50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50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835" name="Google Shape;835;p50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50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7" name="Google Shape;837;p50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838" name="Google Shape;838;p50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50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50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50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50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50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50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5" name="Google Shape;845;p50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846" name="Google Shape;846;p50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50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50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50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50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50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2" name="Google Shape;852;p50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853" name="Google Shape;853;p50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50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5" name="Google Shape;855;p50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856" name="Google Shape;856;p50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50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0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50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0" name="Google Shape;860;p50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50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50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50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4" name="Google Shape;864;p50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865" name="Google Shape;865;p50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50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50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50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50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50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50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50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3" name="Google Shape;873;p50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874" name="Google Shape;874;p50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50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6" name="Google Shape;876;p50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877" name="Google Shape;877;p50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50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50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50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50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50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3" name="Google Shape;883;p50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884" name="Google Shape;884;p50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50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50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50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50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0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50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1" name="Google Shape;891;p50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892" name="Google Shape;892;p50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50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50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5" name="Google Shape;895;p50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896" name="Google Shape;896;p50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50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50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50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50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50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2" name="Google Shape;902;p50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903" name="Google Shape;903;p50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50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50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6" name="Google Shape;906;p50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907" name="Google Shape;907;p50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50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50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Google Shape;910;p50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911" name="Google Shape;911;p50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50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50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6" name="Google Shape;916;p50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917" name="Google Shape;917;p50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50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50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0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50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50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0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0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0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0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0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0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0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0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0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50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0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0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0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0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0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0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0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0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0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0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0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4" name="Google Shape;944;p50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945" name="Google Shape;945;p50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0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0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50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50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0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0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50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0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0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0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0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0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0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0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0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0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50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50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50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50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0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0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50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969" name="Google Shape;969;p50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0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0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0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50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50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0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0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0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50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50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50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50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0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3" name="Google Shape;983;p50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984" name="Google Shape;984;p50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0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0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Google Shape;987;p50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988" name="Google Shape;988;p50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0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0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50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995" name="Google Shape;995;p50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0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3" name="Google Shape;1003;p50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004" name="Google Shape;1004;p50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7" name="Google Shape;1007;p50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008" name="Google Shape;1008;p50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0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50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014" name="Google Shape;1014;p50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0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50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50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50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022" name="Google Shape;1022;p50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50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50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8" name="Google Shape;1028;p50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029" name="Google Shape;1029;p50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50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50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50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50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8" name="Google Shape;1038;p50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039" name="Google Shape;1039;p50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50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50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50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50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50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50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50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50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0" name="Google Shape;1050;p50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051" name="Google Shape;1051;p50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50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50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50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6" name="Google Shape;1056;p50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057" name="Google Shape;1057;p50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0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0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50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0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50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4" name="Google Shape;1064;p50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1065" name="Google Shape;1065;p5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5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7" name="Google Shape;1067;p50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1068" name="Google Shape;1068;p5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1C23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5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1C23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0" name="Google Shape;1070;p50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1071" name="Google Shape;1071;p5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5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3" name="Google Shape;1073;p50"/>
          <p:cNvSpPr/>
          <p:nvPr/>
        </p:nvSpPr>
        <p:spPr>
          <a:xfrm>
            <a:off x="7436055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50"/>
          <p:cNvSpPr/>
          <p:nvPr/>
        </p:nvSpPr>
        <p:spPr>
          <a:xfrm>
            <a:off x="6552218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50"/>
          <p:cNvSpPr/>
          <p:nvPr/>
        </p:nvSpPr>
        <p:spPr>
          <a:xfrm>
            <a:off x="6837753" y="30973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5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077" name="Google Shape;1077;p50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╸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╸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╸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endParaRPr sz="900"/>
          </a:p>
        </p:txBody>
      </p:sp>
      <p:sp>
        <p:nvSpPr>
          <p:cNvPr id="1078" name="Google Shape;1078;p50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" name="Google Shape;1083;p51"/>
          <p:cNvGrpSpPr/>
          <p:nvPr/>
        </p:nvGrpSpPr>
        <p:grpSpPr>
          <a:xfrm>
            <a:off x="2264938" y="1550127"/>
            <a:ext cx="445718" cy="445753"/>
            <a:chOff x="3706812" y="1035050"/>
            <a:chExt cx="4792662" cy="4787899"/>
          </a:xfrm>
        </p:grpSpPr>
        <p:sp>
          <p:nvSpPr>
            <p:cNvPr id="1084" name="Google Shape;1084;p51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1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1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1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1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1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0" name="Google Shape;1090;p51"/>
          <p:cNvGrpSpPr/>
          <p:nvPr/>
        </p:nvGrpSpPr>
        <p:grpSpPr>
          <a:xfrm>
            <a:off x="985443" y="1550157"/>
            <a:ext cx="443331" cy="445437"/>
            <a:chOff x="1400175" y="1220787"/>
            <a:chExt cx="4473575" cy="4476750"/>
          </a:xfrm>
        </p:grpSpPr>
        <p:sp>
          <p:nvSpPr>
            <p:cNvPr id="1091" name="Google Shape;1091;p51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1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1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1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5" name="Google Shape;1095;p51"/>
          <p:cNvGrpSpPr/>
          <p:nvPr/>
        </p:nvGrpSpPr>
        <p:grpSpPr>
          <a:xfrm>
            <a:off x="344096" y="1550171"/>
            <a:ext cx="446045" cy="445465"/>
            <a:chOff x="1649412" y="927100"/>
            <a:chExt cx="5011737" cy="5016500"/>
          </a:xfrm>
        </p:grpSpPr>
        <p:sp>
          <p:nvSpPr>
            <p:cNvPr id="1096" name="Google Shape;1096;p51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51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1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9" name="Google Shape;1099;p51"/>
          <p:cNvGrpSpPr/>
          <p:nvPr/>
        </p:nvGrpSpPr>
        <p:grpSpPr>
          <a:xfrm>
            <a:off x="1624447" y="1550424"/>
            <a:ext cx="444870" cy="445286"/>
            <a:chOff x="1301750" y="920750"/>
            <a:chExt cx="5095875" cy="5100637"/>
          </a:xfrm>
        </p:grpSpPr>
        <p:sp>
          <p:nvSpPr>
            <p:cNvPr id="1100" name="Google Shape;1100;p51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51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1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1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1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5" name="Google Shape;1105;p51"/>
          <p:cNvGrpSpPr/>
          <p:nvPr/>
        </p:nvGrpSpPr>
        <p:grpSpPr>
          <a:xfrm>
            <a:off x="3547620" y="1550333"/>
            <a:ext cx="445621" cy="445591"/>
            <a:chOff x="5732756" y="2682276"/>
            <a:chExt cx="719905" cy="719856"/>
          </a:xfrm>
        </p:grpSpPr>
        <p:sp>
          <p:nvSpPr>
            <p:cNvPr id="1106" name="Google Shape;1106;p51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1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51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9" name="Google Shape;1109;p51"/>
          <p:cNvGrpSpPr/>
          <p:nvPr/>
        </p:nvGrpSpPr>
        <p:grpSpPr>
          <a:xfrm>
            <a:off x="4188937" y="1550327"/>
            <a:ext cx="445627" cy="445604"/>
            <a:chOff x="6768809" y="2682265"/>
            <a:chExt cx="719915" cy="719877"/>
          </a:xfrm>
        </p:grpSpPr>
        <p:sp>
          <p:nvSpPr>
            <p:cNvPr id="1110" name="Google Shape;1110;p51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1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1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1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51"/>
          <p:cNvGrpSpPr/>
          <p:nvPr/>
        </p:nvGrpSpPr>
        <p:grpSpPr>
          <a:xfrm>
            <a:off x="4830259" y="1550356"/>
            <a:ext cx="445753" cy="445545"/>
            <a:chOff x="7804870" y="2682313"/>
            <a:chExt cx="720118" cy="719782"/>
          </a:xfrm>
        </p:grpSpPr>
        <p:sp>
          <p:nvSpPr>
            <p:cNvPr id="1115" name="Google Shape;1115;p51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1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1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1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1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51"/>
          <p:cNvGrpSpPr/>
          <p:nvPr/>
        </p:nvGrpSpPr>
        <p:grpSpPr>
          <a:xfrm>
            <a:off x="5471707" y="1550125"/>
            <a:ext cx="446293" cy="446006"/>
            <a:chOff x="8841135" y="2681940"/>
            <a:chExt cx="720990" cy="720527"/>
          </a:xfrm>
        </p:grpSpPr>
        <p:sp>
          <p:nvSpPr>
            <p:cNvPr id="1121" name="Google Shape;1121;p51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1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1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51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1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1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7" name="Google Shape;1127;p51"/>
          <p:cNvGrpSpPr/>
          <p:nvPr/>
        </p:nvGrpSpPr>
        <p:grpSpPr>
          <a:xfrm>
            <a:off x="2905705" y="1550057"/>
            <a:ext cx="445260" cy="445260"/>
            <a:chOff x="4103687" y="1439862"/>
            <a:chExt cx="3986212" cy="3986211"/>
          </a:xfrm>
        </p:grpSpPr>
        <p:sp>
          <p:nvSpPr>
            <p:cNvPr id="1128" name="Google Shape;1128;p51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1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0" name="Google Shape;1130;p51"/>
          <p:cNvGrpSpPr/>
          <p:nvPr/>
        </p:nvGrpSpPr>
        <p:grpSpPr>
          <a:xfrm>
            <a:off x="6113695" y="1550361"/>
            <a:ext cx="445803" cy="445535"/>
            <a:chOff x="9878272" y="2682320"/>
            <a:chExt cx="720199" cy="719767"/>
          </a:xfrm>
        </p:grpSpPr>
        <p:sp>
          <p:nvSpPr>
            <p:cNvPr id="1131" name="Google Shape;1131;p51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1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1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4" name="Google Shape;1134;p51"/>
          <p:cNvGrpSpPr/>
          <p:nvPr/>
        </p:nvGrpSpPr>
        <p:grpSpPr>
          <a:xfrm>
            <a:off x="6755193" y="1550278"/>
            <a:ext cx="445700" cy="445701"/>
            <a:chOff x="10914618" y="2682187"/>
            <a:chExt cx="720033" cy="720033"/>
          </a:xfrm>
        </p:grpSpPr>
        <p:sp>
          <p:nvSpPr>
            <p:cNvPr id="1135" name="Google Shape;1135;p51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1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1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1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1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1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1" name="Google Shape;1141;p51"/>
          <p:cNvGrpSpPr/>
          <p:nvPr/>
        </p:nvGrpSpPr>
        <p:grpSpPr>
          <a:xfrm>
            <a:off x="978714" y="843057"/>
            <a:ext cx="361521" cy="445816"/>
            <a:chOff x="1582665" y="1011072"/>
            <a:chExt cx="584040" cy="720220"/>
          </a:xfrm>
        </p:grpSpPr>
        <p:sp>
          <p:nvSpPr>
            <p:cNvPr id="1142" name="Google Shape;1142;p51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1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1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1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1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7" name="Google Shape;1147;p51"/>
          <p:cNvGrpSpPr/>
          <p:nvPr/>
        </p:nvGrpSpPr>
        <p:grpSpPr>
          <a:xfrm>
            <a:off x="1580098" y="843078"/>
            <a:ext cx="379481" cy="445796"/>
            <a:chOff x="2554206" y="1011105"/>
            <a:chExt cx="613055" cy="720187"/>
          </a:xfrm>
        </p:grpSpPr>
        <p:sp>
          <p:nvSpPr>
            <p:cNvPr id="1148" name="Google Shape;1148;p51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1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1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1" name="Google Shape;1151;p51"/>
          <p:cNvGrpSpPr/>
          <p:nvPr/>
        </p:nvGrpSpPr>
        <p:grpSpPr>
          <a:xfrm>
            <a:off x="6128273" y="797418"/>
            <a:ext cx="460705" cy="491455"/>
            <a:chOff x="9901824" y="937343"/>
            <a:chExt cx="744273" cy="793950"/>
          </a:xfrm>
        </p:grpSpPr>
        <p:grpSp>
          <p:nvGrpSpPr>
            <p:cNvPr id="1152" name="Google Shape;1152;p51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53" name="Google Shape;1153;p51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51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51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51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51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51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51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1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51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51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3" name="Google Shape;1163;p51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1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1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1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1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1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9" name="Google Shape;1169;p51"/>
          <p:cNvGrpSpPr/>
          <p:nvPr/>
        </p:nvGrpSpPr>
        <p:grpSpPr>
          <a:xfrm>
            <a:off x="2199442" y="843244"/>
            <a:ext cx="369868" cy="445629"/>
            <a:chOff x="3554761" y="1011374"/>
            <a:chExt cx="597525" cy="719918"/>
          </a:xfrm>
        </p:grpSpPr>
        <p:sp>
          <p:nvSpPr>
            <p:cNvPr id="1170" name="Google Shape;1170;p51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1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1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1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4" name="Google Shape;1174;p51"/>
          <p:cNvGrpSpPr/>
          <p:nvPr/>
        </p:nvGrpSpPr>
        <p:grpSpPr>
          <a:xfrm>
            <a:off x="2809172" y="843032"/>
            <a:ext cx="370755" cy="445841"/>
            <a:chOff x="4539787" y="1011032"/>
            <a:chExt cx="598958" cy="720261"/>
          </a:xfrm>
        </p:grpSpPr>
        <p:sp>
          <p:nvSpPr>
            <p:cNvPr id="1175" name="Google Shape;1175;p51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1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1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1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1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0" name="Google Shape;1180;p51"/>
          <p:cNvGrpSpPr/>
          <p:nvPr/>
        </p:nvGrpSpPr>
        <p:grpSpPr>
          <a:xfrm>
            <a:off x="3419790" y="843140"/>
            <a:ext cx="366917" cy="445733"/>
            <a:chOff x="5526246" y="1011207"/>
            <a:chExt cx="592758" cy="720086"/>
          </a:xfrm>
        </p:grpSpPr>
        <p:sp>
          <p:nvSpPr>
            <p:cNvPr id="1181" name="Google Shape;1181;p51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1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1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1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51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1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7" name="Google Shape;1187;p51"/>
          <p:cNvGrpSpPr/>
          <p:nvPr/>
        </p:nvGrpSpPr>
        <p:grpSpPr>
          <a:xfrm>
            <a:off x="374558" y="843134"/>
            <a:ext cx="364294" cy="445740"/>
            <a:chOff x="606645" y="1011196"/>
            <a:chExt cx="588520" cy="720096"/>
          </a:xfrm>
        </p:grpSpPr>
        <p:sp>
          <p:nvSpPr>
            <p:cNvPr id="1188" name="Google Shape;1188;p51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1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1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1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1"/>
          <p:cNvGrpSpPr/>
          <p:nvPr/>
        </p:nvGrpSpPr>
        <p:grpSpPr>
          <a:xfrm>
            <a:off x="6828841" y="843111"/>
            <a:ext cx="298405" cy="445762"/>
            <a:chOff x="11033597" y="1011159"/>
            <a:chExt cx="482075" cy="720133"/>
          </a:xfrm>
        </p:grpSpPr>
        <p:sp>
          <p:nvSpPr>
            <p:cNvPr id="1193" name="Google Shape;1193;p51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1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1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1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51"/>
          <p:cNvGrpSpPr/>
          <p:nvPr/>
        </p:nvGrpSpPr>
        <p:grpSpPr>
          <a:xfrm>
            <a:off x="5427706" y="797418"/>
            <a:ext cx="460705" cy="491455"/>
            <a:chOff x="8770051" y="937343"/>
            <a:chExt cx="744273" cy="793950"/>
          </a:xfrm>
        </p:grpSpPr>
        <p:sp>
          <p:nvSpPr>
            <p:cNvPr id="1198" name="Google Shape;1198;p51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1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1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1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1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03" name="Google Shape;1203;p51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04" name="Google Shape;1204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207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14" name="Google Shape;1214;p51"/>
          <p:cNvGrpSpPr/>
          <p:nvPr/>
        </p:nvGrpSpPr>
        <p:grpSpPr>
          <a:xfrm>
            <a:off x="4026570" y="797418"/>
            <a:ext cx="460705" cy="491455"/>
            <a:chOff x="6506504" y="937343"/>
            <a:chExt cx="744273" cy="793950"/>
          </a:xfrm>
        </p:grpSpPr>
        <p:sp>
          <p:nvSpPr>
            <p:cNvPr id="1215" name="Google Shape;1215;p51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1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1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8" name="Google Shape;1218;p51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19" name="Google Shape;1219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4" name="Google Shape;1224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5" name="Google Shape;1225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6" name="Google Shape;1226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7" name="Google Shape;1227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9" name="Google Shape;1229;p51"/>
          <p:cNvGrpSpPr/>
          <p:nvPr/>
        </p:nvGrpSpPr>
        <p:grpSpPr>
          <a:xfrm>
            <a:off x="4727138" y="797418"/>
            <a:ext cx="460705" cy="491455"/>
            <a:chOff x="7638277" y="937343"/>
            <a:chExt cx="744273" cy="793950"/>
          </a:xfrm>
        </p:grpSpPr>
        <p:sp>
          <p:nvSpPr>
            <p:cNvPr id="1230" name="Google Shape;1230;p51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1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1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1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34" name="Google Shape;1234;p51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35" name="Google Shape;1235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45" name="Google Shape;1245;p51"/>
          <p:cNvGrpSpPr/>
          <p:nvPr/>
        </p:nvGrpSpPr>
        <p:grpSpPr>
          <a:xfrm>
            <a:off x="2267248" y="2986973"/>
            <a:ext cx="445779" cy="400764"/>
            <a:chOff x="3778727" y="4460423"/>
            <a:chExt cx="720160" cy="647438"/>
          </a:xfrm>
        </p:grpSpPr>
        <p:sp>
          <p:nvSpPr>
            <p:cNvPr id="1246" name="Google Shape;1246;p51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1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1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1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1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1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1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3" name="Google Shape;1253;p51"/>
          <p:cNvGrpSpPr/>
          <p:nvPr/>
        </p:nvGrpSpPr>
        <p:grpSpPr>
          <a:xfrm>
            <a:off x="344133" y="2972048"/>
            <a:ext cx="445680" cy="430613"/>
            <a:chOff x="557494" y="4436312"/>
            <a:chExt cx="720000" cy="695660"/>
          </a:xfrm>
        </p:grpSpPr>
        <p:sp>
          <p:nvSpPr>
            <p:cNvPr id="1254" name="Google Shape;1254;p51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1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1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1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8" name="Google Shape;1258;p51"/>
          <p:cNvGrpSpPr/>
          <p:nvPr/>
        </p:nvGrpSpPr>
        <p:grpSpPr>
          <a:xfrm>
            <a:off x="3549355" y="2964459"/>
            <a:ext cx="445833" cy="445792"/>
            <a:chOff x="5926265" y="4424051"/>
            <a:chExt cx="720246" cy="720181"/>
          </a:xfrm>
        </p:grpSpPr>
        <p:sp>
          <p:nvSpPr>
            <p:cNvPr id="1259" name="Google Shape;1259;p51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1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1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51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3" name="Google Shape;1263;p51"/>
          <p:cNvGrpSpPr/>
          <p:nvPr/>
        </p:nvGrpSpPr>
        <p:grpSpPr>
          <a:xfrm>
            <a:off x="985116" y="2984013"/>
            <a:ext cx="445680" cy="406684"/>
            <a:chOff x="1631150" y="4455641"/>
            <a:chExt cx="720000" cy="657002"/>
          </a:xfrm>
        </p:grpSpPr>
        <p:sp>
          <p:nvSpPr>
            <p:cNvPr id="1264" name="Google Shape;1264;p51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1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1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1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1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51"/>
          <p:cNvGrpSpPr/>
          <p:nvPr/>
        </p:nvGrpSpPr>
        <p:grpSpPr>
          <a:xfrm>
            <a:off x="1626145" y="2983429"/>
            <a:ext cx="445680" cy="407853"/>
            <a:chOff x="2704878" y="4454697"/>
            <a:chExt cx="720000" cy="658889"/>
          </a:xfrm>
        </p:grpSpPr>
        <p:sp>
          <p:nvSpPr>
            <p:cNvPr id="1270" name="Google Shape;1270;p51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1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1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1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1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1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6" name="Google Shape;1276;p51"/>
          <p:cNvGrpSpPr/>
          <p:nvPr/>
        </p:nvGrpSpPr>
        <p:grpSpPr>
          <a:xfrm>
            <a:off x="2908416" y="2985387"/>
            <a:ext cx="445549" cy="403935"/>
            <a:chOff x="4852681" y="4457861"/>
            <a:chExt cx="719788" cy="652561"/>
          </a:xfrm>
        </p:grpSpPr>
        <p:sp>
          <p:nvSpPr>
            <p:cNvPr id="1277" name="Google Shape;1277;p51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1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1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0" name="Google Shape;1280;p51"/>
          <p:cNvGrpSpPr/>
          <p:nvPr/>
        </p:nvGrpSpPr>
        <p:grpSpPr>
          <a:xfrm>
            <a:off x="4190577" y="2975824"/>
            <a:ext cx="445818" cy="423063"/>
            <a:chOff x="7000306" y="4442411"/>
            <a:chExt cx="720224" cy="683463"/>
          </a:xfrm>
        </p:grpSpPr>
        <p:sp>
          <p:nvSpPr>
            <p:cNvPr id="1281" name="Google Shape;1281;p51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1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1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1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1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6" name="Google Shape;1286;p51"/>
          <p:cNvGrpSpPr/>
          <p:nvPr/>
        </p:nvGrpSpPr>
        <p:grpSpPr>
          <a:xfrm>
            <a:off x="4831785" y="2973621"/>
            <a:ext cx="445779" cy="427468"/>
            <a:chOff x="8074325" y="4438852"/>
            <a:chExt cx="720160" cy="690579"/>
          </a:xfrm>
        </p:grpSpPr>
        <p:sp>
          <p:nvSpPr>
            <p:cNvPr id="1287" name="Google Shape;1287;p51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1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1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1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1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1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3" name="Google Shape;1293;p51"/>
          <p:cNvGrpSpPr/>
          <p:nvPr/>
        </p:nvGrpSpPr>
        <p:grpSpPr>
          <a:xfrm>
            <a:off x="6114130" y="2987570"/>
            <a:ext cx="445629" cy="399565"/>
            <a:chOff x="9878975" y="4425243"/>
            <a:chExt cx="719918" cy="645502"/>
          </a:xfrm>
        </p:grpSpPr>
        <p:sp>
          <p:nvSpPr>
            <p:cNvPr id="1294" name="Google Shape;1294;p51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1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1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7" name="Google Shape;1297;p51"/>
          <p:cNvGrpSpPr/>
          <p:nvPr/>
        </p:nvGrpSpPr>
        <p:grpSpPr>
          <a:xfrm>
            <a:off x="6755147" y="2976371"/>
            <a:ext cx="445785" cy="421964"/>
            <a:chOff x="10914544" y="4407150"/>
            <a:chExt cx="720170" cy="681687"/>
          </a:xfrm>
        </p:grpSpPr>
        <p:sp>
          <p:nvSpPr>
            <p:cNvPr id="1298" name="Google Shape;1298;p51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1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1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1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2" name="Google Shape;1302;p51"/>
          <p:cNvGrpSpPr/>
          <p:nvPr/>
        </p:nvGrpSpPr>
        <p:grpSpPr>
          <a:xfrm>
            <a:off x="5472937" y="2984485"/>
            <a:ext cx="445805" cy="405735"/>
            <a:chOff x="8843122" y="4420259"/>
            <a:chExt cx="720202" cy="655469"/>
          </a:xfrm>
        </p:grpSpPr>
        <p:sp>
          <p:nvSpPr>
            <p:cNvPr id="1303" name="Google Shape;1303;p51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1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1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1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1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1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9" name="Google Shape;1309;p51"/>
          <p:cNvGrpSpPr/>
          <p:nvPr/>
        </p:nvGrpSpPr>
        <p:grpSpPr>
          <a:xfrm>
            <a:off x="2275807" y="2283047"/>
            <a:ext cx="445812" cy="394518"/>
            <a:chOff x="1510757" y="3225422"/>
            <a:chExt cx="720214" cy="637347"/>
          </a:xfrm>
        </p:grpSpPr>
        <p:sp>
          <p:nvSpPr>
            <p:cNvPr id="1310" name="Google Shape;1310;p51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1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1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1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1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1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1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7" name="Google Shape;1317;p51"/>
          <p:cNvGrpSpPr/>
          <p:nvPr/>
        </p:nvGrpSpPr>
        <p:grpSpPr>
          <a:xfrm>
            <a:off x="2967198" y="2300567"/>
            <a:ext cx="445767" cy="359478"/>
            <a:chOff x="2595501" y="3253725"/>
            <a:chExt cx="720141" cy="580739"/>
          </a:xfrm>
        </p:grpSpPr>
        <p:sp>
          <p:nvSpPr>
            <p:cNvPr id="1318" name="Google Shape;1318;p51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1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1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1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2" name="Google Shape;1322;p51"/>
          <p:cNvGrpSpPr/>
          <p:nvPr/>
        </p:nvGrpSpPr>
        <p:grpSpPr>
          <a:xfrm>
            <a:off x="4349869" y="2257535"/>
            <a:ext cx="443879" cy="445541"/>
            <a:chOff x="4764809" y="3184208"/>
            <a:chExt cx="717090" cy="719775"/>
          </a:xfrm>
        </p:grpSpPr>
        <p:sp>
          <p:nvSpPr>
            <p:cNvPr id="1323" name="Google Shape;1323;p51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1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1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1"/>
          <p:cNvGrpSpPr/>
          <p:nvPr/>
        </p:nvGrpSpPr>
        <p:grpSpPr>
          <a:xfrm>
            <a:off x="3658545" y="2286500"/>
            <a:ext cx="445746" cy="387612"/>
            <a:chOff x="3680173" y="3231000"/>
            <a:chExt cx="720106" cy="626190"/>
          </a:xfrm>
        </p:grpSpPr>
        <p:sp>
          <p:nvSpPr>
            <p:cNvPr id="1327" name="Google Shape;1327;p51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1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1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0" name="Google Shape;1330;p51"/>
          <p:cNvGrpSpPr/>
          <p:nvPr/>
        </p:nvGrpSpPr>
        <p:grpSpPr>
          <a:xfrm>
            <a:off x="5730632" y="2257496"/>
            <a:ext cx="443283" cy="445620"/>
            <a:chOff x="6931035" y="3184144"/>
            <a:chExt cx="716128" cy="719903"/>
          </a:xfrm>
        </p:grpSpPr>
        <p:sp>
          <p:nvSpPr>
            <p:cNvPr id="1331" name="Google Shape;1331;p51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1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1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1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5" name="Google Shape;1335;p51"/>
          <p:cNvGrpSpPr/>
          <p:nvPr/>
        </p:nvGrpSpPr>
        <p:grpSpPr>
          <a:xfrm>
            <a:off x="5039326" y="2257448"/>
            <a:ext cx="445727" cy="445714"/>
            <a:chOff x="5846429" y="3184067"/>
            <a:chExt cx="720076" cy="720055"/>
          </a:xfrm>
        </p:grpSpPr>
        <p:sp>
          <p:nvSpPr>
            <p:cNvPr id="1336" name="Google Shape;1336;p51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1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1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1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0" name="Google Shape;1340;p51"/>
          <p:cNvGrpSpPr/>
          <p:nvPr/>
        </p:nvGrpSpPr>
        <p:grpSpPr>
          <a:xfrm>
            <a:off x="1726531" y="2257393"/>
            <a:ext cx="303698" cy="445825"/>
            <a:chOff x="655600" y="3183978"/>
            <a:chExt cx="490627" cy="720234"/>
          </a:xfrm>
        </p:grpSpPr>
        <p:sp>
          <p:nvSpPr>
            <p:cNvPr id="1341" name="Google Shape;1341;p51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1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1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1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1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6" name="Google Shape;1346;p51"/>
          <p:cNvGrpSpPr/>
          <p:nvPr/>
        </p:nvGrpSpPr>
        <p:grpSpPr>
          <a:xfrm>
            <a:off x="6419493" y="2257509"/>
            <a:ext cx="189785" cy="445592"/>
            <a:chOff x="8011692" y="3184166"/>
            <a:chExt cx="306600" cy="719859"/>
          </a:xfrm>
        </p:grpSpPr>
        <p:sp>
          <p:nvSpPr>
            <p:cNvPr id="1347" name="Google Shape;1347;p51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1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1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1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1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1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3" name="Google Shape;1353;p51"/>
          <p:cNvGrpSpPr/>
          <p:nvPr/>
        </p:nvGrpSpPr>
        <p:grpSpPr>
          <a:xfrm>
            <a:off x="6854280" y="2257259"/>
            <a:ext cx="246199" cy="445516"/>
            <a:chOff x="4556125" y="630237"/>
            <a:chExt cx="3081338" cy="5568950"/>
          </a:xfrm>
        </p:grpSpPr>
        <p:sp>
          <p:nvSpPr>
            <p:cNvPr id="1354" name="Google Shape;1354;p51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51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1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1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1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1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1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1" name="Google Shape;1361;p51"/>
          <p:cNvGrpSpPr/>
          <p:nvPr/>
        </p:nvGrpSpPr>
        <p:grpSpPr>
          <a:xfrm>
            <a:off x="1035303" y="2257459"/>
            <a:ext cx="445768" cy="445697"/>
            <a:chOff x="1674084" y="3214987"/>
            <a:chExt cx="720142" cy="720027"/>
          </a:xfrm>
        </p:grpSpPr>
        <p:sp>
          <p:nvSpPr>
            <p:cNvPr id="1362" name="Google Shape;1362;p51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1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1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1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1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1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1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4" name="Google Shape;1374;p51"/>
          <p:cNvGrpSpPr/>
          <p:nvPr/>
        </p:nvGrpSpPr>
        <p:grpSpPr>
          <a:xfrm>
            <a:off x="344144" y="2257421"/>
            <a:ext cx="445578" cy="445773"/>
            <a:chOff x="557511" y="3214925"/>
            <a:chExt cx="719836" cy="720150"/>
          </a:xfrm>
        </p:grpSpPr>
        <p:sp>
          <p:nvSpPr>
            <p:cNvPr id="1375" name="Google Shape;1375;p51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9" name="Google Shape;1379;p51"/>
          <p:cNvGrpSpPr/>
          <p:nvPr/>
        </p:nvGrpSpPr>
        <p:grpSpPr>
          <a:xfrm>
            <a:off x="288027" y="3693756"/>
            <a:ext cx="445905" cy="400522"/>
            <a:chOff x="1147762" y="1131887"/>
            <a:chExt cx="5137150" cy="4619626"/>
          </a:xfrm>
        </p:grpSpPr>
        <p:sp>
          <p:nvSpPr>
            <p:cNvPr id="1380" name="Google Shape;1380;p51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1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1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3" name="Google Shape;1383;p51"/>
          <p:cNvGrpSpPr/>
          <p:nvPr/>
        </p:nvGrpSpPr>
        <p:grpSpPr>
          <a:xfrm>
            <a:off x="1085356" y="3687410"/>
            <a:ext cx="445901" cy="413282"/>
            <a:chOff x="1570037" y="1341437"/>
            <a:chExt cx="4943475" cy="4576762"/>
          </a:xfrm>
        </p:grpSpPr>
        <p:sp>
          <p:nvSpPr>
            <p:cNvPr id="1384" name="Google Shape;1384;p51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51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51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1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1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1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0" name="Google Shape;1390;p51"/>
          <p:cNvGrpSpPr/>
          <p:nvPr/>
        </p:nvGrpSpPr>
        <p:grpSpPr>
          <a:xfrm>
            <a:off x="3570679" y="3671511"/>
            <a:ext cx="441332" cy="445721"/>
            <a:chOff x="5770007" y="5489899"/>
            <a:chExt cx="712976" cy="720067"/>
          </a:xfrm>
        </p:grpSpPr>
        <p:sp>
          <p:nvSpPr>
            <p:cNvPr id="1391" name="Google Shape;1391;p51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1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1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1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1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1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1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1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9" name="Google Shape;1399;p51"/>
          <p:cNvGrpSpPr/>
          <p:nvPr/>
        </p:nvGrpSpPr>
        <p:grpSpPr>
          <a:xfrm>
            <a:off x="4363470" y="3693981"/>
            <a:ext cx="445651" cy="400824"/>
            <a:chOff x="7050768" y="5526199"/>
            <a:chExt cx="719953" cy="647534"/>
          </a:xfrm>
        </p:grpSpPr>
        <p:sp>
          <p:nvSpPr>
            <p:cNvPr id="1400" name="Google Shape;1400;p51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1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1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1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1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1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1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1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51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1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1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1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2" name="Google Shape;1412;p51"/>
          <p:cNvGrpSpPr/>
          <p:nvPr/>
        </p:nvGrpSpPr>
        <p:grpSpPr>
          <a:xfrm>
            <a:off x="5957986" y="3694051"/>
            <a:ext cx="445681" cy="400651"/>
            <a:chOff x="9626723" y="5526313"/>
            <a:chExt cx="720002" cy="647256"/>
          </a:xfrm>
        </p:grpSpPr>
        <p:sp>
          <p:nvSpPr>
            <p:cNvPr id="1413" name="Google Shape;1413;p51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1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1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1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1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1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1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1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1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1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1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1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5" name="Google Shape;1425;p51"/>
          <p:cNvGrpSpPr/>
          <p:nvPr/>
        </p:nvGrpSpPr>
        <p:grpSpPr>
          <a:xfrm>
            <a:off x="6755226" y="3671488"/>
            <a:ext cx="445582" cy="445743"/>
            <a:chOff x="10914672" y="5489861"/>
            <a:chExt cx="719842" cy="720102"/>
          </a:xfrm>
        </p:grpSpPr>
        <p:sp>
          <p:nvSpPr>
            <p:cNvPr id="1426" name="Google Shape;1426;p51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1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1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1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1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1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1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1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1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1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51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51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8" name="Google Shape;1438;p51"/>
          <p:cNvGrpSpPr/>
          <p:nvPr/>
        </p:nvGrpSpPr>
        <p:grpSpPr>
          <a:xfrm>
            <a:off x="5160686" y="3681752"/>
            <a:ext cx="445821" cy="425246"/>
            <a:chOff x="8338678" y="5506443"/>
            <a:chExt cx="720227" cy="686988"/>
          </a:xfrm>
        </p:grpSpPr>
        <p:sp>
          <p:nvSpPr>
            <p:cNvPr id="1439" name="Google Shape;1439;p51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1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1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1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1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1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5" name="Google Shape;1445;p51"/>
          <p:cNvGrpSpPr/>
          <p:nvPr/>
        </p:nvGrpSpPr>
        <p:grpSpPr>
          <a:xfrm>
            <a:off x="1882343" y="3736342"/>
            <a:ext cx="1336824" cy="316035"/>
            <a:chOff x="3042485" y="5594633"/>
            <a:chExt cx="2159652" cy="510557"/>
          </a:xfrm>
        </p:grpSpPr>
        <p:sp>
          <p:nvSpPr>
            <p:cNvPr id="1446" name="Google Shape;1446;p51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1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1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51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51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1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1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1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1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1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1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51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51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51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51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1" name="Google Shape;1461;p51"/>
          <p:cNvGrpSpPr/>
          <p:nvPr/>
        </p:nvGrpSpPr>
        <p:grpSpPr>
          <a:xfrm>
            <a:off x="1085233" y="4379878"/>
            <a:ext cx="445738" cy="442950"/>
            <a:chOff x="1442627" y="5710929"/>
            <a:chExt cx="594318" cy="590600"/>
          </a:xfrm>
        </p:grpSpPr>
        <p:sp>
          <p:nvSpPr>
            <p:cNvPr id="1462" name="Google Shape;1462;p51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51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51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51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51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7" name="Google Shape;1467;p51"/>
          <p:cNvGrpSpPr/>
          <p:nvPr/>
        </p:nvGrpSpPr>
        <p:grpSpPr>
          <a:xfrm>
            <a:off x="5994083" y="4378458"/>
            <a:ext cx="373053" cy="445791"/>
            <a:chOff x="8095060" y="5664590"/>
            <a:chExt cx="497404" cy="594389"/>
          </a:xfrm>
        </p:grpSpPr>
        <p:grpSp>
          <p:nvGrpSpPr>
            <p:cNvPr id="1468" name="Google Shape;1468;p51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69" name="Google Shape;1469;p51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470;p51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471;p51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2" name="Google Shape;1472;p51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73" name="Google Shape;1473;p51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474;p51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51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6" name="Google Shape;1476;p51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77" name="Google Shape;1477;p51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478;p51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51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0" name="Google Shape;1480;p51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81" name="Google Shape;1481;p51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51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51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84" name="Google Shape;1484;p51"/>
          <p:cNvGrpSpPr/>
          <p:nvPr/>
        </p:nvGrpSpPr>
        <p:grpSpPr>
          <a:xfrm>
            <a:off x="2076875" y="4378486"/>
            <a:ext cx="557162" cy="445734"/>
            <a:chOff x="4607809" y="5664627"/>
            <a:chExt cx="742883" cy="594312"/>
          </a:xfrm>
        </p:grpSpPr>
        <p:sp>
          <p:nvSpPr>
            <p:cNvPr id="1485" name="Google Shape;1485;p51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51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51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51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51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51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51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51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3" name="Google Shape;1493;p51"/>
          <p:cNvGrpSpPr/>
          <p:nvPr/>
        </p:nvGrpSpPr>
        <p:grpSpPr>
          <a:xfrm>
            <a:off x="3179940" y="4378543"/>
            <a:ext cx="1079865" cy="445620"/>
            <a:chOff x="2571250" y="5664711"/>
            <a:chExt cx="1439820" cy="594160"/>
          </a:xfrm>
        </p:grpSpPr>
        <p:sp>
          <p:nvSpPr>
            <p:cNvPr id="1494" name="Google Shape;1494;p51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51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51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51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51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51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51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51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51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51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51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51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51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51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51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51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51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51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51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51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51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51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51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51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8" name="Google Shape;1518;p51"/>
          <p:cNvGrpSpPr/>
          <p:nvPr/>
        </p:nvGrpSpPr>
        <p:grpSpPr>
          <a:xfrm>
            <a:off x="4805709" y="4378335"/>
            <a:ext cx="642470" cy="446036"/>
            <a:chOff x="6332670" y="5663946"/>
            <a:chExt cx="856627" cy="594715"/>
          </a:xfrm>
        </p:grpSpPr>
        <p:grpSp>
          <p:nvGrpSpPr>
            <p:cNvPr id="1519" name="Google Shape;1519;p51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20" name="Google Shape;1520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Google Shape;1521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2" name="Google Shape;1522;p51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23" name="Google Shape;1523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5" name="Google Shape;1525;p51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26" name="Google Shape;1526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527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28" name="Google Shape;1528;p51"/>
          <p:cNvSpPr txBox="1"/>
          <p:nvPr>
            <p:ph idx="4294967295" type="title"/>
          </p:nvPr>
        </p:nvSpPr>
        <p:spPr>
          <a:xfrm>
            <a:off x="374550" y="249075"/>
            <a:ext cx="68070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529" name="Google Shape;1529;p5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52"/>
          <p:cNvSpPr txBox="1"/>
          <p:nvPr/>
        </p:nvSpPr>
        <p:spPr>
          <a:xfrm>
            <a:off x="731900" y="2374250"/>
            <a:ext cx="63210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News Cycle"/>
                <a:ea typeface="News Cycle"/>
                <a:cs typeface="News Cycle"/>
                <a:sym typeface="News Cycle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News Cycle"/>
                <a:ea typeface="News Cycle"/>
                <a:cs typeface="News Cycle"/>
                <a:sym typeface="News Cycle"/>
              </a:rPr>
              <a:t> </a:t>
            </a:r>
            <a:r>
              <a:rPr lang="en" sz="2400">
                <a:solidFill>
                  <a:schemeClr val="lt1"/>
                </a:solidFill>
                <a:highlight>
                  <a:schemeClr val="accent5"/>
                </a:highlight>
                <a:latin typeface="News Cycle"/>
                <a:ea typeface="News Cycle"/>
                <a:cs typeface="News Cycle"/>
                <a:sym typeface="News Cycle"/>
              </a:rPr>
              <a:t>and many more...</a:t>
            </a:r>
            <a:endParaRPr sz="2400">
              <a:solidFill>
                <a:schemeClr val="lt1"/>
              </a:solidFill>
              <a:highlight>
                <a:schemeClr val="accent5"/>
              </a:highlight>
              <a:latin typeface="News Cycle"/>
              <a:ea typeface="News Cycle"/>
              <a:cs typeface="News Cycle"/>
              <a:sym typeface="News Cycle"/>
            </a:endParaRPr>
          </a:p>
        </p:txBody>
      </p:sp>
      <p:sp>
        <p:nvSpPr>
          <p:cNvPr id="1535" name="Google Shape;1535;p5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536" name="Google Shape;1536;p52"/>
          <p:cNvSpPr txBox="1"/>
          <p:nvPr>
            <p:ph idx="4294967295" type="body"/>
          </p:nvPr>
        </p:nvSpPr>
        <p:spPr>
          <a:xfrm>
            <a:off x="731900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1" name="Google Shape;1541;p5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2" name="Google Shape;1542;p5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43" name="Google Shape;1543;p5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44" name="Google Shape;1544;p5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45" name="Google Shape;1545;p5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6" name="Google Shape;1546;p5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47" name="Google Shape;1547;p5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48" name="Google Shape;1548;p5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9" name="Google Shape;1549;p5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50" name="Google Shape;1550;p5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51" name="Google Shape;1551;p5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52" name="Google Shape;1552;p5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53" name="Google Shape;1553;p5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54" name="Google Shape;1554;p5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55" name="Google Shape;1555;p5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556" name="Google Shape;1556;p5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stmoreland template">
  <a:themeElements>
    <a:clrScheme name="Custom 347">
      <a:dk1>
        <a:srgbClr val="18171D"/>
      </a:dk1>
      <a:lt1>
        <a:srgbClr val="FFFFFF"/>
      </a:lt1>
      <a:dk2>
        <a:srgbClr val="7A7788"/>
      </a:dk2>
      <a:lt2>
        <a:srgbClr val="F1F0F7"/>
      </a:lt2>
      <a:accent1>
        <a:srgbClr val="9FEC23"/>
      </a:accent1>
      <a:accent2>
        <a:srgbClr val="81C729"/>
      </a:accent2>
      <a:accent3>
        <a:srgbClr val="32A529"/>
      </a:accent3>
      <a:accent4>
        <a:srgbClr val="188B36"/>
      </a:accent4>
      <a:accent5>
        <a:srgbClr val="01411B"/>
      </a:accent5>
      <a:accent6>
        <a:srgbClr val="EB5A2C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