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chivo Black"/>
      <p:regular r:id="rId26"/>
    </p:embeddedFont>
    <p:embeddedFont>
      <p:font typeface="Open Sa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chivoBlack-regular.fntdata"/><Relationship Id="rId25" Type="http://schemas.openxmlformats.org/officeDocument/2006/relationships/slide" Target="slides/slide20.xml"/><Relationship Id="rId28" Type="http://schemas.openxmlformats.org/officeDocument/2006/relationships/font" Target="fonts/OpenSans-bold.fntdata"/><Relationship Id="rId27" Type="http://schemas.openxmlformats.org/officeDocument/2006/relationships/font" Target="fonts/Open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788775" y="974100"/>
            <a:ext cx="150381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0200"/>
              <a:buNone/>
              <a:defRPr/>
            </a:lvl1pPr>
            <a:lvl2pPr lvl="1">
              <a:spcBef>
                <a:spcPts val="0"/>
              </a:spcBef>
              <a:spcAft>
                <a:spcPts val="0"/>
              </a:spcAft>
              <a:buSzPts val="10200"/>
              <a:buFont typeface="Archivo Black"/>
              <a:buNone/>
              <a:defRPr sz="10200">
                <a:latin typeface="Archivo Black"/>
                <a:ea typeface="Archivo Black"/>
                <a:cs typeface="Archivo Black"/>
                <a:sym typeface="Archivo Black"/>
              </a:defRPr>
            </a:lvl2pPr>
            <a:lvl3pPr lvl="2">
              <a:spcBef>
                <a:spcPts val="0"/>
              </a:spcBef>
              <a:spcAft>
                <a:spcPts val="0"/>
              </a:spcAft>
              <a:buSzPts val="10200"/>
              <a:buFont typeface="Archivo Black"/>
              <a:buNone/>
              <a:defRPr sz="10200">
                <a:latin typeface="Archivo Black"/>
                <a:ea typeface="Archivo Black"/>
                <a:cs typeface="Archivo Black"/>
                <a:sym typeface="Archivo Black"/>
              </a:defRPr>
            </a:lvl3pPr>
            <a:lvl4pPr lvl="3">
              <a:spcBef>
                <a:spcPts val="0"/>
              </a:spcBef>
              <a:spcAft>
                <a:spcPts val="0"/>
              </a:spcAft>
              <a:buSzPts val="10200"/>
              <a:buFont typeface="Archivo Black"/>
              <a:buNone/>
              <a:defRPr sz="10200">
                <a:latin typeface="Archivo Black"/>
                <a:ea typeface="Archivo Black"/>
                <a:cs typeface="Archivo Black"/>
                <a:sym typeface="Archivo Black"/>
              </a:defRPr>
            </a:lvl4pPr>
            <a:lvl5pPr lvl="4">
              <a:spcBef>
                <a:spcPts val="0"/>
              </a:spcBef>
              <a:spcAft>
                <a:spcPts val="0"/>
              </a:spcAft>
              <a:buSzPts val="10200"/>
              <a:buFont typeface="Archivo Black"/>
              <a:buNone/>
              <a:defRPr sz="10200">
                <a:latin typeface="Archivo Black"/>
                <a:ea typeface="Archivo Black"/>
                <a:cs typeface="Archivo Black"/>
                <a:sym typeface="Archivo Black"/>
              </a:defRPr>
            </a:lvl5pPr>
            <a:lvl6pPr lvl="5">
              <a:spcBef>
                <a:spcPts val="0"/>
              </a:spcBef>
              <a:spcAft>
                <a:spcPts val="0"/>
              </a:spcAft>
              <a:buSzPts val="10200"/>
              <a:buFont typeface="Archivo Black"/>
              <a:buNone/>
              <a:defRPr sz="10200">
                <a:latin typeface="Archivo Black"/>
                <a:ea typeface="Archivo Black"/>
                <a:cs typeface="Archivo Black"/>
                <a:sym typeface="Archivo Black"/>
              </a:defRPr>
            </a:lvl6pPr>
            <a:lvl7pPr lvl="6">
              <a:spcBef>
                <a:spcPts val="0"/>
              </a:spcBef>
              <a:spcAft>
                <a:spcPts val="0"/>
              </a:spcAft>
              <a:buSzPts val="10200"/>
              <a:buFont typeface="Archivo Black"/>
              <a:buNone/>
              <a:defRPr sz="10200">
                <a:latin typeface="Archivo Black"/>
                <a:ea typeface="Archivo Black"/>
                <a:cs typeface="Archivo Black"/>
                <a:sym typeface="Archivo Black"/>
              </a:defRPr>
            </a:lvl7pPr>
            <a:lvl8pPr lvl="7">
              <a:spcBef>
                <a:spcPts val="0"/>
              </a:spcBef>
              <a:spcAft>
                <a:spcPts val="0"/>
              </a:spcAft>
              <a:buSzPts val="10200"/>
              <a:buFont typeface="Archivo Black"/>
              <a:buNone/>
              <a:defRPr sz="10200">
                <a:latin typeface="Archivo Black"/>
                <a:ea typeface="Archivo Black"/>
                <a:cs typeface="Archivo Black"/>
                <a:sym typeface="Archivo Black"/>
              </a:defRPr>
            </a:lvl8pPr>
            <a:lvl9pPr lvl="8">
              <a:spcBef>
                <a:spcPts val="0"/>
              </a:spcBef>
              <a:spcAft>
                <a:spcPts val="0"/>
              </a:spcAft>
              <a:buSzPts val="10200"/>
              <a:buFont typeface="Archivo Black"/>
              <a:buNone/>
              <a:defRPr sz="10200">
                <a:latin typeface="Archivo Black"/>
                <a:ea typeface="Archivo Black"/>
                <a:cs typeface="Archivo Black"/>
                <a:sym typeface="Archivo Black"/>
              </a:defRPr>
            </a:lvl9pPr>
          </a:lstStyle>
          <a:p/>
        </p:txBody>
      </p:sp>
      <p:sp>
        <p:nvSpPr>
          <p:cNvPr id="11" name="Google Shape;11;p3"/>
          <p:cNvSpPr txBox="1"/>
          <p:nvPr>
            <p:ph idx="1" type="subTitle"/>
          </p:nvPr>
        </p:nvSpPr>
        <p:spPr>
          <a:xfrm>
            <a:off x="3497475" y="4140925"/>
            <a:ext cx="96207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grpSp>
        <p:nvGrpSpPr>
          <p:cNvPr id="12" name="Google Shape;12;p3"/>
          <p:cNvGrpSpPr/>
          <p:nvPr/>
        </p:nvGrpSpPr>
        <p:grpSpPr>
          <a:xfrm>
            <a:off x="15994519" y="1020775"/>
            <a:ext cx="1071839" cy="1071839"/>
            <a:chOff x="0" y="0"/>
            <a:chExt cx="812800" cy="812800"/>
          </a:xfrm>
        </p:grpSpPr>
        <p:sp>
          <p:nvSpPr>
            <p:cNvPr id="13" name="Google Shape;13;p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19050">
              <a:solidFill>
                <a:srgbClr val="000000"/>
              </a:solidFill>
              <a:prstDash val="solid"/>
              <a:miter lim="8000"/>
              <a:headEnd len="sm" w="sm" type="none"/>
              <a:tailEnd len="sm" w="sm" type="none"/>
            </a:ln>
          </p:spPr>
        </p:sp>
        <p:sp>
          <p:nvSpPr>
            <p:cNvPr id="14" name="Google Shape;14;p3"/>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 name="Google Shape;15;p3"/>
          <p:cNvGrpSpPr/>
          <p:nvPr/>
        </p:nvGrpSpPr>
        <p:grpSpPr>
          <a:xfrm>
            <a:off x="2532749" y="5413771"/>
            <a:ext cx="1071839" cy="1071839"/>
            <a:chOff x="0" y="0"/>
            <a:chExt cx="812800" cy="812800"/>
          </a:xfrm>
        </p:grpSpPr>
        <p:sp>
          <p:nvSpPr>
            <p:cNvPr id="16" name="Google Shape;16;p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19050">
              <a:solidFill>
                <a:srgbClr val="000000"/>
              </a:solidFill>
              <a:prstDash val="solid"/>
              <a:miter lim="8000"/>
              <a:headEnd len="sm" w="sm" type="none"/>
              <a:tailEnd len="sm" w="sm" type="none"/>
            </a:ln>
          </p:spPr>
        </p:sp>
        <p:sp>
          <p:nvSpPr>
            <p:cNvPr id="17" name="Google Shape;17;p3"/>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 name="Google Shape;18;p3"/>
          <p:cNvGrpSpPr/>
          <p:nvPr/>
        </p:nvGrpSpPr>
        <p:grpSpPr>
          <a:xfrm>
            <a:off x="16918903" y="2807457"/>
            <a:ext cx="3086120" cy="3086120"/>
            <a:chOff x="0" y="0"/>
            <a:chExt cx="812800" cy="812800"/>
          </a:xfrm>
        </p:grpSpPr>
        <p:sp>
          <p:nvSpPr>
            <p:cNvPr id="19" name="Google Shape;19;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 name="Google Shape;21;p3"/>
          <p:cNvGrpSpPr/>
          <p:nvPr/>
        </p:nvGrpSpPr>
        <p:grpSpPr>
          <a:xfrm>
            <a:off x="2681737" y="8970643"/>
            <a:ext cx="3086120" cy="3086120"/>
            <a:chOff x="0" y="0"/>
            <a:chExt cx="812800" cy="812800"/>
          </a:xfrm>
        </p:grpSpPr>
        <p:sp>
          <p:nvSpPr>
            <p:cNvPr id="22" name="Google Shape;22;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 name="Shape 24"/>
        <p:cNvGrpSpPr/>
        <p:nvPr/>
      </p:nvGrpSpPr>
      <p:grpSpPr>
        <a:xfrm>
          <a:off x="0" y="0"/>
          <a:ext cx="0" cy="0"/>
          <a:chOff x="0" y="0"/>
          <a:chExt cx="0" cy="0"/>
        </a:xfrm>
      </p:grpSpPr>
      <p:sp>
        <p:nvSpPr>
          <p:cNvPr id="25" name="Google Shape;25;p4"/>
          <p:cNvSpPr txBox="1"/>
          <p:nvPr>
            <p:ph type="title"/>
          </p:nvPr>
        </p:nvSpPr>
        <p:spPr>
          <a:xfrm>
            <a:off x="710950" y="1231125"/>
            <a:ext cx="14830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4"/>
          <p:cNvSpPr txBox="1"/>
          <p:nvPr>
            <p:ph idx="1" type="body"/>
          </p:nvPr>
        </p:nvSpPr>
        <p:spPr>
          <a:xfrm>
            <a:off x="7528925" y="47476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27" name="Google Shape;27;p4"/>
          <p:cNvGrpSpPr/>
          <p:nvPr/>
        </p:nvGrpSpPr>
        <p:grpSpPr>
          <a:xfrm>
            <a:off x="15894569" y="626288"/>
            <a:ext cx="1071839" cy="1071839"/>
            <a:chOff x="0" y="0"/>
            <a:chExt cx="812800" cy="812800"/>
          </a:xfrm>
        </p:grpSpPr>
        <p:sp>
          <p:nvSpPr>
            <p:cNvPr id="28" name="Google Shape;28;p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19050">
              <a:solidFill>
                <a:srgbClr val="000000"/>
              </a:solidFill>
              <a:prstDash val="solid"/>
              <a:miter lim="8000"/>
              <a:headEnd len="sm" w="sm" type="none"/>
              <a:tailEnd len="sm" w="sm" type="none"/>
            </a:ln>
          </p:spPr>
        </p:sp>
        <p:sp>
          <p:nvSpPr>
            <p:cNvPr id="29" name="Google Shape;29;p4"/>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 name="Google Shape;30;p4"/>
          <p:cNvGrpSpPr/>
          <p:nvPr/>
        </p:nvGrpSpPr>
        <p:grpSpPr>
          <a:xfrm>
            <a:off x="1420871" y="8412831"/>
            <a:ext cx="1071839" cy="1071839"/>
            <a:chOff x="0" y="0"/>
            <a:chExt cx="812800" cy="812800"/>
          </a:xfrm>
        </p:grpSpPr>
        <p:sp>
          <p:nvSpPr>
            <p:cNvPr id="31" name="Google Shape;31;p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19050">
              <a:solidFill>
                <a:srgbClr val="000000"/>
              </a:solidFill>
              <a:prstDash val="solid"/>
              <a:miter lim="8000"/>
              <a:headEnd len="sm" w="sm" type="none"/>
              <a:tailEnd len="sm" w="sm" type="none"/>
            </a:ln>
          </p:spPr>
        </p:sp>
        <p:sp>
          <p:nvSpPr>
            <p:cNvPr id="32" name="Google Shape;32;p4"/>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 name="Google Shape;33;p4"/>
          <p:cNvGrpSpPr/>
          <p:nvPr/>
        </p:nvGrpSpPr>
        <p:grpSpPr>
          <a:xfrm>
            <a:off x="-1543050" y="4747591"/>
            <a:ext cx="3086120" cy="3086120"/>
            <a:chOff x="0" y="0"/>
            <a:chExt cx="812800" cy="812800"/>
          </a:xfrm>
        </p:grpSpPr>
        <p:sp>
          <p:nvSpPr>
            <p:cNvPr id="34" name="Google Shape;34;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 name="Google Shape;36;p4"/>
          <p:cNvGrpSpPr/>
          <p:nvPr/>
        </p:nvGrpSpPr>
        <p:grpSpPr>
          <a:xfrm>
            <a:off x="16966429" y="2910060"/>
            <a:ext cx="3086120" cy="3086120"/>
            <a:chOff x="0" y="0"/>
            <a:chExt cx="812800" cy="812800"/>
          </a:xfrm>
        </p:grpSpPr>
        <p:sp>
          <p:nvSpPr>
            <p:cNvPr id="37" name="Google Shape;37;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9" name="Shape 39"/>
        <p:cNvGrpSpPr/>
        <p:nvPr/>
      </p:nvGrpSpPr>
      <p:grpSpPr>
        <a:xfrm>
          <a:off x="0" y="0"/>
          <a:ext cx="0" cy="0"/>
          <a:chOff x="0" y="0"/>
          <a:chExt cx="0" cy="0"/>
        </a:xfrm>
      </p:grpSpPr>
      <p:sp>
        <p:nvSpPr>
          <p:cNvPr id="40" name="Google Shape;40;p5"/>
          <p:cNvSpPr txBox="1"/>
          <p:nvPr>
            <p:ph type="title"/>
          </p:nvPr>
        </p:nvSpPr>
        <p:spPr>
          <a:xfrm>
            <a:off x="698662" y="343600"/>
            <a:ext cx="152766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10200"/>
              <a:buNone/>
              <a:defRPr cap="none"/>
            </a:lvl1pPr>
            <a:lvl2pPr lvl="1">
              <a:spcBef>
                <a:spcPts val="0"/>
              </a:spcBef>
              <a:spcAft>
                <a:spcPts val="0"/>
              </a:spcAft>
              <a:buSzPts val="10200"/>
              <a:buFont typeface="Archivo Black"/>
              <a:buNone/>
              <a:defRPr sz="10200">
                <a:latin typeface="Archivo Black"/>
                <a:ea typeface="Archivo Black"/>
                <a:cs typeface="Archivo Black"/>
                <a:sym typeface="Archivo Black"/>
              </a:defRPr>
            </a:lvl2pPr>
            <a:lvl3pPr lvl="2">
              <a:spcBef>
                <a:spcPts val="0"/>
              </a:spcBef>
              <a:spcAft>
                <a:spcPts val="0"/>
              </a:spcAft>
              <a:buSzPts val="10200"/>
              <a:buFont typeface="Archivo Black"/>
              <a:buNone/>
              <a:defRPr sz="10200">
                <a:latin typeface="Archivo Black"/>
                <a:ea typeface="Archivo Black"/>
                <a:cs typeface="Archivo Black"/>
                <a:sym typeface="Archivo Black"/>
              </a:defRPr>
            </a:lvl3pPr>
            <a:lvl4pPr lvl="3">
              <a:spcBef>
                <a:spcPts val="0"/>
              </a:spcBef>
              <a:spcAft>
                <a:spcPts val="0"/>
              </a:spcAft>
              <a:buSzPts val="10200"/>
              <a:buFont typeface="Archivo Black"/>
              <a:buNone/>
              <a:defRPr sz="10200">
                <a:latin typeface="Archivo Black"/>
                <a:ea typeface="Archivo Black"/>
                <a:cs typeface="Archivo Black"/>
                <a:sym typeface="Archivo Black"/>
              </a:defRPr>
            </a:lvl4pPr>
            <a:lvl5pPr lvl="4">
              <a:spcBef>
                <a:spcPts val="0"/>
              </a:spcBef>
              <a:spcAft>
                <a:spcPts val="0"/>
              </a:spcAft>
              <a:buSzPts val="10200"/>
              <a:buFont typeface="Archivo Black"/>
              <a:buNone/>
              <a:defRPr sz="10200">
                <a:latin typeface="Archivo Black"/>
                <a:ea typeface="Archivo Black"/>
                <a:cs typeface="Archivo Black"/>
                <a:sym typeface="Archivo Black"/>
              </a:defRPr>
            </a:lvl5pPr>
            <a:lvl6pPr lvl="5">
              <a:spcBef>
                <a:spcPts val="0"/>
              </a:spcBef>
              <a:spcAft>
                <a:spcPts val="0"/>
              </a:spcAft>
              <a:buSzPts val="10200"/>
              <a:buFont typeface="Archivo Black"/>
              <a:buNone/>
              <a:defRPr sz="10200">
                <a:latin typeface="Archivo Black"/>
                <a:ea typeface="Archivo Black"/>
                <a:cs typeface="Archivo Black"/>
                <a:sym typeface="Archivo Black"/>
              </a:defRPr>
            </a:lvl6pPr>
            <a:lvl7pPr lvl="6">
              <a:spcBef>
                <a:spcPts val="0"/>
              </a:spcBef>
              <a:spcAft>
                <a:spcPts val="0"/>
              </a:spcAft>
              <a:buSzPts val="10200"/>
              <a:buFont typeface="Archivo Black"/>
              <a:buNone/>
              <a:defRPr sz="10200">
                <a:latin typeface="Archivo Black"/>
                <a:ea typeface="Archivo Black"/>
                <a:cs typeface="Archivo Black"/>
                <a:sym typeface="Archivo Black"/>
              </a:defRPr>
            </a:lvl7pPr>
            <a:lvl8pPr lvl="7">
              <a:spcBef>
                <a:spcPts val="0"/>
              </a:spcBef>
              <a:spcAft>
                <a:spcPts val="0"/>
              </a:spcAft>
              <a:buSzPts val="10200"/>
              <a:buFont typeface="Archivo Black"/>
              <a:buNone/>
              <a:defRPr sz="10200">
                <a:latin typeface="Archivo Black"/>
                <a:ea typeface="Archivo Black"/>
                <a:cs typeface="Archivo Black"/>
                <a:sym typeface="Archivo Black"/>
              </a:defRPr>
            </a:lvl8pPr>
            <a:lvl9pPr lvl="8">
              <a:spcBef>
                <a:spcPts val="0"/>
              </a:spcBef>
              <a:spcAft>
                <a:spcPts val="0"/>
              </a:spcAft>
              <a:buSzPts val="10200"/>
              <a:buFont typeface="Archivo Black"/>
              <a:buNone/>
              <a:defRPr sz="10200">
                <a:latin typeface="Archivo Black"/>
                <a:ea typeface="Archivo Black"/>
                <a:cs typeface="Archivo Black"/>
                <a:sym typeface="Archivo Black"/>
              </a:defRPr>
            </a:lvl9pPr>
          </a:lstStyle>
          <a:p/>
        </p:txBody>
      </p:sp>
      <p:sp>
        <p:nvSpPr>
          <p:cNvPr id="41" name="Google Shape;41;p5"/>
          <p:cNvSpPr txBox="1"/>
          <p:nvPr>
            <p:ph idx="1" type="body"/>
          </p:nvPr>
        </p:nvSpPr>
        <p:spPr>
          <a:xfrm>
            <a:off x="5257788" y="640778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grpSp>
        <p:nvGrpSpPr>
          <p:cNvPr id="42" name="Google Shape;42;p5"/>
          <p:cNvGrpSpPr/>
          <p:nvPr/>
        </p:nvGrpSpPr>
        <p:grpSpPr>
          <a:xfrm>
            <a:off x="12912865" y="8752628"/>
            <a:ext cx="3086120" cy="3086120"/>
            <a:chOff x="0" y="0"/>
            <a:chExt cx="812800" cy="812800"/>
          </a:xfrm>
        </p:grpSpPr>
        <p:sp>
          <p:nvSpPr>
            <p:cNvPr id="43" name="Google Shape;43;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 name="Google Shape;45;p5"/>
          <p:cNvGrpSpPr/>
          <p:nvPr/>
        </p:nvGrpSpPr>
        <p:grpSpPr>
          <a:xfrm>
            <a:off x="16386733" y="2935403"/>
            <a:ext cx="1071839" cy="1071839"/>
            <a:chOff x="0" y="0"/>
            <a:chExt cx="812800" cy="812800"/>
          </a:xfrm>
        </p:grpSpPr>
        <p:sp>
          <p:nvSpPr>
            <p:cNvPr id="46" name="Google Shape;46;p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DBD00"/>
            </a:solidFill>
            <a:ln cap="sq" cmpd="sng" w="19050">
              <a:solidFill>
                <a:srgbClr val="000000"/>
              </a:solidFill>
              <a:prstDash val="solid"/>
              <a:miter lim="8000"/>
              <a:headEnd len="sm" w="sm" type="none"/>
              <a:tailEnd len="sm" w="sm" type="none"/>
            </a:ln>
          </p:spPr>
        </p:sp>
        <p:sp>
          <p:nvSpPr>
            <p:cNvPr id="47" name="Google Shape;47;p5"/>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 name="Google Shape;48;p5"/>
          <p:cNvGrpSpPr/>
          <p:nvPr/>
        </p:nvGrpSpPr>
        <p:grpSpPr>
          <a:xfrm>
            <a:off x="649403" y="6237403"/>
            <a:ext cx="1071839" cy="1071839"/>
            <a:chOff x="0" y="0"/>
            <a:chExt cx="812800" cy="812800"/>
          </a:xfrm>
        </p:grpSpPr>
        <p:sp>
          <p:nvSpPr>
            <p:cNvPr id="49" name="Google Shape;49;p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19050">
              <a:solidFill>
                <a:srgbClr val="000000"/>
              </a:solidFill>
              <a:prstDash val="solid"/>
              <a:miter lim="8000"/>
              <a:headEnd len="sm" w="sm" type="none"/>
              <a:tailEnd len="sm" w="sm" type="none"/>
            </a:ln>
          </p:spPr>
        </p:sp>
        <p:sp>
          <p:nvSpPr>
            <p:cNvPr id="50" name="Google Shape;50;p5"/>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1" name="Shape 51"/>
        <p:cNvGrpSpPr/>
        <p:nvPr/>
      </p:nvGrpSpPr>
      <p:grpSpPr>
        <a:xfrm>
          <a:off x="0" y="0"/>
          <a:ext cx="0" cy="0"/>
          <a:chOff x="0" y="0"/>
          <a:chExt cx="0" cy="0"/>
        </a:xfrm>
      </p:grpSpPr>
      <p:sp>
        <p:nvSpPr>
          <p:cNvPr id="52" name="Google Shape;52;p6"/>
          <p:cNvSpPr txBox="1"/>
          <p:nvPr>
            <p:ph type="title"/>
          </p:nvPr>
        </p:nvSpPr>
        <p:spPr>
          <a:xfrm>
            <a:off x="710950" y="1231125"/>
            <a:ext cx="14830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6"/>
          <p:cNvSpPr txBox="1"/>
          <p:nvPr>
            <p:ph idx="1" type="body"/>
          </p:nvPr>
        </p:nvSpPr>
        <p:spPr>
          <a:xfrm>
            <a:off x="3132825" y="4020050"/>
            <a:ext cx="58998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54" name="Google Shape;54;p6"/>
          <p:cNvSpPr txBox="1"/>
          <p:nvPr>
            <p:ph idx="2" type="body"/>
          </p:nvPr>
        </p:nvSpPr>
        <p:spPr>
          <a:xfrm>
            <a:off x="9255382" y="4020050"/>
            <a:ext cx="58998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grpSp>
        <p:nvGrpSpPr>
          <p:cNvPr id="55" name="Google Shape;55;p6"/>
          <p:cNvGrpSpPr/>
          <p:nvPr/>
        </p:nvGrpSpPr>
        <p:grpSpPr>
          <a:xfrm>
            <a:off x="16744950" y="2241214"/>
            <a:ext cx="3086120" cy="3086120"/>
            <a:chOff x="0" y="0"/>
            <a:chExt cx="812800" cy="812800"/>
          </a:xfrm>
        </p:grpSpPr>
        <p:sp>
          <p:nvSpPr>
            <p:cNvPr id="56" name="Google Shape;56;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 name="Google Shape;58;p6"/>
          <p:cNvGrpSpPr/>
          <p:nvPr/>
        </p:nvGrpSpPr>
        <p:grpSpPr>
          <a:xfrm>
            <a:off x="-1860968" y="6063615"/>
            <a:ext cx="3086120" cy="3086120"/>
            <a:chOff x="0" y="0"/>
            <a:chExt cx="812800" cy="812800"/>
          </a:xfrm>
        </p:grpSpPr>
        <p:sp>
          <p:nvSpPr>
            <p:cNvPr id="59" name="Google Shape;59;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 name="Google Shape;61;p6"/>
          <p:cNvGrpSpPr/>
          <p:nvPr/>
        </p:nvGrpSpPr>
        <p:grpSpPr>
          <a:xfrm>
            <a:off x="14119848" y="3583772"/>
            <a:ext cx="1071839" cy="1071839"/>
            <a:chOff x="0" y="0"/>
            <a:chExt cx="812800" cy="812800"/>
          </a:xfrm>
        </p:grpSpPr>
        <p:sp>
          <p:nvSpPr>
            <p:cNvPr id="62" name="Google Shape;62;p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19050">
              <a:solidFill>
                <a:srgbClr val="000000"/>
              </a:solidFill>
              <a:prstDash val="solid"/>
              <a:miter lim="8000"/>
              <a:headEnd len="sm" w="sm" type="none"/>
              <a:tailEnd len="sm" w="sm" type="none"/>
            </a:ln>
          </p:spPr>
        </p:sp>
        <p:sp>
          <p:nvSpPr>
            <p:cNvPr id="63" name="Google Shape;63;p6"/>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 name="Google Shape;64;p6"/>
          <p:cNvGrpSpPr/>
          <p:nvPr/>
        </p:nvGrpSpPr>
        <p:grpSpPr>
          <a:xfrm>
            <a:off x="9879498" y="8663382"/>
            <a:ext cx="1071839" cy="1071839"/>
            <a:chOff x="0" y="0"/>
            <a:chExt cx="812800" cy="812800"/>
          </a:xfrm>
        </p:grpSpPr>
        <p:sp>
          <p:nvSpPr>
            <p:cNvPr id="65" name="Google Shape;65;p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DBD00"/>
            </a:solidFill>
            <a:ln cap="sq" cmpd="sng" w="19050">
              <a:solidFill>
                <a:srgbClr val="000000"/>
              </a:solidFill>
              <a:prstDash val="solid"/>
              <a:miter lim="8000"/>
              <a:headEnd len="sm" w="sm" type="none"/>
              <a:tailEnd len="sm" w="sm" type="none"/>
            </a:ln>
          </p:spPr>
        </p:sp>
        <p:sp>
          <p:nvSpPr>
            <p:cNvPr id="66" name="Google Shape;66;p6"/>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7" name="Shape 67"/>
        <p:cNvGrpSpPr/>
        <p:nvPr/>
      </p:nvGrpSpPr>
      <p:grpSpPr>
        <a:xfrm>
          <a:off x="0" y="0"/>
          <a:ext cx="0" cy="0"/>
          <a:chOff x="0" y="0"/>
          <a:chExt cx="0" cy="0"/>
        </a:xfrm>
      </p:grpSpPr>
      <p:sp>
        <p:nvSpPr>
          <p:cNvPr id="68" name="Google Shape;68;p7"/>
          <p:cNvSpPr txBox="1"/>
          <p:nvPr>
            <p:ph type="title"/>
          </p:nvPr>
        </p:nvSpPr>
        <p:spPr>
          <a:xfrm>
            <a:off x="710950" y="1231125"/>
            <a:ext cx="14830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7"/>
          <p:cNvSpPr txBox="1"/>
          <p:nvPr>
            <p:ph idx="1" type="body"/>
          </p:nvPr>
        </p:nvSpPr>
        <p:spPr>
          <a:xfrm>
            <a:off x="3227175" y="5032350"/>
            <a:ext cx="56976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70" name="Google Shape;70;p7"/>
          <p:cNvSpPr txBox="1"/>
          <p:nvPr>
            <p:ph idx="2" type="body"/>
          </p:nvPr>
        </p:nvSpPr>
        <p:spPr>
          <a:xfrm>
            <a:off x="9133109" y="5032350"/>
            <a:ext cx="57000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grpSp>
        <p:nvGrpSpPr>
          <p:cNvPr id="71" name="Google Shape;71;p7"/>
          <p:cNvGrpSpPr/>
          <p:nvPr/>
        </p:nvGrpSpPr>
        <p:grpSpPr>
          <a:xfrm>
            <a:off x="16561082" y="1355849"/>
            <a:ext cx="3086120" cy="3086120"/>
            <a:chOff x="0" y="0"/>
            <a:chExt cx="812800" cy="812800"/>
          </a:xfrm>
        </p:grpSpPr>
        <p:sp>
          <p:nvSpPr>
            <p:cNvPr id="72" name="Google Shape;72;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 name="Google Shape;74;p7"/>
          <p:cNvGrpSpPr/>
          <p:nvPr/>
        </p:nvGrpSpPr>
        <p:grpSpPr>
          <a:xfrm>
            <a:off x="-1833732" y="5585489"/>
            <a:ext cx="3086120" cy="3086120"/>
            <a:chOff x="0" y="0"/>
            <a:chExt cx="812800" cy="812800"/>
          </a:xfrm>
        </p:grpSpPr>
        <p:sp>
          <p:nvSpPr>
            <p:cNvPr id="75" name="Google Shape;75;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 name="Google Shape;77;p7"/>
          <p:cNvGrpSpPr/>
          <p:nvPr/>
        </p:nvGrpSpPr>
        <p:grpSpPr>
          <a:xfrm>
            <a:off x="15023433" y="832621"/>
            <a:ext cx="1071839" cy="1071839"/>
            <a:chOff x="0" y="0"/>
            <a:chExt cx="812800" cy="812800"/>
          </a:xfrm>
        </p:grpSpPr>
        <p:sp>
          <p:nvSpPr>
            <p:cNvPr id="78" name="Google Shape;78;p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DBD00"/>
            </a:solidFill>
            <a:ln cap="sq" cmpd="sng" w="19050">
              <a:solidFill>
                <a:srgbClr val="000000"/>
              </a:solidFill>
              <a:prstDash val="solid"/>
              <a:miter lim="8000"/>
              <a:headEnd len="sm" w="sm" type="none"/>
              <a:tailEnd len="sm" w="sm" type="none"/>
            </a:ln>
          </p:spPr>
        </p:sp>
        <p:sp>
          <p:nvSpPr>
            <p:cNvPr id="79" name="Google Shape;79;p7"/>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 name="Google Shape;80;p7"/>
          <p:cNvGrpSpPr/>
          <p:nvPr/>
        </p:nvGrpSpPr>
        <p:grpSpPr>
          <a:xfrm>
            <a:off x="3799200" y="8245277"/>
            <a:ext cx="1071839" cy="1071839"/>
            <a:chOff x="0" y="0"/>
            <a:chExt cx="812800" cy="812800"/>
          </a:xfrm>
        </p:grpSpPr>
        <p:sp>
          <p:nvSpPr>
            <p:cNvPr id="81" name="Google Shape;81;p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E802E"/>
            </a:solidFill>
            <a:ln cap="sq" cmpd="sng" w="19050">
              <a:solidFill>
                <a:srgbClr val="000000"/>
              </a:solidFill>
              <a:prstDash val="solid"/>
              <a:miter lim="8000"/>
              <a:headEnd len="sm" w="sm" type="none"/>
              <a:tailEnd len="sm" w="sm" type="none"/>
            </a:ln>
          </p:spPr>
        </p:sp>
        <p:sp>
          <p:nvSpPr>
            <p:cNvPr id="82" name="Google Shape;82;p7"/>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3" name="Shape 83"/>
        <p:cNvGrpSpPr/>
        <p:nvPr/>
      </p:nvGrpSpPr>
      <p:grpSpPr>
        <a:xfrm>
          <a:off x="0" y="0"/>
          <a:ext cx="0" cy="0"/>
          <a:chOff x="0" y="0"/>
          <a:chExt cx="0" cy="0"/>
        </a:xfrm>
      </p:grpSpPr>
      <p:sp>
        <p:nvSpPr>
          <p:cNvPr id="84" name="Google Shape;84;p8"/>
          <p:cNvSpPr txBox="1"/>
          <p:nvPr>
            <p:ph type="title"/>
          </p:nvPr>
        </p:nvSpPr>
        <p:spPr>
          <a:xfrm>
            <a:off x="710950" y="1231125"/>
            <a:ext cx="14830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85" name="Google Shape;85;p8"/>
          <p:cNvGrpSpPr/>
          <p:nvPr/>
        </p:nvGrpSpPr>
        <p:grpSpPr>
          <a:xfrm>
            <a:off x="16034549" y="1959427"/>
            <a:ext cx="1071839" cy="1071839"/>
            <a:chOff x="0" y="0"/>
            <a:chExt cx="812800" cy="812800"/>
          </a:xfrm>
        </p:grpSpPr>
        <p:sp>
          <p:nvSpPr>
            <p:cNvPr id="86" name="Google Shape;86;p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DBD00"/>
            </a:solidFill>
            <a:ln cap="sq" cmpd="sng" w="19050">
              <a:solidFill>
                <a:srgbClr val="000000"/>
              </a:solidFill>
              <a:prstDash val="solid"/>
              <a:miter lim="8000"/>
              <a:headEnd len="sm" w="sm" type="none"/>
              <a:tailEnd len="sm" w="sm" type="none"/>
            </a:ln>
          </p:spPr>
        </p:sp>
        <p:sp>
          <p:nvSpPr>
            <p:cNvPr id="87" name="Google Shape;87;p8"/>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 name="Google Shape;88;p8"/>
          <p:cNvGrpSpPr/>
          <p:nvPr/>
        </p:nvGrpSpPr>
        <p:grpSpPr>
          <a:xfrm>
            <a:off x="8925277" y="8186439"/>
            <a:ext cx="1071839" cy="1071839"/>
            <a:chOff x="0" y="0"/>
            <a:chExt cx="812800" cy="812800"/>
          </a:xfrm>
        </p:grpSpPr>
        <p:sp>
          <p:nvSpPr>
            <p:cNvPr id="89" name="Google Shape;89;p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DBD00"/>
            </a:solidFill>
            <a:ln cap="sq" cmpd="sng" w="19050">
              <a:solidFill>
                <a:srgbClr val="000000"/>
              </a:solidFill>
              <a:prstDash val="solid"/>
              <a:miter lim="8000"/>
              <a:headEnd len="sm" w="sm" type="none"/>
              <a:tailEnd len="sm" w="sm" type="none"/>
            </a:ln>
          </p:spPr>
        </p:sp>
        <p:sp>
          <p:nvSpPr>
            <p:cNvPr id="90" name="Google Shape;90;p8"/>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 name="Google Shape;91;p8"/>
          <p:cNvGrpSpPr/>
          <p:nvPr/>
        </p:nvGrpSpPr>
        <p:grpSpPr>
          <a:xfrm>
            <a:off x="-1368143" y="5278925"/>
            <a:ext cx="3086120" cy="3086120"/>
            <a:chOff x="0" y="0"/>
            <a:chExt cx="812800" cy="812800"/>
          </a:xfrm>
        </p:grpSpPr>
        <p:sp>
          <p:nvSpPr>
            <p:cNvPr id="92" name="Google Shape;92;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4" name="Shape 94"/>
        <p:cNvGrpSpPr/>
        <p:nvPr/>
      </p:nvGrpSpPr>
      <p:grpSpPr>
        <a:xfrm>
          <a:off x="0" y="0"/>
          <a:ext cx="0" cy="0"/>
          <a:chOff x="0" y="0"/>
          <a:chExt cx="0" cy="0"/>
        </a:xfrm>
      </p:grpSpPr>
      <p:sp>
        <p:nvSpPr>
          <p:cNvPr id="95" name="Google Shape;95;p9"/>
          <p:cNvSpPr txBox="1"/>
          <p:nvPr>
            <p:ph type="title"/>
          </p:nvPr>
        </p:nvSpPr>
        <p:spPr>
          <a:xfrm>
            <a:off x="766125" y="2229525"/>
            <a:ext cx="147366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0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9"/>
          <p:cNvSpPr txBox="1"/>
          <p:nvPr>
            <p:ph idx="1" type="body"/>
          </p:nvPr>
        </p:nvSpPr>
        <p:spPr>
          <a:xfrm>
            <a:off x="8293525" y="3899750"/>
            <a:ext cx="7810200" cy="43248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97" name="Google Shape;97;p9"/>
          <p:cNvSpPr txBox="1"/>
          <p:nvPr>
            <p:ph idx="2" type="body"/>
          </p:nvPr>
        </p:nvSpPr>
        <p:spPr>
          <a:xfrm>
            <a:off x="2090350" y="4009425"/>
            <a:ext cx="59715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grpSp>
        <p:nvGrpSpPr>
          <p:cNvPr id="98" name="Google Shape;98;p9"/>
          <p:cNvGrpSpPr/>
          <p:nvPr/>
        </p:nvGrpSpPr>
        <p:grpSpPr>
          <a:xfrm>
            <a:off x="16744950" y="813628"/>
            <a:ext cx="3086120" cy="3086120"/>
            <a:chOff x="0" y="0"/>
            <a:chExt cx="812800" cy="812800"/>
          </a:xfrm>
        </p:grpSpPr>
        <p:sp>
          <p:nvSpPr>
            <p:cNvPr id="99" name="Google Shape;99;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 name="Google Shape;101;p9"/>
          <p:cNvGrpSpPr/>
          <p:nvPr/>
        </p:nvGrpSpPr>
        <p:grpSpPr>
          <a:xfrm>
            <a:off x="1717467" y="8994419"/>
            <a:ext cx="3086120" cy="3086120"/>
            <a:chOff x="0" y="0"/>
            <a:chExt cx="812800" cy="812800"/>
          </a:xfrm>
        </p:grpSpPr>
        <p:sp>
          <p:nvSpPr>
            <p:cNvPr id="102" name="Google Shape;102;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 name="Google Shape;104;p9"/>
          <p:cNvGrpSpPr/>
          <p:nvPr/>
        </p:nvGrpSpPr>
        <p:grpSpPr>
          <a:xfrm>
            <a:off x="16512030" y="8458489"/>
            <a:ext cx="1071839" cy="1071839"/>
            <a:chOff x="0" y="0"/>
            <a:chExt cx="812800" cy="812800"/>
          </a:xfrm>
        </p:grpSpPr>
        <p:sp>
          <p:nvSpPr>
            <p:cNvPr id="105" name="Google Shape;105;p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E802E"/>
            </a:solidFill>
            <a:ln cap="sq" cmpd="sng" w="19050">
              <a:solidFill>
                <a:srgbClr val="000000"/>
              </a:solidFill>
              <a:prstDash val="solid"/>
              <a:miter lim="8000"/>
              <a:headEnd len="sm" w="sm" type="none"/>
              <a:tailEnd len="sm" w="sm" type="none"/>
            </a:ln>
          </p:spPr>
        </p:sp>
        <p:sp>
          <p:nvSpPr>
            <p:cNvPr id="106" name="Google Shape;106;p9"/>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7" name="Shape 107"/>
        <p:cNvGrpSpPr/>
        <p:nvPr/>
      </p:nvGrpSpPr>
      <p:grpSpPr>
        <a:xfrm>
          <a:off x="0" y="0"/>
          <a:ext cx="0" cy="0"/>
          <a:chOff x="0" y="0"/>
          <a:chExt cx="0" cy="0"/>
        </a:xfrm>
      </p:grpSpPr>
      <p:sp>
        <p:nvSpPr>
          <p:cNvPr id="108" name="Google Shape;108;p10"/>
          <p:cNvSpPr txBox="1"/>
          <p:nvPr>
            <p:ph type="title"/>
          </p:nvPr>
        </p:nvSpPr>
        <p:spPr>
          <a:xfrm>
            <a:off x="757895" y="3009900"/>
            <a:ext cx="145599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0200"/>
              <a:buNone/>
              <a:defRPr/>
            </a:lvl1pPr>
            <a:lvl2pPr lvl="1">
              <a:spcBef>
                <a:spcPts val="0"/>
              </a:spcBef>
              <a:spcAft>
                <a:spcPts val="0"/>
              </a:spcAft>
              <a:buSzPts val="10200"/>
              <a:buFont typeface="Archivo Black"/>
              <a:buNone/>
              <a:defRPr sz="10200">
                <a:latin typeface="Archivo Black"/>
                <a:ea typeface="Archivo Black"/>
                <a:cs typeface="Archivo Black"/>
                <a:sym typeface="Archivo Black"/>
              </a:defRPr>
            </a:lvl2pPr>
            <a:lvl3pPr lvl="2">
              <a:spcBef>
                <a:spcPts val="0"/>
              </a:spcBef>
              <a:spcAft>
                <a:spcPts val="0"/>
              </a:spcAft>
              <a:buSzPts val="10200"/>
              <a:buFont typeface="Archivo Black"/>
              <a:buNone/>
              <a:defRPr sz="10200">
                <a:latin typeface="Archivo Black"/>
                <a:ea typeface="Archivo Black"/>
                <a:cs typeface="Archivo Black"/>
                <a:sym typeface="Archivo Black"/>
              </a:defRPr>
            </a:lvl3pPr>
            <a:lvl4pPr lvl="3">
              <a:spcBef>
                <a:spcPts val="0"/>
              </a:spcBef>
              <a:spcAft>
                <a:spcPts val="0"/>
              </a:spcAft>
              <a:buSzPts val="10200"/>
              <a:buFont typeface="Archivo Black"/>
              <a:buNone/>
              <a:defRPr sz="10200">
                <a:latin typeface="Archivo Black"/>
                <a:ea typeface="Archivo Black"/>
                <a:cs typeface="Archivo Black"/>
                <a:sym typeface="Archivo Black"/>
              </a:defRPr>
            </a:lvl4pPr>
            <a:lvl5pPr lvl="4">
              <a:spcBef>
                <a:spcPts val="0"/>
              </a:spcBef>
              <a:spcAft>
                <a:spcPts val="0"/>
              </a:spcAft>
              <a:buSzPts val="10200"/>
              <a:buFont typeface="Archivo Black"/>
              <a:buNone/>
              <a:defRPr sz="10200">
                <a:latin typeface="Archivo Black"/>
                <a:ea typeface="Archivo Black"/>
                <a:cs typeface="Archivo Black"/>
                <a:sym typeface="Archivo Black"/>
              </a:defRPr>
            </a:lvl5pPr>
            <a:lvl6pPr lvl="5">
              <a:spcBef>
                <a:spcPts val="0"/>
              </a:spcBef>
              <a:spcAft>
                <a:spcPts val="0"/>
              </a:spcAft>
              <a:buSzPts val="10200"/>
              <a:buFont typeface="Archivo Black"/>
              <a:buNone/>
              <a:defRPr sz="10200">
                <a:latin typeface="Archivo Black"/>
                <a:ea typeface="Archivo Black"/>
                <a:cs typeface="Archivo Black"/>
                <a:sym typeface="Archivo Black"/>
              </a:defRPr>
            </a:lvl6pPr>
            <a:lvl7pPr lvl="6">
              <a:spcBef>
                <a:spcPts val="0"/>
              </a:spcBef>
              <a:spcAft>
                <a:spcPts val="0"/>
              </a:spcAft>
              <a:buSzPts val="10200"/>
              <a:buFont typeface="Archivo Black"/>
              <a:buNone/>
              <a:defRPr sz="10200">
                <a:latin typeface="Archivo Black"/>
                <a:ea typeface="Archivo Black"/>
                <a:cs typeface="Archivo Black"/>
                <a:sym typeface="Archivo Black"/>
              </a:defRPr>
            </a:lvl7pPr>
            <a:lvl8pPr lvl="7">
              <a:spcBef>
                <a:spcPts val="0"/>
              </a:spcBef>
              <a:spcAft>
                <a:spcPts val="0"/>
              </a:spcAft>
              <a:buSzPts val="10200"/>
              <a:buFont typeface="Archivo Black"/>
              <a:buNone/>
              <a:defRPr sz="10200">
                <a:latin typeface="Archivo Black"/>
                <a:ea typeface="Archivo Black"/>
                <a:cs typeface="Archivo Black"/>
                <a:sym typeface="Archivo Black"/>
              </a:defRPr>
            </a:lvl8pPr>
            <a:lvl9pPr lvl="8">
              <a:spcBef>
                <a:spcPts val="0"/>
              </a:spcBef>
              <a:spcAft>
                <a:spcPts val="0"/>
              </a:spcAft>
              <a:buSzPts val="10200"/>
              <a:buFont typeface="Archivo Black"/>
              <a:buNone/>
              <a:defRPr sz="10200">
                <a:latin typeface="Archivo Black"/>
                <a:ea typeface="Archivo Black"/>
                <a:cs typeface="Archivo Black"/>
                <a:sym typeface="Archivo Black"/>
              </a:defRPr>
            </a:lvl9pPr>
          </a:lstStyle>
          <a:p/>
        </p:txBody>
      </p:sp>
      <p:sp>
        <p:nvSpPr>
          <p:cNvPr id="109" name="Google Shape;109;p10"/>
          <p:cNvSpPr/>
          <p:nvPr>
            <p:ph idx="2" type="pic"/>
          </p:nvPr>
        </p:nvSpPr>
        <p:spPr>
          <a:xfrm>
            <a:off x="10982649" y="4553425"/>
            <a:ext cx="5034900" cy="3776100"/>
          </a:xfrm>
          <a:prstGeom prst="rect">
            <a:avLst/>
          </a:prstGeom>
          <a:noFill/>
          <a:ln>
            <a:noFill/>
          </a:ln>
        </p:spPr>
      </p:sp>
      <p:sp>
        <p:nvSpPr>
          <p:cNvPr id="110" name="Google Shape;110;p10"/>
          <p:cNvSpPr txBox="1"/>
          <p:nvPr>
            <p:ph idx="1" type="body"/>
          </p:nvPr>
        </p:nvSpPr>
        <p:spPr>
          <a:xfrm>
            <a:off x="2492863" y="493338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grpSp>
        <p:nvGrpSpPr>
          <p:cNvPr id="111" name="Google Shape;111;p10"/>
          <p:cNvGrpSpPr/>
          <p:nvPr/>
        </p:nvGrpSpPr>
        <p:grpSpPr>
          <a:xfrm>
            <a:off x="13347785" y="8896251"/>
            <a:ext cx="3086120" cy="3086120"/>
            <a:chOff x="0" y="0"/>
            <a:chExt cx="812800" cy="812800"/>
          </a:xfrm>
        </p:grpSpPr>
        <p:sp>
          <p:nvSpPr>
            <p:cNvPr id="112" name="Google Shape;112;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 name="Google Shape;114;p10"/>
          <p:cNvGrpSpPr/>
          <p:nvPr/>
        </p:nvGrpSpPr>
        <p:grpSpPr>
          <a:xfrm>
            <a:off x="16187439" y="692206"/>
            <a:ext cx="1071839" cy="1071839"/>
            <a:chOff x="0" y="0"/>
            <a:chExt cx="812800" cy="812800"/>
          </a:xfrm>
        </p:grpSpPr>
        <p:sp>
          <p:nvSpPr>
            <p:cNvPr id="115" name="Google Shape;115;p1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E802E"/>
            </a:solidFill>
            <a:ln cap="sq" cmpd="sng" w="19050">
              <a:solidFill>
                <a:srgbClr val="000000"/>
              </a:solidFill>
              <a:prstDash val="solid"/>
              <a:miter lim="8000"/>
              <a:headEnd len="sm" w="sm" type="none"/>
              <a:tailEnd len="sm" w="sm" type="none"/>
            </a:ln>
          </p:spPr>
        </p:sp>
        <p:sp>
          <p:nvSpPr>
            <p:cNvPr id="116" name="Google Shape;116;p10"/>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0950" y="1231125"/>
            <a:ext cx="148308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10200"/>
              <a:buFont typeface="Archivo Black"/>
              <a:buNone/>
              <a:defRPr i="0" sz="10200" u="none" cap="none" strike="noStrike">
                <a:solidFill>
                  <a:schemeClr val="dk1"/>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458675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1pPr>
            <a:lvl2pPr indent="-381000" lvl="1" marL="914400" marR="0" rtl="0" algn="l">
              <a:spcBef>
                <a:spcPts val="56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2pPr>
            <a:lvl3pPr indent="-381000" lvl="2" marL="1371600" marR="0" rtl="0" algn="l">
              <a:spcBef>
                <a:spcPts val="48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3pPr>
            <a:lvl4pPr indent="-381000" lvl="3" marL="18288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4pPr>
            <a:lvl5pPr indent="-381000" lvl="4" marL="22860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5pPr>
            <a:lvl6pPr indent="-381000" lvl="5" marL="27432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6pPr>
            <a:lvl7pPr indent="-381000" lvl="6" marL="32004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7pPr>
            <a:lvl8pPr indent="-381000" lvl="7" marL="36576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8pPr>
            <a:lvl9pPr indent="-381000" lvl="8" marL="41148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7.png"/><Relationship Id="rId5"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15.png"/><Relationship Id="rId7" Type="http://schemas.openxmlformats.org/officeDocument/2006/relationships/image" Target="../media/image2.png"/><Relationship Id="rId8"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21.png"/><Relationship Id="rId5"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BD00"/>
        </a:solidFill>
      </p:bgPr>
    </p:bg>
    <p:spTree>
      <p:nvGrpSpPr>
        <p:cNvPr id="120" name="Shape 120"/>
        <p:cNvGrpSpPr/>
        <p:nvPr/>
      </p:nvGrpSpPr>
      <p:grpSpPr>
        <a:xfrm>
          <a:off x="0" y="0"/>
          <a:ext cx="0" cy="0"/>
          <a:chOff x="0" y="0"/>
          <a:chExt cx="0" cy="0"/>
        </a:xfrm>
      </p:grpSpPr>
      <p:grpSp>
        <p:nvGrpSpPr>
          <p:cNvPr id="121" name="Google Shape;121;p11"/>
          <p:cNvGrpSpPr/>
          <p:nvPr/>
        </p:nvGrpSpPr>
        <p:grpSpPr>
          <a:xfrm>
            <a:off x="290543" y="61293"/>
            <a:ext cx="17706914" cy="10015870"/>
            <a:chOff x="0" y="-47625"/>
            <a:chExt cx="4663549" cy="2637925"/>
          </a:xfrm>
        </p:grpSpPr>
        <p:sp>
          <p:nvSpPr>
            <p:cNvPr id="122" name="Google Shape;122;p11"/>
            <p:cNvSpPr/>
            <p:nvPr/>
          </p:nvSpPr>
          <p:spPr>
            <a:xfrm>
              <a:off x="0" y="0"/>
              <a:ext cx="4663549" cy="2590300"/>
            </a:xfrm>
            <a:custGeom>
              <a:rect b="b" l="l" r="r" t="t"/>
              <a:pathLst>
                <a:path extrusionOk="0" h="2590300" w="4663549">
                  <a:moveTo>
                    <a:pt x="22299" y="0"/>
                  </a:moveTo>
                  <a:lnTo>
                    <a:pt x="4641251" y="0"/>
                  </a:lnTo>
                  <a:cubicBezTo>
                    <a:pt x="4653566" y="0"/>
                    <a:pt x="4663549" y="9983"/>
                    <a:pt x="4663549" y="22299"/>
                  </a:cubicBezTo>
                  <a:lnTo>
                    <a:pt x="4663549" y="2568001"/>
                  </a:lnTo>
                  <a:cubicBezTo>
                    <a:pt x="4663549" y="2580317"/>
                    <a:pt x="4653566" y="2590300"/>
                    <a:pt x="4641251" y="2590300"/>
                  </a:cubicBezTo>
                  <a:lnTo>
                    <a:pt x="22299" y="2590300"/>
                  </a:lnTo>
                  <a:cubicBezTo>
                    <a:pt x="9983" y="2590300"/>
                    <a:pt x="0" y="2580317"/>
                    <a:pt x="0" y="2568001"/>
                  </a:cubicBezTo>
                  <a:lnTo>
                    <a:pt x="0" y="22299"/>
                  </a:lnTo>
                  <a:cubicBezTo>
                    <a:pt x="0" y="9983"/>
                    <a:pt x="9983" y="0"/>
                    <a:pt x="22299" y="0"/>
                  </a:cubicBezTo>
                  <a:close/>
                </a:path>
              </a:pathLst>
            </a:custGeom>
            <a:solidFill>
              <a:srgbClr val="819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txBox="1"/>
            <p:nvPr/>
          </p:nvSpPr>
          <p:spPr>
            <a:xfrm>
              <a:off x="0" y="-47625"/>
              <a:ext cx="4663549" cy="26379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 name="Google Shape;124;p11"/>
          <p:cNvGrpSpPr/>
          <p:nvPr/>
        </p:nvGrpSpPr>
        <p:grpSpPr>
          <a:xfrm>
            <a:off x="9144000" y="-1528480"/>
            <a:ext cx="3086100" cy="3086100"/>
            <a:chOff x="0" y="0"/>
            <a:chExt cx="812800" cy="812800"/>
          </a:xfrm>
        </p:grpSpPr>
        <p:sp>
          <p:nvSpPr>
            <p:cNvPr id="125" name="Google Shape;12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 name="Google Shape;127;p11"/>
          <p:cNvGrpSpPr/>
          <p:nvPr/>
        </p:nvGrpSpPr>
        <p:grpSpPr>
          <a:xfrm>
            <a:off x="2034117" y="9025467"/>
            <a:ext cx="3086100" cy="3086100"/>
            <a:chOff x="0" y="0"/>
            <a:chExt cx="812800" cy="812800"/>
          </a:xfrm>
        </p:grpSpPr>
        <p:sp>
          <p:nvSpPr>
            <p:cNvPr id="128" name="Google Shape;12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0" name="Google Shape;130;p11"/>
          <p:cNvSpPr txBox="1"/>
          <p:nvPr/>
        </p:nvSpPr>
        <p:spPr>
          <a:xfrm>
            <a:off x="1028700" y="2627285"/>
            <a:ext cx="8748600" cy="338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1000" u="none" cap="none" strike="noStrike">
                <a:solidFill>
                  <a:srgbClr val="000000"/>
                </a:solidFill>
                <a:latin typeface="Archivo Black"/>
                <a:ea typeface="Archivo Black"/>
                <a:cs typeface="Archivo Black"/>
                <a:sym typeface="Archivo Black"/>
              </a:rPr>
              <a:t>Accounting</a:t>
            </a:r>
            <a:r>
              <a:rPr b="0" i="0" lang="en-US" sz="11000" u="none" cap="none" strike="noStrike">
                <a:solidFill>
                  <a:srgbClr val="000000"/>
                </a:solidFill>
                <a:latin typeface="Archivo Black"/>
                <a:ea typeface="Archivo Black"/>
                <a:cs typeface="Archivo Black"/>
                <a:sym typeface="Archivo Black"/>
              </a:rPr>
              <a:t> Resume</a:t>
            </a:r>
            <a:endParaRPr/>
          </a:p>
        </p:txBody>
      </p:sp>
      <p:grpSp>
        <p:nvGrpSpPr>
          <p:cNvPr id="131" name="Google Shape;131;p11"/>
          <p:cNvGrpSpPr/>
          <p:nvPr/>
        </p:nvGrpSpPr>
        <p:grpSpPr>
          <a:xfrm>
            <a:off x="6889617" y="843036"/>
            <a:ext cx="1071861" cy="1071861"/>
            <a:chOff x="0" y="0"/>
            <a:chExt cx="812800" cy="812800"/>
          </a:xfrm>
        </p:grpSpPr>
        <p:sp>
          <p:nvSpPr>
            <p:cNvPr id="132" name="Google Shape;132;p1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19050">
              <a:solidFill>
                <a:srgbClr val="000000"/>
              </a:solidFill>
              <a:prstDash val="solid"/>
              <a:miter lim="8000"/>
              <a:headEnd len="sm" w="sm" type="none"/>
              <a:tailEnd len="sm" w="sm" type="none"/>
            </a:ln>
          </p:spPr>
        </p:sp>
        <p:sp>
          <p:nvSpPr>
            <p:cNvPr id="133" name="Google Shape;133;p1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 name="Google Shape;134;p11"/>
          <p:cNvGrpSpPr/>
          <p:nvPr/>
        </p:nvGrpSpPr>
        <p:grpSpPr>
          <a:xfrm>
            <a:off x="15994519" y="8186439"/>
            <a:ext cx="1071861" cy="1071861"/>
            <a:chOff x="0" y="0"/>
            <a:chExt cx="812800" cy="812800"/>
          </a:xfrm>
        </p:grpSpPr>
        <p:sp>
          <p:nvSpPr>
            <p:cNvPr id="135" name="Google Shape;135;p1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19050">
              <a:solidFill>
                <a:srgbClr val="000000"/>
              </a:solidFill>
              <a:prstDash val="solid"/>
              <a:miter lim="8000"/>
              <a:headEnd len="sm" w="sm" type="none"/>
              <a:tailEnd len="sm" w="sm" type="none"/>
            </a:ln>
          </p:spPr>
        </p:sp>
        <p:sp>
          <p:nvSpPr>
            <p:cNvPr id="136" name="Google Shape;136;p1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 name="Google Shape;137;p11"/>
          <p:cNvGrpSpPr/>
          <p:nvPr/>
        </p:nvGrpSpPr>
        <p:grpSpPr>
          <a:xfrm>
            <a:off x="2758205" y="6267909"/>
            <a:ext cx="5320241" cy="1373568"/>
            <a:chOff x="0" y="-241101"/>
            <a:chExt cx="7093655" cy="1831423"/>
          </a:xfrm>
        </p:grpSpPr>
        <p:grpSp>
          <p:nvGrpSpPr>
            <p:cNvPr id="138" name="Google Shape;138;p11"/>
            <p:cNvGrpSpPr/>
            <p:nvPr/>
          </p:nvGrpSpPr>
          <p:grpSpPr>
            <a:xfrm>
              <a:off x="0" y="199"/>
              <a:ext cx="6795911" cy="1590123"/>
              <a:chOff x="0" y="-47625"/>
              <a:chExt cx="1342402" cy="314099"/>
            </a:xfrm>
          </p:grpSpPr>
          <p:sp>
            <p:nvSpPr>
              <p:cNvPr id="139" name="Google Shape;139;p11"/>
              <p:cNvSpPr/>
              <p:nvPr/>
            </p:nvSpPr>
            <p:spPr>
              <a:xfrm>
                <a:off x="0" y="0"/>
                <a:ext cx="1342402" cy="266474"/>
              </a:xfrm>
              <a:custGeom>
                <a:rect b="b" l="l" r="r" t="t"/>
                <a:pathLst>
                  <a:path extrusionOk="0" h="266474" w="1342402">
                    <a:moveTo>
                      <a:pt x="77466" y="0"/>
                    </a:moveTo>
                    <a:lnTo>
                      <a:pt x="1264936" y="0"/>
                    </a:lnTo>
                    <a:cubicBezTo>
                      <a:pt x="1285482" y="0"/>
                      <a:pt x="1305185" y="8162"/>
                      <a:pt x="1319713" y="22689"/>
                    </a:cubicBezTo>
                    <a:cubicBezTo>
                      <a:pt x="1334241" y="37217"/>
                      <a:pt x="1342402" y="56921"/>
                      <a:pt x="1342402" y="77466"/>
                    </a:cubicBezTo>
                    <a:lnTo>
                      <a:pt x="1342402" y="189008"/>
                    </a:lnTo>
                    <a:cubicBezTo>
                      <a:pt x="1342402" y="209553"/>
                      <a:pt x="1334241" y="229257"/>
                      <a:pt x="1319713" y="243784"/>
                    </a:cubicBezTo>
                    <a:cubicBezTo>
                      <a:pt x="1305185" y="258312"/>
                      <a:pt x="1285482" y="266474"/>
                      <a:pt x="1264936" y="266474"/>
                    </a:cubicBezTo>
                    <a:lnTo>
                      <a:pt x="77466" y="266474"/>
                    </a:lnTo>
                    <a:cubicBezTo>
                      <a:pt x="56921" y="266474"/>
                      <a:pt x="37217" y="258312"/>
                      <a:pt x="22689" y="243784"/>
                    </a:cubicBezTo>
                    <a:cubicBezTo>
                      <a:pt x="8162" y="229257"/>
                      <a:pt x="0" y="209553"/>
                      <a:pt x="0" y="189008"/>
                    </a:cubicBezTo>
                    <a:lnTo>
                      <a:pt x="0" y="77466"/>
                    </a:lnTo>
                    <a:cubicBezTo>
                      <a:pt x="0" y="56921"/>
                      <a:pt x="8162" y="37217"/>
                      <a:pt x="22689" y="22689"/>
                    </a:cubicBezTo>
                    <a:cubicBezTo>
                      <a:pt x="37217" y="8162"/>
                      <a:pt x="56921" y="0"/>
                      <a:pt x="77466" y="0"/>
                    </a:cubicBezTo>
                    <a:close/>
                  </a:path>
                </a:pathLst>
              </a:custGeom>
              <a:solidFill>
                <a:srgbClr val="4B70F6"/>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1"/>
              <p:cNvSpPr txBox="1"/>
              <p:nvPr/>
            </p:nvSpPr>
            <p:spPr>
              <a:xfrm>
                <a:off x="0" y="-47625"/>
                <a:ext cx="1342402" cy="31409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 name="Google Shape;141;p11"/>
            <p:cNvGrpSpPr/>
            <p:nvPr/>
          </p:nvGrpSpPr>
          <p:grpSpPr>
            <a:xfrm>
              <a:off x="297744" y="-241101"/>
              <a:ext cx="6795911" cy="1590123"/>
              <a:chOff x="0" y="-47625"/>
              <a:chExt cx="1342402" cy="314099"/>
            </a:xfrm>
          </p:grpSpPr>
          <p:sp>
            <p:nvSpPr>
              <p:cNvPr id="142" name="Google Shape;142;p11"/>
              <p:cNvSpPr/>
              <p:nvPr/>
            </p:nvSpPr>
            <p:spPr>
              <a:xfrm>
                <a:off x="0" y="0"/>
                <a:ext cx="1342402" cy="266474"/>
              </a:xfrm>
              <a:custGeom>
                <a:rect b="b" l="l" r="r" t="t"/>
                <a:pathLst>
                  <a:path extrusionOk="0" h="266474" w="1342402">
                    <a:moveTo>
                      <a:pt x="77466" y="0"/>
                    </a:moveTo>
                    <a:lnTo>
                      <a:pt x="1264936" y="0"/>
                    </a:lnTo>
                    <a:cubicBezTo>
                      <a:pt x="1285482" y="0"/>
                      <a:pt x="1305185" y="8162"/>
                      <a:pt x="1319713" y="22689"/>
                    </a:cubicBezTo>
                    <a:cubicBezTo>
                      <a:pt x="1334241" y="37217"/>
                      <a:pt x="1342402" y="56921"/>
                      <a:pt x="1342402" y="77466"/>
                    </a:cubicBezTo>
                    <a:lnTo>
                      <a:pt x="1342402" y="189008"/>
                    </a:lnTo>
                    <a:cubicBezTo>
                      <a:pt x="1342402" y="209553"/>
                      <a:pt x="1334241" y="229257"/>
                      <a:pt x="1319713" y="243784"/>
                    </a:cubicBezTo>
                    <a:cubicBezTo>
                      <a:pt x="1305185" y="258312"/>
                      <a:pt x="1285482" y="266474"/>
                      <a:pt x="1264936" y="266474"/>
                    </a:cubicBezTo>
                    <a:lnTo>
                      <a:pt x="77466" y="266474"/>
                    </a:lnTo>
                    <a:cubicBezTo>
                      <a:pt x="56921" y="266474"/>
                      <a:pt x="37217" y="258312"/>
                      <a:pt x="22689" y="243784"/>
                    </a:cubicBezTo>
                    <a:cubicBezTo>
                      <a:pt x="8162" y="229257"/>
                      <a:pt x="0" y="209553"/>
                      <a:pt x="0" y="189008"/>
                    </a:cubicBezTo>
                    <a:lnTo>
                      <a:pt x="0" y="77466"/>
                    </a:lnTo>
                    <a:cubicBezTo>
                      <a:pt x="0" y="56921"/>
                      <a:pt x="8162" y="37217"/>
                      <a:pt x="22689" y="22689"/>
                    </a:cubicBezTo>
                    <a:cubicBezTo>
                      <a:pt x="37217" y="8162"/>
                      <a:pt x="56921" y="0"/>
                      <a:pt x="77466" y="0"/>
                    </a:cubicBezTo>
                    <a:close/>
                  </a:path>
                </a:pathLst>
              </a:custGeom>
              <a:solidFill>
                <a:srgbClr val="FDBD00"/>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1"/>
              <p:cNvSpPr txBox="1"/>
              <p:nvPr/>
            </p:nvSpPr>
            <p:spPr>
              <a:xfrm>
                <a:off x="0" y="-47625"/>
                <a:ext cx="1342402" cy="31409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4" name="Google Shape;144;p11"/>
            <p:cNvSpPr txBox="1"/>
            <p:nvPr/>
          </p:nvSpPr>
          <p:spPr>
            <a:xfrm>
              <a:off x="608189" y="158696"/>
              <a:ext cx="6175022" cy="1022106"/>
            </a:xfrm>
            <a:prstGeom prst="rect">
              <a:avLst/>
            </a:prstGeom>
            <a:noFill/>
            <a:ln>
              <a:noFill/>
            </a:ln>
          </p:spPr>
          <p:txBody>
            <a:bodyPr anchorCtr="0" anchor="t" bIns="0" lIns="0" spcFirstLastPara="1" rIns="0" wrap="square" tIns="0">
              <a:spAutoFit/>
            </a:bodyPr>
            <a:lstStyle/>
            <a:p>
              <a:pPr indent="0" lvl="0" marL="0" marR="0" rtl="0" algn="l">
                <a:lnSpc>
                  <a:spcPct val="119987"/>
                </a:lnSpc>
                <a:spcBef>
                  <a:spcPts val="0"/>
                </a:spcBef>
                <a:spcAft>
                  <a:spcPts val="0"/>
                </a:spcAft>
                <a:buNone/>
              </a:pPr>
              <a:r>
                <a:rPr b="0" i="0" lang="en-US" sz="4983" u="none" cap="none" strike="noStrike">
                  <a:solidFill>
                    <a:srgbClr val="000000"/>
                  </a:solidFill>
                  <a:latin typeface="Archivo Black"/>
                  <a:ea typeface="Archivo Black"/>
                  <a:cs typeface="Archivo Black"/>
                  <a:sym typeface="Archivo Black"/>
                </a:rPr>
                <a:t>Presentation</a:t>
              </a:r>
              <a:endParaRPr/>
            </a:p>
          </p:txBody>
        </p:sp>
      </p:grpSp>
      <p:grpSp>
        <p:nvGrpSpPr>
          <p:cNvPr id="145" name="Google Shape;145;p11"/>
          <p:cNvGrpSpPr/>
          <p:nvPr/>
        </p:nvGrpSpPr>
        <p:grpSpPr>
          <a:xfrm>
            <a:off x="670324" y="2012198"/>
            <a:ext cx="716753" cy="716753"/>
            <a:chOff x="0" y="0"/>
            <a:chExt cx="812800" cy="812800"/>
          </a:xfrm>
        </p:grpSpPr>
        <p:sp>
          <p:nvSpPr>
            <p:cNvPr id="146" name="Google Shape;146;p1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DBD00"/>
            </a:solidFill>
            <a:ln cap="sq" cmpd="sng" w="19050">
              <a:solidFill>
                <a:srgbClr val="000000"/>
              </a:solidFill>
              <a:prstDash val="solid"/>
              <a:miter lim="8000"/>
              <a:headEnd len="sm" w="sm" type="none"/>
              <a:tailEnd len="sm" w="sm" type="none"/>
            </a:ln>
          </p:spPr>
        </p:sp>
        <p:sp>
          <p:nvSpPr>
            <p:cNvPr id="147" name="Google Shape;147;p1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8" name="Google Shape;148;p11"/>
          <p:cNvPicPr preferRelativeResize="0"/>
          <p:nvPr/>
        </p:nvPicPr>
        <p:blipFill>
          <a:blip r:embed="rId3">
            <a:alphaModFix/>
          </a:blip>
          <a:stretch>
            <a:fillRect/>
          </a:stretch>
        </p:blipFill>
        <p:spPr>
          <a:xfrm>
            <a:off x="9143999" y="587899"/>
            <a:ext cx="8748551" cy="9111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802E"/>
        </a:solidFill>
      </p:bgPr>
    </p:bg>
    <p:spTree>
      <p:nvGrpSpPr>
        <p:cNvPr id="447" name="Shape 447"/>
        <p:cNvGrpSpPr/>
        <p:nvPr/>
      </p:nvGrpSpPr>
      <p:grpSpPr>
        <a:xfrm>
          <a:off x="0" y="0"/>
          <a:ext cx="0" cy="0"/>
          <a:chOff x="0" y="0"/>
          <a:chExt cx="0" cy="0"/>
        </a:xfrm>
      </p:grpSpPr>
      <p:grpSp>
        <p:nvGrpSpPr>
          <p:cNvPr id="448" name="Google Shape;448;p20"/>
          <p:cNvGrpSpPr/>
          <p:nvPr/>
        </p:nvGrpSpPr>
        <p:grpSpPr>
          <a:xfrm>
            <a:off x="0" y="-180826"/>
            <a:ext cx="18288000" cy="10467826"/>
            <a:chOff x="0" y="-47625"/>
            <a:chExt cx="4816593" cy="2756958"/>
          </a:xfrm>
        </p:grpSpPr>
        <p:sp>
          <p:nvSpPr>
            <p:cNvPr id="449" name="Google Shape;449;p20"/>
            <p:cNvSpPr/>
            <p:nvPr/>
          </p:nvSpPr>
          <p:spPr>
            <a:xfrm>
              <a:off x="0" y="0"/>
              <a:ext cx="4816592" cy="2709333"/>
            </a:xfrm>
            <a:custGeom>
              <a:rect b="b" l="l" r="r" t="t"/>
              <a:pathLst>
                <a:path extrusionOk="0" h="2709333" w="4816592">
                  <a:moveTo>
                    <a:pt x="21590" y="0"/>
                  </a:moveTo>
                  <a:lnTo>
                    <a:pt x="4795002" y="0"/>
                  </a:lnTo>
                  <a:cubicBezTo>
                    <a:pt x="4800728" y="0"/>
                    <a:pt x="4806220" y="2275"/>
                    <a:pt x="4810269" y="6324"/>
                  </a:cubicBezTo>
                  <a:cubicBezTo>
                    <a:pt x="4814318" y="10372"/>
                    <a:pt x="4816592" y="15864"/>
                    <a:pt x="4816592" y="21590"/>
                  </a:cubicBezTo>
                  <a:lnTo>
                    <a:pt x="4816592" y="2687743"/>
                  </a:lnTo>
                  <a:cubicBezTo>
                    <a:pt x="4816592" y="2699667"/>
                    <a:pt x="4806926" y="2709333"/>
                    <a:pt x="4795002" y="2709333"/>
                  </a:cubicBezTo>
                  <a:lnTo>
                    <a:pt x="21590" y="2709333"/>
                  </a:lnTo>
                  <a:cubicBezTo>
                    <a:pt x="9666" y="2709333"/>
                    <a:pt x="0" y="2699667"/>
                    <a:pt x="0" y="2687743"/>
                  </a:cubicBezTo>
                  <a:lnTo>
                    <a:pt x="0" y="21590"/>
                  </a:lnTo>
                  <a:cubicBezTo>
                    <a:pt x="0" y="9666"/>
                    <a:pt x="9666" y="0"/>
                    <a:pt x="21590" y="0"/>
                  </a:cubicBezTo>
                  <a:close/>
                </a:path>
              </a:pathLst>
            </a:custGeom>
            <a:solidFill>
              <a:srgbClr val="A5B9FF"/>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450" name="Google Shape;450;p20"/>
            <p:cNvSpPr txBox="1"/>
            <p:nvPr/>
          </p:nvSpPr>
          <p:spPr>
            <a:xfrm>
              <a:off x="0" y="-47625"/>
              <a:ext cx="481659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20"/>
          <p:cNvGrpSpPr/>
          <p:nvPr/>
        </p:nvGrpSpPr>
        <p:grpSpPr>
          <a:xfrm>
            <a:off x="811212" y="906410"/>
            <a:ext cx="8251265" cy="1679153"/>
            <a:chOff x="0" y="-47625"/>
            <a:chExt cx="2173173" cy="442246"/>
          </a:xfrm>
        </p:grpSpPr>
        <p:sp>
          <p:nvSpPr>
            <p:cNvPr id="452" name="Google Shape;452;p20"/>
            <p:cNvSpPr/>
            <p:nvPr/>
          </p:nvSpPr>
          <p:spPr>
            <a:xfrm>
              <a:off x="0" y="0"/>
              <a:ext cx="2173173" cy="394621"/>
            </a:xfrm>
            <a:custGeom>
              <a:rect b="b" l="l" r="r" t="t"/>
              <a:pathLst>
                <a:path extrusionOk="0" h="394621" w="2173173">
                  <a:moveTo>
                    <a:pt x="47852" y="0"/>
                  </a:moveTo>
                  <a:lnTo>
                    <a:pt x="2125321" y="0"/>
                  </a:lnTo>
                  <a:cubicBezTo>
                    <a:pt x="2138012" y="0"/>
                    <a:pt x="2150183" y="5042"/>
                    <a:pt x="2159157" y="14015"/>
                  </a:cubicBezTo>
                  <a:cubicBezTo>
                    <a:pt x="2168131" y="22989"/>
                    <a:pt x="2173173" y="35161"/>
                    <a:pt x="2173173" y="47852"/>
                  </a:cubicBezTo>
                  <a:lnTo>
                    <a:pt x="2173173" y="346769"/>
                  </a:lnTo>
                  <a:cubicBezTo>
                    <a:pt x="2173173" y="373197"/>
                    <a:pt x="2151749" y="394621"/>
                    <a:pt x="2125321" y="394621"/>
                  </a:cubicBezTo>
                  <a:lnTo>
                    <a:pt x="47852" y="394621"/>
                  </a:lnTo>
                  <a:cubicBezTo>
                    <a:pt x="35161" y="394621"/>
                    <a:pt x="22989" y="389580"/>
                    <a:pt x="14015" y="380606"/>
                  </a:cubicBezTo>
                  <a:cubicBezTo>
                    <a:pt x="5042" y="371632"/>
                    <a:pt x="0" y="359460"/>
                    <a:pt x="0" y="346769"/>
                  </a:cubicBezTo>
                  <a:lnTo>
                    <a:pt x="0" y="47852"/>
                  </a:lnTo>
                  <a:cubicBezTo>
                    <a:pt x="0" y="21424"/>
                    <a:pt x="21424" y="0"/>
                    <a:pt x="47852" y="0"/>
                  </a:cubicBezTo>
                  <a:close/>
                </a:path>
              </a:pathLst>
            </a:custGeom>
            <a:solidFill>
              <a:srgbClr val="4B70F6"/>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0"/>
            <p:cNvSpPr txBox="1"/>
            <p:nvPr/>
          </p:nvSpPr>
          <p:spPr>
            <a:xfrm>
              <a:off x="0" y="-47625"/>
              <a:ext cx="2173173" cy="44224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20"/>
          <p:cNvGrpSpPr/>
          <p:nvPr/>
        </p:nvGrpSpPr>
        <p:grpSpPr>
          <a:xfrm>
            <a:off x="1028700" y="730672"/>
            <a:ext cx="8251265" cy="1679153"/>
            <a:chOff x="0" y="-47625"/>
            <a:chExt cx="2173173" cy="442246"/>
          </a:xfrm>
        </p:grpSpPr>
        <p:sp>
          <p:nvSpPr>
            <p:cNvPr id="455" name="Google Shape;455;p20"/>
            <p:cNvSpPr/>
            <p:nvPr/>
          </p:nvSpPr>
          <p:spPr>
            <a:xfrm>
              <a:off x="0" y="0"/>
              <a:ext cx="2173173" cy="394621"/>
            </a:xfrm>
            <a:custGeom>
              <a:rect b="b" l="l" r="r" t="t"/>
              <a:pathLst>
                <a:path extrusionOk="0" h="394621" w="2173173">
                  <a:moveTo>
                    <a:pt x="47852" y="0"/>
                  </a:moveTo>
                  <a:lnTo>
                    <a:pt x="2125321" y="0"/>
                  </a:lnTo>
                  <a:cubicBezTo>
                    <a:pt x="2138012" y="0"/>
                    <a:pt x="2150183" y="5042"/>
                    <a:pt x="2159157" y="14015"/>
                  </a:cubicBezTo>
                  <a:cubicBezTo>
                    <a:pt x="2168131" y="22989"/>
                    <a:pt x="2173173" y="35161"/>
                    <a:pt x="2173173" y="47852"/>
                  </a:cubicBezTo>
                  <a:lnTo>
                    <a:pt x="2173173" y="346769"/>
                  </a:lnTo>
                  <a:cubicBezTo>
                    <a:pt x="2173173" y="373197"/>
                    <a:pt x="2151749" y="394621"/>
                    <a:pt x="2125321" y="394621"/>
                  </a:cubicBezTo>
                  <a:lnTo>
                    <a:pt x="47852" y="394621"/>
                  </a:lnTo>
                  <a:cubicBezTo>
                    <a:pt x="35161" y="394621"/>
                    <a:pt x="22989" y="389580"/>
                    <a:pt x="14015" y="380606"/>
                  </a:cubicBezTo>
                  <a:cubicBezTo>
                    <a:pt x="5042" y="371632"/>
                    <a:pt x="0" y="359460"/>
                    <a:pt x="0" y="346769"/>
                  </a:cubicBezTo>
                  <a:lnTo>
                    <a:pt x="0" y="47852"/>
                  </a:lnTo>
                  <a:cubicBezTo>
                    <a:pt x="0" y="21424"/>
                    <a:pt x="21424" y="0"/>
                    <a:pt x="47852" y="0"/>
                  </a:cubicBezTo>
                  <a:close/>
                </a:path>
              </a:pathLst>
            </a:custGeom>
            <a:solidFill>
              <a:srgbClr val="FDBD00"/>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0"/>
            <p:cNvSpPr txBox="1"/>
            <p:nvPr/>
          </p:nvSpPr>
          <p:spPr>
            <a:xfrm>
              <a:off x="0" y="-47625"/>
              <a:ext cx="2173173" cy="44224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7" name="Google Shape;457;p20"/>
          <p:cNvSpPr txBox="1"/>
          <p:nvPr/>
        </p:nvSpPr>
        <p:spPr>
          <a:xfrm>
            <a:off x="1240599" y="950999"/>
            <a:ext cx="8851370" cy="1387848"/>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9084" u="none" cap="none" strike="noStrike">
                <a:solidFill>
                  <a:srgbClr val="000000"/>
                </a:solidFill>
                <a:latin typeface="Archivo Black"/>
                <a:ea typeface="Archivo Black"/>
                <a:cs typeface="Archivo Black"/>
                <a:sym typeface="Archivo Black"/>
              </a:rPr>
              <a:t>Job position </a:t>
            </a:r>
            <a:endParaRPr/>
          </a:p>
        </p:txBody>
      </p:sp>
      <p:sp>
        <p:nvSpPr>
          <p:cNvPr id="458" name="Google Shape;458;p20"/>
          <p:cNvSpPr txBox="1"/>
          <p:nvPr/>
        </p:nvSpPr>
        <p:spPr>
          <a:xfrm>
            <a:off x="1028700" y="3066800"/>
            <a:ext cx="8033700" cy="5342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722" u="none" cap="none" strike="noStrike">
                <a:solidFill>
                  <a:srgbClr val="000000"/>
                </a:solidFill>
                <a:latin typeface="Open Sans"/>
                <a:ea typeface="Open Sans"/>
                <a:cs typeface="Open Sans"/>
                <a:sym typeface="Open Sans"/>
              </a:rPr>
              <a:t>In addition to academic qualifications, professional experience plays a vital role in shaping one's career path. It provides a</a:t>
            </a:r>
            <a:br>
              <a:rPr lang="en-US" sz="2722">
                <a:latin typeface="Open Sans"/>
                <a:ea typeface="Open Sans"/>
                <a:cs typeface="Open Sans"/>
                <a:sym typeface="Open Sans"/>
              </a:rPr>
            </a:br>
            <a:r>
              <a:rPr i="0" lang="en-US" sz="2722" u="none" cap="none" strike="noStrike">
                <a:solidFill>
                  <a:srgbClr val="000000"/>
                </a:solidFill>
                <a:latin typeface="Open Sans"/>
                <a:ea typeface="Open Sans"/>
                <a:cs typeface="Open Sans"/>
                <a:sym typeface="Open Sans"/>
              </a:rPr>
              <a:t>platform for individuals to apply their knowledge in real-world situations, honing their skills</a:t>
            </a:r>
            <a:br>
              <a:rPr lang="en-US" sz="2722">
                <a:latin typeface="Open Sans"/>
                <a:ea typeface="Open Sans"/>
                <a:cs typeface="Open Sans"/>
                <a:sym typeface="Open Sans"/>
              </a:rPr>
            </a:br>
            <a:r>
              <a:rPr i="0" lang="en-US" sz="2722" u="none" cap="none" strike="noStrike">
                <a:solidFill>
                  <a:srgbClr val="000000"/>
                </a:solidFill>
                <a:latin typeface="Open Sans"/>
                <a:ea typeface="Open Sans"/>
                <a:cs typeface="Open Sans"/>
                <a:sym typeface="Open Sans"/>
              </a:rPr>
              <a:t>and capabilities. </a:t>
            </a:r>
            <a:endParaRPr>
              <a:latin typeface="Open Sans"/>
              <a:ea typeface="Open Sans"/>
              <a:cs typeface="Open Sans"/>
              <a:sym typeface="Open Sans"/>
            </a:endParaRPr>
          </a:p>
          <a:p>
            <a:pPr indent="0" lvl="0" marL="0" marR="0" rtl="0" algn="l">
              <a:lnSpc>
                <a:spcPct val="140044"/>
              </a:lnSpc>
              <a:spcBef>
                <a:spcPts val="0"/>
              </a:spcBef>
              <a:spcAft>
                <a:spcPts val="0"/>
              </a:spcAft>
              <a:buNone/>
            </a:pPr>
            <a:r>
              <a:t/>
            </a:r>
            <a:endParaRPr b="0" i="0" sz="2722"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rPr i="0" lang="en-US" sz="2722" u="none" cap="none" strike="noStrike">
                <a:solidFill>
                  <a:srgbClr val="000000"/>
                </a:solidFill>
                <a:latin typeface="Open Sans"/>
                <a:ea typeface="Open Sans"/>
                <a:cs typeface="Open Sans"/>
                <a:sym typeface="Open Sans"/>
              </a:rPr>
              <a:t>Professional experience can encompass a wide range of activities, from internships and part-time jobs to full-time positions in various industries.</a:t>
            </a:r>
            <a:endParaRPr>
              <a:latin typeface="Open Sans"/>
              <a:ea typeface="Open Sans"/>
              <a:cs typeface="Open Sans"/>
              <a:sym typeface="Open Sans"/>
            </a:endParaRPr>
          </a:p>
          <a:p>
            <a:pPr indent="0" lvl="0" marL="0" marR="0" rtl="0" algn="l">
              <a:lnSpc>
                <a:spcPct val="140044"/>
              </a:lnSpc>
              <a:spcBef>
                <a:spcPts val="0"/>
              </a:spcBef>
              <a:spcAft>
                <a:spcPts val="0"/>
              </a:spcAft>
              <a:buNone/>
            </a:pPr>
            <a:r>
              <a:t/>
            </a:r>
            <a:endParaRPr b="0" i="0" sz="2722" u="none" cap="none" strike="noStrike">
              <a:solidFill>
                <a:srgbClr val="000000"/>
              </a:solidFill>
              <a:latin typeface="Arial"/>
              <a:ea typeface="Arial"/>
              <a:cs typeface="Arial"/>
              <a:sym typeface="Arial"/>
            </a:endParaRPr>
          </a:p>
        </p:txBody>
      </p:sp>
      <p:grpSp>
        <p:nvGrpSpPr>
          <p:cNvPr id="459" name="Google Shape;459;p20"/>
          <p:cNvGrpSpPr/>
          <p:nvPr/>
        </p:nvGrpSpPr>
        <p:grpSpPr>
          <a:xfrm>
            <a:off x="14182407" y="-1366838"/>
            <a:ext cx="3086100" cy="3086100"/>
            <a:chOff x="0" y="0"/>
            <a:chExt cx="812800" cy="812800"/>
          </a:xfrm>
        </p:grpSpPr>
        <p:sp>
          <p:nvSpPr>
            <p:cNvPr id="460" name="Google Shape;46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2" name="Google Shape;462;p20"/>
          <p:cNvGrpSpPr/>
          <p:nvPr/>
        </p:nvGrpSpPr>
        <p:grpSpPr>
          <a:xfrm>
            <a:off x="3641407" y="8743950"/>
            <a:ext cx="3086100" cy="3086100"/>
            <a:chOff x="0" y="0"/>
            <a:chExt cx="812800" cy="812800"/>
          </a:xfrm>
        </p:grpSpPr>
        <p:sp>
          <p:nvSpPr>
            <p:cNvPr id="463" name="Google Shape;46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5" name="Google Shape;465;p20"/>
          <p:cNvGrpSpPr/>
          <p:nvPr/>
        </p:nvGrpSpPr>
        <p:grpSpPr>
          <a:xfrm>
            <a:off x="10247292" y="478655"/>
            <a:ext cx="1071861" cy="1071861"/>
            <a:chOff x="0" y="0"/>
            <a:chExt cx="812800" cy="812800"/>
          </a:xfrm>
        </p:grpSpPr>
        <p:sp>
          <p:nvSpPr>
            <p:cNvPr id="466" name="Google Shape;466;p2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DBD00"/>
            </a:solidFill>
            <a:ln cap="sq" cmpd="sng" w="19050">
              <a:solidFill>
                <a:srgbClr val="000000"/>
              </a:solidFill>
              <a:prstDash val="solid"/>
              <a:miter lim="8000"/>
              <a:headEnd len="sm" w="sm" type="none"/>
              <a:tailEnd len="sm" w="sm" type="none"/>
            </a:ln>
          </p:spPr>
        </p:sp>
        <p:sp>
          <p:nvSpPr>
            <p:cNvPr id="467" name="Google Shape;467;p2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68" name="Google Shape;468;p20"/>
          <p:cNvPicPr preferRelativeResize="0"/>
          <p:nvPr/>
        </p:nvPicPr>
        <p:blipFill>
          <a:blip r:embed="rId3">
            <a:alphaModFix/>
          </a:blip>
          <a:stretch>
            <a:fillRect/>
          </a:stretch>
        </p:blipFill>
        <p:spPr>
          <a:xfrm>
            <a:off x="9505825" y="2780862"/>
            <a:ext cx="8251326" cy="750613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802E"/>
        </a:solidFill>
      </p:bgPr>
    </p:bg>
    <p:spTree>
      <p:nvGrpSpPr>
        <p:cNvPr id="472" name="Shape 472"/>
        <p:cNvGrpSpPr/>
        <p:nvPr/>
      </p:nvGrpSpPr>
      <p:grpSpPr>
        <a:xfrm>
          <a:off x="0" y="0"/>
          <a:ext cx="0" cy="0"/>
          <a:chOff x="0" y="0"/>
          <a:chExt cx="0" cy="0"/>
        </a:xfrm>
      </p:grpSpPr>
      <p:grpSp>
        <p:nvGrpSpPr>
          <p:cNvPr id="473" name="Google Shape;473;p21"/>
          <p:cNvGrpSpPr/>
          <p:nvPr/>
        </p:nvGrpSpPr>
        <p:grpSpPr>
          <a:xfrm>
            <a:off x="0" y="-180826"/>
            <a:ext cx="18288000" cy="10467826"/>
            <a:chOff x="0" y="-47625"/>
            <a:chExt cx="4816593" cy="2756958"/>
          </a:xfrm>
        </p:grpSpPr>
        <p:sp>
          <p:nvSpPr>
            <p:cNvPr id="474" name="Google Shape;474;p21"/>
            <p:cNvSpPr/>
            <p:nvPr/>
          </p:nvSpPr>
          <p:spPr>
            <a:xfrm>
              <a:off x="0" y="0"/>
              <a:ext cx="4816592" cy="2709333"/>
            </a:xfrm>
            <a:custGeom>
              <a:rect b="b" l="l" r="r" t="t"/>
              <a:pathLst>
                <a:path extrusionOk="0" h="2709333" w="4816592">
                  <a:moveTo>
                    <a:pt x="21590" y="0"/>
                  </a:moveTo>
                  <a:lnTo>
                    <a:pt x="4795002" y="0"/>
                  </a:lnTo>
                  <a:cubicBezTo>
                    <a:pt x="4800728" y="0"/>
                    <a:pt x="4806220" y="2275"/>
                    <a:pt x="4810269" y="6324"/>
                  </a:cubicBezTo>
                  <a:cubicBezTo>
                    <a:pt x="4814318" y="10372"/>
                    <a:pt x="4816592" y="15864"/>
                    <a:pt x="4816592" y="21590"/>
                  </a:cubicBezTo>
                  <a:lnTo>
                    <a:pt x="4816592" y="2687743"/>
                  </a:lnTo>
                  <a:cubicBezTo>
                    <a:pt x="4816592" y="2699667"/>
                    <a:pt x="4806926" y="2709333"/>
                    <a:pt x="4795002" y="2709333"/>
                  </a:cubicBezTo>
                  <a:lnTo>
                    <a:pt x="21590" y="2709333"/>
                  </a:lnTo>
                  <a:cubicBezTo>
                    <a:pt x="9666" y="2709333"/>
                    <a:pt x="0" y="2699667"/>
                    <a:pt x="0" y="2687743"/>
                  </a:cubicBezTo>
                  <a:lnTo>
                    <a:pt x="0" y="21590"/>
                  </a:lnTo>
                  <a:cubicBezTo>
                    <a:pt x="0" y="9666"/>
                    <a:pt x="9666" y="0"/>
                    <a:pt x="21590" y="0"/>
                  </a:cubicBezTo>
                  <a:close/>
                </a:path>
              </a:pathLst>
            </a:custGeom>
            <a:solidFill>
              <a:srgbClr val="A5B9FF"/>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1"/>
            <p:cNvSpPr txBox="1"/>
            <p:nvPr/>
          </p:nvSpPr>
          <p:spPr>
            <a:xfrm>
              <a:off x="0" y="-47625"/>
              <a:ext cx="481659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6" name="Google Shape;476;p21"/>
          <p:cNvGrpSpPr/>
          <p:nvPr/>
        </p:nvGrpSpPr>
        <p:grpSpPr>
          <a:xfrm>
            <a:off x="573151" y="941985"/>
            <a:ext cx="10664265" cy="1679153"/>
            <a:chOff x="0" y="-47625"/>
            <a:chExt cx="2808695" cy="442246"/>
          </a:xfrm>
        </p:grpSpPr>
        <p:sp>
          <p:nvSpPr>
            <p:cNvPr id="477" name="Google Shape;477;p21"/>
            <p:cNvSpPr/>
            <p:nvPr/>
          </p:nvSpPr>
          <p:spPr>
            <a:xfrm>
              <a:off x="0" y="0"/>
              <a:ext cx="2808695" cy="394621"/>
            </a:xfrm>
            <a:custGeom>
              <a:rect b="b" l="l" r="r" t="t"/>
              <a:pathLst>
                <a:path extrusionOk="0" h="394621" w="2808695">
                  <a:moveTo>
                    <a:pt x="37024" y="0"/>
                  </a:moveTo>
                  <a:lnTo>
                    <a:pt x="2771671" y="0"/>
                  </a:lnTo>
                  <a:cubicBezTo>
                    <a:pt x="2781490" y="0"/>
                    <a:pt x="2790908" y="3901"/>
                    <a:pt x="2797851" y="10844"/>
                  </a:cubicBezTo>
                  <a:cubicBezTo>
                    <a:pt x="2804794" y="17788"/>
                    <a:pt x="2808695" y="27205"/>
                    <a:pt x="2808695" y="37024"/>
                  </a:cubicBezTo>
                  <a:lnTo>
                    <a:pt x="2808695" y="357597"/>
                  </a:lnTo>
                  <a:cubicBezTo>
                    <a:pt x="2808695" y="367416"/>
                    <a:pt x="2804794" y="376833"/>
                    <a:pt x="2797851" y="383777"/>
                  </a:cubicBezTo>
                  <a:cubicBezTo>
                    <a:pt x="2790908" y="390720"/>
                    <a:pt x="2781490" y="394621"/>
                    <a:pt x="2771671" y="394621"/>
                  </a:cubicBezTo>
                  <a:lnTo>
                    <a:pt x="37024" y="394621"/>
                  </a:lnTo>
                  <a:cubicBezTo>
                    <a:pt x="27205" y="394621"/>
                    <a:pt x="17788" y="390720"/>
                    <a:pt x="10844" y="383777"/>
                  </a:cubicBezTo>
                  <a:cubicBezTo>
                    <a:pt x="3901" y="376833"/>
                    <a:pt x="0" y="367416"/>
                    <a:pt x="0" y="357597"/>
                  </a:cubicBezTo>
                  <a:lnTo>
                    <a:pt x="0" y="37024"/>
                  </a:lnTo>
                  <a:cubicBezTo>
                    <a:pt x="0" y="27205"/>
                    <a:pt x="3901" y="17788"/>
                    <a:pt x="10844" y="10844"/>
                  </a:cubicBezTo>
                  <a:cubicBezTo>
                    <a:pt x="17788" y="3901"/>
                    <a:pt x="27205" y="0"/>
                    <a:pt x="37024" y="0"/>
                  </a:cubicBezTo>
                  <a:close/>
                </a:path>
              </a:pathLst>
            </a:custGeom>
            <a:solidFill>
              <a:srgbClr val="4B70F6"/>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1"/>
            <p:cNvSpPr txBox="1"/>
            <p:nvPr/>
          </p:nvSpPr>
          <p:spPr>
            <a:xfrm>
              <a:off x="0" y="-47625"/>
              <a:ext cx="2808695" cy="44224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9" name="Google Shape;479;p21"/>
          <p:cNvGrpSpPr/>
          <p:nvPr/>
        </p:nvGrpSpPr>
        <p:grpSpPr>
          <a:xfrm>
            <a:off x="711200" y="728026"/>
            <a:ext cx="10664265" cy="1679153"/>
            <a:chOff x="0" y="-47625"/>
            <a:chExt cx="2808695" cy="442246"/>
          </a:xfrm>
        </p:grpSpPr>
        <p:sp>
          <p:nvSpPr>
            <p:cNvPr id="480" name="Google Shape;480;p21"/>
            <p:cNvSpPr/>
            <p:nvPr/>
          </p:nvSpPr>
          <p:spPr>
            <a:xfrm>
              <a:off x="0" y="0"/>
              <a:ext cx="2808695" cy="394621"/>
            </a:xfrm>
            <a:custGeom>
              <a:rect b="b" l="l" r="r" t="t"/>
              <a:pathLst>
                <a:path extrusionOk="0" h="394621" w="2808695">
                  <a:moveTo>
                    <a:pt x="37024" y="0"/>
                  </a:moveTo>
                  <a:lnTo>
                    <a:pt x="2771671" y="0"/>
                  </a:lnTo>
                  <a:cubicBezTo>
                    <a:pt x="2781490" y="0"/>
                    <a:pt x="2790908" y="3901"/>
                    <a:pt x="2797851" y="10844"/>
                  </a:cubicBezTo>
                  <a:cubicBezTo>
                    <a:pt x="2804794" y="17788"/>
                    <a:pt x="2808695" y="27205"/>
                    <a:pt x="2808695" y="37024"/>
                  </a:cubicBezTo>
                  <a:lnTo>
                    <a:pt x="2808695" y="357597"/>
                  </a:lnTo>
                  <a:cubicBezTo>
                    <a:pt x="2808695" y="367416"/>
                    <a:pt x="2804794" y="376833"/>
                    <a:pt x="2797851" y="383777"/>
                  </a:cubicBezTo>
                  <a:cubicBezTo>
                    <a:pt x="2790908" y="390720"/>
                    <a:pt x="2781490" y="394621"/>
                    <a:pt x="2771671" y="394621"/>
                  </a:cubicBezTo>
                  <a:lnTo>
                    <a:pt x="37024" y="394621"/>
                  </a:lnTo>
                  <a:cubicBezTo>
                    <a:pt x="27205" y="394621"/>
                    <a:pt x="17788" y="390720"/>
                    <a:pt x="10844" y="383777"/>
                  </a:cubicBezTo>
                  <a:cubicBezTo>
                    <a:pt x="3901" y="376833"/>
                    <a:pt x="0" y="367416"/>
                    <a:pt x="0" y="357597"/>
                  </a:cubicBezTo>
                  <a:lnTo>
                    <a:pt x="0" y="37024"/>
                  </a:lnTo>
                  <a:cubicBezTo>
                    <a:pt x="0" y="27205"/>
                    <a:pt x="3901" y="17788"/>
                    <a:pt x="10844" y="10844"/>
                  </a:cubicBezTo>
                  <a:cubicBezTo>
                    <a:pt x="17788" y="3901"/>
                    <a:pt x="27205" y="0"/>
                    <a:pt x="37024" y="0"/>
                  </a:cubicBezTo>
                  <a:close/>
                </a:path>
              </a:pathLst>
            </a:custGeom>
            <a:solidFill>
              <a:srgbClr val="FDBD00"/>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1"/>
            <p:cNvSpPr txBox="1"/>
            <p:nvPr/>
          </p:nvSpPr>
          <p:spPr>
            <a:xfrm>
              <a:off x="0" y="-47625"/>
              <a:ext cx="2808695" cy="44224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2" name="Google Shape;482;p21"/>
          <p:cNvSpPr txBox="1"/>
          <p:nvPr/>
        </p:nvSpPr>
        <p:spPr>
          <a:xfrm>
            <a:off x="1028700" y="957928"/>
            <a:ext cx="10208716" cy="13906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9084" u="none" cap="none" strike="noStrike">
                <a:solidFill>
                  <a:srgbClr val="000000"/>
                </a:solidFill>
                <a:latin typeface="Archivo Black"/>
                <a:ea typeface="Archivo Black"/>
                <a:cs typeface="Archivo Black"/>
                <a:sym typeface="Archivo Black"/>
              </a:rPr>
              <a:t>Computer skills</a:t>
            </a:r>
            <a:endParaRPr/>
          </a:p>
        </p:txBody>
      </p:sp>
      <p:sp>
        <p:nvSpPr>
          <p:cNvPr id="483" name="Google Shape;483;p21"/>
          <p:cNvSpPr txBox="1"/>
          <p:nvPr/>
        </p:nvSpPr>
        <p:spPr>
          <a:xfrm>
            <a:off x="1028700" y="6978650"/>
            <a:ext cx="2688167"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Skills 1</a:t>
            </a:r>
            <a:endParaRPr/>
          </a:p>
        </p:txBody>
      </p:sp>
      <p:sp>
        <p:nvSpPr>
          <p:cNvPr id="484" name="Google Shape;484;p21"/>
          <p:cNvSpPr txBox="1"/>
          <p:nvPr/>
        </p:nvSpPr>
        <p:spPr>
          <a:xfrm>
            <a:off x="6455833" y="6978650"/>
            <a:ext cx="2286000"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Skills 2</a:t>
            </a:r>
            <a:endParaRPr/>
          </a:p>
        </p:txBody>
      </p:sp>
      <p:sp>
        <p:nvSpPr>
          <p:cNvPr id="485" name="Google Shape;485;p21"/>
          <p:cNvSpPr txBox="1"/>
          <p:nvPr/>
        </p:nvSpPr>
        <p:spPr>
          <a:xfrm>
            <a:off x="11882967" y="6978650"/>
            <a:ext cx="2286000"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Skills 3</a:t>
            </a:r>
            <a:endParaRPr/>
          </a:p>
        </p:txBody>
      </p:sp>
      <p:pic>
        <p:nvPicPr>
          <p:cNvPr id="486" name="Google Shape;486;p21"/>
          <p:cNvPicPr preferRelativeResize="0"/>
          <p:nvPr/>
        </p:nvPicPr>
        <p:blipFill rotWithShape="1">
          <a:blip r:embed="rId3">
            <a:alphaModFix/>
          </a:blip>
          <a:srcRect b="0" l="0" r="0" t="0"/>
          <a:stretch/>
        </p:blipFill>
        <p:spPr>
          <a:xfrm>
            <a:off x="759883" y="3090862"/>
            <a:ext cx="3225800" cy="3225800"/>
          </a:xfrm>
          <a:prstGeom prst="rect">
            <a:avLst/>
          </a:prstGeom>
          <a:noFill/>
          <a:ln>
            <a:noFill/>
          </a:ln>
        </p:spPr>
      </p:pic>
      <p:pic>
        <p:nvPicPr>
          <p:cNvPr id="487" name="Google Shape;487;p21"/>
          <p:cNvPicPr preferRelativeResize="0"/>
          <p:nvPr/>
        </p:nvPicPr>
        <p:blipFill rotWithShape="1">
          <a:blip r:embed="rId4">
            <a:alphaModFix/>
          </a:blip>
          <a:srcRect b="0" l="0" r="0" t="0"/>
          <a:stretch/>
        </p:blipFill>
        <p:spPr>
          <a:xfrm>
            <a:off x="6038850" y="3090862"/>
            <a:ext cx="3225800" cy="3225800"/>
          </a:xfrm>
          <a:prstGeom prst="rect">
            <a:avLst/>
          </a:prstGeom>
          <a:noFill/>
          <a:ln>
            <a:noFill/>
          </a:ln>
        </p:spPr>
      </p:pic>
      <p:pic>
        <p:nvPicPr>
          <p:cNvPr id="488" name="Google Shape;488;p21"/>
          <p:cNvPicPr preferRelativeResize="0"/>
          <p:nvPr/>
        </p:nvPicPr>
        <p:blipFill rotWithShape="1">
          <a:blip r:embed="rId5">
            <a:alphaModFix/>
          </a:blip>
          <a:srcRect b="0" l="0" r="0" t="0"/>
          <a:stretch/>
        </p:blipFill>
        <p:spPr>
          <a:xfrm>
            <a:off x="11614150" y="3090862"/>
            <a:ext cx="3225800" cy="3225800"/>
          </a:xfrm>
          <a:prstGeom prst="rect">
            <a:avLst/>
          </a:prstGeom>
          <a:noFill/>
          <a:ln>
            <a:noFill/>
          </a:ln>
        </p:spPr>
      </p:pic>
      <p:sp>
        <p:nvSpPr>
          <p:cNvPr id="489" name="Google Shape;489;p21"/>
          <p:cNvSpPr txBox="1"/>
          <p:nvPr/>
        </p:nvSpPr>
        <p:spPr>
          <a:xfrm>
            <a:off x="1028700" y="7812403"/>
            <a:ext cx="3306000" cy="886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490" name="Google Shape;490;p21"/>
          <p:cNvSpPr txBox="1"/>
          <p:nvPr/>
        </p:nvSpPr>
        <p:spPr>
          <a:xfrm>
            <a:off x="6455833" y="7812403"/>
            <a:ext cx="3306000" cy="886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491" name="Google Shape;491;p21"/>
          <p:cNvSpPr txBox="1"/>
          <p:nvPr/>
        </p:nvSpPr>
        <p:spPr>
          <a:xfrm>
            <a:off x="11882967" y="7812403"/>
            <a:ext cx="3306000" cy="886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grpSp>
        <p:nvGrpSpPr>
          <p:cNvPr id="492" name="Google Shape;492;p21"/>
          <p:cNvGrpSpPr/>
          <p:nvPr/>
        </p:nvGrpSpPr>
        <p:grpSpPr>
          <a:xfrm>
            <a:off x="13227050" y="-1502052"/>
            <a:ext cx="3086100" cy="3086100"/>
            <a:chOff x="0" y="0"/>
            <a:chExt cx="812800" cy="812800"/>
          </a:xfrm>
        </p:grpSpPr>
        <p:sp>
          <p:nvSpPr>
            <p:cNvPr id="493" name="Google Shape;49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5" name="Google Shape;495;p21"/>
          <p:cNvGrpSpPr/>
          <p:nvPr/>
        </p:nvGrpSpPr>
        <p:grpSpPr>
          <a:xfrm>
            <a:off x="3221567" y="8865868"/>
            <a:ext cx="3086100" cy="3086100"/>
            <a:chOff x="0" y="0"/>
            <a:chExt cx="812800" cy="812800"/>
          </a:xfrm>
        </p:grpSpPr>
        <p:sp>
          <p:nvSpPr>
            <p:cNvPr id="496" name="Google Shape;49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8" name="Google Shape;498;p21"/>
          <p:cNvGrpSpPr/>
          <p:nvPr/>
        </p:nvGrpSpPr>
        <p:grpSpPr>
          <a:xfrm>
            <a:off x="16313150" y="1812648"/>
            <a:ext cx="1071861" cy="1071861"/>
            <a:chOff x="0" y="0"/>
            <a:chExt cx="812800" cy="812800"/>
          </a:xfrm>
        </p:grpSpPr>
        <p:sp>
          <p:nvSpPr>
            <p:cNvPr id="499" name="Google Shape;499;p2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DBD00"/>
            </a:solidFill>
            <a:ln cap="sq" cmpd="sng" w="19050">
              <a:solidFill>
                <a:srgbClr val="000000"/>
              </a:solidFill>
              <a:prstDash val="solid"/>
              <a:miter lim="8000"/>
              <a:headEnd len="sm" w="sm" type="none"/>
              <a:tailEnd len="sm" w="sm" type="none"/>
            </a:ln>
          </p:spPr>
        </p:sp>
        <p:sp>
          <p:nvSpPr>
            <p:cNvPr id="500" name="Google Shape;500;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1" name="Google Shape;501;p21"/>
          <p:cNvGrpSpPr/>
          <p:nvPr/>
        </p:nvGrpSpPr>
        <p:grpSpPr>
          <a:xfrm>
            <a:off x="4334774" y="5511916"/>
            <a:ext cx="1071861" cy="1071861"/>
            <a:chOff x="0" y="0"/>
            <a:chExt cx="812800" cy="812800"/>
          </a:xfrm>
        </p:grpSpPr>
        <p:sp>
          <p:nvSpPr>
            <p:cNvPr id="502" name="Google Shape;502;p2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E802E"/>
            </a:solidFill>
            <a:ln cap="sq" cmpd="sng" w="19050">
              <a:solidFill>
                <a:srgbClr val="000000"/>
              </a:solidFill>
              <a:prstDash val="solid"/>
              <a:miter lim="8000"/>
              <a:headEnd len="sm" w="sm" type="none"/>
              <a:tailEnd len="sm" w="sm" type="none"/>
            </a:ln>
          </p:spPr>
        </p:sp>
        <p:sp>
          <p:nvSpPr>
            <p:cNvPr id="503" name="Google Shape;503;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7843"/>
        </a:solidFill>
      </p:bgPr>
    </p:bg>
    <p:spTree>
      <p:nvGrpSpPr>
        <p:cNvPr id="507" name="Shape 507"/>
        <p:cNvGrpSpPr/>
        <p:nvPr/>
      </p:nvGrpSpPr>
      <p:grpSpPr>
        <a:xfrm>
          <a:off x="0" y="0"/>
          <a:ext cx="0" cy="0"/>
          <a:chOff x="0" y="0"/>
          <a:chExt cx="0" cy="0"/>
        </a:xfrm>
      </p:grpSpPr>
      <p:grpSp>
        <p:nvGrpSpPr>
          <p:cNvPr id="508" name="Google Shape;508;p22"/>
          <p:cNvGrpSpPr/>
          <p:nvPr/>
        </p:nvGrpSpPr>
        <p:grpSpPr>
          <a:xfrm>
            <a:off x="0" y="-72330"/>
            <a:ext cx="18288000" cy="10359330"/>
            <a:chOff x="0" y="-19050"/>
            <a:chExt cx="4816593" cy="2728383"/>
          </a:xfrm>
        </p:grpSpPr>
        <p:sp>
          <p:nvSpPr>
            <p:cNvPr id="509" name="Google Shape;509;p22"/>
            <p:cNvSpPr/>
            <p:nvPr/>
          </p:nvSpPr>
          <p:spPr>
            <a:xfrm>
              <a:off x="0" y="0"/>
              <a:ext cx="4816592" cy="2709333"/>
            </a:xfrm>
            <a:custGeom>
              <a:rect b="b" l="l" r="r" t="t"/>
              <a:pathLst>
                <a:path extrusionOk="0" h="2709333" w="4816592">
                  <a:moveTo>
                    <a:pt x="21590" y="0"/>
                  </a:moveTo>
                  <a:lnTo>
                    <a:pt x="4795002" y="0"/>
                  </a:lnTo>
                  <a:cubicBezTo>
                    <a:pt x="4800728" y="0"/>
                    <a:pt x="4806220" y="2275"/>
                    <a:pt x="4810269" y="6324"/>
                  </a:cubicBezTo>
                  <a:cubicBezTo>
                    <a:pt x="4814318" y="10372"/>
                    <a:pt x="4816592" y="15864"/>
                    <a:pt x="4816592" y="21590"/>
                  </a:cubicBezTo>
                  <a:lnTo>
                    <a:pt x="4816592" y="2687743"/>
                  </a:lnTo>
                  <a:cubicBezTo>
                    <a:pt x="4816592" y="2699667"/>
                    <a:pt x="4806926" y="2709333"/>
                    <a:pt x="4795002" y="2709333"/>
                  </a:cubicBezTo>
                  <a:lnTo>
                    <a:pt x="21590" y="2709333"/>
                  </a:lnTo>
                  <a:cubicBezTo>
                    <a:pt x="9666" y="2709333"/>
                    <a:pt x="0" y="2699667"/>
                    <a:pt x="0" y="2687743"/>
                  </a:cubicBezTo>
                  <a:lnTo>
                    <a:pt x="0" y="21590"/>
                  </a:lnTo>
                  <a:cubicBezTo>
                    <a:pt x="0" y="9666"/>
                    <a:pt x="9666" y="0"/>
                    <a:pt x="21590" y="0"/>
                  </a:cubicBezTo>
                  <a:close/>
                </a:path>
              </a:pathLst>
            </a:custGeom>
            <a:solidFill>
              <a:srgbClr val="A5B9FF"/>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2"/>
            <p:cNvSpPr txBox="1"/>
            <p:nvPr/>
          </p:nvSpPr>
          <p:spPr>
            <a:xfrm>
              <a:off x="0" y="-19050"/>
              <a:ext cx="4816593" cy="2728383"/>
            </a:xfrm>
            <a:prstGeom prst="rect">
              <a:avLst/>
            </a:prstGeom>
            <a:noFill/>
            <a:ln>
              <a:noFill/>
            </a:ln>
          </p:spPr>
          <p:txBody>
            <a:bodyPr anchorCtr="0" anchor="ctr" bIns="50800" lIns="50800" spcFirstLastPara="1" rIns="50800" wrap="square" tIns="50800">
              <a:noAutofit/>
            </a:bodyPr>
            <a:lstStyle/>
            <a:p>
              <a:pPr indent="0" lvl="0" marL="0" marR="0" rtl="0" algn="l">
                <a:lnSpc>
                  <a:spcPct val="2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1" name="Google Shape;511;p22"/>
          <p:cNvGrpSpPr/>
          <p:nvPr/>
        </p:nvGrpSpPr>
        <p:grpSpPr>
          <a:xfrm>
            <a:off x="7412779" y="3130283"/>
            <a:ext cx="3462442" cy="3462442"/>
            <a:chOff x="0" y="0"/>
            <a:chExt cx="812800" cy="812800"/>
          </a:xfrm>
        </p:grpSpPr>
        <p:sp>
          <p:nvSpPr>
            <p:cNvPr id="512" name="Google Shape;51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4" name="Google Shape;514;p22"/>
          <p:cNvGrpSpPr/>
          <p:nvPr/>
        </p:nvGrpSpPr>
        <p:grpSpPr>
          <a:xfrm>
            <a:off x="13212259" y="3130283"/>
            <a:ext cx="3462442" cy="3462442"/>
            <a:chOff x="0" y="0"/>
            <a:chExt cx="812800" cy="812800"/>
          </a:xfrm>
        </p:grpSpPr>
        <p:sp>
          <p:nvSpPr>
            <p:cNvPr id="515" name="Google Shape;51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7" name="Google Shape;517;p22"/>
          <p:cNvGrpSpPr/>
          <p:nvPr/>
        </p:nvGrpSpPr>
        <p:grpSpPr>
          <a:xfrm>
            <a:off x="1456930" y="3130283"/>
            <a:ext cx="3462442" cy="3462442"/>
            <a:chOff x="0" y="0"/>
            <a:chExt cx="812800" cy="812800"/>
          </a:xfrm>
        </p:grpSpPr>
        <p:sp>
          <p:nvSpPr>
            <p:cNvPr id="518" name="Google Shape;51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0" name="Google Shape;520;p22"/>
          <p:cNvSpPr txBox="1"/>
          <p:nvPr/>
        </p:nvSpPr>
        <p:spPr>
          <a:xfrm>
            <a:off x="1084694" y="6967260"/>
            <a:ext cx="4363283"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Client name</a:t>
            </a:r>
            <a:endParaRPr/>
          </a:p>
        </p:txBody>
      </p:sp>
      <p:sp>
        <p:nvSpPr>
          <p:cNvPr id="521" name="Google Shape;521;p22"/>
          <p:cNvSpPr txBox="1"/>
          <p:nvPr/>
        </p:nvSpPr>
        <p:spPr>
          <a:xfrm>
            <a:off x="7412779" y="6967260"/>
            <a:ext cx="4363283"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Client name</a:t>
            </a:r>
            <a:endParaRPr/>
          </a:p>
        </p:txBody>
      </p:sp>
      <p:sp>
        <p:nvSpPr>
          <p:cNvPr id="522" name="Google Shape;522;p22"/>
          <p:cNvSpPr txBox="1"/>
          <p:nvPr/>
        </p:nvSpPr>
        <p:spPr>
          <a:xfrm>
            <a:off x="1084694" y="7774939"/>
            <a:ext cx="3306000" cy="886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523" name="Google Shape;523;p22"/>
          <p:cNvSpPr txBox="1"/>
          <p:nvPr/>
        </p:nvSpPr>
        <p:spPr>
          <a:xfrm>
            <a:off x="7412779" y="7774939"/>
            <a:ext cx="3306000" cy="886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grpSp>
        <p:nvGrpSpPr>
          <p:cNvPr id="524" name="Google Shape;524;p22"/>
          <p:cNvGrpSpPr/>
          <p:nvPr/>
        </p:nvGrpSpPr>
        <p:grpSpPr>
          <a:xfrm>
            <a:off x="532387" y="945769"/>
            <a:ext cx="9309598" cy="1679153"/>
            <a:chOff x="0" y="-47625"/>
            <a:chExt cx="2451911" cy="442246"/>
          </a:xfrm>
        </p:grpSpPr>
        <p:sp>
          <p:nvSpPr>
            <p:cNvPr id="525" name="Google Shape;525;p22"/>
            <p:cNvSpPr/>
            <p:nvPr/>
          </p:nvSpPr>
          <p:spPr>
            <a:xfrm>
              <a:off x="0" y="0"/>
              <a:ext cx="2451911" cy="394621"/>
            </a:xfrm>
            <a:custGeom>
              <a:rect b="b" l="l" r="r" t="t"/>
              <a:pathLst>
                <a:path extrusionOk="0" h="394621" w="2451911">
                  <a:moveTo>
                    <a:pt x="42412" y="0"/>
                  </a:moveTo>
                  <a:lnTo>
                    <a:pt x="2409499" y="0"/>
                  </a:lnTo>
                  <a:cubicBezTo>
                    <a:pt x="2432922" y="0"/>
                    <a:pt x="2451911" y="18988"/>
                    <a:pt x="2451911" y="42412"/>
                  </a:cubicBezTo>
                  <a:lnTo>
                    <a:pt x="2451911" y="352209"/>
                  </a:lnTo>
                  <a:cubicBezTo>
                    <a:pt x="2451911" y="375633"/>
                    <a:pt x="2432922" y="394621"/>
                    <a:pt x="2409499" y="394621"/>
                  </a:cubicBezTo>
                  <a:lnTo>
                    <a:pt x="42412" y="394621"/>
                  </a:lnTo>
                  <a:cubicBezTo>
                    <a:pt x="18988" y="394621"/>
                    <a:pt x="0" y="375633"/>
                    <a:pt x="0" y="352209"/>
                  </a:cubicBezTo>
                  <a:lnTo>
                    <a:pt x="0" y="42412"/>
                  </a:lnTo>
                  <a:cubicBezTo>
                    <a:pt x="0" y="18988"/>
                    <a:pt x="18988" y="0"/>
                    <a:pt x="42412" y="0"/>
                  </a:cubicBezTo>
                  <a:close/>
                </a:path>
              </a:pathLst>
            </a:custGeom>
            <a:solidFill>
              <a:srgbClr val="4B70F6"/>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2"/>
            <p:cNvSpPr txBox="1"/>
            <p:nvPr/>
          </p:nvSpPr>
          <p:spPr>
            <a:xfrm>
              <a:off x="0" y="-47625"/>
              <a:ext cx="2451911" cy="44224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7" name="Google Shape;527;p22"/>
          <p:cNvGrpSpPr/>
          <p:nvPr/>
        </p:nvGrpSpPr>
        <p:grpSpPr>
          <a:xfrm>
            <a:off x="711200" y="728026"/>
            <a:ext cx="9309598" cy="1679153"/>
            <a:chOff x="0" y="-47625"/>
            <a:chExt cx="2451911" cy="442246"/>
          </a:xfrm>
        </p:grpSpPr>
        <p:sp>
          <p:nvSpPr>
            <p:cNvPr id="528" name="Google Shape;528;p22"/>
            <p:cNvSpPr/>
            <p:nvPr/>
          </p:nvSpPr>
          <p:spPr>
            <a:xfrm>
              <a:off x="0" y="0"/>
              <a:ext cx="2451911" cy="394621"/>
            </a:xfrm>
            <a:custGeom>
              <a:rect b="b" l="l" r="r" t="t"/>
              <a:pathLst>
                <a:path extrusionOk="0" h="394621" w="2451911">
                  <a:moveTo>
                    <a:pt x="42412" y="0"/>
                  </a:moveTo>
                  <a:lnTo>
                    <a:pt x="2409499" y="0"/>
                  </a:lnTo>
                  <a:cubicBezTo>
                    <a:pt x="2432922" y="0"/>
                    <a:pt x="2451911" y="18988"/>
                    <a:pt x="2451911" y="42412"/>
                  </a:cubicBezTo>
                  <a:lnTo>
                    <a:pt x="2451911" y="352209"/>
                  </a:lnTo>
                  <a:cubicBezTo>
                    <a:pt x="2451911" y="375633"/>
                    <a:pt x="2432922" y="394621"/>
                    <a:pt x="2409499" y="394621"/>
                  </a:cubicBezTo>
                  <a:lnTo>
                    <a:pt x="42412" y="394621"/>
                  </a:lnTo>
                  <a:cubicBezTo>
                    <a:pt x="18988" y="394621"/>
                    <a:pt x="0" y="375633"/>
                    <a:pt x="0" y="352209"/>
                  </a:cubicBezTo>
                  <a:lnTo>
                    <a:pt x="0" y="42412"/>
                  </a:lnTo>
                  <a:cubicBezTo>
                    <a:pt x="0" y="18988"/>
                    <a:pt x="18988" y="0"/>
                    <a:pt x="42412" y="0"/>
                  </a:cubicBezTo>
                  <a:close/>
                </a:path>
              </a:pathLst>
            </a:custGeom>
            <a:solidFill>
              <a:srgbClr val="FDBD00"/>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2"/>
            <p:cNvSpPr txBox="1"/>
            <p:nvPr/>
          </p:nvSpPr>
          <p:spPr>
            <a:xfrm>
              <a:off x="0" y="-47625"/>
              <a:ext cx="2451911" cy="44224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0" name="Google Shape;530;p22"/>
          <p:cNvSpPr txBox="1"/>
          <p:nvPr/>
        </p:nvSpPr>
        <p:spPr>
          <a:xfrm>
            <a:off x="1246585" y="957928"/>
            <a:ext cx="8238827" cy="13906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9084" u="none" cap="none" strike="noStrike">
                <a:solidFill>
                  <a:srgbClr val="000000"/>
                </a:solidFill>
                <a:latin typeface="Archivo Black"/>
                <a:ea typeface="Archivo Black"/>
                <a:cs typeface="Archivo Black"/>
                <a:sym typeface="Archivo Black"/>
              </a:rPr>
              <a:t>Testimonials</a:t>
            </a:r>
            <a:endParaRPr/>
          </a:p>
        </p:txBody>
      </p:sp>
      <p:sp>
        <p:nvSpPr>
          <p:cNvPr id="531" name="Google Shape;531;p22"/>
          <p:cNvSpPr txBox="1"/>
          <p:nvPr/>
        </p:nvSpPr>
        <p:spPr>
          <a:xfrm>
            <a:off x="13212259" y="6967260"/>
            <a:ext cx="4363283"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Client name</a:t>
            </a:r>
            <a:endParaRPr/>
          </a:p>
        </p:txBody>
      </p:sp>
      <p:sp>
        <p:nvSpPr>
          <p:cNvPr id="532" name="Google Shape;532;p22"/>
          <p:cNvSpPr txBox="1"/>
          <p:nvPr/>
        </p:nvSpPr>
        <p:spPr>
          <a:xfrm>
            <a:off x="13212259" y="7774939"/>
            <a:ext cx="3306000" cy="886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grpSp>
        <p:nvGrpSpPr>
          <p:cNvPr id="533" name="Google Shape;533;p22"/>
          <p:cNvGrpSpPr/>
          <p:nvPr/>
        </p:nvGrpSpPr>
        <p:grpSpPr>
          <a:xfrm>
            <a:off x="11992953" y="-1287646"/>
            <a:ext cx="3086100" cy="3086100"/>
            <a:chOff x="0" y="0"/>
            <a:chExt cx="812800" cy="812800"/>
          </a:xfrm>
        </p:grpSpPr>
        <p:sp>
          <p:nvSpPr>
            <p:cNvPr id="534" name="Google Shape;53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6" name="Google Shape;536;p22"/>
          <p:cNvGrpSpPr/>
          <p:nvPr/>
        </p:nvGrpSpPr>
        <p:grpSpPr>
          <a:xfrm>
            <a:off x="10126159" y="8799829"/>
            <a:ext cx="3086100" cy="3086100"/>
            <a:chOff x="0" y="0"/>
            <a:chExt cx="812800" cy="812800"/>
          </a:xfrm>
        </p:grpSpPr>
        <p:sp>
          <p:nvSpPr>
            <p:cNvPr id="537" name="Google Shape;53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9" name="Google Shape;539;p22"/>
          <p:cNvGrpSpPr/>
          <p:nvPr/>
        </p:nvGrpSpPr>
        <p:grpSpPr>
          <a:xfrm>
            <a:off x="15989254" y="938932"/>
            <a:ext cx="1071861" cy="1071861"/>
            <a:chOff x="0" y="0"/>
            <a:chExt cx="812800" cy="812800"/>
          </a:xfrm>
        </p:grpSpPr>
        <p:sp>
          <p:nvSpPr>
            <p:cNvPr id="540" name="Google Shape;540;p2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E802E"/>
            </a:solidFill>
            <a:ln cap="sq" cmpd="sng" w="19050">
              <a:solidFill>
                <a:srgbClr val="000000"/>
              </a:solidFill>
              <a:prstDash val="solid"/>
              <a:miter lim="8000"/>
              <a:headEnd len="sm" w="sm" type="none"/>
              <a:tailEnd len="sm" w="sm" type="none"/>
            </a:ln>
          </p:spPr>
        </p:sp>
        <p:sp>
          <p:nvSpPr>
            <p:cNvPr id="541" name="Google Shape;541;p2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2" name="Google Shape;542;p22"/>
          <p:cNvGrpSpPr/>
          <p:nvPr/>
        </p:nvGrpSpPr>
        <p:grpSpPr>
          <a:xfrm>
            <a:off x="4651255" y="8015010"/>
            <a:ext cx="1071861" cy="1071861"/>
            <a:chOff x="0" y="0"/>
            <a:chExt cx="812800" cy="812800"/>
          </a:xfrm>
        </p:grpSpPr>
        <p:sp>
          <p:nvSpPr>
            <p:cNvPr id="543" name="Google Shape;543;p2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E802E"/>
            </a:solidFill>
            <a:ln cap="sq" cmpd="sng" w="19050">
              <a:solidFill>
                <a:srgbClr val="000000"/>
              </a:solidFill>
              <a:prstDash val="solid"/>
              <a:miter lim="8000"/>
              <a:headEnd len="sm" w="sm" type="none"/>
              <a:tailEnd len="sm" w="sm" type="none"/>
            </a:ln>
          </p:spPr>
        </p:sp>
        <p:sp>
          <p:nvSpPr>
            <p:cNvPr id="544" name="Google Shape;544;p2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45" name="Google Shape;545;p22"/>
          <p:cNvPicPr preferRelativeResize="0"/>
          <p:nvPr/>
        </p:nvPicPr>
        <p:blipFill>
          <a:blip r:embed="rId3">
            <a:alphaModFix/>
          </a:blip>
          <a:stretch>
            <a:fillRect/>
          </a:stretch>
        </p:blipFill>
        <p:spPr>
          <a:xfrm>
            <a:off x="1725050" y="3420300"/>
            <a:ext cx="2926200" cy="2932293"/>
          </a:xfrm>
          <a:prstGeom prst="rect">
            <a:avLst/>
          </a:prstGeom>
          <a:noFill/>
          <a:ln>
            <a:noFill/>
          </a:ln>
        </p:spPr>
      </p:pic>
      <p:pic>
        <p:nvPicPr>
          <p:cNvPr id="546" name="Google Shape;546;p22"/>
          <p:cNvPicPr preferRelativeResize="0"/>
          <p:nvPr/>
        </p:nvPicPr>
        <p:blipFill>
          <a:blip r:embed="rId4">
            <a:alphaModFix/>
          </a:blip>
          <a:stretch>
            <a:fillRect/>
          </a:stretch>
        </p:blipFill>
        <p:spPr>
          <a:xfrm>
            <a:off x="7678901" y="3409189"/>
            <a:ext cx="2926200" cy="2926200"/>
          </a:xfrm>
          <a:prstGeom prst="rect">
            <a:avLst/>
          </a:prstGeom>
          <a:noFill/>
          <a:ln>
            <a:noFill/>
          </a:ln>
        </p:spPr>
      </p:pic>
      <p:pic>
        <p:nvPicPr>
          <p:cNvPr id="547" name="Google Shape;547;p22"/>
          <p:cNvPicPr preferRelativeResize="0"/>
          <p:nvPr/>
        </p:nvPicPr>
        <p:blipFill>
          <a:blip r:embed="rId5">
            <a:alphaModFix/>
          </a:blip>
          <a:stretch>
            <a:fillRect/>
          </a:stretch>
        </p:blipFill>
        <p:spPr>
          <a:xfrm>
            <a:off x="13480375" y="3429750"/>
            <a:ext cx="2926200" cy="2926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BD00"/>
        </a:solidFill>
      </p:bgPr>
    </p:bg>
    <p:spTree>
      <p:nvGrpSpPr>
        <p:cNvPr id="551" name="Shape 551"/>
        <p:cNvGrpSpPr/>
        <p:nvPr/>
      </p:nvGrpSpPr>
      <p:grpSpPr>
        <a:xfrm>
          <a:off x="0" y="0"/>
          <a:ext cx="0" cy="0"/>
          <a:chOff x="0" y="0"/>
          <a:chExt cx="0" cy="0"/>
        </a:xfrm>
      </p:grpSpPr>
      <p:grpSp>
        <p:nvGrpSpPr>
          <p:cNvPr id="552" name="Google Shape;552;p23"/>
          <p:cNvGrpSpPr/>
          <p:nvPr/>
        </p:nvGrpSpPr>
        <p:grpSpPr>
          <a:xfrm>
            <a:off x="0" y="-72330"/>
            <a:ext cx="18288000" cy="10359330"/>
            <a:chOff x="0" y="-19050"/>
            <a:chExt cx="4816593" cy="2728383"/>
          </a:xfrm>
        </p:grpSpPr>
        <p:sp>
          <p:nvSpPr>
            <p:cNvPr id="553" name="Google Shape;553;p23"/>
            <p:cNvSpPr/>
            <p:nvPr/>
          </p:nvSpPr>
          <p:spPr>
            <a:xfrm>
              <a:off x="0" y="0"/>
              <a:ext cx="4816592" cy="2709333"/>
            </a:xfrm>
            <a:custGeom>
              <a:rect b="b" l="l" r="r" t="t"/>
              <a:pathLst>
                <a:path extrusionOk="0" h="2709333" w="4816592">
                  <a:moveTo>
                    <a:pt x="21590" y="0"/>
                  </a:moveTo>
                  <a:lnTo>
                    <a:pt x="4795002" y="0"/>
                  </a:lnTo>
                  <a:cubicBezTo>
                    <a:pt x="4800728" y="0"/>
                    <a:pt x="4806220" y="2275"/>
                    <a:pt x="4810269" y="6324"/>
                  </a:cubicBezTo>
                  <a:cubicBezTo>
                    <a:pt x="4814318" y="10372"/>
                    <a:pt x="4816592" y="15864"/>
                    <a:pt x="4816592" y="21590"/>
                  </a:cubicBezTo>
                  <a:lnTo>
                    <a:pt x="4816592" y="2687743"/>
                  </a:lnTo>
                  <a:cubicBezTo>
                    <a:pt x="4816592" y="2699667"/>
                    <a:pt x="4806926" y="2709333"/>
                    <a:pt x="4795002" y="2709333"/>
                  </a:cubicBezTo>
                  <a:lnTo>
                    <a:pt x="21590" y="2709333"/>
                  </a:lnTo>
                  <a:cubicBezTo>
                    <a:pt x="9666" y="2709333"/>
                    <a:pt x="0" y="2699667"/>
                    <a:pt x="0" y="2687743"/>
                  </a:cubicBezTo>
                  <a:lnTo>
                    <a:pt x="0" y="21590"/>
                  </a:lnTo>
                  <a:cubicBezTo>
                    <a:pt x="0" y="9666"/>
                    <a:pt x="9666" y="0"/>
                    <a:pt x="21590" y="0"/>
                  </a:cubicBezTo>
                  <a:close/>
                </a:path>
              </a:pathLst>
            </a:custGeom>
            <a:solidFill>
              <a:srgbClr val="A5B9FF"/>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3"/>
            <p:cNvSpPr txBox="1"/>
            <p:nvPr/>
          </p:nvSpPr>
          <p:spPr>
            <a:xfrm>
              <a:off x="0" y="-19050"/>
              <a:ext cx="4816593" cy="2728383"/>
            </a:xfrm>
            <a:prstGeom prst="rect">
              <a:avLst/>
            </a:prstGeom>
            <a:noFill/>
            <a:ln>
              <a:noFill/>
            </a:ln>
          </p:spPr>
          <p:txBody>
            <a:bodyPr anchorCtr="0" anchor="ctr" bIns="50800" lIns="50800" spcFirstLastPara="1" rIns="50800" wrap="square" tIns="50800">
              <a:noAutofit/>
            </a:bodyPr>
            <a:lstStyle/>
            <a:p>
              <a:pPr indent="0" lvl="0" marL="0" marR="0" rtl="0" algn="l">
                <a:lnSpc>
                  <a:spcPct val="2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5" name="Google Shape;555;p23"/>
          <p:cNvGrpSpPr/>
          <p:nvPr/>
        </p:nvGrpSpPr>
        <p:grpSpPr>
          <a:xfrm>
            <a:off x="827327" y="1351225"/>
            <a:ext cx="7043439" cy="1459918"/>
            <a:chOff x="0" y="-47625"/>
            <a:chExt cx="1855062" cy="384505"/>
          </a:xfrm>
        </p:grpSpPr>
        <p:sp>
          <p:nvSpPr>
            <p:cNvPr id="556" name="Google Shape;556;p23"/>
            <p:cNvSpPr/>
            <p:nvPr/>
          </p:nvSpPr>
          <p:spPr>
            <a:xfrm>
              <a:off x="0" y="0"/>
              <a:ext cx="1855062" cy="336880"/>
            </a:xfrm>
            <a:custGeom>
              <a:rect b="b" l="l" r="r" t="t"/>
              <a:pathLst>
                <a:path extrusionOk="0" h="336880" w="1855062">
                  <a:moveTo>
                    <a:pt x="56058" y="0"/>
                  </a:moveTo>
                  <a:lnTo>
                    <a:pt x="1799005" y="0"/>
                  </a:lnTo>
                  <a:cubicBezTo>
                    <a:pt x="1829964" y="0"/>
                    <a:pt x="1855062" y="25098"/>
                    <a:pt x="1855062" y="56058"/>
                  </a:cubicBezTo>
                  <a:lnTo>
                    <a:pt x="1855062" y="280823"/>
                  </a:lnTo>
                  <a:cubicBezTo>
                    <a:pt x="1855062" y="311782"/>
                    <a:pt x="1829964" y="336880"/>
                    <a:pt x="1799005" y="336880"/>
                  </a:cubicBezTo>
                  <a:lnTo>
                    <a:pt x="56058" y="336880"/>
                  </a:lnTo>
                  <a:cubicBezTo>
                    <a:pt x="25098" y="336880"/>
                    <a:pt x="0" y="311782"/>
                    <a:pt x="0" y="280823"/>
                  </a:cubicBezTo>
                  <a:lnTo>
                    <a:pt x="0" y="56058"/>
                  </a:lnTo>
                  <a:cubicBezTo>
                    <a:pt x="0" y="25098"/>
                    <a:pt x="25098" y="0"/>
                    <a:pt x="56058" y="0"/>
                  </a:cubicBezTo>
                  <a:close/>
                </a:path>
              </a:pathLst>
            </a:custGeom>
            <a:solidFill>
              <a:srgbClr val="4B70F6"/>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3"/>
            <p:cNvSpPr txBox="1"/>
            <p:nvPr/>
          </p:nvSpPr>
          <p:spPr>
            <a:xfrm>
              <a:off x="0" y="-47625"/>
              <a:ext cx="1855062" cy="3845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8" name="Google Shape;558;p23"/>
          <p:cNvGrpSpPr/>
          <p:nvPr/>
        </p:nvGrpSpPr>
        <p:grpSpPr>
          <a:xfrm>
            <a:off x="1028700" y="1175023"/>
            <a:ext cx="7043439" cy="1459918"/>
            <a:chOff x="0" y="-47625"/>
            <a:chExt cx="1855062" cy="384505"/>
          </a:xfrm>
        </p:grpSpPr>
        <p:sp>
          <p:nvSpPr>
            <p:cNvPr id="559" name="Google Shape;559;p23"/>
            <p:cNvSpPr/>
            <p:nvPr/>
          </p:nvSpPr>
          <p:spPr>
            <a:xfrm>
              <a:off x="0" y="0"/>
              <a:ext cx="1855062" cy="336880"/>
            </a:xfrm>
            <a:custGeom>
              <a:rect b="b" l="l" r="r" t="t"/>
              <a:pathLst>
                <a:path extrusionOk="0" h="336880" w="1855062">
                  <a:moveTo>
                    <a:pt x="56058" y="0"/>
                  </a:moveTo>
                  <a:lnTo>
                    <a:pt x="1799005" y="0"/>
                  </a:lnTo>
                  <a:cubicBezTo>
                    <a:pt x="1829964" y="0"/>
                    <a:pt x="1855062" y="25098"/>
                    <a:pt x="1855062" y="56058"/>
                  </a:cubicBezTo>
                  <a:lnTo>
                    <a:pt x="1855062" y="280823"/>
                  </a:lnTo>
                  <a:cubicBezTo>
                    <a:pt x="1855062" y="311782"/>
                    <a:pt x="1829964" y="336880"/>
                    <a:pt x="1799005" y="336880"/>
                  </a:cubicBezTo>
                  <a:lnTo>
                    <a:pt x="56058" y="336880"/>
                  </a:lnTo>
                  <a:cubicBezTo>
                    <a:pt x="25098" y="336880"/>
                    <a:pt x="0" y="311782"/>
                    <a:pt x="0" y="280823"/>
                  </a:cubicBezTo>
                  <a:lnTo>
                    <a:pt x="0" y="56058"/>
                  </a:lnTo>
                  <a:cubicBezTo>
                    <a:pt x="0" y="25098"/>
                    <a:pt x="25098" y="0"/>
                    <a:pt x="56058" y="0"/>
                  </a:cubicBezTo>
                  <a:close/>
                </a:path>
              </a:pathLst>
            </a:custGeom>
            <a:solidFill>
              <a:srgbClr val="FDBD00"/>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3"/>
            <p:cNvSpPr txBox="1"/>
            <p:nvPr/>
          </p:nvSpPr>
          <p:spPr>
            <a:xfrm>
              <a:off x="0" y="-47625"/>
              <a:ext cx="1855062" cy="3845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1" name="Google Shape;561;p23"/>
          <p:cNvGrpSpPr/>
          <p:nvPr/>
        </p:nvGrpSpPr>
        <p:grpSpPr>
          <a:xfrm>
            <a:off x="8430975" y="-1730251"/>
            <a:ext cx="3086100" cy="3086100"/>
            <a:chOff x="0" y="0"/>
            <a:chExt cx="812800" cy="812800"/>
          </a:xfrm>
        </p:grpSpPr>
        <p:sp>
          <p:nvSpPr>
            <p:cNvPr id="562" name="Google Shape;56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4" name="Google Shape;564;p23"/>
          <p:cNvGrpSpPr/>
          <p:nvPr/>
        </p:nvGrpSpPr>
        <p:grpSpPr>
          <a:xfrm>
            <a:off x="14480485" y="8793276"/>
            <a:ext cx="3086100" cy="3086100"/>
            <a:chOff x="0" y="0"/>
            <a:chExt cx="812800" cy="812800"/>
          </a:xfrm>
        </p:grpSpPr>
        <p:sp>
          <p:nvSpPr>
            <p:cNvPr id="565" name="Google Shape;56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7" name="Google Shape;567;p23"/>
          <p:cNvGrpSpPr/>
          <p:nvPr/>
        </p:nvGrpSpPr>
        <p:grpSpPr>
          <a:xfrm>
            <a:off x="9438095" y="8186439"/>
            <a:ext cx="1071861" cy="1071861"/>
            <a:chOff x="0" y="0"/>
            <a:chExt cx="812800" cy="812800"/>
          </a:xfrm>
        </p:grpSpPr>
        <p:sp>
          <p:nvSpPr>
            <p:cNvPr id="568" name="Google Shape;568;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DBD00"/>
            </a:solidFill>
            <a:ln cap="sq" cmpd="sng" w="19050">
              <a:solidFill>
                <a:srgbClr val="000000"/>
              </a:solidFill>
              <a:prstDash val="solid"/>
              <a:miter lim="8000"/>
              <a:headEnd len="sm" w="sm" type="none"/>
              <a:tailEnd len="sm" w="sm" type="none"/>
            </a:ln>
          </p:spPr>
        </p:sp>
        <p:sp>
          <p:nvSpPr>
            <p:cNvPr id="569" name="Google Shape;569;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0" name="Google Shape;570;p23"/>
          <p:cNvGrpSpPr/>
          <p:nvPr/>
        </p:nvGrpSpPr>
        <p:grpSpPr>
          <a:xfrm>
            <a:off x="16187439" y="692206"/>
            <a:ext cx="1071861" cy="1071861"/>
            <a:chOff x="0" y="0"/>
            <a:chExt cx="812800" cy="812800"/>
          </a:xfrm>
        </p:grpSpPr>
        <p:sp>
          <p:nvSpPr>
            <p:cNvPr id="571" name="Google Shape;571;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E802E"/>
            </a:solidFill>
            <a:ln cap="sq" cmpd="sng" w="19050">
              <a:solidFill>
                <a:srgbClr val="000000"/>
              </a:solidFill>
              <a:prstDash val="solid"/>
              <a:miter lim="8000"/>
              <a:headEnd len="sm" w="sm" type="none"/>
              <a:tailEnd len="sm" w="sm" type="none"/>
            </a:ln>
          </p:spPr>
        </p:sp>
        <p:sp>
          <p:nvSpPr>
            <p:cNvPr id="572" name="Google Shape;572;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3" name="Google Shape;573;p23"/>
          <p:cNvSpPr txBox="1"/>
          <p:nvPr/>
        </p:nvSpPr>
        <p:spPr>
          <a:xfrm>
            <a:off x="1446365" y="1282391"/>
            <a:ext cx="6108075" cy="13906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9084" u="none" cap="none" strike="noStrike">
                <a:solidFill>
                  <a:srgbClr val="000000"/>
                </a:solidFill>
                <a:latin typeface="Archivo Black"/>
                <a:ea typeface="Archivo Black"/>
                <a:cs typeface="Archivo Black"/>
                <a:sym typeface="Archivo Black"/>
              </a:rPr>
              <a:t>About Me</a:t>
            </a:r>
            <a:endParaRPr/>
          </a:p>
        </p:txBody>
      </p:sp>
      <p:sp>
        <p:nvSpPr>
          <p:cNvPr id="574" name="Google Shape;574;p23"/>
          <p:cNvSpPr txBox="1"/>
          <p:nvPr/>
        </p:nvSpPr>
        <p:spPr>
          <a:xfrm>
            <a:off x="1446376" y="3404225"/>
            <a:ext cx="7741500" cy="60567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I am a passionate individual who thrives on creativity and innovation. I believe in the power of continuous learning and self-improvement. Exploring new ideas and perspectives is something that always excites me. </a:t>
            </a:r>
            <a:endParaRPr>
              <a:latin typeface="Open Sans"/>
              <a:ea typeface="Open Sans"/>
              <a:cs typeface="Open Sans"/>
              <a:sym typeface="Open Sans"/>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I enjoy connecting with people from diverse backgrounds and learning from their experiences. In my free time, you can find me indulging in my hobbies such as reading, painting, and exploring nature. I believe that each day is an opportunity to grow and make a positive impact in the world. Thank you for taking the time to learn a little bit about me.</a:t>
            </a:r>
            <a:endParaRPr>
              <a:latin typeface="Open Sans"/>
              <a:ea typeface="Open Sans"/>
              <a:cs typeface="Open Sans"/>
              <a:sym typeface="Open Sans"/>
            </a:endParaRPr>
          </a:p>
        </p:txBody>
      </p:sp>
      <p:pic>
        <p:nvPicPr>
          <p:cNvPr id="575" name="Google Shape;575;p23"/>
          <p:cNvPicPr preferRelativeResize="0"/>
          <p:nvPr/>
        </p:nvPicPr>
        <p:blipFill>
          <a:blip r:embed="rId3">
            <a:alphaModFix/>
          </a:blip>
          <a:stretch>
            <a:fillRect/>
          </a:stretch>
        </p:blipFill>
        <p:spPr>
          <a:xfrm>
            <a:off x="10135400" y="1388675"/>
            <a:ext cx="7431210" cy="7437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BD00"/>
        </a:solidFill>
      </p:bgPr>
    </p:bg>
    <p:spTree>
      <p:nvGrpSpPr>
        <p:cNvPr id="579" name="Shape 579"/>
        <p:cNvGrpSpPr/>
        <p:nvPr/>
      </p:nvGrpSpPr>
      <p:grpSpPr>
        <a:xfrm>
          <a:off x="0" y="0"/>
          <a:ext cx="0" cy="0"/>
          <a:chOff x="0" y="0"/>
          <a:chExt cx="0" cy="0"/>
        </a:xfrm>
      </p:grpSpPr>
      <p:grpSp>
        <p:nvGrpSpPr>
          <p:cNvPr id="580" name="Google Shape;580;p24"/>
          <p:cNvGrpSpPr/>
          <p:nvPr/>
        </p:nvGrpSpPr>
        <p:grpSpPr>
          <a:xfrm>
            <a:off x="0" y="-72330"/>
            <a:ext cx="18288000" cy="10359330"/>
            <a:chOff x="0" y="-19050"/>
            <a:chExt cx="4816593" cy="2728383"/>
          </a:xfrm>
        </p:grpSpPr>
        <p:sp>
          <p:nvSpPr>
            <p:cNvPr id="581" name="Google Shape;581;p24"/>
            <p:cNvSpPr/>
            <p:nvPr/>
          </p:nvSpPr>
          <p:spPr>
            <a:xfrm>
              <a:off x="0" y="0"/>
              <a:ext cx="4816592" cy="2709333"/>
            </a:xfrm>
            <a:custGeom>
              <a:rect b="b" l="l" r="r" t="t"/>
              <a:pathLst>
                <a:path extrusionOk="0" h="2709333" w="4816592">
                  <a:moveTo>
                    <a:pt x="21590" y="0"/>
                  </a:moveTo>
                  <a:lnTo>
                    <a:pt x="4795002" y="0"/>
                  </a:lnTo>
                  <a:cubicBezTo>
                    <a:pt x="4800728" y="0"/>
                    <a:pt x="4806220" y="2275"/>
                    <a:pt x="4810269" y="6324"/>
                  </a:cubicBezTo>
                  <a:cubicBezTo>
                    <a:pt x="4814318" y="10372"/>
                    <a:pt x="4816592" y="15864"/>
                    <a:pt x="4816592" y="21590"/>
                  </a:cubicBezTo>
                  <a:lnTo>
                    <a:pt x="4816592" y="2687743"/>
                  </a:lnTo>
                  <a:cubicBezTo>
                    <a:pt x="4816592" y="2699667"/>
                    <a:pt x="4806926" y="2709333"/>
                    <a:pt x="4795002" y="2709333"/>
                  </a:cubicBezTo>
                  <a:lnTo>
                    <a:pt x="21590" y="2709333"/>
                  </a:lnTo>
                  <a:cubicBezTo>
                    <a:pt x="9666" y="2709333"/>
                    <a:pt x="0" y="2699667"/>
                    <a:pt x="0" y="2687743"/>
                  </a:cubicBezTo>
                  <a:lnTo>
                    <a:pt x="0" y="21590"/>
                  </a:lnTo>
                  <a:cubicBezTo>
                    <a:pt x="0" y="9666"/>
                    <a:pt x="9666" y="0"/>
                    <a:pt x="21590" y="0"/>
                  </a:cubicBezTo>
                  <a:close/>
                </a:path>
              </a:pathLst>
            </a:custGeom>
            <a:solidFill>
              <a:srgbClr val="A5B9FF"/>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4"/>
            <p:cNvSpPr txBox="1"/>
            <p:nvPr/>
          </p:nvSpPr>
          <p:spPr>
            <a:xfrm>
              <a:off x="0" y="-19050"/>
              <a:ext cx="4816593" cy="2728383"/>
            </a:xfrm>
            <a:prstGeom prst="rect">
              <a:avLst/>
            </a:prstGeom>
            <a:noFill/>
            <a:ln>
              <a:noFill/>
            </a:ln>
          </p:spPr>
          <p:txBody>
            <a:bodyPr anchorCtr="0" anchor="ctr" bIns="50800" lIns="50800" spcFirstLastPara="1" rIns="50800" wrap="square" tIns="50800">
              <a:noAutofit/>
            </a:bodyPr>
            <a:lstStyle/>
            <a:p>
              <a:pPr indent="0" lvl="0" marL="0" marR="0" rtl="0" algn="l">
                <a:lnSpc>
                  <a:spcPct val="2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3" name="Google Shape;583;p24"/>
          <p:cNvGrpSpPr/>
          <p:nvPr/>
        </p:nvGrpSpPr>
        <p:grpSpPr>
          <a:xfrm>
            <a:off x="1779338" y="1262236"/>
            <a:ext cx="7955931" cy="1637909"/>
            <a:chOff x="0" y="-47625"/>
            <a:chExt cx="2095389" cy="431383"/>
          </a:xfrm>
        </p:grpSpPr>
        <p:sp>
          <p:nvSpPr>
            <p:cNvPr id="584" name="Google Shape;584;p24"/>
            <p:cNvSpPr/>
            <p:nvPr/>
          </p:nvSpPr>
          <p:spPr>
            <a:xfrm>
              <a:off x="0" y="0"/>
              <a:ext cx="2095389" cy="383758"/>
            </a:xfrm>
            <a:custGeom>
              <a:rect b="b" l="l" r="r" t="t"/>
              <a:pathLst>
                <a:path extrusionOk="0" h="383758" w="2095389">
                  <a:moveTo>
                    <a:pt x="49628" y="0"/>
                  </a:moveTo>
                  <a:lnTo>
                    <a:pt x="2045761" y="0"/>
                  </a:lnTo>
                  <a:cubicBezTo>
                    <a:pt x="2073170" y="0"/>
                    <a:pt x="2095389" y="22219"/>
                    <a:pt x="2095389" y="49628"/>
                  </a:cubicBezTo>
                  <a:lnTo>
                    <a:pt x="2095389" y="334130"/>
                  </a:lnTo>
                  <a:cubicBezTo>
                    <a:pt x="2095389" y="361539"/>
                    <a:pt x="2073170" y="383758"/>
                    <a:pt x="2045761" y="383758"/>
                  </a:cubicBezTo>
                  <a:lnTo>
                    <a:pt x="49628" y="383758"/>
                  </a:lnTo>
                  <a:cubicBezTo>
                    <a:pt x="36466" y="383758"/>
                    <a:pt x="23843" y="378530"/>
                    <a:pt x="14536" y="369223"/>
                  </a:cubicBezTo>
                  <a:cubicBezTo>
                    <a:pt x="5229" y="359916"/>
                    <a:pt x="0" y="347293"/>
                    <a:pt x="0" y="334130"/>
                  </a:cubicBezTo>
                  <a:lnTo>
                    <a:pt x="0" y="49628"/>
                  </a:lnTo>
                  <a:cubicBezTo>
                    <a:pt x="0" y="36466"/>
                    <a:pt x="5229" y="23843"/>
                    <a:pt x="14536" y="14536"/>
                  </a:cubicBezTo>
                  <a:cubicBezTo>
                    <a:pt x="23843" y="5229"/>
                    <a:pt x="36466" y="0"/>
                    <a:pt x="49628" y="0"/>
                  </a:cubicBezTo>
                  <a:close/>
                </a:path>
              </a:pathLst>
            </a:custGeom>
            <a:solidFill>
              <a:srgbClr val="4B70F6"/>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4"/>
            <p:cNvSpPr txBox="1"/>
            <p:nvPr/>
          </p:nvSpPr>
          <p:spPr>
            <a:xfrm>
              <a:off x="0" y="-47625"/>
              <a:ext cx="2095389" cy="43138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6" name="Google Shape;586;p24"/>
          <p:cNvGrpSpPr/>
          <p:nvPr/>
        </p:nvGrpSpPr>
        <p:grpSpPr>
          <a:xfrm>
            <a:off x="2068266" y="1048647"/>
            <a:ext cx="7955931" cy="1637909"/>
            <a:chOff x="0" y="-47625"/>
            <a:chExt cx="2095389" cy="431383"/>
          </a:xfrm>
        </p:grpSpPr>
        <p:sp>
          <p:nvSpPr>
            <p:cNvPr id="587" name="Google Shape;587;p24"/>
            <p:cNvSpPr/>
            <p:nvPr/>
          </p:nvSpPr>
          <p:spPr>
            <a:xfrm>
              <a:off x="0" y="0"/>
              <a:ext cx="2095389" cy="383758"/>
            </a:xfrm>
            <a:custGeom>
              <a:rect b="b" l="l" r="r" t="t"/>
              <a:pathLst>
                <a:path extrusionOk="0" h="383758" w="2095389">
                  <a:moveTo>
                    <a:pt x="49628" y="0"/>
                  </a:moveTo>
                  <a:lnTo>
                    <a:pt x="2045761" y="0"/>
                  </a:lnTo>
                  <a:cubicBezTo>
                    <a:pt x="2073170" y="0"/>
                    <a:pt x="2095389" y="22219"/>
                    <a:pt x="2095389" y="49628"/>
                  </a:cubicBezTo>
                  <a:lnTo>
                    <a:pt x="2095389" y="334130"/>
                  </a:lnTo>
                  <a:cubicBezTo>
                    <a:pt x="2095389" y="361539"/>
                    <a:pt x="2073170" y="383758"/>
                    <a:pt x="2045761" y="383758"/>
                  </a:cubicBezTo>
                  <a:lnTo>
                    <a:pt x="49628" y="383758"/>
                  </a:lnTo>
                  <a:cubicBezTo>
                    <a:pt x="36466" y="383758"/>
                    <a:pt x="23843" y="378530"/>
                    <a:pt x="14536" y="369223"/>
                  </a:cubicBezTo>
                  <a:cubicBezTo>
                    <a:pt x="5229" y="359916"/>
                    <a:pt x="0" y="347293"/>
                    <a:pt x="0" y="334130"/>
                  </a:cubicBezTo>
                  <a:lnTo>
                    <a:pt x="0" y="49628"/>
                  </a:lnTo>
                  <a:cubicBezTo>
                    <a:pt x="0" y="36466"/>
                    <a:pt x="5229" y="23843"/>
                    <a:pt x="14536" y="14536"/>
                  </a:cubicBezTo>
                  <a:cubicBezTo>
                    <a:pt x="23843" y="5229"/>
                    <a:pt x="36466" y="0"/>
                    <a:pt x="49628" y="0"/>
                  </a:cubicBezTo>
                  <a:close/>
                </a:path>
              </a:pathLst>
            </a:custGeom>
            <a:solidFill>
              <a:srgbClr val="FDBD00"/>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4"/>
            <p:cNvSpPr txBox="1"/>
            <p:nvPr/>
          </p:nvSpPr>
          <p:spPr>
            <a:xfrm>
              <a:off x="0" y="-47625"/>
              <a:ext cx="2095389" cy="43138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9" name="Google Shape;589;p24"/>
          <p:cNvSpPr txBox="1"/>
          <p:nvPr/>
        </p:nvSpPr>
        <p:spPr>
          <a:xfrm>
            <a:off x="2425051" y="1219948"/>
            <a:ext cx="7714631" cy="13906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9084" u="none" cap="none" strike="noStrike">
                <a:solidFill>
                  <a:srgbClr val="000000"/>
                </a:solidFill>
                <a:latin typeface="Archivo Black"/>
                <a:ea typeface="Archivo Black"/>
                <a:cs typeface="Archivo Black"/>
                <a:sym typeface="Archivo Black"/>
              </a:rPr>
              <a:t>My History</a:t>
            </a:r>
            <a:endParaRPr/>
          </a:p>
        </p:txBody>
      </p:sp>
      <p:sp>
        <p:nvSpPr>
          <p:cNvPr id="590" name="Google Shape;590;p24"/>
          <p:cNvSpPr txBox="1"/>
          <p:nvPr/>
        </p:nvSpPr>
        <p:spPr>
          <a:xfrm>
            <a:off x="1779350" y="3480025"/>
            <a:ext cx="8722500" cy="55398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Our history is a tapestry woven with the threads of the past, each strand representing a moment in time that has shaped who we are today. It is a story of triumphs and tribulations, of great achievements and challenging setbacks. From ancient civilizations to modern societies, our history spans continents and cultures, connecting us to our ancestors and to each other.</a:t>
            </a:r>
            <a:endParaRPr>
              <a:latin typeface="Open Sans"/>
              <a:ea typeface="Open Sans"/>
              <a:cs typeface="Open Sans"/>
              <a:sym typeface="Open Sans"/>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As we look back on the chapters of our collective past, we see the resilience of the human spirit, the power of innovation, and the importance of learning from our mistakes. </a:t>
            </a:r>
            <a:endParaRPr>
              <a:latin typeface="Open Sans"/>
              <a:ea typeface="Open Sans"/>
              <a:cs typeface="Open Sans"/>
              <a:sym typeface="Open Sans"/>
            </a:endParaRPr>
          </a:p>
        </p:txBody>
      </p:sp>
      <p:grpSp>
        <p:nvGrpSpPr>
          <p:cNvPr id="591" name="Google Shape;591;p24"/>
          <p:cNvGrpSpPr/>
          <p:nvPr/>
        </p:nvGrpSpPr>
        <p:grpSpPr>
          <a:xfrm>
            <a:off x="16575203" y="855776"/>
            <a:ext cx="3086100" cy="3086100"/>
            <a:chOff x="0" y="0"/>
            <a:chExt cx="812800" cy="812800"/>
          </a:xfrm>
        </p:grpSpPr>
        <p:sp>
          <p:nvSpPr>
            <p:cNvPr id="592" name="Google Shape;59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4" name="Google Shape;594;p24"/>
          <p:cNvGrpSpPr/>
          <p:nvPr/>
        </p:nvGrpSpPr>
        <p:grpSpPr>
          <a:xfrm>
            <a:off x="-2057400" y="4634066"/>
            <a:ext cx="3086100" cy="3086100"/>
            <a:chOff x="0" y="0"/>
            <a:chExt cx="812800" cy="812800"/>
          </a:xfrm>
        </p:grpSpPr>
        <p:sp>
          <p:nvSpPr>
            <p:cNvPr id="595" name="Google Shape;59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7" name="Google Shape;597;p24"/>
          <p:cNvGrpSpPr/>
          <p:nvPr/>
        </p:nvGrpSpPr>
        <p:grpSpPr>
          <a:xfrm>
            <a:off x="11250455" y="693543"/>
            <a:ext cx="1071861" cy="1071861"/>
            <a:chOff x="0" y="0"/>
            <a:chExt cx="812800" cy="812800"/>
          </a:xfrm>
        </p:grpSpPr>
        <p:sp>
          <p:nvSpPr>
            <p:cNvPr id="598" name="Google Shape;598;p2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DBD00"/>
            </a:solidFill>
            <a:ln cap="sq" cmpd="sng" w="19050">
              <a:solidFill>
                <a:srgbClr val="000000"/>
              </a:solidFill>
              <a:prstDash val="solid"/>
              <a:miter lim="8000"/>
              <a:headEnd len="sm" w="sm" type="none"/>
              <a:tailEnd len="sm" w="sm" type="none"/>
            </a:ln>
          </p:spPr>
        </p:sp>
        <p:sp>
          <p:nvSpPr>
            <p:cNvPr id="599" name="Google Shape;599;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0" name="Google Shape;600;p24"/>
          <p:cNvGrpSpPr/>
          <p:nvPr/>
        </p:nvGrpSpPr>
        <p:grpSpPr>
          <a:xfrm>
            <a:off x="11250452" y="8332881"/>
            <a:ext cx="1071839" cy="1071839"/>
            <a:chOff x="0" y="0"/>
            <a:chExt cx="812800" cy="812800"/>
          </a:xfrm>
        </p:grpSpPr>
        <p:sp>
          <p:nvSpPr>
            <p:cNvPr id="601" name="Google Shape;601;p2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E802E"/>
            </a:solidFill>
            <a:ln cap="sq" cmpd="sng" w="19050">
              <a:solidFill>
                <a:srgbClr val="000000"/>
              </a:solidFill>
              <a:prstDash val="solid"/>
              <a:miter lim="8000"/>
              <a:headEnd len="sm" w="sm" type="none"/>
              <a:tailEnd len="sm" w="sm" type="none"/>
            </a:ln>
          </p:spPr>
        </p:sp>
        <p:sp>
          <p:nvSpPr>
            <p:cNvPr id="602" name="Google Shape;602;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03" name="Google Shape;603;p24"/>
          <p:cNvPicPr preferRelativeResize="0"/>
          <p:nvPr/>
        </p:nvPicPr>
        <p:blipFill>
          <a:blip r:embed="rId3">
            <a:alphaModFix/>
          </a:blip>
          <a:stretch>
            <a:fillRect/>
          </a:stretch>
        </p:blipFill>
        <p:spPr>
          <a:xfrm>
            <a:off x="11250450" y="2132638"/>
            <a:ext cx="5834354" cy="8088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BD00"/>
        </a:solidFill>
      </p:bgPr>
    </p:bg>
    <p:spTree>
      <p:nvGrpSpPr>
        <p:cNvPr id="607" name="Shape 607"/>
        <p:cNvGrpSpPr/>
        <p:nvPr/>
      </p:nvGrpSpPr>
      <p:grpSpPr>
        <a:xfrm>
          <a:off x="0" y="0"/>
          <a:ext cx="0" cy="0"/>
          <a:chOff x="0" y="0"/>
          <a:chExt cx="0" cy="0"/>
        </a:xfrm>
      </p:grpSpPr>
      <p:grpSp>
        <p:nvGrpSpPr>
          <p:cNvPr id="608" name="Google Shape;608;p25"/>
          <p:cNvGrpSpPr/>
          <p:nvPr/>
        </p:nvGrpSpPr>
        <p:grpSpPr>
          <a:xfrm>
            <a:off x="0" y="-72330"/>
            <a:ext cx="18288000" cy="10359330"/>
            <a:chOff x="0" y="-19050"/>
            <a:chExt cx="4816593" cy="2728383"/>
          </a:xfrm>
        </p:grpSpPr>
        <p:sp>
          <p:nvSpPr>
            <p:cNvPr id="609" name="Google Shape;609;p25"/>
            <p:cNvSpPr/>
            <p:nvPr/>
          </p:nvSpPr>
          <p:spPr>
            <a:xfrm>
              <a:off x="0" y="0"/>
              <a:ext cx="4816592" cy="2709333"/>
            </a:xfrm>
            <a:custGeom>
              <a:rect b="b" l="l" r="r" t="t"/>
              <a:pathLst>
                <a:path extrusionOk="0" h="2709333" w="4816592">
                  <a:moveTo>
                    <a:pt x="21590" y="0"/>
                  </a:moveTo>
                  <a:lnTo>
                    <a:pt x="4795002" y="0"/>
                  </a:lnTo>
                  <a:cubicBezTo>
                    <a:pt x="4800728" y="0"/>
                    <a:pt x="4806220" y="2275"/>
                    <a:pt x="4810269" y="6324"/>
                  </a:cubicBezTo>
                  <a:cubicBezTo>
                    <a:pt x="4814318" y="10372"/>
                    <a:pt x="4816592" y="15864"/>
                    <a:pt x="4816592" y="21590"/>
                  </a:cubicBezTo>
                  <a:lnTo>
                    <a:pt x="4816592" y="2687743"/>
                  </a:lnTo>
                  <a:cubicBezTo>
                    <a:pt x="4816592" y="2699667"/>
                    <a:pt x="4806926" y="2709333"/>
                    <a:pt x="4795002" y="2709333"/>
                  </a:cubicBezTo>
                  <a:lnTo>
                    <a:pt x="21590" y="2709333"/>
                  </a:lnTo>
                  <a:cubicBezTo>
                    <a:pt x="9666" y="2709333"/>
                    <a:pt x="0" y="2699667"/>
                    <a:pt x="0" y="2687743"/>
                  </a:cubicBezTo>
                  <a:lnTo>
                    <a:pt x="0" y="21590"/>
                  </a:lnTo>
                  <a:cubicBezTo>
                    <a:pt x="0" y="9666"/>
                    <a:pt x="9666" y="0"/>
                    <a:pt x="21590" y="0"/>
                  </a:cubicBezTo>
                  <a:close/>
                </a:path>
              </a:pathLst>
            </a:custGeom>
            <a:solidFill>
              <a:srgbClr val="A5B9FF"/>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5"/>
            <p:cNvSpPr txBox="1"/>
            <p:nvPr/>
          </p:nvSpPr>
          <p:spPr>
            <a:xfrm>
              <a:off x="0" y="-19050"/>
              <a:ext cx="4816593" cy="2728383"/>
            </a:xfrm>
            <a:prstGeom prst="rect">
              <a:avLst/>
            </a:prstGeom>
            <a:noFill/>
            <a:ln>
              <a:noFill/>
            </a:ln>
          </p:spPr>
          <p:txBody>
            <a:bodyPr anchorCtr="0" anchor="ctr" bIns="50800" lIns="50800" spcFirstLastPara="1" rIns="50800" wrap="square" tIns="50800">
              <a:noAutofit/>
            </a:bodyPr>
            <a:lstStyle/>
            <a:p>
              <a:pPr indent="0" lvl="0" marL="0" marR="0" rtl="0" algn="l">
                <a:lnSpc>
                  <a:spcPct val="2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1" name="Google Shape;611;p25"/>
          <p:cNvGrpSpPr/>
          <p:nvPr/>
        </p:nvGrpSpPr>
        <p:grpSpPr>
          <a:xfrm>
            <a:off x="7900564" y="3137116"/>
            <a:ext cx="9083053" cy="6372901"/>
            <a:chOff x="0" y="-47625"/>
            <a:chExt cx="2392244" cy="1678460"/>
          </a:xfrm>
        </p:grpSpPr>
        <p:sp>
          <p:nvSpPr>
            <p:cNvPr id="612" name="Google Shape;612;p25"/>
            <p:cNvSpPr/>
            <p:nvPr/>
          </p:nvSpPr>
          <p:spPr>
            <a:xfrm>
              <a:off x="0" y="0"/>
              <a:ext cx="2392244" cy="1630835"/>
            </a:xfrm>
            <a:custGeom>
              <a:rect b="b" l="l" r="r" t="t"/>
              <a:pathLst>
                <a:path extrusionOk="0" h="1630835" w="2392244">
                  <a:moveTo>
                    <a:pt x="43470" y="0"/>
                  </a:moveTo>
                  <a:lnTo>
                    <a:pt x="2348775" y="0"/>
                  </a:lnTo>
                  <a:cubicBezTo>
                    <a:pt x="2360304" y="0"/>
                    <a:pt x="2371360" y="4580"/>
                    <a:pt x="2379513" y="12732"/>
                  </a:cubicBezTo>
                  <a:cubicBezTo>
                    <a:pt x="2387665" y="20884"/>
                    <a:pt x="2392244" y="31941"/>
                    <a:pt x="2392244" y="43470"/>
                  </a:cubicBezTo>
                  <a:lnTo>
                    <a:pt x="2392244" y="1587365"/>
                  </a:lnTo>
                  <a:cubicBezTo>
                    <a:pt x="2392244" y="1611372"/>
                    <a:pt x="2372782" y="1630835"/>
                    <a:pt x="2348775" y="1630835"/>
                  </a:cubicBezTo>
                  <a:lnTo>
                    <a:pt x="43470" y="1630835"/>
                  </a:lnTo>
                  <a:cubicBezTo>
                    <a:pt x="31941" y="1630835"/>
                    <a:pt x="20884" y="1626255"/>
                    <a:pt x="12732" y="1618103"/>
                  </a:cubicBezTo>
                  <a:cubicBezTo>
                    <a:pt x="4580" y="1609950"/>
                    <a:pt x="0" y="1598894"/>
                    <a:pt x="0" y="1587365"/>
                  </a:cubicBezTo>
                  <a:lnTo>
                    <a:pt x="0" y="43470"/>
                  </a:lnTo>
                  <a:cubicBezTo>
                    <a:pt x="0" y="31941"/>
                    <a:pt x="4580" y="20884"/>
                    <a:pt x="12732" y="12732"/>
                  </a:cubicBezTo>
                  <a:cubicBezTo>
                    <a:pt x="20884" y="4580"/>
                    <a:pt x="31941" y="0"/>
                    <a:pt x="43470" y="0"/>
                  </a:cubicBezTo>
                  <a:close/>
                </a:path>
              </a:pathLst>
            </a:custGeom>
            <a:solidFill>
              <a:srgbClr val="4B70F6"/>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5"/>
            <p:cNvSpPr txBox="1"/>
            <p:nvPr/>
          </p:nvSpPr>
          <p:spPr>
            <a:xfrm>
              <a:off x="0" y="-47625"/>
              <a:ext cx="2392244" cy="16784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4" name="Google Shape;614;p25"/>
          <p:cNvGrpSpPr/>
          <p:nvPr/>
        </p:nvGrpSpPr>
        <p:grpSpPr>
          <a:xfrm>
            <a:off x="7623676" y="2885399"/>
            <a:ext cx="9083053" cy="6372901"/>
            <a:chOff x="0" y="-47625"/>
            <a:chExt cx="2392244" cy="1678460"/>
          </a:xfrm>
        </p:grpSpPr>
        <p:sp>
          <p:nvSpPr>
            <p:cNvPr id="615" name="Google Shape;615;p25"/>
            <p:cNvSpPr/>
            <p:nvPr/>
          </p:nvSpPr>
          <p:spPr>
            <a:xfrm>
              <a:off x="0" y="0"/>
              <a:ext cx="2392244" cy="1630835"/>
            </a:xfrm>
            <a:custGeom>
              <a:rect b="b" l="l" r="r" t="t"/>
              <a:pathLst>
                <a:path extrusionOk="0" h="1630835" w="2392244">
                  <a:moveTo>
                    <a:pt x="43470" y="0"/>
                  </a:moveTo>
                  <a:lnTo>
                    <a:pt x="2348775" y="0"/>
                  </a:lnTo>
                  <a:cubicBezTo>
                    <a:pt x="2360304" y="0"/>
                    <a:pt x="2371360" y="4580"/>
                    <a:pt x="2379513" y="12732"/>
                  </a:cubicBezTo>
                  <a:cubicBezTo>
                    <a:pt x="2387665" y="20884"/>
                    <a:pt x="2392244" y="31941"/>
                    <a:pt x="2392244" y="43470"/>
                  </a:cubicBezTo>
                  <a:lnTo>
                    <a:pt x="2392244" y="1587365"/>
                  </a:lnTo>
                  <a:cubicBezTo>
                    <a:pt x="2392244" y="1611372"/>
                    <a:pt x="2372782" y="1630835"/>
                    <a:pt x="2348775" y="1630835"/>
                  </a:cubicBezTo>
                  <a:lnTo>
                    <a:pt x="43470" y="1630835"/>
                  </a:lnTo>
                  <a:cubicBezTo>
                    <a:pt x="31941" y="1630835"/>
                    <a:pt x="20884" y="1626255"/>
                    <a:pt x="12732" y="1618103"/>
                  </a:cubicBezTo>
                  <a:cubicBezTo>
                    <a:pt x="4580" y="1609950"/>
                    <a:pt x="0" y="1598894"/>
                    <a:pt x="0" y="1587365"/>
                  </a:cubicBezTo>
                  <a:lnTo>
                    <a:pt x="0" y="43470"/>
                  </a:lnTo>
                  <a:cubicBezTo>
                    <a:pt x="0" y="31941"/>
                    <a:pt x="4580" y="20884"/>
                    <a:pt x="12732" y="12732"/>
                  </a:cubicBezTo>
                  <a:cubicBezTo>
                    <a:pt x="20884" y="4580"/>
                    <a:pt x="31941" y="0"/>
                    <a:pt x="43470" y="0"/>
                  </a:cubicBezTo>
                  <a:close/>
                </a:path>
              </a:pathLst>
            </a:custGeom>
            <a:solidFill>
              <a:srgbClr val="FDBD00"/>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5"/>
            <p:cNvSpPr txBox="1"/>
            <p:nvPr/>
          </p:nvSpPr>
          <p:spPr>
            <a:xfrm>
              <a:off x="0" y="-47625"/>
              <a:ext cx="2392244" cy="16784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7" name="Google Shape;617;p25"/>
          <p:cNvSpPr txBox="1"/>
          <p:nvPr/>
        </p:nvSpPr>
        <p:spPr>
          <a:xfrm>
            <a:off x="7900564" y="1228208"/>
            <a:ext cx="7714631" cy="13906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9084" u="none" cap="none" strike="noStrike">
                <a:solidFill>
                  <a:srgbClr val="000000"/>
                </a:solidFill>
                <a:latin typeface="Archivo Black"/>
                <a:ea typeface="Archivo Black"/>
                <a:cs typeface="Archivo Black"/>
                <a:sym typeface="Archivo Black"/>
              </a:rPr>
              <a:t>My case 1</a:t>
            </a:r>
            <a:endParaRPr/>
          </a:p>
        </p:txBody>
      </p:sp>
      <p:sp>
        <p:nvSpPr>
          <p:cNvPr id="618" name="Google Shape;618;p25"/>
          <p:cNvSpPr txBox="1"/>
          <p:nvPr/>
        </p:nvSpPr>
        <p:spPr>
          <a:xfrm>
            <a:off x="8215975" y="3504475"/>
            <a:ext cx="8152500" cy="5134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400" u="none" cap="none" strike="noStrike">
                <a:solidFill>
                  <a:srgbClr val="000000"/>
                </a:solidFill>
                <a:latin typeface="Open Sans"/>
                <a:ea typeface="Open Sans"/>
                <a:cs typeface="Open Sans"/>
                <a:sym typeface="Open Sans"/>
              </a:rPr>
              <a:t>In "My case 1", I found myself facing a challenging situation that tested my resolve and problem-solving skills. The journey was not easy, but I approached it with determination and a positive attitude. </a:t>
            </a:r>
            <a:endParaRPr>
              <a:latin typeface="Open Sans"/>
              <a:ea typeface="Open Sans"/>
              <a:cs typeface="Open Sans"/>
              <a:sym typeface="Open Sans"/>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rPr i="0" lang="en-US" sz="2400" u="none" cap="none" strike="noStrike">
                <a:solidFill>
                  <a:srgbClr val="000000"/>
                </a:solidFill>
                <a:latin typeface="Open Sans"/>
                <a:ea typeface="Open Sans"/>
                <a:cs typeface="Open Sans"/>
                <a:sym typeface="Open Sans"/>
              </a:rPr>
              <a:t>With each obstacle that came my way, I learned valuable lessons and grew stronger. I sought guidance from mentors and leaned on the support of my loved ones. Through perseverance and hard work, I overcame the challenges and emerged victorious. This experience taught me the importance of resilience and believing in myself, even when faced with adversity.</a:t>
            </a:r>
            <a:endParaRPr>
              <a:latin typeface="Open Sans"/>
              <a:ea typeface="Open Sans"/>
              <a:cs typeface="Open Sans"/>
              <a:sym typeface="Open Sans"/>
            </a:endParaRPr>
          </a:p>
        </p:txBody>
      </p:sp>
      <p:grpSp>
        <p:nvGrpSpPr>
          <p:cNvPr id="619" name="Google Shape;619;p25"/>
          <p:cNvGrpSpPr/>
          <p:nvPr/>
        </p:nvGrpSpPr>
        <p:grpSpPr>
          <a:xfrm>
            <a:off x="14620216" y="-1543050"/>
            <a:ext cx="3086100" cy="3086100"/>
            <a:chOff x="0" y="0"/>
            <a:chExt cx="812800" cy="812800"/>
          </a:xfrm>
        </p:grpSpPr>
        <p:sp>
          <p:nvSpPr>
            <p:cNvPr id="620" name="Google Shape;62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2" name="Google Shape;622;p25"/>
          <p:cNvGrpSpPr/>
          <p:nvPr/>
        </p:nvGrpSpPr>
        <p:grpSpPr>
          <a:xfrm>
            <a:off x="6282366" y="808612"/>
            <a:ext cx="1071861" cy="1071861"/>
            <a:chOff x="0" y="0"/>
            <a:chExt cx="812800" cy="812800"/>
          </a:xfrm>
        </p:grpSpPr>
        <p:sp>
          <p:nvSpPr>
            <p:cNvPr id="623" name="Google Shape;623;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E802E"/>
            </a:solidFill>
            <a:ln cap="sq" cmpd="sng" w="19050">
              <a:solidFill>
                <a:srgbClr val="000000"/>
              </a:solidFill>
              <a:prstDash val="solid"/>
              <a:miter lim="8000"/>
              <a:headEnd len="sm" w="sm" type="none"/>
              <a:tailEnd len="sm" w="sm" type="none"/>
            </a:ln>
          </p:spPr>
        </p:sp>
        <p:sp>
          <p:nvSpPr>
            <p:cNvPr id="624" name="Google Shape;624;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5" name="Google Shape;625;p25"/>
          <p:cNvGrpSpPr/>
          <p:nvPr/>
        </p:nvGrpSpPr>
        <p:grpSpPr>
          <a:xfrm>
            <a:off x="492770" y="8320002"/>
            <a:ext cx="1071861" cy="1071861"/>
            <a:chOff x="0" y="0"/>
            <a:chExt cx="812800" cy="812800"/>
          </a:xfrm>
        </p:grpSpPr>
        <p:sp>
          <p:nvSpPr>
            <p:cNvPr id="626" name="Google Shape;626;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DBD00"/>
            </a:solidFill>
            <a:ln cap="sq" cmpd="sng" w="19050">
              <a:solidFill>
                <a:srgbClr val="000000"/>
              </a:solidFill>
              <a:prstDash val="solid"/>
              <a:miter lim="8000"/>
              <a:headEnd len="sm" w="sm" type="none"/>
              <a:tailEnd len="sm" w="sm" type="none"/>
            </a:ln>
          </p:spPr>
        </p:sp>
        <p:sp>
          <p:nvSpPr>
            <p:cNvPr id="627" name="Google Shape;627;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28" name="Google Shape;628;p25"/>
          <p:cNvPicPr preferRelativeResize="0"/>
          <p:nvPr/>
        </p:nvPicPr>
        <p:blipFill>
          <a:blip r:embed="rId3">
            <a:alphaModFix/>
          </a:blip>
          <a:stretch>
            <a:fillRect/>
          </a:stretch>
        </p:blipFill>
        <p:spPr>
          <a:xfrm>
            <a:off x="1004275" y="510450"/>
            <a:ext cx="5643675" cy="91938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pic>
        <p:nvPicPr>
          <p:cNvPr id="633" name="Google Shape;633;p2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634" name="Google Shape;634;p26"/>
          <p:cNvGrpSpPr/>
          <p:nvPr/>
        </p:nvGrpSpPr>
        <p:grpSpPr>
          <a:xfrm>
            <a:off x="6663965" y="2768972"/>
            <a:ext cx="11059370" cy="4568229"/>
            <a:chOff x="0" y="-47625"/>
            <a:chExt cx="2912756" cy="1203155"/>
          </a:xfrm>
        </p:grpSpPr>
        <p:sp>
          <p:nvSpPr>
            <p:cNvPr id="635" name="Google Shape;635;p26"/>
            <p:cNvSpPr/>
            <p:nvPr/>
          </p:nvSpPr>
          <p:spPr>
            <a:xfrm>
              <a:off x="0" y="0"/>
              <a:ext cx="2912756" cy="1155530"/>
            </a:xfrm>
            <a:custGeom>
              <a:rect b="b" l="l" r="r" t="t"/>
              <a:pathLst>
                <a:path extrusionOk="0" h="1155530" w="2912756">
                  <a:moveTo>
                    <a:pt x="35702" y="0"/>
                  </a:moveTo>
                  <a:lnTo>
                    <a:pt x="2877054" y="0"/>
                  </a:lnTo>
                  <a:cubicBezTo>
                    <a:pt x="2896772" y="0"/>
                    <a:pt x="2912756" y="15984"/>
                    <a:pt x="2912756" y="35702"/>
                  </a:cubicBezTo>
                  <a:lnTo>
                    <a:pt x="2912756" y="1119828"/>
                  </a:lnTo>
                  <a:cubicBezTo>
                    <a:pt x="2912756" y="1139546"/>
                    <a:pt x="2896772" y="1155530"/>
                    <a:pt x="2877054" y="1155530"/>
                  </a:cubicBezTo>
                  <a:lnTo>
                    <a:pt x="35702" y="1155530"/>
                  </a:lnTo>
                  <a:cubicBezTo>
                    <a:pt x="15984" y="1155530"/>
                    <a:pt x="0" y="1139546"/>
                    <a:pt x="0" y="1119828"/>
                  </a:cubicBezTo>
                  <a:lnTo>
                    <a:pt x="0" y="35702"/>
                  </a:lnTo>
                  <a:cubicBezTo>
                    <a:pt x="0" y="15984"/>
                    <a:pt x="15984" y="0"/>
                    <a:pt x="35702" y="0"/>
                  </a:cubicBezTo>
                  <a:close/>
                </a:path>
              </a:pathLst>
            </a:custGeom>
            <a:solidFill>
              <a:srgbClr val="FDBD00"/>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6"/>
            <p:cNvSpPr txBox="1"/>
            <p:nvPr/>
          </p:nvSpPr>
          <p:spPr>
            <a:xfrm>
              <a:off x="0" y="-47625"/>
              <a:ext cx="2912756" cy="120315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7" name="Google Shape;637;p26"/>
          <p:cNvSpPr txBox="1"/>
          <p:nvPr/>
        </p:nvSpPr>
        <p:spPr>
          <a:xfrm>
            <a:off x="7124427" y="3046190"/>
            <a:ext cx="10138500" cy="4194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84" u="none" cap="none" strike="noStrike">
                <a:solidFill>
                  <a:srgbClr val="000000"/>
                </a:solidFill>
                <a:latin typeface="Archivo Black"/>
                <a:ea typeface="Archivo Black"/>
                <a:cs typeface="Archivo Black"/>
                <a:sym typeface="Archivo Black"/>
              </a:rPr>
              <a:t>A picture is worth a thousand words</a:t>
            </a:r>
            <a:endParaRPr/>
          </a:p>
        </p:txBody>
      </p:sp>
      <p:grpSp>
        <p:nvGrpSpPr>
          <p:cNvPr id="638" name="Google Shape;638;p26"/>
          <p:cNvGrpSpPr/>
          <p:nvPr/>
        </p:nvGrpSpPr>
        <p:grpSpPr>
          <a:xfrm>
            <a:off x="820001" y="1179509"/>
            <a:ext cx="1071861" cy="1071861"/>
            <a:chOff x="0" y="0"/>
            <a:chExt cx="812800" cy="812800"/>
          </a:xfrm>
        </p:grpSpPr>
        <p:sp>
          <p:nvSpPr>
            <p:cNvPr id="639" name="Google Shape;639;p2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DBD00"/>
            </a:solidFill>
            <a:ln cap="sq" cmpd="sng" w="19050">
              <a:solidFill>
                <a:srgbClr val="000000"/>
              </a:solidFill>
              <a:prstDash val="solid"/>
              <a:miter lim="8000"/>
              <a:headEnd len="sm" w="sm" type="none"/>
              <a:tailEnd len="sm" w="sm" type="none"/>
            </a:ln>
          </p:spPr>
        </p:sp>
        <p:sp>
          <p:nvSpPr>
            <p:cNvPr id="640" name="Google Shape;640;p2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1" name="Google Shape;641;p26"/>
          <p:cNvGrpSpPr/>
          <p:nvPr/>
        </p:nvGrpSpPr>
        <p:grpSpPr>
          <a:xfrm>
            <a:off x="15545424" y="8722370"/>
            <a:ext cx="1071861" cy="1071861"/>
            <a:chOff x="0" y="0"/>
            <a:chExt cx="812800" cy="812800"/>
          </a:xfrm>
        </p:grpSpPr>
        <p:sp>
          <p:nvSpPr>
            <p:cNvPr id="642" name="Google Shape;642;p2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DBD00"/>
            </a:solidFill>
            <a:ln cap="sq" cmpd="sng" w="19050">
              <a:solidFill>
                <a:srgbClr val="000000"/>
              </a:solidFill>
              <a:prstDash val="solid"/>
              <a:miter lim="8000"/>
              <a:headEnd len="sm" w="sm" type="none"/>
              <a:tailEnd len="sm" w="sm" type="none"/>
            </a:ln>
          </p:spPr>
        </p:sp>
        <p:sp>
          <p:nvSpPr>
            <p:cNvPr id="643" name="Google Shape;643;p2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BD00"/>
        </a:solidFill>
      </p:bgPr>
    </p:bg>
    <p:spTree>
      <p:nvGrpSpPr>
        <p:cNvPr id="647" name="Shape 647"/>
        <p:cNvGrpSpPr/>
        <p:nvPr/>
      </p:nvGrpSpPr>
      <p:grpSpPr>
        <a:xfrm>
          <a:off x="0" y="0"/>
          <a:ext cx="0" cy="0"/>
          <a:chOff x="0" y="0"/>
          <a:chExt cx="0" cy="0"/>
        </a:xfrm>
      </p:grpSpPr>
      <p:grpSp>
        <p:nvGrpSpPr>
          <p:cNvPr id="648" name="Google Shape;648;p27"/>
          <p:cNvGrpSpPr/>
          <p:nvPr/>
        </p:nvGrpSpPr>
        <p:grpSpPr>
          <a:xfrm>
            <a:off x="0" y="-72330"/>
            <a:ext cx="18288000" cy="10359330"/>
            <a:chOff x="0" y="-19050"/>
            <a:chExt cx="4816593" cy="2728383"/>
          </a:xfrm>
        </p:grpSpPr>
        <p:sp>
          <p:nvSpPr>
            <p:cNvPr id="649" name="Google Shape;649;p27"/>
            <p:cNvSpPr/>
            <p:nvPr/>
          </p:nvSpPr>
          <p:spPr>
            <a:xfrm>
              <a:off x="0" y="0"/>
              <a:ext cx="4816592" cy="2709333"/>
            </a:xfrm>
            <a:custGeom>
              <a:rect b="b" l="l" r="r" t="t"/>
              <a:pathLst>
                <a:path extrusionOk="0" h="2709333" w="4816592">
                  <a:moveTo>
                    <a:pt x="21590" y="0"/>
                  </a:moveTo>
                  <a:lnTo>
                    <a:pt x="4795002" y="0"/>
                  </a:lnTo>
                  <a:cubicBezTo>
                    <a:pt x="4800728" y="0"/>
                    <a:pt x="4806220" y="2275"/>
                    <a:pt x="4810269" y="6324"/>
                  </a:cubicBezTo>
                  <a:cubicBezTo>
                    <a:pt x="4814318" y="10372"/>
                    <a:pt x="4816592" y="15864"/>
                    <a:pt x="4816592" y="21590"/>
                  </a:cubicBezTo>
                  <a:lnTo>
                    <a:pt x="4816592" y="2687743"/>
                  </a:lnTo>
                  <a:cubicBezTo>
                    <a:pt x="4816592" y="2699667"/>
                    <a:pt x="4806926" y="2709333"/>
                    <a:pt x="4795002" y="2709333"/>
                  </a:cubicBezTo>
                  <a:lnTo>
                    <a:pt x="21590" y="2709333"/>
                  </a:lnTo>
                  <a:cubicBezTo>
                    <a:pt x="9666" y="2709333"/>
                    <a:pt x="0" y="2699667"/>
                    <a:pt x="0" y="2687743"/>
                  </a:cubicBezTo>
                  <a:lnTo>
                    <a:pt x="0" y="21590"/>
                  </a:lnTo>
                  <a:cubicBezTo>
                    <a:pt x="0" y="9666"/>
                    <a:pt x="9666" y="0"/>
                    <a:pt x="21590" y="0"/>
                  </a:cubicBezTo>
                  <a:close/>
                </a:path>
              </a:pathLst>
            </a:custGeom>
            <a:solidFill>
              <a:srgbClr val="A5B9FF"/>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7"/>
            <p:cNvSpPr txBox="1"/>
            <p:nvPr/>
          </p:nvSpPr>
          <p:spPr>
            <a:xfrm>
              <a:off x="0" y="-19050"/>
              <a:ext cx="4816593" cy="2728383"/>
            </a:xfrm>
            <a:prstGeom prst="rect">
              <a:avLst/>
            </a:prstGeom>
            <a:noFill/>
            <a:ln>
              <a:noFill/>
            </a:ln>
          </p:spPr>
          <p:txBody>
            <a:bodyPr anchorCtr="0" anchor="ctr" bIns="50800" lIns="50800" spcFirstLastPara="1" rIns="50800" wrap="square" tIns="50800">
              <a:noAutofit/>
            </a:bodyPr>
            <a:lstStyle/>
            <a:p>
              <a:pPr indent="0" lvl="0" marL="0" marR="0" rtl="0" algn="l">
                <a:lnSpc>
                  <a:spcPct val="2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1" name="Google Shape;651;p27"/>
          <p:cNvGrpSpPr/>
          <p:nvPr/>
        </p:nvGrpSpPr>
        <p:grpSpPr>
          <a:xfrm>
            <a:off x="726640" y="1016551"/>
            <a:ext cx="7669744" cy="8410426"/>
            <a:chOff x="0" y="-47625"/>
            <a:chExt cx="2020015" cy="2215092"/>
          </a:xfrm>
        </p:grpSpPr>
        <p:sp>
          <p:nvSpPr>
            <p:cNvPr id="652" name="Google Shape;652;p27"/>
            <p:cNvSpPr/>
            <p:nvPr/>
          </p:nvSpPr>
          <p:spPr>
            <a:xfrm>
              <a:off x="0" y="0"/>
              <a:ext cx="2020015" cy="2167467"/>
            </a:xfrm>
            <a:custGeom>
              <a:rect b="b" l="l" r="r" t="t"/>
              <a:pathLst>
                <a:path extrusionOk="0" h="2167467" w="2020015">
                  <a:moveTo>
                    <a:pt x="51480" y="0"/>
                  </a:moveTo>
                  <a:lnTo>
                    <a:pt x="1968535" y="0"/>
                  </a:lnTo>
                  <a:cubicBezTo>
                    <a:pt x="1982188" y="0"/>
                    <a:pt x="1995282" y="5424"/>
                    <a:pt x="2004937" y="15078"/>
                  </a:cubicBezTo>
                  <a:cubicBezTo>
                    <a:pt x="2014591" y="24732"/>
                    <a:pt x="2020015" y="37827"/>
                    <a:pt x="2020015" y="51480"/>
                  </a:cubicBezTo>
                  <a:lnTo>
                    <a:pt x="2020015" y="2115987"/>
                  </a:lnTo>
                  <a:cubicBezTo>
                    <a:pt x="2020015" y="2129640"/>
                    <a:pt x="2014591" y="2142734"/>
                    <a:pt x="2004937" y="2152389"/>
                  </a:cubicBezTo>
                  <a:cubicBezTo>
                    <a:pt x="1995282" y="2162043"/>
                    <a:pt x="1982188" y="2167467"/>
                    <a:pt x="1968535" y="2167467"/>
                  </a:cubicBezTo>
                  <a:lnTo>
                    <a:pt x="51480" y="2167467"/>
                  </a:lnTo>
                  <a:cubicBezTo>
                    <a:pt x="37827" y="2167467"/>
                    <a:pt x="24732" y="2162043"/>
                    <a:pt x="15078" y="2152389"/>
                  </a:cubicBezTo>
                  <a:cubicBezTo>
                    <a:pt x="5424" y="2142734"/>
                    <a:pt x="0" y="2129640"/>
                    <a:pt x="0" y="2115987"/>
                  </a:cubicBezTo>
                  <a:lnTo>
                    <a:pt x="0" y="51480"/>
                  </a:lnTo>
                  <a:cubicBezTo>
                    <a:pt x="0" y="37827"/>
                    <a:pt x="5424" y="24732"/>
                    <a:pt x="15078" y="15078"/>
                  </a:cubicBezTo>
                  <a:cubicBezTo>
                    <a:pt x="24732" y="5424"/>
                    <a:pt x="37827" y="0"/>
                    <a:pt x="51480" y="0"/>
                  </a:cubicBezTo>
                  <a:close/>
                </a:path>
              </a:pathLst>
            </a:custGeom>
            <a:solidFill>
              <a:srgbClr val="4B70F6"/>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7"/>
            <p:cNvSpPr txBox="1"/>
            <p:nvPr/>
          </p:nvSpPr>
          <p:spPr>
            <a:xfrm>
              <a:off x="0" y="-47625"/>
              <a:ext cx="2020015" cy="22150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4" name="Google Shape;654;p27"/>
          <p:cNvGrpSpPr/>
          <p:nvPr/>
        </p:nvGrpSpPr>
        <p:grpSpPr>
          <a:xfrm>
            <a:off x="1028700" y="847874"/>
            <a:ext cx="7669744" cy="8410426"/>
            <a:chOff x="0" y="-47625"/>
            <a:chExt cx="2020015" cy="2215092"/>
          </a:xfrm>
        </p:grpSpPr>
        <p:sp>
          <p:nvSpPr>
            <p:cNvPr id="655" name="Google Shape;655;p27"/>
            <p:cNvSpPr/>
            <p:nvPr/>
          </p:nvSpPr>
          <p:spPr>
            <a:xfrm>
              <a:off x="0" y="0"/>
              <a:ext cx="2020015" cy="2167467"/>
            </a:xfrm>
            <a:custGeom>
              <a:rect b="b" l="l" r="r" t="t"/>
              <a:pathLst>
                <a:path extrusionOk="0" h="2167467" w="2020015">
                  <a:moveTo>
                    <a:pt x="51480" y="0"/>
                  </a:moveTo>
                  <a:lnTo>
                    <a:pt x="1968535" y="0"/>
                  </a:lnTo>
                  <a:cubicBezTo>
                    <a:pt x="1982188" y="0"/>
                    <a:pt x="1995282" y="5424"/>
                    <a:pt x="2004937" y="15078"/>
                  </a:cubicBezTo>
                  <a:cubicBezTo>
                    <a:pt x="2014591" y="24732"/>
                    <a:pt x="2020015" y="37827"/>
                    <a:pt x="2020015" y="51480"/>
                  </a:cubicBezTo>
                  <a:lnTo>
                    <a:pt x="2020015" y="2115987"/>
                  </a:lnTo>
                  <a:cubicBezTo>
                    <a:pt x="2020015" y="2129640"/>
                    <a:pt x="2014591" y="2142734"/>
                    <a:pt x="2004937" y="2152389"/>
                  </a:cubicBezTo>
                  <a:cubicBezTo>
                    <a:pt x="1995282" y="2162043"/>
                    <a:pt x="1982188" y="2167467"/>
                    <a:pt x="1968535" y="2167467"/>
                  </a:cubicBezTo>
                  <a:lnTo>
                    <a:pt x="51480" y="2167467"/>
                  </a:lnTo>
                  <a:cubicBezTo>
                    <a:pt x="37827" y="2167467"/>
                    <a:pt x="24732" y="2162043"/>
                    <a:pt x="15078" y="2152389"/>
                  </a:cubicBezTo>
                  <a:cubicBezTo>
                    <a:pt x="5424" y="2142734"/>
                    <a:pt x="0" y="2129640"/>
                    <a:pt x="0" y="2115987"/>
                  </a:cubicBezTo>
                  <a:lnTo>
                    <a:pt x="0" y="51480"/>
                  </a:lnTo>
                  <a:cubicBezTo>
                    <a:pt x="0" y="37827"/>
                    <a:pt x="5424" y="24732"/>
                    <a:pt x="15078" y="15078"/>
                  </a:cubicBezTo>
                  <a:cubicBezTo>
                    <a:pt x="24732" y="5424"/>
                    <a:pt x="37827" y="0"/>
                    <a:pt x="51480" y="0"/>
                  </a:cubicBezTo>
                  <a:close/>
                </a:path>
              </a:pathLst>
            </a:custGeom>
            <a:solidFill>
              <a:srgbClr val="FDBD00"/>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7"/>
            <p:cNvSpPr txBox="1"/>
            <p:nvPr/>
          </p:nvSpPr>
          <p:spPr>
            <a:xfrm>
              <a:off x="0" y="-47625"/>
              <a:ext cx="2020015" cy="22150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7" name="Google Shape;657;p27"/>
          <p:cNvSpPr txBox="1"/>
          <p:nvPr/>
        </p:nvSpPr>
        <p:spPr>
          <a:xfrm>
            <a:off x="1028700" y="1557504"/>
            <a:ext cx="7669800" cy="6991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84" u="none" cap="none" strike="noStrike">
                <a:solidFill>
                  <a:srgbClr val="000000"/>
                </a:solidFill>
                <a:latin typeface="Archivo Black"/>
                <a:ea typeface="Archivo Black"/>
                <a:cs typeface="Archivo Black"/>
                <a:sym typeface="Archivo Black"/>
              </a:rPr>
              <a:t>Write an original statement or inspiring quote</a:t>
            </a:r>
            <a:endParaRPr/>
          </a:p>
        </p:txBody>
      </p:sp>
      <p:grpSp>
        <p:nvGrpSpPr>
          <p:cNvPr id="658" name="Google Shape;658;p27"/>
          <p:cNvGrpSpPr/>
          <p:nvPr/>
        </p:nvGrpSpPr>
        <p:grpSpPr>
          <a:xfrm>
            <a:off x="15545424" y="826727"/>
            <a:ext cx="1071861" cy="1071861"/>
            <a:chOff x="0" y="0"/>
            <a:chExt cx="812800" cy="812800"/>
          </a:xfrm>
        </p:grpSpPr>
        <p:sp>
          <p:nvSpPr>
            <p:cNvPr id="659" name="Google Shape;659;p2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DBD00"/>
            </a:solidFill>
            <a:ln cap="sq" cmpd="sng" w="19050">
              <a:solidFill>
                <a:srgbClr val="000000"/>
              </a:solidFill>
              <a:prstDash val="solid"/>
              <a:miter lim="8000"/>
              <a:headEnd len="sm" w="sm" type="none"/>
              <a:tailEnd len="sm" w="sm" type="none"/>
            </a:ln>
          </p:spPr>
        </p:sp>
        <p:sp>
          <p:nvSpPr>
            <p:cNvPr id="660" name="Google Shape;660;p2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1" name="Google Shape;661;p27"/>
          <p:cNvGrpSpPr/>
          <p:nvPr/>
        </p:nvGrpSpPr>
        <p:grpSpPr>
          <a:xfrm>
            <a:off x="8925277" y="8186439"/>
            <a:ext cx="1071861" cy="1071861"/>
            <a:chOff x="0" y="0"/>
            <a:chExt cx="812800" cy="812800"/>
          </a:xfrm>
        </p:grpSpPr>
        <p:sp>
          <p:nvSpPr>
            <p:cNvPr id="662" name="Google Shape;662;p2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DBD00"/>
            </a:solidFill>
            <a:ln cap="sq" cmpd="sng" w="19050">
              <a:solidFill>
                <a:srgbClr val="000000"/>
              </a:solidFill>
              <a:prstDash val="solid"/>
              <a:miter lim="8000"/>
              <a:headEnd len="sm" w="sm" type="none"/>
              <a:tailEnd len="sm" w="sm" type="none"/>
            </a:ln>
          </p:spPr>
        </p:sp>
        <p:sp>
          <p:nvSpPr>
            <p:cNvPr id="663" name="Google Shape;663;p2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4" name="Google Shape;664;p27"/>
          <p:cNvGrpSpPr/>
          <p:nvPr/>
        </p:nvGrpSpPr>
        <p:grpSpPr>
          <a:xfrm>
            <a:off x="10164832" y="-1543050"/>
            <a:ext cx="3086100" cy="3086100"/>
            <a:chOff x="0" y="0"/>
            <a:chExt cx="812800" cy="812800"/>
          </a:xfrm>
        </p:grpSpPr>
        <p:sp>
          <p:nvSpPr>
            <p:cNvPr id="665" name="Google Shape;66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67" name="Google Shape;667;p27"/>
          <p:cNvPicPr preferRelativeResize="0"/>
          <p:nvPr/>
        </p:nvPicPr>
        <p:blipFill>
          <a:blip r:embed="rId3">
            <a:alphaModFix/>
          </a:blip>
          <a:stretch>
            <a:fillRect/>
          </a:stretch>
        </p:blipFill>
        <p:spPr>
          <a:xfrm>
            <a:off x="9626576" y="2720846"/>
            <a:ext cx="8053498" cy="756615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802E"/>
        </a:solidFill>
      </p:bgPr>
    </p:bg>
    <p:spTree>
      <p:nvGrpSpPr>
        <p:cNvPr id="671" name="Shape 671"/>
        <p:cNvGrpSpPr/>
        <p:nvPr/>
      </p:nvGrpSpPr>
      <p:grpSpPr>
        <a:xfrm>
          <a:off x="0" y="0"/>
          <a:ext cx="0" cy="0"/>
          <a:chOff x="0" y="0"/>
          <a:chExt cx="0" cy="0"/>
        </a:xfrm>
      </p:grpSpPr>
      <p:grpSp>
        <p:nvGrpSpPr>
          <p:cNvPr id="672" name="Google Shape;672;p28"/>
          <p:cNvGrpSpPr/>
          <p:nvPr/>
        </p:nvGrpSpPr>
        <p:grpSpPr>
          <a:xfrm>
            <a:off x="0" y="-72330"/>
            <a:ext cx="18288000" cy="10359330"/>
            <a:chOff x="0" y="-19050"/>
            <a:chExt cx="4816593" cy="2728383"/>
          </a:xfrm>
        </p:grpSpPr>
        <p:sp>
          <p:nvSpPr>
            <p:cNvPr id="673" name="Google Shape;673;p28"/>
            <p:cNvSpPr/>
            <p:nvPr/>
          </p:nvSpPr>
          <p:spPr>
            <a:xfrm>
              <a:off x="0" y="0"/>
              <a:ext cx="4816592" cy="2709333"/>
            </a:xfrm>
            <a:custGeom>
              <a:rect b="b" l="l" r="r" t="t"/>
              <a:pathLst>
                <a:path extrusionOk="0" h="2709333" w="4816592">
                  <a:moveTo>
                    <a:pt x="21590" y="0"/>
                  </a:moveTo>
                  <a:lnTo>
                    <a:pt x="4795002" y="0"/>
                  </a:lnTo>
                  <a:cubicBezTo>
                    <a:pt x="4800728" y="0"/>
                    <a:pt x="4806220" y="2275"/>
                    <a:pt x="4810269" y="6324"/>
                  </a:cubicBezTo>
                  <a:cubicBezTo>
                    <a:pt x="4814318" y="10372"/>
                    <a:pt x="4816592" y="15864"/>
                    <a:pt x="4816592" y="21590"/>
                  </a:cubicBezTo>
                  <a:lnTo>
                    <a:pt x="4816592" y="2687743"/>
                  </a:lnTo>
                  <a:cubicBezTo>
                    <a:pt x="4816592" y="2699667"/>
                    <a:pt x="4806926" y="2709333"/>
                    <a:pt x="4795002" y="2709333"/>
                  </a:cubicBezTo>
                  <a:lnTo>
                    <a:pt x="21590" y="2709333"/>
                  </a:lnTo>
                  <a:cubicBezTo>
                    <a:pt x="9666" y="2709333"/>
                    <a:pt x="0" y="2699667"/>
                    <a:pt x="0" y="2687743"/>
                  </a:cubicBezTo>
                  <a:lnTo>
                    <a:pt x="0" y="21590"/>
                  </a:lnTo>
                  <a:cubicBezTo>
                    <a:pt x="0" y="9666"/>
                    <a:pt x="9666" y="0"/>
                    <a:pt x="21590" y="0"/>
                  </a:cubicBezTo>
                  <a:close/>
                </a:path>
              </a:pathLst>
            </a:custGeom>
            <a:solidFill>
              <a:srgbClr val="A5B9FF"/>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8"/>
            <p:cNvSpPr txBox="1"/>
            <p:nvPr/>
          </p:nvSpPr>
          <p:spPr>
            <a:xfrm>
              <a:off x="0" y="-19050"/>
              <a:ext cx="4816593" cy="2728383"/>
            </a:xfrm>
            <a:prstGeom prst="rect">
              <a:avLst/>
            </a:prstGeom>
            <a:noFill/>
            <a:ln>
              <a:noFill/>
            </a:ln>
          </p:spPr>
          <p:txBody>
            <a:bodyPr anchorCtr="0" anchor="ctr" bIns="50800" lIns="50800" spcFirstLastPara="1" rIns="50800" wrap="square" tIns="50800">
              <a:noAutofit/>
            </a:bodyPr>
            <a:lstStyle/>
            <a:p>
              <a:pPr indent="0" lvl="0" marL="0" marR="0" rtl="0" algn="l">
                <a:lnSpc>
                  <a:spcPct val="2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5" name="Google Shape;675;p28"/>
          <p:cNvGrpSpPr/>
          <p:nvPr/>
        </p:nvGrpSpPr>
        <p:grpSpPr>
          <a:xfrm>
            <a:off x="1235107" y="2884441"/>
            <a:ext cx="1071861" cy="1071861"/>
            <a:chOff x="0" y="0"/>
            <a:chExt cx="812800" cy="812800"/>
          </a:xfrm>
        </p:grpSpPr>
        <p:sp>
          <p:nvSpPr>
            <p:cNvPr id="676" name="Google Shape;676;p2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DBD00"/>
            </a:solidFill>
            <a:ln cap="sq" cmpd="sng" w="19050">
              <a:solidFill>
                <a:srgbClr val="000000"/>
              </a:solidFill>
              <a:prstDash val="solid"/>
              <a:miter lim="8000"/>
              <a:headEnd len="sm" w="sm" type="none"/>
              <a:tailEnd len="sm" w="sm" type="none"/>
            </a:ln>
          </p:spPr>
        </p:sp>
        <p:sp>
          <p:nvSpPr>
            <p:cNvPr id="677" name="Google Shape;677;p2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8" name="Google Shape;678;p28"/>
          <p:cNvGrpSpPr/>
          <p:nvPr/>
        </p:nvGrpSpPr>
        <p:grpSpPr>
          <a:xfrm>
            <a:off x="1235107" y="6746842"/>
            <a:ext cx="1071861" cy="1071861"/>
            <a:chOff x="0" y="0"/>
            <a:chExt cx="812800" cy="812800"/>
          </a:xfrm>
        </p:grpSpPr>
        <p:sp>
          <p:nvSpPr>
            <p:cNvPr id="679" name="Google Shape;679;p2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DBD00"/>
            </a:solidFill>
            <a:ln cap="sq" cmpd="sng" w="19050">
              <a:solidFill>
                <a:srgbClr val="000000"/>
              </a:solidFill>
              <a:prstDash val="solid"/>
              <a:miter lim="8000"/>
              <a:headEnd len="sm" w="sm" type="none"/>
              <a:tailEnd len="sm" w="sm" type="none"/>
            </a:ln>
          </p:spPr>
        </p:sp>
        <p:sp>
          <p:nvSpPr>
            <p:cNvPr id="680" name="Google Shape;680;p2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1" name="Google Shape;681;p28"/>
          <p:cNvGrpSpPr/>
          <p:nvPr/>
        </p:nvGrpSpPr>
        <p:grpSpPr>
          <a:xfrm>
            <a:off x="11452008" y="-1501822"/>
            <a:ext cx="3086100" cy="3086100"/>
            <a:chOff x="0" y="0"/>
            <a:chExt cx="812800" cy="812800"/>
          </a:xfrm>
        </p:grpSpPr>
        <p:sp>
          <p:nvSpPr>
            <p:cNvPr id="682" name="Google Shape;68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4" name="Google Shape;684;p28"/>
          <p:cNvGrpSpPr/>
          <p:nvPr/>
        </p:nvGrpSpPr>
        <p:grpSpPr>
          <a:xfrm>
            <a:off x="8365908" y="8877300"/>
            <a:ext cx="3086100" cy="3086100"/>
            <a:chOff x="0" y="0"/>
            <a:chExt cx="812800" cy="812800"/>
          </a:xfrm>
        </p:grpSpPr>
        <p:sp>
          <p:nvSpPr>
            <p:cNvPr id="685" name="Google Shape;68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7" name="Google Shape;687;p28"/>
          <p:cNvSpPr txBox="1"/>
          <p:nvPr/>
        </p:nvSpPr>
        <p:spPr>
          <a:xfrm>
            <a:off x="1235107" y="1019175"/>
            <a:ext cx="8115300" cy="13906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9084" u="none" cap="none" strike="noStrike">
                <a:solidFill>
                  <a:srgbClr val="000000"/>
                </a:solidFill>
                <a:latin typeface="Archivo Black"/>
                <a:ea typeface="Archivo Black"/>
                <a:cs typeface="Archivo Black"/>
                <a:sym typeface="Archivo Black"/>
              </a:rPr>
              <a:t>Contact Me</a:t>
            </a:r>
            <a:endParaRPr/>
          </a:p>
        </p:txBody>
      </p:sp>
      <p:sp>
        <p:nvSpPr>
          <p:cNvPr id="688" name="Google Shape;688;p28"/>
          <p:cNvSpPr txBox="1"/>
          <p:nvPr/>
        </p:nvSpPr>
        <p:spPr>
          <a:xfrm>
            <a:off x="2589795" y="3077630"/>
            <a:ext cx="8115300" cy="3060377"/>
          </a:xfrm>
          <a:prstGeom prst="rect">
            <a:avLst/>
          </a:prstGeom>
          <a:noFill/>
          <a:ln>
            <a:noFill/>
          </a:ln>
        </p:spPr>
        <p:txBody>
          <a:bodyPr anchorCtr="0" anchor="t" bIns="0" lIns="0" spcFirstLastPara="1" rIns="0" wrap="square" tIns="0">
            <a:spAutoFit/>
          </a:bodyPr>
          <a:lstStyle/>
          <a:p>
            <a:pPr indent="0" lvl="0" marL="0" marR="0" rtl="0" algn="l">
              <a:lnSpc>
                <a:spcPct val="184983"/>
              </a:lnSpc>
              <a:spcBef>
                <a:spcPts val="0"/>
              </a:spcBef>
              <a:spcAft>
                <a:spcPts val="0"/>
              </a:spcAft>
              <a:buNone/>
            </a:pPr>
            <a:r>
              <a:rPr b="0" i="0" lang="en-US" sz="2677" u="none" cap="none" strike="noStrike">
                <a:solidFill>
                  <a:srgbClr val="000000"/>
                </a:solidFill>
                <a:latin typeface="Archivo Black"/>
                <a:ea typeface="Archivo Black"/>
                <a:cs typeface="Archivo Black"/>
                <a:sym typeface="Archivo Black"/>
              </a:rPr>
              <a:t>Address: [Your Physical Address]</a:t>
            </a:r>
            <a:endParaRPr/>
          </a:p>
          <a:p>
            <a:pPr indent="0" lvl="0" marL="0" marR="0" rtl="0" algn="l">
              <a:lnSpc>
                <a:spcPct val="184983"/>
              </a:lnSpc>
              <a:spcBef>
                <a:spcPts val="0"/>
              </a:spcBef>
              <a:spcAft>
                <a:spcPts val="0"/>
              </a:spcAft>
              <a:buNone/>
            </a:pPr>
            <a:r>
              <a:rPr b="0" i="0" lang="en-US" sz="2677" u="none" cap="none" strike="noStrike">
                <a:solidFill>
                  <a:srgbClr val="000000"/>
                </a:solidFill>
                <a:latin typeface="Archivo Black"/>
                <a:ea typeface="Archivo Black"/>
                <a:cs typeface="Archivo Black"/>
                <a:sym typeface="Archivo Black"/>
              </a:rPr>
              <a:t>Phone: [Your Phone Number]</a:t>
            </a:r>
            <a:endParaRPr/>
          </a:p>
          <a:p>
            <a:pPr indent="0" lvl="0" marL="0" marR="0" rtl="0" algn="l">
              <a:lnSpc>
                <a:spcPct val="184983"/>
              </a:lnSpc>
              <a:spcBef>
                <a:spcPts val="0"/>
              </a:spcBef>
              <a:spcAft>
                <a:spcPts val="0"/>
              </a:spcAft>
              <a:buNone/>
            </a:pPr>
            <a:r>
              <a:rPr b="0" i="0" lang="en-US" sz="2677" u="none" cap="none" strike="noStrike">
                <a:solidFill>
                  <a:srgbClr val="000000"/>
                </a:solidFill>
                <a:latin typeface="Archivo Black"/>
                <a:ea typeface="Archivo Black"/>
                <a:cs typeface="Archivo Black"/>
                <a:sym typeface="Archivo Black"/>
              </a:rPr>
              <a:t>Email: [Your Email Address]</a:t>
            </a:r>
            <a:endParaRPr/>
          </a:p>
          <a:p>
            <a:pPr indent="0" lvl="0" marL="0" marR="0" rtl="0" algn="l">
              <a:lnSpc>
                <a:spcPct val="184983"/>
              </a:lnSpc>
              <a:spcBef>
                <a:spcPts val="0"/>
              </a:spcBef>
              <a:spcAft>
                <a:spcPts val="0"/>
              </a:spcAft>
              <a:buNone/>
            </a:pPr>
            <a:r>
              <a:rPr b="0" i="0" lang="en-US" sz="2677" u="none" cap="none" strike="noStrike">
                <a:solidFill>
                  <a:srgbClr val="000000"/>
                </a:solidFill>
                <a:latin typeface="Archivo Black"/>
                <a:ea typeface="Archivo Black"/>
                <a:cs typeface="Archivo Black"/>
                <a:sym typeface="Archivo Black"/>
              </a:rPr>
              <a:t>LinkedIn: [Your LinkedIn Profile URL]</a:t>
            </a:r>
            <a:endParaRPr/>
          </a:p>
          <a:p>
            <a:pPr indent="0" lvl="0" marL="0" marR="0" rtl="0" algn="l">
              <a:lnSpc>
                <a:spcPct val="184983"/>
              </a:lnSpc>
              <a:spcBef>
                <a:spcPts val="0"/>
              </a:spcBef>
              <a:spcAft>
                <a:spcPts val="0"/>
              </a:spcAft>
              <a:buNone/>
            </a:pPr>
            <a:r>
              <a:rPr b="0" i="0" lang="en-US" sz="2677" u="none" cap="none" strike="noStrike">
                <a:solidFill>
                  <a:srgbClr val="000000"/>
                </a:solidFill>
                <a:latin typeface="Archivo Black"/>
                <a:ea typeface="Archivo Black"/>
                <a:cs typeface="Archivo Black"/>
                <a:sym typeface="Archivo Black"/>
              </a:rPr>
              <a:t>Website/Blog: [Your Website or Blog URL]</a:t>
            </a:r>
            <a:endParaRPr/>
          </a:p>
        </p:txBody>
      </p:sp>
      <p:sp>
        <p:nvSpPr>
          <p:cNvPr id="689" name="Google Shape;689;p28"/>
          <p:cNvSpPr txBox="1"/>
          <p:nvPr/>
        </p:nvSpPr>
        <p:spPr>
          <a:xfrm>
            <a:off x="2592773" y="6892019"/>
            <a:ext cx="6471900" cy="2437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If you have any questions, suggestions, or just want to say hello, feel free to reach out to me. I would love to hear from you! You can contact me through email, social media, or by filling out the contact form on my website. </a:t>
            </a:r>
            <a:endParaRPr>
              <a:latin typeface="Open Sans"/>
              <a:ea typeface="Open Sans"/>
              <a:cs typeface="Open Sans"/>
              <a:sym typeface="Open Sans"/>
            </a:endParaRPr>
          </a:p>
        </p:txBody>
      </p:sp>
      <p:pic>
        <p:nvPicPr>
          <p:cNvPr id="690" name="Google Shape;690;p28"/>
          <p:cNvPicPr preferRelativeResize="0"/>
          <p:nvPr/>
        </p:nvPicPr>
        <p:blipFill>
          <a:blip r:embed="rId3">
            <a:alphaModFix/>
          </a:blip>
          <a:stretch>
            <a:fillRect/>
          </a:stretch>
        </p:blipFill>
        <p:spPr>
          <a:xfrm>
            <a:off x="10987950" y="2578273"/>
            <a:ext cx="6471900" cy="61769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802E"/>
        </a:solidFill>
      </p:bgPr>
    </p:bg>
    <p:spTree>
      <p:nvGrpSpPr>
        <p:cNvPr id="694" name="Shape 694"/>
        <p:cNvGrpSpPr/>
        <p:nvPr/>
      </p:nvGrpSpPr>
      <p:grpSpPr>
        <a:xfrm>
          <a:off x="0" y="0"/>
          <a:ext cx="0" cy="0"/>
          <a:chOff x="0" y="0"/>
          <a:chExt cx="0" cy="0"/>
        </a:xfrm>
      </p:grpSpPr>
      <p:grpSp>
        <p:nvGrpSpPr>
          <p:cNvPr id="695" name="Google Shape;695;p29"/>
          <p:cNvGrpSpPr/>
          <p:nvPr/>
        </p:nvGrpSpPr>
        <p:grpSpPr>
          <a:xfrm>
            <a:off x="0" y="-72331"/>
            <a:ext cx="18288122" cy="10359397"/>
            <a:chOff x="0" y="-19050"/>
            <a:chExt cx="4816593" cy="2728383"/>
          </a:xfrm>
        </p:grpSpPr>
        <p:sp>
          <p:nvSpPr>
            <p:cNvPr id="696" name="Google Shape;696;p29"/>
            <p:cNvSpPr/>
            <p:nvPr/>
          </p:nvSpPr>
          <p:spPr>
            <a:xfrm>
              <a:off x="0" y="0"/>
              <a:ext cx="4816592" cy="2709333"/>
            </a:xfrm>
            <a:custGeom>
              <a:rect b="b" l="l" r="r" t="t"/>
              <a:pathLst>
                <a:path extrusionOk="0" h="2709333" w="4816592">
                  <a:moveTo>
                    <a:pt x="21590" y="0"/>
                  </a:moveTo>
                  <a:lnTo>
                    <a:pt x="4795002" y="0"/>
                  </a:lnTo>
                  <a:cubicBezTo>
                    <a:pt x="4800728" y="0"/>
                    <a:pt x="4806220" y="2275"/>
                    <a:pt x="4810269" y="6324"/>
                  </a:cubicBezTo>
                  <a:cubicBezTo>
                    <a:pt x="4814318" y="10372"/>
                    <a:pt x="4816592" y="15864"/>
                    <a:pt x="4816592" y="21590"/>
                  </a:cubicBezTo>
                  <a:lnTo>
                    <a:pt x="4816592" y="2687743"/>
                  </a:lnTo>
                  <a:cubicBezTo>
                    <a:pt x="4816592" y="2699667"/>
                    <a:pt x="4806926" y="2709333"/>
                    <a:pt x="4795002" y="2709333"/>
                  </a:cubicBezTo>
                  <a:lnTo>
                    <a:pt x="21590" y="2709333"/>
                  </a:lnTo>
                  <a:cubicBezTo>
                    <a:pt x="9666" y="2709333"/>
                    <a:pt x="0" y="2699667"/>
                    <a:pt x="0" y="2687743"/>
                  </a:cubicBezTo>
                  <a:lnTo>
                    <a:pt x="0" y="21590"/>
                  </a:lnTo>
                  <a:cubicBezTo>
                    <a:pt x="0" y="9666"/>
                    <a:pt x="9666" y="0"/>
                    <a:pt x="21590" y="0"/>
                  </a:cubicBezTo>
                  <a:close/>
                </a:path>
              </a:pathLst>
            </a:custGeom>
            <a:solidFill>
              <a:srgbClr val="A5B9FF"/>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9"/>
            <p:cNvSpPr txBox="1"/>
            <p:nvPr/>
          </p:nvSpPr>
          <p:spPr>
            <a:xfrm>
              <a:off x="0" y="-19050"/>
              <a:ext cx="4816593" cy="2728383"/>
            </a:xfrm>
            <a:prstGeom prst="rect">
              <a:avLst/>
            </a:prstGeom>
            <a:noFill/>
            <a:ln>
              <a:noFill/>
            </a:ln>
          </p:spPr>
          <p:txBody>
            <a:bodyPr anchorCtr="0" anchor="ctr" bIns="50800" lIns="50800" spcFirstLastPara="1" rIns="50800" wrap="square" tIns="50800">
              <a:noAutofit/>
            </a:bodyPr>
            <a:lstStyle/>
            <a:p>
              <a:pPr indent="0" lvl="0" marL="0" marR="0" rtl="0" algn="l">
                <a:lnSpc>
                  <a:spcPct val="2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98" name="Google Shape;698;p29"/>
          <p:cNvPicPr preferRelativeResize="0"/>
          <p:nvPr/>
        </p:nvPicPr>
        <p:blipFill>
          <a:blip r:embed="rId3">
            <a:alphaModFix/>
          </a:blip>
          <a:stretch>
            <a:fillRect/>
          </a:stretch>
        </p:blipFill>
        <p:spPr>
          <a:xfrm>
            <a:off x="9012000" y="932925"/>
            <a:ext cx="7694551" cy="8288376"/>
          </a:xfrm>
          <a:prstGeom prst="rect">
            <a:avLst/>
          </a:prstGeom>
          <a:noFill/>
          <a:ln>
            <a:noFill/>
          </a:ln>
        </p:spPr>
      </p:pic>
      <p:sp>
        <p:nvSpPr>
          <p:cNvPr id="699" name="Google Shape;699;p29"/>
          <p:cNvSpPr txBox="1"/>
          <p:nvPr/>
        </p:nvSpPr>
        <p:spPr>
          <a:xfrm>
            <a:off x="1028700" y="707358"/>
            <a:ext cx="7869600" cy="279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84" u="none" cap="none" strike="noStrike">
                <a:solidFill>
                  <a:srgbClr val="000000"/>
                </a:solidFill>
                <a:latin typeface="Archivo Black"/>
                <a:ea typeface="Archivo Black"/>
                <a:cs typeface="Archivo Black"/>
                <a:sym typeface="Archivo Black"/>
              </a:rPr>
              <a:t>Resource Page</a:t>
            </a:r>
            <a:endParaRPr/>
          </a:p>
        </p:txBody>
      </p:sp>
      <p:sp>
        <p:nvSpPr>
          <p:cNvPr id="700" name="Google Shape;700;p29"/>
          <p:cNvSpPr txBox="1"/>
          <p:nvPr/>
        </p:nvSpPr>
        <p:spPr>
          <a:xfrm>
            <a:off x="975126" y="3767300"/>
            <a:ext cx="8364300" cy="5042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400" u="none" cap="none" strike="noStrike">
                <a:solidFill>
                  <a:srgbClr val="000000"/>
                </a:solidFill>
                <a:latin typeface="Open Sans"/>
                <a:ea typeface="Open Sans"/>
                <a:cs typeface="Open Sans"/>
                <a:sym typeface="Open Sans"/>
              </a:rPr>
              <a:t>Use these design resources in your Canva Presentation.</a:t>
            </a:r>
            <a:endParaRPr>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i="0" lang="en-US" sz="2400" u="none" cap="none" strike="noStrike">
                <a:solidFill>
                  <a:srgbClr val="000000"/>
                </a:solidFill>
                <a:latin typeface="Open Sans"/>
                <a:ea typeface="Open Sans"/>
                <a:cs typeface="Open Sans"/>
                <a:sym typeface="Open Sans"/>
              </a:rPr>
              <a:t>You can find these fonts online too. Happy designing! </a:t>
            </a:r>
            <a:endParaRPr>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i="0" lang="en-US" sz="2400" u="none" cap="none" strike="noStrike">
                <a:solidFill>
                  <a:srgbClr val="000000"/>
                </a:solidFill>
                <a:latin typeface="Open Sans"/>
                <a:ea typeface="Open Sans"/>
                <a:cs typeface="Open Sans"/>
                <a:sym typeface="Open Sans"/>
              </a:rPr>
              <a:t>Don't forget to delete this page before presenting. </a:t>
            </a:r>
            <a:endParaRPr>
              <a:latin typeface="Open Sans"/>
              <a:ea typeface="Open Sans"/>
              <a:cs typeface="Open Sans"/>
              <a:sym typeface="Open Sans"/>
            </a:endParaRPr>
          </a:p>
        </p:txBody>
      </p:sp>
      <p:sp>
        <p:nvSpPr>
          <p:cNvPr id="701" name="Google Shape;701;p29"/>
          <p:cNvSpPr txBox="1"/>
          <p:nvPr/>
        </p:nvSpPr>
        <p:spPr>
          <a:xfrm>
            <a:off x="1028700" y="4746462"/>
            <a:ext cx="67797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400" u="none" cap="none" strike="noStrike">
                <a:solidFill>
                  <a:srgbClr val="000000"/>
                </a:solidFill>
                <a:latin typeface="Open Sans"/>
                <a:ea typeface="Open Sans"/>
                <a:cs typeface="Open Sans"/>
                <a:sym typeface="Open Sans"/>
              </a:rPr>
              <a:t>This presentation template uses the following free fonts:</a:t>
            </a:r>
            <a:endParaRPr>
              <a:latin typeface="Open Sans"/>
              <a:ea typeface="Open Sans"/>
              <a:cs typeface="Open Sans"/>
              <a:sym typeface="Open Sans"/>
            </a:endParaRPr>
          </a:p>
        </p:txBody>
      </p:sp>
      <p:sp>
        <p:nvSpPr>
          <p:cNvPr id="702" name="Google Shape;702;p29"/>
          <p:cNvSpPr txBox="1"/>
          <p:nvPr/>
        </p:nvSpPr>
        <p:spPr>
          <a:xfrm>
            <a:off x="1028700" y="6068528"/>
            <a:ext cx="5073600" cy="1219200"/>
          </a:xfrm>
          <a:prstGeom prst="rect">
            <a:avLst/>
          </a:prstGeom>
          <a:noFill/>
          <a:ln>
            <a:noFill/>
          </a:ln>
        </p:spPr>
        <p:txBody>
          <a:bodyPr anchorCtr="0" anchor="t" bIns="0" lIns="0" spcFirstLastPara="1" rIns="0" wrap="square" tIns="0">
            <a:spAutoFit/>
          </a:bodyPr>
          <a:lstStyle/>
          <a:p>
            <a:pPr indent="-259079" lvl="1" marL="518160" marR="0" rtl="0" algn="l">
              <a:lnSpc>
                <a:spcPct val="115000"/>
              </a:lnSpc>
              <a:spcBef>
                <a:spcPts val="0"/>
              </a:spcBef>
              <a:spcAft>
                <a:spcPts val="0"/>
              </a:spcAft>
              <a:buClr>
                <a:srgbClr val="000000"/>
              </a:buClr>
              <a:buSzPts val="2400"/>
              <a:buFont typeface="Open Sans"/>
              <a:buAutoNum type="arabicPeriod"/>
            </a:pPr>
            <a:r>
              <a:rPr i="0" lang="en-US" sz="2400" u="none" cap="none" strike="noStrike">
                <a:solidFill>
                  <a:srgbClr val="000000"/>
                </a:solidFill>
                <a:latin typeface="Open Sans"/>
                <a:ea typeface="Open Sans"/>
                <a:cs typeface="Open Sans"/>
                <a:sym typeface="Open Sans"/>
              </a:rPr>
              <a:t>Titles: Archivo black</a:t>
            </a:r>
            <a:endParaRPr>
              <a:latin typeface="Open Sans"/>
              <a:ea typeface="Open Sans"/>
              <a:cs typeface="Open Sans"/>
              <a:sym typeface="Open Sans"/>
            </a:endParaRPr>
          </a:p>
          <a:p>
            <a:pPr indent="-259079" lvl="1" marL="518160" marR="0" rtl="0" algn="l">
              <a:lnSpc>
                <a:spcPct val="115000"/>
              </a:lnSpc>
              <a:spcBef>
                <a:spcPts val="0"/>
              </a:spcBef>
              <a:spcAft>
                <a:spcPts val="0"/>
              </a:spcAft>
              <a:buClr>
                <a:srgbClr val="000000"/>
              </a:buClr>
              <a:buSzPts val="2400"/>
              <a:buFont typeface="Open Sans"/>
              <a:buAutoNum type="arabicPeriod"/>
            </a:pPr>
            <a:r>
              <a:rPr i="0" lang="en-US" sz="2400" u="none" cap="none" strike="noStrike">
                <a:solidFill>
                  <a:srgbClr val="000000"/>
                </a:solidFill>
                <a:latin typeface="Open Sans"/>
                <a:ea typeface="Open Sans"/>
                <a:cs typeface="Open Sans"/>
                <a:sym typeface="Open Sans"/>
              </a:rPr>
              <a:t>Headers: Archivo black</a:t>
            </a:r>
            <a:endParaRPr>
              <a:latin typeface="Open Sans"/>
              <a:ea typeface="Open Sans"/>
              <a:cs typeface="Open Sans"/>
              <a:sym typeface="Open Sans"/>
            </a:endParaRPr>
          </a:p>
          <a:p>
            <a:pPr indent="-259079" lvl="1" marL="518160" marR="0" rtl="0" algn="l">
              <a:lnSpc>
                <a:spcPct val="115000"/>
              </a:lnSpc>
              <a:spcBef>
                <a:spcPts val="0"/>
              </a:spcBef>
              <a:spcAft>
                <a:spcPts val="0"/>
              </a:spcAft>
              <a:buClr>
                <a:srgbClr val="000000"/>
              </a:buClr>
              <a:buSzPts val="2400"/>
              <a:buFont typeface="Open Sans"/>
              <a:buAutoNum type="arabicPeriod"/>
            </a:pPr>
            <a:r>
              <a:rPr i="0" lang="en-US" sz="2400" u="none" cap="none" strike="noStrike">
                <a:solidFill>
                  <a:srgbClr val="000000"/>
                </a:solidFill>
                <a:latin typeface="Open Sans"/>
                <a:ea typeface="Open Sans"/>
                <a:cs typeface="Open Sans"/>
                <a:sym typeface="Open Sans"/>
              </a:rPr>
              <a:t>Body Copy: Open Sa</a:t>
            </a:r>
            <a:r>
              <a:rPr lang="en-US" sz="2400">
                <a:latin typeface="Open Sans"/>
                <a:ea typeface="Open Sans"/>
                <a:cs typeface="Open Sans"/>
                <a:sym typeface="Open Sans"/>
              </a:rPr>
              <a:t>ns</a:t>
            </a:r>
            <a:endParaRPr>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BD00"/>
        </a:solidFill>
      </p:bgPr>
    </p:bg>
    <p:spTree>
      <p:nvGrpSpPr>
        <p:cNvPr id="152" name="Shape 152"/>
        <p:cNvGrpSpPr/>
        <p:nvPr/>
      </p:nvGrpSpPr>
      <p:grpSpPr>
        <a:xfrm>
          <a:off x="0" y="0"/>
          <a:ext cx="0" cy="0"/>
          <a:chOff x="0" y="0"/>
          <a:chExt cx="0" cy="0"/>
        </a:xfrm>
      </p:grpSpPr>
      <p:grpSp>
        <p:nvGrpSpPr>
          <p:cNvPr id="153" name="Google Shape;153;p12"/>
          <p:cNvGrpSpPr/>
          <p:nvPr/>
        </p:nvGrpSpPr>
        <p:grpSpPr>
          <a:xfrm>
            <a:off x="0" y="-180826"/>
            <a:ext cx="18288000" cy="10467826"/>
            <a:chOff x="0" y="-47625"/>
            <a:chExt cx="4816593" cy="2756958"/>
          </a:xfrm>
        </p:grpSpPr>
        <p:sp>
          <p:nvSpPr>
            <p:cNvPr id="154" name="Google Shape;154;p12"/>
            <p:cNvSpPr/>
            <p:nvPr/>
          </p:nvSpPr>
          <p:spPr>
            <a:xfrm>
              <a:off x="0" y="0"/>
              <a:ext cx="4816592" cy="2709333"/>
            </a:xfrm>
            <a:custGeom>
              <a:rect b="b" l="l" r="r" t="t"/>
              <a:pathLst>
                <a:path extrusionOk="0" h="2709333" w="4816592">
                  <a:moveTo>
                    <a:pt x="21590" y="0"/>
                  </a:moveTo>
                  <a:lnTo>
                    <a:pt x="4795002" y="0"/>
                  </a:lnTo>
                  <a:cubicBezTo>
                    <a:pt x="4800728" y="0"/>
                    <a:pt x="4806220" y="2275"/>
                    <a:pt x="4810269" y="6324"/>
                  </a:cubicBezTo>
                  <a:cubicBezTo>
                    <a:pt x="4814318" y="10372"/>
                    <a:pt x="4816592" y="15864"/>
                    <a:pt x="4816592" y="21590"/>
                  </a:cubicBezTo>
                  <a:lnTo>
                    <a:pt x="4816592" y="2687743"/>
                  </a:lnTo>
                  <a:cubicBezTo>
                    <a:pt x="4816592" y="2699667"/>
                    <a:pt x="4806926" y="2709333"/>
                    <a:pt x="4795002" y="2709333"/>
                  </a:cubicBezTo>
                  <a:lnTo>
                    <a:pt x="21590" y="2709333"/>
                  </a:lnTo>
                  <a:cubicBezTo>
                    <a:pt x="9666" y="2709333"/>
                    <a:pt x="0" y="2699667"/>
                    <a:pt x="0" y="2687743"/>
                  </a:cubicBezTo>
                  <a:lnTo>
                    <a:pt x="0" y="21590"/>
                  </a:lnTo>
                  <a:cubicBezTo>
                    <a:pt x="0" y="9666"/>
                    <a:pt x="9666" y="0"/>
                    <a:pt x="21590" y="0"/>
                  </a:cubicBezTo>
                  <a:close/>
                </a:path>
              </a:pathLst>
            </a:custGeom>
            <a:solidFill>
              <a:srgbClr val="A5B9FF"/>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2"/>
            <p:cNvSpPr txBox="1"/>
            <p:nvPr/>
          </p:nvSpPr>
          <p:spPr>
            <a:xfrm>
              <a:off x="0" y="-47625"/>
              <a:ext cx="481659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6" name="Google Shape;156;p12"/>
          <p:cNvSpPr txBox="1"/>
          <p:nvPr/>
        </p:nvSpPr>
        <p:spPr>
          <a:xfrm>
            <a:off x="7236963" y="6671204"/>
            <a:ext cx="3731074"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Experience</a:t>
            </a:r>
            <a:endParaRPr/>
          </a:p>
        </p:txBody>
      </p:sp>
      <p:sp>
        <p:nvSpPr>
          <p:cNvPr id="157" name="Google Shape;157;p12"/>
          <p:cNvSpPr txBox="1"/>
          <p:nvPr/>
        </p:nvSpPr>
        <p:spPr>
          <a:xfrm>
            <a:off x="7198664" y="7592858"/>
            <a:ext cx="3306000" cy="886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158" name="Google Shape;158;p12"/>
          <p:cNvSpPr txBox="1"/>
          <p:nvPr/>
        </p:nvSpPr>
        <p:spPr>
          <a:xfrm>
            <a:off x="1028700" y="6593417"/>
            <a:ext cx="4279740"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Introduction</a:t>
            </a:r>
            <a:endParaRPr/>
          </a:p>
        </p:txBody>
      </p:sp>
      <p:sp>
        <p:nvSpPr>
          <p:cNvPr id="159" name="Google Shape;159;p12"/>
          <p:cNvSpPr txBox="1"/>
          <p:nvPr/>
        </p:nvSpPr>
        <p:spPr>
          <a:xfrm>
            <a:off x="1028700" y="7431403"/>
            <a:ext cx="3306000" cy="886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160" name="Google Shape;160;p12"/>
          <p:cNvSpPr txBox="1"/>
          <p:nvPr/>
        </p:nvSpPr>
        <p:spPr>
          <a:xfrm>
            <a:off x="13124425" y="6671204"/>
            <a:ext cx="3794478"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Skills</a:t>
            </a:r>
            <a:endParaRPr/>
          </a:p>
        </p:txBody>
      </p:sp>
      <p:sp>
        <p:nvSpPr>
          <p:cNvPr id="161" name="Google Shape;161;p12"/>
          <p:cNvSpPr txBox="1"/>
          <p:nvPr/>
        </p:nvSpPr>
        <p:spPr>
          <a:xfrm>
            <a:off x="13124425" y="7592858"/>
            <a:ext cx="3306000" cy="886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162" name="Google Shape;162;p12"/>
          <p:cNvSpPr txBox="1"/>
          <p:nvPr/>
        </p:nvSpPr>
        <p:spPr>
          <a:xfrm>
            <a:off x="1028700" y="1019175"/>
            <a:ext cx="16507551" cy="1562100"/>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10207" u="none" cap="none" strike="noStrike">
                <a:solidFill>
                  <a:srgbClr val="000000"/>
                </a:solidFill>
                <a:latin typeface="Archivo Black"/>
                <a:ea typeface="Archivo Black"/>
                <a:cs typeface="Archivo Black"/>
                <a:sym typeface="Archivo Black"/>
              </a:rPr>
              <a:t>Table Of Contents</a:t>
            </a:r>
            <a:endParaRPr/>
          </a:p>
        </p:txBody>
      </p:sp>
      <p:grpSp>
        <p:nvGrpSpPr>
          <p:cNvPr id="163" name="Google Shape;163;p12"/>
          <p:cNvGrpSpPr/>
          <p:nvPr/>
        </p:nvGrpSpPr>
        <p:grpSpPr>
          <a:xfrm>
            <a:off x="1028700" y="3576597"/>
            <a:ext cx="2051329" cy="2079137"/>
            <a:chOff x="0" y="0"/>
            <a:chExt cx="2735106" cy="2772182"/>
          </a:xfrm>
        </p:grpSpPr>
        <p:grpSp>
          <p:nvGrpSpPr>
            <p:cNvPr id="164" name="Google Shape;164;p12"/>
            <p:cNvGrpSpPr/>
            <p:nvPr/>
          </p:nvGrpSpPr>
          <p:grpSpPr>
            <a:xfrm>
              <a:off x="0" y="245157"/>
              <a:ext cx="2527025" cy="2527025"/>
              <a:chOff x="0" y="0"/>
              <a:chExt cx="812800" cy="812800"/>
            </a:xfrm>
          </p:grpSpPr>
          <p:sp>
            <p:nvSpPr>
              <p:cNvPr id="165" name="Google Shape;16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 name="Google Shape;167;p12"/>
            <p:cNvGrpSpPr/>
            <p:nvPr/>
          </p:nvGrpSpPr>
          <p:grpSpPr>
            <a:xfrm>
              <a:off x="208081" y="0"/>
              <a:ext cx="2527025" cy="2527025"/>
              <a:chOff x="0" y="0"/>
              <a:chExt cx="812800" cy="812800"/>
            </a:xfrm>
          </p:grpSpPr>
          <p:sp>
            <p:nvSpPr>
              <p:cNvPr id="168" name="Google Shape;16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D00"/>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70" name="Google Shape;170;p12"/>
          <p:cNvGrpSpPr/>
          <p:nvPr/>
        </p:nvGrpSpPr>
        <p:grpSpPr>
          <a:xfrm>
            <a:off x="7198664" y="3576597"/>
            <a:ext cx="2051329" cy="2079137"/>
            <a:chOff x="0" y="0"/>
            <a:chExt cx="2735106" cy="2772182"/>
          </a:xfrm>
        </p:grpSpPr>
        <p:grpSp>
          <p:nvGrpSpPr>
            <p:cNvPr id="171" name="Google Shape;171;p12"/>
            <p:cNvGrpSpPr/>
            <p:nvPr/>
          </p:nvGrpSpPr>
          <p:grpSpPr>
            <a:xfrm>
              <a:off x="0" y="245157"/>
              <a:ext cx="2527025" cy="2527025"/>
              <a:chOff x="0" y="0"/>
              <a:chExt cx="812800" cy="812800"/>
            </a:xfrm>
          </p:grpSpPr>
          <p:sp>
            <p:nvSpPr>
              <p:cNvPr id="172" name="Google Shape;17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 name="Google Shape;174;p12"/>
            <p:cNvGrpSpPr/>
            <p:nvPr/>
          </p:nvGrpSpPr>
          <p:grpSpPr>
            <a:xfrm>
              <a:off x="208081" y="0"/>
              <a:ext cx="2527025" cy="2527025"/>
              <a:chOff x="0" y="0"/>
              <a:chExt cx="812800" cy="812800"/>
            </a:xfrm>
          </p:grpSpPr>
          <p:sp>
            <p:nvSpPr>
              <p:cNvPr id="175" name="Google Shape;17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D00"/>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77" name="Google Shape;177;p12"/>
          <p:cNvGrpSpPr/>
          <p:nvPr/>
        </p:nvGrpSpPr>
        <p:grpSpPr>
          <a:xfrm>
            <a:off x="12970335" y="3596196"/>
            <a:ext cx="2051329" cy="2079137"/>
            <a:chOff x="0" y="0"/>
            <a:chExt cx="2735106" cy="2772182"/>
          </a:xfrm>
        </p:grpSpPr>
        <p:grpSp>
          <p:nvGrpSpPr>
            <p:cNvPr id="178" name="Google Shape;178;p12"/>
            <p:cNvGrpSpPr/>
            <p:nvPr/>
          </p:nvGrpSpPr>
          <p:grpSpPr>
            <a:xfrm>
              <a:off x="0" y="245157"/>
              <a:ext cx="2527025" cy="2527025"/>
              <a:chOff x="0" y="0"/>
              <a:chExt cx="812800" cy="812800"/>
            </a:xfrm>
          </p:grpSpPr>
          <p:sp>
            <p:nvSpPr>
              <p:cNvPr id="179" name="Google Shape;17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 name="Google Shape;181;p12"/>
            <p:cNvGrpSpPr/>
            <p:nvPr/>
          </p:nvGrpSpPr>
          <p:grpSpPr>
            <a:xfrm>
              <a:off x="208081" y="0"/>
              <a:ext cx="2527025" cy="2527025"/>
              <a:chOff x="0" y="0"/>
              <a:chExt cx="812800" cy="812800"/>
            </a:xfrm>
          </p:grpSpPr>
          <p:sp>
            <p:nvSpPr>
              <p:cNvPr id="182" name="Google Shape;18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D00"/>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84" name="Google Shape;184;p12"/>
          <p:cNvSpPr txBox="1"/>
          <p:nvPr/>
        </p:nvSpPr>
        <p:spPr>
          <a:xfrm>
            <a:off x="1435559" y="3901653"/>
            <a:ext cx="2114344" cy="1241847"/>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164" u="none" cap="none" strike="noStrike">
                <a:solidFill>
                  <a:srgbClr val="000000"/>
                </a:solidFill>
                <a:latin typeface="Archivo Black"/>
                <a:ea typeface="Archivo Black"/>
                <a:cs typeface="Archivo Black"/>
                <a:sym typeface="Archivo Black"/>
              </a:rPr>
              <a:t>01</a:t>
            </a:r>
            <a:endParaRPr/>
          </a:p>
        </p:txBody>
      </p:sp>
      <p:sp>
        <p:nvSpPr>
          <p:cNvPr id="185" name="Google Shape;185;p12"/>
          <p:cNvSpPr txBox="1"/>
          <p:nvPr/>
        </p:nvSpPr>
        <p:spPr>
          <a:xfrm>
            <a:off x="7577445" y="3901653"/>
            <a:ext cx="2114344" cy="1241847"/>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164" u="none" cap="none" strike="noStrike">
                <a:solidFill>
                  <a:srgbClr val="000000"/>
                </a:solidFill>
                <a:latin typeface="Archivo Black"/>
                <a:ea typeface="Archivo Black"/>
                <a:cs typeface="Archivo Black"/>
                <a:sym typeface="Archivo Black"/>
              </a:rPr>
              <a:t>02</a:t>
            </a:r>
            <a:endParaRPr/>
          </a:p>
        </p:txBody>
      </p:sp>
      <p:sp>
        <p:nvSpPr>
          <p:cNvPr id="186" name="Google Shape;186;p12"/>
          <p:cNvSpPr txBox="1"/>
          <p:nvPr/>
        </p:nvSpPr>
        <p:spPr>
          <a:xfrm>
            <a:off x="13339865" y="3901653"/>
            <a:ext cx="2114344" cy="1241847"/>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164" u="none" cap="none" strike="noStrike">
                <a:solidFill>
                  <a:srgbClr val="000000"/>
                </a:solidFill>
                <a:latin typeface="Archivo Black"/>
                <a:ea typeface="Archivo Black"/>
                <a:cs typeface="Archivo Black"/>
                <a:sym typeface="Archivo Black"/>
              </a:rPr>
              <a:t>03</a:t>
            </a:r>
            <a:endParaRPr/>
          </a:p>
        </p:txBody>
      </p:sp>
      <p:grpSp>
        <p:nvGrpSpPr>
          <p:cNvPr id="187" name="Google Shape;187;p12"/>
          <p:cNvGrpSpPr/>
          <p:nvPr/>
        </p:nvGrpSpPr>
        <p:grpSpPr>
          <a:xfrm>
            <a:off x="15994519" y="1020775"/>
            <a:ext cx="1071861" cy="1071861"/>
            <a:chOff x="0" y="0"/>
            <a:chExt cx="812800" cy="812800"/>
          </a:xfrm>
        </p:grpSpPr>
        <p:sp>
          <p:nvSpPr>
            <p:cNvPr id="188" name="Google Shape;188;p1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19050">
              <a:solidFill>
                <a:srgbClr val="000000"/>
              </a:solidFill>
              <a:prstDash val="solid"/>
              <a:miter lim="8000"/>
              <a:headEnd len="sm" w="sm" type="none"/>
              <a:tailEnd len="sm" w="sm" type="none"/>
            </a:ln>
          </p:spPr>
        </p:sp>
        <p:sp>
          <p:nvSpPr>
            <p:cNvPr id="189" name="Google Shape;189;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 name="Google Shape;190;p12"/>
          <p:cNvGrpSpPr/>
          <p:nvPr/>
        </p:nvGrpSpPr>
        <p:grpSpPr>
          <a:xfrm>
            <a:off x="4334774" y="4821696"/>
            <a:ext cx="1071861" cy="1071861"/>
            <a:chOff x="0" y="0"/>
            <a:chExt cx="812800" cy="812800"/>
          </a:xfrm>
        </p:grpSpPr>
        <p:sp>
          <p:nvSpPr>
            <p:cNvPr id="191" name="Google Shape;191;p1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19050">
              <a:solidFill>
                <a:srgbClr val="000000"/>
              </a:solidFill>
              <a:prstDash val="solid"/>
              <a:miter lim="8000"/>
              <a:headEnd len="sm" w="sm" type="none"/>
              <a:tailEnd len="sm" w="sm" type="none"/>
            </a:ln>
          </p:spPr>
        </p:sp>
        <p:sp>
          <p:nvSpPr>
            <p:cNvPr id="192" name="Google Shape;192;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 name="Google Shape;193;p12"/>
          <p:cNvGrpSpPr/>
          <p:nvPr/>
        </p:nvGrpSpPr>
        <p:grpSpPr>
          <a:xfrm>
            <a:off x="16918903" y="2807457"/>
            <a:ext cx="3086100" cy="3086100"/>
            <a:chOff x="0" y="0"/>
            <a:chExt cx="812800" cy="812800"/>
          </a:xfrm>
        </p:grpSpPr>
        <p:sp>
          <p:nvSpPr>
            <p:cNvPr id="194" name="Google Shape;19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 name="Google Shape;196;p12"/>
          <p:cNvGrpSpPr/>
          <p:nvPr/>
        </p:nvGrpSpPr>
        <p:grpSpPr>
          <a:xfrm>
            <a:off x="2681737" y="8970643"/>
            <a:ext cx="3086100" cy="3086100"/>
            <a:chOff x="0" y="0"/>
            <a:chExt cx="812800" cy="812800"/>
          </a:xfrm>
        </p:grpSpPr>
        <p:sp>
          <p:nvSpPr>
            <p:cNvPr id="197" name="Google Shape;19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802E"/>
        </a:solidFill>
      </p:bgPr>
    </p:bg>
    <p:spTree>
      <p:nvGrpSpPr>
        <p:cNvPr id="706" name="Shape 706"/>
        <p:cNvGrpSpPr/>
        <p:nvPr/>
      </p:nvGrpSpPr>
      <p:grpSpPr>
        <a:xfrm>
          <a:off x="0" y="0"/>
          <a:ext cx="0" cy="0"/>
          <a:chOff x="0" y="0"/>
          <a:chExt cx="0" cy="0"/>
        </a:xfrm>
      </p:grpSpPr>
      <p:grpSp>
        <p:nvGrpSpPr>
          <p:cNvPr id="707" name="Google Shape;707;p30"/>
          <p:cNvGrpSpPr/>
          <p:nvPr/>
        </p:nvGrpSpPr>
        <p:grpSpPr>
          <a:xfrm>
            <a:off x="0" y="-74780"/>
            <a:ext cx="18288000" cy="10359330"/>
            <a:chOff x="0" y="-19050"/>
            <a:chExt cx="4816593" cy="2728383"/>
          </a:xfrm>
        </p:grpSpPr>
        <p:sp>
          <p:nvSpPr>
            <p:cNvPr id="708" name="Google Shape;708;p30"/>
            <p:cNvSpPr/>
            <p:nvPr/>
          </p:nvSpPr>
          <p:spPr>
            <a:xfrm>
              <a:off x="0" y="0"/>
              <a:ext cx="4816592" cy="2709333"/>
            </a:xfrm>
            <a:custGeom>
              <a:rect b="b" l="l" r="r" t="t"/>
              <a:pathLst>
                <a:path extrusionOk="0" h="2709333" w="4816592">
                  <a:moveTo>
                    <a:pt x="21590" y="0"/>
                  </a:moveTo>
                  <a:lnTo>
                    <a:pt x="4795002" y="0"/>
                  </a:lnTo>
                  <a:cubicBezTo>
                    <a:pt x="4800728" y="0"/>
                    <a:pt x="4806220" y="2275"/>
                    <a:pt x="4810269" y="6324"/>
                  </a:cubicBezTo>
                  <a:cubicBezTo>
                    <a:pt x="4814318" y="10372"/>
                    <a:pt x="4816592" y="15864"/>
                    <a:pt x="4816592" y="21590"/>
                  </a:cubicBezTo>
                  <a:lnTo>
                    <a:pt x="4816592" y="2687743"/>
                  </a:lnTo>
                  <a:cubicBezTo>
                    <a:pt x="4816592" y="2699667"/>
                    <a:pt x="4806926" y="2709333"/>
                    <a:pt x="4795002" y="2709333"/>
                  </a:cubicBezTo>
                  <a:lnTo>
                    <a:pt x="21590" y="2709333"/>
                  </a:lnTo>
                  <a:cubicBezTo>
                    <a:pt x="9666" y="2709333"/>
                    <a:pt x="0" y="2699667"/>
                    <a:pt x="0" y="2687743"/>
                  </a:cubicBezTo>
                  <a:lnTo>
                    <a:pt x="0" y="21590"/>
                  </a:lnTo>
                  <a:cubicBezTo>
                    <a:pt x="0" y="9666"/>
                    <a:pt x="9666" y="0"/>
                    <a:pt x="21590" y="0"/>
                  </a:cubicBezTo>
                  <a:close/>
                </a:path>
              </a:pathLst>
            </a:custGeom>
            <a:solidFill>
              <a:srgbClr val="A5B9FF"/>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30"/>
            <p:cNvSpPr txBox="1"/>
            <p:nvPr/>
          </p:nvSpPr>
          <p:spPr>
            <a:xfrm>
              <a:off x="0" y="-19050"/>
              <a:ext cx="4816593" cy="2728383"/>
            </a:xfrm>
            <a:prstGeom prst="rect">
              <a:avLst/>
            </a:prstGeom>
            <a:noFill/>
            <a:ln>
              <a:noFill/>
            </a:ln>
          </p:spPr>
          <p:txBody>
            <a:bodyPr anchorCtr="0" anchor="ctr" bIns="50800" lIns="50800" spcFirstLastPara="1" rIns="50800" wrap="square" tIns="50800">
              <a:noAutofit/>
            </a:bodyPr>
            <a:lstStyle/>
            <a:p>
              <a:pPr indent="0" lvl="0" marL="0" marR="0" rtl="0" algn="l">
                <a:lnSpc>
                  <a:spcPct val="28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10" name="Google Shape;710;p30"/>
          <p:cNvSpPr txBox="1"/>
          <p:nvPr/>
        </p:nvSpPr>
        <p:spPr>
          <a:xfrm>
            <a:off x="5280936" y="1014413"/>
            <a:ext cx="7726128" cy="13906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084" u="none" cap="none" strike="noStrike">
                <a:solidFill>
                  <a:srgbClr val="000000"/>
                </a:solidFill>
                <a:latin typeface="Archivo Black"/>
                <a:ea typeface="Archivo Black"/>
                <a:cs typeface="Archivo Black"/>
                <a:sym typeface="Archivo Black"/>
              </a:rPr>
              <a:t>Credits</a:t>
            </a:r>
            <a:endParaRPr/>
          </a:p>
        </p:txBody>
      </p:sp>
      <p:sp>
        <p:nvSpPr>
          <p:cNvPr id="711" name="Google Shape;711;p30"/>
          <p:cNvSpPr txBox="1"/>
          <p:nvPr/>
        </p:nvSpPr>
        <p:spPr>
          <a:xfrm>
            <a:off x="3143698" y="5112475"/>
            <a:ext cx="11810400" cy="369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i="0" lang="en-US" sz="2400" u="none" cap="none" strike="noStrike">
                <a:solidFill>
                  <a:srgbClr val="000000"/>
                </a:solidFill>
                <a:latin typeface="Open Sans"/>
                <a:ea typeface="Open Sans"/>
                <a:cs typeface="Open Sans"/>
                <a:sym typeface="Open Sans"/>
              </a:rPr>
              <a:t>This presentation template is free for everyone to use thanks to the following:</a:t>
            </a:r>
            <a:endParaRPr>
              <a:latin typeface="Open Sans"/>
              <a:ea typeface="Open Sans"/>
              <a:cs typeface="Open Sans"/>
              <a:sym typeface="Open Sans"/>
            </a:endParaRPr>
          </a:p>
        </p:txBody>
      </p:sp>
      <p:sp>
        <p:nvSpPr>
          <p:cNvPr id="712" name="Google Shape;712;p30"/>
          <p:cNvSpPr txBox="1"/>
          <p:nvPr/>
        </p:nvSpPr>
        <p:spPr>
          <a:xfrm>
            <a:off x="2818025" y="5932705"/>
            <a:ext cx="12651900" cy="8865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SlidesCarnival for the presentation template</a:t>
            </a:r>
            <a:endParaRPr>
              <a:latin typeface="Open Sans"/>
              <a:ea typeface="Open Sans"/>
              <a:cs typeface="Open Sans"/>
              <a:sym typeface="Open Sans"/>
            </a:endParaRPr>
          </a:p>
          <a:p>
            <a:pPr indent="0" lvl="0" marL="0" marR="0" rtl="0" algn="ctr">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Pexels for the photos</a:t>
            </a:r>
            <a:endParaRPr>
              <a:latin typeface="Open Sans"/>
              <a:ea typeface="Open Sans"/>
              <a:cs typeface="Open Sans"/>
              <a:sym typeface="Open Sans"/>
            </a:endParaRPr>
          </a:p>
        </p:txBody>
      </p:sp>
      <p:sp>
        <p:nvSpPr>
          <p:cNvPr id="713" name="Google Shape;713;p30"/>
          <p:cNvSpPr txBox="1"/>
          <p:nvPr/>
        </p:nvSpPr>
        <p:spPr>
          <a:xfrm>
            <a:off x="2818025" y="7452895"/>
            <a:ext cx="12651949" cy="13906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084" u="none" cap="none" strike="noStrike">
                <a:solidFill>
                  <a:srgbClr val="000000"/>
                </a:solidFill>
                <a:latin typeface="Archivo Black"/>
                <a:ea typeface="Archivo Black"/>
                <a:cs typeface="Archivo Black"/>
                <a:sym typeface="Archivo Black"/>
              </a:rPr>
              <a:t>Happy designing! </a:t>
            </a:r>
            <a:endParaRPr/>
          </a:p>
        </p:txBody>
      </p:sp>
      <p:grpSp>
        <p:nvGrpSpPr>
          <p:cNvPr id="714" name="Google Shape;714;p30"/>
          <p:cNvGrpSpPr/>
          <p:nvPr/>
        </p:nvGrpSpPr>
        <p:grpSpPr>
          <a:xfrm>
            <a:off x="13699877" y="-1371600"/>
            <a:ext cx="3086100" cy="3086100"/>
            <a:chOff x="0" y="0"/>
            <a:chExt cx="812800" cy="812800"/>
          </a:xfrm>
        </p:grpSpPr>
        <p:sp>
          <p:nvSpPr>
            <p:cNvPr id="715" name="Google Shape;71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7" name="Google Shape;717;p30"/>
          <p:cNvGrpSpPr/>
          <p:nvPr/>
        </p:nvGrpSpPr>
        <p:grpSpPr>
          <a:xfrm>
            <a:off x="-1543050" y="3778023"/>
            <a:ext cx="3086100" cy="3086100"/>
            <a:chOff x="0" y="0"/>
            <a:chExt cx="812800" cy="812800"/>
          </a:xfrm>
        </p:grpSpPr>
        <p:sp>
          <p:nvSpPr>
            <p:cNvPr id="718" name="Google Shape;71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0" name="Google Shape;720;p30"/>
          <p:cNvGrpSpPr/>
          <p:nvPr/>
        </p:nvGrpSpPr>
        <p:grpSpPr>
          <a:xfrm>
            <a:off x="3346754" y="923393"/>
            <a:ext cx="1071861" cy="1071861"/>
            <a:chOff x="0" y="0"/>
            <a:chExt cx="812800" cy="812800"/>
          </a:xfrm>
        </p:grpSpPr>
        <p:sp>
          <p:nvSpPr>
            <p:cNvPr id="721" name="Google Shape;721;p3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DBD00"/>
            </a:solidFill>
            <a:ln cap="sq" cmpd="sng" w="19050">
              <a:solidFill>
                <a:srgbClr val="000000"/>
              </a:solidFill>
              <a:prstDash val="solid"/>
              <a:miter lim="8000"/>
              <a:headEnd len="sm" w="sm" type="none"/>
              <a:tailEnd len="sm" w="sm" type="none"/>
            </a:ln>
          </p:spPr>
        </p:sp>
        <p:sp>
          <p:nvSpPr>
            <p:cNvPr id="722" name="Google Shape;722;p3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3" name="Google Shape;723;p30"/>
          <p:cNvGrpSpPr/>
          <p:nvPr/>
        </p:nvGrpSpPr>
        <p:grpSpPr>
          <a:xfrm>
            <a:off x="15957721" y="6757570"/>
            <a:ext cx="1071861" cy="1071861"/>
            <a:chOff x="0" y="0"/>
            <a:chExt cx="812800" cy="812800"/>
          </a:xfrm>
        </p:grpSpPr>
        <p:sp>
          <p:nvSpPr>
            <p:cNvPr id="724" name="Google Shape;724;p3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E802E"/>
            </a:solidFill>
            <a:ln cap="sq" cmpd="sng" w="19050">
              <a:solidFill>
                <a:srgbClr val="000000"/>
              </a:solidFill>
              <a:prstDash val="solid"/>
              <a:miter lim="8000"/>
              <a:headEnd len="sm" w="sm" type="none"/>
              <a:tailEnd len="sm" w="sm" type="none"/>
            </a:ln>
          </p:spPr>
        </p:sp>
        <p:sp>
          <p:nvSpPr>
            <p:cNvPr id="725" name="Google Shape;725;p3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26" name="Google Shape;726;p30"/>
          <p:cNvPicPr preferRelativeResize="0"/>
          <p:nvPr/>
        </p:nvPicPr>
        <p:blipFill>
          <a:blip r:embed="rId3">
            <a:alphaModFix/>
          </a:blip>
          <a:stretch>
            <a:fillRect/>
          </a:stretch>
        </p:blipFill>
        <p:spPr>
          <a:xfrm>
            <a:off x="6131250" y="3005576"/>
            <a:ext cx="6025501" cy="150638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BD00"/>
        </a:solidFill>
      </p:bgPr>
    </p:bg>
    <p:spTree>
      <p:nvGrpSpPr>
        <p:cNvPr id="202" name="Shape 202"/>
        <p:cNvGrpSpPr/>
        <p:nvPr/>
      </p:nvGrpSpPr>
      <p:grpSpPr>
        <a:xfrm>
          <a:off x="0" y="0"/>
          <a:ext cx="0" cy="0"/>
          <a:chOff x="0" y="0"/>
          <a:chExt cx="0" cy="0"/>
        </a:xfrm>
      </p:grpSpPr>
      <p:grpSp>
        <p:nvGrpSpPr>
          <p:cNvPr id="203" name="Google Shape;203;p13"/>
          <p:cNvGrpSpPr/>
          <p:nvPr/>
        </p:nvGrpSpPr>
        <p:grpSpPr>
          <a:xfrm>
            <a:off x="0" y="-180827"/>
            <a:ext cx="18288122" cy="10467894"/>
            <a:chOff x="0" y="-47625"/>
            <a:chExt cx="4816593" cy="2756958"/>
          </a:xfrm>
        </p:grpSpPr>
        <p:sp>
          <p:nvSpPr>
            <p:cNvPr id="204" name="Google Shape;204;p13"/>
            <p:cNvSpPr/>
            <p:nvPr/>
          </p:nvSpPr>
          <p:spPr>
            <a:xfrm>
              <a:off x="0" y="0"/>
              <a:ext cx="4816592" cy="2709333"/>
            </a:xfrm>
            <a:custGeom>
              <a:rect b="b" l="l" r="r" t="t"/>
              <a:pathLst>
                <a:path extrusionOk="0" h="2709333" w="4816592">
                  <a:moveTo>
                    <a:pt x="21590" y="0"/>
                  </a:moveTo>
                  <a:lnTo>
                    <a:pt x="4795002" y="0"/>
                  </a:lnTo>
                  <a:cubicBezTo>
                    <a:pt x="4800728" y="0"/>
                    <a:pt x="4806220" y="2275"/>
                    <a:pt x="4810269" y="6324"/>
                  </a:cubicBezTo>
                  <a:cubicBezTo>
                    <a:pt x="4814318" y="10372"/>
                    <a:pt x="4816592" y="15864"/>
                    <a:pt x="4816592" y="21590"/>
                  </a:cubicBezTo>
                  <a:lnTo>
                    <a:pt x="4816592" y="2687743"/>
                  </a:lnTo>
                  <a:cubicBezTo>
                    <a:pt x="4816592" y="2699667"/>
                    <a:pt x="4806926" y="2709333"/>
                    <a:pt x="4795002" y="2709333"/>
                  </a:cubicBezTo>
                  <a:lnTo>
                    <a:pt x="21590" y="2709333"/>
                  </a:lnTo>
                  <a:cubicBezTo>
                    <a:pt x="9666" y="2709333"/>
                    <a:pt x="0" y="2699667"/>
                    <a:pt x="0" y="2687743"/>
                  </a:cubicBezTo>
                  <a:lnTo>
                    <a:pt x="0" y="21590"/>
                  </a:lnTo>
                  <a:cubicBezTo>
                    <a:pt x="0" y="9666"/>
                    <a:pt x="9666" y="0"/>
                    <a:pt x="21590" y="0"/>
                  </a:cubicBezTo>
                  <a:close/>
                </a:path>
              </a:pathLst>
            </a:custGeom>
            <a:solidFill>
              <a:srgbClr val="A5B9FF"/>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3"/>
            <p:cNvSpPr txBox="1"/>
            <p:nvPr/>
          </p:nvSpPr>
          <p:spPr>
            <a:xfrm>
              <a:off x="0" y="-47625"/>
              <a:ext cx="481659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 name="Google Shape;206;p13"/>
          <p:cNvGrpSpPr/>
          <p:nvPr/>
        </p:nvGrpSpPr>
        <p:grpSpPr>
          <a:xfrm>
            <a:off x="1028700" y="1336202"/>
            <a:ext cx="2051329" cy="2079137"/>
            <a:chOff x="0" y="0"/>
            <a:chExt cx="2735106" cy="2772182"/>
          </a:xfrm>
        </p:grpSpPr>
        <p:grpSp>
          <p:nvGrpSpPr>
            <p:cNvPr id="207" name="Google Shape;207;p13"/>
            <p:cNvGrpSpPr/>
            <p:nvPr/>
          </p:nvGrpSpPr>
          <p:grpSpPr>
            <a:xfrm>
              <a:off x="0" y="245157"/>
              <a:ext cx="2527025" cy="2527025"/>
              <a:chOff x="0" y="0"/>
              <a:chExt cx="812800" cy="812800"/>
            </a:xfrm>
          </p:grpSpPr>
          <p:sp>
            <p:nvSpPr>
              <p:cNvPr id="208" name="Google Shape;20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 name="Google Shape;210;p13"/>
            <p:cNvGrpSpPr/>
            <p:nvPr/>
          </p:nvGrpSpPr>
          <p:grpSpPr>
            <a:xfrm>
              <a:off x="208081" y="0"/>
              <a:ext cx="2527025" cy="2527025"/>
              <a:chOff x="0" y="0"/>
              <a:chExt cx="812800" cy="812800"/>
            </a:xfrm>
          </p:grpSpPr>
          <p:sp>
            <p:nvSpPr>
              <p:cNvPr id="211" name="Google Shape;21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D00"/>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13" name="Google Shape;213;p13"/>
          <p:cNvGrpSpPr/>
          <p:nvPr/>
        </p:nvGrpSpPr>
        <p:grpSpPr>
          <a:xfrm>
            <a:off x="15894569" y="626288"/>
            <a:ext cx="1071861" cy="1071861"/>
            <a:chOff x="0" y="0"/>
            <a:chExt cx="812800" cy="812800"/>
          </a:xfrm>
        </p:grpSpPr>
        <p:sp>
          <p:nvSpPr>
            <p:cNvPr id="214" name="Google Shape;214;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19050">
              <a:solidFill>
                <a:srgbClr val="000000"/>
              </a:solidFill>
              <a:prstDash val="solid"/>
              <a:miter lim="8000"/>
              <a:headEnd len="sm" w="sm" type="none"/>
              <a:tailEnd len="sm" w="sm" type="none"/>
            </a:ln>
          </p:spPr>
        </p:sp>
        <p:sp>
          <p:nvSpPr>
            <p:cNvPr id="215" name="Google Shape;215;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13"/>
          <p:cNvGrpSpPr/>
          <p:nvPr/>
        </p:nvGrpSpPr>
        <p:grpSpPr>
          <a:xfrm>
            <a:off x="1420871" y="8412831"/>
            <a:ext cx="1071861" cy="1071861"/>
            <a:chOff x="0" y="0"/>
            <a:chExt cx="812800" cy="812800"/>
          </a:xfrm>
        </p:grpSpPr>
        <p:sp>
          <p:nvSpPr>
            <p:cNvPr id="217" name="Google Shape;217;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19050">
              <a:solidFill>
                <a:srgbClr val="000000"/>
              </a:solidFill>
              <a:prstDash val="solid"/>
              <a:miter lim="8000"/>
              <a:headEnd len="sm" w="sm" type="none"/>
              <a:tailEnd len="sm" w="sm" type="none"/>
            </a:ln>
          </p:spPr>
        </p:sp>
        <p:sp>
          <p:nvSpPr>
            <p:cNvPr id="218" name="Google Shape;218;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 name="Google Shape;219;p13"/>
          <p:cNvGrpSpPr/>
          <p:nvPr/>
        </p:nvGrpSpPr>
        <p:grpSpPr>
          <a:xfrm>
            <a:off x="-1543050" y="4747591"/>
            <a:ext cx="3086100" cy="3086100"/>
            <a:chOff x="0" y="0"/>
            <a:chExt cx="812800" cy="812800"/>
          </a:xfrm>
        </p:grpSpPr>
        <p:sp>
          <p:nvSpPr>
            <p:cNvPr id="220" name="Google Shape;22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 name="Google Shape;222;p13"/>
          <p:cNvGrpSpPr/>
          <p:nvPr/>
        </p:nvGrpSpPr>
        <p:grpSpPr>
          <a:xfrm>
            <a:off x="16966429" y="2910060"/>
            <a:ext cx="3086100" cy="3086100"/>
            <a:chOff x="0" y="0"/>
            <a:chExt cx="812800" cy="812800"/>
          </a:xfrm>
        </p:grpSpPr>
        <p:sp>
          <p:nvSpPr>
            <p:cNvPr id="223" name="Google Shape;22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5" name="Google Shape;225;p13"/>
          <p:cNvSpPr txBox="1"/>
          <p:nvPr/>
        </p:nvSpPr>
        <p:spPr>
          <a:xfrm>
            <a:off x="3409755" y="1589958"/>
            <a:ext cx="8812860" cy="1562100"/>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10207" u="none" cap="none" strike="noStrike">
                <a:solidFill>
                  <a:srgbClr val="000000"/>
                </a:solidFill>
                <a:latin typeface="Archivo Black"/>
                <a:ea typeface="Archivo Black"/>
                <a:cs typeface="Archivo Black"/>
                <a:sym typeface="Archivo Black"/>
              </a:rPr>
              <a:t>Introduction</a:t>
            </a:r>
            <a:endParaRPr/>
          </a:p>
        </p:txBody>
      </p:sp>
      <p:sp>
        <p:nvSpPr>
          <p:cNvPr id="226" name="Google Shape;226;p13"/>
          <p:cNvSpPr txBox="1"/>
          <p:nvPr/>
        </p:nvSpPr>
        <p:spPr>
          <a:xfrm>
            <a:off x="3409755" y="3367714"/>
            <a:ext cx="6971400" cy="55398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Welcome to a world of endless possibilities and boundless imagination. In this passage, we will embark on a journey through words and ideas, exploring the depths of creativity and knowledge. Let your mind wander and your thoughts flow freely as we delve into the realms of inspiration and discovery. </a:t>
            </a:r>
            <a:endParaRPr>
              <a:latin typeface="Open Sans"/>
              <a:ea typeface="Open Sans"/>
              <a:cs typeface="Open Sans"/>
              <a:sym typeface="Open Sans"/>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Together, we will uncover new perspectives, ignite passions, and create a tapestry of thoughts that will inspire and uplift. </a:t>
            </a:r>
            <a:endParaRPr>
              <a:latin typeface="Open Sans"/>
              <a:ea typeface="Open Sans"/>
              <a:cs typeface="Open Sans"/>
              <a:sym typeface="Open Sans"/>
            </a:endParaRPr>
          </a:p>
        </p:txBody>
      </p:sp>
      <p:sp>
        <p:nvSpPr>
          <p:cNvPr id="227" name="Google Shape;227;p13"/>
          <p:cNvSpPr txBox="1"/>
          <p:nvPr/>
        </p:nvSpPr>
        <p:spPr>
          <a:xfrm>
            <a:off x="1435559" y="1684154"/>
            <a:ext cx="2114344" cy="1241847"/>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164" u="none" cap="none" strike="noStrike">
                <a:solidFill>
                  <a:srgbClr val="000000"/>
                </a:solidFill>
                <a:latin typeface="Archivo Black"/>
                <a:ea typeface="Archivo Black"/>
                <a:cs typeface="Archivo Black"/>
                <a:sym typeface="Archivo Black"/>
              </a:rPr>
              <a:t>01</a:t>
            </a:r>
            <a:endParaRPr/>
          </a:p>
        </p:txBody>
      </p:sp>
      <p:pic>
        <p:nvPicPr>
          <p:cNvPr id="228" name="Google Shape;228;p13"/>
          <p:cNvPicPr preferRelativeResize="0"/>
          <p:nvPr/>
        </p:nvPicPr>
        <p:blipFill>
          <a:blip r:embed="rId3">
            <a:alphaModFix/>
          </a:blip>
          <a:stretch>
            <a:fillRect/>
          </a:stretch>
        </p:blipFill>
        <p:spPr>
          <a:xfrm>
            <a:off x="10509375" y="3429000"/>
            <a:ext cx="6622050" cy="6858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802E"/>
        </a:solidFill>
      </p:bgPr>
    </p:bg>
    <p:spTree>
      <p:nvGrpSpPr>
        <p:cNvPr id="232" name="Shape 232"/>
        <p:cNvGrpSpPr/>
        <p:nvPr/>
      </p:nvGrpSpPr>
      <p:grpSpPr>
        <a:xfrm>
          <a:off x="0" y="0"/>
          <a:ext cx="0" cy="0"/>
          <a:chOff x="0" y="0"/>
          <a:chExt cx="0" cy="0"/>
        </a:xfrm>
      </p:grpSpPr>
      <p:grpSp>
        <p:nvGrpSpPr>
          <p:cNvPr id="233" name="Google Shape;233;p14"/>
          <p:cNvGrpSpPr/>
          <p:nvPr/>
        </p:nvGrpSpPr>
        <p:grpSpPr>
          <a:xfrm>
            <a:off x="0" y="-180826"/>
            <a:ext cx="18288000" cy="10467826"/>
            <a:chOff x="0" y="-47625"/>
            <a:chExt cx="4816593" cy="2756958"/>
          </a:xfrm>
        </p:grpSpPr>
        <p:sp>
          <p:nvSpPr>
            <p:cNvPr id="234" name="Google Shape;234;p14"/>
            <p:cNvSpPr/>
            <p:nvPr/>
          </p:nvSpPr>
          <p:spPr>
            <a:xfrm>
              <a:off x="0" y="0"/>
              <a:ext cx="4816592" cy="2709333"/>
            </a:xfrm>
            <a:custGeom>
              <a:rect b="b" l="l" r="r" t="t"/>
              <a:pathLst>
                <a:path extrusionOk="0" h="2709333" w="4816592">
                  <a:moveTo>
                    <a:pt x="21590" y="0"/>
                  </a:moveTo>
                  <a:lnTo>
                    <a:pt x="4795002" y="0"/>
                  </a:lnTo>
                  <a:cubicBezTo>
                    <a:pt x="4800728" y="0"/>
                    <a:pt x="4806220" y="2275"/>
                    <a:pt x="4810269" y="6324"/>
                  </a:cubicBezTo>
                  <a:cubicBezTo>
                    <a:pt x="4814318" y="10372"/>
                    <a:pt x="4816592" y="15864"/>
                    <a:pt x="4816592" y="21590"/>
                  </a:cubicBezTo>
                  <a:lnTo>
                    <a:pt x="4816592" y="2687743"/>
                  </a:lnTo>
                  <a:cubicBezTo>
                    <a:pt x="4816592" y="2699667"/>
                    <a:pt x="4806926" y="2709333"/>
                    <a:pt x="4795002" y="2709333"/>
                  </a:cubicBezTo>
                  <a:lnTo>
                    <a:pt x="21590" y="2709333"/>
                  </a:lnTo>
                  <a:cubicBezTo>
                    <a:pt x="9666" y="2709333"/>
                    <a:pt x="0" y="2699667"/>
                    <a:pt x="0" y="2687743"/>
                  </a:cubicBezTo>
                  <a:lnTo>
                    <a:pt x="0" y="21590"/>
                  </a:lnTo>
                  <a:cubicBezTo>
                    <a:pt x="0" y="9666"/>
                    <a:pt x="9666" y="0"/>
                    <a:pt x="21590" y="0"/>
                  </a:cubicBezTo>
                  <a:close/>
                </a:path>
              </a:pathLst>
            </a:custGeom>
            <a:solidFill>
              <a:srgbClr val="A5B9FF"/>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4"/>
            <p:cNvSpPr txBox="1"/>
            <p:nvPr/>
          </p:nvSpPr>
          <p:spPr>
            <a:xfrm>
              <a:off x="0" y="-47625"/>
              <a:ext cx="481659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6" name="Google Shape;236;p14"/>
          <p:cNvPicPr preferRelativeResize="0"/>
          <p:nvPr/>
        </p:nvPicPr>
        <p:blipFill>
          <a:blip r:embed="rId3">
            <a:alphaModFix/>
          </a:blip>
          <a:stretch>
            <a:fillRect/>
          </a:stretch>
        </p:blipFill>
        <p:spPr>
          <a:xfrm>
            <a:off x="1171550" y="2767138"/>
            <a:ext cx="15737349" cy="5271373"/>
          </a:xfrm>
          <a:prstGeom prst="rect">
            <a:avLst/>
          </a:prstGeom>
          <a:noFill/>
          <a:ln>
            <a:noFill/>
          </a:ln>
        </p:spPr>
      </p:pic>
      <p:grpSp>
        <p:nvGrpSpPr>
          <p:cNvPr id="237" name="Google Shape;237;p14"/>
          <p:cNvGrpSpPr/>
          <p:nvPr/>
        </p:nvGrpSpPr>
        <p:grpSpPr>
          <a:xfrm>
            <a:off x="12912865" y="8752628"/>
            <a:ext cx="3086100" cy="3086100"/>
            <a:chOff x="0" y="0"/>
            <a:chExt cx="812800" cy="812800"/>
          </a:xfrm>
        </p:grpSpPr>
        <p:sp>
          <p:nvSpPr>
            <p:cNvPr id="238" name="Google Shape;23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0" name="Google Shape;240;p14"/>
          <p:cNvGrpSpPr/>
          <p:nvPr/>
        </p:nvGrpSpPr>
        <p:grpSpPr>
          <a:xfrm>
            <a:off x="2096698" y="-2057400"/>
            <a:ext cx="3086100" cy="3086100"/>
            <a:chOff x="0" y="0"/>
            <a:chExt cx="812800" cy="812800"/>
          </a:xfrm>
        </p:grpSpPr>
        <p:sp>
          <p:nvSpPr>
            <p:cNvPr id="241" name="Google Shape;24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3" name="Google Shape;243;p14"/>
          <p:cNvGrpSpPr/>
          <p:nvPr/>
        </p:nvGrpSpPr>
        <p:grpSpPr>
          <a:xfrm>
            <a:off x="16386733" y="2935403"/>
            <a:ext cx="1071861" cy="1071861"/>
            <a:chOff x="0" y="0"/>
            <a:chExt cx="812800" cy="812800"/>
          </a:xfrm>
        </p:grpSpPr>
        <p:sp>
          <p:nvSpPr>
            <p:cNvPr id="244" name="Google Shape;244;p1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DBD00"/>
            </a:solidFill>
            <a:ln cap="sq" cmpd="sng" w="19050">
              <a:solidFill>
                <a:srgbClr val="000000"/>
              </a:solidFill>
              <a:prstDash val="solid"/>
              <a:miter lim="8000"/>
              <a:headEnd len="sm" w="sm" type="none"/>
              <a:tailEnd len="sm" w="sm" type="none"/>
            </a:ln>
          </p:spPr>
        </p:sp>
        <p:sp>
          <p:nvSpPr>
            <p:cNvPr id="245" name="Google Shape;245;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 name="Google Shape;246;p14"/>
          <p:cNvGrpSpPr/>
          <p:nvPr/>
        </p:nvGrpSpPr>
        <p:grpSpPr>
          <a:xfrm>
            <a:off x="649403" y="6237403"/>
            <a:ext cx="1071861" cy="1071861"/>
            <a:chOff x="0" y="0"/>
            <a:chExt cx="812800" cy="812800"/>
          </a:xfrm>
        </p:grpSpPr>
        <p:sp>
          <p:nvSpPr>
            <p:cNvPr id="247" name="Google Shape;247;p1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19050">
              <a:solidFill>
                <a:srgbClr val="000000"/>
              </a:solidFill>
              <a:prstDash val="solid"/>
              <a:miter lim="8000"/>
              <a:headEnd len="sm" w="sm" type="none"/>
              <a:tailEnd len="sm" w="sm" type="none"/>
            </a:ln>
          </p:spPr>
        </p:sp>
        <p:sp>
          <p:nvSpPr>
            <p:cNvPr id="248" name="Google Shape;248;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9" name="Google Shape;249;p14"/>
          <p:cNvSpPr txBox="1"/>
          <p:nvPr/>
        </p:nvSpPr>
        <p:spPr>
          <a:xfrm>
            <a:off x="1185333" y="1176338"/>
            <a:ext cx="17388330" cy="1391373"/>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9084" u="none" cap="none" strike="noStrike">
                <a:solidFill>
                  <a:srgbClr val="000000"/>
                </a:solidFill>
                <a:latin typeface="Archivo Black"/>
                <a:ea typeface="Archivo Black"/>
                <a:cs typeface="Archivo Black"/>
                <a:sym typeface="Archivo Black"/>
              </a:rPr>
              <a:t>Welcome To Presentation</a:t>
            </a:r>
            <a:endParaRPr/>
          </a:p>
        </p:txBody>
      </p:sp>
      <p:sp>
        <p:nvSpPr>
          <p:cNvPr id="250" name="Google Shape;250;p14"/>
          <p:cNvSpPr txBox="1"/>
          <p:nvPr/>
        </p:nvSpPr>
        <p:spPr>
          <a:xfrm>
            <a:off x="1261533" y="8383318"/>
            <a:ext cx="155574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I'm Rain, and I'll be sharing with you my beautiful ideas. Follow me at @reallygreatsite to learn more. </a:t>
            </a:r>
            <a:endParaRPr>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802E"/>
        </a:solidFill>
      </p:bgPr>
    </p:bg>
    <p:spTree>
      <p:nvGrpSpPr>
        <p:cNvPr id="254" name="Shape 254"/>
        <p:cNvGrpSpPr/>
        <p:nvPr/>
      </p:nvGrpSpPr>
      <p:grpSpPr>
        <a:xfrm>
          <a:off x="0" y="0"/>
          <a:ext cx="0" cy="0"/>
          <a:chOff x="0" y="0"/>
          <a:chExt cx="0" cy="0"/>
        </a:xfrm>
      </p:grpSpPr>
      <p:grpSp>
        <p:nvGrpSpPr>
          <p:cNvPr id="255" name="Google Shape;255;p15"/>
          <p:cNvGrpSpPr/>
          <p:nvPr/>
        </p:nvGrpSpPr>
        <p:grpSpPr>
          <a:xfrm>
            <a:off x="0" y="-180826"/>
            <a:ext cx="18288000" cy="10467826"/>
            <a:chOff x="0" y="-47625"/>
            <a:chExt cx="4816593" cy="2756958"/>
          </a:xfrm>
        </p:grpSpPr>
        <p:sp>
          <p:nvSpPr>
            <p:cNvPr id="256" name="Google Shape;256;p15"/>
            <p:cNvSpPr/>
            <p:nvPr/>
          </p:nvSpPr>
          <p:spPr>
            <a:xfrm>
              <a:off x="0" y="0"/>
              <a:ext cx="4816592" cy="2709333"/>
            </a:xfrm>
            <a:custGeom>
              <a:rect b="b" l="l" r="r" t="t"/>
              <a:pathLst>
                <a:path extrusionOk="0" h="2709333" w="4816592">
                  <a:moveTo>
                    <a:pt x="21590" y="0"/>
                  </a:moveTo>
                  <a:lnTo>
                    <a:pt x="4795002" y="0"/>
                  </a:lnTo>
                  <a:cubicBezTo>
                    <a:pt x="4800728" y="0"/>
                    <a:pt x="4806220" y="2275"/>
                    <a:pt x="4810269" y="6324"/>
                  </a:cubicBezTo>
                  <a:cubicBezTo>
                    <a:pt x="4814318" y="10372"/>
                    <a:pt x="4816592" y="15864"/>
                    <a:pt x="4816592" y="21590"/>
                  </a:cubicBezTo>
                  <a:lnTo>
                    <a:pt x="4816592" y="2687743"/>
                  </a:lnTo>
                  <a:cubicBezTo>
                    <a:pt x="4816592" y="2699667"/>
                    <a:pt x="4806926" y="2709333"/>
                    <a:pt x="4795002" y="2709333"/>
                  </a:cubicBezTo>
                  <a:lnTo>
                    <a:pt x="21590" y="2709333"/>
                  </a:lnTo>
                  <a:cubicBezTo>
                    <a:pt x="9666" y="2709333"/>
                    <a:pt x="0" y="2699667"/>
                    <a:pt x="0" y="2687743"/>
                  </a:cubicBezTo>
                  <a:lnTo>
                    <a:pt x="0" y="21590"/>
                  </a:lnTo>
                  <a:cubicBezTo>
                    <a:pt x="0" y="9666"/>
                    <a:pt x="9666" y="0"/>
                    <a:pt x="21590" y="0"/>
                  </a:cubicBezTo>
                  <a:close/>
                </a:path>
              </a:pathLst>
            </a:custGeom>
            <a:solidFill>
              <a:srgbClr val="A5B9FF"/>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5"/>
            <p:cNvSpPr txBox="1"/>
            <p:nvPr/>
          </p:nvSpPr>
          <p:spPr>
            <a:xfrm>
              <a:off x="0" y="-47625"/>
              <a:ext cx="481659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8" name="Google Shape;258;p15"/>
          <p:cNvSpPr txBox="1"/>
          <p:nvPr/>
        </p:nvSpPr>
        <p:spPr>
          <a:xfrm>
            <a:off x="1028700" y="1019175"/>
            <a:ext cx="15483330" cy="1391373"/>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9084" u="none" cap="none" strike="noStrike">
                <a:solidFill>
                  <a:srgbClr val="000000"/>
                </a:solidFill>
                <a:latin typeface="Archivo Black"/>
                <a:ea typeface="Archivo Black"/>
                <a:cs typeface="Archivo Black"/>
                <a:sym typeface="Archivo Black"/>
              </a:rPr>
              <a:t>Professional Experience</a:t>
            </a:r>
            <a:endParaRPr/>
          </a:p>
        </p:txBody>
      </p:sp>
      <p:grpSp>
        <p:nvGrpSpPr>
          <p:cNvPr id="259" name="Google Shape;259;p15"/>
          <p:cNvGrpSpPr/>
          <p:nvPr/>
        </p:nvGrpSpPr>
        <p:grpSpPr>
          <a:xfrm>
            <a:off x="1028700" y="3609359"/>
            <a:ext cx="7730131" cy="1192602"/>
            <a:chOff x="0" y="-47625"/>
            <a:chExt cx="2035906" cy="314099"/>
          </a:xfrm>
        </p:grpSpPr>
        <p:sp>
          <p:nvSpPr>
            <p:cNvPr id="260" name="Google Shape;260;p15"/>
            <p:cNvSpPr/>
            <p:nvPr/>
          </p:nvSpPr>
          <p:spPr>
            <a:xfrm>
              <a:off x="0" y="0"/>
              <a:ext cx="2035906" cy="266474"/>
            </a:xfrm>
            <a:custGeom>
              <a:rect b="b" l="l" r="r" t="t"/>
              <a:pathLst>
                <a:path extrusionOk="0" h="266474" w="2035906">
                  <a:moveTo>
                    <a:pt x="51078" y="0"/>
                  </a:moveTo>
                  <a:lnTo>
                    <a:pt x="1984828" y="0"/>
                  </a:lnTo>
                  <a:cubicBezTo>
                    <a:pt x="1998375" y="0"/>
                    <a:pt x="2011367" y="5381"/>
                    <a:pt x="2020945" y="14960"/>
                  </a:cubicBezTo>
                  <a:cubicBezTo>
                    <a:pt x="2030525" y="24539"/>
                    <a:pt x="2035906" y="37531"/>
                    <a:pt x="2035906" y="51078"/>
                  </a:cubicBezTo>
                  <a:lnTo>
                    <a:pt x="2035906" y="215395"/>
                  </a:lnTo>
                  <a:cubicBezTo>
                    <a:pt x="2035906" y="228942"/>
                    <a:pt x="2030525" y="241934"/>
                    <a:pt x="2020945" y="251513"/>
                  </a:cubicBezTo>
                  <a:cubicBezTo>
                    <a:pt x="2011367" y="261092"/>
                    <a:pt x="1998375" y="266474"/>
                    <a:pt x="1984828" y="266474"/>
                  </a:cubicBezTo>
                  <a:lnTo>
                    <a:pt x="51078" y="266474"/>
                  </a:lnTo>
                  <a:cubicBezTo>
                    <a:pt x="37531" y="266474"/>
                    <a:pt x="24539" y="261092"/>
                    <a:pt x="14960" y="251513"/>
                  </a:cubicBezTo>
                  <a:cubicBezTo>
                    <a:pt x="5381" y="241934"/>
                    <a:pt x="0" y="228942"/>
                    <a:pt x="0" y="215395"/>
                  </a:cubicBezTo>
                  <a:lnTo>
                    <a:pt x="0" y="51078"/>
                  </a:lnTo>
                  <a:cubicBezTo>
                    <a:pt x="0" y="37531"/>
                    <a:pt x="5381" y="24539"/>
                    <a:pt x="14960" y="14960"/>
                  </a:cubicBezTo>
                  <a:cubicBezTo>
                    <a:pt x="24539" y="5381"/>
                    <a:pt x="37531" y="0"/>
                    <a:pt x="51078" y="0"/>
                  </a:cubicBezTo>
                  <a:close/>
                </a:path>
              </a:pathLst>
            </a:custGeom>
            <a:solidFill>
              <a:srgbClr val="4B70F6"/>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5"/>
            <p:cNvSpPr txBox="1"/>
            <p:nvPr/>
          </p:nvSpPr>
          <p:spPr>
            <a:xfrm>
              <a:off x="0" y="-47625"/>
              <a:ext cx="2035906" cy="31409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 name="Google Shape;262;p15"/>
          <p:cNvGrpSpPr/>
          <p:nvPr/>
        </p:nvGrpSpPr>
        <p:grpSpPr>
          <a:xfrm>
            <a:off x="1225132" y="3418859"/>
            <a:ext cx="7730131" cy="1192602"/>
            <a:chOff x="0" y="-47625"/>
            <a:chExt cx="2035906" cy="314099"/>
          </a:xfrm>
        </p:grpSpPr>
        <p:sp>
          <p:nvSpPr>
            <p:cNvPr id="263" name="Google Shape;263;p15"/>
            <p:cNvSpPr/>
            <p:nvPr/>
          </p:nvSpPr>
          <p:spPr>
            <a:xfrm>
              <a:off x="0" y="0"/>
              <a:ext cx="2035906" cy="266474"/>
            </a:xfrm>
            <a:custGeom>
              <a:rect b="b" l="l" r="r" t="t"/>
              <a:pathLst>
                <a:path extrusionOk="0" h="266474" w="2035906">
                  <a:moveTo>
                    <a:pt x="51078" y="0"/>
                  </a:moveTo>
                  <a:lnTo>
                    <a:pt x="1984828" y="0"/>
                  </a:lnTo>
                  <a:cubicBezTo>
                    <a:pt x="1998375" y="0"/>
                    <a:pt x="2011367" y="5381"/>
                    <a:pt x="2020945" y="14960"/>
                  </a:cubicBezTo>
                  <a:cubicBezTo>
                    <a:pt x="2030525" y="24539"/>
                    <a:pt x="2035906" y="37531"/>
                    <a:pt x="2035906" y="51078"/>
                  </a:cubicBezTo>
                  <a:lnTo>
                    <a:pt x="2035906" y="215395"/>
                  </a:lnTo>
                  <a:cubicBezTo>
                    <a:pt x="2035906" y="228942"/>
                    <a:pt x="2030525" y="241934"/>
                    <a:pt x="2020945" y="251513"/>
                  </a:cubicBezTo>
                  <a:cubicBezTo>
                    <a:pt x="2011367" y="261092"/>
                    <a:pt x="1998375" y="266474"/>
                    <a:pt x="1984828" y="266474"/>
                  </a:cubicBezTo>
                  <a:lnTo>
                    <a:pt x="51078" y="266474"/>
                  </a:lnTo>
                  <a:cubicBezTo>
                    <a:pt x="37531" y="266474"/>
                    <a:pt x="24539" y="261092"/>
                    <a:pt x="14960" y="251513"/>
                  </a:cubicBezTo>
                  <a:cubicBezTo>
                    <a:pt x="5381" y="241934"/>
                    <a:pt x="0" y="228942"/>
                    <a:pt x="0" y="215395"/>
                  </a:cubicBezTo>
                  <a:lnTo>
                    <a:pt x="0" y="51078"/>
                  </a:lnTo>
                  <a:cubicBezTo>
                    <a:pt x="0" y="37531"/>
                    <a:pt x="5381" y="24539"/>
                    <a:pt x="14960" y="14960"/>
                  </a:cubicBezTo>
                  <a:cubicBezTo>
                    <a:pt x="24539" y="5381"/>
                    <a:pt x="37531" y="0"/>
                    <a:pt x="51078" y="0"/>
                  </a:cubicBezTo>
                  <a:close/>
                </a:path>
              </a:pathLst>
            </a:custGeom>
            <a:solidFill>
              <a:srgbClr val="FDBD00"/>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5"/>
            <p:cNvSpPr txBox="1"/>
            <p:nvPr/>
          </p:nvSpPr>
          <p:spPr>
            <a:xfrm>
              <a:off x="0" y="-47625"/>
              <a:ext cx="2035906" cy="31409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5" name="Google Shape;265;p15"/>
          <p:cNvSpPr txBox="1"/>
          <p:nvPr/>
        </p:nvSpPr>
        <p:spPr>
          <a:xfrm>
            <a:off x="1028700" y="2499361"/>
            <a:ext cx="13721700" cy="646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Sales Account Manager, XYZ Company</a:t>
            </a:r>
            <a:endParaRPr/>
          </a:p>
        </p:txBody>
      </p:sp>
      <p:sp>
        <p:nvSpPr>
          <p:cNvPr id="266" name="Google Shape;266;p15"/>
          <p:cNvSpPr txBox="1"/>
          <p:nvPr/>
        </p:nvSpPr>
        <p:spPr>
          <a:xfrm>
            <a:off x="1725706" y="3767432"/>
            <a:ext cx="7033200" cy="646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[Month, Year] - Present</a:t>
            </a:r>
            <a:endParaRPr/>
          </a:p>
        </p:txBody>
      </p:sp>
      <p:sp>
        <p:nvSpPr>
          <p:cNvPr id="267" name="Google Shape;267;p15"/>
          <p:cNvSpPr txBox="1"/>
          <p:nvPr/>
        </p:nvSpPr>
        <p:spPr>
          <a:xfrm>
            <a:off x="1365325" y="5810250"/>
            <a:ext cx="16415700" cy="2954700"/>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000000"/>
              </a:buClr>
              <a:buSzPts val="2400"/>
              <a:buFont typeface="Open Sans"/>
              <a:buChar char="•"/>
            </a:pPr>
            <a:r>
              <a:rPr i="0" lang="en-US" sz="2400" u="none" cap="none" strike="noStrike">
                <a:solidFill>
                  <a:srgbClr val="000000"/>
                </a:solidFill>
                <a:latin typeface="Open Sans"/>
                <a:ea typeface="Open Sans"/>
                <a:cs typeface="Open Sans"/>
                <a:sym typeface="Open Sans"/>
              </a:rPr>
              <a:t>Spearhead strategic planning and execution of sales initiatives, driving revenue growth and market expansion.</a:t>
            </a:r>
            <a:endParaRPr>
              <a:latin typeface="Open Sans"/>
              <a:ea typeface="Open Sans"/>
              <a:cs typeface="Open Sans"/>
              <a:sym typeface="Open Sans"/>
            </a:endParaRPr>
          </a:p>
          <a:p>
            <a:pPr indent="-259079" lvl="1" marL="518160" marR="0" rtl="0" algn="l">
              <a:lnSpc>
                <a:spcPct val="139958"/>
              </a:lnSpc>
              <a:spcBef>
                <a:spcPts val="0"/>
              </a:spcBef>
              <a:spcAft>
                <a:spcPts val="0"/>
              </a:spcAft>
              <a:buClr>
                <a:srgbClr val="000000"/>
              </a:buClr>
              <a:buSzPts val="2400"/>
              <a:buFont typeface="Open Sans"/>
              <a:buChar char="•"/>
            </a:pPr>
            <a:r>
              <a:rPr i="0" lang="en-US" sz="2400" u="none" cap="none" strike="noStrike">
                <a:solidFill>
                  <a:srgbClr val="000000"/>
                </a:solidFill>
                <a:latin typeface="Open Sans"/>
                <a:ea typeface="Open Sans"/>
                <a:cs typeface="Open Sans"/>
                <a:sym typeface="Open Sans"/>
              </a:rPr>
              <a:t>Cultivate and maintain strong relationships with key clients, ensuring satisfaction and retention.</a:t>
            </a:r>
            <a:endParaRPr>
              <a:latin typeface="Open Sans"/>
              <a:ea typeface="Open Sans"/>
              <a:cs typeface="Open Sans"/>
              <a:sym typeface="Open Sans"/>
            </a:endParaRPr>
          </a:p>
          <a:p>
            <a:pPr indent="-259079" lvl="1" marL="518160" marR="0" rtl="0" algn="l">
              <a:lnSpc>
                <a:spcPct val="139958"/>
              </a:lnSpc>
              <a:spcBef>
                <a:spcPts val="0"/>
              </a:spcBef>
              <a:spcAft>
                <a:spcPts val="0"/>
              </a:spcAft>
              <a:buClr>
                <a:srgbClr val="000000"/>
              </a:buClr>
              <a:buSzPts val="2400"/>
              <a:buFont typeface="Open Sans"/>
              <a:buChar char="•"/>
            </a:pPr>
            <a:r>
              <a:rPr i="0" lang="en-US" sz="2400" u="none" cap="none" strike="noStrike">
                <a:solidFill>
                  <a:srgbClr val="000000"/>
                </a:solidFill>
                <a:latin typeface="Open Sans"/>
                <a:ea typeface="Open Sans"/>
                <a:cs typeface="Open Sans"/>
                <a:sym typeface="Open Sans"/>
              </a:rPr>
              <a:t>Develop and implement tailored solutions to meet client needs, resulting in a 20% increase</a:t>
            </a:r>
            <a:br>
              <a:rPr lang="en-US" sz="2400">
                <a:latin typeface="Open Sans"/>
                <a:ea typeface="Open Sans"/>
                <a:cs typeface="Open Sans"/>
                <a:sym typeface="Open Sans"/>
              </a:rPr>
            </a:br>
            <a:r>
              <a:rPr i="0" lang="en-US" sz="2400" u="none" cap="none" strike="noStrike">
                <a:solidFill>
                  <a:srgbClr val="000000"/>
                </a:solidFill>
                <a:latin typeface="Open Sans"/>
                <a:ea typeface="Open Sans"/>
                <a:cs typeface="Open Sans"/>
                <a:sym typeface="Open Sans"/>
              </a:rPr>
              <a:t>in upsell opportunities.</a:t>
            </a:r>
            <a:endParaRPr>
              <a:latin typeface="Open Sans"/>
              <a:ea typeface="Open Sans"/>
              <a:cs typeface="Open Sans"/>
              <a:sym typeface="Open Sans"/>
            </a:endParaRPr>
          </a:p>
          <a:p>
            <a:pPr indent="-259079" lvl="1" marL="518160" marR="0" rtl="0" algn="l">
              <a:lnSpc>
                <a:spcPct val="139958"/>
              </a:lnSpc>
              <a:spcBef>
                <a:spcPts val="0"/>
              </a:spcBef>
              <a:spcAft>
                <a:spcPts val="0"/>
              </a:spcAft>
              <a:buClr>
                <a:srgbClr val="000000"/>
              </a:buClr>
              <a:buSzPts val="2400"/>
              <a:buFont typeface="Open Sans"/>
              <a:buChar char="•"/>
            </a:pPr>
            <a:r>
              <a:rPr i="0" lang="en-US" sz="2400" u="none" cap="none" strike="noStrike">
                <a:solidFill>
                  <a:srgbClr val="000000"/>
                </a:solidFill>
                <a:latin typeface="Open Sans"/>
                <a:ea typeface="Open Sans"/>
                <a:cs typeface="Open Sans"/>
                <a:sym typeface="Open Sans"/>
              </a:rPr>
              <a:t>Lead a high-performing sales team, providing coaching and guidance to drive performance and exceed targets.</a:t>
            </a:r>
            <a:endParaRPr>
              <a:latin typeface="Open Sans"/>
              <a:ea typeface="Open Sans"/>
              <a:cs typeface="Open Sans"/>
              <a:sym typeface="Open Sans"/>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Arial"/>
              <a:ea typeface="Arial"/>
              <a:cs typeface="Arial"/>
              <a:sym typeface="Arial"/>
            </a:endParaRPr>
          </a:p>
        </p:txBody>
      </p:sp>
      <p:grpSp>
        <p:nvGrpSpPr>
          <p:cNvPr id="268" name="Google Shape;268;p15"/>
          <p:cNvGrpSpPr/>
          <p:nvPr/>
        </p:nvGrpSpPr>
        <p:grpSpPr>
          <a:xfrm>
            <a:off x="16744950" y="2241214"/>
            <a:ext cx="3086100" cy="3086100"/>
            <a:chOff x="0" y="0"/>
            <a:chExt cx="812800" cy="812800"/>
          </a:xfrm>
        </p:grpSpPr>
        <p:sp>
          <p:nvSpPr>
            <p:cNvPr id="269" name="Google Shape;26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15"/>
          <p:cNvGrpSpPr/>
          <p:nvPr/>
        </p:nvGrpSpPr>
        <p:grpSpPr>
          <a:xfrm>
            <a:off x="-1860968" y="6063615"/>
            <a:ext cx="3086100" cy="3086100"/>
            <a:chOff x="0" y="0"/>
            <a:chExt cx="812800" cy="812800"/>
          </a:xfrm>
        </p:grpSpPr>
        <p:sp>
          <p:nvSpPr>
            <p:cNvPr id="272" name="Google Shape;27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 name="Google Shape;274;p15"/>
          <p:cNvGrpSpPr/>
          <p:nvPr/>
        </p:nvGrpSpPr>
        <p:grpSpPr>
          <a:xfrm>
            <a:off x="14119848" y="3583772"/>
            <a:ext cx="1071861" cy="1071861"/>
            <a:chOff x="0" y="0"/>
            <a:chExt cx="812800" cy="812800"/>
          </a:xfrm>
        </p:grpSpPr>
        <p:sp>
          <p:nvSpPr>
            <p:cNvPr id="275" name="Google Shape;275;p1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19050">
              <a:solidFill>
                <a:srgbClr val="000000"/>
              </a:solidFill>
              <a:prstDash val="solid"/>
              <a:miter lim="8000"/>
              <a:headEnd len="sm" w="sm" type="none"/>
              <a:tailEnd len="sm" w="sm" type="none"/>
            </a:ln>
          </p:spPr>
        </p:sp>
        <p:sp>
          <p:nvSpPr>
            <p:cNvPr id="276" name="Google Shape;276;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15"/>
          <p:cNvGrpSpPr/>
          <p:nvPr/>
        </p:nvGrpSpPr>
        <p:grpSpPr>
          <a:xfrm>
            <a:off x="9879498" y="8663382"/>
            <a:ext cx="1071861" cy="1071861"/>
            <a:chOff x="0" y="0"/>
            <a:chExt cx="812800" cy="812800"/>
          </a:xfrm>
        </p:grpSpPr>
        <p:sp>
          <p:nvSpPr>
            <p:cNvPr id="278" name="Google Shape;278;p1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DBD00"/>
            </a:solidFill>
            <a:ln cap="sq" cmpd="sng" w="19050">
              <a:solidFill>
                <a:srgbClr val="000000"/>
              </a:solidFill>
              <a:prstDash val="solid"/>
              <a:miter lim="8000"/>
              <a:headEnd len="sm" w="sm" type="none"/>
              <a:tailEnd len="sm" w="sm" type="none"/>
            </a:ln>
          </p:spPr>
        </p:sp>
        <p:sp>
          <p:nvSpPr>
            <p:cNvPr id="279" name="Google Shape;279;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802E"/>
        </a:solidFill>
      </p:bgPr>
    </p:bg>
    <p:spTree>
      <p:nvGrpSpPr>
        <p:cNvPr id="283" name="Shape 283"/>
        <p:cNvGrpSpPr/>
        <p:nvPr/>
      </p:nvGrpSpPr>
      <p:grpSpPr>
        <a:xfrm>
          <a:off x="0" y="0"/>
          <a:ext cx="0" cy="0"/>
          <a:chOff x="0" y="0"/>
          <a:chExt cx="0" cy="0"/>
        </a:xfrm>
      </p:grpSpPr>
      <p:grpSp>
        <p:nvGrpSpPr>
          <p:cNvPr id="284" name="Google Shape;284;p16"/>
          <p:cNvGrpSpPr/>
          <p:nvPr/>
        </p:nvGrpSpPr>
        <p:grpSpPr>
          <a:xfrm>
            <a:off x="0" y="-180826"/>
            <a:ext cx="18288000" cy="10467826"/>
            <a:chOff x="0" y="-47625"/>
            <a:chExt cx="4816593" cy="2756958"/>
          </a:xfrm>
        </p:grpSpPr>
        <p:sp>
          <p:nvSpPr>
            <p:cNvPr id="285" name="Google Shape;285;p16"/>
            <p:cNvSpPr/>
            <p:nvPr/>
          </p:nvSpPr>
          <p:spPr>
            <a:xfrm>
              <a:off x="0" y="0"/>
              <a:ext cx="4816592" cy="2709333"/>
            </a:xfrm>
            <a:custGeom>
              <a:rect b="b" l="l" r="r" t="t"/>
              <a:pathLst>
                <a:path extrusionOk="0" h="2709333" w="4816592">
                  <a:moveTo>
                    <a:pt x="21590" y="0"/>
                  </a:moveTo>
                  <a:lnTo>
                    <a:pt x="4795002" y="0"/>
                  </a:lnTo>
                  <a:cubicBezTo>
                    <a:pt x="4800728" y="0"/>
                    <a:pt x="4806220" y="2275"/>
                    <a:pt x="4810269" y="6324"/>
                  </a:cubicBezTo>
                  <a:cubicBezTo>
                    <a:pt x="4814318" y="10372"/>
                    <a:pt x="4816592" y="15864"/>
                    <a:pt x="4816592" y="21590"/>
                  </a:cubicBezTo>
                  <a:lnTo>
                    <a:pt x="4816592" y="2687743"/>
                  </a:lnTo>
                  <a:cubicBezTo>
                    <a:pt x="4816592" y="2699667"/>
                    <a:pt x="4806926" y="2709333"/>
                    <a:pt x="4795002" y="2709333"/>
                  </a:cubicBezTo>
                  <a:lnTo>
                    <a:pt x="21590" y="2709333"/>
                  </a:lnTo>
                  <a:cubicBezTo>
                    <a:pt x="9666" y="2709333"/>
                    <a:pt x="0" y="2699667"/>
                    <a:pt x="0" y="2687743"/>
                  </a:cubicBezTo>
                  <a:lnTo>
                    <a:pt x="0" y="21590"/>
                  </a:lnTo>
                  <a:cubicBezTo>
                    <a:pt x="0" y="9666"/>
                    <a:pt x="9666" y="0"/>
                    <a:pt x="21590" y="0"/>
                  </a:cubicBezTo>
                  <a:close/>
                </a:path>
              </a:pathLst>
            </a:custGeom>
            <a:solidFill>
              <a:srgbClr val="A5B9FF"/>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6"/>
            <p:cNvSpPr txBox="1"/>
            <p:nvPr/>
          </p:nvSpPr>
          <p:spPr>
            <a:xfrm>
              <a:off x="0" y="-47625"/>
              <a:ext cx="481659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 name="Google Shape;287;p16"/>
          <p:cNvGrpSpPr/>
          <p:nvPr/>
        </p:nvGrpSpPr>
        <p:grpSpPr>
          <a:xfrm>
            <a:off x="779524" y="1299620"/>
            <a:ext cx="7129815" cy="1459927"/>
            <a:chOff x="0" y="-47625"/>
            <a:chExt cx="2137363" cy="384505"/>
          </a:xfrm>
        </p:grpSpPr>
        <p:sp>
          <p:nvSpPr>
            <p:cNvPr id="288" name="Google Shape;288;p16"/>
            <p:cNvSpPr/>
            <p:nvPr/>
          </p:nvSpPr>
          <p:spPr>
            <a:xfrm>
              <a:off x="0" y="0"/>
              <a:ext cx="2137363" cy="336880"/>
            </a:xfrm>
            <a:custGeom>
              <a:rect b="b" l="l" r="r" t="t"/>
              <a:pathLst>
                <a:path extrusionOk="0" h="336880" w="2137363">
                  <a:moveTo>
                    <a:pt x="48654" y="0"/>
                  </a:moveTo>
                  <a:lnTo>
                    <a:pt x="2088710" y="0"/>
                  </a:lnTo>
                  <a:cubicBezTo>
                    <a:pt x="2115580" y="0"/>
                    <a:pt x="2137363" y="21783"/>
                    <a:pt x="2137363" y="48654"/>
                  </a:cubicBezTo>
                  <a:lnTo>
                    <a:pt x="2137363" y="288227"/>
                  </a:lnTo>
                  <a:cubicBezTo>
                    <a:pt x="2137363" y="315097"/>
                    <a:pt x="2115580" y="336880"/>
                    <a:pt x="2088710" y="336880"/>
                  </a:cubicBezTo>
                  <a:lnTo>
                    <a:pt x="48654" y="336880"/>
                  </a:lnTo>
                  <a:cubicBezTo>
                    <a:pt x="21783" y="336880"/>
                    <a:pt x="0" y="315097"/>
                    <a:pt x="0" y="288227"/>
                  </a:cubicBezTo>
                  <a:lnTo>
                    <a:pt x="0" y="48654"/>
                  </a:lnTo>
                  <a:cubicBezTo>
                    <a:pt x="0" y="21783"/>
                    <a:pt x="21783" y="0"/>
                    <a:pt x="48654" y="0"/>
                  </a:cubicBezTo>
                  <a:close/>
                </a:path>
              </a:pathLst>
            </a:custGeom>
            <a:solidFill>
              <a:srgbClr val="4B70F6"/>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6"/>
            <p:cNvSpPr txBox="1"/>
            <p:nvPr/>
          </p:nvSpPr>
          <p:spPr>
            <a:xfrm>
              <a:off x="0" y="-47625"/>
              <a:ext cx="2137363" cy="3845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 name="Google Shape;290;p16"/>
          <p:cNvGrpSpPr/>
          <p:nvPr/>
        </p:nvGrpSpPr>
        <p:grpSpPr>
          <a:xfrm>
            <a:off x="998452" y="1175025"/>
            <a:ext cx="7129815" cy="1459927"/>
            <a:chOff x="0" y="-47625"/>
            <a:chExt cx="2137363" cy="384505"/>
          </a:xfrm>
        </p:grpSpPr>
        <p:sp>
          <p:nvSpPr>
            <p:cNvPr id="291" name="Google Shape;291;p16"/>
            <p:cNvSpPr/>
            <p:nvPr/>
          </p:nvSpPr>
          <p:spPr>
            <a:xfrm>
              <a:off x="0" y="0"/>
              <a:ext cx="2137363" cy="336880"/>
            </a:xfrm>
            <a:custGeom>
              <a:rect b="b" l="l" r="r" t="t"/>
              <a:pathLst>
                <a:path extrusionOk="0" h="336880" w="2137363">
                  <a:moveTo>
                    <a:pt x="48654" y="0"/>
                  </a:moveTo>
                  <a:lnTo>
                    <a:pt x="2088710" y="0"/>
                  </a:lnTo>
                  <a:cubicBezTo>
                    <a:pt x="2115580" y="0"/>
                    <a:pt x="2137363" y="21783"/>
                    <a:pt x="2137363" y="48654"/>
                  </a:cubicBezTo>
                  <a:lnTo>
                    <a:pt x="2137363" y="288227"/>
                  </a:lnTo>
                  <a:cubicBezTo>
                    <a:pt x="2137363" y="315097"/>
                    <a:pt x="2115580" y="336880"/>
                    <a:pt x="2088710" y="336880"/>
                  </a:cubicBezTo>
                  <a:lnTo>
                    <a:pt x="48654" y="336880"/>
                  </a:lnTo>
                  <a:cubicBezTo>
                    <a:pt x="21783" y="336880"/>
                    <a:pt x="0" y="315097"/>
                    <a:pt x="0" y="288227"/>
                  </a:cubicBezTo>
                  <a:lnTo>
                    <a:pt x="0" y="48654"/>
                  </a:lnTo>
                  <a:cubicBezTo>
                    <a:pt x="0" y="21783"/>
                    <a:pt x="21783" y="0"/>
                    <a:pt x="48654" y="0"/>
                  </a:cubicBezTo>
                  <a:close/>
                </a:path>
              </a:pathLst>
            </a:custGeom>
            <a:solidFill>
              <a:srgbClr val="FDBD00"/>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6"/>
            <p:cNvSpPr txBox="1"/>
            <p:nvPr/>
          </p:nvSpPr>
          <p:spPr>
            <a:xfrm>
              <a:off x="0" y="-47625"/>
              <a:ext cx="2137363" cy="3845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3" name="Google Shape;293;p16"/>
          <p:cNvGrpSpPr/>
          <p:nvPr/>
        </p:nvGrpSpPr>
        <p:grpSpPr>
          <a:xfrm>
            <a:off x="16561082" y="1355849"/>
            <a:ext cx="3086100" cy="3086100"/>
            <a:chOff x="0" y="0"/>
            <a:chExt cx="812800" cy="812800"/>
          </a:xfrm>
        </p:grpSpPr>
        <p:sp>
          <p:nvSpPr>
            <p:cNvPr id="294" name="Google Shape;29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6" name="Google Shape;296;p16"/>
          <p:cNvGrpSpPr/>
          <p:nvPr/>
        </p:nvGrpSpPr>
        <p:grpSpPr>
          <a:xfrm>
            <a:off x="10188368" y="-1416686"/>
            <a:ext cx="3086100" cy="3086100"/>
            <a:chOff x="0" y="0"/>
            <a:chExt cx="812800" cy="812800"/>
          </a:xfrm>
        </p:grpSpPr>
        <p:sp>
          <p:nvSpPr>
            <p:cNvPr id="297" name="Google Shape;29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9" name="Google Shape;299;p16"/>
          <p:cNvSpPr txBox="1"/>
          <p:nvPr/>
        </p:nvSpPr>
        <p:spPr>
          <a:xfrm>
            <a:off x="1331205" y="1294946"/>
            <a:ext cx="7011917" cy="1391373"/>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9084" u="none" cap="none" strike="noStrike">
                <a:solidFill>
                  <a:srgbClr val="000000"/>
                </a:solidFill>
                <a:latin typeface="Archivo Black"/>
                <a:ea typeface="Archivo Black"/>
                <a:cs typeface="Archivo Black"/>
                <a:sym typeface="Archivo Black"/>
              </a:rPr>
              <a:t>Education</a:t>
            </a:r>
            <a:endParaRPr/>
          </a:p>
        </p:txBody>
      </p:sp>
      <p:grpSp>
        <p:nvGrpSpPr>
          <p:cNvPr id="300" name="Google Shape;300;p16"/>
          <p:cNvGrpSpPr/>
          <p:nvPr/>
        </p:nvGrpSpPr>
        <p:grpSpPr>
          <a:xfrm>
            <a:off x="15023433" y="832621"/>
            <a:ext cx="1071861" cy="1071861"/>
            <a:chOff x="0" y="0"/>
            <a:chExt cx="812800" cy="812800"/>
          </a:xfrm>
        </p:grpSpPr>
        <p:sp>
          <p:nvSpPr>
            <p:cNvPr id="301" name="Google Shape;301;p1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DBD00"/>
            </a:solidFill>
            <a:ln cap="sq" cmpd="sng" w="19050">
              <a:solidFill>
                <a:srgbClr val="000000"/>
              </a:solidFill>
              <a:prstDash val="solid"/>
              <a:miter lim="8000"/>
              <a:headEnd len="sm" w="sm" type="none"/>
              <a:tailEnd len="sm" w="sm" type="none"/>
            </a:ln>
          </p:spPr>
        </p:sp>
        <p:sp>
          <p:nvSpPr>
            <p:cNvPr id="302" name="Google Shape;302;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 name="Google Shape;303;p16"/>
          <p:cNvGrpSpPr/>
          <p:nvPr/>
        </p:nvGrpSpPr>
        <p:grpSpPr>
          <a:xfrm>
            <a:off x="5086350" y="7987852"/>
            <a:ext cx="1071861" cy="1071861"/>
            <a:chOff x="0" y="0"/>
            <a:chExt cx="812800" cy="812800"/>
          </a:xfrm>
        </p:grpSpPr>
        <p:sp>
          <p:nvSpPr>
            <p:cNvPr id="304" name="Google Shape;304;p1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E802E"/>
            </a:solidFill>
            <a:ln cap="sq" cmpd="sng" w="19050">
              <a:solidFill>
                <a:srgbClr val="000000"/>
              </a:solidFill>
              <a:prstDash val="solid"/>
              <a:miter lim="8000"/>
              <a:headEnd len="sm" w="sm" type="none"/>
              <a:tailEnd len="sm" w="sm" type="none"/>
            </a:ln>
          </p:spPr>
        </p:sp>
        <p:sp>
          <p:nvSpPr>
            <p:cNvPr id="305" name="Google Shape;305;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6" name="Google Shape;306;p16"/>
          <p:cNvSpPr txBox="1"/>
          <p:nvPr/>
        </p:nvSpPr>
        <p:spPr>
          <a:xfrm>
            <a:off x="1320626" y="3209925"/>
            <a:ext cx="9062169" cy="129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Master of Business Administration (MBA)</a:t>
            </a:r>
            <a:endParaRPr/>
          </a:p>
        </p:txBody>
      </p:sp>
      <p:sp>
        <p:nvSpPr>
          <p:cNvPr id="307" name="Google Shape;307;p16"/>
          <p:cNvSpPr txBox="1"/>
          <p:nvPr/>
        </p:nvSpPr>
        <p:spPr>
          <a:xfrm>
            <a:off x="1331205" y="4804035"/>
            <a:ext cx="4685187" cy="669404"/>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171" u="none" cap="none" strike="noStrike">
                <a:solidFill>
                  <a:srgbClr val="000000"/>
                </a:solidFill>
                <a:latin typeface="Archivo Black"/>
                <a:ea typeface="Archivo Black"/>
                <a:cs typeface="Archivo Black"/>
                <a:sym typeface="Archivo Black"/>
              </a:rPr>
              <a:t>University Name, City, Country</a:t>
            </a:r>
            <a:endParaRPr/>
          </a:p>
          <a:p>
            <a:pPr indent="0" lvl="0" marL="0" marR="0" rtl="0" algn="l">
              <a:lnSpc>
                <a:spcPct val="119990"/>
              </a:lnSpc>
              <a:spcBef>
                <a:spcPts val="0"/>
              </a:spcBef>
              <a:spcAft>
                <a:spcPts val="0"/>
              </a:spcAft>
              <a:buNone/>
            </a:pPr>
            <a:r>
              <a:rPr b="0" i="0" lang="en-US" sz="2171" u="none" cap="none" strike="noStrike">
                <a:solidFill>
                  <a:srgbClr val="000000"/>
                </a:solidFill>
                <a:latin typeface="Archivo Black"/>
                <a:ea typeface="Archivo Black"/>
                <a:cs typeface="Archivo Black"/>
                <a:sym typeface="Archivo Black"/>
              </a:rPr>
              <a:t>Graduation Date</a:t>
            </a:r>
            <a:endParaRPr/>
          </a:p>
        </p:txBody>
      </p:sp>
      <p:sp>
        <p:nvSpPr>
          <p:cNvPr id="308" name="Google Shape;308;p16"/>
          <p:cNvSpPr txBox="1"/>
          <p:nvPr/>
        </p:nvSpPr>
        <p:spPr>
          <a:xfrm>
            <a:off x="1028700" y="6016365"/>
            <a:ext cx="6551100" cy="2437500"/>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000000"/>
              </a:buClr>
              <a:buSzPts val="2400"/>
              <a:buFont typeface="Open Sans"/>
              <a:buChar char="•"/>
            </a:pPr>
            <a:r>
              <a:rPr i="0" lang="en-US" sz="2400" u="none" cap="none" strike="noStrike">
                <a:solidFill>
                  <a:srgbClr val="000000"/>
                </a:solidFill>
                <a:latin typeface="Open Sans"/>
                <a:ea typeface="Open Sans"/>
                <a:cs typeface="Open Sans"/>
                <a:sym typeface="Open Sans"/>
              </a:rPr>
              <a:t>Specialization in Sales and Marketing</a:t>
            </a:r>
            <a:endParaRPr>
              <a:latin typeface="Open Sans"/>
              <a:ea typeface="Open Sans"/>
              <a:cs typeface="Open Sans"/>
              <a:sym typeface="Open Sans"/>
            </a:endParaRPr>
          </a:p>
          <a:p>
            <a:pPr indent="-259079" lvl="1" marL="518160" marR="0" rtl="0" algn="l">
              <a:lnSpc>
                <a:spcPct val="139958"/>
              </a:lnSpc>
              <a:spcBef>
                <a:spcPts val="0"/>
              </a:spcBef>
              <a:spcAft>
                <a:spcPts val="0"/>
              </a:spcAft>
              <a:buClr>
                <a:srgbClr val="000000"/>
              </a:buClr>
              <a:buSzPts val="2400"/>
              <a:buFont typeface="Open Sans"/>
              <a:buChar char="•"/>
            </a:pPr>
            <a:r>
              <a:rPr i="0" lang="en-US" sz="2400" u="none" cap="none" strike="noStrike">
                <a:solidFill>
                  <a:srgbClr val="000000"/>
                </a:solidFill>
                <a:latin typeface="Open Sans"/>
                <a:ea typeface="Open Sans"/>
                <a:cs typeface="Open Sans"/>
                <a:sym typeface="Open Sans"/>
              </a:rPr>
              <a:t>Relevant coursework: Strategic Sales Management, Market Analysis, Negotiation Strategies</a:t>
            </a:r>
            <a:endParaRPr>
              <a:latin typeface="Open Sans"/>
              <a:ea typeface="Open Sans"/>
              <a:cs typeface="Open Sans"/>
              <a:sym typeface="Open Sans"/>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Arial"/>
              <a:ea typeface="Arial"/>
              <a:cs typeface="Arial"/>
              <a:sym typeface="Arial"/>
            </a:endParaRPr>
          </a:p>
        </p:txBody>
      </p:sp>
      <p:pic>
        <p:nvPicPr>
          <p:cNvPr id="309" name="Google Shape;309;p16"/>
          <p:cNvPicPr preferRelativeResize="0"/>
          <p:nvPr/>
        </p:nvPicPr>
        <p:blipFill>
          <a:blip r:embed="rId3">
            <a:alphaModFix/>
          </a:blip>
          <a:stretch>
            <a:fillRect/>
          </a:stretch>
        </p:blipFill>
        <p:spPr>
          <a:xfrm>
            <a:off x="9567134" y="3209919"/>
            <a:ext cx="6993949" cy="701830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BD00"/>
        </a:solidFill>
      </p:bgPr>
    </p:bg>
    <p:spTree>
      <p:nvGrpSpPr>
        <p:cNvPr id="313" name="Shape 313"/>
        <p:cNvGrpSpPr/>
        <p:nvPr/>
      </p:nvGrpSpPr>
      <p:grpSpPr>
        <a:xfrm>
          <a:off x="0" y="0"/>
          <a:ext cx="0" cy="0"/>
          <a:chOff x="0" y="0"/>
          <a:chExt cx="0" cy="0"/>
        </a:xfrm>
      </p:grpSpPr>
      <p:grpSp>
        <p:nvGrpSpPr>
          <p:cNvPr id="314" name="Google Shape;314;p17"/>
          <p:cNvGrpSpPr/>
          <p:nvPr/>
        </p:nvGrpSpPr>
        <p:grpSpPr>
          <a:xfrm>
            <a:off x="0" y="-180826"/>
            <a:ext cx="18288000" cy="10467826"/>
            <a:chOff x="0" y="-47625"/>
            <a:chExt cx="4816593" cy="2756958"/>
          </a:xfrm>
        </p:grpSpPr>
        <p:sp>
          <p:nvSpPr>
            <p:cNvPr id="315" name="Google Shape;315;p17"/>
            <p:cNvSpPr/>
            <p:nvPr/>
          </p:nvSpPr>
          <p:spPr>
            <a:xfrm>
              <a:off x="0" y="0"/>
              <a:ext cx="4816592" cy="2709333"/>
            </a:xfrm>
            <a:custGeom>
              <a:rect b="b" l="l" r="r" t="t"/>
              <a:pathLst>
                <a:path extrusionOk="0" h="2709333" w="4816592">
                  <a:moveTo>
                    <a:pt x="21590" y="0"/>
                  </a:moveTo>
                  <a:lnTo>
                    <a:pt x="4795002" y="0"/>
                  </a:lnTo>
                  <a:cubicBezTo>
                    <a:pt x="4800728" y="0"/>
                    <a:pt x="4806220" y="2275"/>
                    <a:pt x="4810269" y="6324"/>
                  </a:cubicBezTo>
                  <a:cubicBezTo>
                    <a:pt x="4814318" y="10372"/>
                    <a:pt x="4816592" y="15864"/>
                    <a:pt x="4816592" y="21590"/>
                  </a:cubicBezTo>
                  <a:lnTo>
                    <a:pt x="4816592" y="2687743"/>
                  </a:lnTo>
                  <a:cubicBezTo>
                    <a:pt x="4816592" y="2699667"/>
                    <a:pt x="4806926" y="2709333"/>
                    <a:pt x="4795002" y="2709333"/>
                  </a:cubicBezTo>
                  <a:lnTo>
                    <a:pt x="21590" y="2709333"/>
                  </a:lnTo>
                  <a:cubicBezTo>
                    <a:pt x="9666" y="2709333"/>
                    <a:pt x="0" y="2699667"/>
                    <a:pt x="0" y="2687743"/>
                  </a:cubicBezTo>
                  <a:lnTo>
                    <a:pt x="0" y="21590"/>
                  </a:lnTo>
                  <a:cubicBezTo>
                    <a:pt x="0" y="9666"/>
                    <a:pt x="9666" y="0"/>
                    <a:pt x="21590" y="0"/>
                  </a:cubicBezTo>
                  <a:close/>
                </a:path>
              </a:pathLst>
            </a:custGeom>
            <a:solidFill>
              <a:srgbClr val="A5B9FF"/>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7"/>
            <p:cNvSpPr txBox="1"/>
            <p:nvPr/>
          </p:nvSpPr>
          <p:spPr>
            <a:xfrm>
              <a:off x="0" y="-47625"/>
              <a:ext cx="481659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7" name="Google Shape;317;p17"/>
          <p:cNvSpPr txBox="1"/>
          <p:nvPr/>
        </p:nvSpPr>
        <p:spPr>
          <a:xfrm>
            <a:off x="1028700" y="1232764"/>
            <a:ext cx="8606211" cy="13906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9084" u="none" cap="none" strike="noStrike">
                <a:solidFill>
                  <a:srgbClr val="000000"/>
                </a:solidFill>
                <a:latin typeface="Archivo Black"/>
                <a:ea typeface="Archivo Black"/>
                <a:cs typeface="Archivo Black"/>
                <a:sym typeface="Archivo Black"/>
              </a:rPr>
              <a:t>My Projects</a:t>
            </a:r>
            <a:endParaRPr/>
          </a:p>
        </p:txBody>
      </p:sp>
      <p:sp>
        <p:nvSpPr>
          <p:cNvPr id="318" name="Google Shape;318;p17"/>
          <p:cNvSpPr txBox="1"/>
          <p:nvPr/>
        </p:nvSpPr>
        <p:spPr>
          <a:xfrm>
            <a:off x="1028700" y="3138336"/>
            <a:ext cx="3558735"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Project 1</a:t>
            </a:r>
            <a:endParaRPr/>
          </a:p>
        </p:txBody>
      </p:sp>
      <p:sp>
        <p:nvSpPr>
          <p:cNvPr id="319" name="Google Shape;319;p17"/>
          <p:cNvSpPr txBox="1"/>
          <p:nvPr/>
        </p:nvSpPr>
        <p:spPr>
          <a:xfrm>
            <a:off x="13330081" y="3272937"/>
            <a:ext cx="3558735"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Project 3</a:t>
            </a:r>
            <a:endParaRPr/>
          </a:p>
        </p:txBody>
      </p:sp>
      <p:grpSp>
        <p:nvGrpSpPr>
          <p:cNvPr id="320" name="Google Shape;320;p17"/>
          <p:cNvGrpSpPr/>
          <p:nvPr/>
        </p:nvGrpSpPr>
        <p:grpSpPr>
          <a:xfrm>
            <a:off x="815111" y="3898283"/>
            <a:ext cx="3772324" cy="5037533"/>
            <a:chOff x="0" y="-241102"/>
            <a:chExt cx="5029765" cy="6716712"/>
          </a:xfrm>
        </p:grpSpPr>
        <p:grpSp>
          <p:nvGrpSpPr>
            <p:cNvPr id="321" name="Google Shape;321;p17"/>
            <p:cNvGrpSpPr/>
            <p:nvPr/>
          </p:nvGrpSpPr>
          <p:grpSpPr>
            <a:xfrm>
              <a:off x="0" y="58364"/>
              <a:ext cx="4744980" cy="6417246"/>
              <a:chOff x="0" y="-47625"/>
              <a:chExt cx="937280" cy="1267604"/>
            </a:xfrm>
          </p:grpSpPr>
          <p:sp>
            <p:nvSpPr>
              <p:cNvPr id="322" name="Google Shape;322;p17"/>
              <p:cNvSpPr/>
              <p:nvPr/>
            </p:nvSpPr>
            <p:spPr>
              <a:xfrm>
                <a:off x="0" y="0"/>
                <a:ext cx="937280" cy="1219979"/>
              </a:xfrm>
              <a:custGeom>
                <a:rect b="b" l="l" r="r" t="t"/>
                <a:pathLst>
                  <a:path extrusionOk="0" h="1219979" w="937280">
                    <a:moveTo>
                      <a:pt x="110949" y="0"/>
                    </a:moveTo>
                    <a:lnTo>
                      <a:pt x="826331" y="0"/>
                    </a:lnTo>
                    <a:cubicBezTo>
                      <a:pt x="887606" y="0"/>
                      <a:pt x="937280" y="49674"/>
                      <a:pt x="937280" y="110949"/>
                    </a:cubicBezTo>
                    <a:lnTo>
                      <a:pt x="937280" y="1109030"/>
                    </a:lnTo>
                    <a:cubicBezTo>
                      <a:pt x="937280" y="1170306"/>
                      <a:pt x="887606" y="1219979"/>
                      <a:pt x="826331" y="1219979"/>
                    </a:cubicBezTo>
                    <a:lnTo>
                      <a:pt x="110949" y="1219979"/>
                    </a:lnTo>
                    <a:cubicBezTo>
                      <a:pt x="49674" y="1219979"/>
                      <a:pt x="0" y="1170306"/>
                      <a:pt x="0" y="1109030"/>
                    </a:cubicBezTo>
                    <a:lnTo>
                      <a:pt x="0" y="110949"/>
                    </a:lnTo>
                    <a:cubicBezTo>
                      <a:pt x="0" y="49674"/>
                      <a:pt x="49674" y="0"/>
                      <a:pt x="110949" y="0"/>
                    </a:cubicBezTo>
                    <a:close/>
                  </a:path>
                </a:pathLst>
              </a:custGeom>
              <a:solidFill>
                <a:srgbClr val="4B70F6"/>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7"/>
              <p:cNvSpPr txBox="1"/>
              <p:nvPr/>
            </p:nvSpPr>
            <p:spPr>
              <a:xfrm>
                <a:off x="0" y="-47625"/>
                <a:ext cx="937280" cy="12676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 name="Google Shape;324;p17"/>
            <p:cNvGrpSpPr/>
            <p:nvPr/>
          </p:nvGrpSpPr>
          <p:grpSpPr>
            <a:xfrm>
              <a:off x="284785" y="-241102"/>
              <a:ext cx="4744980" cy="6417246"/>
              <a:chOff x="0" y="-47625"/>
              <a:chExt cx="937280" cy="1267604"/>
            </a:xfrm>
          </p:grpSpPr>
          <p:sp>
            <p:nvSpPr>
              <p:cNvPr id="325" name="Google Shape;325;p17"/>
              <p:cNvSpPr/>
              <p:nvPr/>
            </p:nvSpPr>
            <p:spPr>
              <a:xfrm>
                <a:off x="0" y="0"/>
                <a:ext cx="937280" cy="1219979"/>
              </a:xfrm>
              <a:custGeom>
                <a:rect b="b" l="l" r="r" t="t"/>
                <a:pathLst>
                  <a:path extrusionOk="0" h="1219979" w="937280">
                    <a:moveTo>
                      <a:pt x="110949" y="0"/>
                    </a:moveTo>
                    <a:lnTo>
                      <a:pt x="826331" y="0"/>
                    </a:lnTo>
                    <a:cubicBezTo>
                      <a:pt x="887606" y="0"/>
                      <a:pt x="937280" y="49674"/>
                      <a:pt x="937280" y="110949"/>
                    </a:cubicBezTo>
                    <a:lnTo>
                      <a:pt x="937280" y="1109030"/>
                    </a:lnTo>
                    <a:cubicBezTo>
                      <a:pt x="937280" y="1170306"/>
                      <a:pt x="887606" y="1219979"/>
                      <a:pt x="826331" y="1219979"/>
                    </a:cubicBezTo>
                    <a:lnTo>
                      <a:pt x="110949" y="1219979"/>
                    </a:lnTo>
                    <a:cubicBezTo>
                      <a:pt x="49674" y="1219979"/>
                      <a:pt x="0" y="1170306"/>
                      <a:pt x="0" y="1109030"/>
                    </a:cubicBezTo>
                    <a:lnTo>
                      <a:pt x="0" y="110949"/>
                    </a:lnTo>
                    <a:cubicBezTo>
                      <a:pt x="0" y="49674"/>
                      <a:pt x="49674" y="0"/>
                      <a:pt x="110949" y="0"/>
                    </a:cubicBezTo>
                    <a:close/>
                  </a:path>
                </a:pathLst>
              </a:custGeom>
              <a:solidFill>
                <a:srgbClr val="FDBD00"/>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7"/>
              <p:cNvSpPr txBox="1"/>
              <p:nvPr/>
            </p:nvSpPr>
            <p:spPr>
              <a:xfrm>
                <a:off x="0" y="-47625"/>
                <a:ext cx="937280" cy="12676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27" name="Google Shape;327;p17"/>
          <p:cNvGrpSpPr/>
          <p:nvPr/>
        </p:nvGrpSpPr>
        <p:grpSpPr>
          <a:xfrm>
            <a:off x="6965801" y="3898283"/>
            <a:ext cx="3772324" cy="5037533"/>
            <a:chOff x="0" y="-241102"/>
            <a:chExt cx="5029765" cy="6716712"/>
          </a:xfrm>
        </p:grpSpPr>
        <p:grpSp>
          <p:nvGrpSpPr>
            <p:cNvPr id="328" name="Google Shape;328;p17"/>
            <p:cNvGrpSpPr/>
            <p:nvPr/>
          </p:nvGrpSpPr>
          <p:grpSpPr>
            <a:xfrm>
              <a:off x="0" y="58364"/>
              <a:ext cx="4744980" cy="6417246"/>
              <a:chOff x="0" y="-47625"/>
              <a:chExt cx="937280" cy="1267604"/>
            </a:xfrm>
          </p:grpSpPr>
          <p:sp>
            <p:nvSpPr>
              <p:cNvPr id="329" name="Google Shape;329;p17"/>
              <p:cNvSpPr/>
              <p:nvPr/>
            </p:nvSpPr>
            <p:spPr>
              <a:xfrm>
                <a:off x="0" y="0"/>
                <a:ext cx="937280" cy="1219979"/>
              </a:xfrm>
              <a:custGeom>
                <a:rect b="b" l="l" r="r" t="t"/>
                <a:pathLst>
                  <a:path extrusionOk="0" h="1219979" w="937280">
                    <a:moveTo>
                      <a:pt x="110949" y="0"/>
                    </a:moveTo>
                    <a:lnTo>
                      <a:pt x="826331" y="0"/>
                    </a:lnTo>
                    <a:cubicBezTo>
                      <a:pt x="887606" y="0"/>
                      <a:pt x="937280" y="49674"/>
                      <a:pt x="937280" y="110949"/>
                    </a:cubicBezTo>
                    <a:lnTo>
                      <a:pt x="937280" y="1109030"/>
                    </a:lnTo>
                    <a:cubicBezTo>
                      <a:pt x="937280" y="1170306"/>
                      <a:pt x="887606" y="1219979"/>
                      <a:pt x="826331" y="1219979"/>
                    </a:cubicBezTo>
                    <a:lnTo>
                      <a:pt x="110949" y="1219979"/>
                    </a:lnTo>
                    <a:cubicBezTo>
                      <a:pt x="49674" y="1219979"/>
                      <a:pt x="0" y="1170306"/>
                      <a:pt x="0" y="1109030"/>
                    </a:cubicBezTo>
                    <a:lnTo>
                      <a:pt x="0" y="110949"/>
                    </a:lnTo>
                    <a:cubicBezTo>
                      <a:pt x="0" y="49674"/>
                      <a:pt x="49674" y="0"/>
                      <a:pt x="110949" y="0"/>
                    </a:cubicBezTo>
                    <a:close/>
                  </a:path>
                </a:pathLst>
              </a:custGeom>
              <a:solidFill>
                <a:srgbClr val="4B70F6"/>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7"/>
              <p:cNvSpPr txBox="1"/>
              <p:nvPr/>
            </p:nvSpPr>
            <p:spPr>
              <a:xfrm>
                <a:off x="0" y="-47625"/>
                <a:ext cx="937280" cy="12676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 name="Google Shape;331;p17"/>
            <p:cNvGrpSpPr/>
            <p:nvPr/>
          </p:nvGrpSpPr>
          <p:grpSpPr>
            <a:xfrm>
              <a:off x="284785" y="-241102"/>
              <a:ext cx="4744980" cy="6417246"/>
              <a:chOff x="0" y="-47625"/>
              <a:chExt cx="937280" cy="1267604"/>
            </a:xfrm>
          </p:grpSpPr>
          <p:sp>
            <p:nvSpPr>
              <p:cNvPr id="332" name="Google Shape;332;p17"/>
              <p:cNvSpPr/>
              <p:nvPr/>
            </p:nvSpPr>
            <p:spPr>
              <a:xfrm>
                <a:off x="0" y="0"/>
                <a:ext cx="937280" cy="1219979"/>
              </a:xfrm>
              <a:custGeom>
                <a:rect b="b" l="l" r="r" t="t"/>
                <a:pathLst>
                  <a:path extrusionOk="0" h="1219979" w="937280">
                    <a:moveTo>
                      <a:pt x="110949" y="0"/>
                    </a:moveTo>
                    <a:lnTo>
                      <a:pt x="826331" y="0"/>
                    </a:lnTo>
                    <a:cubicBezTo>
                      <a:pt x="887606" y="0"/>
                      <a:pt x="937280" y="49674"/>
                      <a:pt x="937280" y="110949"/>
                    </a:cubicBezTo>
                    <a:lnTo>
                      <a:pt x="937280" y="1109030"/>
                    </a:lnTo>
                    <a:cubicBezTo>
                      <a:pt x="937280" y="1170306"/>
                      <a:pt x="887606" y="1219979"/>
                      <a:pt x="826331" y="1219979"/>
                    </a:cubicBezTo>
                    <a:lnTo>
                      <a:pt x="110949" y="1219979"/>
                    </a:lnTo>
                    <a:cubicBezTo>
                      <a:pt x="49674" y="1219979"/>
                      <a:pt x="0" y="1170306"/>
                      <a:pt x="0" y="1109030"/>
                    </a:cubicBezTo>
                    <a:lnTo>
                      <a:pt x="0" y="110949"/>
                    </a:lnTo>
                    <a:cubicBezTo>
                      <a:pt x="0" y="49674"/>
                      <a:pt x="49674" y="0"/>
                      <a:pt x="110949" y="0"/>
                    </a:cubicBezTo>
                    <a:close/>
                  </a:path>
                </a:pathLst>
              </a:custGeom>
              <a:solidFill>
                <a:srgbClr val="FDBD00"/>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7"/>
              <p:cNvSpPr txBox="1"/>
              <p:nvPr/>
            </p:nvSpPr>
            <p:spPr>
              <a:xfrm>
                <a:off x="0" y="-47625"/>
                <a:ext cx="937280" cy="12676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34" name="Google Shape;334;p17"/>
          <p:cNvSpPr txBox="1"/>
          <p:nvPr/>
        </p:nvSpPr>
        <p:spPr>
          <a:xfrm>
            <a:off x="7364632" y="3272937"/>
            <a:ext cx="3558735" cy="657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Project 2</a:t>
            </a:r>
            <a:endParaRPr/>
          </a:p>
        </p:txBody>
      </p:sp>
      <p:sp>
        <p:nvSpPr>
          <p:cNvPr id="335" name="Google Shape;335;p17"/>
          <p:cNvSpPr txBox="1"/>
          <p:nvPr/>
        </p:nvSpPr>
        <p:spPr>
          <a:xfrm>
            <a:off x="1264235" y="4281336"/>
            <a:ext cx="3051600" cy="4192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400" u="none" cap="none" strike="noStrike">
                <a:solidFill>
                  <a:srgbClr val="000000"/>
                </a:solidFill>
                <a:latin typeface="Open Sans"/>
                <a:ea typeface="Open Sans"/>
                <a:cs typeface="Open Sans"/>
                <a:sym typeface="Open Sans"/>
              </a:rPr>
              <a:t>Project 1 is a new venture that promises innovation and excitement. As we embark on this journey together, we are filled with anticipation and enthusiasm for what lies ahead. </a:t>
            </a:r>
            <a:endParaRPr>
              <a:latin typeface="Open Sans"/>
              <a:ea typeface="Open Sans"/>
              <a:cs typeface="Open Sans"/>
              <a:sym typeface="Open Sans"/>
            </a:endParaRPr>
          </a:p>
        </p:txBody>
      </p:sp>
      <p:sp>
        <p:nvSpPr>
          <p:cNvPr id="336" name="Google Shape;336;p17"/>
          <p:cNvSpPr txBox="1"/>
          <p:nvPr/>
        </p:nvSpPr>
        <p:spPr>
          <a:xfrm>
            <a:off x="7475865" y="4281336"/>
            <a:ext cx="3051600" cy="4192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400" u="none" cap="none" strike="noStrike">
                <a:solidFill>
                  <a:srgbClr val="000000"/>
                </a:solidFill>
                <a:latin typeface="Open Sans"/>
                <a:ea typeface="Open Sans"/>
                <a:cs typeface="Open Sans"/>
                <a:sym typeface="Open Sans"/>
              </a:rPr>
              <a:t>Project 1 is a new venture that promises innovation and excitement. As we embark on this journey together, we are filled with anticipation and enthusiasm for what lies ahead. </a:t>
            </a:r>
            <a:endParaRPr>
              <a:latin typeface="Open Sans"/>
              <a:ea typeface="Open Sans"/>
              <a:cs typeface="Open Sans"/>
              <a:sym typeface="Open Sans"/>
            </a:endParaRPr>
          </a:p>
        </p:txBody>
      </p:sp>
      <p:grpSp>
        <p:nvGrpSpPr>
          <p:cNvPr id="337" name="Google Shape;337;p17"/>
          <p:cNvGrpSpPr/>
          <p:nvPr/>
        </p:nvGrpSpPr>
        <p:grpSpPr>
          <a:xfrm>
            <a:off x="13116492" y="3898283"/>
            <a:ext cx="3772324" cy="5037533"/>
            <a:chOff x="0" y="-241102"/>
            <a:chExt cx="5029765" cy="6716712"/>
          </a:xfrm>
        </p:grpSpPr>
        <p:grpSp>
          <p:nvGrpSpPr>
            <p:cNvPr id="338" name="Google Shape;338;p17"/>
            <p:cNvGrpSpPr/>
            <p:nvPr/>
          </p:nvGrpSpPr>
          <p:grpSpPr>
            <a:xfrm>
              <a:off x="0" y="58364"/>
              <a:ext cx="4744980" cy="6417246"/>
              <a:chOff x="0" y="-47625"/>
              <a:chExt cx="937280" cy="1267604"/>
            </a:xfrm>
          </p:grpSpPr>
          <p:sp>
            <p:nvSpPr>
              <p:cNvPr id="339" name="Google Shape;339;p17"/>
              <p:cNvSpPr/>
              <p:nvPr/>
            </p:nvSpPr>
            <p:spPr>
              <a:xfrm>
                <a:off x="0" y="0"/>
                <a:ext cx="937280" cy="1219979"/>
              </a:xfrm>
              <a:custGeom>
                <a:rect b="b" l="l" r="r" t="t"/>
                <a:pathLst>
                  <a:path extrusionOk="0" h="1219979" w="937280">
                    <a:moveTo>
                      <a:pt x="110949" y="0"/>
                    </a:moveTo>
                    <a:lnTo>
                      <a:pt x="826331" y="0"/>
                    </a:lnTo>
                    <a:cubicBezTo>
                      <a:pt x="887606" y="0"/>
                      <a:pt x="937280" y="49674"/>
                      <a:pt x="937280" y="110949"/>
                    </a:cubicBezTo>
                    <a:lnTo>
                      <a:pt x="937280" y="1109030"/>
                    </a:lnTo>
                    <a:cubicBezTo>
                      <a:pt x="937280" y="1170306"/>
                      <a:pt x="887606" y="1219979"/>
                      <a:pt x="826331" y="1219979"/>
                    </a:cubicBezTo>
                    <a:lnTo>
                      <a:pt x="110949" y="1219979"/>
                    </a:lnTo>
                    <a:cubicBezTo>
                      <a:pt x="49674" y="1219979"/>
                      <a:pt x="0" y="1170306"/>
                      <a:pt x="0" y="1109030"/>
                    </a:cubicBezTo>
                    <a:lnTo>
                      <a:pt x="0" y="110949"/>
                    </a:lnTo>
                    <a:cubicBezTo>
                      <a:pt x="0" y="49674"/>
                      <a:pt x="49674" y="0"/>
                      <a:pt x="110949" y="0"/>
                    </a:cubicBezTo>
                    <a:close/>
                  </a:path>
                </a:pathLst>
              </a:custGeom>
              <a:solidFill>
                <a:srgbClr val="4B70F6"/>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7"/>
              <p:cNvSpPr txBox="1"/>
              <p:nvPr/>
            </p:nvSpPr>
            <p:spPr>
              <a:xfrm>
                <a:off x="0" y="-47625"/>
                <a:ext cx="937280" cy="12676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1" name="Google Shape;341;p17"/>
            <p:cNvGrpSpPr/>
            <p:nvPr/>
          </p:nvGrpSpPr>
          <p:grpSpPr>
            <a:xfrm>
              <a:off x="284785" y="-241102"/>
              <a:ext cx="4744980" cy="6417246"/>
              <a:chOff x="0" y="-47625"/>
              <a:chExt cx="937280" cy="1267604"/>
            </a:xfrm>
          </p:grpSpPr>
          <p:sp>
            <p:nvSpPr>
              <p:cNvPr id="342" name="Google Shape;342;p17"/>
              <p:cNvSpPr/>
              <p:nvPr/>
            </p:nvSpPr>
            <p:spPr>
              <a:xfrm>
                <a:off x="0" y="0"/>
                <a:ext cx="937280" cy="1219979"/>
              </a:xfrm>
              <a:custGeom>
                <a:rect b="b" l="l" r="r" t="t"/>
                <a:pathLst>
                  <a:path extrusionOk="0" h="1219979" w="937280">
                    <a:moveTo>
                      <a:pt x="110949" y="0"/>
                    </a:moveTo>
                    <a:lnTo>
                      <a:pt x="826331" y="0"/>
                    </a:lnTo>
                    <a:cubicBezTo>
                      <a:pt x="887606" y="0"/>
                      <a:pt x="937280" y="49674"/>
                      <a:pt x="937280" y="110949"/>
                    </a:cubicBezTo>
                    <a:lnTo>
                      <a:pt x="937280" y="1109030"/>
                    </a:lnTo>
                    <a:cubicBezTo>
                      <a:pt x="937280" y="1170306"/>
                      <a:pt x="887606" y="1219979"/>
                      <a:pt x="826331" y="1219979"/>
                    </a:cubicBezTo>
                    <a:lnTo>
                      <a:pt x="110949" y="1219979"/>
                    </a:lnTo>
                    <a:cubicBezTo>
                      <a:pt x="49674" y="1219979"/>
                      <a:pt x="0" y="1170306"/>
                      <a:pt x="0" y="1109030"/>
                    </a:cubicBezTo>
                    <a:lnTo>
                      <a:pt x="0" y="110949"/>
                    </a:lnTo>
                    <a:cubicBezTo>
                      <a:pt x="0" y="49674"/>
                      <a:pt x="49674" y="0"/>
                      <a:pt x="110949" y="0"/>
                    </a:cubicBezTo>
                    <a:close/>
                  </a:path>
                </a:pathLst>
              </a:custGeom>
              <a:solidFill>
                <a:srgbClr val="FDBD00"/>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7"/>
              <p:cNvSpPr txBox="1"/>
              <p:nvPr/>
            </p:nvSpPr>
            <p:spPr>
              <a:xfrm>
                <a:off x="0" y="-47625"/>
                <a:ext cx="937280" cy="12676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44" name="Google Shape;344;p17"/>
          <p:cNvSpPr txBox="1"/>
          <p:nvPr/>
        </p:nvSpPr>
        <p:spPr>
          <a:xfrm>
            <a:off x="13583706" y="4281336"/>
            <a:ext cx="3051600" cy="4192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400" u="none" cap="none" strike="noStrike">
                <a:solidFill>
                  <a:srgbClr val="000000"/>
                </a:solidFill>
                <a:latin typeface="Open Sans"/>
                <a:ea typeface="Open Sans"/>
                <a:cs typeface="Open Sans"/>
                <a:sym typeface="Open Sans"/>
              </a:rPr>
              <a:t>Project 1 is a new venture that promises innovation and excitement. As we embark on this journey together, we are filled with anticipation and enthusiasm for what lies ahead. </a:t>
            </a:r>
            <a:endParaRPr>
              <a:latin typeface="Open Sans"/>
              <a:ea typeface="Open Sans"/>
              <a:cs typeface="Open Sans"/>
              <a:sym typeface="Open Sans"/>
            </a:endParaRPr>
          </a:p>
        </p:txBody>
      </p:sp>
      <p:grpSp>
        <p:nvGrpSpPr>
          <p:cNvPr id="345" name="Google Shape;345;p17"/>
          <p:cNvGrpSpPr/>
          <p:nvPr/>
        </p:nvGrpSpPr>
        <p:grpSpPr>
          <a:xfrm>
            <a:off x="10188368" y="-1120353"/>
            <a:ext cx="3086100" cy="3086100"/>
            <a:chOff x="0" y="0"/>
            <a:chExt cx="812800" cy="812800"/>
          </a:xfrm>
        </p:grpSpPr>
        <p:sp>
          <p:nvSpPr>
            <p:cNvPr id="346" name="Google Shape;34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8" name="Google Shape;348;p17"/>
          <p:cNvGrpSpPr/>
          <p:nvPr/>
        </p:nvGrpSpPr>
        <p:grpSpPr>
          <a:xfrm>
            <a:off x="4278532" y="8935816"/>
            <a:ext cx="3086100" cy="3086100"/>
            <a:chOff x="0" y="0"/>
            <a:chExt cx="812800" cy="812800"/>
          </a:xfrm>
        </p:grpSpPr>
        <p:sp>
          <p:nvSpPr>
            <p:cNvPr id="349" name="Google Shape;34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1" name="Google Shape;351;p17"/>
          <p:cNvGrpSpPr/>
          <p:nvPr/>
        </p:nvGrpSpPr>
        <p:grpSpPr>
          <a:xfrm>
            <a:off x="15023433" y="791185"/>
            <a:ext cx="1071861" cy="1071861"/>
            <a:chOff x="0" y="0"/>
            <a:chExt cx="812800" cy="812800"/>
          </a:xfrm>
        </p:grpSpPr>
        <p:sp>
          <p:nvSpPr>
            <p:cNvPr id="352" name="Google Shape;352;p1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E802E"/>
            </a:solidFill>
            <a:ln cap="sq" cmpd="sng" w="19050">
              <a:solidFill>
                <a:srgbClr val="000000"/>
              </a:solidFill>
              <a:prstDash val="solid"/>
              <a:miter lim="8000"/>
              <a:headEnd len="sm" w="sm" type="none"/>
              <a:tailEnd len="sm" w="sm" type="none"/>
            </a:ln>
          </p:spPr>
        </p:sp>
        <p:sp>
          <p:nvSpPr>
            <p:cNvPr id="353" name="Google Shape;353;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4" name="Google Shape;354;p17"/>
          <p:cNvGrpSpPr/>
          <p:nvPr/>
        </p:nvGrpSpPr>
        <p:grpSpPr>
          <a:xfrm>
            <a:off x="11195488" y="3626621"/>
            <a:ext cx="1071861" cy="1071861"/>
            <a:chOff x="0" y="0"/>
            <a:chExt cx="812800" cy="812800"/>
          </a:xfrm>
        </p:grpSpPr>
        <p:sp>
          <p:nvSpPr>
            <p:cNvPr id="355" name="Google Shape;355;p1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DBD00"/>
            </a:solidFill>
            <a:ln cap="sq" cmpd="sng" w="19050">
              <a:solidFill>
                <a:srgbClr val="000000"/>
              </a:solidFill>
              <a:prstDash val="solid"/>
              <a:miter lim="8000"/>
              <a:headEnd len="sm" w="sm" type="none"/>
              <a:tailEnd len="sm" w="sm" type="none"/>
            </a:ln>
          </p:spPr>
        </p:sp>
        <p:sp>
          <p:nvSpPr>
            <p:cNvPr id="356" name="Google Shape;356;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BD00"/>
        </a:solidFill>
      </p:bgPr>
    </p:bg>
    <p:spTree>
      <p:nvGrpSpPr>
        <p:cNvPr id="360" name="Shape 360"/>
        <p:cNvGrpSpPr/>
        <p:nvPr/>
      </p:nvGrpSpPr>
      <p:grpSpPr>
        <a:xfrm>
          <a:off x="0" y="0"/>
          <a:ext cx="0" cy="0"/>
          <a:chOff x="0" y="0"/>
          <a:chExt cx="0" cy="0"/>
        </a:xfrm>
      </p:grpSpPr>
      <p:grpSp>
        <p:nvGrpSpPr>
          <p:cNvPr id="361" name="Google Shape;361;p18"/>
          <p:cNvGrpSpPr/>
          <p:nvPr/>
        </p:nvGrpSpPr>
        <p:grpSpPr>
          <a:xfrm>
            <a:off x="0" y="-180826"/>
            <a:ext cx="18288000" cy="10467826"/>
            <a:chOff x="0" y="-47625"/>
            <a:chExt cx="4816593" cy="2756958"/>
          </a:xfrm>
        </p:grpSpPr>
        <p:sp>
          <p:nvSpPr>
            <p:cNvPr id="362" name="Google Shape;362;p18"/>
            <p:cNvSpPr/>
            <p:nvPr/>
          </p:nvSpPr>
          <p:spPr>
            <a:xfrm>
              <a:off x="0" y="0"/>
              <a:ext cx="4816592" cy="2709333"/>
            </a:xfrm>
            <a:custGeom>
              <a:rect b="b" l="l" r="r" t="t"/>
              <a:pathLst>
                <a:path extrusionOk="0" h="2709333" w="4816592">
                  <a:moveTo>
                    <a:pt x="21590" y="0"/>
                  </a:moveTo>
                  <a:lnTo>
                    <a:pt x="4795002" y="0"/>
                  </a:lnTo>
                  <a:cubicBezTo>
                    <a:pt x="4800728" y="0"/>
                    <a:pt x="4806220" y="2275"/>
                    <a:pt x="4810269" y="6324"/>
                  </a:cubicBezTo>
                  <a:cubicBezTo>
                    <a:pt x="4814318" y="10372"/>
                    <a:pt x="4816592" y="15864"/>
                    <a:pt x="4816592" y="21590"/>
                  </a:cubicBezTo>
                  <a:lnTo>
                    <a:pt x="4816592" y="2687743"/>
                  </a:lnTo>
                  <a:cubicBezTo>
                    <a:pt x="4816592" y="2699667"/>
                    <a:pt x="4806926" y="2709333"/>
                    <a:pt x="4795002" y="2709333"/>
                  </a:cubicBezTo>
                  <a:lnTo>
                    <a:pt x="21590" y="2709333"/>
                  </a:lnTo>
                  <a:cubicBezTo>
                    <a:pt x="9666" y="2709333"/>
                    <a:pt x="0" y="2699667"/>
                    <a:pt x="0" y="2687743"/>
                  </a:cubicBezTo>
                  <a:lnTo>
                    <a:pt x="0" y="21590"/>
                  </a:lnTo>
                  <a:cubicBezTo>
                    <a:pt x="0" y="9666"/>
                    <a:pt x="9666" y="0"/>
                    <a:pt x="21590" y="0"/>
                  </a:cubicBezTo>
                  <a:close/>
                </a:path>
              </a:pathLst>
            </a:custGeom>
            <a:solidFill>
              <a:srgbClr val="A5B9FF"/>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8"/>
            <p:cNvSpPr txBox="1"/>
            <p:nvPr/>
          </p:nvSpPr>
          <p:spPr>
            <a:xfrm>
              <a:off x="0" y="-47625"/>
              <a:ext cx="481659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18"/>
          <p:cNvGrpSpPr/>
          <p:nvPr/>
        </p:nvGrpSpPr>
        <p:grpSpPr>
          <a:xfrm>
            <a:off x="1028700" y="3169644"/>
            <a:ext cx="2032001" cy="2106151"/>
            <a:chOff x="0" y="-146288"/>
            <a:chExt cx="2709335" cy="2808202"/>
          </a:xfrm>
        </p:grpSpPr>
        <p:grpSp>
          <p:nvGrpSpPr>
            <p:cNvPr id="365" name="Google Shape;365;p18"/>
            <p:cNvGrpSpPr/>
            <p:nvPr/>
          </p:nvGrpSpPr>
          <p:grpSpPr>
            <a:xfrm>
              <a:off x="0" y="-23187"/>
              <a:ext cx="2555932" cy="2685101"/>
              <a:chOff x="0" y="-47625"/>
              <a:chExt cx="832098" cy="874150"/>
            </a:xfrm>
          </p:grpSpPr>
          <p:sp>
            <p:nvSpPr>
              <p:cNvPr id="366" name="Google Shape;366;p18"/>
              <p:cNvSpPr/>
              <p:nvPr/>
            </p:nvSpPr>
            <p:spPr>
              <a:xfrm>
                <a:off x="0" y="0"/>
                <a:ext cx="832098" cy="826525"/>
              </a:xfrm>
              <a:custGeom>
                <a:rect b="b" l="l" r="r" t="t"/>
                <a:pathLst>
                  <a:path extrusionOk="0" h="826525" w="832098">
                    <a:moveTo>
                      <a:pt x="124974" y="0"/>
                    </a:moveTo>
                    <a:lnTo>
                      <a:pt x="707124" y="0"/>
                    </a:lnTo>
                    <a:cubicBezTo>
                      <a:pt x="776145" y="0"/>
                      <a:pt x="832098" y="55953"/>
                      <a:pt x="832098" y="124974"/>
                    </a:cubicBezTo>
                    <a:lnTo>
                      <a:pt x="832098" y="701551"/>
                    </a:lnTo>
                    <a:cubicBezTo>
                      <a:pt x="832098" y="770572"/>
                      <a:pt x="776145" y="826525"/>
                      <a:pt x="707124" y="826525"/>
                    </a:cubicBezTo>
                    <a:lnTo>
                      <a:pt x="124974" y="826525"/>
                    </a:lnTo>
                    <a:cubicBezTo>
                      <a:pt x="55953" y="826525"/>
                      <a:pt x="0" y="770572"/>
                      <a:pt x="0" y="701551"/>
                    </a:cubicBezTo>
                    <a:lnTo>
                      <a:pt x="0" y="124974"/>
                    </a:lnTo>
                    <a:cubicBezTo>
                      <a:pt x="0" y="55953"/>
                      <a:pt x="55953" y="0"/>
                      <a:pt x="124974" y="0"/>
                    </a:cubicBezTo>
                    <a:close/>
                  </a:path>
                </a:pathLst>
              </a:custGeom>
              <a:solidFill>
                <a:srgbClr val="4B70F6"/>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8"/>
              <p:cNvSpPr txBox="1"/>
              <p:nvPr/>
            </p:nvSpPr>
            <p:spPr>
              <a:xfrm>
                <a:off x="0" y="-47625"/>
                <a:ext cx="832098" cy="87415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8" name="Google Shape;368;p18"/>
            <p:cNvGrpSpPr/>
            <p:nvPr/>
          </p:nvGrpSpPr>
          <p:grpSpPr>
            <a:xfrm>
              <a:off x="153403" y="-146288"/>
              <a:ext cx="2555932" cy="2685101"/>
              <a:chOff x="0" y="-47625"/>
              <a:chExt cx="832098" cy="874150"/>
            </a:xfrm>
          </p:grpSpPr>
          <p:sp>
            <p:nvSpPr>
              <p:cNvPr id="369" name="Google Shape;369;p18"/>
              <p:cNvSpPr/>
              <p:nvPr/>
            </p:nvSpPr>
            <p:spPr>
              <a:xfrm>
                <a:off x="0" y="0"/>
                <a:ext cx="832098" cy="826525"/>
              </a:xfrm>
              <a:custGeom>
                <a:rect b="b" l="l" r="r" t="t"/>
                <a:pathLst>
                  <a:path extrusionOk="0" h="826525" w="832098">
                    <a:moveTo>
                      <a:pt x="124974" y="0"/>
                    </a:moveTo>
                    <a:lnTo>
                      <a:pt x="707124" y="0"/>
                    </a:lnTo>
                    <a:cubicBezTo>
                      <a:pt x="776145" y="0"/>
                      <a:pt x="832098" y="55953"/>
                      <a:pt x="832098" y="124974"/>
                    </a:cubicBezTo>
                    <a:lnTo>
                      <a:pt x="832098" y="701551"/>
                    </a:lnTo>
                    <a:cubicBezTo>
                      <a:pt x="832098" y="770572"/>
                      <a:pt x="776145" y="826525"/>
                      <a:pt x="707124" y="826525"/>
                    </a:cubicBezTo>
                    <a:lnTo>
                      <a:pt x="124974" y="826525"/>
                    </a:lnTo>
                    <a:cubicBezTo>
                      <a:pt x="55953" y="826525"/>
                      <a:pt x="0" y="770572"/>
                      <a:pt x="0" y="701551"/>
                    </a:cubicBezTo>
                    <a:lnTo>
                      <a:pt x="0" y="124974"/>
                    </a:lnTo>
                    <a:cubicBezTo>
                      <a:pt x="0" y="55953"/>
                      <a:pt x="55953" y="0"/>
                      <a:pt x="124974" y="0"/>
                    </a:cubicBezTo>
                    <a:close/>
                  </a:path>
                </a:pathLst>
              </a:custGeom>
              <a:solidFill>
                <a:srgbClr val="FDBD00"/>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8"/>
              <p:cNvSpPr txBox="1"/>
              <p:nvPr/>
            </p:nvSpPr>
            <p:spPr>
              <a:xfrm>
                <a:off x="0" y="-47625"/>
                <a:ext cx="832098" cy="87415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71" name="Google Shape;371;p18"/>
          <p:cNvGrpSpPr/>
          <p:nvPr/>
        </p:nvGrpSpPr>
        <p:grpSpPr>
          <a:xfrm>
            <a:off x="1028700" y="6265759"/>
            <a:ext cx="2032001" cy="2106151"/>
            <a:chOff x="0" y="-146288"/>
            <a:chExt cx="2709335" cy="2808202"/>
          </a:xfrm>
        </p:grpSpPr>
        <p:grpSp>
          <p:nvGrpSpPr>
            <p:cNvPr id="372" name="Google Shape;372;p18"/>
            <p:cNvGrpSpPr/>
            <p:nvPr/>
          </p:nvGrpSpPr>
          <p:grpSpPr>
            <a:xfrm>
              <a:off x="0" y="-23187"/>
              <a:ext cx="2555932" cy="2685101"/>
              <a:chOff x="0" y="-47625"/>
              <a:chExt cx="832098" cy="874150"/>
            </a:xfrm>
          </p:grpSpPr>
          <p:sp>
            <p:nvSpPr>
              <p:cNvPr id="373" name="Google Shape;373;p18"/>
              <p:cNvSpPr/>
              <p:nvPr/>
            </p:nvSpPr>
            <p:spPr>
              <a:xfrm>
                <a:off x="0" y="0"/>
                <a:ext cx="832098" cy="826525"/>
              </a:xfrm>
              <a:custGeom>
                <a:rect b="b" l="l" r="r" t="t"/>
                <a:pathLst>
                  <a:path extrusionOk="0" h="826525" w="832098">
                    <a:moveTo>
                      <a:pt x="124974" y="0"/>
                    </a:moveTo>
                    <a:lnTo>
                      <a:pt x="707124" y="0"/>
                    </a:lnTo>
                    <a:cubicBezTo>
                      <a:pt x="776145" y="0"/>
                      <a:pt x="832098" y="55953"/>
                      <a:pt x="832098" y="124974"/>
                    </a:cubicBezTo>
                    <a:lnTo>
                      <a:pt x="832098" y="701551"/>
                    </a:lnTo>
                    <a:cubicBezTo>
                      <a:pt x="832098" y="770572"/>
                      <a:pt x="776145" y="826525"/>
                      <a:pt x="707124" y="826525"/>
                    </a:cubicBezTo>
                    <a:lnTo>
                      <a:pt x="124974" y="826525"/>
                    </a:lnTo>
                    <a:cubicBezTo>
                      <a:pt x="55953" y="826525"/>
                      <a:pt x="0" y="770572"/>
                      <a:pt x="0" y="701551"/>
                    </a:cubicBezTo>
                    <a:lnTo>
                      <a:pt x="0" y="124974"/>
                    </a:lnTo>
                    <a:cubicBezTo>
                      <a:pt x="0" y="55953"/>
                      <a:pt x="55953" y="0"/>
                      <a:pt x="124974" y="0"/>
                    </a:cubicBezTo>
                    <a:close/>
                  </a:path>
                </a:pathLst>
              </a:custGeom>
              <a:solidFill>
                <a:srgbClr val="4B70F6"/>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8"/>
              <p:cNvSpPr txBox="1"/>
              <p:nvPr/>
            </p:nvSpPr>
            <p:spPr>
              <a:xfrm>
                <a:off x="0" y="-47625"/>
                <a:ext cx="832098" cy="87415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5" name="Google Shape;375;p18"/>
            <p:cNvGrpSpPr/>
            <p:nvPr/>
          </p:nvGrpSpPr>
          <p:grpSpPr>
            <a:xfrm>
              <a:off x="153403" y="-146288"/>
              <a:ext cx="2555932" cy="2685101"/>
              <a:chOff x="0" y="-47625"/>
              <a:chExt cx="832098" cy="874150"/>
            </a:xfrm>
          </p:grpSpPr>
          <p:sp>
            <p:nvSpPr>
              <p:cNvPr id="376" name="Google Shape;376;p18"/>
              <p:cNvSpPr/>
              <p:nvPr/>
            </p:nvSpPr>
            <p:spPr>
              <a:xfrm>
                <a:off x="0" y="0"/>
                <a:ext cx="832098" cy="826525"/>
              </a:xfrm>
              <a:custGeom>
                <a:rect b="b" l="l" r="r" t="t"/>
                <a:pathLst>
                  <a:path extrusionOk="0" h="826525" w="832098">
                    <a:moveTo>
                      <a:pt x="124974" y="0"/>
                    </a:moveTo>
                    <a:lnTo>
                      <a:pt x="707124" y="0"/>
                    </a:lnTo>
                    <a:cubicBezTo>
                      <a:pt x="776145" y="0"/>
                      <a:pt x="832098" y="55953"/>
                      <a:pt x="832098" y="124974"/>
                    </a:cubicBezTo>
                    <a:lnTo>
                      <a:pt x="832098" y="701551"/>
                    </a:lnTo>
                    <a:cubicBezTo>
                      <a:pt x="832098" y="770572"/>
                      <a:pt x="776145" y="826525"/>
                      <a:pt x="707124" y="826525"/>
                    </a:cubicBezTo>
                    <a:lnTo>
                      <a:pt x="124974" y="826525"/>
                    </a:lnTo>
                    <a:cubicBezTo>
                      <a:pt x="55953" y="826525"/>
                      <a:pt x="0" y="770572"/>
                      <a:pt x="0" y="701551"/>
                    </a:cubicBezTo>
                    <a:lnTo>
                      <a:pt x="0" y="124974"/>
                    </a:lnTo>
                    <a:cubicBezTo>
                      <a:pt x="0" y="55953"/>
                      <a:pt x="55953" y="0"/>
                      <a:pt x="124974" y="0"/>
                    </a:cubicBezTo>
                    <a:close/>
                  </a:path>
                </a:pathLst>
              </a:custGeom>
              <a:solidFill>
                <a:srgbClr val="FDBD00"/>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8"/>
              <p:cNvSpPr txBox="1"/>
              <p:nvPr/>
            </p:nvSpPr>
            <p:spPr>
              <a:xfrm>
                <a:off x="0" y="-47625"/>
                <a:ext cx="832098" cy="87415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78" name="Google Shape;378;p18"/>
          <p:cNvGrpSpPr/>
          <p:nvPr/>
        </p:nvGrpSpPr>
        <p:grpSpPr>
          <a:xfrm>
            <a:off x="4224958" y="3169644"/>
            <a:ext cx="2032001" cy="2106151"/>
            <a:chOff x="0" y="-146288"/>
            <a:chExt cx="2709335" cy="2808202"/>
          </a:xfrm>
        </p:grpSpPr>
        <p:grpSp>
          <p:nvGrpSpPr>
            <p:cNvPr id="379" name="Google Shape;379;p18"/>
            <p:cNvGrpSpPr/>
            <p:nvPr/>
          </p:nvGrpSpPr>
          <p:grpSpPr>
            <a:xfrm>
              <a:off x="0" y="-23187"/>
              <a:ext cx="2555932" cy="2685101"/>
              <a:chOff x="0" y="-47625"/>
              <a:chExt cx="832098" cy="874150"/>
            </a:xfrm>
          </p:grpSpPr>
          <p:sp>
            <p:nvSpPr>
              <p:cNvPr id="380" name="Google Shape;380;p18"/>
              <p:cNvSpPr/>
              <p:nvPr/>
            </p:nvSpPr>
            <p:spPr>
              <a:xfrm>
                <a:off x="0" y="0"/>
                <a:ext cx="832098" cy="826525"/>
              </a:xfrm>
              <a:custGeom>
                <a:rect b="b" l="l" r="r" t="t"/>
                <a:pathLst>
                  <a:path extrusionOk="0" h="826525" w="832098">
                    <a:moveTo>
                      <a:pt x="124974" y="0"/>
                    </a:moveTo>
                    <a:lnTo>
                      <a:pt x="707124" y="0"/>
                    </a:lnTo>
                    <a:cubicBezTo>
                      <a:pt x="776145" y="0"/>
                      <a:pt x="832098" y="55953"/>
                      <a:pt x="832098" y="124974"/>
                    </a:cubicBezTo>
                    <a:lnTo>
                      <a:pt x="832098" y="701551"/>
                    </a:lnTo>
                    <a:cubicBezTo>
                      <a:pt x="832098" y="770572"/>
                      <a:pt x="776145" y="826525"/>
                      <a:pt x="707124" y="826525"/>
                    </a:cubicBezTo>
                    <a:lnTo>
                      <a:pt x="124974" y="826525"/>
                    </a:lnTo>
                    <a:cubicBezTo>
                      <a:pt x="55953" y="826525"/>
                      <a:pt x="0" y="770572"/>
                      <a:pt x="0" y="701551"/>
                    </a:cubicBezTo>
                    <a:lnTo>
                      <a:pt x="0" y="124974"/>
                    </a:lnTo>
                    <a:cubicBezTo>
                      <a:pt x="0" y="55953"/>
                      <a:pt x="55953" y="0"/>
                      <a:pt x="124974" y="0"/>
                    </a:cubicBezTo>
                    <a:close/>
                  </a:path>
                </a:pathLst>
              </a:custGeom>
              <a:solidFill>
                <a:srgbClr val="4B70F6"/>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8"/>
              <p:cNvSpPr txBox="1"/>
              <p:nvPr/>
            </p:nvSpPr>
            <p:spPr>
              <a:xfrm>
                <a:off x="0" y="-47625"/>
                <a:ext cx="832098" cy="87415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2" name="Google Shape;382;p18"/>
            <p:cNvGrpSpPr/>
            <p:nvPr/>
          </p:nvGrpSpPr>
          <p:grpSpPr>
            <a:xfrm>
              <a:off x="153403" y="-146288"/>
              <a:ext cx="2555932" cy="2685101"/>
              <a:chOff x="0" y="-47625"/>
              <a:chExt cx="832098" cy="874150"/>
            </a:xfrm>
          </p:grpSpPr>
          <p:sp>
            <p:nvSpPr>
              <p:cNvPr id="383" name="Google Shape;383;p18"/>
              <p:cNvSpPr/>
              <p:nvPr/>
            </p:nvSpPr>
            <p:spPr>
              <a:xfrm>
                <a:off x="0" y="0"/>
                <a:ext cx="832098" cy="826525"/>
              </a:xfrm>
              <a:custGeom>
                <a:rect b="b" l="l" r="r" t="t"/>
                <a:pathLst>
                  <a:path extrusionOk="0" h="826525" w="832098">
                    <a:moveTo>
                      <a:pt x="124974" y="0"/>
                    </a:moveTo>
                    <a:lnTo>
                      <a:pt x="707124" y="0"/>
                    </a:lnTo>
                    <a:cubicBezTo>
                      <a:pt x="776145" y="0"/>
                      <a:pt x="832098" y="55953"/>
                      <a:pt x="832098" y="124974"/>
                    </a:cubicBezTo>
                    <a:lnTo>
                      <a:pt x="832098" y="701551"/>
                    </a:lnTo>
                    <a:cubicBezTo>
                      <a:pt x="832098" y="770572"/>
                      <a:pt x="776145" y="826525"/>
                      <a:pt x="707124" y="826525"/>
                    </a:cubicBezTo>
                    <a:lnTo>
                      <a:pt x="124974" y="826525"/>
                    </a:lnTo>
                    <a:cubicBezTo>
                      <a:pt x="55953" y="826525"/>
                      <a:pt x="0" y="770572"/>
                      <a:pt x="0" y="701551"/>
                    </a:cubicBezTo>
                    <a:lnTo>
                      <a:pt x="0" y="124974"/>
                    </a:lnTo>
                    <a:cubicBezTo>
                      <a:pt x="0" y="55953"/>
                      <a:pt x="55953" y="0"/>
                      <a:pt x="124974" y="0"/>
                    </a:cubicBezTo>
                    <a:close/>
                  </a:path>
                </a:pathLst>
              </a:custGeom>
              <a:solidFill>
                <a:srgbClr val="FDBD00"/>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8"/>
              <p:cNvSpPr txBox="1"/>
              <p:nvPr/>
            </p:nvSpPr>
            <p:spPr>
              <a:xfrm>
                <a:off x="0" y="-47625"/>
                <a:ext cx="832098" cy="87415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85" name="Google Shape;385;p18"/>
          <p:cNvGrpSpPr/>
          <p:nvPr/>
        </p:nvGrpSpPr>
        <p:grpSpPr>
          <a:xfrm>
            <a:off x="4224958" y="6265759"/>
            <a:ext cx="2032001" cy="2106151"/>
            <a:chOff x="0" y="-146288"/>
            <a:chExt cx="2709335" cy="2808202"/>
          </a:xfrm>
        </p:grpSpPr>
        <p:grpSp>
          <p:nvGrpSpPr>
            <p:cNvPr id="386" name="Google Shape;386;p18"/>
            <p:cNvGrpSpPr/>
            <p:nvPr/>
          </p:nvGrpSpPr>
          <p:grpSpPr>
            <a:xfrm>
              <a:off x="0" y="-23187"/>
              <a:ext cx="2555932" cy="2685101"/>
              <a:chOff x="0" y="-47625"/>
              <a:chExt cx="832098" cy="874150"/>
            </a:xfrm>
          </p:grpSpPr>
          <p:sp>
            <p:nvSpPr>
              <p:cNvPr id="387" name="Google Shape;387;p18"/>
              <p:cNvSpPr/>
              <p:nvPr/>
            </p:nvSpPr>
            <p:spPr>
              <a:xfrm>
                <a:off x="0" y="0"/>
                <a:ext cx="832098" cy="826525"/>
              </a:xfrm>
              <a:custGeom>
                <a:rect b="b" l="l" r="r" t="t"/>
                <a:pathLst>
                  <a:path extrusionOk="0" h="826525" w="832098">
                    <a:moveTo>
                      <a:pt x="124974" y="0"/>
                    </a:moveTo>
                    <a:lnTo>
                      <a:pt x="707124" y="0"/>
                    </a:lnTo>
                    <a:cubicBezTo>
                      <a:pt x="776145" y="0"/>
                      <a:pt x="832098" y="55953"/>
                      <a:pt x="832098" y="124974"/>
                    </a:cubicBezTo>
                    <a:lnTo>
                      <a:pt x="832098" y="701551"/>
                    </a:lnTo>
                    <a:cubicBezTo>
                      <a:pt x="832098" y="770572"/>
                      <a:pt x="776145" y="826525"/>
                      <a:pt x="707124" y="826525"/>
                    </a:cubicBezTo>
                    <a:lnTo>
                      <a:pt x="124974" y="826525"/>
                    </a:lnTo>
                    <a:cubicBezTo>
                      <a:pt x="55953" y="826525"/>
                      <a:pt x="0" y="770572"/>
                      <a:pt x="0" y="701551"/>
                    </a:cubicBezTo>
                    <a:lnTo>
                      <a:pt x="0" y="124974"/>
                    </a:lnTo>
                    <a:cubicBezTo>
                      <a:pt x="0" y="55953"/>
                      <a:pt x="55953" y="0"/>
                      <a:pt x="124974" y="0"/>
                    </a:cubicBezTo>
                    <a:close/>
                  </a:path>
                </a:pathLst>
              </a:custGeom>
              <a:solidFill>
                <a:srgbClr val="4B70F6"/>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8"/>
              <p:cNvSpPr txBox="1"/>
              <p:nvPr/>
            </p:nvSpPr>
            <p:spPr>
              <a:xfrm>
                <a:off x="0" y="-47625"/>
                <a:ext cx="832098" cy="87415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9" name="Google Shape;389;p18"/>
            <p:cNvGrpSpPr/>
            <p:nvPr/>
          </p:nvGrpSpPr>
          <p:grpSpPr>
            <a:xfrm>
              <a:off x="153403" y="-146288"/>
              <a:ext cx="2555932" cy="2685101"/>
              <a:chOff x="0" y="-47625"/>
              <a:chExt cx="832098" cy="874150"/>
            </a:xfrm>
          </p:grpSpPr>
          <p:sp>
            <p:nvSpPr>
              <p:cNvPr id="390" name="Google Shape;390;p18"/>
              <p:cNvSpPr/>
              <p:nvPr/>
            </p:nvSpPr>
            <p:spPr>
              <a:xfrm>
                <a:off x="0" y="0"/>
                <a:ext cx="832098" cy="826525"/>
              </a:xfrm>
              <a:custGeom>
                <a:rect b="b" l="l" r="r" t="t"/>
                <a:pathLst>
                  <a:path extrusionOk="0" h="826525" w="832098">
                    <a:moveTo>
                      <a:pt x="124974" y="0"/>
                    </a:moveTo>
                    <a:lnTo>
                      <a:pt x="707124" y="0"/>
                    </a:lnTo>
                    <a:cubicBezTo>
                      <a:pt x="776145" y="0"/>
                      <a:pt x="832098" y="55953"/>
                      <a:pt x="832098" y="124974"/>
                    </a:cubicBezTo>
                    <a:lnTo>
                      <a:pt x="832098" y="701551"/>
                    </a:lnTo>
                    <a:cubicBezTo>
                      <a:pt x="832098" y="770572"/>
                      <a:pt x="776145" y="826525"/>
                      <a:pt x="707124" y="826525"/>
                    </a:cubicBezTo>
                    <a:lnTo>
                      <a:pt x="124974" y="826525"/>
                    </a:lnTo>
                    <a:cubicBezTo>
                      <a:pt x="55953" y="826525"/>
                      <a:pt x="0" y="770572"/>
                      <a:pt x="0" y="701551"/>
                    </a:cubicBezTo>
                    <a:lnTo>
                      <a:pt x="0" y="124974"/>
                    </a:lnTo>
                    <a:cubicBezTo>
                      <a:pt x="0" y="55953"/>
                      <a:pt x="55953" y="0"/>
                      <a:pt x="124974" y="0"/>
                    </a:cubicBezTo>
                    <a:close/>
                  </a:path>
                </a:pathLst>
              </a:custGeom>
              <a:solidFill>
                <a:srgbClr val="FDBD00"/>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8"/>
              <p:cNvSpPr txBox="1"/>
              <p:nvPr/>
            </p:nvSpPr>
            <p:spPr>
              <a:xfrm>
                <a:off x="0" y="-47625"/>
                <a:ext cx="832098" cy="87415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92" name="Google Shape;392;p18"/>
          <p:cNvGrpSpPr/>
          <p:nvPr/>
        </p:nvGrpSpPr>
        <p:grpSpPr>
          <a:xfrm>
            <a:off x="7421215" y="3169644"/>
            <a:ext cx="2032001" cy="2106151"/>
            <a:chOff x="0" y="-146288"/>
            <a:chExt cx="2709335" cy="2808202"/>
          </a:xfrm>
        </p:grpSpPr>
        <p:grpSp>
          <p:nvGrpSpPr>
            <p:cNvPr id="393" name="Google Shape;393;p18"/>
            <p:cNvGrpSpPr/>
            <p:nvPr/>
          </p:nvGrpSpPr>
          <p:grpSpPr>
            <a:xfrm>
              <a:off x="0" y="-23187"/>
              <a:ext cx="2555932" cy="2685101"/>
              <a:chOff x="0" y="-47625"/>
              <a:chExt cx="832098" cy="874150"/>
            </a:xfrm>
          </p:grpSpPr>
          <p:sp>
            <p:nvSpPr>
              <p:cNvPr id="394" name="Google Shape;394;p18"/>
              <p:cNvSpPr/>
              <p:nvPr/>
            </p:nvSpPr>
            <p:spPr>
              <a:xfrm>
                <a:off x="0" y="0"/>
                <a:ext cx="832098" cy="826525"/>
              </a:xfrm>
              <a:custGeom>
                <a:rect b="b" l="l" r="r" t="t"/>
                <a:pathLst>
                  <a:path extrusionOk="0" h="826525" w="832098">
                    <a:moveTo>
                      <a:pt x="124974" y="0"/>
                    </a:moveTo>
                    <a:lnTo>
                      <a:pt x="707124" y="0"/>
                    </a:lnTo>
                    <a:cubicBezTo>
                      <a:pt x="776145" y="0"/>
                      <a:pt x="832098" y="55953"/>
                      <a:pt x="832098" y="124974"/>
                    </a:cubicBezTo>
                    <a:lnTo>
                      <a:pt x="832098" y="701551"/>
                    </a:lnTo>
                    <a:cubicBezTo>
                      <a:pt x="832098" y="770572"/>
                      <a:pt x="776145" y="826525"/>
                      <a:pt x="707124" y="826525"/>
                    </a:cubicBezTo>
                    <a:lnTo>
                      <a:pt x="124974" y="826525"/>
                    </a:lnTo>
                    <a:cubicBezTo>
                      <a:pt x="55953" y="826525"/>
                      <a:pt x="0" y="770572"/>
                      <a:pt x="0" y="701551"/>
                    </a:cubicBezTo>
                    <a:lnTo>
                      <a:pt x="0" y="124974"/>
                    </a:lnTo>
                    <a:cubicBezTo>
                      <a:pt x="0" y="55953"/>
                      <a:pt x="55953" y="0"/>
                      <a:pt x="124974" y="0"/>
                    </a:cubicBezTo>
                    <a:close/>
                  </a:path>
                </a:pathLst>
              </a:custGeom>
              <a:solidFill>
                <a:srgbClr val="4B70F6"/>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8"/>
              <p:cNvSpPr txBox="1"/>
              <p:nvPr/>
            </p:nvSpPr>
            <p:spPr>
              <a:xfrm>
                <a:off x="0" y="-47625"/>
                <a:ext cx="832098" cy="87415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 name="Google Shape;396;p18"/>
            <p:cNvGrpSpPr/>
            <p:nvPr/>
          </p:nvGrpSpPr>
          <p:grpSpPr>
            <a:xfrm>
              <a:off x="153403" y="-146288"/>
              <a:ext cx="2555932" cy="2685101"/>
              <a:chOff x="0" y="-47625"/>
              <a:chExt cx="832098" cy="874150"/>
            </a:xfrm>
          </p:grpSpPr>
          <p:sp>
            <p:nvSpPr>
              <p:cNvPr id="397" name="Google Shape;397;p18"/>
              <p:cNvSpPr/>
              <p:nvPr/>
            </p:nvSpPr>
            <p:spPr>
              <a:xfrm>
                <a:off x="0" y="0"/>
                <a:ext cx="832098" cy="826525"/>
              </a:xfrm>
              <a:custGeom>
                <a:rect b="b" l="l" r="r" t="t"/>
                <a:pathLst>
                  <a:path extrusionOk="0" h="826525" w="832098">
                    <a:moveTo>
                      <a:pt x="124974" y="0"/>
                    </a:moveTo>
                    <a:lnTo>
                      <a:pt x="707124" y="0"/>
                    </a:lnTo>
                    <a:cubicBezTo>
                      <a:pt x="776145" y="0"/>
                      <a:pt x="832098" y="55953"/>
                      <a:pt x="832098" y="124974"/>
                    </a:cubicBezTo>
                    <a:lnTo>
                      <a:pt x="832098" y="701551"/>
                    </a:lnTo>
                    <a:cubicBezTo>
                      <a:pt x="832098" y="770572"/>
                      <a:pt x="776145" y="826525"/>
                      <a:pt x="707124" y="826525"/>
                    </a:cubicBezTo>
                    <a:lnTo>
                      <a:pt x="124974" y="826525"/>
                    </a:lnTo>
                    <a:cubicBezTo>
                      <a:pt x="55953" y="826525"/>
                      <a:pt x="0" y="770572"/>
                      <a:pt x="0" y="701551"/>
                    </a:cubicBezTo>
                    <a:lnTo>
                      <a:pt x="0" y="124974"/>
                    </a:lnTo>
                    <a:cubicBezTo>
                      <a:pt x="0" y="55953"/>
                      <a:pt x="55953" y="0"/>
                      <a:pt x="124974" y="0"/>
                    </a:cubicBezTo>
                    <a:close/>
                  </a:path>
                </a:pathLst>
              </a:custGeom>
              <a:solidFill>
                <a:srgbClr val="FDBD00"/>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8"/>
              <p:cNvSpPr txBox="1"/>
              <p:nvPr/>
            </p:nvSpPr>
            <p:spPr>
              <a:xfrm>
                <a:off x="0" y="-47625"/>
                <a:ext cx="832098" cy="87415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99" name="Google Shape;399;p18"/>
          <p:cNvGrpSpPr/>
          <p:nvPr/>
        </p:nvGrpSpPr>
        <p:grpSpPr>
          <a:xfrm>
            <a:off x="7421215" y="6265759"/>
            <a:ext cx="2032001" cy="2106151"/>
            <a:chOff x="0" y="-146288"/>
            <a:chExt cx="2709335" cy="2808202"/>
          </a:xfrm>
        </p:grpSpPr>
        <p:grpSp>
          <p:nvGrpSpPr>
            <p:cNvPr id="400" name="Google Shape;400;p18"/>
            <p:cNvGrpSpPr/>
            <p:nvPr/>
          </p:nvGrpSpPr>
          <p:grpSpPr>
            <a:xfrm>
              <a:off x="0" y="-23187"/>
              <a:ext cx="2555932" cy="2685101"/>
              <a:chOff x="0" y="-47625"/>
              <a:chExt cx="832098" cy="874150"/>
            </a:xfrm>
          </p:grpSpPr>
          <p:sp>
            <p:nvSpPr>
              <p:cNvPr id="401" name="Google Shape;401;p18"/>
              <p:cNvSpPr/>
              <p:nvPr/>
            </p:nvSpPr>
            <p:spPr>
              <a:xfrm>
                <a:off x="0" y="0"/>
                <a:ext cx="832098" cy="826525"/>
              </a:xfrm>
              <a:custGeom>
                <a:rect b="b" l="l" r="r" t="t"/>
                <a:pathLst>
                  <a:path extrusionOk="0" h="826525" w="832098">
                    <a:moveTo>
                      <a:pt x="124974" y="0"/>
                    </a:moveTo>
                    <a:lnTo>
                      <a:pt x="707124" y="0"/>
                    </a:lnTo>
                    <a:cubicBezTo>
                      <a:pt x="776145" y="0"/>
                      <a:pt x="832098" y="55953"/>
                      <a:pt x="832098" y="124974"/>
                    </a:cubicBezTo>
                    <a:lnTo>
                      <a:pt x="832098" y="701551"/>
                    </a:lnTo>
                    <a:cubicBezTo>
                      <a:pt x="832098" y="770572"/>
                      <a:pt x="776145" y="826525"/>
                      <a:pt x="707124" y="826525"/>
                    </a:cubicBezTo>
                    <a:lnTo>
                      <a:pt x="124974" y="826525"/>
                    </a:lnTo>
                    <a:cubicBezTo>
                      <a:pt x="55953" y="826525"/>
                      <a:pt x="0" y="770572"/>
                      <a:pt x="0" y="701551"/>
                    </a:cubicBezTo>
                    <a:lnTo>
                      <a:pt x="0" y="124974"/>
                    </a:lnTo>
                    <a:cubicBezTo>
                      <a:pt x="0" y="55953"/>
                      <a:pt x="55953" y="0"/>
                      <a:pt x="124974" y="0"/>
                    </a:cubicBezTo>
                    <a:close/>
                  </a:path>
                </a:pathLst>
              </a:custGeom>
              <a:solidFill>
                <a:srgbClr val="4B70F6"/>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8"/>
              <p:cNvSpPr txBox="1"/>
              <p:nvPr/>
            </p:nvSpPr>
            <p:spPr>
              <a:xfrm>
                <a:off x="0" y="-47625"/>
                <a:ext cx="832098" cy="87415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3" name="Google Shape;403;p18"/>
            <p:cNvGrpSpPr/>
            <p:nvPr/>
          </p:nvGrpSpPr>
          <p:grpSpPr>
            <a:xfrm>
              <a:off x="153403" y="-146288"/>
              <a:ext cx="2555932" cy="2685101"/>
              <a:chOff x="0" y="-47625"/>
              <a:chExt cx="832098" cy="874150"/>
            </a:xfrm>
          </p:grpSpPr>
          <p:sp>
            <p:nvSpPr>
              <p:cNvPr id="404" name="Google Shape;404;p18"/>
              <p:cNvSpPr/>
              <p:nvPr/>
            </p:nvSpPr>
            <p:spPr>
              <a:xfrm>
                <a:off x="0" y="0"/>
                <a:ext cx="832098" cy="826525"/>
              </a:xfrm>
              <a:custGeom>
                <a:rect b="b" l="l" r="r" t="t"/>
                <a:pathLst>
                  <a:path extrusionOk="0" h="826525" w="832098">
                    <a:moveTo>
                      <a:pt x="124974" y="0"/>
                    </a:moveTo>
                    <a:lnTo>
                      <a:pt x="707124" y="0"/>
                    </a:lnTo>
                    <a:cubicBezTo>
                      <a:pt x="776145" y="0"/>
                      <a:pt x="832098" y="55953"/>
                      <a:pt x="832098" y="124974"/>
                    </a:cubicBezTo>
                    <a:lnTo>
                      <a:pt x="832098" y="701551"/>
                    </a:lnTo>
                    <a:cubicBezTo>
                      <a:pt x="832098" y="770572"/>
                      <a:pt x="776145" y="826525"/>
                      <a:pt x="707124" y="826525"/>
                    </a:cubicBezTo>
                    <a:lnTo>
                      <a:pt x="124974" y="826525"/>
                    </a:lnTo>
                    <a:cubicBezTo>
                      <a:pt x="55953" y="826525"/>
                      <a:pt x="0" y="770572"/>
                      <a:pt x="0" y="701551"/>
                    </a:cubicBezTo>
                    <a:lnTo>
                      <a:pt x="0" y="124974"/>
                    </a:lnTo>
                    <a:cubicBezTo>
                      <a:pt x="0" y="55953"/>
                      <a:pt x="55953" y="0"/>
                      <a:pt x="124974" y="0"/>
                    </a:cubicBezTo>
                    <a:close/>
                  </a:path>
                </a:pathLst>
              </a:custGeom>
              <a:solidFill>
                <a:srgbClr val="FDBD00"/>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8"/>
              <p:cNvSpPr txBox="1"/>
              <p:nvPr/>
            </p:nvSpPr>
            <p:spPr>
              <a:xfrm>
                <a:off x="0" y="-47625"/>
                <a:ext cx="832098" cy="87415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06" name="Google Shape;406;p18"/>
          <p:cNvSpPr txBox="1"/>
          <p:nvPr/>
        </p:nvSpPr>
        <p:spPr>
          <a:xfrm>
            <a:off x="1028700" y="1019175"/>
            <a:ext cx="15483330" cy="1391373"/>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9084" u="none" cap="none" strike="noStrike">
                <a:solidFill>
                  <a:srgbClr val="000000"/>
                </a:solidFill>
                <a:latin typeface="Archivo Black"/>
                <a:ea typeface="Archivo Black"/>
                <a:cs typeface="Archivo Black"/>
                <a:sym typeface="Archivo Black"/>
              </a:rPr>
              <a:t>Professional Experience</a:t>
            </a:r>
            <a:endParaRPr/>
          </a:p>
        </p:txBody>
      </p:sp>
      <p:sp>
        <p:nvSpPr>
          <p:cNvPr id="407" name="Google Shape;407;p18"/>
          <p:cNvSpPr txBox="1"/>
          <p:nvPr/>
        </p:nvSpPr>
        <p:spPr>
          <a:xfrm>
            <a:off x="10208475" y="3532475"/>
            <a:ext cx="6303600" cy="60567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In addition to academic qualifications, professional experience plays a vital role in shaping one's career path. It provides a platform for individuals to apply their knowledge in real-world situations, honing their skills and capabilities. </a:t>
            </a:r>
            <a:endParaRPr>
              <a:latin typeface="Open Sans"/>
              <a:ea typeface="Open Sans"/>
              <a:cs typeface="Open Sans"/>
              <a:sym typeface="Open Sans"/>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Professional experience can encompass a wide range of activities, from internships and part-time jobs to full-time positions in various industries.</a:t>
            </a:r>
            <a:endParaRPr>
              <a:latin typeface="Open Sans"/>
              <a:ea typeface="Open Sans"/>
              <a:cs typeface="Open Sans"/>
              <a:sym typeface="Open Sans"/>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Arial"/>
              <a:ea typeface="Arial"/>
              <a:cs typeface="Arial"/>
              <a:sym typeface="Arial"/>
            </a:endParaRPr>
          </a:p>
        </p:txBody>
      </p:sp>
      <p:grpSp>
        <p:nvGrpSpPr>
          <p:cNvPr id="408" name="Google Shape;408;p18"/>
          <p:cNvGrpSpPr/>
          <p:nvPr/>
        </p:nvGrpSpPr>
        <p:grpSpPr>
          <a:xfrm>
            <a:off x="16744950" y="813628"/>
            <a:ext cx="3086100" cy="3086100"/>
            <a:chOff x="0" y="0"/>
            <a:chExt cx="812800" cy="812800"/>
          </a:xfrm>
        </p:grpSpPr>
        <p:sp>
          <p:nvSpPr>
            <p:cNvPr id="409" name="Google Shape;40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1" name="Google Shape;411;p18"/>
          <p:cNvGrpSpPr/>
          <p:nvPr/>
        </p:nvGrpSpPr>
        <p:grpSpPr>
          <a:xfrm>
            <a:off x="1717467" y="8994419"/>
            <a:ext cx="3086100" cy="3086100"/>
            <a:chOff x="0" y="0"/>
            <a:chExt cx="812800" cy="812800"/>
          </a:xfrm>
        </p:grpSpPr>
        <p:sp>
          <p:nvSpPr>
            <p:cNvPr id="412" name="Google Shape;41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4" name="Google Shape;414;p18"/>
          <p:cNvGrpSpPr/>
          <p:nvPr/>
        </p:nvGrpSpPr>
        <p:grpSpPr>
          <a:xfrm>
            <a:off x="16512030" y="8458489"/>
            <a:ext cx="1071861" cy="1071861"/>
            <a:chOff x="0" y="0"/>
            <a:chExt cx="812800" cy="812800"/>
          </a:xfrm>
        </p:grpSpPr>
        <p:sp>
          <p:nvSpPr>
            <p:cNvPr id="415" name="Google Shape;415;p1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E802E"/>
            </a:solidFill>
            <a:ln cap="sq" cmpd="sng" w="19050">
              <a:solidFill>
                <a:srgbClr val="000000"/>
              </a:solidFill>
              <a:prstDash val="solid"/>
              <a:miter lim="8000"/>
              <a:headEnd len="sm" w="sm" type="none"/>
              <a:tailEnd len="sm" w="sm" type="none"/>
            </a:ln>
          </p:spPr>
        </p:sp>
        <p:sp>
          <p:nvSpPr>
            <p:cNvPr id="416" name="Google Shape;416;p1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17" name="Google Shape;417;p18"/>
          <p:cNvPicPr preferRelativeResize="0"/>
          <p:nvPr/>
        </p:nvPicPr>
        <p:blipFill>
          <a:blip r:embed="rId3">
            <a:alphaModFix/>
          </a:blip>
          <a:stretch>
            <a:fillRect/>
          </a:stretch>
        </p:blipFill>
        <p:spPr>
          <a:xfrm>
            <a:off x="1379948" y="3503359"/>
            <a:ext cx="1419902" cy="1438750"/>
          </a:xfrm>
          <a:prstGeom prst="rect">
            <a:avLst/>
          </a:prstGeom>
          <a:noFill/>
          <a:ln>
            <a:noFill/>
          </a:ln>
        </p:spPr>
      </p:pic>
      <p:pic>
        <p:nvPicPr>
          <p:cNvPr id="418" name="Google Shape;418;p18"/>
          <p:cNvPicPr preferRelativeResize="0"/>
          <p:nvPr/>
        </p:nvPicPr>
        <p:blipFill>
          <a:blip r:embed="rId4">
            <a:alphaModFix/>
          </a:blip>
          <a:stretch>
            <a:fillRect/>
          </a:stretch>
        </p:blipFill>
        <p:spPr>
          <a:xfrm>
            <a:off x="4626238" y="3554270"/>
            <a:ext cx="1229475" cy="1336905"/>
          </a:xfrm>
          <a:prstGeom prst="rect">
            <a:avLst/>
          </a:prstGeom>
          <a:noFill/>
          <a:ln>
            <a:noFill/>
          </a:ln>
        </p:spPr>
      </p:pic>
      <p:pic>
        <p:nvPicPr>
          <p:cNvPr id="419" name="Google Shape;419;p18"/>
          <p:cNvPicPr preferRelativeResize="0"/>
          <p:nvPr/>
        </p:nvPicPr>
        <p:blipFill>
          <a:blip r:embed="rId5">
            <a:alphaModFix/>
          </a:blip>
          <a:stretch>
            <a:fillRect/>
          </a:stretch>
        </p:blipFill>
        <p:spPr>
          <a:xfrm>
            <a:off x="7822499" y="3504524"/>
            <a:ext cx="1229450" cy="1436397"/>
          </a:xfrm>
          <a:prstGeom prst="rect">
            <a:avLst/>
          </a:prstGeom>
          <a:noFill/>
          <a:ln>
            <a:noFill/>
          </a:ln>
        </p:spPr>
      </p:pic>
      <p:pic>
        <p:nvPicPr>
          <p:cNvPr id="420" name="Google Shape;420;p18"/>
          <p:cNvPicPr preferRelativeResize="0"/>
          <p:nvPr/>
        </p:nvPicPr>
        <p:blipFill>
          <a:blip r:embed="rId6">
            <a:alphaModFix/>
          </a:blip>
          <a:stretch>
            <a:fillRect/>
          </a:stretch>
        </p:blipFill>
        <p:spPr>
          <a:xfrm>
            <a:off x="1395625" y="6624825"/>
            <a:ext cx="1349650" cy="1388017"/>
          </a:xfrm>
          <a:prstGeom prst="rect">
            <a:avLst/>
          </a:prstGeom>
          <a:noFill/>
          <a:ln>
            <a:noFill/>
          </a:ln>
        </p:spPr>
      </p:pic>
      <p:pic>
        <p:nvPicPr>
          <p:cNvPr id="421" name="Google Shape;421;p18"/>
          <p:cNvPicPr preferRelativeResize="0"/>
          <p:nvPr/>
        </p:nvPicPr>
        <p:blipFill>
          <a:blip r:embed="rId7">
            <a:alphaModFix/>
          </a:blip>
          <a:stretch>
            <a:fillRect/>
          </a:stretch>
        </p:blipFill>
        <p:spPr>
          <a:xfrm>
            <a:off x="7830075" y="6567892"/>
            <a:ext cx="1349650" cy="1584358"/>
          </a:xfrm>
          <a:prstGeom prst="rect">
            <a:avLst/>
          </a:prstGeom>
          <a:noFill/>
          <a:ln>
            <a:noFill/>
          </a:ln>
        </p:spPr>
      </p:pic>
      <p:pic>
        <p:nvPicPr>
          <p:cNvPr id="422" name="Google Shape;422;p18"/>
          <p:cNvPicPr preferRelativeResize="0"/>
          <p:nvPr/>
        </p:nvPicPr>
        <p:blipFill>
          <a:blip r:embed="rId8">
            <a:alphaModFix/>
          </a:blip>
          <a:stretch>
            <a:fillRect/>
          </a:stretch>
        </p:blipFill>
        <p:spPr>
          <a:xfrm>
            <a:off x="4622235" y="6650388"/>
            <a:ext cx="1330877" cy="1336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BD00"/>
        </a:solidFill>
      </p:bgPr>
    </p:bg>
    <p:spTree>
      <p:nvGrpSpPr>
        <p:cNvPr id="426" name="Shape 426"/>
        <p:cNvGrpSpPr/>
        <p:nvPr/>
      </p:nvGrpSpPr>
      <p:grpSpPr>
        <a:xfrm>
          <a:off x="0" y="0"/>
          <a:ext cx="0" cy="0"/>
          <a:chOff x="0" y="0"/>
          <a:chExt cx="0" cy="0"/>
        </a:xfrm>
      </p:grpSpPr>
      <p:grpSp>
        <p:nvGrpSpPr>
          <p:cNvPr id="427" name="Google Shape;427;p19"/>
          <p:cNvGrpSpPr/>
          <p:nvPr/>
        </p:nvGrpSpPr>
        <p:grpSpPr>
          <a:xfrm>
            <a:off x="0" y="-180826"/>
            <a:ext cx="18288000" cy="10467826"/>
            <a:chOff x="0" y="-47625"/>
            <a:chExt cx="4816593" cy="2756958"/>
          </a:xfrm>
        </p:grpSpPr>
        <p:sp>
          <p:nvSpPr>
            <p:cNvPr id="428" name="Google Shape;428;p19"/>
            <p:cNvSpPr/>
            <p:nvPr/>
          </p:nvSpPr>
          <p:spPr>
            <a:xfrm>
              <a:off x="0" y="0"/>
              <a:ext cx="4816592" cy="2709333"/>
            </a:xfrm>
            <a:custGeom>
              <a:rect b="b" l="l" r="r" t="t"/>
              <a:pathLst>
                <a:path extrusionOk="0" h="2709333" w="4816592">
                  <a:moveTo>
                    <a:pt x="21590" y="0"/>
                  </a:moveTo>
                  <a:lnTo>
                    <a:pt x="4795002" y="0"/>
                  </a:lnTo>
                  <a:cubicBezTo>
                    <a:pt x="4800728" y="0"/>
                    <a:pt x="4806220" y="2275"/>
                    <a:pt x="4810269" y="6324"/>
                  </a:cubicBezTo>
                  <a:cubicBezTo>
                    <a:pt x="4814318" y="10372"/>
                    <a:pt x="4816592" y="15864"/>
                    <a:pt x="4816592" y="21590"/>
                  </a:cubicBezTo>
                  <a:lnTo>
                    <a:pt x="4816592" y="2687743"/>
                  </a:lnTo>
                  <a:cubicBezTo>
                    <a:pt x="4816592" y="2699667"/>
                    <a:pt x="4806926" y="2709333"/>
                    <a:pt x="4795002" y="2709333"/>
                  </a:cubicBezTo>
                  <a:lnTo>
                    <a:pt x="21590" y="2709333"/>
                  </a:lnTo>
                  <a:cubicBezTo>
                    <a:pt x="9666" y="2709333"/>
                    <a:pt x="0" y="2699667"/>
                    <a:pt x="0" y="2687743"/>
                  </a:cubicBezTo>
                  <a:lnTo>
                    <a:pt x="0" y="21590"/>
                  </a:lnTo>
                  <a:cubicBezTo>
                    <a:pt x="0" y="9666"/>
                    <a:pt x="9666" y="0"/>
                    <a:pt x="21590" y="0"/>
                  </a:cubicBezTo>
                  <a:close/>
                </a:path>
              </a:pathLst>
            </a:custGeom>
            <a:solidFill>
              <a:srgbClr val="A5B9FF"/>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9"/>
            <p:cNvSpPr txBox="1"/>
            <p:nvPr/>
          </p:nvSpPr>
          <p:spPr>
            <a:xfrm>
              <a:off x="0" y="-47625"/>
              <a:ext cx="481659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0" name="Google Shape;430;p19"/>
          <p:cNvGrpSpPr/>
          <p:nvPr/>
        </p:nvGrpSpPr>
        <p:grpSpPr>
          <a:xfrm>
            <a:off x="12215196" y="1452322"/>
            <a:ext cx="1071861" cy="1071861"/>
            <a:chOff x="0" y="0"/>
            <a:chExt cx="812800" cy="812800"/>
          </a:xfrm>
        </p:grpSpPr>
        <p:sp>
          <p:nvSpPr>
            <p:cNvPr id="431" name="Google Shape;431;p1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E802E"/>
            </a:solidFill>
            <a:ln cap="sq" cmpd="sng" w="19050">
              <a:solidFill>
                <a:srgbClr val="000000"/>
              </a:solidFill>
              <a:prstDash val="solid"/>
              <a:miter lim="8000"/>
              <a:headEnd len="sm" w="sm" type="none"/>
              <a:tailEnd len="sm" w="sm" type="none"/>
            </a:ln>
          </p:spPr>
        </p:sp>
        <p:sp>
          <p:nvSpPr>
            <p:cNvPr id="432" name="Google Shape;432;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3" name="Google Shape;433;p19"/>
          <p:cNvGrpSpPr/>
          <p:nvPr/>
        </p:nvGrpSpPr>
        <p:grpSpPr>
          <a:xfrm>
            <a:off x="226070" y="7103822"/>
            <a:ext cx="1071861" cy="1071861"/>
            <a:chOff x="0" y="0"/>
            <a:chExt cx="812800" cy="812800"/>
          </a:xfrm>
        </p:grpSpPr>
        <p:sp>
          <p:nvSpPr>
            <p:cNvPr id="434" name="Google Shape;434;p1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DBD00"/>
            </a:solidFill>
            <a:ln cap="sq" cmpd="sng" w="19050">
              <a:solidFill>
                <a:srgbClr val="000000"/>
              </a:solidFill>
              <a:prstDash val="solid"/>
              <a:miter lim="8000"/>
              <a:headEnd len="sm" w="sm" type="none"/>
              <a:tailEnd len="sm" w="sm" type="none"/>
            </a:ln>
          </p:spPr>
        </p:sp>
        <p:sp>
          <p:nvSpPr>
            <p:cNvPr id="435" name="Google Shape;435;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6" name="Google Shape;436;p19"/>
          <p:cNvGrpSpPr/>
          <p:nvPr/>
        </p:nvGrpSpPr>
        <p:grpSpPr>
          <a:xfrm>
            <a:off x="14182407" y="-1366838"/>
            <a:ext cx="3086100" cy="3086100"/>
            <a:chOff x="0" y="0"/>
            <a:chExt cx="812800" cy="812800"/>
          </a:xfrm>
        </p:grpSpPr>
        <p:sp>
          <p:nvSpPr>
            <p:cNvPr id="437" name="Google Shape;43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70F6"/>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9" name="Google Shape;439;p19"/>
          <p:cNvSpPr txBox="1"/>
          <p:nvPr/>
        </p:nvSpPr>
        <p:spPr>
          <a:xfrm>
            <a:off x="1028700" y="1019175"/>
            <a:ext cx="10290453" cy="13906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9084" u="none" cap="none" strike="noStrike">
                <a:solidFill>
                  <a:srgbClr val="000000"/>
                </a:solidFill>
                <a:latin typeface="Archivo Black"/>
                <a:ea typeface="Archivo Black"/>
                <a:cs typeface="Archivo Black"/>
                <a:sym typeface="Archivo Black"/>
              </a:rPr>
              <a:t>Gallery Image</a:t>
            </a:r>
            <a:endParaRPr/>
          </a:p>
        </p:txBody>
      </p:sp>
      <p:sp>
        <p:nvSpPr>
          <p:cNvPr id="440" name="Google Shape;440;p19"/>
          <p:cNvSpPr txBox="1"/>
          <p:nvPr/>
        </p:nvSpPr>
        <p:spPr>
          <a:xfrm>
            <a:off x="1028700" y="2562416"/>
            <a:ext cx="130542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What can you say about your projects? Share it here!</a:t>
            </a:r>
            <a:endParaRPr>
              <a:latin typeface="Open Sans"/>
              <a:ea typeface="Open Sans"/>
              <a:cs typeface="Open Sans"/>
              <a:sym typeface="Open Sans"/>
            </a:endParaRPr>
          </a:p>
        </p:txBody>
      </p:sp>
      <p:pic>
        <p:nvPicPr>
          <p:cNvPr id="441" name="Google Shape;441;p19"/>
          <p:cNvPicPr preferRelativeResize="0"/>
          <p:nvPr/>
        </p:nvPicPr>
        <p:blipFill>
          <a:blip r:embed="rId3">
            <a:alphaModFix/>
          </a:blip>
          <a:stretch>
            <a:fillRect/>
          </a:stretch>
        </p:blipFill>
        <p:spPr>
          <a:xfrm>
            <a:off x="762000" y="3513675"/>
            <a:ext cx="5384250" cy="5390309"/>
          </a:xfrm>
          <a:prstGeom prst="rect">
            <a:avLst/>
          </a:prstGeom>
          <a:noFill/>
          <a:ln>
            <a:noFill/>
          </a:ln>
        </p:spPr>
      </p:pic>
      <p:pic>
        <p:nvPicPr>
          <p:cNvPr id="442" name="Google Shape;442;p19"/>
          <p:cNvPicPr preferRelativeResize="0"/>
          <p:nvPr/>
        </p:nvPicPr>
        <p:blipFill>
          <a:blip r:embed="rId4">
            <a:alphaModFix/>
          </a:blip>
          <a:stretch>
            <a:fillRect/>
          </a:stretch>
        </p:blipFill>
        <p:spPr>
          <a:xfrm>
            <a:off x="6496875" y="3513675"/>
            <a:ext cx="5384275" cy="5390347"/>
          </a:xfrm>
          <a:prstGeom prst="rect">
            <a:avLst/>
          </a:prstGeom>
          <a:noFill/>
          <a:ln>
            <a:noFill/>
          </a:ln>
        </p:spPr>
      </p:pic>
      <p:pic>
        <p:nvPicPr>
          <p:cNvPr id="443" name="Google Shape;443;p19"/>
          <p:cNvPicPr preferRelativeResize="0"/>
          <p:nvPr/>
        </p:nvPicPr>
        <p:blipFill>
          <a:blip r:embed="rId5">
            <a:alphaModFix/>
          </a:blip>
          <a:stretch>
            <a:fillRect/>
          </a:stretch>
        </p:blipFill>
        <p:spPr>
          <a:xfrm>
            <a:off x="12231775" y="3513675"/>
            <a:ext cx="5384275" cy="539035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Accounting Resume Presentation">
  <a:themeElements>
    <a:clrScheme name="Office">
      <a:dk1>
        <a:srgbClr val="000000"/>
      </a:dk1>
      <a:lt1>
        <a:srgbClr val="FFFFFF"/>
      </a:lt1>
      <a:dk2>
        <a:srgbClr val="819DFF"/>
      </a:dk2>
      <a:lt2>
        <a:srgbClr val="A5B9FF"/>
      </a:lt2>
      <a:accent1>
        <a:srgbClr val="4B70F6"/>
      </a:accent1>
      <a:accent2>
        <a:srgbClr val="FDBD00"/>
      </a:accent2>
      <a:accent3>
        <a:srgbClr val="FE802E"/>
      </a:accent3>
      <a:accent4>
        <a:srgbClr val="ED7843"/>
      </a:accent4>
      <a:accent5>
        <a:srgbClr val="888888"/>
      </a:accent5>
      <a:accent6>
        <a:srgbClr val="819DFF"/>
      </a:accent6>
      <a:hlink>
        <a:srgbClr val="A5B9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