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7"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Lst>
  <p:sldSz cy="10287000" cx="18288000"/>
  <p:notesSz cx="6858000" cy="9144000"/>
  <p:embeddedFontLst>
    <p:embeddedFont>
      <p:font typeface="Russo One"/>
      <p:regular r:id="rId26"/>
    </p:embeddedFont>
    <p:embeddedFont>
      <p:font typeface="Open Sans"/>
      <p:regular r:id="rId27"/>
      <p:bold r:id="rId28"/>
      <p:italic r:id="rId29"/>
      <p:boldItalic r:id="rId3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000000"/>
          </p15:clr>
        </p15:guide>
        <p15:guide id="2" pos="288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RussoOne-regular.fntdata"/><Relationship Id="rId25" Type="http://schemas.openxmlformats.org/officeDocument/2006/relationships/slide" Target="slides/slide20.xml"/><Relationship Id="rId28" Type="http://schemas.openxmlformats.org/officeDocument/2006/relationships/font" Target="fonts/OpenSans-bold.fntdata"/><Relationship Id="rId27" Type="http://schemas.openxmlformats.org/officeDocument/2006/relationships/font" Target="fonts/OpenSans-regular.fntdata"/><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OpenSans-italic.fntdata"/><Relationship Id="rId7" Type="http://schemas.openxmlformats.org/officeDocument/2006/relationships/slide" Target="slides/slide2.xml"/><Relationship Id="rId8" Type="http://schemas.openxmlformats.org/officeDocument/2006/relationships/slide" Target="slides/slide3.xml"/><Relationship Id="rId30" Type="http://schemas.openxmlformats.org/officeDocument/2006/relationships/font" Target="fonts/OpenSans-boldItalic.fntdata"/><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 name="Shape 96"/>
        <p:cNvGrpSpPr/>
        <p:nvPr/>
      </p:nvGrpSpPr>
      <p:grpSpPr>
        <a:xfrm>
          <a:off x="0" y="0"/>
          <a:ext cx="0" cy="0"/>
          <a:chOff x="0" y="0"/>
          <a:chExt cx="0" cy="0"/>
        </a:xfrm>
      </p:grpSpPr>
      <p:sp>
        <p:nvSpPr>
          <p:cNvPr id="97" name="Google Shape;97;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8" name="Google Shape;98;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2" name="Shape 542"/>
        <p:cNvGrpSpPr/>
        <p:nvPr/>
      </p:nvGrpSpPr>
      <p:grpSpPr>
        <a:xfrm>
          <a:off x="0" y="0"/>
          <a:ext cx="0" cy="0"/>
          <a:chOff x="0" y="0"/>
          <a:chExt cx="0" cy="0"/>
        </a:xfrm>
      </p:grpSpPr>
      <p:sp>
        <p:nvSpPr>
          <p:cNvPr id="543" name="Google Shape;543;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44" name="Google Shape;544;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1" name="Shape 611"/>
        <p:cNvGrpSpPr/>
        <p:nvPr/>
      </p:nvGrpSpPr>
      <p:grpSpPr>
        <a:xfrm>
          <a:off x="0" y="0"/>
          <a:ext cx="0" cy="0"/>
          <a:chOff x="0" y="0"/>
          <a:chExt cx="0" cy="0"/>
        </a:xfrm>
      </p:grpSpPr>
      <p:sp>
        <p:nvSpPr>
          <p:cNvPr id="612" name="Google Shape;612;p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13" name="Google Shape;613;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6" name="Shape 646"/>
        <p:cNvGrpSpPr/>
        <p:nvPr/>
      </p:nvGrpSpPr>
      <p:grpSpPr>
        <a:xfrm>
          <a:off x="0" y="0"/>
          <a:ext cx="0" cy="0"/>
          <a:chOff x="0" y="0"/>
          <a:chExt cx="0" cy="0"/>
        </a:xfrm>
      </p:grpSpPr>
      <p:sp>
        <p:nvSpPr>
          <p:cNvPr id="647" name="Google Shape;647;p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48" name="Google Shape;648;p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6" name="Shape 686"/>
        <p:cNvGrpSpPr/>
        <p:nvPr/>
      </p:nvGrpSpPr>
      <p:grpSpPr>
        <a:xfrm>
          <a:off x="0" y="0"/>
          <a:ext cx="0" cy="0"/>
          <a:chOff x="0" y="0"/>
          <a:chExt cx="0" cy="0"/>
        </a:xfrm>
      </p:grpSpPr>
      <p:sp>
        <p:nvSpPr>
          <p:cNvPr id="687" name="Google Shape;687;p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88" name="Google Shape;688;p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9" name="Shape 719"/>
        <p:cNvGrpSpPr/>
        <p:nvPr/>
      </p:nvGrpSpPr>
      <p:grpSpPr>
        <a:xfrm>
          <a:off x="0" y="0"/>
          <a:ext cx="0" cy="0"/>
          <a:chOff x="0" y="0"/>
          <a:chExt cx="0" cy="0"/>
        </a:xfrm>
      </p:grpSpPr>
      <p:sp>
        <p:nvSpPr>
          <p:cNvPr id="720" name="Google Shape;720;p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21" name="Google Shape;721;p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1" name="Shape 751"/>
        <p:cNvGrpSpPr/>
        <p:nvPr/>
      </p:nvGrpSpPr>
      <p:grpSpPr>
        <a:xfrm>
          <a:off x="0" y="0"/>
          <a:ext cx="0" cy="0"/>
          <a:chOff x="0" y="0"/>
          <a:chExt cx="0" cy="0"/>
        </a:xfrm>
      </p:grpSpPr>
      <p:sp>
        <p:nvSpPr>
          <p:cNvPr id="752" name="Google Shape;752;p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53" name="Google Shape;753;p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6" name="Shape 796"/>
        <p:cNvGrpSpPr/>
        <p:nvPr/>
      </p:nvGrpSpPr>
      <p:grpSpPr>
        <a:xfrm>
          <a:off x="0" y="0"/>
          <a:ext cx="0" cy="0"/>
          <a:chOff x="0" y="0"/>
          <a:chExt cx="0" cy="0"/>
        </a:xfrm>
      </p:grpSpPr>
      <p:sp>
        <p:nvSpPr>
          <p:cNvPr id="797" name="Google Shape;797;p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98" name="Google Shape;798;p1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9" name="Shape 819"/>
        <p:cNvGrpSpPr/>
        <p:nvPr/>
      </p:nvGrpSpPr>
      <p:grpSpPr>
        <a:xfrm>
          <a:off x="0" y="0"/>
          <a:ext cx="0" cy="0"/>
          <a:chOff x="0" y="0"/>
          <a:chExt cx="0" cy="0"/>
        </a:xfrm>
      </p:grpSpPr>
      <p:sp>
        <p:nvSpPr>
          <p:cNvPr id="820" name="Google Shape;820;p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21" name="Google Shape;821;p1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4" name="Shape 834"/>
        <p:cNvGrpSpPr/>
        <p:nvPr/>
      </p:nvGrpSpPr>
      <p:grpSpPr>
        <a:xfrm>
          <a:off x="0" y="0"/>
          <a:ext cx="0" cy="0"/>
          <a:chOff x="0" y="0"/>
          <a:chExt cx="0" cy="0"/>
        </a:xfrm>
      </p:grpSpPr>
      <p:sp>
        <p:nvSpPr>
          <p:cNvPr id="835" name="Google Shape;835;p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36" name="Google Shape;836;p1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0" name="Shape 870"/>
        <p:cNvGrpSpPr/>
        <p:nvPr/>
      </p:nvGrpSpPr>
      <p:grpSpPr>
        <a:xfrm>
          <a:off x="0" y="0"/>
          <a:ext cx="0" cy="0"/>
          <a:chOff x="0" y="0"/>
          <a:chExt cx="0" cy="0"/>
        </a:xfrm>
      </p:grpSpPr>
      <p:sp>
        <p:nvSpPr>
          <p:cNvPr id="871" name="Google Shape;871;p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72" name="Google Shape;872;p1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 name="Shape 129"/>
        <p:cNvGrpSpPr/>
        <p:nvPr/>
      </p:nvGrpSpPr>
      <p:grpSpPr>
        <a:xfrm>
          <a:off x="0" y="0"/>
          <a:ext cx="0" cy="0"/>
          <a:chOff x="0" y="0"/>
          <a:chExt cx="0" cy="0"/>
        </a:xfrm>
      </p:grpSpPr>
      <p:sp>
        <p:nvSpPr>
          <p:cNvPr id="130" name="Google Shape;130;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1" name="Google Shape;131;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5" name="Shape 885"/>
        <p:cNvGrpSpPr/>
        <p:nvPr/>
      </p:nvGrpSpPr>
      <p:grpSpPr>
        <a:xfrm>
          <a:off x="0" y="0"/>
          <a:ext cx="0" cy="0"/>
          <a:chOff x="0" y="0"/>
          <a:chExt cx="0" cy="0"/>
        </a:xfrm>
      </p:grpSpPr>
      <p:sp>
        <p:nvSpPr>
          <p:cNvPr id="886" name="Google Shape;886;p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87" name="Google Shape;887;p2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8" name="Shape 218"/>
        <p:cNvGrpSpPr/>
        <p:nvPr/>
      </p:nvGrpSpPr>
      <p:grpSpPr>
        <a:xfrm>
          <a:off x="0" y="0"/>
          <a:ext cx="0" cy="0"/>
          <a:chOff x="0" y="0"/>
          <a:chExt cx="0" cy="0"/>
        </a:xfrm>
      </p:grpSpPr>
      <p:sp>
        <p:nvSpPr>
          <p:cNvPr id="219" name="Google Shape;219;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20" name="Google Shape;220;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9" name="Shape 249"/>
        <p:cNvGrpSpPr/>
        <p:nvPr/>
      </p:nvGrpSpPr>
      <p:grpSpPr>
        <a:xfrm>
          <a:off x="0" y="0"/>
          <a:ext cx="0" cy="0"/>
          <a:chOff x="0" y="0"/>
          <a:chExt cx="0" cy="0"/>
        </a:xfrm>
      </p:grpSpPr>
      <p:sp>
        <p:nvSpPr>
          <p:cNvPr id="250" name="Google Shape;250;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51" name="Google Shape;251;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3" name="Shape 263"/>
        <p:cNvGrpSpPr/>
        <p:nvPr/>
      </p:nvGrpSpPr>
      <p:grpSpPr>
        <a:xfrm>
          <a:off x="0" y="0"/>
          <a:ext cx="0" cy="0"/>
          <a:chOff x="0" y="0"/>
          <a:chExt cx="0" cy="0"/>
        </a:xfrm>
      </p:grpSpPr>
      <p:sp>
        <p:nvSpPr>
          <p:cNvPr id="264" name="Google Shape;264;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65" name="Google Shape;265;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5" name="Shape 315"/>
        <p:cNvGrpSpPr/>
        <p:nvPr/>
      </p:nvGrpSpPr>
      <p:grpSpPr>
        <a:xfrm>
          <a:off x="0" y="0"/>
          <a:ext cx="0" cy="0"/>
          <a:chOff x="0" y="0"/>
          <a:chExt cx="0" cy="0"/>
        </a:xfrm>
      </p:grpSpPr>
      <p:sp>
        <p:nvSpPr>
          <p:cNvPr id="316" name="Google Shape;316;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17" name="Google Shape;317;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6" name="Shape 386"/>
        <p:cNvGrpSpPr/>
        <p:nvPr/>
      </p:nvGrpSpPr>
      <p:grpSpPr>
        <a:xfrm>
          <a:off x="0" y="0"/>
          <a:ext cx="0" cy="0"/>
          <a:chOff x="0" y="0"/>
          <a:chExt cx="0" cy="0"/>
        </a:xfrm>
      </p:grpSpPr>
      <p:sp>
        <p:nvSpPr>
          <p:cNvPr id="387" name="Google Shape;387;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88" name="Google Shape;388;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8" name="Shape 418"/>
        <p:cNvGrpSpPr/>
        <p:nvPr/>
      </p:nvGrpSpPr>
      <p:grpSpPr>
        <a:xfrm>
          <a:off x="0" y="0"/>
          <a:ext cx="0" cy="0"/>
          <a:chOff x="0" y="0"/>
          <a:chExt cx="0" cy="0"/>
        </a:xfrm>
      </p:grpSpPr>
      <p:sp>
        <p:nvSpPr>
          <p:cNvPr id="419" name="Google Shape;419;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20" name="Google Shape;420;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8" name="Shape 508"/>
        <p:cNvGrpSpPr/>
        <p:nvPr/>
      </p:nvGrpSpPr>
      <p:grpSpPr>
        <a:xfrm>
          <a:off x="0" y="0"/>
          <a:ext cx="0" cy="0"/>
          <a:chOff x="0" y="0"/>
          <a:chExt cx="0" cy="0"/>
        </a:xfrm>
      </p:grpSpPr>
      <p:sp>
        <p:nvSpPr>
          <p:cNvPr id="509" name="Google Shape;509;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10" name="Google Shape;510;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8.png"/><Relationship Id="rId3" Type="http://schemas.openxmlformats.org/officeDocument/2006/relationships/image" Target="../media/image17.png"/><Relationship Id="rId4" Type="http://schemas.openxmlformats.org/officeDocument/2006/relationships/image" Target="../media/image15.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9.png"/><Relationship Id="rId3" Type="http://schemas.openxmlformats.org/officeDocument/2006/relationships/image" Target="../media/image4.png"/><Relationship Id="rId4" Type="http://schemas.openxmlformats.org/officeDocument/2006/relationships/image" Target="../media/image14.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png"/><Relationship Id="rId3" Type="http://schemas.openxmlformats.org/officeDocument/2006/relationships/image" Target="../media/image1.png"/><Relationship Id="rId4" Type="http://schemas.openxmlformats.org/officeDocument/2006/relationships/image" Target="../media/image16.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1.png"/><Relationship Id="rId3" Type="http://schemas.openxmlformats.org/officeDocument/2006/relationships/image" Target="../media/image22.png"/><Relationship Id="rId4" Type="http://schemas.openxmlformats.org/officeDocument/2006/relationships/image" Target="../media/image5.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0.png"/><Relationship Id="rId3" Type="http://schemas.openxmlformats.org/officeDocument/2006/relationships/image" Target="../media/image7.png"/><Relationship Id="rId4" Type="http://schemas.openxmlformats.org/officeDocument/2006/relationships/image" Target="../media/image20.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3.png"/><Relationship Id="rId3"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8" name="Shape 8"/>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grpSp>
        <p:nvGrpSpPr>
          <p:cNvPr id="10" name="Google Shape;10;p3"/>
          <p:cNvGrpSpPr/>
          <p:nvPr/>
        </p:nvGrpSpPr>
        <p:grpSpPr>
          <a:xfrm>
            <a:off x="604516" y="326658"/>
            <a:ext cx="17079216" cy="9453142"/>
            <a:chOff x="0" y="-47625"/>
            <a:chExt cx="4498200" cy="2489700"/>
          </a:xfrm>
        </p:grpSpPr>
        <p:sp>
          <p:nvSpPr>
            <p:cNvPr id="11" name="Google Shape;11;p3"/>
            <p:cNvSpPr/>
            <p:nvPr/>
          </p:nvSpPr>
          <p:spPr>
            <a:xfrm>
              <a:off x="0" y="0"/>
              <a:ext cx="4498165" cy="2442016"/>
            </a:xfrm>
            <a:custGeom>
              <a:rect b="b" l="l" r="r" t="t"/>
              <a:pathLst>
                <a:path extrusionOk="0" h="2442016" w="4498165">
                  <a:moveTo>
                    <a:pt x="0" y="0"/>
                  </a:moveTo>
                  <a:lnTo>
                    <a:pt x="4498165" y="0"/>
                  </a:lnTo>
                  <a:lnTo>
                    <a:pt x="4498165" y="2442016"/>
                  </a:lnTo>
                  <a:lnTo>
                    <a:pt x="0" y="2442016"/>
                  </a:lnTo>
                  <a:close/>
                </a:path>
              </a:pathLst>
            </a:custGeom>
            <a:gradFill>
              <a:gsLst>
                <a:gs pos="0">
                  <a:srgbClr val="16181B"/>
                </a:gs>
                <a:gs pos="100000">
                  <a:srgbClr val="333940"/>
                </a:gs>
              </a:gsLst>
              <a:path path="circle">
                <a:fillToRect b="100%" r="100%"/>
              </a:path>
              <a:tileRect l="-100%" t="-100%"/>
            </a:gradFill>
            <a:ln cap="sq" cmpd="sng" w="19050">
              <a:solidFill>
                <a:srgbClr val="FFFFFF"/>
              </a:solidFill>
              <a:prstDash val="solid"/>
              <a:miter lim="8000"/>
              <a:headEnd len="sm" w="sm" type="none"/>
              <a:tailEnd len="sm" w="sm" type="none"/>
            </a:ln>
          </p:spPr>
        </p:sp>
        <p:sp>
          <p:nvSpPr>
            <p:cNvPr id="12" name="Google Shape;12;p3"/>
            <p:cNvSpPr txBox="1"/>
            <p:nvPr/>
          </p:nvSpPr>
          <p:spPr>
            <a:xfrm>
              <a:off x="0" y="-47625"/>
              <a:ext cx="4498200" cy="24897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3" name="Google Shape;13;p3"/>
          <p:cNvSpPr txBox="1"/>
          <p:nvPr>
            <p:ph type="ctrTitle"/>
          </p:nvPr>
        </p:nvSpPr>
        <p:spPr>
          <a:xfrm>
            <a:off x="1486125" y="1051875"/>
            <a:ext cx="11869500" cy="1470000"/>
          </a:xfrm>
          <a:prstGeom prst="rect">
            <a:avLst/>
          </a:prstGeom>
          <a:noFill/>
          <a:ln>
            <a:noFill/>
          </a:ln>
        </p:spPr>
        <p:txBody>
          <a:bodyPr anchorCtr="0" anchor="ctr" bIns="45700" lIns="91425" spcFirstLastPara="1" rIns="91425" wrap="square" tIns="45700">
            <a:normAutofit/>
          </a:bodyPr>
          <a:lstStyle>
            <a:lvl1pPr lvl="0" algn="l">
              <a:spcBef>
                <a:spcPts val="0"/>
              </a:spcBef>
              <a:spcAft>
                <a:spcPts val="0"/>
              </a:spcAft>
              <a:buClr>
                <a:schemeClr val="dk1"/>
              </a:buClr>
              <a:buSzPts val="7000"/>
              <a:buNone/>
              <a:defRPr/>
            </a:lvl1pPr>
            <a:lvl2pPr lvl="1">
              <a:spcBef>
                <a:spcPts val="0"/>
              </a:spcBef>
              <a:spcAft>
                <a:spcPts val="0"/>
              </a:spcAft>
              <a:buSzPts val="7000"/>
              <a:buNone/>
              <a:defRPr sz="7000"/>
            </a:lvl2pPr>
            <a:lvl3pPr lvl="2">
              <a:spcBef>
                <a:spcPts val="0"/>
              </a:spcBef>
              <a:spcAft>
                <a:spcPts val="0"/>
              </a:spcAft>
              <a:buSzPts val="7000"/>
              <a:buNone/>
              <a:defRPr sz="7000"/>
            </a:lvl3pPr>
            <a:lvl4pPr lvl="3">
              <a:spcBef>
                <a:spcPts val="0"/>
              </a:spcBef>
              <a:spcAft>
                <a:spcPts val="0"/>
              </a:spcAft>
              <a:buSzPts val="7000"/>
              <a:buNone/>
              <a:defRPr sz="7000"/>
            </a:lvl4pPr>
            <a:lvl5pPr lvl="4">
              <a:spcBef>
                <a:spcPts val="0"/>
              </a:spcBef>
              <a:spcAft>
                <a:spcPts val="0"/>
              </a:spcAft>
              <a:buSzPts val="7000"/>
              <a:buNone/>
              <a:defRPr sz="7000"/>
            </a:lvl5pPr>
            <a:lvl6pPr lvl="5">
              <a:spcBef>
                <a:spcPts val="0"/>
              </a:spcBef>
              <a:spcAft>
                <a:spcPts val="0"/>
              </a:spcAft>
              <a:buSzPts val="7000"/>
              <a:buNone/>
              <a:defRPr sz="7000"/>
            </a:lvl6pPr>
            <a:lvl7pPr lvl="6">
              <a:spcBef>
                <a:spcPts val="0"/>
              </a:spcBef>
              <a:spcAft>
                <a:spcPts val="0"/>
              </a:spcAft>
              <a:buSzPts val="7000"/>
              <a:buNone/>
              <a:defRPr sz="7000"/>
            </a:lvl7pPr>
            <a:lvl8pPr lvl="7">
              <a:spcBef>
                <a:spcPts val="0"/>
              </a:spcBef>
              <a:spcAft>
                <a:spcPts val="0"/>
              </a:spcAft>
              <a:buSzPts val="7000"/>
              <a:buNone/>
              <a:defRPr sz="7000"/>
            </a:lvl8pPr>
            <a:lvl9pPr lvl="8">
              <a:spcBef>
                <a:spcPts val="0"/>
              </a:spcBef>
              <a:spcAft>
                <a:spcPts val="0"/>
              </a:spcAft>
              <a:buSzPts val="7000"/>
              <a:buNone/>
              <a:defRPr sz="7000"/>
            </a:lvl9pPr>
          </a:lstStyle>
          <a:p/>
        </p:txBody>
      </p:sp>
      <p:sp>
        <p:nvSpPr>
          <p:cNvPr id="14" name="Google Shape;14;p3"/>
          <p:cNvSpPr txBox="1"/>
          <p:nvPr>
            <p:ph idx="1" type="subTitle"/>
          </p:nvPr>
        </p:nvSpPr>
        <p:spPr>
          <a:xfrm>
            <a:off x="1486125" y="3886200"/>
            <a:ext cx="8353200" cy="1752600"/>
          </a:xfrm>
          <a:prstGeom prst="rect">
            <a:avLst/>
          </a:prstGeom>
          <a:noFill/>
          <a:ln>
            <a:noFill/>
          </a:ln>
        </p:spPr>
        <p:txBody>
          <a:bodyPr anchorCtr="0" anchor="t" bIns="45700" lIns="91425" spcFirstLastPara="1" rIns="91425" wrap="square" tIns="45700">
            <a:normAutofit/>
          </a:bodyPr>
          <a:lstStyle>
            <a:lvl1pPr lvl="0" algn="ctr">
              <a:spcBef>
                <a:spcPts val="640"/>
              </a:spcBef>
              <a:spcAft>
                <a:spcPts val="0"/>
              </a:spcAft>
              <a:buSzPts val="3200"/>
              <a:buNone/>
              <a:defRPr/>
            </a:lvl1pPr>
            <a:lvl2pPr lvl="1" algn="ctr">
              <a:spcBef>
                <a:spcPts val="560"/>
              </a:spcBef>
              <a:spcAft>
                <a:spcPts val="0"/>
              </a:spcAft>
              <a:buSzPts val="2800"/>
              <a:buNone/>
              <a:defRPr/>
            </a:lvl2pPr>
            <a:lvl3pPr lvl="2" algn="ctr">
              <a:spcBef>
                <a:spcPts val="480"/>
              </a:spcBef>
              <a:spcAft>
                <a:spcPts val="0"/>
              </a:spcAft>
              <a:buSzPts val="2400"/>
              <a:buNone/>
              <a:defRPr/>
            </a:lvl3pPr>
            <a:lvl4pPr lvl="3" algn="ctr">
              <a:spcBef>
                <a:spcPts val="400"/>
              </a:spcBef>
              <a:spcAft>
                <a:spcPts val="0"/>
              </a:spcAft>
              <a:buSzPts val="2000"/>
              <a:buNone/>
              <a:defRPr/>
            </a:lvl4pPr>
            <a:lvl5pPr lvl="4" algn="ctr">
              <a:spcBef>
                <a:spcPts val="400"/>
              </a:spcBef>
              <a:spcAft>
                <a:spcPts val="0"/>
              </a:spcAft>
              <a:buSzPts val="2000"/>
              <a:buNone/>
              <a:defRPr/>
            </a:lvl5pPr>
            <a:lvl6pPr lvl="5" algn="ctr">
              <a:spcBef>
                <a:spcPts val="400"/>
              </a:spcBef>
              <a:spcAft>
                <a:spcPts val="0"/>
              </a:spcAft>
              <a:buSzPts val="2000"/>
              <a:buNone/>
              <a:defRPr/>
            </a:lvl6pPr>
            <a:lvl7pPr lvl="6" algn="ctr">
              <a:spcBef>
                <a:spcPts val="400"/>
              </a:spcBef>
              <a:spcAft>
                <a:spcPts val="0"/>
              </a:spcAft>
              <a:buSzPts val="2000"/>
              <a:buNone/>
              <a:defRPr/>
            </a:lvl7pPr>
            <a:lvl8pPr lvl="7" algn="ctr">
              <a:spcBef>
                <a:spcPts val="400"/>
              </a:spcBef>
              <a:spcAft>
                <a:spcPts val="0"/>
              </a:spcAft>
              <a:buSzPts val="2000"/>
              <a:buNone/>
              <a:defRPr/>
            </a:lvl8pPr>
            <a:lvl9pPr lvl="8" algn="ctr">
              <a:spcBef>
                <a:spcPts val="400"/>
              </a:spcBef>
              <a:spcAft>
                <a:spcPts val="0"/>
              </a:spcAft>
              <a:buSzPts val="2000"/>
              <a:buNone/>
              <a:defRPr/>
            </a:lvl9pPr>
          </a:lstStyle>
          <a:p/>
        </p:txBody>
      </p:sp>
      <p:cxnSp>
        <p:nvCxnSpPr>
          <p:cNvPr id="15" name="Google Shape;15;p3"/>
          <p:cNvCxnSpPr/>
          <p:nvPr/>
        </p:nvCxnSpPr>
        <p:spPr>
          <a:xfrm>
            <a:off x="16433739" y="1051882"/>
            <a:ext cx="992700" cy="0"/>
          </a:xfrm>
          <a:prstGeom prst="straightConnector1">
            <a:avLst/>
          </a:prstGeom>
          <a:noFill/>
          <a:ln cap="flat" cmpd="sng" w="38100">
            <a:solidFill>
              <a:srgbClr val="FFFFFF"/>
            </a:solidFill>
            <a:prstDash val="solid"/>
            <a:round/>
            <a:headEnd len="sm" w="sm" type="none"/>
            <a:tailEnd len="med" w="med" type="stealth"/>
          </a:ln>
        </p:spPr>
      </p:cxnSp>
      <p:sp>
        <p:nvSpPr>
          <p:cNvPr id="16" name="Google Shape;16;p3"/>
          <p:cNvSpPr txBox="1"/>
          <p:nvPr/>
        </p:nvSpPr>
        <p:spPr>
          <a:xfrm>
            <a:off x="12846476" y="794707"/>
            <a:ext cx="3214200" cy="543000"/>
          </a:xfrm>
          <a:prstGeom prst="rect">
            <a:avLst/>
          </a:prstGeom>
          <a:noFill/>
          <a:ln>
            <a:noFill/>
          </a:ln>
        </p:spPr>
        <p:txBody>
          <a:bodyPr anchorCtr="0" anchor="t" bIns="0" lIns="0" spcFirstLastPara="1" rIns="0" wrap="square" tIns="0">
            <a:spAutoFit/>
          </a:bodyPr>
          <a:lstStyle/>
          <a:p>
            <a:pPr indent="0" lvl="0" marL="0" marR="0" rtl="0" algn="r">
              <a:lnSpc>
                <a:spcPct val="119988"/>
              </a:lnSpc>
              <a:spcBef>
                <a:spcPts val="0"/>
              </a:spcBef>
              <a:spcAft>
                <a:spcPts val="0"/>
              </a:spcAft>
              <a:buNone/>
            </a:pPr>
            <a:r>
              <a:rPr b="0" i="0" lang="en-US" sz="3527" u="none" cap="none" strike="noStrike">
                <a:solidFill>
                  <a:srgbClr val="FFFFFF"/>
                </a:solidFill>
                <a:latin typeface="Russo One"/>
                <a:ea typeface="Russo One"/>
                <a:cs typeface="Russo One"/>
                <a:sym typeface="Russo One"/>
              </a:rPr>
              <a:t>01/02/2025</a:t>
            </a:r>
            <a:endParaRPr/>
          </a:p>
        </p:txBody>
      </p:sp>
      <p:pic>
        <p:nvPicPr>
          <p:cNvPr id="17" name="Google Shape;17;p3"/>
          <p:cNvPicPr preferRelativeResize="0"/>
          <p:nvPr/>
        </p:nvPicPr>
        <p:blipFill>
          <a:blip r:embed="rId2">
            <a:alphaModFix/>
          </a:blip>
          <a:stretch>
            <a:fillRect/>
          </a:stretch>
        </p:blipFill>
        <p:spPr>
          <a:xfrm>
            <a:off x="14002600" y="4577775"/>
            <a:ext cx="4908125" cy="5353212"/>
          </a:xfrm>
          <a:prstGeom prst="rect">
            <a:avLst/>
          </a:prstGeom>
          <a:noFill/>
          <a:ln>
            <a:noFill/>
          </a:ln>
        </p:spPr>
      </p:pic>
      <p:pic>
        <p:nvPicPr>
          <p:cNvPr id="18" name="Google Shape;18;p3"/>
          <p:cNvPicPr preferRelativeResize="0"/>
          <p:nvPr/>
        </p:nvPicPr>
        <p:blipFill>
          <a:blip r:embed="rId3">
            <a:alphaModFix/>
          </a:blip>
          <a:stretch>
            <a:fillRect/>
          </a:stretch>
        </p:blipFill>
        <p:spPr>
          <a:xfrm>
            <a:off x="14952521" y="2153600"/>
            <a:ext cx="1601650" cy="1608187"/>
          </a:xfrm>
          <a:prstGeom prst="rect">
            <a:avLst/>
          </a:prstGeom>
          <a:noFill/>
          <a:ln>
            <a:noFill/>
          </a:ln>
        </p:spPr>
      </p:pic>
      <p:pic>
        <p:nvPicPr>
          <p:cNvPr id="19" name="Google Shape;19;p3"/>
          <p:cNvPicPr preferRelativeResize="0"/>
          <p:nvPr/>
        </p:nvPicPr>
        <p:blipFill>
          <a:blip r:embed="rId4">
            <a:alphaModFix/>
          </a:blip>
          <a:stretch>
            <a:fillRect/>
          </a:stretch>
        </p:blipFill>
        <p:spPr>
          <a:xfrm>
            <a:off x="6058825" y="7665691"/>
            <a:ext cx="1601650" cy="1607717"/>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0" name="Shape 20"/>
        <p:cNvGrpSpPr/>
        <p:nvPr/>
      </p:nvGrpSpPr>
      <p:grpSpPr>
        <a:xfrm>
          <a:off x="0" y="0"/>
          <a:ext cx="0" cy="0"/>
          <a:chOff x="0" y="0"/>
          <a:chExt cx="0" cy="0"/>
        </a:xfrm>
      </p:grpSpPr>
      <p:grpSp>
        <p:nvGrpSpPr>
          <p:cNvPr id="21" name="Google Shape;21;p4"/>
          <p:cNvGrpSpPr/>
          <p:nvPr/>
        </p:nvGrpSpPr>
        <p:grpSpPr>
          <a:xfrm>
            <a:off x="604516" y="326658"/>
            <a:ext cx="17079216" cy="9453142"/>
            <a:chOff x="0" y="-47625"/>
            <a:chExt cx="4498200" cy="2489700"/>
          </a:xfrm>
        </p:grpSpPr>
        <p:sp>
          <p:nvSpPr>
            <p:cNvPr id="22" name="Google Shape;22;p4"/>
            <p:cNvSpPr/>
            <p:nvPr/>
          </p:nvSpPr>
          <p:spPr>
            <a:xfrm>
              <a:off x="0" y="0"/>
              <a:ext cx="4498165" cy="2442016"/>
            </a:xfrm>
            <a:custGeom>
              <a:rect b="b" l="l" r="r" t="t"/>
              <a:pathLst>
                <a:path extrusionOk="0" h="2442016" w="4498165">
                  <a:moveTo>
                    <a:pt x="0" y="0"/>
                  </a:moveTo>
                  <a:lnTo>
                    <a:pt x="4498165" y="0"/>
                  </a:lnTo>
                  <a:lnTo>
                    <a:pt x="4498165" y="2442016"/>
                  </a:lnTo>
                  <a:lnTo>
                    <a:pt x="0" y="2442016"/>
                  </a:lnTo>
                  <a:close/>
                </a:path>
              </a:pathLst>
            </a:custGeom>
            <a:gradFill>
              <a:gsLst>
                <a:gs pos="0">
                  <a:srgbClr val="16181B"/>
                </a:gs>
                <a:gs pos="100000">
                  <a:srgbClr val="333940"/>
                </a:gs>
              </a:gsLst>
              <a:path path="circle">
                <a:fillToRect b="50%" l="50%" r="50%" t="50%"/>
              </a:path>
              <a:tileRect/>
            </a:gradFill>
            <a:ln cap="sq" cmpd="sng" w="19050">
              <a:solidFill>
                <a:srgbClr val="FFFFFF"/>
              </a:solidFill>
              <a:prstDash val="solid"/>
              <a:miter lim="8000"/>
              <a:headEnd len="sm" w="sm" type="none"/>
              <a:tailEnd len="sm" w="sm" type="none"/>
            </a:ln>
          </p:spPr>
        </p:sp>
        <p:sp>
          <p:nvSpPr>
            <p:cNvPr id="23" name="Google Shape;23;p4"/>
            <p:cNvSpPr txBox="1"/>
            <p:nvPr/>
          </p:nvSpPr>
          <p:spPr>
            <a:xfrm>
              <a:off x="0" y="-47625"/>
              <a:ext cx="4498200" cy="24897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4" name="Google Shape;24;p4"/>
          <p:cNvSpPr txBox="1"/>
          <p:nvPr/>
        </p:nvSpPr>
        <p:spPr>
          <a:xfrm>
            <a:off x="12846476" y="794707"/>
            <a:ext cx="3214200" cy="543000"/>
          </a:xfrm>
          <a:prstGeom prst="rect">
            <a:avLst/>
          </a:prstGeom>
          <a:noFill/>
          <a:ln>
            <a:noFill/>
          </a:ln>
        </p:spPr>
        <p:txBody>
          <a:bodyPr anchorCtr="0" anchor="t" bIns="0" lIns="0" spcFirstLastPara="1" rIns="0" wrap="square" tIns="0">
            <a:spAutoFit/>
          </a:bodyPr>
          <a:lstStyle/>
          <a:p>
            <a:pPr indent="0" lvl="0" marL="0" marR="0" rtl="0" algn="r">
              <a:lnSpc>
                <a:spcPct val="119988"/>
              </a:lnSpc>
              <a:spcBef>
                <a:spcPts val="0"/>
              </a:spcBef>
              <a:spcAft>
                <a:spcPts val="0"/>
              </a:spcAft>
              <a:buNone/>
            </a:pPr>
            <a:r>
              <a:rPr b="0" i="0" lang="en-US" sz="3527" u="none" cap="none" strike="noStrike">
                <a:solidFill>
                  <a:srgbClr val="FFFFFF"/>
                </a:solidFill>
                <a:latin typeface="Russo One"/>
                <a:ea typeface="Russo One"/>
                <a:cs typeface="Russo One"/>
                <a:sym typeface="Russo One"/>
              </a:rPr>
              <a:t>01/02/2025</a:t>
            </a:r>
            <a:endParaRPr/>
          </a:p>
        </p:txBody>
      </p:sp>
      <p:cxnSp>
        <p:nvCxnSpPr>
          <p:cNvPr id="25" name="Google Shape;25;p4"/>
          <p:cNvCxnSpPr/>
          <p:nvPr/>
        </p:nvCxnSpPr>
        <p:spPr>
          <a:xfrm>
            <a:off x="16433739" y="1051882"/>
            <a:ext cx="992700" cy="0"/>
          </a:xfrm>
          <a:prstGeom prst="straightConnector1">
            <a:avLst/>
          </a:prstGeom>
          <a:noFill/>
          <a:ln cap="flat" cmpd="sng" w="38100">
            <a:solidFill>
              <a:srgbClr val="FFFFFF"/>
            </a:solidFill>
            <a:prstDash val="solid"/>
            <a:round/>
            <a:headEnd len="sm" w="sm" type="none"/>
            <a:tailEnd len="med" w="med" type="stealth"/>
          </a:ln>
        </p:spPr>
      </p:cxnSp>
      <p:pic>
        <p:nvPicPr>
          <p:cNvPr id="26" name="Google Shape;26;p4"/>
          <p:cNvPicPr preferRelativeResize="0"/>
          <p:nvPr/>
        </p:nvPicPr>
        <p:blipFill>
          <a:blip r:embed="rId2">
            <a:alphaModFix/>
          </a:blip>
          <a:stretch>
            <a:fillRect/>
          </a:stretch>
        </p:blipFill>
        <p:spPr>
          <a:xfrm>
            <a:off x="10099582" y="3404913"/>
            <a:ext cx="6741419" cy="5115399"/>
          </a:xfrm>
          <a:prstGeom prst="rect">
            <a:avLst/>
          </a:prstGeom>
          <a:noFill/>
          <a:ln>
            <a:noFill/>
          </a:ln>
        </p:spPr>
      </p:pic>
      <p:pic>
        <p:nvPicPr>
          <p:cNvPr id="27" name="Google Shape;27;p4"/>
          <p:cNvPicPr preferRelativeResize="0"/>
          <p:nvPr/>
        </p:nvPicPr>
        <p:blipFill>
          <a:blip r:embed="rId3">
            <a:alphaModFix/>
          </a:blip>
          <a:stretch>
            <a:fillRect/>
          </a:stretch>
        </p:blipFill>
        <p:spPr>
          <a:xfrm>
            <a:off x="12840200" y="1854525"/>
            <a:ext cx="1015353" cy="1143000"/>
          </a:xfrm>
          <a:prstGeom prst="rect">
            <a:avLst/>
          </a:prstGeom>
          <a:noFill/>
          <a:ln>
            <a:noFill/>
          </a:ln>
        </p:spPr>
      </p:pic>
      <p:pic>
        <p:nvPicPr>
          <p:cNvPr id="28" name="Google Shape;28;p4"/>
          <p:cNvPicPr preferRelativeResize="0"/>
          <p:nvPr/>
        </p:nvPicPr>
        <p:blipFill>
          <a:blip r:embed="rId4">
            <a:alphaModFix/>
          </a:blip>
          <a:stretch>
            <a:fillRect/>
          </a:stretch>
        </p:blipFill>
        <p:spPr>
          <a:xfrm>
            <a:off x="5890875" y="8102674"/>
            <a:ext cx="1260175" cy="1132946"/>
          </a:xfrm>
          <a:prstGeom prst="rect">
            <a:avLst/>
          </a:prstGeom>
          <a:noFill/>
          <a:ln>
            <a:noFill/>
          </a:ln>
        </p:spPr>
      </p:pic>
      <p:sp>
        <p:nvSpPr>
          <p:cNvPr id="29" name="Google Shape;29;p4"/>
          <p:cNvSpPr txBox="1"/>
          <p:nvPr>
            <p:ph type="title"/>
          </p:nvPr>
        </p:nvSpPr>
        <p:spPr>
          <a:xfrm>
            <a:off x="925650" y="1280475"/>
            <a:ext cx="12664200" cy="1143000"/>
          </a:xfrm>
          <a:prstGeom prst="rect">
            <a:avLst/>
          </a:prstGeom>
          <a:noFill/>
          <a:ln>
            <a:noFill/>
          </a:ln>
        </p:spPr>
        <p:txBody>
          <a:bodyPr anchorCtr="0" anchor="ctr" bIns="45700" lIns="91425" spcFirstLastPara="1" rIns="91425" wrap="square" tIns="45700">
            <a:normAutofit/>
          </a:bodyPr>
          <a:lstStyle>
            <a:lvl1pPr lvl="0">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0" name="Google Shape;30;p4"/>
          <p:cNvSpPr txBox="1"/>
          <p:nvPr>
            <p:ph idx="1" type="body"/>
          </p:nvPr>
        </p:nvSpPr>
        <p:spPr>
          <a:xfrm>
            <a:off x="1869975" y="3699563"/>
            <a:ext cx="8229600" cy="45261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1" name="Shape 31"/>
        <p:cNvGrpSpPr/>
        <p:nvPr/>
      </p:nvGrpSpPr>
      <p:grpSpPr>
        <a:xfrm>
          <a:off x="0" y="0"/>
          <a:ext cx="0" cy="0"/>
          <a:chOff x="0" y="0"/>
          <a:chExt cx="0" cy="0"/>
        </a:xfrm>
      </p:grpSpPr>
      <p:grpSp>
        <p:nvGrpSpPr>
          <p:cNvPr id="32" name="Google Shape;32;p5"/>
          <p:cNvGrpSpPr/>
          <p:nvPr/>
        </p:nvGrpSpPr>
        <p:grpSpPr>
          <a:xfrm>
            <a:off x="604516" y="326658"/>
            <a:ext cx="17079216" cy="9453142"/>
            <a:chOff x="0" y="-47625"/>
            <a:chExt cx="4498200" cy="2489700"/>
          </a:xfrm>
        </p:grpSpPr>
        <p:sp>
          <p:nvSpPr>
            <p:cNvPr id="33" name="Google Shape;33;p5"/>
            <p:cNvSpPr/>
            <p:nvPr/>
          </p:nvSpPr>
          <p:spPr>
            <a:xfrm>
              <a:off x="0" y="0"/>
              <a:ext cx="4498165" cy="2442016"/>
            </a:xfrm>
            <a:custGeom>
              <a:rect b="b" l="l" r="r" t="t"/>
              <a:pathLst>
                <a:path extrusionOk="0" h="2442016" w="4498165">
                  <a:moveTo>
                    <a:pt x="0" y="0"/>
                  </a:moveTo>
                  <a:lnTo>
                    <a:pt x="4498165" y="0"/>
                  </a:lnTo>
                  <a:lnTo>
                    <a:pt x="4498165" y="2442016"/>
                  </a:lnTo>
                  <a:lnTo>
                    <a:pt x="0" y="2442016"/>
                  </a:lnTo>
                  <a:close/>
                </a:path>
              </a:pathLst>
            </a:custGeom>
            <a:gradFill>
              <a:gsLst>
                <a:gs pos="0">
                  <a:srgbClr val="16181B"/>
                </a:gs>
                <a:gs pos="100000">
                  <a:srgbClr val="333940"/>
                </a:gs>
              </a:gsLst>
              <a:path path="circle">
                <a:fillToRect b="50%" l="50%" r="50%" t="50%"/>
              </a:path>
              <a:tileRect/>
            </a:gradFill>
            <a:ln cap="sq" cmpd="sng" w="19050">
              <a:solidFill>
                <a:srgbClr val="FFFFFF"/>
              </a:solidFill>
              <a:prstDash val="solid"/>
              <a:miter lim="8000"/>
              <a:headEnd len="sm" w="sm" type="none"/>
              <a:tailEnd len="sm" w="sm" type="none"/>
            </a:ln>
          </p:spPr>
        </p:sp>
        <p:sp>
          <p:nvSpPr>
            <p:cNvPr id="34" name="Google Shape;34;p5"/>
            <p:cNvSpPr txBox="1"/>
            <p:nvPr/>
          </p:nvSpPr>
          <p:spPr>
            <a:xfrm>
              <a:off x="0" y="-47625"/>
              <a:ext cx="4498200" cy="24897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5" name="Google Shape;35;p5"/>
          <p:cNvSpPr txBox="1"/>
          <p:nvPr/>
        </p:nvSpPr>
        <p:spPr>
          <a:xfrm>
            <a:off x="12846476" y="794707"/>
            <a:ext cx="3214200" cy="543000"/>
          </a:xfrm>
          <a:prstGeom prst="rect">
            <a:avLst/>
          </a:prstGeom>
          <a:noFill/>
          <a:ln>
            <a:noFill/>
          </a:ln>
        </p:spPr>
        <p:txBody>
          <a:bodyPr anchorCtr="0" anchor="t" bIns="0" lIns="0" spcFirstLastPara="1" rIns="0" wrap="square" tIns="0">
            <a:spAutoFit/>
          </a:bodyPr>
          <a:lstStyle/>
          <a:p>
            <a:pPr indent="0" lvl="0" marL="0" marR="0" rtl="0" algn="r">
              <a:lnSpc>
                <a:spcPct val="119988"/>
              </a:lnSpc>
              <a:spcBef>
                <a:spcPts val="0"/>
              </a:spcBef>
              <a:spcAft>
                <a:spcPts val="0"/>
              </a:spcAft>
              <a:buNone/>
            </a:pPr>
            <a:r>
              <a:rPr b="0" i="0" lang="en-US" sz="3527" u="none" cap="none" strike="noStrike">
                <a:solidFill>
                  <a:srgbClr val="FFFFFF"/>
                </a:solidFill>
                <a:latin typeface="Russo One"/>
                <a:ea typeface="Russo One"/>
                <a:cs typeface="Russo One"/>
                <a:sym typeface="Russo One"/>
              </a:rPr>
              <a:t>01/02/2025</a:t>
            </a:r>
            <a:endParaRPr/>
          </a:p>
        </p:txBody>
      </p:sp>
      <p:cxnSp>
        <p:nvCxnSpPr>
          <p:cNvPr id="36" name="Google Shape;36;p5"/>
          <p:cNvCxnSpPr/>
          <p:nvPr/>
        </p:nvCxnSpPr>
        <p:spPr>
          <a:xfrm>
            <a:off x="16433739" y="1051882"/>
            <a:ext cx="992700" cy="0"/>
          </a:xfrm>
          <a:prstGeom prst="straightConnector1">
            <a:avLst/>
          </a:prstGeom>
          <a:noFill/>
          <a:ln cap="flat" cmpd="sng" w="38100">
            <a:solidFill>
              <a:srgbClr val="FFFFFF"/>
            </a:solidFill>
            <a:prstDash val="solid"/>
            <a:round/>
            <a:headEnd len="sm" w="sm" type="none"/>
            <a:tailEnd len="med" w="med" type="stealth"/>
          </a:ln>
        </p:spPr>
      </p:cxnSp>
      <p:sp>
        <p:nvSpPr>
          <p:cNvPr id="37" name="Google Shape;37;p5"/>
          <p:cNvSpPr txBox="1"/>
          <p:nvPr>
            <p:ph type="title"/>
          </p:nvPr>
        </p:nvSpPr>
        <p:spPr>
          <a:xfrm>
            <a:off x="1132232" y="899475"/>
            <a:ext cx="12457500" cy="1362000"/>
          </a:xfrm>
          <a:prstGeom prst="rect">
            <a:avLst/>
          </a:prstGeom>
          <a:noFill/>
          <a:ln>
            <a:noFill/>
          </a:ln>
        </p:spPr>
        <p:txBody>
          <a:bodyPr anchorCtr="0" anchor="t" bIns="45700" lIns="91425" spcFirstLastPara="1" rIns="91425" wrap="square" tIns="45700">
            <a:normAutofit/>
          </a:bodyPr>
          <a:lstStyle>
            <a:lvl1pPr lvl="0" algn="l">
              <a:spcBef>
                <a:spcPts val="0"/>
              </a:spcBef>
              <a:spcAft>
                <a:spcPts val="0"/>
              </a:spcAft>
              <a:buClr>
                <a:schemeClr val="dk1"/>
              </a:buClr>
              <a:buSzPts val="7000"/>
              <a:buNone/>
              <a:defRPr cap="none"/>
            </a:lvl1pPr>
            <a:lvl2pPr lvl="1">
              <a:spcBef>
                <a:spcPts val="0"/>
              </a:spcBef>
              <a:spcAft>
                <a:spcPts val="0"/>
              </a:spcAft>
              <a:buSzPts val="7000"/>
              <a:buFont typeface="Russo One"/>
              <a:buNone/>
              <a:defRPr sz="7000">
                <a:latin typeface="Russo One"/>
                <a:ea typeface="Russo One"/>
                <a:cs typeface="Russo One"/>
                <a:sym typeface="Russo One"/>
              </a:defRPr>
            </a:lvl2pPr>
            <a:lvl3pPr lvl="2">
              <a:spcBef>
                <a:spcPts val="0"/>
              </a:spcBef>
              <a:spcAft>
                <a:spcPts val="0"/>
              </a:spcAft>
              <a:buSzPts val="7000"/>
              <a:buFont typeface="Russo One"/>
              <a:buNone/>
              <a:defRPr sz="7000">
                <a:latin typeface="Russo One"/>
                <a:ea typeface="Russo One"/>
                <a:cs typeface="Russo One"/>
                <a:sym typeface="Russo One"/>
              </a:defRPr>
            </a:lvl3pPr>
            <a:lvl4pPr lvl="3">
              <a:spcBef>
                <a:spcPts val="0"/>
              </a:spcBef>
              <a:spcAft>
                <a:spcPts val="0"/>
              </a:spcAft>
              <a:buSzPts val="7000"/>
              <a:buFont typeface="Russo One"/>
              <a:buNone/>
              <a:defRPr sz="7000">
                <a:latin typeface="Russo One"/>
                <a:ea typeface="Russo One"/>
                <a:cs typeface="Russo One"/>
                <a:sym typeface="Russo One"/>
              </a:defRPr>
            </a:lvl4pPr>
            <a:lvl5pPr lvl="4">
              <a:spcBef>
                <a:spcPts val="0"/>
              </a:spcBef>
              <a:spcAft>
                <a:spcPts val="0"/>
              </a:spcAft>
              <a:buSzPts val="7000"/>
              <a:buFont typeface="Russo One"/>
              <a:buNone/>
              <a:defRPr sz="7000">
                <a:latin typeface="Russo One"/>
                <a:ea typeface="Russo One"/>
                <a:cs typeface="Russo One"/>
                <a:sym typeface="Russo One"/>
              </a:defRPr>
            </a:lvl5pPr>
            <a:lvl6pPr lvl="5">
              <a:spcBef>
                <a:spcPts val="0"/>
              </a:spcBef>
              <a:spcAft>
                <a:spcPts val="0"/>
              </a:spcAft>
              <a:buSzPts val="7000"/>
              <a:buFont typeface="Russo One"/>
              <a:buNone/>
              <a:defRPr sz="7000">
                <a:latin typeface="Russo One"/>
                <a:ea typeface="Russo One"/>
                <a:cs typeface="Russo One"/>
                <a:sym typeface="Russo One"/>
              </a:defRPr>
            </a:lvl6pPr>
            <a:lvl7pPr lvl="6">
              <a:spcBef>
                <a:spcPts val="0"/>
              </a:spcBef>
              <a:spcAft>
                <a:spcPts val="0"/>
              </a:spcAft>
              <a:buSzPts val="7000"/>
              <a:buFont typeface="Russo One"/>
              <a:buNone/>
              <a:defRPr sz="7000">
                <a:latin typeface="Russo One"/>
                <a:ea typeface="Russo One"/>
                <a:cs typeface="Russo One"/>
                <a:sym typeface="Russo One"/>
              </a:defRPr>
            </a:lvl7pPr>
            <a:lvl8pPr lvl="7">
              <a:spcBef>
                <a:spcPts val="0"/>
              </a:spcBef>
              <a:spcAft>
                <a:spcPts val="0"/>
              </a:spcAft>
              <a:buSzPts val="7000"/>
              <a:buFont typeface="Russo One"/>
              <a:buNone/>
              <a:defRPr sz="7000">
                <a:latin typeface="Russo One"/>
                <a:ea typeface="Russo One"/>
                <a:cs typeface="Russo One"/>
                <a:sym typeface="Russo One"/>
              </a:defRPr>
            </a:lvl8pPr>
            <a:lvl9pPr lvl="8">
              <a:spcBef>
                <a:spcPts val="0"/>
              </a:spcBef>
              <a:spcAft>
                <a:spcPts val="0"/>
              </a:spcAft>
              <a:buSzPts val="7000"/>
              <a:buFont typeface="Russo One"/>
              <a:buNone/>
              <a:defRPr sz="7000">
                <a:latin typeface="Russo One"/>
                <a:ea typeface="Russo One"/>
                <a:cs typeface="Russo One"/>
                <a:sym typeface="Russo One"/>
              </a:defRPr>
            </a:lvl9pPr>
          </a:lstStyle>
          <a:p/>
        </p:txBody>
      </p:sp>
      <p:sp>
        <p:nvSpPr>
          <p:cNvPr id="38" name="Google Shape;38;p5"/>
          <p:cNvSpPr txBox="1"/>
          <p:nvPr>
            <p:ph idx="1" type="body"/>
          </p:nvPr>
        </p:nvSpPr>
        <p:spPr>
          <a:xfrm>
            <a:off x="1620238" y="6108013"/>
            <a:ext cx="7772400" cy="1500300"/>
          </a:xfrm>
          <a:prstGeom prst="rect">
            <a:avLst/>
          </a:prstGeom>
          <a:noFill/>
          <a:ln>
            <a:noFill/>
          </a:ln>
        </p:spPr>
        <p:txBody>
          <a:bodyPr anchorCtr="0" anchor="b" bIns="45700" lIns="91425" spcFirstLastPara="1" rIns="91425" wrap="square" tIns="45700">
            <a:normAutofit/>
          </a:bodyPr>
          <a:lstStyle>
            <a:lvl1pPr indent="-228600" lvl="0" marL="457200" algn="l">
              <a:spcBef>
                <a:spcPts val="400"/>
              </a:spcBef>
              <a:spcAft>
                <a:spcPts val="0"/>
              </a:spcAft>
              <a:buSzPts val="2100"/>
              <a:buNone/>
              <a:defRPr/>
            </a:lvl1pPr>
            <a:lvl2pPr indent="-228600" lvl="1" marL="914400" algn="l">
              <a:spcBef>
                <a:spcPts val="360"/>
              </a:spcBef>
              <a:spcAft>
                <a:spcPts val="0"/>
              </a:spcAft>
              <a:buSzPts val="2100"/>
              <a:buNone/>
              <a:defRPr/>
            </a:lvl2pPr>
            <a:lvl3pPr indent="-228600" lvl="2" marL="1371600" algn="l">
              <a:spcBef>
                <a:spcPts val="320"/>
              </a:spcBef>
              <a:spcAft>
                <a:spcPts val="0"/>
              </a:spcAft>
              <a:buSzPts val="2100"/>
              <a:buNone/>
              <a:defRPr/>
            </a:lvl3pPr>
            <a:lvl4pPr indent="-228600" lvl="3" marL="1828800" algn="l">
              <a:spcBef>
                <a:spcPts val="280"/>
              </a:spcBef>
              <a:spcAft>
                <a:spcPts val="0"/>
              </a:spcAft>
              <a:buSzPts val="2100"/>
              <a:buNone/>
              <a:defRPr/>
            </a:lvl4pPr>
            <a:lvl5pPr indent="-228600" lvl="4" marL="2286000" algn="l">
              <a:spcBef>
                <a:spcPts val="280"/>
              </a:spcBef>
              <a:spcAft>
                <a:spcPts val="0"/>
              </a:spcAft>
              <a:buSzPts val="2100"/>
              <a:buNone/>
              <a:defRPr/>
            </a:lvl5pPr>
            <a:lvl6pPr indent="-228600" lvl="5" marL="2743200" algn="l">
              <a:spcBef>
                <a:spcPts val="280"/>
              </a:spcBef>
              <a:spcAft>
                <a:spcPts val="0"/>
              </a:spcAft>
              <a:buSzPts val="2100"/>
              <a:buNone/>
              <a:defRPr/>
            </a:lvl6pPr>
            <a:lvl7pPr indent="-228600" lvl="6" marL="3200400" algn="l">
              <a:spcBef>
                <a:spcPts val="280"/>
              </a:spcBef>
              <a:spcAft>
                <a:spcPts val="0"/>
              </a:spcAft>
              <a:buSzPts val="2100"/>
              <a:buNone/>
              <a:defRPr/>
            </a:lvl7pPr>
            <a:lvl8pPr indent="-228600" lvl="7" marL="3657600" algn="l">
              <a:spcBef>
                <a:spcPts val="280"/>
              </a:spcBef>
              <a:spcAft>
                <a:spcPts val="0"/>
              </a:spcAft>
              <a:buSzPts val="2100"/>
              <a:buNone/>
              <a:defRPr/>
            </a:lvl8pPr>
            <a:lvl9pPr indent="-228600" lvl="8" marL="4114800" algn="l">
              <a:spcBef>
                <a:spcPts val="280"/>
              </a:spcBef>
              <a:spcAft>
                <a:spcPts val="0"/>
              </a:spcAft>
              <a:buSzPts val="2100"/>
              <a:buNone/>
              <a:defRPr/>
            </a:lvl9pPr>
          </a:lstStyle>
          <a:p/>
        </p:txBody>
      </p:sp>
      <p:pic>
        <p:nvPicPr>
          <p:cNvPr id="39" name="Google Shape;39;p5"/>
          <p:cNvPicPr preferRelativeResize="0"/>
          <p:nvPr/>
        </p:nvPicPr>
        <p:blipFill>
          <a:blip r:embed="rId2">
            <a:alphaModFix/>
          </a:blip>
          <a:stretch>
            <a:fillRect/>
          </a:stretch>
        </p:blipFill>
        <p:spPr>
          <a:xfrm>
            <a:off x="14773513" y="2688526"/>
            <a:ext cx="4313275" cy="3978550"/>
          </a:xfrm>
          <a:prstGeom prst="rect">
            <a:avLst/>
          </a:prstGeom>
          <a:noFill/>
          <a:ln>
            <a:noFill/>
          </a:ln>
        </p:spPr>
      </p:pic>
      <p:pic>
        <p:nvPicPr>
          <p:cNvPr id="40" name="Google Shape;40;p5"/>
          <p:cNvPicPr preferRelativeResize="0"/>
          <p:nvPr/>
        </p:nvPicPr>
        <p:blipFill>
          <a:blip r:embed="rId3">
            <a:alphaModFix/>
          </a:blip>
          <a:stretch>
            <a:fillRect/>
          </a:stretch>
        </p:blipFill>
        <p:spPr>
          <a:xfrm>
            <a:off x="15216525" y="7179717"/>
            <a:ext cx="1217225" cy="1128708"/>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41" name="Shape 41"/>
        <p:cNvGrpSpPr/>
        <p:nvPr/>
      </p:nvGrpSpPr>
      <p:grpSpPr>
        <a:xfrm>
          <a:off x="0" y="0"/>
          <a:ext cx="0" cy="0"/>
          <a:chOff x="0" y="0"/>
          <a:chExt cx="0" cy="0"/>
        </a:xfrm>
      </p:grpSpPr>
      <p:grpSp>
        <p:nvGrpSpPr>
          <p:cNvPr id="42" name="Google Shape;42;p6"/>
          <p:cNvGrpSpPr/>
          <p:nvPr/>
        </p:nvGrpSpPr>
        <p:grpSpPr>
          <a:xfrm>
            <a:off x="604516" y="326658"/>
            <a:ext cx="17079216" cy="9453142"/>
            <a:chOff x="0" y="-47625"/>
            <a:chExt cx="4498200" cy="2489700"/>
          </a:xfrm>
        </p:grpSpPr>
        <p:sp>
          <p:nvSpPr>
            <p:cNvPr id="43" name="Google Shape;43;p6"/>
            <p:cNvSpPr/>
            <p:nvPr/>
          </p:nvSpPr>
          <p:spPr>
            <a:xfrm>
              <a:off x="0" y="0"/>
              <a:ext cx="4498165" cy="2442016"/>
            </a:xfrm>
            <a:custGeom>
              <a:rect b="b" l="l" r="r" t="t"/>
              <a:pathLst>
                <a:path extrusionOk="0" h="2442016" w="4498165">
                  <a:moveTo>
                    <a:pt x="0" y="0"/>
                  </a:moveTo>
                  <a:lnTo>
                    <a:pt x="4498165" y="0"/>
                  </a:lnTo>
                  <a:lnTo>
                    <a:pt x="4498165" y="2442016"/>
                  </a:lnTo>
                  <a:lnTo>
                    <a:pt x="0" y="2442016"/>
                  </a:lnTo>
                  <a:close/>
                </a:path>
              </a:pathLst>
            </a:custGeom>
            <a:gradFill>
              <a:gsLst>
                <a:gs pos="0">
                  <a:srgbClr val="16181B"/>
                </a:gs>
                <a:gs pos="100000">
                  <a:srgbClr val="333940"/>
                </a:gs>
              </a:gsLst>
              <a:path path="circle">
                <a:fillToRect b="50%" l="50%" r="50%" t="50%"/>
              </a:path>
              <a:tileRect/>
            </a:gradFill>
            <a:ln cap="sq" cmpd="sng" w="19050">
              <a:solidFill>
                <a:srgbClr val="FFFFFF"/>
              </a:solidFill>
              <a:prstDash val="solid"/>
              <a:miter lim="8000"/>
              <a:headEnd len="sm" w="sm" type="none"/>
              <a:tailEnd len="sm" w="sm" type="none"/>
            </a:ln>
          </p:spPr>
        </p:sp>
        <p:sp>
          <p:nvSpPr>
            <p:cNvPr id="44" name="Google Shape;44;p6"/>
            <p:cNvSpPr txBox="1"/>
            <p:nvPr/>
          </p:nvSpPr>
          <p:spPr>
            <a:xfrm>
              <a:off x="0" y="-47625"/>
              <a:ext cx="4498200" cy="24897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5" name="Google Shape;45;p6"/>
          <p:cNvSpPr txBox="1"/>
          <p:nvPr/>
        </p:nvSpPr>
        <p:spPr>
          <a:xfrm>
            <a:off x="12846476" y="794707"/>
            <a:ext cx="3214200" cy="543000"/>
          </a:xfrm>
          <a:prstGeom prst="rect">
            <a:avLst/>
          </a:prstGeom>
          <a:noFill/>
          <a:ln>
            <a:noFill/>
          </a:ln>
        </p:spPr>
        <p:txBody>
          <a:bodyPr anchorCtr="0" anchor="t" bIns="0" lIns="0" spcFirstLastPara="1" rIns="0" wrap="square" tIns="0">
            <a:spAutoFit/>
          </a:bodyPr>
          <a:lstStyle/>
          <a:p>
            <a:pPr indent="0" lvl="0" marL="0" marR="0" rtl="0" algn="r">
              <a:lnSpc>
                <a:spcPct val="119988"/>
              </a:lnSpc>
              <a:spcBef>
                <a:spcPts val="0"/>
              </a:spcBef>
              <a:spcAft>
                <a:spcPts val="0"/>
              </a:spcAft>
              <a:buNone/>
            </a:pPr>
            <a:r>
              <a:rPr b="0" i="0" lang="en-US" sz="3527" u="none" cap="none" strike="noStrike">
                <a:solidFill>
                  <a:srgbClr val="FFFFFF"/>
                </a:solidFill>
                <a:latin typeface="Russo One"/>
                <a:ea typeface="Russo One"/>
                <a:cs typeface="Russo One"/>
                <a:sym typeface="Russo One"/>
              </a:rPr>
              <a:t>01/02/2025</a:t>
            </a:r>
            <a:endParaRPr/>
          </a:p>
        </p:txBody>
      </p:sp>
      <p:cxnSp>
        <p:nvCxnSpPr>
          <p:cNvPr id="46" name="Google Shape;46;p6"/>
          <p:cNvCxnSpPr/>
          <p:nvPr/>
        </p:nvCxnSpPr>
        <p:spPr>
          <a:xfrm>
            <a:off x="16433739" y="1051882"/>
            <a:ext cx="992700" cy="0"/>
          </a:xfrm>
          <a:prstGeom prst="straightConnector1">
            <a:avLst/>
          </a:prstGeom>
          <a:noFill/>
          <a:ln cap="flat" cmpd="sng" w="38100">
            <a:solidFill>
              <a:srgbClr val="FFFFFF"/>
            </a:solidFill>
            <a:prstDash val="solid"/>
            <a:round/>
            <a:headEnd len="sm" w="sm" type="none"/>
            <a:tailEnd len="med" w="med" type="stealth"/>
          </a:ln>
        </p:spPr>
      </p:cxnSp>
      <p:sp>
        <p:nvSpPr>
          <p:cNvPr id="47" name="Google Shape;47;p6"/>
          <p:cNvSpPr txBox="1"/>
          <p:nvPr>
            <p:ph type="title"/>
          </p:nvPr>
        </p:nvSpPr>
        <p:spPr>
          <a:xfrm>
            <a:off x="1175100" y="1128075"/>
            <a:ext cx="12102300" cy="1143000"/>
          </a:xfrm>
          <a:prstGeom prst="rect">
            <a:avLst/>
          </a:prstGeom>
          <a:noFill/>
          <a:ln>
            <a:noFill/>
          </a:ln>
        </p:spPr>
        <p:txBody>
          <a:bodyPr anchorCtr="0" anchor="ctr" bIns="45700" lIns="91425" spcFirstLastPara="1" rIns="91425" wrap="square" tIns="45700">
            <a:normAutofit/>
          </a:bodyPr>
          <a:lstStyle>
            <a:lvl1pPr lvl="0">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8" name="Google Shape;48;p6"/>
          <p:cNvSpPr txBox="1"/>
          <p:nvPr>
            <p:ph idx="1" type="body"/>
          </p:nvPr>
        </p:nvSpPr>
        <p:spPr>
          <a:xfrm>
            <a:off x="2096875" y="4118275"/>
            <a:ext cx="6559500" cy="4526100"/>
          </a:xfrm>
          <a:prstGeom prst="rect">
            <a:avLst/>
          </a:prstGeom>
          <a:noFill/>
          <a:ln>
            <a:noFill/>
          </a:ln>
        </p:spPr>
        <p:txBody>
          <a:bodyPr anchorCtr="0" anchor="t" bIns="45700" lIns="91425" spcFirstLastPara="1" rIns="91425" wrap="square" tIns="45700">
            <a:normAutofit/>
          </a:bodyPr>
          <a:lstStyle>
            <a:lvl1pPr indent="-361950" lvl="0" marL="457200" algn="l">
              <a:spcBef>
                <a:spcPts val="560"/>
              </a:spcBef>
              <a:spcAft>
                <a:spcPts val="0"/>
              </a:spcAft>
              <a:buClr>
                <a:schemeClr val="dk1"/>
              </a:buClr>
              <a:buSzPts val="2100"/>
              <a:buChar char="•"/>
              <a:defRPr/>
            </a:lvl1pPr>
            <a:lvl2pPr indent="-361950" lvl="1" marL="914400" algn="l">
              <a:spcBef>
                <a:spcPts val="480"/>
              </a:spcBef>
              <a:spcAft>
                <a:spcPts val="0"/>
              </a:spcAft>
              <a:buClr>
                <a:schemeClr val="dk1"/>
              </a:buClr>
              <a:buSzPts val="2100"/>
              <a:buChar char="–"/>
              <a:defRPr/>
            </a:lvl2pPr>
            <a:lvl3pPr indent="-361950" lvl="2" marL="1371600" algn="l">
              <a:spcBef>
                <a:spcPts val="400"/>
              </a:spcBef>
              <a:spcAft>
                <a:spcPts val="0"/>
              </a:spcAft>
              <a:buClr>
                <a:schemeClr val="dk1"/>
              </a:buClr>
              <a:buSzPts val="2100"/>
              <a:buChar char="•"/>
              <a:defRPr/>
            </a:lvl3pPr>
            <a:lvl4pPr indent="-361950" lvl="3" marL="1828800" algn="l">
              <a:spcBef>
                <a:spcPts val="360"/>
              </a:spcBef>
              <a:spcAft>
                <a:spcPts val="0"/>
              </a:spcAft>
              <a:buClr>
                <a:schemeClr val="dk1"/>
              </a:buClr>
              <a:buSzPts val="2100"/>
              <a:buChar char="–"/>
              <a:defRPr/>
            </a:lvl4pPr>
            <a:lvl5pPr indent="-361950" lvl="4" marL="2286000" algn="l">
              <a:spcBef>
                <a:spcPts val="360"/>
              </a:spcBef>
              <a:spcAft>
                <a:spcPts val="0"/>
              </a:spcAft>
              <a:buClr>
                <a:schemeClr val="dk1"/>
              </a:buClr>
              <a:buSzPts val="2100"/>
              <a:buChar char="»"/>
              <a:defRPr/>
            </a:lvl5pPr>
            <a:lvl6pPr indent="-361950" lvl="5" marL="2743200" algn="l">
              <a:spcBef>
                <a:spcPts val="360"/>
              </a:spcBef>
              <a:spcAft>
                <a:spcPts val="0"/>
              </a:spcAft>
              <a:buClr>
                <a:schemeClr val="dk1"/>
              </a:buClr>
              <a:buSzPts val="2100"/>
              <a:buChar char="•"/>
              <a:defRPr/>
            </a:lvl6pPr>
            <a:lvl7pPr indent="-361950" lvl="6" marL="3200400" algn="l">
              <a:spcBef>
                <a:spcPts val="360"/>
              </a:spcBef>
              <a:spcAft>
                <a:spcPts val="0"/>
              </a:spcAft>
              <a:buClr>
                <a:schemeClr val="dk1"/>
              </a:buClr>
              <a:buSzPts val="2100"/>
              <a:buChar char="•"/>
              <a:defRPr/>
            </a:lvl7pPr>
            <a:lvl8pPr indent="-361950" lvl="7" marL="3657600" algn="l">
              <a:spcBef>
                <a:spcPts val="360"/>
              </a:spcBef>
              <a:spcAft>
                <a:spcPts val="0"/>
              </a:spcAft>
              <a:buClr>
                <a:schemeClr val="dk1"/>
              </a:buClr>
              <a:buSzPts val="2100"/>
              <a:buChar char="•"/>
              <a:defRPr/>
            </a:lvl8pPr>
            <a:lvl9pPr indent="-361950" lvl="8" marL="4114800" algn="l">
              <a:spcBef>
                <a:spcPts val="360"/>
              </a:spcBef>
              <a:spcAft>
                <a:spcPts val="0"/>
              </a:spcAft>
              <a:buClr>
                <a:schemeClr val="dk1"/>
              </a:buClr>
              <a:buSzPts val="2100"/>
              <a:buChar char="•"/>
              <a:defRPr/>
            </a:lvl9pPr>
          </a:lstStyle>
          <a:p/>
        </p:txBody>
      </p:sp>
      <p:sp>
        <p:nvSpPr>
          <p:cNvPr id="49" name="Google Shape;49;p6"/>
          <p:cNvSpPr txBox="1"/>
          <p:nvPr>
            <p:ph idx="2" type="body"/>
          </p:nvPr>
        </p:nvSpPr>
        <p:spPr>
          <a:xfrm>
            <a:off x="7869492" y="4118275"/>
            <a:ext cx="6559500" cy="4526100"/>
          </a:xfrm>
          <a:prstGeom prst="rect">
            <a:avLst/>
          </a:prstGeom>
          <a:noFill/>
          <a:ln>
            <a:noFill/>
          </a:ln>
        </p:spPr>
        <p:txBody>
          <a:bodyPr anchorCtr="0" anchor="t" bIns="45700" lIns="91425" spcFirstLastPara="1" rIns="91425" wrap="square" tIns="45700">
            <a:normAutofit/>
          </a:bodyPr>
          <a:lstStyle>
            <a:lvl1pPr indent="-361950" lvl="0" marL="457200" algn="l">
              <a:spcBef>
                <a:spcPts val="560"/>
              </a:spcBef>
              <a:spcAft>
                <a:spcPts val="0"/>
              </a:spcAft>
              <a:buClr>
                <a:schemeClr val="dk1"/>
              </a:buClr>
              <a:buSzPts val="2100"/>
              <a:buChar char="•"/>
              <a:defRPr/>
            </a:lvl1pPr>
            <a:lvl2pPr indent="-361950" lvl="1" marL="914400" algn="l">
              <a:spcBef>
                <a:spcPts val="480"/>
              </a:spcBef>
              <a:spcAft>
                <a:spcPts val="0"/>
              </a:spcAft>
              <a:buClr>
                <a:schemeClr val="dk1"/>
              </a:buClr>
              <a:buSzPts val="2100"/>
              <a:buChar char="–"/>
              <a:defRPr/>
            </a:lvl2pPr>
            <a:lvl3pPr indent="-361950" lvl="2" marL="1371600" algn="l">
              <a:spcBef>
                <a:spcPts val="400"/>
              </a:spcBef>
              <a:spcAft>
                <a:spcPts val="0"/>
              </a:spcAft>
              <a:buClr>
                <a:schemeClr val="dk1"/>
              </a:buClr>
              <a:buSzPts val="2100"/>
              <a:buChar char="•"/>
              <a:defRPr/>
            </a:lvl3pPr>
            <a:lvl4pPr indent="-361950" lvl="3" marL="1828800" algn="l">
              <a:spcBef>
                <a:spcPts val="360"/>
              </a:spcBef>
              <a:spcAft>
                <a:spcPts val="0"/>
              </a:spcAft>
              <a:buClr>
                <a:schemeClr val="dk1"/>
              </a:buClr>
              <a:buSzPts val="2100"/>
              <a:buChar char="–"/>
              <a:defRPr/>
            </a:lvl4pPr>
            <a:lvl5pPr indent="-361950" lvl="4" marL="2286000" algn="l">
              <a:spcBef>
                <a:spcPts val="360"/>
              </a:spcBef>
              <a:spcAft>
                <a:spcPts val="0"/>
              </a:spcAft>
              <a:buClr>
                <a:schemeClr val="dk1"/>
              </a:buClr>
              <a:buSzPts val="2100"/>
              <a:buChar char="»"/>
              <a:defRPr/>
            </a:lvl5pPr>
            <a:lvl6pPr indent="-361950" lvl="5" marL="2743200" algn="l">
              <a:spcBef>
                <a:spcPts val="360"/>
              </a:spcBef>
              <a:spcAft>
                <a:spcPts val="0"/>
              </a:spcAft>
              <a:buClr>
                <a:schemeClr val="dk1"/>
              </a:buClr>
              <a:buSzPts val="2100"/>
              <a:buChar char="•"/>
              <a:defRPr/>
            </a:lvl6pPr>
            <a:lvl7pPr indent="-361950" lvl="6" marL="3200400" algn="l">
              <a:spcBef>
                <a:spcPts val="360"/>
              </a:spcBef>
              <a:spcAft>
                <a:spcPts val="0"/>
              </a:spcAft>
              <a:buClr>
                <a:schemeClr val="dk1"/>
              </a:buClr>
              <a:buSzPts val="2100"/>
              <a:buChar char="•"/>
              <a:defRPr/>
            </a:lvl7pPr>
            <a:lvl8pPr indent="-361950" lvl="7" marL="3657600" algn="l">
              <a:spcBef>
                <a:spcPts val="360"/>
              </a:spcBef>
              <a:spcAft>
                <a:spcPts val="0"/>
              </a:spcAft>
              <a:buClr>
                <a:schemeClr val="dk1"/>
              </a:buClr>
              <a:buSzPts val="2100"/>
              <a:buChar char="•"/>
              <a:defRPr/>
            </a:lvl8pPr>
            <a:lvl9pPr indent="-361950" lvl="8" marL="4114800" algn="l">
              <a:spcBef>
                <a:spcPts val="360"/>
              </a:spcBef>
              <a:spcAft>
                <a:spcPts val="0"/>
              </a:spcAft>
              <a:buClr>
                <a:schemeClr val="dk1"/>
              </a:buClr>
              <a:buSzPts val="2100"/>
              <a:buChar char="•"/>
              <a:defRPr/>
            </a:lvl9pPr>
          </a:lstStyle>
          <a:p/>
        </p:txBody>
      </p:sp>
      <p:pic>
        <p:nvPicPr>
          <p:cNvPr id="50" name="Google Shape;50;p6"/>
          <p:cNvPicPr preferRelativeResize="0"/>
          <p:nvPr/>
        </p:nvPicPr>
        <p:blipFill>
          <a:blip r:embed="rId2">
            <a:alphaModFix/>
          </a:blip>
          <a:stretch>
            <a:fillRect/>
          </a:stretch>
        </p:blipFill>
        <p:spPr>
          <a:xfrm>
            <a:off x="14514675" y="1814425"/>
            <a:ext cx="1377950" cy="1377950"/>
          </a:xfrm>
          <a:prstGeom prst="rect">
            <a:avLst/>
          </a:prstGeom>
          <a:noFill/>
          <a:ln>
            <a:noFill/>
          </a:ln>
        </p:spPr>
      </p:pic>
      <p:pic>
        <p:nvPicPr>
          <p:cNvPr id="51" name="Google Shape;51;p6"/>
          <p:cNvPicPr preferRelativeResize="0"/>
          <p:nvPr/>
        </p:nvPicPr>
        <p:blipFill>
          <a:blip r:embed="rId3">
            <a:alphaModFix/>
          </a:blip>
          <a:stretch>
            <a:fillRect/>
          </a:stretch>
        </p:blipFill>
        <p:spPr>
          <a:xfrm>
            <a:off x="2845876" y="8700849"/>
            <a:ext cx="1377950" cy="1377950"/>
          </a:xfrm>
          <a:prstGeom prst="rect">
            <a:avLst/>
          </a:prstGeom>
          <a:noFill/>
          <a:ln>
            <a:noFill/>
          </a:ln>
        </p:spPr>
      </p:pic>
      <p:pic>
        <p:nvPicPr>
          <p:cNvPr id="52" name="Google Shape;52;p6"/>
          <p:cNvPicPr preferRelativeResize="0"/>
          <p:nvPr/>
        </p:nvPicPr>
        <p:blipFill>
          <a:blip r:embed="rId4">
            <a:alphaModFix/>
          </a:blip>
          <a:stretch>
            <a:fillRect/>
          </a:stretch>
        </p:blipFill>
        <p:spPr>
          <a:xfrm>
            <a:off x="13816274" y="7079001"/>
            <a:ext cx="4102976" cy="2369400"/>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53" name="Shape 53"/>
        <p:cNvGrpSpPr/>
        <p:nvPr/>
      </p:nvGrpSpPr>
      <p:grpSpPr>
        <a:xfrm>
          <a:off x="0" y="0"/>
          <a:ext cx="0" cy="0"/>
          <a:chOff x="0" y="0"/>
          <a:chExt cx="0" cy="0"/>
        </a:xfrm>
      </p:grpSpPr>
      <p:grpSp>
        <p:nvGrpSpPr>
          <p:cNvPr id="54" name="Google Shape;54;p7"/>
          <p:cNvGrpSpPr/>
          <p:nvPr/>
        </p:nvGrpSpPr>
        <p:grpSpPr>
          <a:xfrm>
            <a:off x="604516" y="326658"/>
            <a:ext cx="17079216" cy="9453142"/>
            <a:chOff x="0" y="-47625"/>
            <a:chExt cx="4498200" cy="2489700"/>
          </a:xfrm>
        </p:grpSpPr>
        <p:sp>
          <p:nvSpPr>
            <p:cNvPr id="55" name="Google Shape;55;p7"/>
            <p:cNvSpPr/>
            <p:nvPr/>
          </p:nvSpPr>
          <p:spPr>
            <a:xfrm>
              <a:off x="0" y="0"/>
              <a:ext cx="4498165" cy="2442016"/>
            </a:xfrm>
            <a:custGeom>
              <a:rect b="b" l="l" r="r" t="t"/>
              <a:pathLst>
                <a:path extrusionOk="0" h="2442016" w="4498165">
                  <a:moveTo>
                    <a:pt x="0" y="0"/>
                  </a:moveTo>
                  <a:lnTo>
                    <a:pt x="4498165" y="0"/>
                  </a:lnTo>
                  <a:lnTo>
                    <a:pt x="4498165" y="2442016"/>
                  </a:lnTo>
                  <a:lnTo>
                    <a:pt x="0" y="2442016"/>
                  </a:lnTo>
                  <a:close/>
                </a:path>
              </a:pathLst>
            </a:custGeom>
            <a:gradFill>
              <a:gsLst>
                <a:gs pos="0">
                  <a:srgbClr val="16181B"/>
                </a:gs>
                <a:gs pos="100000">
                  <a:srgbClr val="333940"/>
                </a:gs>
              </a:gsLst>
              <a:path path="circle">
                <a:fillToRect b="50%" l="50%" r="50%" t="50%"/>
              </a:path>
              <a:tileRect/>
            </a:gradFill>
            <a:ln cap="sq" cmpd="sng" w="19050">
              <a:solidFill>
                <a:srgbClr val="FFFFFF"/>
              </a:solidFill>
              <a:prstDash val="solid"/>
              <a:miter lim="8000"/>
              <a:headEnd len="sm" w="sm" type="none"/>
              <a:tailEnd len="sm" w="sm" type="none"/>
            </a:ln>
          </p:spPr>
        </p:sp>
        <p:sp>
          <p:nvSpPr>
            <p:cNvPr id="56" name="Google Shape;56;p7"/>
            <p:cNvSpPr txBox="1"/>
            <p:nvPr/>
          </p:nvSpPr>
          <p:spPr>
            <a:xfrm>
              <a:off x="0" y="-47625"/>
              <a:ext cx="4498200" cy="24897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57" name="Google Shape;57;p7"/>
          <p:cNvSpPr txBox="1"/>
          <p:nvPr/>
        </p:nvSpPr>
        <p:spPr>
          <a:xfrm>
            <a:off x="12846476" y="794707"/>
            <a:ext cx="3214200" cy="543000"/>
          </a:xfrm>
          <a:prstGeom prst="rect">
            <a:avLst/>
          </a:prstGeom>
          <a:noFill/>
          <a:ln>
            <a:noFill/>
          </a:ln>
        </p:spPr>
        <p:txBody>
          <a:bodyPr anchorCtr="0" anchor="t" bIns="0" lIns="0" spcFirstLastPara="1" rIns="0" wrap="square" tIns="0">
            <a:spAutoFit/>
          </a:bodyPr>
          <a:lstStyle/>
          <a:p>
            <a:pPr indent="0" lvl="0" marL="0" marR="0" rtl="0" algn="r">
              <a:lnSpc>
                <a:spcPct val="119988"/>
              </a:lnSpc>
              <a:spcBef>
                <a:spcPts val="0"/>
              </a:spcBef>
              <a:spcAft>
                <a:spcPts val="0"/>
              </a:spcAft>
              <a:buNone/>
            </a:pPr>
            <a:r>
              <a:rPr b="0" i="0" lang="en-US" sz="3527" u="none" cap="none" strike="noStrike">
                <a:solidFill>
                  <a:srgbClr val="FFFFFF"/>
                </a:solidFill>
                <a:latin typeface="Russo One"/>
                <a:ea typeface="Russo One"/>
                <a:cs typeface="Russo One"/>
                <a:sym typeface="Russo One"/>
              </a:rPr>
              <a:t>01/02/2025</a:t>
            </a:r>
            <a:endParaRPr/>
          </a:p>
        </p:txBody>
      </p:sp>
      <p:cxnSp>
        <p:nvCxnSpPr>
          <p:cNvPr id="58" name="Google Shape;58;p7"/>
          <p:cNvCxnSpPr/>
          <p:nvPr/>
        </p:nvCxnSpPr>
        <p:spPr>
          <a:xfrm>
            <a:off x="16433739" y="1051882"/>
            <a:ext cx="992700" cy="0"/>
          </a:xfrm>
          <a:prstGeom prst="straightConnector1">
            <a:avLst/>
          </a:prstGeom>
          <a:noFill/>
          <a:ln cap="flat" cmpd="sng" w="38100">
            <a:solidFill>
              <a:srgbClr val="FFFFFF"/>
            </a:solidFill>
            <a:prstDash val="solid"/>
            <a:round/>
            <a:headEnd len="sm" w="sm" type="none"/>
            <a:tailEnd len="med" w="med" type="stealth"/>
          </a:ln>
        </p:spPr>
      </p:cxnSp>
      <p:sp>
        <p:nvSpPr>
          <p:cNvPr id="59" name="Google Shape;59;p7"/>
          <p:cNvSpPr txBox="1"/>
          <p:nvPr>
            <p:ph type="title"/>
          </p:nvPr>
        </p:nvSpPr>
        <p:spPr>
          <a:xfrm>
            <a:off x="989275" y="1128075"/>
            <a:ext cx="12195600" cy="1143000"/>
          </a:xfrm>
          <a:prstGeom prst="rect">
            <a:avLst/>
          </a:prstGeom>
          <a:noFill/>
          <a:ln>
            <a:noFill/>
          </a:ln>
        </p:spPr>
        <p:txBody>
          <a:bodyPr anchorCtr="0" anchor="ctr" bIns="45700" lIns="91425" spcFirstLastPara="1" rIns="91425" wrap="square" tIns="45700">
            <a:normAutofit/>
          </a:bodyPr>
          <a:lstStyle>
            <a:lvl1pPr lvl="0">
              <a:spcBef>
                <a:spcPts val="0"/>
              </a:spcBef>
              <a:spcAft>
                <a:spcPts val="0"/>
              </a:spcAft>
              <a:buClr>
                <a:schemeClr val="dk1"/>
              </a:buClr>
              <a:buSzPts val="7000"/>
              <a:buFont typeface="Calibri"/>
              <a:buNone/>
              <a:defRPr/>
            </a:lvl1pPr>
            <a:lvl2pPr lvl="1">
              <a:spcBef>
                <a:spcPts val="0"/>
              </a:spcBef>
              <a:spcAft>
                <a:spcPts val="0"/>
              </a:spcAft>
              <a:buSzPts val="7000"/>
              <a:buNone/>
              <a:defRPr sz="7000"/>
            </a:lvl2pPr>
            <a:lvl3pPr lvl="2">
              <a:spcBef>
                <a:spcPts val="0"/>
              </a:spcBef>
              <a:spcAft>
                <a:spcPts val="0"/>
              </a:spcAft>
              <a:buSzPts val="7000"/>
              <a:buNone/>
              <a:defRPr sz="7000"/>
            </a:lvl3pPr>
            <a:lvl4pPr lvl="3">
              <a:spcBef>
                <a:spcPts val="0"/>
              </a:spcBef>
              <a:spcAft>
                <a:spcPts val="0"/>
              </a:spcAft>
              <a:buSzPts val="7000"/>
              <a:buNone/>
              <a:defRPr sz="7000"/>
            </a:lvl4pPr>
            <a:lvl5pPr lvl="4">
              <a:spcBef>
                <a:spcPts val="0"/>
              </a:spcBef>
              <a:spcAft>
                <a:spcPts val="0"/>
              </a:spcAft>
              <a:buSzPts val="7000"/>
              <a:buNone/>
              <a:defRPr sz="7000"/>
            </a:lvl5pPr>
            <a:lvl6pPr lvl="5">
              <a:spcBef>
                <a:spcPts val="0"/>
              </a:spcBef>
              <a:spcAft>
                <a:spcPts val="0"/>
              </a:spcAft>
              <a:buSzPts val="7000"/>
              <a:buNone/>
              <a:defRPr sz="7000"/>
            </a:lvl6pPr>
            <a:lvl7pPr lvl="6">
              <a:spcBef>
                <a:spcPts val="0"/>
              </a:spcBef>
              <a:spcAft>
                <a:spcPts val="0"/>
              </a:spcAft>
              <a:buSzPts val="7000"/>
              <a:buNone/>
              <a:defRPr sz="7000"/>
            </a:lvl7pPr>
            <a:lvl8pPr lvl="7">
              <a:spcBef>
                <a:spcPts val="0"/>
              </a:spcBef>
              <a:spcAft>
                <a:spcPts val="0"/>
              </a:spcAft>
              <a:buSzPts val="7000"/>
              <a:buNone/>
              <a:defRPr sz="7000"/>
            </a:lvl8pPr>
            <a:lvl9pPr lvl="8">
              <a:spcBef>
                <a:spcPts val="0"/>
              </a:spcBef>
              <a:spcAft>
                <a:spcPts val="0"/>
              </a:spcAft>
              <a:buSzPts val="7000"/>
              <a:buNone/>
              <a:defRPr sz="7000"/>
            </a:lvl9pPr>
          </a:lstStyle>
          <a:p/>
        </p:txBody>
      </p:sp>
      <p:sp>
        <p:nvSpPr>
          <p:cNvPr id="60" name="Google Shape;60;p7"/>
          <p:cNvSpPr txBox="1"/>
          <p:nvPr>
            <p:ph idx="1" type="body"/>
          </p:nvPr>
        </p:nvSpPr>
        <p:spPr>
          <a:xfrm>
            <a:off x="1218375" y="4341600"/>
            <a:ext cx="7549200" cy="3951300"/>
          </a:xfrm>
          <a:prstGeom prst="rect">
            <a:avLst/>
          </a:prstGeom>
          <a:noFill/>
          <a:ln>
            <a:noFill/>
          </a:ln>
        </p:spPr>
        <p:txBody>
          <a:bodyPr anchorCtr="0" anchor="t" bIns="45700" lIns="91425" spcFirstLastPara="1" rIns="91425" wrap="square" tIns="45700">
            <a:normAutofit/>
          </a:bodyPr>
          <a:lstStyle>
            <a:lvl1pPr indent="-361950" lvl="0" marL="457200" algn="l">
              <a:spcBef>
                <a:spcPts val="480"/>
              </a:spcBef>
              <a:spcAft>
                <a:spcPts val="0"/>
              </a:spcAft>
              <a:buClr>
                <a:schemeClr val="dk1"/>
              </a:buClr>
              <a:buSzPts val="2100"/>
              <a:buChar char="•"/>
              <a:defRPr/>
            </a:lvl1pPr>
            <a:lvl2pPr indent="-361950" lvl="1" marL="914400" algn="l">
              <a:spcBef>
                <a:spcPts val="400"/>
              </a:spcBef>
              <a:spcAft>
                <a:spcPts val="0"/>
              </a:spcAft>
              <a:buClr>
                <a:schemeClr val="dk1"/>
              </a:buClr>
              <a:buSzPts val="2100"/>
              <a:buChar char="–"/>
              <a:defRPr/>
            </a:lvl2pPr>
            <a:lvl3pPr indent="-361950" lvl="2" marL="1371600" algn="l">
              <a:spcBef>
                <a:spcPts val="360"/>
              </a:spcBef>
              <a:spcAft>
                <a:spcPts val="0"/>
              </a:spcAft>
              <a:buClr>
                <a:schemeClr val="dk1"/>
              </a:buClr>
              <a:buSzPts val="2100"/>
              <a:buChar char="•"/>
              <a:defRPr/>
            </a:lvl3pPr>
            <a:lvl4pPr indent="-361950" lvl="3" marL="1828800" algn="l">
              <a:spcBef>
                <a:spcPts val="320"/>
              </a:spcBef>
              <a:spcAft>
                <a:spcPts val="0"/>
              </a:spcAft>
              <a:buClr>
                <a:schemeClr val="dk1"/>
              </a:buClr>
              <a:buSzPts val="2100"/>
              <a:buChar char="–"/>
              <a:defRPr/>
            </a:lvl4pPr>
            <a:lvl5pPr indent="-361950" lvl="4" marL="2286000" algn="l">
              <a:spcBef>
                <a:spcPts val="320"/>
              </a:spcBef>
              <a:spcAft>
                <a:spcPts val="0"/>
              </a:spcAft>
              <a:buClr>
                <a:schemeClr val="dk1"/>
              </a:buClr>
              <a:buSzPts val="2100"/>
              <a:buChar char="»"/>
              <a:defRPr/>
            </a:lvl5pPr>
            <a:lvl6pPr indent="-361950" lvl="5" marL="2743200" algn="l">
              <a:spcBef>
                <a:spcPts val="320"/>
              </a:spcBef>
              <a:spcAft>
                <a:spcPts val="0"/>
              </a:spcAft>
              <a:buClr>
                <a:schemeClr val="dk1"/>
              </a:buClr>
              <a:buSzPts val="2100"/>
              <a:buChar char="•"/>
              <a:defRPr/>
            </a:lvl6pPr>
            <a:lvl7pPr indent="-361950" lvl="6" marL="3200400" algn="l">
              <a:spcBef>
                <a:spcPts val="320"/>
              </a:spcBef>
              <a:spcAft>
                <a:spcPts val="0"/>
              </a:spcAft>
              <a:buClr>
                <a:schemeClr val="dk1"/>
              </a:buClr>
              <a:buSzPts val="2100"/>
              <a:buChar char="•"/>
              <a:defRPr/>
            </a:lvl7pPr>
            <a:lvl8pPr indent="-361950" lvl="7" marL="3657600" algn="l">
              <a:spcBef>
                <a:spcPts val="320"/>
              </a:spcBef>
              <a:spcAft>
                <a:spcPts val="0"/>
              </a:spcAft>
              <a:buClr>
                <a:schemeClr val="dk1"/>
              </a:buClr>
              <a:buSzPts val="2100"/>
              <a:buChar char="•"/>
              <a:defRPr/>
            </a:lvl8pPr>
            <a:lvl9pPr indent="-361950" lvl="8" marL="4114800" algn="l">
              <a:spcBef>
                <a:spcPts val="320"/>
              </a:spcBef>
              <a:spcAft>
                <a:spcPts val="0"/>
              </a:spcAft>
              <a:buClr>
                <a:schemeClr val="dk1"/>
              </a:buClr>
              <a:buSzPts val="2100"/>
              <a:buChar char="•"/>
              <a:defRPr/>
            </a:lvl9pPr>
          </a:lstStyle>
          <a:p/>
        </p:txBody>
      </p:sp>
      <p:sp>
        <p:nvSpPr>
          <p:cNvPr id="61" name="Google Shape;61;p7"/>
          <p:cNvSpPr txBox="1"/>
          <p:nvPr>
            <p:ph idx="2" type="body"/>
          </p:nvPr>
        </p:nvSpPr>
        <p:spPr>
          <a:xfrm>
            <a:off x="9043500" y="4341600"/>
            <a:ext cx="7552200" cy="3951300"/>
          </a:xfrm>
          <a:prstGeom prst="rect">
            <a:avLst/>
          </a:prstGeom>
          <a:noFill/>
          <a:ln>
            <a:noFill/>
          </a:ln>
        </p:spPr>
        <p:txBody>
          <a:bodyPr anchorCtr="0" anchor="t" bIns="45700" lIns="91425" spcFirstLastPara="1" rIns="91425" wrap="square" tIns="45700">
            <a:normAutofit/>
          </a:bodyPr>
          <a:lstStyle>
            <a:lvl1pPr indent="-361950" lvl="0" marL="457200" algn="l">
              <a:spcBef>
                <a:spcPts val="480"/>
              </a:spcBef>
              <a:spcAft>
                <a:spcPts val="0"/>
              </a:spcAft>
              <a:buClr>
                <a:schemeClr val="dk1"/>
              </a:buClr>
              <a:buSzPts val="2100"/>
              <a:buChar char="•"/>
              <a:defRPr/>
            </a:lvl1pPr>
            <a:lvl2pPr indent="-361950" lvl="1" marL="914400" algn="l">
              <a:spcBef>
                <a:spcPts val="400"/>
              </a:spcBef>
              <a:spcAft>
                <a:spcPts val="0"/>
              </a:spcAft>
              <a:buClr>
                <a:schemeClr val="dk1"/>
              </a:buClr>
              <a:buSzPts val="2100"/>
              <a:buChar char="–"/>
              <a:defRPr/>
            </a:lvl2pPr>
            <a:lvl3pPr indent="-361950" lvl="2" marL="1371600" algn="l">
              <a:spcBef>
                <a:spcPts val="360"/>
              </a:spcBef>
              <a:spcAft>
                <a:spcPts val="0"/>
              </a:spcAft>
              <a:buClr>
                <a:schemeClr val="dk1"/>
              </a:buClr>
              <a:buSzPts val="2100"/>
              <a:buChar char="•"/>
              <a:defRPr/>
            </a:lvl3pPr>
            <a:lvl4pPr indent="-361950" lvl="3" marL="1828800" algn="l">
              <a:spcBef>
                <a:spcPts val="320"/>
              </a:spcBef>
              <a:spcAft>
                <a:spcPts val="0"/>
              </a:spcAft>
              <a:buClr>
                <a:schemeClr val="dk1"/>
              </a:buClr>
              <a:buSzPts val="2100"/>
              <a:buChar char="–"/>
              <a:defRPr/>
            </a:lvl4pPr>
            <a:lvl5pPr indent="-361950" lvl="4" marL="2286000" algn="l">
              <a:spcBef>
                <a:spcPts val="320"/>
              </a:spcBef>
              <a:spcAft>
                <a:spcPts val="0"/>
              </a:spcAft>
              <a:buClr>
                <a:schemeClr val="dk1"/>
              </a:buClr>
              <a:buSzPts val="2100"/>
              <a:buChar char="»"/>
              <a:defRPr/>
            </a:lvl5pPr>
            <a:lvl6pPr indent="-361950" lvl="5" marL="2743200" algn="l">
              <a:spcBef>
                <a:spcPts val="320"/>
              </a:spcBef>
              <a:spcAft>
                <a:spcPts val="0"/>
              </a:spcAft>
              <a:buClr>
                <a:schemeClr val="dk1"/>
              </a:buClr>
              <a:buSzPts val="2100"/>
              <a:buChar char="•"/>
              <a:defRPr/>
            </a:lvl6pPr>
            <a:lvl7pPr indent="-361950" lvl="6" marL="3200400" algn="l">
              <a:spcBef>
                <a:spcPts val="320"/>
              </a:spcBef>
              <a:spcAft>
                <a:spcPts val="0"/>
              </a:spcAft>
              <a:buClr>
                <a:schemeClr val="dk1"/>
              </a:buClr>
              <a:buSzPts val="2100"/>
              <a:buChar char="•"/>
              <a:defRPr/>
            </a:lvl7pPr>
            <a:lvl8pPr indent="-361950" lvl="7" marL="3657600" algn="l">
              <a:spcBef>
                <a:spcPts val="320"/>
              </a:spcBef>
              <a:spcAft>
                <a:spcPts val="0"/>
              </a:spcAft>
              <a:buClr>
                <a:schemeClr val="dk1"/>
              </a:buClr>
              <a:buSzPts val="2100"/>
              <a:buChar char="•"/>
              <a:defRPr/>
            </a:lvl8pPr>
            <a:lvl9pPr indent="-361950" lvl="8" marL="4114800" algn="l">
              <a:spcBef>
                <a:spcPts val="320"/>
              </a:spcBef>
              <a:spcAft>
                <a:spcPts val="0"/>
              </a:spcAft>
              <a:buClr>
                <a:schemeClr val="dk1"/>
              </a:buClr>
              <a:buSzPts val="2100"/>
              <a:buChar char="•"/>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62" name="Shape 62"/>
        <p:cNvGrpSpPr/>
        <p:nvPr/>
      </p:nvGrpSpPr>
      <p:grpSpPr>
        <a:xfrm>
          <a:off x="0" y="0"/>
          <a:ext cx="0" cy="0"/>
          <a:chOff x="0" y="0"/>
          <a:chExt cx="0" cy="0"/>
        </a:xfrm>
      </p:grpSpPr>
      <p:grpSp>
        <p:nvGrpSpPr>
          <p:cNvPr id="63" name="Google Shape;63;p8"/>
          <p:cNvGrpSpPr/>
          <p:nvPr/>
        </p:nvGrpSpPr>
        <p:grpSpPr>
          <a:xfrm>
            <a:off x="604516" y="326658"/>
            <a:ext cx="17079216" cy="9453142"/>
            <a:chOff x="0" y="-47625"/>
            <a:chExt cx="4498200" cy="2489700"/>
          </a:xfrm>
        </p:grpSpPr>
        <p:sp>
          <p:nvSpPr>
            <p:cNvPr id="64" name="Google Shape;64;p8"/>
            <p:cNvSpPr/>
            <p:nvPr/>
          </p:nvSpPr>
          <p:spPr>
            <a:xfrm>
              <a:off x="0" y="0"/>
              <a:ext cx="4498165" cy="2442016"/>
            </a:xfrm>
            <a:custGeom>
              <a:rect b="b" l="l" r="r" t="t"/>
              <a:pathLst>
                <a:path extrusionOk="0" h="2442016" w="4498165">
                  <a:moveTo>
                    <a:pt x="0" y="0"/>
                  </a:moveTo>
                  <a:lnTo>
                    <a:pt x="4498165" y="0"/>
                  </a:lnTo>
                  <a:lnTo>
                    <a:pt x="4498165" y="2442016"/>
                  </a:lnTo>
                  <a:lnTo>
                    <a:pt x="0" y="2442016"/>
                  </a:lnTo>
                  <a:close/>
                </a:path>
              </a:pathLst>
            </a:custGeom>
            <a:gradFill>
              <a:gsLst>
                <a:gs pos="0">
                  <a:srgbClr val="16181B"/>
                </a:gs>
                <a:gs pos="100000">
                  <a:srgbClr val="333940"/>
                </a:gs>
              </a:gsLst>
              <a:path path="circle">
                <a:fillToRect b="50%" l="50%" r="50%" t="50%"/>
              </a:path>
              <a:tileRect/>
            </a:gradFill>
            <a:ln cap="sq" cmpd="sng" w="19050">
              <a:solidFill>
                <a:srgbClr val="FFFFFF"/>
              </a:solidFill>
              <a:prstDash val="solid"/>
              <a:miter lim="8000"/>
              <a:headEnd len="sm" w="sm" type="none"/>
              <a:tailEnd len="sm" w="sm" type="none"/>
            </a:ln>
          </p:spPr>
        </p:sp>
        <p:sp>
          <p:nvSpPr>
            <p:cNvPr id="65" name="Google Shape;65;p8"/>
            <p:cNvSpPr txBox="1"/>
            <p:nvPr/>
          </p:nvSpPr>
          <p:spPr>
            <a:xfrm>
              <a:off x="0" y="-47625"/>
              <a:ext cx="4498200" cy="24897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66" name="Google Shape;66;p8"/>
          <p:cNvSpPr txBox="1"/>
          <p:nvPr>
            <p:ph type="title"/>
          </p:nvPr>
        </p:nvSpPr>
        <p:spPr>
          <a:xfrm>
            <a:off x="1003775" y="1204275"/>
            <a:ext cx="13054500" cy="1143000"/>
          </a:xfrm>
          <a:prstGeom prst="rect">
            <a:avLst/>
          </a:prstGeom>
          <a:noFill/>
          <a:ln>
            <a:noFill/>
          </a:ln>
        </p:spPr>
        <p:txBody>
          <a:bodyPr anchorCtr="0" anchor="ctr" bIns="45700" lIns="91425" spcFirstLastPara="1" rIns="91425" wrap="square" tIns="45700">
            <a:normAutofit/>
          </a:bodyPr>
          <a:lstStyle>
            <a:lvl1pPr lvl="0">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7" name="Google Shape;67;p8"/>
          <p:cNvSpPr txBox="1"/>
          <p:nvPr/>
        </p:nvSpPr>
        <p:spPr>
          <a:xfrm>
            <a:off x="12846476" y="794707"/>
            <a:ext cx="3214200" cy="543000"/>
          </a:xfrm>
          <a:prstGeom prst="rect">
            <a:avLst/>
          </a:prstGeom>
          <a:noFill/>
          <a:ln>
            <a:noFill/>
          </a:ln>
        </p:spPr>
        <p:txBody>
          <a:bodyPr anchorCtr="0" anchor="t" bIns="0" lIns="0" spcFirstLastPara="1" rIns="0" wrap="square" tIns="0">
            <a:spAutoFit/>
          </a:bodyPr>
          <a:lstStyle/>
          <a:p>
            <a:pPr indent="0" lvl="0" marL="0" marR="0" rtl="0" algn="r">
              <a:lnSpc>
                <a:spcPct val="119988"/>
              </a:lnSpc>
              <a:spcBef>
                <a:spcPts val="0"/>
              </a:spcBef>
              <a:spcAft>
                <a:spcPts val="0"/>
              </a:spcAft>
              <a:buNone/>
            </a:pPr>
            <a:r>
              <a:rPr b="0" i="0" lang="en-US" sz="3527" u="none" cap="none" strike="noStrike">
                <a:solidFill>
                  <a:srgbClr val="FFFFFF"/>
                </a:solidFill>
                <a:latin typeface="Russo One"/>
                <a:ea typeface="Russo One"/>
                <a:cs typeface="Russo One"/>
                <a:sym typeface="Russo One"/>
              </a:rPr>
              <a:t>01/02/2025</a:t>
            </a:r>
            <a:endParaRPr/>
          </a:p>
        </p:txBody>
      </p:sp>
      <p:cxnSp>
        <p:nvCxnSpPr>
          <p:cNvPr id="68" name="Google Shape;68;p8"/>
          <p:cNvCxnSpPr/>
          <p:nvPr/>
        </p:nvCxnSpPr>
        <p:spPr>
          <a:xfrm>
            <a:off x="16433739" y="1051882"/>
            <a:ext cx="992700" cy="0"/>
          </a:xfrm>
          <a:prstGeom prst="straightConnector1">
            <a:avLst/>
          </a:prstGeom>
          <a:noFill/>
          <a:ln cap="flat" cmpd="sng" w="38100">
            <a:solidFill>
              <a:srgbClr val="FFFFFF"/>
            </a:solidFill>
            <a:prstDash val="solid"/>
            <a:round/>
            <a:headEnd len="sm" w="sm" type="none"/>
            <a:tailEnd len="med" w="med" type="stealth"/>
          </a:ln>
        </p:spPr>
      </p:cxnSp>
      <p:sp>
        <p:nvSpPr>
          <p:cNvPr id="69" name="Google Shape;69;p8"/>
          <p:cNvSpPr txBox="1"/>
          <p:nvPr>
            <p:ph idx="1" type="body"/>
          </p:nvPr>
        </p:nvSpPr>
        <p:spPr>
          <a:xfrm>
            <a:off x="1218375" y="4341600"/>
            <a:ext cx="7549200" cy="3951300"/>
          </a:xfrm>
          <a:prstGeom prst="rect">
            <a:avLst/>
          </a:prstGeom>
          <a:noFill/>
          <a:ln>
            <a:noFill/>
          </a:ln>
        </p:spPr>
        <p:txBody>
          <a:bodyPr anchorCtr="0" anchor="t" bIns="45700" lIns="91425" spcFirstLastPara="1" rIns="91425" wrap="square" tIns="45700">
            <a:normAutofit/>
          </a:bodyPr>
          <a:lstStyle>
            <a:lvl1pPr indent="-361950" lvl="0" marL="457200" rtl="0" algn="l">
              <a:spcBef>
                <a:spcPts val="480"/>
              </a:spcBef>
              <a:spcAft>
                <a:spcPts val="0"/>
              </a:spcAft>
              <a:buClr>
                <a:schemeClr val="dk1"/>
              </a:buClr>
              <a:buSzPts val="2100"/>
              <a:buChar char="•"/>
              <a:defRPr/>
            </a:lvl1pPr>
            <a:lvl2pPr indent="-361950" lvl="1" marL="914400" rtl="0" algn="l">
              <a:spcBef>
                <a:spcPts val="400"/>
              </a:spcBef>
              <a:spcAft>
                <a:spcPts val="0"/>
              </a:spcAft>
              <a:buClr>
                <a:schemeClr val="dk1"/>
              </a:buClr>
              <a:buSzPts val="2100"/>
              <a:buChar char="–"/>
              <a:defRPr/>
            </a:lvl2pPr>
            <a:lvl3pPr indent="-361950" lvl="2" marL="1371600" rtl="0" algn="l">
              <a:spcBef>
                <a:spcPts val="360"/>
              </a:spcBef>
              <a:spcAft>
                <a:spcPts val="0"/>
              </a:spcAft>
              <a:buClr>
                <a:schemeClr val="dk1"/>
              </a:buClr>
              <a:buSzPts val="2100"/>
              <a:buChar char="•"/>
              <a:defRPr/>
            </a:lvl3pPr>
            <a:lvl4pPr indent="-361950" lvl="3" marL="1828800" rtl="0" algn="l">
              <a:spcBef>
                <a:spcPts val="320"/>
              </a:spcBef>
              <a:spcAft>
                <a:spcPts val="0"/>
              </a:spcAft>
              <a:buClr>
                <a:schemeClr val="dk1"/>
              </a:buClr>
              <a:buSzPts val="2100"/>
              <a:buChar char="–"/>
              <a:defRPr/>
            </a:lvl4pPr>
            <a:lvl5pPr indent="-361950" lvl="4" marL="2286000" rtl="0" algn="l">
              <a:spcBef>
                <a:spcPts val="320"/>
              </a:spcBef>
              <a:spcAft>
                <a:spcPts val="0"/>
              </a:spcAft>
              <a:buClr>
                <a:schemeClr val="dk1"/>
              </a:buClr>
              <a:buSzPts val="2100"/>
              <a:buChar char="»"/>
              <a:defRPr/>
            </a:lvl5pPr>
            <a:lvl6pPr indent="-361950" lvl="5" marL="2743200" rtl="0" algn="l">
              <a:spcBef>
                <a:spcPts val="320"/>
              </a:spcBef>
              <a:spcAft>
                <a:spcPts val="0"/>
              </a:spcAft>
              <a:buClr>
                <a:schemeClr val="dk1"/>
              </a:buClr>
              <a:buSzPts val="2100"/>
              <a:buChar char="•"/>
              <a:defRPr/>
            </a:lvl6pPr>
            <a:lvl7pPr indent="-361950" lvl="6" marL="3200400" rtl="0" algn="l">
              <a:spcBef>
                <a:spcPts val="320"/>
              </a:spcBef>
              <a:spcAft>
                <a:spcPts val="0"/>
              </a:spcAft>
              <a:buClr>
                <a:schemeClr val="dk1"/>
              </a:buClr>
              <a:buSzPts val="2100"/>
              <a:buChar char="•"/>
              <a:defRPr/>
            </a:lvl7pPr>
            <a:lvl8pPr indent="-361950" lvl="7" marL="3657600" rtl="0" algn="l">
              <a:spcBef>
                <a:spcPts val="320"/>
              </a:spcBef>
              <a:spcAft>
                <a:spcPts val="0"/>
              </a:spcAft>
              <a:buClr>
                <a:schemeClr val="dk1"/>
              </a:buClr>
              <a:buSzPts val="2100"/>
              <a:buChar char="•"/>
              <a:defRPr/>
            </a:lvl8pPr>
            <a:lvl9pPr indent="-361950" lvl="8" marL="4114800" rtl="0" algn="l">
              <a:spcBef>
                <a:spcPts val="320"/>
              </a:spcBef>
              <a:spcAft>
                <a:spcPts val="0"/>
              </a:spcAft>
              <a:buClr>
                <a:schemeClr val="dk1"/>
              </a:buClr>
              <a:buSzPts val="2100"/>
              <a:buChar char="•"/>
              <a:defRPr/>
            </a:lvl9pPr>
          </a:lstStyle>
          <a:p/>
        </p:txBody>
      </p:sp>
      <p:pic>
        <p:nvPicPr>
          <p:cNvPr id="70" name="Google Shape;70;p8"/>
          <p:cNvPicPr preferRelativeResize="0"/>
          <p:nvPr/>
        </p:nvPicPr>
        <p:blipFill>
          <a:blip r:embed="rId2">
            <a:alphaModFix/>
          </a:blip>
          <a:stretch>
            <a:fillRect/>
          </a:stretch>
        </p:blipFill>
        <p:spPr>
          <a:xfrm>
            <a:off x="12635825" y="3737975"/>
            <a:ext cx="7747674" cy="7614324"/>
          </a:xfrm>
          <a:prstGeom prst="rect">
            <a:avLst/>
          </a:prstGeom>
          <a:noFill/>
          <a:ln>
            <a:noFill/>
          </a:ln>
        </p:spPr>
      </p:pic>
      <p:pic>
        <p:nvPicPr>
          <p:cNvPr id="71" name="Google Shape;71;p8"/>
          <p:cNvPicPr preferRelativeResize="0"/>
          <p:nvPr/>
        </p:nvPicPr>
        <p:blipFill>
          <a:blip r:embed="rId3">
            <a:alphaModFix/>
          </a:blip>
          <a:stretch>
            <a:fillRect/>
          </a:stretch>
        </p:blipFill>
        <p:spPr>
          <a:xfrm>
            <a:off x="11148400" y="2325442"/>
            <a:ext cx="1644925" cy="1513608"/>
          </a:xfrm>
          <a:prstGeom prst="rect">
            <a:avLst/>
          </a:prstGeom>
          <a:noFill/>
          <a:ln>
            <a:noFill/>
          </a:ln>
        </p:spPr>
      </p:pic>
      <p:pic>
        <p:nvPicPr>
          <p:cNvPr id="72" name="Google Shape;72;p8"/>
          <p:cNvPicPr preferRelativeResize="0"/>
          <p:nvPr/>
        </p:nvPicPr>
        <p:blipFill>
          <a:blip r:embed="rId4">
            <a:alphaModFix/>
          </a:blip>
          <a:stretch>
            <a:fillRect/>
          </a:stretch>
        </p:blipFill>
        <p:spPr>
          <a:xfrm>
            <a:off x="8321532" y="7622690"/>
            <a:ext cx="1644925" cy="1722685"/>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73" name="Shape 73"/>
        <p:cNvGrpSpPr/>
        <p:nvPr/>
      </p:nvGrpSpPr>
      <p:grpSpPr>
        <a:xfrm>
          <a:off x="0" y="0"/>
          <a:ext cx="0" cy="0"/>
          <a:chOff x="0" y="0"/>
          <a:chExt cx="0" cy="0"/>
        </a:xfrm>
      </p:grpSpPr>
      <p:grpSp>
        <p:nvGrpSpPr>
          <p:cNvPr id="74" name="Google Shape;74;p9"/>
          <p:cNvGrpSpPr/>
          <p:nvPr/>
        </p:nvGrpSpPr>
        <p:grpSpPr>
          <a:xfrm>
            <a:off x="604516" y="326658"/>
            <a:ext cx="17079216" cy="9453142"/>
            <a:chOff x="0" y="-47625"/>
            <a:chExt cx="4498200" cy="2489700"/>
          </a:xfrm>
        </p:grpSpPr>
        <p:sp>
          <p:nvSpPr>
            <p:cNvPr id="75" name="Google Shape;75;p9"/>
            <p:cNvSpPr/>
            <p:nvPr/>
          </p:nvSpPr>
          <p:spPr>
            <a:xfrm>
              <a:off x="0" y="0"/>
              <a:ext cx="4498165" cy="2442016"/>
            </a:xfrm>
            <a:custGeom>
              <a:rect b="b" l="l" r="r" t="t"/>
              <a:pathLst>
                <a:path extrusionOk="0" h="2442016" w="4498165">
                  <a:moveTo>
                    <a:pt x="0" y="0"/>
                  </a:moveTo>
                  <a:lnTo>
                    <a:pt x="4498165" y="0"/>
                  </a:lnTo>
                  <a:lnTo>
                    <a:pt x="4498165" y="2442016"/>
                  </a:lnTo>
                  <a:lnTo>
                    <a:pt x="0" y="2442016"/>
                  </a:lnTo>
                  <a:close/>
                </a:path>
              </a:pathLst>
            </a:custGeom>
            <a:gradFill>
              <a:gsLst>
                <a:gs pos="0">
                  <a:srgbClr val="16181B"/>
                </a:gs>
                <a:gs pos="100000">
                  <a:srgbClr val="333940"/>
                </a:gs>
              </a:gsLst>
              <a:path path="circle">
                <a:fillToRect b="50%" l="50%" r="50%" t="50%"/>
              </a:path>
              <a:tileRect/>
            </a:gradFill>
            <a:ln cap="sq" cmpd="sng" w="19050">
              <a:solidFill>
                <a:srgbClr val="FFFFFF"/>
              </a:solidFill>
              <a:prstDash val="solid"/>
              <a:miter lim="8000"/>
              <a:headEnd len="sm" w="sm" type="none"/>
              <a:tailEnd len="sm" w="sm" type="none"/>
            </a:ln>
          </p:spPr>
        </p:sp>
        <p:sp>
          <p:nvSpPr>
            <p:cNvPr id="76" name="Google Shape;76;p9"/>
            <p:cNvSpPr txBox="1"/>
            <p:nvPr/>
          </p:nvSpPr>
          <p:spPr>
            <a:xfrm>
              <a:off x="0" y="-47625"/>
              <a:ext cx="4498200" cy="24897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77" name="Google Shape;77;p9"/>
          <p:cNvSpPr txBox="1"/>
          <p:nvPr/>
        </p:nvSpPr>
        <p:spPr>
          <a:xfrm>
            <a:off x="12846476" y="794707"/>
            <a:ext cx="3214200" cy="543000"/>
          </a:xfrm>
          <a:prstGeom prst="rect">
            <a:avLst/>
          </a:prstGeom>
          <a:noFill/>
          <a:ln>
            <a:noFill/>
          </a:ln>
        </p:spPr>
        <p:txBody>
          <a:bodyPr anchorCtr="0" anchor="t" bIns="0" lIns="0" spcFirstLastPara="1" rIns="0" wrap="square" tIns="0">
            <a:spAutoFit/>
          </a:bodyPr>
          <a:lstStyle/>
          <a:p>
            <a:pPr indent="0" lvl="0" marL="0" marR="0" rtl="0" algn="r">
              <a:lnSpc>
                <a:spcPct val="119988"/>
              </a:lnSpc>
              <a:spcBef>
                <a:spcPts val="0"/>
              </a:spcBef>
              <a:spcAft>
                <a:spcPts val="0"/>
              </a:spcAft>
              <a:buNone/>
            </a:pPr>
            <a:r>
              <a:rPr b="0" i="0" lang="en-US" sz="3527" u="none" cap="none" strike="noStrike">
                <a:solidFill>
                  <a:srgbClr val="FFFFFF"/>
                </a:solidFill>
                <a:latin typeface="Russo One"/>
                <a:ea typeface="Russo One"/>
                <a:cs typeface="Russo One"/>
                <a:sym typeface="Russo One"/>
              </a:rPr>
              <a:t>01/02/2025</a:t>
            </a:r>
            <a:endParaRPr/>
          </a:p>
        </p:txBody>
      </p:sp>
      <p:cxnSp>
        <p:nvCxnSpPr>
          <p:cNvPr id="78" name="Google Shape;78;p9"/>
          <p:cNvCxnSpPr/>
          <p:nvPr/>
        </p:nvCxnSpPr>
        <p:spPr>
          <a:xfrm>
            <a:off x="16433739" y="1051882"/>
            <a:ext cx="992700" cy="0"/>
          </a:xfrm>
          <a:prstGeom prst="straightConnector1">
            <a:avLst/>
          </a:prstGeom>
          <a:noFill/>
          <a:ln cap="flat" cmpd="sng" w="38100">
            <a:solidFill>
              <a:srgbClr val="FFFFFF"/>
            </a:solidFill>
            <a:prstDash val="solid"/>
            <a:round/>
            <a:headEnd len="sm" w="sm" type="none"/>
            <a:tailEnd len="med" w="med" type="stealth"/>
          </a:ln>
        </p:spPr>
      </p:cxnSp>
      <p:sp>
        <p:nvSpPr>
          <p:cNvPr id="79" name="Google Shape;79;p9"/>
          <p:cNvSpPr txBox="1"/>
          <p:nvPr>
            <p:ph type="title"/>
          </p:nvPr>
        </p:nvSpPr>
        <p:spPr>
          <a:xfrm>
            <a:off x="1017625" y="1698000"/>
            <a:ext cx="11258700" cy="1161900"/>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7000"/>
              <a:buNone/>
              <a:defRPr/>
            </a:lvl1pPr>
            <a:lvl2pPr lvl="1">
              <a:spcBef>
                <a:spcPts val="0"/>
              </a:spcBef>
              <a:spcAft>
                <a:spcPts val="0"/>
              </a:spcAft>
              <a:buSzPts val="7000"/>
              <a:buFont typeface="Russo One"/>
              <a:buNone/>
              <a:defRPr sz="7000">
                <a:latin typeface="Russo One"/>
                <a:ea typeface="Russo One"/>
                <a:cs typeface="Russo One"/>
                <a:sym typeface="Russo One"/>
              </a:defRPr>
            </a:lvl2pPr>
            <a:lvl3pPr lvl="2">
              <a:spcBef>
                <a:spcPts val="0"/>
              </a:spcBef>
              <a:spcAft>
                <a:spcPts val="0"/>
              </a:spcAft>
              <a:buSzPts val="7000"/>
              <a:buFont typeface="Russo One"/>
              <a:buNone/>
              <a:defRPr sz="7000">
                <a:latin typeface="Russo One"/>
                <a:ea typeface="Russo One"/>
                <a:cs typeface="Russo One"/>
                <a:sym typeface="Russo One"/>
              </a:defRPr>
            </a:lvl3pPr>
            <a:lvl4pPr lvl="3">
              <a:spcBef>
                <a:spcPts val="0"/>
              </a:spcBef>
              <a:spcAft>
                <a:spcPts val="0"/>
              </a:spcAft>
              <a:buSzPts val="7000"/>
              <a:buFont typeface="Russo One"/>
              <a:buNone/>
              <a:defRPr sz="7000">
                <a:latin typeface="Russo One"/>
                <a:ea typeface="Russo One"/>
                <a:cs typeface="Russo One"/>
                <a:sym typeface="Russo One"/>
              </a:defRPr>
            </a:lvl4pPr>
            <a:lvl5pPr lvl="4">
              <a:spcBef>
                <a:spcPts val="0"/>
              </a:spcBef>
              <a:spcAft>
                <a:spcPts val="0"/>
              </a:spcAft>
              <a:buSzPts val="7000"/>
              <a:buFont typeface="Russo One"/>
              <a:buNone/>
              <a:defRPr sz="7000">
                <a:latin typeface="Russo One"/>
                <a:ea typeface="Russo One"/>
                <a:cs typeface="Russo One"/>
                <a:sym typeface="Russo One"/>
              </a:defRPr>
            </a:lvl5pPr>
            <a:lvl6pPr lvl="5">
              <a:spcBef>
                <a:spcPts val="0"/>
              </a:spcBef>
              <a:spcAft>
                <a:spcPts val="0"/>
              </a:spcAft>
              <a:buSzPts val="7000"/>
              <a:buFont typeface="Russo One"/>
              <a:buNone/>
              <a:defRPr sz="7000">
                <a:latin typeface="Russo One"/>
                <a:ea typeface="Russo One"/>
                <a:cs typeface="Russo One"/>
                <a:sym typeface="Russo One"/>
              </a:defRPr>
            </a:lvl6pPr>
            <a:lvl7pPr lvl="6">
              <a:spcBef>
                <a:spcPts val="0"/>
              </a:spcBef>
              <a:spcAft>
                <a:spcPts val="0"/>
              </a:spcAft>
              <a:buSzPts val="7000"/>
              <a:buFont typeface="Russo One"/>
              <a:buNone/>
              <a:defRPr sz="7000">
                <a:latin typeface="Russo One"/>
                <a:ea typeface="Russo One"/>
                <a:cs typeface="Russo One"/>
                <a:sym typeface="Russo One"/>
              </a:defRPr>
            </a:lvl7pPr>
            <a:lvl8pPr lvl="7">
              <a:spcBef>
                <a:spcPts val="0"/>
              </a:spcBef>
              <a:spcAft>
                <a:spcPts val="0"/>
              </a:spcAft>
              <a:buSzPts val="7000"/>
              <a:buFont typeface="Russo One"/>
              <a:buNone/>
              <a:defRPr sz="7000">
                <a:latin typeface="Russo One"/>
                <a:ea typeface="Russo One"/>
                <a:cs typeface="Russo One"/>
                <a:sym typeface="Russo One"/>
              </a:defRPr>
            </a:lvl8pPr>
            <a:lvl9pPr lvl="8">
              <a:spcBef>
                <a:spcPts val="0"/>
              </a:spcBef>
              <a:spcAft>
                <a:spcPts val="0"/>
              </a:spcAft>
              <a:buSzPts val="7000"/>
              <a:buFont typeface="Russo One"/>
              <a:buNone/>
              <a:defRPr sz="7000">
                <a:latin typeface="Russo One"/>
                <a:ea typeface="Russo One"/>
                <a:cs typeface="Russo One"/>
                <a:sym typeface="Russo One"/>
              </a:defRPr>
            </a:lvl9pPr>
          </a:lstStyle>
          <a:p/>
        </p:txBody>
      </p:sp>
      <p:sp>
        <p:nvSpPr>
          <p:cNvPr id="80" name="Google Shape;80;p9"/>
          <p:cNvSpPr txBox="1"/>
          <p:nvPr>
            <p:ph idx="1" type="body"/>
          </p:nvPr>
        </p:nvSpPr>
        <p:spPr>
          <a:xfrm>
            <a:off x="7091163" y="4120100"/>
            <a:ext cx="7805100" cy="4247700"/>
          </a:xfrm>
          <a:prstGeom prst="rect">
            <a:avLst/>
          </a:prstGeom>
          <a:noFill/>
          <a:ln>
            <a:noFill/>
          </a:ln>
        </p:spPr>
        <p:txBody>
          <a:bodyPr anchorCtr="0" anchor="t" bIns="45700" lIns="91425" spcFirstLastPara="1" rIns="91425" wrap="square" tIns="45700">
            <a:normAutofit/>
          </a:bodyPr>
          <a:lstStyle>
            <a:lvl1pPr indent="-361950" lvl="0" marL="457200" algn="l">
              <a:spcBef>
                <a:spcPts val="640"/>
              </a:spcBef>
              <a:spcAft>
                <a:spcPts val="0"/>
              </a:spcAft>
              <a:buClr>
                <a:schemeClr val="dk1"/>
              </a:buClr>
              <a:buSzPts val="2100"/>
              <a:buChar char="•"/>
              <a:defRPr/>
            </a:lvl1pPr>
            <a:lvl2pPr indent="-361950" lvl="1" marL="914400" algn="l">
              <a:spcBef>
                <a:spcPts val="560"/>
              </a:spcBef>
              <a:spcAft>
                <a:spcPts val="0"/>
              </a:spcAft>
              <a:buClr>
                <a:schemeClr val="dk1"/>
              </a:buClr>
              <a:buSzPts val="2100"/>
              <a:buChar char="–"/>
              <a:defRPr/>
            </a:lvl2pPr>
            <a:lvl3pPr indent="-361950" lvl="2" marL="1371600" algn="l">
              <a:spcBef>
                <a:spcPts val="480"/>
              </a:spcBef>
              <a:spcAft>
                <a:spcPts val="0"/>
              </a:spcAft>
              <a:buClr>
                <a:schemeClr val="dk1"/>
              </a:buClr>
              <a:buSzPts val="2100"/>
              <a:buChar char="•"/>
              <a:defRPr/>
            </a:lvl3pPr>
            <a:lvl4pPr indent="-361950" lvl="3" marL="1828800" algn="l">
              <a:spcBef>
                <a:spcPts val="400"/>
              </a:spcBef>
              <a:spcAft>
                <a:spcPts val="0"/>
              </a:spcAft>
              <a:buClr>
                <a:schemeClr val="dk1"/>
              </a:buClr>
              <a:buSzPts val="2100"/>
              <a:buChar char="–"/>
              <a:defRPr/>
            </a:lvl4pPr>
            <a:lvl5pPr indent="-361950" lvl="4" marL="2286000" algn="l">
              <a:spcBef>
                <a:spcPts val="400"/>
              </a:spcBef>
              <a:spcAft>
                <a:spcPts val="0"/>
              </a:spcAft>
              <a:buClr>
                <a:schemeClr val="dk1"/>
              </a:buClr>
              <a:buSzPts val="2100"/>
              <a:buChar char="»"/>
              <a:defRPr/>
            </a:lvl5pPr>
            <a:lvl6pPr indent="-361950" lvl="5" marL="2743200" algn="l">
              <a:spcBef>
                <a:spcPts val="400"/>
              </a:spcBef>
              <a:spcAft>
                <a:spcPts val="0"/>
              </a:spcAft>
              <a:buClr>
                <a:schemeClr val="dk1"/>
              </a:buClr>
              <a:buSzPts val="2100"/>
              <a:buChar char="•"/>
              <a:defRPr/>
            </a:lvl6pPr>
            <a:lvl7pPr indent="-361950" lvl="6" marL="3200400" algn="l">
              <a:spcBef>
                <a:spcPts val="400"/>
              </a:spcBef>
              <a:spcAft>
                <a:spcPts val="0"/>
              </a:spcAft>
              <a:buClr>
                <a:schemeClr val="dk1"/>
              </a:buClr>
              <a:buSzPts val="2100"/>
              <a:buChar char="•"/>
              <a:defRPr/>
            </a:lvl7pPr>
            <a:lvl8pPr indent="-361950" lvl="7" marL="3657600" algn="l">
              <a:spcBef>
                <a:spcPts val="400"/>
              </a:spcBef>
              <a:spcAft>
                <a:spcPts val="0"/>
              </a:spcAft>
              <a:buClr>
                <a:schemeClr val="dk1"/>
              </a:buClr>
              <a:buSzPts val="2100"/>
              <a:buChar char="•"/>
              <a:defRPr/>
            </a:lvl8pPr>
            <a:lvl9pPr indent="-361950" lvl="8" marL="4114800" algn="l">
              <a:spcBef>
                <a:spcPts val="400"/>
              </a:spcBef>
              <a:spcAft>
                <a:spcPts val="0"/>
              </a:spcAft>
              <a:buClr>
                <a:schemeClr val="dk1"/>
              </a:buClr>
              <a:buSzPts val="2100"/>
              <a:buChar char="•"/>
              <a:defRPr/>
            </a:lvl9pPr>
          </a:lstStyle>
          <a:p/>
        </p:txBody>
      </p:sp>
      <p:sp>
        <p:nvSpPr>
          <p:cNvPr id="81" name="Google Shape;81;p9"/>
          <p:cNvSpPr txBox="1"/>
          <p:nvPr>
            <p:ph idx="2" type="body"/>
          </p:nvPr>
        </p:nvSpPr>
        <p:spPr>
          <a:xfrm>
            <a:off x="1557113" y="4460677"/>
            <a:ext cx="5799600" cy="4691100"/>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2100"/>
              <a:buNone/>
              <a:defRPr/>
            </a:lvl1pPr>
            <a:lvl2pPr indent="-228600" lvl="1" marL="914400" algn="l">
              <a:spcBef>
                <a:spcPts val="240"/>
              </a:spcBef>
              <a:spcAft>
                <a:spcPts val="0"/>
              </a:spcAft>
              <a:buClr>
                <a:schemeClr val="dk1"/>
              </a:buClr>
              <a:buSzPts val="2100"/>
              <a:buNone/>
              <a:defRPr/>
            </a:lvl2pPr>
            <a:lvl3pPr indent="-228600" lvl="2" marL="1371600" algn="l">
              <a:spcBef>
                <a:spcPts val="200"/>
              </a:spcBef>
              <a:spcAft>
                <a:spcPts val="0"/>
              </a:spcAft>
              <a:buClr>
                <a:schemeClr val="dk1"/>
              </a:buClr>
              <a:buSzPts val="2100"/>
              <a:buNone/>
              <a:defRPr/>
            </a:lvl3pPr>
            <a:lvl4pPr indent="-228600" lvl="3" marL="1828800" algn="l">
              <a:spcBef>
                <a:spcPts val="180"/>
              </a:spcBef>
              <a:spcAft>
                <a:spcPts val="0"/>
              </a:spcAft>
              <a:buClr>
                <a:schemeClr val="dk1"/>
              </a:buClr>
              <a:buSzPts val="2100"/>
              <a:buNone/>
              <a:defRPr/>
            </a:lvl4pPr>
            <a:lvl5pPr indent="-228600" lvl="4" marL="2286000" algn="l">
              <a:spcBef>
                <a:spcPts val="180"/>
              </a:spcBef>
              <a:spcAft>
                <a:spcPts val="0"/>
              </a:spcAft>
              <a:buClr>
                <a:schemeClr val="dk1"/>
              </a:buClr>
              <a:buSzPts val="2100"/>
              <a:buNone/>
              <a:defRPr/>
            </a:lvl5pPr>
            <a:lvl6pPr indent="-228600" lvl="5" marL="2743200" algn="l">
              <a:spcBef>
                <a:spcPts val="180"/>
              </a:spcBef>
              <a:spcAft>
                <a:spcPts val="0"/>
              </a:spcAft>
              <a:buClr>
                <a:schemeClr val="dk1"/>
              </a:buClr>
              <a:buSzPts val="2100"/>
              <a:buNone/>
              <a:defRPr/>
            </a:lvl6pPr>
            <a:lvl7pPr indent="-228600" lvl="6" marL="3200400" algn="l">
              <a:spcBef>
                <a:spcPts val="180"/>
              </a:spcBef>
              <a:spcAft>
                <a:spcPts val="0"/>
              </a:spcAft>
              <a:buClr>
                <a:schemeClr val="dk1"/>
              </a:buClr>
              <a:buSzPts val="2100"/>
              <a:buNone/>
              <a:defRPr/>
            </a:lvl7pPr>
            <a:lvl8pPr indent="-228600" lvl="7" marL="3657600" algn="l">
              <a:spcBef>
                <a:spcPts val="180"/>
              </a:spcBef>
              <a:spcAft>
                <a:spcPts val="0"/>
              </a:spcAft>
              <a:buClr>
                <a:schemeClr val="dk1"/>
              </a:buClr>
              <a:buSzPts val="2100"/>
              <a:buNone/>
              <a:defRPr/>
            </a:lvl8pPr>
            <a:lvl9pPr indent="-228600" lvl="8" marL="4114800" algn="l">
              <a:spcBef>
                <a:spcPts val="180"/>
              </a:spcBef>
              <a:spcAft>
                <a:spcPts val="0"/>
              </a:spcAft>
              <a:buClr>
                <a:schemeClr val="dk1"/>
              </a:buClr>
              <a:buSzPts val="2100"/>
              <a:buNone/>
              <a:defRPr/>
            </a:lvl9pPr>
          </a:lstStyle>
          <a:p/>
        </p:txBody>
      </p:sp>
      <p:pic>
        <p:nvPicPr>
          <p:cNvPr id="82" name="Google Shape;82;p9"/>
          <p:cNvPicPr preferRelativeResize="0"/>
          <p:nvPr/>
        </p:nvPicPr>
        <p:blipFill>
          <a:blip r:embed="rId2">
            <a:alphaModFix/>
          </a:blip>
          <a:stretch>
            <a:fillRect/>
          </a:stretch>
        </p:blipFill>
        <p:spPr>
          <a:xfrm>
            <a:off x="15154108" y="2156300"/>
            <a:ext cx="6334544" cy="6802249"/>
          </a:xfrm>
          <a:prstGeom prst="rect">
            <a:avLst/>
          </a:prstGeom>
          <a:noFill/>
          <a:ln>
            <a:noFill/>
          </a:ln>
        </p:spPr>
      </p:pic>
      <p:pic>
        <p:nvPicPr>
          <p:cNvPr id="83" name="Google Shape;83;p9"/>
          <p:cNvPicPr preferRelativeResize="0"/>
          <p:nvPr/>
        </p:nvPicPr>
        <p:blipFill>
          <a:blip r:embed="rId3">
            <a:alphaModFix/>
          </a:blip>
          <a:stretch>
            <a:fillRect/>
          </a:stretch>
        </p:blipFill>
        <p:spPr>
          <a:xfrm>
            <a:off x="13458696" y="8037605"/>
            <a:ext cx="1260200" cy="1138442"/>
          </a:xfrm>
          <a:prstGeom prst="rect">
            <a:avLst/>
          </a:prstGeom>
          <a:noFill/>
          <a:ln>
            <a:noFill/>
          </a:ln>
        </p:spPr>
      </p:pic>
      <p:pic>
        <p:nvPicPr>
          <p:cNvPr id="84" name="Google Shape;84;p9"/>
          <p:cNvPicPr preferRelativeResize="0"/>
          <p:nvPr/>
        </p:nvPicPr>
        <p:blipFill>
          <a:blip r:embed="rId4">
            <a:alphaModFix/>
          </a:blip>
          <a:stretch>
            <a:fillRect/>
          </a:stretch>
        </p:blipFill>
        <p:spPr>
          <a:xfrm>
            <a:off x="11586221" y="2056361"/>
            <a:ext cx="1644900" cy="1676902"/>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85" name="Shape 85"/>
        <p:cNvGrpSpPr/>
        <p:nvPr/>
      </p:nvGrpSpPr>
      <p:grpSpPr>
        <a:xfrm>
          <a:off x="0" y="0"/>
          <a:ext cx="0" cy="0"/>
          <a:chOff x="0" y="0"/>
          <a:chExt cx="0" cy="0"/>
        </a:xfrm>
      </p:grpSpPr>
      <p:grpSp>
        <p:nvGrpSpPr>
          <p:cNvPr id="86" name="Google Shape;86;p10"/>
          <p:cNvGrpSpPr/>
          <p:nvPr/>
        </p:nvGrpSpPr>
        <p:grpSpPr>
          <a:xfrm>
            <a:off x="604516" y="326658"/>
            <a:ext cx="17079216" cy="9453142"/>
            <a:chOff x="0" y="-47625"/>
            <a:chExt cx="4498200" cy="2489700"/>
          </a:xfrm>
        </p:grpSpPr>
        <p:sp>
          <p:nvSpPr>
            <p:cNvPr id="87" name="Google Shape;87;p10"/>
            <p:cNvSpPr/>
            <p:nvPr/>
          </p:nvSpPr>
          <p:spPr>
            <a:xfrm>
              <a:off x="0" y="0"/>
              <a:ext cx="4498165" cy="2442016"/>
            </a:xfrm>
            <a:custGeom>
              <a:rect b="b" l="l" r="r" t="t"/>
              <a:pathLst>
                <a:path extrusionOk="0" h="2442016" w="4498165">
                  <a:moveTo>
                    <a:pt x="0" y="0"/>
                  </a:moveTo>
                  <a:lnTo>
                    <a:pt x="4498165" y="0"/>
                  </a:lnTo>
                  <a:lnTo>
                    <a:pt x="4498165" y="2442016"/>
                  </a:lnTo>
                  <a:lnTo>
                    <a:pt x="0" y="2442016"/>
                  </a:lnTo>
                  <a:close/>
                </a:path>
              </a:pathLst>
            </a:custGeom>
            <a:gradFill>
              <a:gsLst>
                <a:gs pos="0">
                  <a:srgbClr val="16181B"/>
                </a:gs>
                <a:gs pos="100000">
                  <a:srgbClr val="333940"/>
                </a:gs>
              </a:gsLst>
              <a:path path="circle">
                <a:fillToRect b="50%" l="50%" r="50%" t="50%"/>
              </a:path>
              <a:tileRect/>
            </a:gradFill>
            <a:ln cap="sq" cmpd="sng" w="19050">
              <a:solidFill>
                <a:srgbClr val="FFFFFF"/>
              </a:solidFill>
              <a:prstDash val="solid"/>
              <a:miter lim="8000"/>
              <a:headEnd len="sm" w="sm" type="none"/>
              <a:tailEnd len="sm" w="sm" type="none"/>
            </a:ln>
          </p:spPr>
        </p:sp>
        <p:sp>
          <p:nvSpPr>
            <p:cNvPr id="88" name="Google Shape;88;p10"/>
            <p:cNvSpPr txBox="1"/>
            <p:nvPr/>
          </p:nvSpPr>
          <p:spPr>
            <a:xfrm>
              <a:off x="0" y="-47625"/>
              <a:ext cx="4498200" cy="24897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89" name="Google Shape;89;p10"/>
          <p:cNvSpPr txBox="1"/>
          <p:nvPr/>
        </p:nvSpPr>
        <p:spPr>
          <a:xfrm>
            <a:off x="12846476" y="794707"/>
            <a:ext cx="3214200" cy="543000"/>
          </a:xfrm>
          <a:prstGeom prst="rect">
            <a:avLst/>
          </a:prstGeom>
          <a:noFill/>
          <a:ln>
            <a:noFill/>
          </a:ln>
        </p:spPr>
        <p:txBody>
          <a:bodyPr anchorCtr="0" anchor="t" bIns="0" lIns="0" spcFirstLastPara="1" rIns="0" wrap="square" tIns="0">
            <a:spAutoFit/>
          </a:bodyPr>
          <a:lstStyle/>
          <a:p>
            <a:pPr indent="0" lvl="0" marL="0" marR="0" rtl="0" algn="r">
              <a:lnSpc>
                <a:spcPct val="119988"/>
              </a:lnSpc>
              <a:spcBef>
                <a:spcPts val="0"/>
              </a:spcBef>
              <a:spcAft>
                <a:spcPts val="0"/>
              </a:spcAft>
              <a:buNone/>
            </a:pPr>
            <a:r>
              <a:rPr b="0" i="0" lang="en-US" sz="3527" u="none" cap="none" strike="noStrike">
                <a:solidFill>
                  <a:srgbClr val="FFFFFF"/>
                </a:solidFill>
                <a:latin typeface="Russo One"/>
                <a:ea typeface="Russo One"/>
                <a:cs typeface="Russo One"/>
                <a:sym typeface="Russo One"/>
              </a:rPr>
              <a:t>01/02/2025</a:t>
            </a:r>
            <a:endParaRPr/>
          </a:p>
        </p:txBody>
      </p:sp>
      <p:cxnSp>
        <p:nvCxnSpPr>
          <p:cNvPr id="90" name="Google Shape;90;p10"/>
          <p:cNvCxnSpPr/>
          <p:nvPr/>
        </p:nvCxnSpPr>
        <p:spPr>
          <a:xfrm>
            <a:off x="16433739" y="1051882"/>
            <a:ext cx="992700" cy="0"/>
          </a:xfrm>
          <a:prstGeom prst="straightConnector1">
            <a:avLst/>
          </a:prstGeom>
          <a:noFill/>
          <a:ln cap="flat" cmpd="sng" w="38100">
            <a:solidFill>
              <a:srgbClr val="FFFFFF"/>
            </a:solidFill>
            <a:prstDash val="solid"/>
            <a:round/>
            <a:headEnd len="sm" w="sm" type="none"/>
            <a:tailEnd len="med" w="med" type="stealth"/>
          </a:ln>
        </p:spPr>
      </p:cxnSp>
      <p:sp>
        <p:nvSpPr>
          <p:cNvPr id="91" name="Google Shape;91;p10"/>
          <p:cNvSpPr txBox="1"/>
          <p:nvPr>
            <p:ph type="title"/>
          </p:nvPr>
        </p:nvSpPr>
        <p:spPr>
          <a:xfrm>
            <a:off x="1343350" y="2438700"/>
            <a:ext cx="12461100" cy="566700"/>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7000"/>
              <a:buNone/>
              <a:defRPr/>
            </a:lvl1pPr>
            <a:lvl2pPr lvl="1">
              <a:spcBef>
                <a:spcPts val="0"/>
              </a:spcBef>
              <a:spcAft>
                <a:spcPts val="0"/>
              </a:spcAft>
              <a:buSzPts val="7000"/>
              <a:buFont typeface="Russo One"/>
              <a:buNone/>
              <a:defRPr sz="7000">
                <a:latin typeface="Russo One"/>
                <a:ea typeface="Russo One"/>
                <a:cs typeface="Russo One"/>
                <a:sym typeface="Russo One"/>
              </a:defRPr>
            </a:lvl2pPr>
            <a:lvl3pPr lvl="2">
              <a:spcBef>
                <a:spcPts val="0"/>
              </a:spcBef>
              <a:spcAft>
                <a:spcPts val="0"/>
              </a:spcAft>
              <a:buSzPts val="7000"/>
              <a:buFont typeface="Russo One"/>
              <a:buNone/>
              <a:defRPr sz="7000">
                <a:latin typeface="Russo One"/>
                <a:ea typeface="Russo One"/>
                <a:cs typeface="Russo One"/>
                <a:sym typeface="Russo One"/>
              </a:defRPr>
            </a:lvl3pPr>
            <a:lvl4pPr lvl="3">
              <a:spcBef>
                <a:spcPts val="0"/>
              </a:spcBef>
              <a:spcAft>
                <a:spcPts val="0"/>
              </a:spcAft>
              <a:buSzPts val="7000"/>
              <a:buFont typeface="Russo One"/>
              <a:buNone/>
              <a:defRPr sz="7000">
                <a:latin typeface="Russo One"/>
                <a:ea typeface="Russo One"/>
                <a:cs typeface="Russo One"/>
                <a:sym typeface="Russo One"/>
              </a:defRPr>
            </a:lvl4pPr>
            <a:lvl5pPr lvl="4">
              <a:spcBef>
                <a:spcPts val="0"/>
              </a:spcBef>
              <a:spcAft>
                <a:spcPts val="0"/>
              </a:spcAft>
              <a:buSzPts val="7000"/>
              <a:buFont typeface="Russo One"/>
              <a:buNone/>
              <a:defRPr sz="7000">
                <a:latin typeface="Russo One"/>
                <a:ea typeface="Russo One"/>
                <a:cs typeface="Russo One"/>
                <a:sym typeface="Russo One"/>
              </a:defRPr>
            </a:lvl5pPr>
            <a:lvl6pPr lvl="5">
              <a:spcBef>
                <a:spcPts val="0"/>
              </a:spcBef>
              <a:spcAft>
                <a:spcPts val="0"/>
              </a:spcAft>
              <a:buSzPts val="7000"/>
              <a:buFont typeface="Russo One"/>
              <a:buNone/>
              <a:defRPr sz="7000">
                <a:latin typeface="Russo One"/>
                <a:ea typeface="Russo One"/>
                <a:cs typeface="Russo One"/>
                <a:sym typeface="Russo One"/>
              </a:defRPr>
            </a:lvl6pPr>
            <a:lvl7pPr lvl="6">
              <a:spcBef>
                <a:spcPts val="0"/>
              </a:spcBef>
              <a:spcAft>
                <a:spcPts val="0"/>
              </a:spcAft>
              <a:buSzPts val="7000"/>
              <a:buFont typeface="Russo One"/>
              <a:buNone/>
              <a:defRPr sz="7000">
                <a:latin typeface="Russo One"/>
                <a:ea typeface="Russo One"/>
                <a:cs typeface="Russo One"/>
                <a:sym typeface="Russo One"/>
              </a:defRPr>
            </a:lvl7pPr>
            <a:lvl8pPr lvl="7">
              <a:spcBef>
                <a:spcPts val="0"/>
              </a:spcBef>
              <a:spcAft>
                <a:spcPts val="0"/>
              </a:spcAft>
              <a:buSzPts val="7000"/>
              <a:buFont typeface="Russo One"/>
              <a:buNone/>
              <a:defRPr sz="7000">
                <a:latin typeface="Russo One"/>
                <a:ea typeface="Russo One"/>
                <a:cs typeface="Russo One"/>
                <a:sym typeface="Russo One"/>
              </a:defRPr>
            </a:lvl8pPr>
            <a:lvl9pPr lvl="8">
              <a:spcBef>
                <a:spcPts val="0"/>
              </a:spcBef>
              <a:spcAft>
                <a:spcPts val="0"/>
              </a:spcAft>
              <a:buSzPts val="7000"/>
              <a:buFont typeface="Russo One"/>
              <a:buNone/>
              <a:defRPr sz="7000">
                <a:latin typeface="Russo One"/>
                <a:ea typeface="Russo One"/>
                <a:cs typeface="Russo One"/>
                <a:sym typeface="Russo One"/>
              </a:defRPr>
            </a:lvl9pPr>
          </a:lstStyle>
          <a:p/>
        </p:txBody>
      </p:sp>
      <p:sp>
        <p:nvSpPr>
          <p:cNvPr id="92" name="Google Shape;92;p10"/>
          <p:cNvSpPr/>
          <p:nvPr>
            <p:ph idx="2" type="pic"/>
          </p:nvPr>
        </p:nvSpPr>
        <p:spPr>
          <a:xfrm>
            <a:off x="2319538" y="3946400"/>
            <a:ext cx="5486400" cy="4114800"/>
          </a:xfrm>
          <a:prstGeom prst="rect">
            <a:avLst/>
          </a:prstGeom>
          <a:noFill/>
          <a:ln>
            <a:noFill/>
          </a:ln>
        </p:spPr>
      </p:sp>
      <p:sp>
        <p:nvSpPr>
          <p:cNvPr id="93" name="Google Shape;93;p10"/>
          <p:cNvSpPr txBox="1"/>
          <p:nvPr>
            <p:ph idx="1" type="body"/>
          </p:nvPr>
        </p:nvSpPr>
        <p:spPr>
          <a:xfrm>
            <a:off x="10029663" y="4296688"/>
            <a:ext cx="5486400" cy="804900"/>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2100"/>
              <a:buNone/>
              <a:defRPr/>
            </a:lvl1pPr>
            <a:lvl2pPr indent="-228600" lvl="1" marL="914400" algn="l">
              <a:spcBef>
                <a:spcPts val="240"/>
              </a:spcBef>
              <a:spcAft>
                <a:spcPts val="0"/>
              </a:spcAft>
              <a:buClr>
                <a:schemeClr val="dk1"/>
              </a:buClr>
              <a:buSzPts val="2100"/>
              <a:buNone/>
              <a:defRPr/>
            </a:lvl2pPr>
            <a:lvl3pPr indent="-228600" lvl="2" marL="1371600" algn="l">
              <a:spcBef>
                <a:spcPts val="200"/>
              </a:spcBef>
              <a:spcAft>
                <a:spcPts val="0"/>
              </a:spcAft>
              <a:buClr>
                <a:schemeClr val="dk1"/>
              </a:buClr>
              <a:buSzPts val="2100"/>
              <a:buNone/>
              <a:defRPr/>
            </a:lvl3pPr>
            <a:lvl4pPr indent="-228600" lvl="3" marL="1828800" algn="l">
              <a:spcBef>
                <a:spcPts val="180"/>
              </a:spcBef>
              <a:spcAft>
                <a:spcPts val="0"/>
              </a:spcAft>
              <a:buClr>
                <a:schemeClr val="dk1"/>
              </a:buClr>
              <a:buSzPts val="2100"/>
              <a:buNone/>
              <a:defRPr/>
            </a:lvl4pPr>
            <a:lvl5pPr indent="-228600" lvl="4" marL="2286000" algn="l">
              <a:spcBef>
                <a:spcPts val="180"/>
              </a:spcBef>
              <a:spcAft>
                <a:spcPts val="0"/>
              </a:spcAft>
              <a:buClr>
                <a:schemeClr val="dk1"/>
              </a:buClr>
              <a:buSzPts val="2100"/>
              <a:buNone/>
              <a:defRPr/>
            </a:lvl5pPr>
            <a:lvl6pPr indent="-228600" lvl="5" marL="2743200" algn="l">
              <a:spcBef>
                <a:spcPts val="180"/>
              </a:spcBef>
              <a:spcAft>
                <a:spcPts val="0"/>
              </a:spcAft>
              <a:buClr>
                <a:schemeClr val="dk1"/>
              </a:buClr>
              <a:buSzPts val="2100"/>
              <a:buNone/>
              <a:defRPr/>
            </a:lvl6pPr>
            <a:lvl7pPr indent="-228600" lvl="6" marL="3200400" algn="l">
              <a:spcBef>
                <a:spcPts val="180"/>
              </a:spcBef>
              <a:spcAft>
                <a:spcPts val="0"/>
              </a:spcAft>
              <a:buClr>
                <a:schemeClr val="dk1"/>
              </a:buClr>
              <a:buSzPts val="2100"/>
              <a:buNone/>
              <a:defRPr/>
            </a:lvl7pPr>
            <a:lvl8pPr indent="-228600" lvl="7" marL="3657600" algn="l">
              <a:spcBef>
                <a:spcPts val="180"/>
              </a:spcBef>
              <a:spcAft>
                <a:spcPts val="0"/>
              </a:spcAft>
              <a:buClr>
                <a:schemeClr val="dk1"/>
              </a:buClr>
              <a:buSzPts val="2100"/>
              <a:buNone/>
              <a:defRPr/>
            </a:lvl8pPr>
            <a:lvl9pPr indent="-228600" lvl="8" marL="4114800" algn="l">
              <a:spcBef>
                <a:spcPts val="180"/>
              </a:spcBef>
              <a:spcAft>
                <a:spcPts val="0"/>
              </a:spcAft>
              <a:buClr>
                <a:schemeClr val="dk1"/>
              </a:buClr>
              <a:buSzPts val="2100"/>
              <a:buNone/>
              <a:defRPr/>
            </a:lvl9pPr>
          </a:lstStyle>
          <a:p/>
        </p:txBody>
      </p:sp>
      <p:pic>
        <p:nvPicPr>
          <p:cNvPr id="94" name="Google Shape;94;p10"/>
          <p:cNvPicPr preferRelativeResize="0"/>
          <p:nvPr/>
        </p:nvPicPr>
        <p:blipFill>
          <a:blip r:embed="rId2">
            <a:alphaModFix/>
          </a:blip>
          <a:stretch>
            <a:fillRect/>
          </a:stretch>
        </p:blipFill>
        <p:spPr>
          <a:xfrm>
            <a:off x="16623600" y="5580152"/>
            <a:ext cx="2752000" cy="2825223"/>
          </a:xfrm>
          <a:prstGeom prst="rect">
            <a:avLst/>
          </a:prstGeom>
          <a:noFill/>
          <a:ln>
            <a:noFill/>
          </a:ln>
        </p:spPr>
      </p:pic>
      <p:pic>
        <p:nvPicPr>
          <p:cNvPr id="95" name="Google Shape;95;p10"/>
          <p:cNvPicPr preferRelativeResize="0"/>
          <p:nvPr/>
        </p:nvPicPr>
        <p:blipFill>
          <a:blip r:embed="rId3">
            <a:alphaModFix/>
          </a:blip>
          <a:stretch>
            <a:fillRect/>
          </a:stretch>
        </p:blipFill>
        <p:spPr>
          <a:xfrm>
            <a:off x="13268797" y="2438700"/>
            <a:ext cx="843516" cy="757000"/>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0"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769525" y="1231125"/>
            <a:ext cx="13503600" cy="1143000"/>
          </a:xfrm>
          <a:prstGeom prst="rect">
            <a:avLst/>
          </a:prstGeom>
          <a:noFill/>
          <a:ln>
            <a:noFill/>
          </a:ln>
        </p:spPr>
        <p:txBody>
          <a:bodyPr anchorCtr="0" anchor="ctr" bIns="45700" lIns="91425" spcFirstLastPara="1" rIns="91425" wrap="square" tIns="45700">
            <a:normAutofit/>
          </a:bodyPr>
          <a:lstStyle>
            <a:lvl1pPr lvl="0" marR="0" rtl="0">
              <a:spcBef>
                <a:spcPts val="0"/>
              </a:spcBef>
              <a:spcAft>
                <a:spcPts val="0"/>
              </a:spcAft>
              <a:buClr>
                <a:schemeClr val="lt1"/>
              </a:buClr>
              <a:buSzPts val="7000"/>
              <a:buFont typeface="Russo One"/>
              <a:buNone/>
              <a:defRPr i="0" sz="7000" u="none" cap="none" strike="noStrike">
                <a:solidFill>
                  <a:schemeClr val="lt1"/>
                </a:solidFill>
                <a:latin typeface="Russo One"/>
                <a:ea typeface="Russo One"/>
                <a:cs typeface="Russo One"/>
                <a:sym typeface="Russo One"/>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 name="Google Shape;7;p1"/>
          <p:cNvSpPr txBox="1"/>
          <p:nvPr>
            <p:ph idx="1" type="body"/>
          </p:nvPr>
        </p:nvSpPr>
        <p:spPr>
          <a:xfrm>
            <a:off x="4626350" y="4196350"/>
            <a:ext cx="8229600" cy="4526100"/>
          </a:xfrm>
          <a:prstGeom prst="rect">
            <a:avLst/>
          </a:prstGeom>
          <a:noFill/>
          <a:ln>
            <a:noFill/>
          </a:ln>
        </p:spPr>
        <p:txBody>
          <a:bodyPr anchorCtr="0" anchor="t" bIns="45700" lIns="91425" spcFirstLastPara="1" rIns="91425" wrap="square" tIns="45700">
            <a:normAutofit/>
          </a:bodyPr>
          <a:lstStyle>
            <a:lvl1pPr indent="-361950" lvl="0" marL="457200" marR="0" rtl="0" algn="l">
              <a:spcBef>
                <a:spcPts val="640"/>
              </a:spcBef>
              <a:spcAft>
                <a:spcPts val="0"/>
              </a:spcAft>
              <a:buClr>
                <a:schemeClr val="lt1"/>
              </a:buClr>
              <a:buSzPts val="2100"/>
              <a:buFont typeface="Russo One"/>
              <a:buChar char="•"/>
              <a:defRPr i="0" sz="2100" u="none" cap="none" strike="noStrike">
                <a:solidFill>
                  <a:schemeClr val="lt1"/>
                </a:solidFill>
                <a:latin typeface="Russo One"/>
                <a:ea typeface="Russo One"/>
                <a:cs typeface="Russo One"/>
                <a:sym typeface="Russo One"/>
              </a:defRPr>
            </a:lvl1pPr>
            <a:lvl2pPr indent="-361950" lvl="1" marL="914400" marR="0" rtl="0" algn="l">
              <a:spcBef>
                <a:spcPts val="560"/>
              </a:spcBef>
              <a:spcAft>
                <a:spcPts val="0"/>
              </a:spcAft>
              <a:buClr>
                <a:schemeClr val="lt1"/>
              </a:buClr>
              <a:buSzPts val="2100"/>
              <a:buFont typeface="Russo One"/>
              <a:buChar char="–"/>
              <a:defRPr i="0" sz="2100" u="none" cap="none" strike="noStrike">
                <a:solidFill>
                  <a:schemeClr val="lt1"/>
                </a:solidFill>
                <a:latin typeface="Russo One"/>
                <a:ea typeface="Russo One"/>
                <a:cs typeface="Russo One"/>
                <a:sym typeface="Russo One"/>
              </a:defRPr>
            </a:lvl2pPr>
            <a:lvl3pPr indent="-361950" lvl="2" marL="1371600" marR="0" rtl="0" algn="l">
              <a:spcBef>
                <a:spcPts val="480"/>
              </a:spcBef>
              <a:spcAft>
                <a:spcPts val="0"/>
              </a:spcAft>
              <a:buClr>
                <a:schemeClr val="lt1"/>
              </a:buClr>
              <a:buSzPts val="2100"/>
              <a:buFont typeface="Russo One"/>
              <a:buChar char="•"/>
              <a:defRPr i="0" sz="2100" u="none" cap="none" strike="noStrike">
                <a:solidFill>
                  <a:schemeClr val="lt1"/>
                </a:solidFill>
                <a:latin typeface="Russo One"/>
                <a:ea typeface="Russo One"/>
                <a:cs typeface="Russo One"/>
                <a:sym typeface="Russo One"/>
              </a:defRPr>
            </a:lvl3pPr>
            <a:lvl4pPr indent="-361950" lvl="3" marL="1828800" marR="0" rtl="0" algn="l">
              <a:spcBef>
                <a:spcPts val="400"/>
              </a:spcBef>
              <a:spcAft>
                <a:spcPts val="0"/>
              </a:spcAft>
              <a:buClr>
                <a:schemeClr val="lt1"/>
              </a:buClr>
              <a:buSzPts val="2100"/>
              <a:buFont typeface="Russo One"/>
              <a:buChar char="–"/>
              <a:defRPr i="0" sz="2100" u="none" cap="none" strike="noStrike">
                <a:solidFill>
                  <a:schemeClr val="lt1"/>
                </a:solidFill>
                <a:latin typeface="Russo One"/>
                <a:ea typeface="Russo One"/>
                <a:cs typeface="Russo One"/>
                <a:sym typeface="Russo One"/>
              </a:defRPr>
            </a:lvl4pPr>
            <a:lvl5pPr indent="-361950" lvl="4" marL="2286000" marR="0" rtl="0" algn="l">
              <a:spcBef>
                <a:spcPts val="400"/>
              </a:spcBef>
              <a:spcAft>
                <a:spcPts val="0"/>
              </a:spcAft>
              <a:buClr>
                <a:schemeClr val="lt1"/>
              </a:buClr>
              <a:buSzPts val="2100"/>
              <a:buFont typeface="Russo One"/>
              <a:buChar char="»"/>
              <a:defRPr i="0" sz="2100" u="none" cap="none" strike="noStrike">
                <a:solidFill>
                  <a:schemeClr val="lt1"/>
                </a:solidFill>
                <a:latin typeface="Russo One"/>
                <a:ea typeface="Russo One"/>
                <a:cs typeface="Russo One"/>
                <a:sym typeface="Russo One"/>
              </a:defRPr>
            </a:lvl5pPr>
            <a:lvl6pPr indent="-361950" lvl="5" marL="2743200" marR="0" rtl="0" algn="l">
              <a:spcBef>
                <a:spcPts val="400"/>
              </a:spcBef>
              <a:spcAft>
                <a:spcPts val="0"/>
              </a:spcAft>
              <a:buClr>
                <a:schemeClr val="lt1"/>
              </a:buClr>
              <a:buSzPts val="2100"/>
              <a:buFont typeface="Russo One"/>
              <a:buChar char="•"/>
              <a:defRPr i="0" sz="2100" u="none" cap="none" strike="noStrike">
                <a:solidFill>
                  <a:schemeClr val="lt1"/>
                </a:solidFill>
                <a:latin typeface="Russo One"/>
                <a:ea typeface="Russo One"/>
                <a:cs typeface="Russo One"/>
                <a:sym typeface="Russo One"/>
              </a:defRPr>
            </a:lvl6pPr>
            <a:lvl7pPr indent="-361950" lvl="6" marL="3200400" marR="0" rtl="0" algn="l">
              <a:spcBef>
                <a:spcPts val="400"/>
              </a:spcBef>
              <a:spcAft>
                <a:spcPts val="0"/>
              </a:spcAft>
              <a:buClr>
                <a:schemeClr val="lt1"/>
              </a:buClr>
              <a:buSzPts val="2100"/>
              <a:buFont typeface="Russo One"/>
              <a:buChar char="•"/>
              <a:defRPr i="0" sz="2100" u="none" cap="none" strike="noStrike">
                <a:solidFill>
                  <a:schemeClr val="lt1"/>
                </a:solidFill>
                <a:latin typeface="Russo One"/>
                <a:ea typeface="Russo One"/>
                <a:cs typeface="Russo One"/>
                <a:sym typeface="Russo One"/>
              </a:defRPr>
            </a:lvl7pPr>
            <a:lvl8pPr indent="-361950" lvl="7" marL="3657600" marR="0" rtl="0" algn="l">
              <a:spcBef>
                <a:spcPts val="400"/>
              </a:spcBef>
              <a:spcAft>
                <a:spcPts val="0"/>
              </a:spcAft>
              <a:buClr>
                <a:schemeClr val="lt1"/>
              </a:buClr>
              <a:buSzPts val="2100"/>
              <a:buFont typeface="Russo One"/>
              <a:buChar char="•"/>
              <a:defRPr i="0" sz="2100" u="none" cap="none" strike="noStrike">
                <a:solidFill>
                  <a:schemeClr val="lt1"/>
                </a:solidFill>
                <a:latin typeface="Russo One"/>
                <a:ea typeface="Russo One"/>
                <a:cs typeface="Russo One"/>
                <a:sym typeface="Russo One"/>
              </a:defRPr>
            </a:lvl8pPr>
            <a:lvl9pPr indent="-361950" lvl="8" marL="4114800" marR="0" rtl="0" algn="l">
              <a:spcBef>
                <a:spcPts val="400"/>
              </a:spcBef>
              <a:spcAft>
                <a:spcPts val="0"/>
              </a:spcAft>
              <a:buClr>
                <a:schemeClr val="lt1"/>
              </a:buClr>
              <a:buSzPts val="2100"/>
              <a:buFont typeface="Russo One"/>
              <a:buChar char="•"/>
              <a:defRPr i="0" sz="2100" u="none" cap="none" strike="noStrike">
                <a:solidFill>
                  <a:schemeClr val="lt1"/>
                </a:solidFill>
                <a:latin typeface="Russo One"/>
                <a:ea typeface="Russo One"/>
                <a:cs typeface="Russo One"/>
                <a:sym typeface="Russo One"/>
              </a:defRPr>
            </a:lvl9pPr>
          </a:lstStyle>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8.png"/><Relationship Id="rId4" Type="http://schemas.openxmlformats.org/officeDocument/2006/relationships/image" Target="../media/image13.png"/><Relationship Id="rId5" Type="http://schemas.openxmlformats.org/officeDocument/2006/relationships/image" Target="../media/image9.png"/><Relationship Id="rId6" Type="http://schemas.openxmlformats.org/officeDocument/2006/relationships/image" Target="../media/image10.png"/><Relationship Id="rId7" Type="http://schemas.openxmlformats.org/officeDocument/2006/relationships/image" Target="../media/image1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39.png"/><Relationship Id="rId4" Type="http://schemas.openxmlformats.org/officeDocument/2006/relationships/image" Target="../media/image36.png"/><Relationship Id="rId5" Type="http://schemas.openxmlformats.org/officeDocument/2006/relationships/image" Target="../media/image32.png"/><Relationship Id="rId6" Type="http://schemas.openxmlformats.org/officeDocument/2006/relationships/image" Target="../media/image54.png"/><Relationship Id="rId7" Type="http://schemas.openxmlformats.org/officeDocument/2006/relationships/image" Target="../media/image57.png"/><Relationship Id="rId8" Type="http://schemas.openxmlformats.org/officeDocument/2006/relationships/image" Target="../media/image3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47.png"/><Relationship Id="rId4" Type="http://schemas.openxmlformats.org/officeDocument/2006/relationships/image" Target="../media/image70.png"/><Relationship Id="rId5" Type="http://schemas.openxmlformats.org/officeDocument/2006/relationships/image" Target="../media/image4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53.png"/><Relationship Id="rId4" Type="http://schemas.openxmlformats.org/officeDocument/2006/relationships/image" Target="../media/image48.png"/><Relationship Id="rId5" Type="http://schemas.openxmlformats.org/officeDocument/2006/relationships/image" Target="../media/image44.png"/><Relationship Id="rId6" Type="http://schemas.openxmlformats.org/officeDocument/2006/relationships/image" Target="../media/image50.png"/><Relationship Id="rId7" Type="http://schemas.openxmlformats.org/officeDocument/2006/relationships/image" Target="../media/image49.png"/><Relationship Id="rId8" Type="http://schemas.openxmlformats.org/officeDocument/2006/relationships/image" Target="../media/image5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6.png"/><Relationship Id="rId4" Type="http://schemas.openxmlformats.org/officeDocument/2006/relationships/image" Target="../media/image45.png"/><Relationship Id="rId5" Type="http://schemas.openxmlformats.org/officeDocument/2006/relationships/image" Target="../media/image5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23.png"/><Relationship Id="rId4" Type="http://schemas.openxmlformats.org/officeDocument/2006/relationships/image" Target="../media/image3.png"/><Relationship Id="rId5" Type="http://schemas.openxmlformats.org/officeDocument/2006/relationships/image" Target="../media/image6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72.png"/><Relationship Id="rId4" Type="http://schemas.openxmlformats.org/officeDocument/2006/relationships/image" Target="../media/image62.png"/><Relationship Id="rId5" Type="http://schemas.openxmlformats.org/officeDocument/2006/relationships/image" Target="../media/image4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6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54.png"/><Relationship Id="rId4" Type="http://schemas.openxmlformats.org/officeDocument/2006/relationships/image" Target="../media/image67.png"/><Relationship Id="rId5" Type="http://schemas.openxmlformats.org/officeDocument/2006/relationships/image" Target="../media/image7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74.png"/><Relationship Id="rId4" Type="http://schemas.openxmlformats.org/officeDocument/2006/relationships/image" Target="../media/image66.png"/><Relationship Id="rId5" Type="http://schemas.openxmlformats.org/officeDocument/2006/relationships/image" Target="../media/image56.png"/><Relationship Id="rId6" Type="http://schemas.openxmlformats.org/officeDocument/2006/relationships/image" Target="../media/image6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69.png"/><Relationship Id="rId4" Type="http://schemas.openxmlformats.org/officeDocument/2006/relationships/image" Target="../media/image6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8.png"/><Relationship Id="rId4" Type="http://schemas.openxmlformats.org/officeDocument/2006/relationships/image" Target="../media/image17.png"/><Relationship Id="rId5" Type="http://schemas.openxmlformats.org/officeDocument/2006/relationships/image" Target="../media/image15.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73.png"/><Relationship Id="rId4" Type="http://schemas.openxmlformats.org/officeDocument/2006/relationships/image" Target="../media/image65.png"/><Relationship Id="rId5" Type="http://schemas.openxmlformats.org/officeDocument/2006/relationships/image" Target="../media/image5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9.png"/><Relationship Id="rId4" Type="http://schemas.openxmlformats.org/officeDocument/2006/relationships/image" Target="../media/image4.png"/><Relationship Id="rId5" Type="http://schemas.openxmlformats.org/officeDocument/2006/relationships/image" Target="../media/image1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6.png"/><Relationship Id="rId4" Type="http://schemas.openxmlformats.org/officeDocument/2006/relationships/image" Target="../media/image2.png"/><Relationship Id="rId5" Type="http://schemas.openxmlformats.org/officeDocument/2006/relationships/image" Target="../media/image3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21.png"/><Relationship Id="rId4" Type="http://schemas.openxmlformats.org/officeDocument/2006/relationships/image" Target="../media/image22.png"/><Relationship Id="rId5" Type="http://schemas.openxmlformats.org/officeDocument/2006/relationships/image" Target="../media/image5.png"/><Relationship Id="rId6" Type="http://schemas.openxmlformats.org/officeDocument/2006/relationships/image" Target="../media/image24.png"/><Relationship Id="rId7" Type="http://schemas.openxmlformats.org/officeDocument/2006/relationships/image" Target="../media/image2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12.png"/><Relationship Id="rId4" Type="http://schemas.openxmlformats.org/officeDocument/2006/relationships/image" Target="../media/image1.png"/><Relationship Id="rId5" Type="http://schemas.openxmlformats.org/officeDocument/2006/relationships/image" Target="../media/image1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52.png"/><Relationship Id="rId4" Type="http://schemas.openxmlformats.org/officeDocument/2006/relationships/image" Target="../media/image27.png"/><Relationship Id="rId5" Type="http://schemas.openxmlformats.org/officeDocument/2006/relationships/image" Target="../media/image3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30.png"/><Relationship Id="rId4" Type="http://schemas.openxmlformats.org/officeDocument/2006/relationships/image" Target="../media/image7.png"/><Relationship Id="rId9" Type="http://schemas.openxmlformats.org/officeDocument/2006/relationships/image" Target="../media/image40.png"/><Relationship Id="rId5" Type="http://schemas.openxmlformats.org/officeDocument/2006/relationships/image" Target="../media/image20.png"/><Relationship Id="rId6" Type="http://schemas.openxmlformats.org/officeDocument/2006/relationships/image" Target="../media/image34.png"/><Relationship Id="rId7" Type="http://schemas.openxmlformats.org/officeDocument/2006/relationships/image" Target="../media/image28.png"/><Relationship Id="rId8" Type="http://schemas.openxmlformats.org/officeDocument/2006/relationships/image" Target="../media/image3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26.png"/><Relationship Id="rId4" Type="http://schemas.openxmlformats.org/officeDocument/2006/relationships/image" Target="../media/image51.png"/><Relationship Id="rId5" Type="http://schemas.openxmlformats.org/officeDocument/2006/relationships/image" Target="../media/image41.png"/><Relationship Id="rId6" Type="http://schemas.openxmlformats.org/officeDocument/2006/relationships/image" Target="../media/image33.png"/><Relationship Id="rId7"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33940"/>
        </a:solidFill>
      </p:bgPr>
    </p:bg>
    <p:spTree>
      <p:nvGrpSpPr>
        <p:cNvPr id="99" name="Shape 99"/>
        <p:cNvGrpSpPr/>
        <p:nvPr/>
      </p:nvGrpSpPr>
      <p:grpSpPr>
        <a:xfrm>
          <a:off x="0" y="0"/>
          <a:ext cx="0" cy="0"/>
          <a:chOff x="0" y="0"/>
          <a:chExt cx="0" cy="0"/>
        </a:xfrm>
      </p:grpSpPr>
      <p:grpSp>
        <p:nvGrpSpPr>
          <p:cNvPr id="100" name="Google Shape;100;p11"/>
          <p:cNvGrpSpPr/>
          <p:nvPr/>
        </p:nvGrpSpPr>
        <p:grpSpPr>
          <a:xfrm>
            <a:off x="631171" y="284428"/>
            <a:ext cx="17078972" cy="9452856"/>
            <a:chOff x="0" y="-47625"/>
            <a:chExt cx="4498165" cy="2489641"/>
          </a:xfrm>
        </p:grpSpPr>
        <p:sp>
          <p:nvSpPr>
            <p:cNvPr id="101" name="Google Shape;101;p11"/>
            <p:cNvSpPr/>
            <p:nvPr/>
          </p:nvSpPr>
          <p:spPr>
            <a:xfrm>
              <a:off x="0" y="0"/>
              <a:ext cx="4498165" cy="2442016"/>
            </a:xfrm>
            <a:custGeom>
              <a:rect b="b" l="l" r="r" t="t"/>
              <a:pathLst>
                <a:path extrusionOk="0" h="2442016" w="4498165">
                  <a:moveTo>
                    <a:pt x="0" y="0"/>
                  </a:moveTo>
                  <a:lnTo>
                    <a:pt x="4498165" y="0"/>
                  </a:lnTo>
                  <a:lnTo>
                    <a:pt x="4498165" y="2442016"/>
                  </a:lnTo>
                  <a:lnTo>
                    <a:pt x="0" y="2442016"/>
                  </a:lnTo>
                  <a:close/>
                </a:path>
              </a:pathLst>
            </a:custGeom>
            <a:gradFill>
              <a:gsLst>
                <a:gs pos="0">
                  <a:srgbClr val="16181B"/>
                </a:gs>
                <a:gs pos="100000">
                  <a:srgbClr val="333940"/>
                </a:gs>
              </a:gsLst>
              <a:path path="circle">
                <a:fillToRect b="100%" r="100%"/>
              </a:path>
              <a:tileRect l="-100%" t="-100%"/>
            </a:gradFill>
            <a:ln cap="sq" cmpd="sng" w="19050">
              <a:solidFill>
                <a:srgbClr val="FFFFFF"/>
              </a:solidFill>
              <a:prstDash val="solid"/>
              <a:miter lim="8000"/>
              <a:headEnd len="sm" w="sm" type="none"/>
              <a:tailEnd len="sm" w="sm" type="none"/>
            </a:ln>
          </p:spPr>
        </p:sp>
        <p:sp>
          <p:nvSpPr>
            <p:cNvPr id="102" name="Google Shape;102;p11"/>
            <p:cNvSpPr txBox="1"/>
            <p:nvPr/>
          </p:nvSpPr>
          <p:spPr>
            <a:xfrm>
              <a:off x="0" y="-47625"/>
              <a:ext cx="4498164" cy="2489641"/>
            </a:xfrm>
            <a:prstGeom prst="rect">
              <a:avLst/>
            </a:prstGeom>
            <a:noFill/>
            <a:ln>
              <a:noFill/>
            </a:ln>
          </p:spPr>
          <p:txBody>
            <a:bodyPr anchorCtr="0" anchor="ctr" bIns="50800" lIns="50800" spcFirstLastPara="1" rIns="50800" wrap="square" tIns="50800">
              <a:noAutofit/>
            </a:bodyPr>
            <a:lstStyle/>
            <a:p>
              <a:pPr indent="0" lvl="0" marL="0" marR="0" rtl="0" algn="ctr">
                <a:lnSpc>
                  <a:spcPct val="139958"/>
                </a:lnSpc>
                <a:spcBef>
                  <a:spcPts val="0"/>
                </a:spcBef>
                <a:spcAft>
                  <a:spcPts val="0"/>
                </a:spcAft>
                <a:buNone/>
              </a:pPr>
              <a:r>
                <a:rPr b="0" i="0" lang="en-US" sz="2400" u="none" cap="none" strike="noStrike">
                  <a:solidFill>
                    <a:srgbClr val="000000"/>
                  </a:solidFill>
                  <a:latin typeface="Arial"/>
                  <a:ea typeface="Arial"/>
                  <a:cs typeface="Arial"/>
                  <a:sym typeface="Arial"/>
                </a:rPr>
                <a:t>[</a:t>
              </a:r>
              <a:endParaRPr/>
            </a:p>
          </p:txBody>
        </p:sp>
      </p:grpSp>
      <p:pic>
        <p:nvPicPr>
          <p:cNvPr id="103" name="Google Shape;103;p11"/>
          <p:cNvPicPr preferRelativeResize="0"/>
          <p:nvPr/>
        </p:nvPicPr>
        <p:blipFill>
          <a:blip r:embed="rId3">
            <a:alphaModFix/>
          </a:blip>
          <a:stretch>
            <a:fillRect/>
          </a:stretch>
        </p:blipFill>
        <p:spPr>
          <a:xfrm>
            <a:off x="631175" y="465250"/>
            <a:ext cx="17079076" cy="9273388"/>
          </a:xfrm>
          <a:prstGeom prst="rect">
            <a:avLst/>
          </a:prstGeom>
          <a:noFill/>
          <a:ln>
            <a:noFill/>
          </a:ln>
        </p:spPr>
      </p:pic>
      <p:grpSp>
        <p:nvGrpSpPr>
          <p:cNvPr id="104" name="Google Shape;104;p11"/>
          <p:cNvGrpSpPr/>
          <p:nvPr/>
        </p:nvGrpSpPr>
        <p:grpSpPr>
          <a:xfrm>
            <a:off x="4162389" y="5853669"/>
            <a:ext cx="9963221" cy="1970562"/>
            <a:chOff x="0" y="0"/>
            <a:chExt cx="13284295" cy="2627416"/>
          </a:xfrm>
        </p:grpSpPr>
        <p:cxnSp>
          <p:nvCxnSpPr>
            <p:cNvPr id="105" name="Google Shape;105;p11"/>
            <p:cNvCxnSpPr/>
            <p:nvPr/>
          </p:nvCxnSpPr>
          <p:spPr>
            <a:xfrm>
              <a:off x="110401" y="102111"/>
              <a:ext cx="13076193" cy="0"/>
            </a:xfrm>
            <a:prstGeom prst="straightConnector1">
              <a:avLst/>
            </a:prstGeom>
            <a:noFill/>
            <a:ln cap="flat" cmpd="sng" w="25400">
              <a:solidFill>
                <a:srgbClr val="FFFFFF"/>
              </a:solidFill>
              <a:prstDash val="solid"/>
              <a:round/>
              <a:headEnd len="sm" w="sm" type="none"/>
              <a:tailEnd len="sm" w="sm" type="none"/>
            </a:ln>
          </p:spPr>
        </p:cxnSp>
        <p:cxnSp>
          <p:nvCxnSpPr>
            <p:cNvPr id="106" name="Google Shape;106;p11"/>
            <p:cNvCxnSpPr/>
            <p:nvPr/>
          </p:nvCxnSpPr>
          <p:spPr>
            <a:xfrm rot="10800000">
              <a:off x="13199294" y="102111"/>
              <a:ext cx="0" cy="2427604"/>
            </a:xfrm>
            <a:prstGeom prst="straightConnector1">
              <a:avLst/>
            </a:prstGeom>
            <a:noFill/>
            <a:ln cap="flat" cmpd="sng" w="25400">
              <a:solidFill>
                <a:srgbClr val="FFFFFF"/>
              </a:solidFill>
              <a:prstDash val="solid"/>
              <a:round/>
              <a:headEnd len="sm" w="sm" type="none"/>
              <a:tailEnd len="sm" w="sm" type="none"/>
            </a:ln>
          </p:spPr>
        </p:cxnSp>
        <p:cxnSp>
          <p:nvCxnSpPr>
            <p:cNvPr id="107" name="Google Shape;107;p11"/>
            <p:cNvCxnSpPr/>
            <p:nvPr/>
          </p:nvCxnSpPr>
          <p:spPr>
            <a:xfrm>
              <a:off x="110401" y="2517015"/>
              <a:ext cx="13076193" cy="0"/>
            </a:xfrm>
            <a:prstGeom prst="straightConnector1">
              <a:avLst/>
            </a:prstGeom>
            <a:noFill/>
            <a:ln cap="flat" cmpd="sng" w="25400">
              <a:solidFill>
                <a:srgbClr val="FFFFFF"/>
              </a:solidFill>
              <a:prstDash val="solid"/>
              <a:round/>
              <a:headEnd len="sm" w="sm" type="none"/>
              <a:tailEnd len="sm" w="sm" type="none"/>
            </a:ln>
          </p:spPr>
        </p:cxnSp>
        <p:cxnSp>
          <p:nvCxnSpPr>
            <p:cNvPr id="108" name="Google Shape;108;p11"/>
            <p:cNvCxnSpPr/>
            <p:nvPr/>
          </p:nvCxnSpPr>
          <p:spPr>
            <a:xfrm rot="10800000">
              <a:off x="97701" y="102111"/>
              <a:ext cx="0" cy="2427604"/>
            </a:xfrm>
            <a:prstGeom prst="straightConnector1">
              <a:avLst/>
            </a:prstGeom>
            <a:noFill/>
            <a:ln cap="flat" cmpd="sng" w="25400">
              <a:solidFill>
                <a:srgbClr val="FFFFFF"/>
              </a:solidFill>
              <a:prstDash val="solid"/>
              <a:round/>
              <a:headEnd len="sm" w="sm" type="none"/>
              <a:tailEnd len="sm" w="sm" type="none"/>
            </a:ln>
          </p:spPr>
        </p:cxnSp>
        <p:grpSp>
          <p:nvGrpSpPr>
            <p:cNvPr id="109" name="Google Shape;109;p11"/>
            <p:cNvGrpSpPr/>
            <p:nvPr/>
          </p:nvGrpSpPr>
          <p:grpSpPr>
            <a:xfrm>
              <a:off x="0" y="0"/>
              <a:ext cx="195402" cy="195402"/>
              <a:chOff x="0" y="0"/>
              <a:chExt cx="812800" cy="812800"/>
            </a:xfrm>
          </p:grpSpPr>
          <p:sp>
            <p:nvSpPr>
              <p:cNvPr id="110" name="Google Shape;110;p1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 name="Google Shape;111;p11"/>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12" name="Google Shape;112;p11"/>
            <p:cNvGrpSpPr/>
            <p:nvPr/>
          </p:nvGrpSpPr>
          <p:grpSpPr>
            <a:xfrm>
              <a:off x="0" y="2432014"/>
              <a:ext cx="195402" cy="195402"/>
              <a:chOff x="0" y="0"/>
              <a:chExt cx="812800" cy="812800"/>
            </a:xfrm>
          </p:grpSpPr>
          <p:sp>
            <p:nvSpPr>
              <p:cNvPr id="113" name="Google Shape;113;p1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 name="Google Shape;114;p11"/>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15" name="Google Shape;115;p11"/>
            <p:cNvGrpSpPr/>
            <p:nvPr/>
          </p:nvGrpSpPr>
          <p:grpSpPr>
            <a:xfrm>
              <a:off x="13088893" y="0"/>
              <a:ext cx="195402" cy="195402"/>
              <a:chOff x="0" y="0"/>
              <a:chExt cx="812800" cy="812800"/>
            </a:xfrm>
          </p:grpSpPr>
          <p:sp>
            <p:nvSpPr>
              <p:cNvPr id="116" name="Google Shape;116;p1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 name="Google Shape;117;p11"/>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18" name="Google Shape;118;p11"/>
            <p:cNvGrpSpPr/>
            <p:nvPr/>
          </p:nvGrpSpPr>
          <p:grpSpPr>
            <a:xfrm>
              <a:off x="13088893" y="2432014"/>
              <a:ext cx="195402" cy="195402"/>
              <a:chOff x="0" y="0"/>
              <a:chExt cx="812800" cy="812800"/>
            </a:xfrm>
          </p:grpSpPr>
          <p:sp>
            <p:nvSpPr>
              <p:cNvPr id="119" name="Google Shape;119;p1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 name="Google Shape;120;p11"/>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sp>
        <p:nvSpPr>
          <p:cNvPr id="121" name="Google Shape;121;p11"/>
          <p:cNvSpPr txBox="1"/>
          <p:nvPr/>
        </p:nvSpPr>
        <p:spPr>
          <a:xfrm>
            <a:off x="4100113" y="2032043"/>
            <a:ext cx="10141200" cy="56529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US" sz="11129" u="none" cap="none" strike="noStrike">
                <a:solidFill>
                  <a:srgbClr val="FFFFFF"/>
                </a:solidFill>
                <a:latin typeface="Russo One"/>
                <a:ea typeface="Russo One"/>
                <a:cs typeface="Russo One"/>
                <a:sym typeface="Russo One"/>
              </a:rPr>
              <a:t>YEAR-END ACCOUNTING CHECKLIST </a:t>
            </a:r>
            <a:endParaRPr/>
          </a:p>
        </p:txBody>
      </p:sp>
      <p:grpSp>
        <p:nvGrpSpPr>
          <p:cNvPr id="122" name="Google Shape;122;p11"/>
          <p:cNvGrpSpPr/>
          <p:nvPr/>
        </p:nvGrpSpPr>
        <p:grpSpPr>
          <a:xfrm>
            <a:off x="12873131" y="754856"/>
            <a:ext cx="4580074" cy="540544"/>
            <a:chOff x="0" y="-9525"/>
            <a:chExt cx="6106765" cy="720725"/>
          </a:xfrm>
        </p:grpSpPr>
        <p:sp>
          <p:nvSpPr>
            <p:cNvPr id="123" name="Google Shape;123;p11"/>
            <p:cNvSpPr txBox="1"/>
            <p:nvPr/>
          </p:nvSpPr>
          <p:spPr>
            <a:xfrm>
              <a:off x="0" y="-9525"/>
              <a:ext cx="4285424" cy="720725"/>
            </a:xfrm>
            <a:prstGeom prst="rect">
              <a:avLst/>
            </a:prstGeom>
            <a:noFill/>
            <a:ln>
              <a:noFill/>
            </a:ln>
          </p:spPr>
          <p:txBody>
            <a:bodyPr anchorCtr="0" anchor="t" bIns="0" lIns="0" spcFirstLastPara="1" rIns="0" wrap="square" tIns="0">
              <a:spAutoFit/>
            </a:bodyPr>
            <a:lstStyle/>
            <a:p>
              <a:pPr indent="0" lvl="0" marL="0" marR="0" rtl="0" algn="r">
                <a:lnSpc>
                  <a:spcPct val="119988"/>
                </a:lnSpc>
                <a:spcBef>
                  <a:spcPts val="0"/>
                </a:spcBef>
                <a:spcAft>
                  <a:spcPts val="0"/>
                </a:spcAft>
                <a:buNone/>
              </a:pPr>
              <a:r>
                <a:rPr b="0" i="0" lang="en-US" sz="3527" u="none" cap="none" strike="noStrike">
                  <a:solidFill>
                    <a:srgbClr val="FFFFFF"/>
                  </a:solidFill>
                  <a:latin typeface="Russo One"/>
                  <a:ea typeface="Russo One"/>
                  <a:cs typeface="Russo One"/>
                  <a:sym typeface="Russo One"/>
                </a:rPr>
                <a:t>01/02/2025</a:t>
              </a:r>
              <a:endParaRPr/>
            </a:p>
          </p:txBody>
        </p:sp>
        <p:cxnSp>
          <p:nvCxnSpPr>
            <p:cNvPr id="124" name="Google Shape;124;p11"/>
            <p:cNvCxnSpPr/>
            <p:nvPr/>
          </p:nvCxnSpPr>
          <p:spPr>
            <a:xfrm>
              <a:off x="4783017" y="330200"/>
              <a:ext cx="1323748" cy="0"/>
            </a:xfrm>
            <a:prstGeom prst="straightConnector1">
              <a:avLst/>
            </a:prstGeom>
            <a:noFill/>
            <a:ln cap="flat" cmpd="sng" w="50800">
              <a:solidFill>
                <a:srgbClr val="FFFFFF"/>
              </a:solidFill>
              <a:prstDash val="solid"/>
              <a:round/>
              <a:headEnd len="sm" w="sm" type="none"/>
              <a:tailEnd len="med" w="med" type="stealth"/>
            </a:ln>
          </p:spPr>
        </p:cxnSp>
      </p:grpSp>
      <p:pic>
        <p:nvPicPr>
          <p:cNvPr id="125" name="Google Shape;125;p11"/>
          <p:cNvPicPr preferRelativeResize="0"/>
          <p:nvPr/>
        </p:nvPicPr>
        <p:blipFill>
          <a:blip r:embed="rId4">
            <a:alphaModFix/>
          </a:blip>
          <a:stretch>
            <a:fillRect/>
          </a:stretch>
        </p:blipFill>
        <p:spPr>
          <a:xfrm>
            <a:off x="-438696" y="-779175"/>
            <a:ext cx="4478351" cy="4604750"/>
          </a:xfrm>
          <a:prstGeom prst="rect">
            <a:avLst/>
          </a:prstGeom>
          <a:noFill/>
          <a:ln>
            <a:noFill/>
          </a:ln>
        </p:spPr>
      </p:pic>
      <p:pic>
        <p:nvPicPr>
          <p:cNvPr id="126" name="Google Shape;126;p11"/>
          <p:cNvPicPr preferRelativeResize="0"/>
          <p:nvPr/>
        </p:nvPicPr>
        <p:blipFill>
          <a:blip r:embed="rId5">
            <a:alphaModFix/>
          </a:blip>
          <a:stretch>
            <a:fillRect/>
          </a:stretch>
        </p:blipFill>
        <p:spPr>
          <a:xfrm>
            <a:off x="1242100" y="7333444"/>
            <a:ext cx="1543550" cy="1744881"/>
          </a:xfrm>
          <a:prstGeom prst="rect">
            <a:avLst/>
          </a:prstGeom>
          <a:noFill/>
          <a:ln>
            <a:noFill/>
          </a:ln>
        </p:spPr>
      </p:pic>
      <p:pic>
        <p:nvPicPr>
          <p:cNvPr id="127" name="Google Shape;127;p11"/>
          <p:cNvPicPr preferRelativeResize="0"/>
          <p:nvPr/>
        </p:nvPicPr>
        <p:blipFill>
          <a:blip r:embed="rId6">
            <a:alphaModFix/>
          </a:blip>
          <a:stretch>
            <a:fillRect/>
          </a:stretch>
        </p:blipFill>
        <p:spPr>
          <a:xfrm>
            <a:off x="14905621" y="2130321"/>
            <a:ext cx="1739200" cy="1544604"/>
          </a:xfrm>
          <a:prstGeom prst="rect">
            <a:avLst/>
          </a:prstGeom>
          <a:noFill/>
          <a:ln>
            <a:noFill/>
          </a:ln>
        </p:spPr>
      </p:pic>
      <p:pic>
        <p:nvPicPr>
          <p:cNvPr id="128" name="Google Shape;128;p11"/>
          <p:cNvPicPr preferRelativeResize="0"/>
          <p:nvPr/>
        </p:nvPicPr>
        <p:blipFill>
          <a:blip r:embed="rId7">
            <a:alphaModFix/>
          </a:blip>
          <a:stretch>
            <a:fillRect/>
          </a:stretch>
        </p:blipFill>
        <p:spPr>
          <a:xfrm>
            <a:off x="15066321" y="6878046"/>
            <a:ext cx="4209024" cy="43216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33940"/>
        </a:solidFill>
      </p:bgPr>
    </p:bg>
    <p:spTree>
      <p:nvGrpSpPr>
        <p:cNvPr id="545" name="Shape 545"/>
        <p:cNvGrpSpPr/>
        <p:nvPr/>
      </p:nvGrpSpPr>
      <p:grpSpPr>
        <a:xfrm>
          <a:off x="0" y="0"/>
          <a:ext cx="0" cy="0"/>
          <a:chOff x="0" y="0"/>
          <a:chExt cx="0" cy="0"/>
        </a:xfrm>
      </p:grpSpPr>
      <p:grpSp>
        <p:nvGrpSpPr>
          <p:cNvPr id="546" name="Google Shape;546;p20"/>
          <p:cNvGrpSpPr/>
          <p:nvPr/>
        </p:nvGrpSpPr>
        <p:grpSpPr>
          <a:xfrm>
            <a:off x="604516" y="326659"/>
            <a:ext cx="17078972" cy="9452856"/>
            <a:chOff x="0" y="-241102"/>
            <a:chExt cx="22771962" cy="12603808"/>
          </a:xfrm>
        </p:grpSpPr>
        <p:grpSp>
          <p:nvGrpSpPr>
            <p:cNvPr id="547" name="Google Shape;547;p20"/>
            <p:cNvGrpSpPr/>
            <p:nvPr/>
          </p:nvGrpSpPr>
          <p:grpSpPr>
            <a:xfrm>
              <a:off x="0" y="-241102"/>
              <a:ext cx="22771962" cy="12603808"/>
              <a:chOff x="0" y="-47625"/>
              <a:chExt cx="4498165" cy="2489641"/>
            </a:xfrm>
          </p:grpSpPr>
          <p:sp>
            <p:nvSpPr>
              <p:cNvPr id="548" name="Google Shape;548;p20"/>
              <p:cNvSpPr/>
              <p:nvPr/>
            </p:nvSpPr>
            <p:spPr>
              <a:xfrm>
                <a:off x="0" y="0"/>
                <a:ext cx="4498165" cy="2442016"/>
              </a:xfrm>
              <a:custGeom>
                <a:rect b="b" l="l" r="r" t="t"/>
                <a:pathLst>
                  <a:path extrusionOk="0" h="2442016" w="4498165">
                    <a:moveTo>
                      <a:pt x="0" y="0"/>
                    </a:moveTo>
                    <a:lnTo>
                      <a:pt x="4498165" y="0"/>
                    </a:lnTo>
                    <a:lnTo>
                      <a:pt x="4498165" y="2442016"/>
                    </a:lnTo>
                    <a:lnTo>
                      <a:pt x="0" y="2442016"/>
                    </a:lnTo>
                    <a:close/>
                  </a:path>
                </a:pathLst>
              </a:custGeom>
              <a:gradFill>
                <a:gsLst>
                  <a:gs pos="0">
                    <a:srgbClr val="16181B"/>
                  </a:gs>
                  <a:gs pos="100000">
                    <a:srgbClr val="333940"/>
                  </a:gs>
                </a:gsLst>
                <a:lin ang="2700000" scaled="0"/>
              </a:gradFill>
              <a:ln cap="sq" cmpd="sng" w="19050">
                <a:solidFill>
                  <a:srgbClr val="FFFFFF"/>
                </a:solidFill>
                <a:prstDash val="solid"/>
                <a:miter lim="8000"/>
                <a:headEnd len="sm" w="sm" type="none"/>
                <a:tailEnd len="sm" w="sm" type="none"/>
              </a:ln>
            </p:spPr>
          </p:sp>
          <p:sp>
            <p:nvSpPr>
              <p:cNvPr id="549" name="Google Shape;549;p20"/>
              <p:cNvSpPr txBox="1"/>
              <p:nvPr/>
            </p:nvSpPr>
            <p:spPr>
              <a:xfrm>
                <a:off x="0" y="-47625"/>
                <a:ext cx="4498164" cy="2489641"/>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550" name="Google Shape;550;p20"/>
            <p:cNvSpPr txBox="1"/>
            <p:nvPr/>
          </p:nvSpPr>
          <p:spPr>
            <a:xfrm>
              <a:off x="16322613" y="386137"/>
              <a:ext cx="4285424" cy="720725"/>
            </a:xfrm>
            <a:prstGeom prst="rect">
              <a:avLst/>
            </a:prstGeom>
            <a:noFill/>
            <a:ln>
              <a:noFill/>
            </a:ln>
          </p:spPr>
          <p:txBody>
            <a:bodyPr anchorCtr="0" anchor="t" bIns="0" lIns="0" spcFirstLastPara="1" rIns="0" wrap="square" tIns="0">
              <a:spAutoFit/>
            </a:bodyPr>
            <a:lstStyle/>
            <a:p>
              <a:pPr indent="0" lvl="0" marL="0" marR="0" rtl="0" algn="r">
                <a:lnSpc>
                  <a:spcPct val="119988"/>
                </a:lnSpc>
                <a:spcBef>
                  <a:spcPts val="0"/>
                </a:spcBef>
                <a:spcAft>
                  <a:spcPts val="0"/>
                </a:spcAft>
                <a:buNone/>
              </a:pPr>
              <a:r>
                <a:rPr b="0" i="0" lang="en-US" sz="3527" u="none" cap="none" strike="noStrike">
                  <a:solidFill>
                    <a:srgbClr val="FFFFFF"/>
                  </a:solidFill>
                  <a:latin typeface="Russo One"/>
                  <a:ea typeface="Russo One"/>
                  <a:cs typeface="Russo One"/>
                  <a:sym typeface="Russo One"/>
                </a:rPr>
                <a:t>01/02/2025</a:t>
              </a:r>
              <a:endParaRPr/>
            </a:p>
          </p:txBody>
        </p:sp>
        <p:cxnSp>
          <p:nvCxnSpPr>
            <p:cNvPr id="551" name="Google Shape;551;p20"/>
            <p:cNvCxnSpPr/>
            <p:nvPr/>
          </p:nvCxnSpPr>
          <p:spPr>
            <a:xfrm>
              <a:off x="21105630" y="725862"/>
              <a:ext cx="1323748" cy="0"/>
            </a:xfrm>
            <a:prstGeom prst="straightConnector1">
              <a:avLst/>
            </a:prstGeom>
            <a:noFill/>
            <a:ln cap="flat" cmpd="sng" w="50800">
              <a:solidFill>
                <a:srgbClr val="FFFFFF"/>
              </a:solidFill>
              <a:prstDash val="solid"/>
              <a:round/>
              <a:headEnd len="sm" w="sm" type="none"/>
              <a:tailEnd len="med" w="med" type="stealth"/>
            </a:ln>
          </p:spPr>
        </p:cxnSp>
      </p:grpSp>
      <p:grpSp>
        <p:nvGrpSpPr>
          <p:cNvPr id="552" name="Google Shape;552;p20"/>
          <p:cNvGrpSpPr/>
          <p:nvPr/>
        </p:nvGrpSpPr>
        <p:grpSpPr>
          <a:xfrm>
            <a:off x="1089081" y="2954048"/>
            <a:ext cx="3165824" cy="3404578"/>
            <a:chOff x="0" y="-363925"/>
            <a:chExt cx="4221098" cy="4539436"/>
          </a:xfrm>
        </p:grpSpPr>
        <p:grpSp>
          <p:nvGrpSpPr>
            <p:cNvPr id="553" name="Google Shape;553;p20"/>
            <p:cNvGrpSpPr/>
            <p:nvPr/>
          </p:nvGrpSpPr>
          <p:grpSpPr>
            <a:xfrm>
              <a:off x="122403" y="-363925"/>
              <a:ext cx="4018187" cy="4504515"/>
              <a:chOff x="0" y="-47625"/>
              <a:chExt cx="393492" cy="441117"/>
            </a:xfrm>
          </p:grpSpPr>
          <p:sp>
            <p:nvSpPr>
              <p:cNvPr id="554" name="Google Shape;554;p20"/>
              <p:cNvSpPr/>
              <p:nvPr/>
            </p:nvSpPr>
            <p:spPr>
              <a:xfrm>
                <a:off x="0" y="0"/>
                <a:ext cx="393492" cy="393492"/>
              </a:xfrm>
              <a:custGeom>
                <a:rect b="b" l="l" r="r" t="t"/>
                <a:pathLst>
                  <a:path extrusionOk="0" h="393492" w="393492">
                    <a:moveTo>
                      <a:pt x="0" y="0"/>
                    </a:moveTo>
                    <a:lnTo>
                      <a:pt x="393492" y="0"/>
                    </a:lnTo>
                    <a:lnTo>
                      <a:pt x="393492" y="393492"/>
                    </a:lnTo>
                    <a:lnTo>
                      <a:pt x="0" y="393492"/>
                    </a:lnTo>
                    <a:close/>
                  </a:path>
                </a:pathLst>
              </a:custGeom>
              <a:solidFill>
                <a:srgbClr val="000000">
                  <a:alpha val="0"/>
                </a:srgbClr>
              </a:solidFill>
              <a:ln cap="sq" cmpd="sng" w="19050">
                <a:solidFill>
                  <a:srgbClr val="FFFFFF"/>
                </a:solidFill>
                <a:prstDash val="solid"/>
                <a:miter lim="8000"/>
                <a:headEnd len="sm" w="sm" type="none"/>
                <a:tailEnd len="sm" w="sm" type="none"/>
              </a:ln>
            </p:spPr>
          </p:sp>
          <p:sp>
            <p:nvSpPr>
              <p:cNvPr id="555" name="Google Shape;555;p20"/>
              <p:cNvSpPr txBox="1"/>
              <p:nvPr/>
            </p:nvSpPr>
            <p:spPr>
              <a:xfrm>
                <a:off x="0" y="-47625"/>
                <a:ext cx="393492" cy="441117"/>
              </a:xfrm>
              <a:prstGeom prst="rect">
                <a:avLst/>
              </a:prstGeom>
              <a:noFill/>
              <a:ln>
                <a:noFill/>
              </a:ln>
            </p:spPr>
            <p:txBody>
              <a:bodyPr anchorCtr="0" anchor="ctr" bIns="102450" lIns="102450" spcFirstLastPara="1" rIns="102450" wrap="square" tIns="10245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56" name="Google Shape;556;p20"/>
            <p:cNvGrpSpPr/>
            <p:nvPr/>
          </p:nvGrpSpPr>
          <p:grpSpPr>
            <a:xfrm>
              <a:off x="3976291" y="0"/>
              <a:ext cx="244807" cy="244807"/>
              <a:chOff x="0" y="0"/>
              <a:chExt cx="812800" cy="812800"/>
            </a:xfrm>
          </p:grpSpPr>
          <p:sp>
            <p:nvSpPr>
              <p:cNvPr id="557" name="Google Shape;557;p2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8" name="Google Shape;558;p20"/>
              <p:cNvSpPr txBox="1"/>
              <p:nvPr/>
            </p:nvSpPr>
            <p:spPr>
              <a:xfrm>
                <a:off x="76200" y="28575"/>
                <a:ext cx="660400" cy="708025"/>
              </a:xfrm>
              <a:prstGeom prst="rect">
                <a:avLst/>
              </a:prstGeom>
              <a:noFill/>
              <a:ln>
                <a:noFill/>
              </a:ln>
            </p:spPr>
            <p:txBody>
              <a:bodyPr anchorCtr="0" anchor="ctr" bIns="102450" lIns="102450" spcFirstLastPara="1" rIns="102450" wrap="square" tIns="10245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59" name="Google Shape;559;p20"/>
            <p:cNvGrpSpPr/>
            <p:nvPr/>
          </p:nvGrpSpPr>
          <p:grpSpPr>
            <a:xfrm>
              <a:off x="3976291" y="3930704"/>
              <a:ext cx="244807" cy="244807"/>
              <a:chOff x="0" y="0"/>
              <a:chExt cx="812800" cy="812800"/>
            </a:xfrm>
          </p:grpSpPr>
          <p:sp>
            <p:nvSpPr>
              <p:cNvPr id="560" name="Google Shape;560;p2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1" name="Google Shape;561;p20"/>
              <p:cNvSpPr txBox="1"/>
              <p:nvPr/>
            </p:nvSpPr>
            <p:spPr>
              <a:xfrm>
                <a:off x="76200" y="28575"/>
                <a:ext cx="660400" cy="708025"/>
              </a:xfrm>
              <a:prstGeom prst="rect">
                <a:avLst/>
              </a:prstGeom>
              <a:noFill/>
              <a:ln>
                <a:noFill/>
              </a:ln>
            </p:spPr>
            <p:txBody>
              <a:bodyPr anchorCtr="0" anchor="ctr" bIns="102450" lIns="102450" spcFirstLastPara="1" rIns="102450" wrap="square" tIns="10245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62" name="Google Shape;562;p20"/>
            <p:cNvGrpSpPr/>
            <p:nvPr/>
          </p:nvGrpSpPr>
          <p:grpSpPr>
            <a:xfrm>
              <a:off x="0" y="0"/>
              <a:ext cx="244807" cy="244807"/>
              <a:chOff x="0" y="0"/>
              <a:chExt cx="812800" cy="812800"/>
            </a:xfrm>
          </p:grpSpPr>
          <p:sp>
            <p:nvSpPr>
              <p:cNvPr id="563" name="Google Shape;563;p2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4" name="Google Shape;564;p20"/>
              <p:cNvSpPr txBox="1"/>
              <p:nvPr/>
            </p:nvSpPr>
            <p:spPr>
              <a:xfrm>
                <a:off x="76200" y="28575"/>
                <a:ext cx="660400" cy="708025"/>
              </a:xfrm>
              <a:prstGeom prst="rect">
                <a:avLst/>
              </a:prstGeom>
              <a:noFill/>
              <a:ln>
                <a:noFill/>
              </a:ln>
            </p:spPr>
            <p:txBody>
              <a:bodyPr anchorCtr="0" anchor="ctr" bIns="102450" lIns="102450" spcFirstLastPara="1" rIns="102450" wrap="square" tIns="10245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65" name="Google Shape;565;p20"/>
            <p:cNvGrpSpPr/>
            <p:nvPr/>
          </p:nvGrpSpPr>
          <p:grpSpPr>
            <a:xfrm>
              <a:off x="0" y="3930704"/>
              <a:ext cx="244807" cy="244807"/>
              <a:chOff x="0" y="0"/>
              <a:chExt cx="812800" cy="812800"/>
            </a:xfrm>
          </p:grpSpPr>
          <p:sp>
            <p:nvSpPr>
              <p:cNvPr id="566" name="Google Shape;566;p2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7" name="Google Shape;567;p20"/>
              <p:cNvSpPr txBox="1"/>
              <p:nvPr/>
            </p:nvSpPr>
            <p:spPr>
              <a:xfrm>
                <a:off x="76200" y="28575"/>
                <a:ext cx="660400" cy="708025"/>
              </a:xfrm>
              <a:prstGeom prst="rect">
                <a:avLst/>
              </a:prstGeom>
              <a:noFill/>
              <a:ln>
                <a:noFill/>
              </a:ln>
            </p:spPr>
            <p:txBody>
              <a:bodyPr anchorCtr="0" anchor="ctr" bIns="102450" lIns="102450" spcFirstLastPara="1" rIns="102450" wrap="square" tIns="10245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568" name="Google Shape;568;p20"/>
          <p:cNvGrpSpPr/>
          <p:nvPr/>
        </p:nvGrpSpPr>
        <p:grpSpPr>
          <a:xfrm>
            <a:off x="5864730" y="2954048"/>
            <a:ext cx="3165824" cy="3404578"/>
            <a:chOff x="0" y="-363925"/>
            <a:chExt cx="4221098" cy="4539436"/>
          </a:xfrm>
        </p:grpSpPr>
        <p:grpSp>
          <p:nvGrpSpPr>
            <p:cNvPr id="569" name="Google Shape;569;p20"/>
            <p:cNvGrpSpPr/>
            <p:nvPr/>
          </p:nvGrpSpPr>
          <p:grpSpPr>
            <a:xfrm>
              <a:off x="122403" y="-363925"/>
              <a:ext cx="4018187" cy="4504515"/>
              <a:chOff x="0" y="-47625"/>
              <a:chExt cx="393492" cy="441117"/>
            </a:xfrm>
          </p:grpSpPr>
          <p:sp>
            <p:nvSpPr>
              <p:cNvPr id="570" name="Google Shape;570;p20"/>
              <p:cNvSpPr/>
              <p:nvPr/>
            </p:nvSpPr>
            <p:spPr>
              <a:xfrm>
                <a:off x="0" y="0"/>
                <a:ext cx="393492" cy="393492"/>
              </a:xfrm>
              <a:custGeom>
                <a:rect b="b" l="l" r="r" t="t"/>
                <a:pathLst>
                  <a:path extrusionOk="0" h="393492" w="393492">
                    <a:moveTo>
                      <a:pt x="0" y="0"/>
                    </a:moveTo>
                    <a:lnTo>
                      <a:pt x="393492" y="0"/>
                    </a:lnTo>
                    <a:lnTo>
                      <a:pt x="393492" y="393492"/>
                    </a:lnTo>
                    <a:lnTo>
                      <a:pt x="0" y="393492"/>
                    </a:lnTo>
                    <a:close/>
                  </a:path>
                </a:pathLst>
              </a:custGeom>
              <a:solidFill>
                <a:srgbClr val="000000">
                  <a:alpha val="0"/>
                </a:srgbClr>
              </a:solidFill>
              <a:ln cap="sq" cmpd="sng" w="19050">
                <a:solidFill>
                  <a:srgbClr val="FFFFFF"/>
                </a:solidFill>
                <a:prstDash val="solid"/>
                <a:miter lim="8000"/>
                <a:headEnd len="sm" w="sm" type="none"/>
                <a:tailEnd len="sm" w="sm" type="none"/>
              </a:ln>
            </p:spPr>
          </p:sp>
          <p:sp>
            <p:nvSpPr>
              <p:cNvPr id="571" name="Google Shape;571;p20"/>
              <p:cNvSpPr txBox="1"/>
              <p:nvPr/>
            </p:nvSpPr>
            <p:spPr>
              <a:xfrm>
                <a:off x="0" y="-47625"/>
                <a:ext cx="393492" cy="441117"/>
              </a:xfrm>
              <a:prstGeom prst="rect">
                <a:avLst/>
              </a:prstGeom>
              <a:noFill/>
              <a:ln>
                <a:noFill/>
              </a:ln>
            </p:spPr>
            <p:txBody>
              <a:bodyPr anchorCtr="0" anchor="ctr" bIns="102450" lIns="102450" spcFirstLastPara="1" rIns="102450" wrap="square" tIns="10245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72" name="Google Shape;572;p20"/>
            <p:cNvGrpSpPr/>
            <p:nvPr/>
          </p:nvGrpSpPr>
          <p:grpSpPr>
            <a:xfrm>
              <a:off x="3976291" y="0"/>
              <a:ext cx="244807" cy="244807"/>
              <a:chOff x="0" y="0"/>
              <a:chExt cx="812800" cy="812800"/>
            </a:xfrm>
          </p:grpSpPr>
          <p:sp>
            <p:nvSpPr>
              <p:cNvPr id="573" name="Google Shape;573;p2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4" name="Google Shape;574;p20"/>
              <p:cNvSpPr txBox="1"/>
              <p:nvPr/>
            </p:nvSpPr>
            <p:spPr>
              <a:xfrm>
                <a:off x="76200" y="28575"/>
                <a:ext cx="660400" cy="708025"/>
              </a:xfrm>
              <a:prstGeom prst="rect">
                <a:avLst/>
              </a:prstGeom>
              <a:noFill/>
              <a:ln>
                <a:noFill/>
              </a:ln>
            </p:spPr>
            <p:txBody>
              <a:bodyPr anchorCtr="0" anchor="ctr" bIns="102450" lIns="102450" spcFirstLastPara="1" rIns="102450" wrap="square" tIns="10245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75" name="Google Shape;575;p20"/>
            <p:cNvGrpSpPr/>
            <p:nvPr/>
          </p:nvGrpSpPr>
          <p:grpSpPr>
            <a:xfrm>
              <a:off x="3976291" y="3930704"/>
              <a:ext cx="244807" cy="244807"/>
              <a:chOff x="0" y="0"/>
              <a:chExt cx="812800" cy="812800"/>
            </a:xfrm>
          </p:grpSpPr>
          <p:sp>
            <p:nvSpPr>
              <p:cNvPr id="576" name="Google Shape;576;p2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7" name="Google Shape;577;p20"/>
              <p:cNvSpPr txBox="1"/>
              <p:nvPr/>
            </p:nvSpPr>
            <p:spPr>
              <a:xfrm>
                <a:off x="76200" y="28575"/>
                <a:ext cx="660400" cy="708025"/>
              </a:xfrm>
              <a:prstGeom prst="rect">
                <a:avLst/>
              </a:prstGeom>
              <a:noFill/>
              <a:ln>
                <a:noFill/>
              </a:ln>
            </p:spPr>
            <p:txBody>
              <a:bodyPr anchorCtr="0" anchor="ctr" bIns="102450" lIns="102450" spcFirstLastPara="1" rIns="102450" wrap="square" tIns="10245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78" name="Google Shape;578;p20"/>
            <p:cNvGrpSpPr/>
            <p:nvPr/>
          </p:nvGrpSpPr>
          <p:grpSpPr>
            <a:xfrm>
              <a:off x="0" y="0"/>
              <a:ext cx="244807" cy="244807"/>
              <a:chOff x="0" y="0"/>
              <a:chExt cx="812800" cy="812800"/>
            </a:xfrm>
          </p:grpSpPr>
          <p:sp>
            <p:nvSpPr>
              <p:cNvPr id="579" name="Google Shape;579;p2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0" name="Google Shape;580;p20"/>
              <p:cNvSpPr txBox="1"/>
              <p:nvPr/>
            </p:nvSpPr>
            <p:spPr>
              <a:xfrm>
                <a:off x="76200" y="28575"/>
                <a:ext cx="660400" cy="708025"/>
              </a:xfrm>
              <a:prstGeom prst="rect">
                <a:avLst/>
              </a:prstGeom>
              <a:noFill/>
              <a:ln>
                <a:noFill/>
              </a:ln>
            </p:spPr>
            <p:txBody>
              <a:bodyPr anchorCtr="0" anchor="ctr" bIns="102450" lIns="102450" spcFirstLastPara="1" rIns="102450" wrap="square" tIns="10245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81" name="Google Shape;581;p20"/>
            <p:cNvGrpSpPr/>
            <p:nvPr/>
          </p:nvGrpSpPr>
          <p:grpSpPr>
            <a:xfrm>
              <a:off x="0" y="3930704"/>
              <a:ext cx="244807" cy="244807"/>
              <a:chOff x="0" y="0"/>
              <a:chExt cx="812800" cy="812800"/>
            </a:xfrm>
          </p:grpSpPr>
          <p:sp>
            <p:nvSpPr>
              <p:cNvPr id="582" name="Google Shape;582;p2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3" name="Google Shape;583;p20"/>
              <p:cNvSpPr txBox="1"/>
              <p:nvPr/>
            </p:nvSpPr>
            <p:spPr>
              <a:xfrm>
                <a:off x="76200" y="28575"/>
                <a:ext cx="660400" cy="708025"/>
              </a:xfrm>
              <a:prstGeom prst="rect">
                <a:avLst/>
              </a:prstGeom>
              <a:noFill/>
              <a:ln>
                <a:noFill/>
              </a:ln>
            </p:spPr>
            <p:txBody>
              <a:bodyPr anchorCtr="0" anchor="ctr" bIns="102450" lIns="102450" spcFirstLastPara="1" rIns="102450" wrap="square" tIns="10245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584" name="Google Shape;584;p20"/>
          <p:cNvGrpSpPr/>
          <p:nvPr/>
        </p:nvGrpSpPr>
        <p:grpSpPr>
          <a:xfrm>
            <a:off x="10785765" y="2954048"/>
            <a:ext cx="3165824" cy="3404578"/>
            <a:chOff x="0" y="-363925"/>
            <a:chExt cx="4221098" cy="4539436"/>
          </a:xfrm>
        </p:grpSpPr>
        <p:grpSp>
          <p:nvGrpSpPr>
            <p:cNvPr id="585" name="Google Shape;585;p20"/>
            <p:cNvGrpSpPr/>
            <p:nvPr/>
          </p:nvGrpSpPr>
          <p:grpSpPr>
            <a:xfrm>
              <a:off x="122403" y="-363925"/>
              <a:ext cx="4018187" cy="4504515"/>
              <a:chOff x="0" y="-47625"/>
              <a:chExt cx="393492" cy="441117"/>
            </a:xfrm>
          </p:grpSpPr>
          <p:sp>
            <p:nvSpPr>
              <p:cNvPr id="586" name="Google Shape;586;p20"/>
              <p:cNvSpPr/>
              <p:nvPr/>
            </p:nvSpPr>
            <p:spPr>
              <a:xfrm>
                <a:off x="0" y="0"/>
                <a:ext cx="393492" cy="393492"/>
              </a:xfrm>
              <a:custGeom>
                <a:rect b="b" l="l" r="r" t="t"/>
                <a:pathLst>
                  <a:path extrusionOk="0" h="393492" w="393492">
                    <a:moveTo>
                      <a:pt x="0" y="0"/>
                    </a:moveTo>
                    <a:lnTo>
                      <a:pt x="393492" y="0"/>
                    </a:lnTo>
                    <a:lnTo>
                      <a:pt x="393492" y="393492"/>
                    </a:lnTo>
                    <a:lnTo>
                      <a:pt x="0" y="393492"/>
                    </a:lnTo>
                    <a:close/>
                  </a:path>
                </a:pathLst>
              </a:custGeom>
              <a:solidFill>
                <a:srgbClr val="000000">
                  <a:alpha val="0"/>
                </a:srgbClr>
              </a:solidFill>
              <a:ln cap="sq" cmpd="sng" w="19050">
                <a:solidFill>
                  <a:srgbClr val="FFFFFF"/>
                </a:solidFill>
                <a:prstDash val="solid"/>
                <a:miter lim="8000"/>
                <a:headEnd len="sm" w="sm" type="none"/>
                <a:tailEnd len="sm" w="sm" type="none"/>
              </a:ln>
            </p:spPr>
          </p:sp>
          <p:sp>
            <p:nvSpPr>
              <p:cNvPr id="587" name="Google Shape;587;p20"/>
              <p:cNvSpPr txBox="1"/>
              <p:nvPr/>
            </p:nvSpPr>
            <p:spPr>
              <a:xfrm>
                <a:off x="0" y="-47625"/>
                <a:ext cx="393492" cy="441117"/>
              </a:xfrm>
              <a:prstGeom prst="rect">
                <a:avLst/>
              </a:prstGeom>
              <a:noFill/>
              <a:ln>
                <a:noFill/>
              </a:ln>
            </p:spPr>
            <p:txBody>
              <a:bodyPr anchorCtr="0" anchor="ctr" bIns="102450" lIns="102450" spcFirstLastPara="1" rIns="102450" wrap="square" tIns="10245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88" name="Google Shape;588;p20"/>
            <p:cNvGrpSpPr/>
            <p:nvPr/>
          </p:nvGrpSpPr>
          <p:grpSpPr>
            <a:xfrm>
              <a:off x="3976291" y="0"/>
              <a:ext cx="244807" cy="244807"/>
              <a:chOff x="0" y="0"/>
              <a:chExt cx="812800" cy="812800"/>
            </a:xfrm>
          </p:grpSpPr>
          <p:sp>
            <p:nvSpPr>
              <p:cNvPr id="589" name="Google Shape;589;p2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0" name="Google Shape;590;p20"/>
              <p:cNvSpPr txBox="1"/>
              <p:nvPr/>
            </p:nvSpPr>
            <p:spPr>
              <a:xfrm>
                <a:off x="76200" y="28575"/>
                <a:ext cx="660400" cy="708025"/>
              </a:xfrm>
              <a:prstGeom prst="rect">
                <a:avLst/>
              </a:prstGeom>
              <a:noFill/>
              <a:ln>
                <a:noFill/>
              </a:ln>
            </p:spPr>
            <p:txBody>
              <a:bodyPr anchorCtr="0" anchor="ctr" bIns="102450" lIns="102450" spcFirstLastPara="1" rIns="102450" wrap="square" tIns="10245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91" name="Google Shape;591;p20"/>
            <p:cNvGrpSpPr/>
            <p:nvPr/>
          </p:nvGrpSpPr>
          <p:grpSpPr>
            <a:xfrm>
              <a:off x="3976291" y="3930704"/>
              <a:ext cx="244807" cy="244807"/>
              <a:chOff x="0" y="0"/>
              <a:chExt cx="812800" cy="812800"/>
            </a:xfrm>
          </p:grpSpPr>
          <p:sp>
            <p:nvSpPr>
              <p:cNvPr id="592" name="Google Shape;592;p2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3" name="Google Shape;593;p20"/>
              <p:cNvSpPr txBox="1"/>
              <p:nvPr/>
            </p:nvSpPr>
            <p:spPr>
              <a:xfrm>
                <a:off x="76200" y="28575"/>
                <a:ext cx="660400" cy="708025"/>
              </a:xfrm>
              <a:prstGeom prst="rect">
                <a:avLst/>
              </a:prstGeom>
              <a:noFill/>
              <a:ln>
                <a:noFill/>
              </a:ln>
            </p:spPr>
            <p:txBody>
              <a:bodyPr anchorCtr="0" anchor="ctr" bIns="102450" lIns="102450" spcFirstLastPara="1" rIns="102450" wrap="square" tIns="10245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94" name="Google Shape;594;p20"/>
            <p:cNvGrpSpPr/>
            <p:nvPr/>
          </p:nvGrpSpPr>
          <p:grpSpPr>
            <a:xfrm>
              <a:off x="0" y="0"/>
              <a:ext cx="244807" cy="244807"/>
              <a:chOff x="0" y="0"/>
              <a:chExt cx="812800" cy="812800"/>
            </a:xfrm>
          </p:grpSpPr>
          <p:sp>
            <p:nvSpPr>
              <p:cNvPr id="595" name="Google Shape;595;p2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6" name="Google Shape;596;p20"/>
              <p:cNvSpPr txBox="1"/>
              <p:nvPr/>
            </p:nvSpPr>
            <p:spPr>
              <a:xfrm>
                <a:off x="76200" y="28575"/>
                <a:ext cx="660400" cy="708025"/>
              </a:xfrm>
              <a:prstGeom prst="rect">
                <a:avLst/>
              </a:prstGeom>
              <a:noFill/>
              <a:ln>
                <a:noFill/>
              </a:ln>
            </p:spPr>
            <p:txBody>
              <a:bodyPr anchorCtr="0" anchor="ctr" bIns="102450" lIns="102450" spcFirstLastPara="1" rIns="102450" wrap="square" tIns="10245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97" name="Google Shape;597;p20"/>
            <p:cNvGrpSpPr/>
            <p:nvPr/>
          </p:nvGrpSpPr>
          <p:grpSpPr>
            <a:xfrm>
              <a:off x="0" y="3930704"/>
              <a:ext cx="244807" cy="244807"/>
              <a:chOff x="0" y="0"/>
              <a:chExt cx="812800" cy="812800"/>
            </a:xfrm>
          </p:grpSpPr>
          <p:sp>
            <p:nvSpPr>
              <p:cNvPr id="598" name="Google Shape;598;p2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9" name="Google Shape;599;p20"/>
              <p:cNvSpPr txBox="1"/>
              <p:nvPr/>
            </p:nvSpPr>
            <p:spPr>
              <a:xfrm>
                <a:off x="76200" y="28575"/>
                <a:ext cx="660400" cy="708025"/>
              </a:xfrm>
              <a:prstGeom prst="rect">
                <a:avLst/>
              </a:prstGeom>
              <a:noFill/>
              <a:ln>
                <a:noFill/>
              </a:ln>
            </p:spPr>
            <p:txBody>
              <a:bodyPr anchorCtr="0" anchor="ctr" bIns="102450" lIns="102450" spcFirstLastPara="1" rIns="102450" wrap="square" tIns="10245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pic>
        <p:nvPicPr>
          <p:cNvPr id="600" name="Google Shape;600;p20"/>
          <p:cNvPicPr preferRelativeResize="0"/>
          <p:nvPr/>
        </p:nvPicPr>
        <p:blipFill rotWithShape="1">
          <a:blip r:embed="rId3">
            <a:alphaModFix/>
          </a:blip>
          <a:srcRect b="0" l="0" r="0" t="0"/>
          <a:stretch/>
        </p:blipFill>
        <p:spPr>
          <a:xfrm>
            <a:off x="1268727" y="3373538"/>
            <a:ext cx="2837952" cy="2837952"/>
          </a:xfrm>
          <a:prstGeom prst="rect">
            <a:avLst/>
          </a:prstGeom>
          <a:noFill/>
          <a:ln>
            <a:noFill/>
          </a:ln>
        </p:spPr>
      </p:pic>
      <p:pic>
        <p:nvPicPr>
          <p:cNvPr id="601" name="Google Shape;601;p20"/>
          <p:cNvPicPr preferRelativeResize="0"/>
          <p:nvPr/>
        </p:nvPicPr>
        <p:blipFill rotWithShape="1">
          <a:blip r:embed="rId4">
            <a:alphaModFix/>
          </a:blip>
          <a:srcRect b="0" l="0" r="0" t="0"/>
          <a:stretch/>
        </p:blipFill>
        <p:spPr>
          <a:xfrm>
            <a:off x="6109214" y="3328530"/>
            <a:ext cx="2837952" cy="2837952"/>
          </a:xfrm>
          <a:prstGeom prst="rect">
            <a:avLst/>
          </a:prstGeom>
          <a:noFill/>
          <a:ln>
            <a:noFill/>
          </a:ln>
        </p:spPr>
      </p:pic>
      <p:pic>
        <p:nvPicPr>
          <p:cNvPr id="602" name="Google Shape;602;p20"/>
          <p:cNvPicPr preferRelativeResize="0"/>
          <p:nvPr/>
        </p:nvPicPr>
        <p:blipFill rotWithShape="1">
          <a:blip r:embed="rId5">
            <a:alphaModFix/>
          </a:blip>
          <a:srcRect b="0" l="0" r="0" t="0"/>
          <a:stretch/>
        </p:blipFill>
        <p:spPr>
          <a:xfrm>
            <a:off x="10949701" y="3373832"/>
            <a:ext cx="2837952" cy="2837952"/>
          </a:xfrm>
          <a:prstGeom prst="rect">
            <a:avLst/>
          </a:prstGeom>
          <a:noFill/>
          <a:ln>
            <a:noFill/>
          </a:ln>
        </p:spPr>
      </p:pic>
      <p:sp>
        <p:nvSpPr>
          <p:cNvPr id="603" name="Google Shape;603;p20"/>
          <p:cNvSpPr txBox="1"/>
          <p:nvPr/>
        </p:nvSpPr>
        <p:spPr>
          <a:xfrm>
            <a:off x="1397209" y="6753041"/>
            <a:ext cx="2999700" cy="7758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i="0" lang="en-US" sz="2100" u="none" cap="none" strike="noStrike">
                <a:solidFill>
                  <a:srgbClr val="FFFFFF"/>
                </a:solidFill>
                <a:latin typeface="Open Sans"/>
                <a:ea typeface="Open Sans"/>
                <a:cs typeface="Open Sans"/>
                <a:sym typeface="Open Sans"/>
              </a:rPr>
              <a:t>Elaborate on the featured statistic.</a:t>
            </a:r>
            <a:endParaRPr>
              <a:latin typeface="Open Sans"/>
              <a:ea typeface="Open Sans"/>
              <a:cs typeface="Open Sans"/>
              <a:sym typeface="Open Sans"/>
            </a:endParaRPr>
          </a:p>
        </p:txBody>
      </p:sp>
      <p:sp>
        <p:nvSpPr>
          <p:cNvPr id="604" name="Google Shape;604;p20"/>
          <p:cNvSpPr txBox="1"/>
          <p:nvPr/>
        </p:nvSpPr>
        <p:spPr>
          <a:xfrm>
            <a:off x="6236888" y="6753041"/>
            <a:ext cx="2999700" cy="7758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i="0" lang="en-US" sz="2100" u="none" cap="none" strike="noStrike">
                <a:solidFill>
                  <a:srgbClr val="FFFFFF"/>
                </a:solidFill>
                <a:latin typeface="Open Sans"/>
                <a:ea typeface="Open Sans"/>
                <a:cs typeface="Open Sans"/>
                <a:sym typeface="Open Sans"/>
              </a:rPr>
              <a:t>Elaborate on the featured statistic.</a:t>
            </a:r>
            <a:endParaRPr>
              <a:latin typeface="Open Sans"/>
              <a:ea typeface="Open Sans"/>
              <a:cs typeface="Open Sans"/>
              <a:sym typeface="Open Sans"/>
            </a:endParaRPr>
          </a:p>
        </p:txBody>
      </p:sp>
      <p:sp>
        <p:nvSpPr>
          <p:cNvPr id="605" name="Google Shape;605;p20"/>
          <p:cNvSpPr txBox="1"/>
          <p:nvPr/>
        </p:nvSpPr>
        <p:spPr>
          <a:xfrm>
            <a:off x="11061702" y="6753041"/>
            <a:ext cx="2999700" cy="7758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i="0" lang="en-US" sz="2100" u="none" cap="none" strike="noStrike">
                <a:solidFill>
                  <a:srgbClr val="FFFFFF"/>
                </a:solidFill>
                <a:latin typeface="Open Sans"/>
                <a:ea typeface="Open Sans"/>
                <a:cs typeface="Open Sans"/>
                <a:sym typeface="Open Sans"/>
              </a:rPr>
              <a:t>Elaborate on the featured statistic.</a:t>
            </a:r>
            <a:endParaRPr>
              <a:latin typeface="Open Sans"/>
              <a:ea typeface="Open Sans"/>
              <a:cs typeface="Open Sans"/>
              <a:sym typeface="Open Sans"/>
            </a:endParaRPr>
          </a:p>
        </p:txBody>
      </p:sp>
      <p:sp>
        <p:nvSpPr>
          <p:cNvPr id="606" name="Google Shape;606;p20"/>
          <p:cNvSpPr txBox="1"/>
          <p:nvPr/>
        </p:nvSpPr>
        <p:spPr>
          <a:xfrm>
            <a:off x="1397209" y="1046543"/>
            <a:ext cx="9679359" cy="1066740"/>
          </a:xfrm>
          <a:prstGeom prst="rect">
            <a:avLst/>
          </a:prstGeom>
          <a:noFill/>
          <a:ln>
            <a:noFill/>
          </a:ln>
        </p:spPr>
        <p:txBody>
          <a:bodyPr anchorCtr="0" anchor="t" bIns="0" lIns="0" spcFirstLastPara="1" rIns="0" wrap="square" tIns="0">
            <a:spAutoFit/>
          </a:bodyPr>
          <a:lstStyle/>
          <a:p>
            <a:pPr indent="0" lvl="0" marL="0" marR="0" rtl="0" algn="l">
              <a:lnSpc>
                <a:spcPct val="120017"/>
              </a:lnSpc>
              <a:spcBef>
                <a:spcPts val="0"/>
              </a:spcBef>
              <a:spcAft>
                <a:spcPts val="0"/>
              </a:spcAft>
              <a:buNone/>
            </a:pPr>
            <a:r>
              <a:rPr b="0" i="0" lang="en-US" sz="7019" u="none" cap="none" strike="noStrike">
                <a:solidFill>
                  <a:srgbClr val="FFFFFF"/>
                </a:solidFill>
                <a:latin typeface="Russo One"/>
                <a:ea typeface="Russo One"/>
                <a:cs typeface="Russo One"/>
                <a:sym typeface="Russo One"/>
              </a:rPr>
              <a:t>MARKET RESEARCH</a:t>
            </a:r>
            <a:endParaRPr/>
          </a:p>
        </p:txBody>
      </p:sp>
      <p:sp>
        <p:nvSpPr>
          <p:cNvPr id="607" name="Google Shape;607;p20"/>
          <p:cNvSpPr txBox="1"/>
          <p:nvPr/>
        </p:nvSpPr>
        <p:spPr>
          <a:xfrm>
            <a:off x="1397209" y="2328587"/>
            <a:ext cx="6345900" cy="3231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i="0" lang="en-US" sz="2100" u="none" cap="none" strike="noStrike">
                <a:solidFill>
                  <a:srgbClr val="FFFFFF"/>
                </a:solidFill>
                <a:latin typeface="Open Sans"/>
                <a:ea typeface="Open Sans"/>
                <a:cs typeface="Open Sans"/>
                <a:sym typeface="Open Sans"/>
              </a:rPr>
              <a:t>Elaborate on the featured statistic</a:t>
            </a:r>
            <a:endParaRPr>
              <a:latin typeface="Open Sans"/>
              <a:ea typeface="Open Sans"/>
              <a:cs typeface="Open Sans"/>
              <a:sym typeface="Open Sans"/>
            </a:endParaRPr>
          </a:p>
        </p:txBody>
      </p:sp>
      <p:pic>
        <p:nvPicPr>
          <p:cNvPr id="608" name="Google Shape;608;p20"/>
          <p:cNvPicPr preferRelativeResize="0"/>
          <p:nvPr/>
        </p:nvPicPr>
        <p:blipFill>
          <a:blip r:embed="rId6">
            <a:alphaModFix/>
          </a:blip>
          <a:stretch>
            <a:fillRect/>
          </a:stretch>
        </p:blipFill>
        <p:spPr>
          <a:xfrm>
            <a:off x="14609500" y="2113275"/>
            <a:ext cx="7922723" cy="7120950"/>
          </a:xfrm>
          <a:prstGeom prst="rect">
            <a:avLst/>
          </a:prstGeom>
          <a:noFill/>
          <a:ln>
            <a:noFill/>
          </a:ln>
        </p:spPr>
      </p:pic>
      <p:pic>
        <p:nvPicPr>
          <p:cNvPr id="609" name="Google Shape;609;p20"/>
          <p:cNvPicPr preferRelativeResize="0"/>
          <p:nvPr/>
        </p:nvPicPr>
        <p:blipFill>
          <a:blip r:embed="rId7">
            <a:alphaModFix/>
          </a:blip>
          <a:stretch>
            <a:fillRect/>
          </a:stretch>
        </p:blipFill>
        <p:spPr>
          <a:xfrm>
            <a:off x="11522013" y="1046550"/>
            <a:ext cx="1693325" cy="1608050"/>
          </a:xfrm>
          <a:prstGeom prst="rect">
            <a:avLst/>
          </a:prstGeom>
          <a:noFill/>
          <a:ln>
            <a:noFill/>
          </a:ln>
        </p:spPr>
      </p:pic>
      <p:pic>
        <p:nvPicPr>
          <p:cNvPr id="610" name="Google Shape;610;p20"/>
          <p:cNvPicPr preferRelativeResize="0"/>
          <p:nvPr/>
        </p:nvPicPr>
        <p:blipFill>
          <a:blip r:embed="rId8">
            <a:alphaModFix/>
          </a:blip>
          <a:stretch>
            <a:fillRect/>
          </a:stretch>
        </p:blipFill>
        <p:spPr>
          <a:xfrm>
            <a:off x="4572000" y="7719952"/>
            <a:ext cx="1513466" cy="160805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33940"/>
        </a:solidFill>
      </p:bgPr>
    </p:bg>
    <p:spTree>
      <p:nvGrpSpPr>
        <p:cNvPr id="614" name="Shape 614"/>
        <p:cNvGrpSpPr/>
        <p:nvPr/>
      </p:nvGrpSpPr>
      <p:grpSpPr>
        <a:xfrm>
          <a:off x="0" y="0"/>
          <a:ext cx="0" cy="0"/>
          <a:chOff x="0" y="0"/>
          <a:chExt cx="0" cy="0"/>
        </a:xfrm>
      </p:grpSpPr>
      <p:grpSp>
        <p:nvGrpSpPr>
          <p:cNvPr id="615" name="Google Shape;615;p21"/>
          <p:cNvGrpSpPr/>
          <p:nvPr/>
        </p:nvGrpSpPr>
        <p:grpSpPr>
          <a:xfrm>
            <a:off x="604516" y="326659"/>
            <a:ext cx="17078972" cy="9452856"/>
            <a:chOff x="0" y="-241102"/>
            <a:chExt cx="22771962" cy="12603808"/>
          </a:xfrm>
        </p:grpSpPr>
        <p:grpSp>
          <p:nvGrpSpPr>
            <p:cNvPr id="616" name="Google Shape;616;p21"/>
            <p:cNvGrpSpPr/>
            <p:nvPr/>
          </p:nvGrpSpPr>
          <p:grpSpPr>
            <a:xfrm>
              <a:off x="0" y="-241102"/>
              <a:ext cx="22771962" cy="12603808"/>
              <a:chOff x="0" y="-47625"/>
              <a:chExt cx="4498165" cy="2489641"/>
            </a:xfrm>
          </p:grpSpPr>
          <p:sp>
            <p:nvSpPr>
              <p:cNvPr id="617" name="Google Shape;617;p21"/>
              <p:cNvSpPr/>
              <p:nvPr/>
            </p:nvSpPr>
            <p:spPr>
              <a:xfrm>
                <a:off x="0" y="0"/>
                <a:ext cx="4498165" cy="2442016"/>
              </a:xfrm>
              <a:custGeom>
                <a:rect b="b" l="l" r="r" t="t"/>
                <a:pathLst>
                  <a:path extrusionOk="0" h="2442016" w="4498165">
                    <a:moveTo>
                      <a:pt x="0" y="0"/>
                    </a:moveTo>
                    <a:lnTo>
                      <a:pt x="4498165" y="0"/>
                    </a:lnTo>
                    <a:lnTo>
                      <a:pt x="4498165" y="2442016"/>
                    </a:lnTo>
                    <a:lnTo>
                      <a:pt x="0" y="2442016"/>
                    </a:lnTo>
                    <a:close/>
                  </a:path>
                </a:pathLst>
              </a:custGeom>
              <a:gradFill>
                <a:gsLst>
                  <a:gs pos="0">
                    <a:srgbClr val="16181B"/>
                  </a:gs>
                  <a:gs pos="100000">
                    <a:srgbClr val="333940"/>
                  </a:gs>
                </a:gsLst>
                <a:path path="circle">
                  <a:fillToRect b="50%" l="50%" r="50%" t="50%"/>
                </a:path>
                <a:tileRect/>
              </a:gradFill>
              <a:ln cap="sq" cmpd="sng" w="19050">
                <a:solidFill>
                  <a:srgbClr val="FFFFFF"/>
                </a:solidFill>
                <a:prstDash val="solid"/>
                <a:miter lim="8000"/>
                <a:headEnd len="sm" w="sm" type="none"/>
                <a:tailEnd len="sm" w="sm" type="none"/>
              </a:ln>
            </p:spPr>
          </p:sp>
          <p:sp>
            <p:nvSpPr>
              <p:cNvPr id="618" name="Google Shape;618;p21"/>
              <p:cNvSpPr txBox="1"/>
              <p:nvPr/>
            </p:nvSpPr>
            <p:spPr>
              <a:xfrm>
                <a:off x="0" y="-47625"/>
                <a:ext cx="4498164" cy="2489641"/>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619" name="Google Shape;619;p21"/>
            <p:cNvCxnSpPr/>
            <p:nvPr/>
          </p:nvCxnSpPr>
          <p:spPr>
            <a:xfrm>
              <a:off x="21105630" y="725862"/>
              <a:ext cx="1323748" cy="0"/>
            </a:xfrm>
            <a:prstGeom prst="straightConnector1">
              <a:avLst/>
            </a:prstGeom>
            <a:noFill/>
            <a:ln cap="flat" cmpd="sng" w="50800">
              <a:solidFill>
                <a:srgbClr val="FFFFFF"/>
              </a:solidFill>
              <a:prstDash val="solid"/>
              <a:round/>
              <a:headEnd len="sm" w="sm" type="none"/>
              <a:tailEnd len="med" w="med" type="stealth"/>
            </a:ln>
          </p:spPr>
        </p:cxnSp>
        <p:sp>
          <p:nvSpPr>
            <p:cNvPr id="620" name="Google Shape;620;p21"/>
            <p:cNvSpPr txBox="1"/>
            <p:nvPr/>
          </p:nvSpPr>
          <p:spPr>
            <a:xfrm>
              <a:off x="16322613" y="386137"/>
              <a:ext cx="4285424" cy="720725"/>
            </a:xfrm>
            <a:prstGeom prst="rect">
              <a:avLst/>
            </a:prstGeom>
            <a:noFill/>
            <a:ln>
              <a:noFill/>
            </a:ln>
          </p:spPr>
          <p:txBody>
            <a:bodyPr anchorCtr="0" anchor="t" bIns="0" lIns="0" spcFirstLastPara="1" rIns="0" wrap="square" tIns="0">
              <a:spAutoFit/>
            </a:bodyPr>
            <a:lstStyle/>
            <a:p>
              <a:pPr indent="0" lvl="0" marL="0" marR="0" rtl="0" algn="r">
                <a:lnSpc>
                  <a:spcPct val="119988"/>
                </a:lnSpc>
                <a:spcBef>
                  <a:spcPts val="0"/>
                </a:spcBef>
                <a:spcAft>
                  <a:spcPts val="0"/>
                </a:spcAft>
                <a:buNone/>
              </a:pPr>
              <a:r>
                <a:rPr b="0" i="0" lang="en-US" sz="3527" u="none" cap="none" strike="noStrike">
                  <a:solidFill>
                    <a:srgbClr val="FFFFFF"/>
                  </a:solidFill>
                  <a:latin typeface="Russo One"/>
                  <a:ea typeface="Russo One"/>
                  <a:cs typeface="Russo One"/>
                  <a:sym typeface="Russo One"/>
                </a:rPr>
                <a:t>01/02/2025</a:t>
              </a:r>
              <a:endParaRPr/>
            </a:p>
          </p:txBody>
        </p:sp>
      </p:grpSp>
      <p:grpSp>
        <p:nvGrpSpPr>
          <p:cNvPr id="621" name="Google Shape;621;p21"/>
          <p:cNvGrpSpPr/>
          <p:nvPr/>
        </p:nvGrpSpPr>
        <p:grpSpPr>
          <a:xfrm>
            <a:off x="1028700" y="1201837"/>
            <a:ext cx="5690984" cy="1452189"/>
            <a:chOff x="0" y="0"/>
            <a:chExt cx="7587978" cy="1936252"/>
          </a:xfrm>
        </p:grpSpPr>
        <p:cxnSp>
          <p:nvCxnSpPr>
            <p:cNvPr id="622" name="Google Shape;622;p21"/>
            <p:cNvCxnSpPr/>
            <p:nvPr/>
          </p:nvCxnSpPr>
          <p:spPr>
            <a:xfrm>
              <a:off x="63061" y="75250"/>
              <a:ext cx="7469111" cy="0"/>
            </a:xfrm>
            <a:prstGeom prst="straightConnector1">
              <a:avLst/>
            </a:prstGeom>
            <a:noFill/>
            <a:ln cap="flat" cmpd="sng" w="18700">
              <a:solidFill>
                <a:srgbClr val="FFFFFF"/>
              </a:solidFill>
              <a:prstDash val="solid"/>
              <a:round/>
              <a:headEnd len="sm" w="sm" type="none"/>
              <a:tailEnd len="sm" w="sm" type="none"/>
            </a:ln>
          </p:spPr>
        </p:cxnSp>
        <p:cxnSp>
          <p:nvCxnSpPr>
            <p:cNvPr id="623" name="Google Shape;623;p21"/>
            <p:cNvCxnSpPr/>
            <p:nvPr/>
          </p:nvCxnSpPr>
          <p:spPr>
            <a:xfrm rot="10800000">
              <a:off x="7539426" y="75250"/>
              <a:ext cx="0" cy="1789002"/>
            </a:xfrm>
            <a:prstGeom prst="straightConnector1">
              <a:avLst/>
            </a:prstGeom>
            <a:noFill/>
            <a:ln cap="flat" cmpd="sng" w="18700">
              <a:solidFill>
                <a:srgbClr val="FFFFFF"/>
              </a:solidFill>
              <a:prstDash val="solid"/>
              <a:round/>
              <a:headEnd len="sm" w="sm" type="none"/>
              <a:tailEnd len="sm" w="sm" type="none"/>
            </a:ln>
          </p:spPr>
        </p:cxnSp>
        <p:cxnSp>
          <p:nvCxnSpPr>
            <p:cNvPr id="624" name="Google Shape;624;p21"/>
            <p:cNvCxnSpPr/>
            <p:nvPr/>
          </p:nvCxnSpPr>
          <p:spPr>
            <a:xfrm>
              <a:off x="63061" y="1854893"/>
              <a:ext cx="7469111" cy="0"/>
            </a:xfrm>
            <a:prstGeom prst="straightConnector1">
              <a:avLst/>
            </a:prstGeom>
            <a:noFill/>
            <a:ln cap="flat" cmpd="sng" w="18700">
              <a:solidFill>
                <a:srgbClr val="FFFFFF"/>
              </a:solidFill>
              <a:prstDash val="solid"/>
              <a:round/>
              <a:headEnd len="sm" w="sm" type="none"/>
              <a:tailEnd len="sm" w="sm" type="none"/>
            </a:ln>
          </p:spPr>
        </p:cxnSp>
        <p:cxnSp>
          <p:nvCxnSpPr>
            <p:cNvPr id="625" name="Google Shape;625;p21"/>
            <p:cNvCxnSpPr/>
            <p:nvPr/>
          </p:nvCxnSpPr>
          <p:spPr>
            <a:xfrm rot="10800000">
              <a:off x="55807" y="75250"/>
              <a:ext cx="0" cy="1789002"/>
            </a:xfrm>
            <a:prstGeom prst="straightConnector1">
              <a:avLst/>
            </a:prstGeom>
            <a:noFill/>
            <a:ln cap="flat" cmpd="sng" w="18700">
              <a:solidFill>
                <a:srgbClr val="FFFFFF"/>
              </a:solidFill>
              <a:prstDash val="solid"/>
              <a:round/>
              <a:headEnd len="sm" w="sm" type="none"/>
              <a:tailEnd len="sm" w="sm" type="none"/>
            </a:ln>
          </p:spPr>
        </p:cxnSp>
        <p:grpSp>
          <p:nvGrpSpPr>
            <p:cNvPr id="626" name="Google Shape;626;p21"/>
            <p:cNvGrpSpPr/>
            <p:nvPr/>
          </p:nvGrpSpPr>
          <p:grpSpPr>
            <a:xfrm>
              <a:off x="0" y="0"/>
              <a:ext cx="111613" cy="144000"/>
              <a:chOff x="0" y="0"/>
              <a:chExt cx="629997" cy="812800"/>
            </a:xfrm>
          </p:grpSpPr>
          <p:sp>
            <p:nvSpPr>
              <p:cNvPr id="627" name="Google Shape;627;p21"/>
              <p:cNvSpPr/>
              <p:nvPr/>
            </p:nvSpPr>
            <p:spPr>
              <a:xfrm>
                <a:off x="0" y="0"/>
                <a:ext cx="629997" cy="812800"/>
              </a:xfrm>
              <a:custGeom>
                <a:rect b="b" l="l" r="r" t="t"/>
                <a:pathLst>
                  <a:path extrusionOk="0" h="812800" w="629997">
                    <a:moveTo>
                      <a:pt x="314998" y="0"/>
                    </a:moveTo>
                    <a:cubicBezTo>
                      <a:pt x="141030" y="0"/>
                      <a:pt x="0" y="181951"/>
                      <a:pt x="0" y="406400"/>
                    </a:cubicBezTo>
                    <a:cubicBezTo>
                      <a:pt x="0" y="630849"/>
                      <a:pt x="141030" y="812800"/>
                      <a:pt x="314998" y="812800"/>
                    </a:cubicBezTo>
                    <a:cubicBezTo>
                      <a:pt x="488967" y="812800"/>
                      <a:pt x="629997" y="630849"/>
                      <a:pt x="629997" y="406400"/>
                    </a:cubicBezTo>
                    <a:cubicBezTo>
                      <a:pt x="629997" y="181951"/>
                      <a:pt x="488967" y="0"/>
                      <a:pt x="314998"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8" name="Google Shape;628;p21"/>
              <p:cNvSpPr txBox="1"/>
              <p:nvPr/>
            </p:nvSpPr>
            <p:spPr>
              <a:xfrm>
                <a:off x="59062" y="28575"/>
                <a:ext cx="511872"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29" name="Google Shape;629;p21"/>
            <p:cNvGrpSpPr/>
            <p:nvPr/>
          </p:nvGrpSpPr>
          <p:grpSpPr>
            <a:xfrm>
              <a:off x="0" y="1792252"/>
              <a:ext cx="111613" cy="144000"/>
              <a:chOff x="0" y="0"/>
              <a:chExt cx="629997" cy="812800"/>
            </a:xfrm>
          </p:grpSpPr>
          <p:sp>
            <p:nvSpPr>
              <p:cNvPr id="630" name="Google Shape;630;p21"/>
              <p:cNvSpPr/>
              <p:nvPr/>
            </p:nvSpPr>
            <p:spPr>
              <a:xfrm>
                <a:off x="0" y="0"/>
                <a:ext cx="629997" cy="812800"/>
              </a:xfrm>
              <a:custGeom>
                <a:rect b="b" l="l" r="r" t="t"/>
                <a:pathLst>
                  <a:path extrusionOk="0" h="812800" w="629997">
                    <a:moveTo>
                      <a:pt x="314998" y="0"/>
                    </a:moveTo>
                    <a:cubicBezTo>
                      <a:pt x="141030" y="0"/>
                      <a:pt x="0" y="181951"/>
                      <a:pt x="0" y="406400"/>
                    </a:cubicBezTo>
                    <a:cubicBezTo>
                      <a:pt x="0" y="630849"/>
                      <a:pt x="141030" y="812800"/>
                      <a:pt x="314998" y="812800"/>
                    </a:cubicBezTo>
                    <a:cubicBezTo>
                      <a:pt x="488967" y="812800"/>
                      <a:pt x="629997" y="630849"/>
                      <a:pt x="629997" y="406400"/>
                    </a:cubicBezTo>
                    <a:cubicBezTo>
                      <a:pt x="629997" y="181951"/>
                      <a:pt x="488967" y="0"/>
                      <a:pt x="314998"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1" name="Google Shape;631;p21"/>
              <p:cNvSpPr txBox="1"/>
              <p:nvPr/>
            </p:nvSpPr>
            <p:spPr>
              <a:xfrm>
                <a:off x="59062" y="28575"/>
                <a:ext cx="511872"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32" name="Google Shape;632;p21"/>
            <p:cNvGrpSpPr/>
            <p:nvPr/>
          </p:nvGrpSpPr>
          <p:grpSpPr>
            <a:xfrm>
              <a:off x="7476365" y="0"/>
              <a:ext cx="111613" cy="144000"/>
              <a:chOff x="0" y="0"/>
              <a:chExt cx="629997" cy="812800"/>
            </a:xfrm>
          </p:grpSpPr>
          <p:sp>
            <p:nvSpPr>
              <p:cNvPr id="633" name="Google Shape;633;p21"/>
              <p:cNvSpPr/>
              <p:nvPr/>
            </p:nvSpPr>
            <p:spPr>
              <a:xfrm>
                <a:off x="0" y="0"/>
                <a:ext cx="629997" cy="812800"/>
              </a:xfrm>
              <a:custGeom>
                <a:rect b="b" l="l" r="r" t="t"/>
                <a:pathLst>
                  <a:path extrusionOk="0" h="812800" w="629997">
                    <a:moveTo>
                      <a:pt x="314998" y="0"/>
                    </a:moveTo>
                    <a:cubicBezTo>
                      <a:pt x="141030" y="0"/>
                      <a:pt x="0" y="181951"/>
                      <a:pt x="0" y="406400"/>
                    </a:cubicBezTo>
                    <a:cubicBezTo>
                      <a:pt x="0" y="630849"/>
                      <a:pt x="141030" y="812800"/>
                      <a:pt x="314998" y="812800"/>
                    </a:cubicBezTo>
                    <a:cubicBezTo>
                      <a:pt x="488967" y="812800"/>
                      <a:pt x="629997" y="630849"/>
                      <a:pt x="629997" y="406400"/>
                    </a:cubicBezTo>
                    <a:cubicBezTo>
                      <a:pt x="629997" y="181951"/>
                      <a:pt x="488967" y="0"/>
                      <a:pt x="314998"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4" name="Google Shape;634;p21"/>
              <p:cNvSpPr txBox="1"/>
              <p:nvPr/>
            </p:nvSpPr>
            <p:spPr>
              <a:xfrm>
                <a:off x="59062" y="28575"/>
                <a:ext cx="511872"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35" name="Google Shape;635;p21"/>
            <p:cNvGrpSpPr/>
            <p:nvPr/>
          </p:nvGrpSpPr>
          <p:grpSpPr>
            <a:xfrm>
              <a:off x="7476365" y="1792252"/>
              <a:ext cx="111613" cy="144000"/>
              <a:chOff x="0" y="0"/>
              <a:chExt cx="629997" cy="812800"/>
            </a:xfrm>
          </p:grpSpPr>
          <p:sp>
            <p:nvSpPr>
              <p:cNvPr id="636" name="Google Shape;636;p21"/>
              <p:cNvSpPr/>
              <p:nvPr/>
            </p:nvSpPr>
            <p:spPr>
              <a:xfrm>
                <a:off x="0" y="0"/>
                <a:ext cx="629997" cy="812800"/>
              </a:xfrm>
              <a:custGeom>
                <a:rect b="b" l="l" r="r" t="t"/>
                <a:pathLst>
                  <a:path extrusionOk="0" h="812800" w="629997">
                    <a:moveTo>
                      <a:pt x="314998" y="0"/>
                    </a:moveTo>
                    <a:cubicBezTo>
                      <a:pt x="141030" y="0"/>
                      <a:pt x="0" y="181951"/>
                      <a:pt x="0" y="406400"/>
                    </a:cubicBezTo>
                    <a:cubicBezTo>
                      <a:pt x="0" y="630849"/>
                      <a:pt x="141030" y="812800"/>
                      <a:pt x="314998" y="812800"/>
                    </a:cubicBezTo>
                    <a:cubicBezTo>
                      <a:pt x="488967" y="812800"/>
                      <a:pt x="629997" y="630849"/>
                      <a:pt x="629997" y="406400"/>
                    </a:cubicBezTo>
                    <a:cubicBezTo>
                      <a:pt x="629997" y="181951"/>
                      <a:pt x="488967" y="0"/>
                      <a:pt x="314998"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7" name="Google Shape;637;p21"/>
              <p:cNvSpPr txBox="1"/>
              <p:nvPr/>
            </p:nvSpPr>
            <p:spPr>
              <a:xfrm>
                <a:off x="59062" y="28575"/>
                <a:ext cx="511872"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sp>
        <p:nvSpPr>
          <p:cNvPr id="638" name="Google Shape;638;p21"/>
          <p:cNvSpPr txBox="1"/>
          <p:nvPr/>
        </p:nvSpPr>
        <p:spPr>
          <a:xfrm>
            <a:off x="1418400" y="1394561"/>
            <a:ext cx="5080585" cy="1066740"/>
          </a:xfrm>
          <a:prstGeom prst="rect">
            <a:avLst/>
          </a:prstGeom>
          <a:noFill/>
          <a:ln>
            <a:noFill/>
          </a:ln>
        </p:spPr>
        <p:txBody>
          <a:bodyPr anchorCtr="0" anchor="t" bIns="0" lIns="0" spcFirstLastPara="1" rIns="0" wrap="square" tIns="0">
            <a:spAutoFit/>
          </a:bodyPr>
          <a:lstStyle/>
          <a:p>
            <a:pPr indent="0" lvl="0" marL="0" marR="0" rtl="0" algn="l">
              <a:lnSpc>
                <a:spcPct val="120017"/>
              </a:lnSpc>
              <a:spcBef>
                <a:spcPts val="0"/>
              </a:spcBef>
              <a:spcAft>
                <a:spcPts val="0"/>
              </a:spcAft>
              <a:buNone/>
            </a:pPr>
            <a:r>
              <a:rPr b="0" i="0" lang="en-US" sz="7019" u="none" cap="none" strike="noStrike">
                <a:solidFill>
                  <a:srgbClr val="FFFFFF"/>
                </a:solidFill>
                <a:latin typeface="Russo One"/>
                <a:ea typeface="Russo One"/>
                <a:cs typeface="Russo One"/>
                <a:sym typeface="Russo One"/>
              </a:rPr>
              <a:t>ANALYSIS</a:t>
            </a:r>
            <a:endParaRPr/>
          </a:p>
        </p:txBody>
      </p:sp>
      <p:pic>
        <p:nvPicPr>
          <p:cNvPr id="639" name="Google Shape;639;p21"/>
          <p:cNvPicPr preferRelativeResize="0"/>
          <p:nvPr/>
        </p:nvPicPr>
        <p:blipFill rotWithShape="1">
          <a:blip r:embed="rId3">
            <a:alphaModFix/>
          </a:blip>
          <a:srcRect b="0" l="0" r="0" t="0"/>
          <a:stretch/>
        </p:blipFill>
        <p:spPr>
          <a:xfrm>
            <a:off x="6936192" y="1151832"/>
            <a:ext cx="10982454" cy="8844797"/>
          </a:xfrm>
          <a:prstGeom prst="rect">
            <a:avLst/>
          </a:prstGeom>
          <a:noFill/>
          <a:ln>
            <a:noFill/>
          </a:ln>
        </p:spPr>
      </p:pic>
      <p:sp>
        <p:nvSpPr>
          <p:cNvPr id="640" name="Google Shape;640;p21"/>
          <p:cNvSpPr txBox="1"/>
          <p:nvPr/>
        </p:nvSpPr>
        <p:spPr>
          <a:xfrm>
            <a:off x="1439591" y="3032952"/>
            <a:ext cx="5470285" cy="614648"/>
          </a:xfrm>
          <a:prstGeom prst="rect">
            <a:avLst/>
          </a:prstGeom>
          <a:noFill/>
          <a:ln>
            <a:noFill/>
          </a:ln>
        </p:spPr>
        <p:txBody>
          <a:bodyPr anchorCtr="0" anchor="t" bIns="0" lIns="0" spcFirstLastPara="1" rIns="0" wrap="square" tIns="0">
            <a:spAutoFit/>
          </a:bodyPr>
          <a:lstStyle/>
          <a:p>
            <a:pPr indent="0" lvl="0" marL="0" marR="0" rtl="0" algn="l">
              <a:lnSpc>
                <a:spcPct val="119985"/>
              </a:lnSpc>
              <a:spcBef>
                <a:spcPts val="0"/>
              </a:spcBef>
              <a:spcAft>
                <a:spcPts val="0"/>
              </a:spcAft>
              <a:buNone/>
            </a:pPr>
            <a:r>
              <a:rPr b="0" i="0" lang="en-US" sz="4043" u="none" cap="none" strike="noStrike">
                <a:solidFill>
                  <a:srgbClr val="FFFFFF"/>
                </a:solidFill>
                <a:latin typeface="Russo One"/>
                <a:ea typeface="Russo One"/>
                <a:cs typeface="Russo One"/>
                <a:sym typeface="Russo One"/>
              </a:rPr>
              <a:t>DATA COLLECTION</a:t>
            </a:r>
            <a:endParaRPr/>
          </a:p>
        </p:txBody>
      </p:sp>
      <p:sp>
        <p:nvSpPr>
          <p:cNvPr id="641" name="Google Shape;641;p21"/>
          <p:cNvSpPr txBox="1"/>
          <p:nvPr/>
        </p:nvSpPr>
        <p:spPr>
          <a:xfrm>
            <a:off x="1439591" y="5968854"/>
            <a:ext cx="5470285" cy="614648"/>
          </a:xfrm>
          <a:prstGeom prst="rect">
            <a:avLst/>
          </a:prstGeom>
          <a:noFill/>
          <a:ln>
            <a:noFill/>
          </a:ln>
        </p:spPr>
        <p:txBody>
          <a:bodyPr anchorCtr="0" anchor="t" bIns="0" lIns="0" spcFirstLastPara="1" rIns="0" wrap="square" tIns="0">
            <a:spAutoFit/>
          </a:bodyPr>
          <a:lstStyle/>
          <a:p>
            <a:pPr indent="0" lvl="0" marL="0" marR="0" rtl="0" algn="l">
              <a:lnSpc>
                <a:spcPct val="119985"/>
              </a:lnSpc>
              <a:spcBef>
                <a:spcPts val="0"/>
              </a:spcBef>
              <a:spcAft>
                <a:spcPts val="0"/>
              </a:spcAft>
              <a:buNone/>
            </a:pPr>
            <a:r>
              <a:rPr b="0" i="0" lang="en-US" sz="4043" u="none" cap="none" strike="noStrike">
                <a:solidFill>
                  <a:srgbClr val="FFFFFF"/>
                </a:solidFill>
                <a:latin typeface="Russo One"/>
                <a:ea typeface="Russo One"/>
                <a:cs typeface="Russo One"/>
                <a:sym typeface="Russo One"/>
              </a:rPr>
              <a:t>CALCULATION</a:t>
            </a:r>
            <a:endParaRPr/>
          </a:p>
        </p:txBody>
      </p:sp>
      <p:sp>
        <p:nvSpPr>
          <p:cNvPr id="642" name="Google Shape;642;p21"/>
          <p:cNvSpPr txBox="1"/>
          <p:nvPr/>
        </p:nvSpPr>
        <p:spPr>
          <a:xfrm>
            <a:off x="1418400" y="3917170"/>
            <a:ext cx="5101800" cy="16809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i="0" lang="en-US" sz="2100" u="none" cap="none" strike="noStrike">
                <a:solidFill>
                  <a:srgbClr val="FFFFFF"/>
                </a:solidFill>
                <a:latin typeface="Open Sans"/>
                <a:ea typeface="Open Sans"/>
                <a:cs typeface="Open Sans"/>
                <a:sym typeface="Open Sans"/>
              </a:rPr>
              <a:t>Gathering information on royalty transactions from multiple sources, such as sales records, licensing agreements, and royalty statements.</a:t>
            </a:r>
            <a:endParaRPr>
              <a:latin typeface="Open Sans"/>
              <a:ea typeface="Open Sans"/>
              <a:cs typeface="Open Sans"/>
              <a:sym typeface="Open Sans"/>
            </a:endParaRPr>
          </a:p>
        </p:txBody>
      </p:sp>
      <p:sp>
        <p:nvSpPr>
          <p:cNvPr id="643" name="Google Shape;643;p21"/>
          <p:cNvSpPr txBox="1"/>
          <p:nvPr/>
        </p:nvSpPr>
        <p:spPr>
          <a:xfrm>
            <a:off x="1418400" y="6853072"/>
            <a:ext cx="5101800" cy="16809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i="0" lang="en-US" sz="2100" u="none" cap="none" strike="noStrike">
                <a:solidFill>
                  <a:srgbClr val="FFFFFF"/>
                </a:solidFill>
                <a:latin typeface="Open Sans"/>
                <a:ea typeface="Open Sans"/>
                <a:cs typeface="Open Sans"/>
                <a:sym typeface="Open Sans"/>
              </a:rPr>
              <a:t>Gathering information on royalty transactions from multiple sources, such as sales records, licensing agreements, and royalty statements.</a:t>
            </a:r>
            <a:endParaRPr>
              <a:latin typeface="Open Sans"/>
              <a:ea typeface="Open Sans"/>
              <a:cs typeface="Open Sans"/>
              <a:sym typeface="Open Sans"/>
            </a:endParaRPr>
          </a:p>
        </p:txBody>
      </p:sp>
      <p:pic>
        <p:nvPicPr>
          <p:cNvPr id="644" name="Google Shape;644;p21"/>
          <p:cNvPicPr preferRelativeResize="0"/>
          <p:nvPr/>
        </p:nvPicPr>
        <p:blipFill>
          <a:blip r:embed="rId4">
            <a:alphaModFix/>
          </a:blip>
          <a:stretch>
            <a:fillRect/>
          </a:stretch>
        </p:blipFill>
        <p:spPr>
          <a:xfrm>
            <a:off x="6182950" y="8533975"/>
            <a:ext cx="1601650" cy="1601650"/>
          </a:xfrm>
          <a:prstGeom prst="rect">
            <a:avLst/>
          </a:prstGeom>
          <a:noFill/>
          <a:ln>
            <a:noFill/>
          </a:ln>
        </p:spPr>
      </p:pic>
      <p:pic>
        <p:nvPicPr>
          <p:cNvPr id="645" name="Google Shape;645;p21"/>
          <p:cNvPicPr preferRelativeResize="0"/>
          <p:nvPr/>
        </p:nvPicPr>
        <p:blipFill>
          <a:blip r:embed="rId5">
            <a:alphaModFix/>
          </a:blip>
          <a:stretch>
            <a:fillRect/>
          </a:stretch>
        </p:blipFill>
        <p:spPr>
          <a:xfrm>
            <a:off x="8916400" y="160925"/>
            <a:ext cx="1680900" cy="16809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33940"/>
        </a:solidFill>
      </p:bgPr>
    </p:bg>
    <p:spTree>
      <p:nvGrpSpPr>
        <p:cNvPr id="649" name="Shape 649"/>
        <p:cNvGrpSpPr/>
        <p:nvPr/>
      </p:nvGrpSpPr>
      <p:grpSpPr>
        <a:xfrm>
          <a:off x="0" y="0"/>
          <a:ext cx="0" cy="0"/>
          <a:chOff x="0" y="0"/>
          <a:chExt cx="0" cy="0"/>
        </a:xfrm>
      </p:grpSpPr>
      <p:grpSp>
        <p:nvGrpSpPr>
          <p:cNvPr id="650" name="Google Shape;650;p22"/>
          <p:cNvGrpSpPr/>
          <p:nvPr/>
        </p:nvGrpSpPr>
        <p:grpSpPr>
          <a:xfrm>
            <a:off x="604516" y="326659"/>
            <a:ext cx="17078972" cy="9452856"/>
            <a:chOff x="0" y="-241102"/>
            <a:chExt cx="22771962" cy="12603808"/>
          </a:xfrm>
        </p:grpSpPr>
        <p:grpSp>
          <p:nvGrpSpPr>
            <p:cNvPr id="651" name="Google Shape;651;p22"/>
            <p:cNvGrpSpPr/>
            <p:nvPr/>
          </p:nvGrpSpPr>
          <p:grpSpPr>
            <a:xfrm>
              <a:off x="0" y="-241102"/>
              <a:ext cx="22771962" cy="12603808"/>
              <a:chOff x="0" y="-47625"/>
              <a:chExt cx="4498165" cy="2489641"/>
            </a:xfrm>
          </p:grpSpPr>
          <p:sp>
            <p:nvSpPr>
              <p:cNvPr id="652" name="Google Shape;652;p22"/>
              <p:cNvSpPr/>
              <p:nvPr/>
            </p:nvSpPr>
            <p:spPr>
              <a:xfrm>
                <a:off x="0" y="0"/>
                <a:ext cx="4498165" cy="2442016"/>
              </a:xfrm>
              <a:custGeom>
                <a:rect b="b" l="l" r="r" t="t"/>
                <a:pathLst>
                  <a:path extrusionOk="0" h="2442016" w="4498165">
                    <a:moveTo>
                      <a:pt x="0" y="0"/>
                    </a:moveTo>
                    <a:lnTo>
                      <a:pt x="4498165" y="0"/>
                    </a:lnTo>
                    <a:lnTo>
                      <a:pt x="4498165" y="2442016"/>
                    </a:lnTo>
                    <a:lnTo>
                      <a:pt x="0" y="2442016"/>
                    </a:lnTo>
                    <a:close/>
                  </a:path>
                </a:pathLst>
              </a:custGeom>
              <a:gradFill>
                <a:gsLst>
                  <a:gs pos="0">
                    <a:srgbClr val="16181B"/>
                  </a:gs>
                  <a:gs pos="100000">
                    <a:srgbClr val="333940"/>
                  </a:gs>
                </a:gsLst>
                <a:lin ang="2700000" scaled="0"/>
              </a:gradFill>
              <a:ln cap="sq" cmpd="sng" w="19050">
                <a:solidFill>
                  <a:srgbClr val="FFFFFF"/>
                </a:solidFill>
                <a:prstDash val="solid"/>
                <a:miter lim="8000"/>
                <a:headEnd len="sm" w="sm" type="none"/>
                <a:tailEnd len="sm" w="sm" type="none"/>
              </a:ln>
            </p:spPr>
          </p:sp>
          <p:sp>
            <p:nvSpPr>
              <p:cNvPr id="653" name="Google Shape;653;p22"/>
              <p:cNvSpPr txBox="1"/>
              <p:nvPr/>
            </p:nvSpPr>
            <p:spPr>
              <a:xfrm>
                <a:off x="0" y="-47625"/>
                <a:ext cx="4498164" cy="2489641"/>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654" name="Google Shape;654;p22"/>
            <p:cNvSpPr txBox="1"/>
            <p:nvPr/>
          </p:nvSpPr>
          <p:spPr>
            <a:xfrm>
              <a:off x="16322613" y="386137"/>
              <a:ext cx="4285500" cy="720600"/>
            </a:xfrm>
            <a:prstGeom prst="rect">
              <a:avLst/>
            </a:prstGeom>
            <a:noFill/>
            <a:ln>
              <a:noFill/>
            </a:ln>
          </p:spPr>
          <p:txBody>
            <a:bodyPr anchorCtr="0" anchor="t" bIns="0" lIns="0" spcFirstLastPara="1" rIns="0" wrap="square" tIns="0">
              <a:spAutoFit/>
            </a:bodyPr>
            <a:lstStyle/>
            <a:p>
              <a:pPr indent="0" lvl="0" marL="0" marR="0" rtl="0" algn="r">
                <a:lnSpc>
                  <a:spcPct val="119988"/>
                </a:lnSpc>
                <a:spcBef>
                  <a:spcPts val="0"/>
                </a:spcBef>
                <a:spcAft>
                  <a:spcPts val="0"/>
                </a:spcAft>
                <a:buNone/>
              </a:pPr>
              <a:r>
                <a:rPr b="0" i="0" lang="en-US" sz="3527" u="none" cap="none" strike="noStrike">
                  <a:solidFill>
                    <a:srgbClr val="FFFFFF"/>
                  </a:solidFill>
                  <a:latin typeface="Russo One"/>
                  <a:ea typeface="Russo One"/>
                  <a:cs typeface="Russo One"/>
                  <a:sym typeface="Russo One"/>
                </a:rPr>
                <a:t>01/02/2025</a:t>
              </a:r>
              <a:endParaRPr/>
            </a:p>
          </p:txBody>
        </p:sp>
        <p:cxnSp>
          <p:nvCxnSpPr>
            <p:cNvPr id="655" name="Google Shape;655;p22"/>
            <p:cNvCxnSpPr/>
            <p:nvPr/>
          </p:nvCxnSpPr>
          <p:spPr>
            <a:xfrm>
              <a:off x="21105630" y="725862"/>
              <a:ext cx="1323748" cy="0"/>
            </a:xfrm>
            <a:prstGeom prst="straightConnector1">
              <a:avLst/>
            </a:prstGeom>
            <a:noFill/>
            <a:ln cap="flat" cmpd="sng" w="50800">
              <a:solidFill>
                <a:srgbClr val="FFFFFF"/>
              </a:solidFill>
              <a:prstDash val="solid"/>
              <a:round/>
              <a:headEnd len="sm" w="sm" type="none"/>
              <a:tailEnd len="med" w="med" type="stealth"/>
            </a:ln>
          </p:spPr>
        </p:cxnSp>
      </p:grpSp>
      <p:sp>
        <p:nvSpPr>
          <p:cNvPr id="656" name="Google Shape;656;p22"/>
          <p:cNvSpPr txBox="1"/>
          <p:nvPr/>
        </p:nvSpPr>
        <p:spPr>
          <a:xfrm>
            <a:off x="1369697" y="7062518"/>
            <a:ext cx="4323110" cy="609540"/>
          </a:xfrm>
          <a:prstGeom prst="rect">
            <a:avLst/>
          </a:prstGeom>
          <a:noFill/>
          <a:ln>
            <a:noFill/>
          </a:ln>
        </p:spPr>
        <p:txBody>
          <a:bodyPr anchorCtr="0" anchor="t" bIns="0" lIns="0" spcFirstLastPara="1" rIns="0" wrap="square" tIns="0">
            <a:spAutoFit/>
          </a:bodyPr>
          <a:lstStyle/>
          <a:p>
            <a:pPr indent="0" lvl="0" marL="0" marR="0" rtl="0" algn="l">
              <a:lnSpc>
                <a:spcPct val="119985"/>
              </a:lnSpc>
              <a:spcBef>
                <a:spcPts val="0"/>
              </a:spcBef>
              <a:spcAft>
                <a:spcPts val="0"/>
              </a:spcAft>
              <a:buNone/>
            </a:pPr>
            <a:r>
              <a:rPr b="0" i="0" lang="en-US" sz="4043" u="none" cap="none" strike="noStrike">
                <a:solidFill>
                  <a:srgbClr val="FFFFFF"/>
                </a:solidFill>
                <a:latin typeface="Russo One"/>
                <a:ea typeface="Russo One"/>
                <a:cs typeface="Russo One"/>
                <a:sym typeface="Russo One"/>
              </a:rPr>
              <a:t>CLIENT NAME</a:t>
            </a:r>
            <a:endParaRPr/>
          </a:p>
        </p:txBody>
      </p:sp>
      <p:sp>
        <p:nvSpPr>
          <p:cNvPr id="657" name="Google Shape;657;p22"/>
          <p:cNvSpPr txBox="1"/>
          <p:nvPr/>
        </p:nvSpPr>
        <p:spPr>
          <a:xfrm>
            <a:off x="6623968" y="7062518"/>
            <a:ext cx="4323110" cy="609540"/>
          </a:xfrm>
          <a:prstGeom prst="rect">
            <a:avLst/>
          </a:prstGeom>
          <a:noFill/>
          <a:ln>
            <a:noFill/>
          </a:ln>
        </p:spPr>
        <p:txBody>
          <a:bodyPr anchorCtr="0" anchor="t" bIns="0" lIns="0" spcFirstLastPara="1" rIns="0" wrap="square" tIns="0">
            <a:spAutoFit/>
          </a:bodyPr>
          <a:lstStyle/>
          <a:p>
            <a:pPr indent="0" lvl="0" marL="0" marR="0" rtl="0" algn="l">
              <a:lnSpc>
                <a:spcPct val="119985"/>
              </a:lnSpc>
              <a:spcBef>
                <a:spcPts val="0"/>
              </a:spcBef>
              <a:spcAft>
                <a:spcPts val="0"/>
              </a:spcAft>
              <a:buNone/>
            </a:pPr>
            <a:r>
              <a:rPr b="0" i="0" lang="en-US" sz="4043" u="none" cap="none" strike="noStrike">
                <a:solidFill>
                  <a:srgbClr val="FFFFFF"/>
                </a:solidFill>
                <a:latin typeface="Russo One"/>
                <a:ea typeface="Russo One"/>
                <a:cs typeface="Russo One"/>
                <a:sym typeface="Russo One"/>
              </a:rPr>
              <a:t>CLIENT NAME</a:t>
            </a:r>
            <a:endParaRPr/>
          </a:p>
        </p:txBody>
      </p:sp>
      <p:sp>
        <p:nvSpPr>
          <p:cNvPr id="658" name="Google Shape;658;p22"/>
          <p:cNvSpPr txBox="1"/>
          <p:nvPr/>
        </p:nvSpPr>
        <p:spPr>
          <a:xfrm>
            <a:off x="11878239" y="7062518"/>
            <a:ext cx="4323110" cy="609540"/>
          </a:xfrm>
          <a:prstGeom prst="rect">
            <a:avLst/>
          </a:prstGeom>
          <a:noFill/>
          <a:ln>
            <a:noFill/>
          </a:ln>
        </p:spPr>
        <p:txBody>
          <a:bodyPr anchorCtr="0" anchor="t" bIns="0" lIns="0" spcFirstLastPara="1" rIns="0" wrap="square" tIns="0">
            <a:spAutoFit/>
          </a:bodyPr>
          <a:lstStyle/>
          <a:p>
            <a:pPr indent="0" lvl="0" marL="0" marR="0" rtl="0" algn="l">
              <a:lnSpc>
                <a:spcPct val="119985"/>
              </a:lnSpc>
              <a:spcBef>
                <a:spcPts val="0"/>
              </a:spcBef>
              <a:spcAft>
                <a:spcPts val="0"/>
              </a:spcAft>
              <a:buNone/>
            </a:pPr>
            <a:r>
              <a:rPr b="0" i="0" lang="en-US" sz="4043" u="none" cap="none" strike="noStrike">
                <a:solidFill>
                  <a:srgbClr val="FFFFFF"/>
                </a:solidFill>
                <a:latin typeface="Russo One"/>
                <a:ea typeface="Russo One"/>
                <a:cs typeface="Russo One"/>
                <a:sym typeface="Russo One"/>
              </a:rPr>
              <a:t>CLIENT NAME</a:t>
            </a:r>
            <a:endParaRPr/>
          </a:p>
        </p:txBody>
      </p:sp>
      <p:sp>
        <p:nvSpPr>
          <p:cNvPr id="659" name="Google Shape;659;p22"/>
          <p:cNvSpPr txBox="1"/>
          <p:nvPr/>
        </p:nvSpPr>
        <p:spPr>
          <a:xfrm>
            <a:off x="1369697" y="7915071"/>
            <a:ext cx="3306000" cy="7758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i="0" lang="en-US" sz="2100" u="none" cap="none" strike="noStrike">
                <a:solidFill>
                  <a:srgbClr val="FFFFFF"/>
                </a:solidFill>
                <a:latin typeface="Open Sans"/>
                <a:ea typeface="Open Sans"/>
                <a:cs typeface="Open Sans"/>
                <a:sym typeface="Open Sans"/>
              </a:rPr>
              <a:t>Elaborate on what you want to discuss. </a:t>
            </a:r>
            <a:endParaRPr>
              <a:latin typeface="Open Sans"/>
              <a:ea typeface="Open Sans"/>
              <a:cs typeface="Open Sans"/>
              <a:sym typeface="Open Sans"/>
            </a:endParaRPr>
          </a:p>
        </p:txBody>
      </p:sp>
      <p:sp>
        <p:nvSpPr>
          <p:cNvPr id="660" name="Google Shape;660;p22"/>
          <p:cNvSpPr txBox="1"/>
          <p:nvPr/>
        </p:nvSpPr>
        <p:spPr>
          <a:xfrm>
            <a:off x="6623968" y="7915071"/>
            <a:ext cx="3306000" cy="7758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i="0" lang="en-US" sz="2100" u="none" cap="none" strike="noStrike">
                <a:solidFill>
                  <a:srgbClr val="FFFFFF"/>
                </a:solidFill>
                <a:latin typeface="Open Sans"/>
                <a:ea typeface="Open Sans"/>
                <a:cs typeface="Open Sans"/>
                <a:sym typeface="Open Sans"/>
              </a:rPr>
              <a:t>Elaborate on what you want to discuss. </a:t>
            </a:r>
            <a:endParaRPr>
              <a:latin typeface="Open Sans"/>
              <a:ea typeface="Open Sans"/>
              <a:cs typeface="Open Sans"/>
              <a:sym typeface="Open Sans"/>
            </a:endParaRPr>
          </a:p>
        </p:txBody>
      </p:sp>
      <p:sp>
        <p:nvSpPr>
          <p:cNvPr id="661" name="Google Shape;661;p22"/>
          <p:cNvSpPr txBox="1"/>
          <p:nvPr/>
        </p:nvSpPr>
        <p:spPr>
          <a:xfrm>
            <a:off x="11878239" y="7915071"/>
            <a:ext cx="3306000" cy="7758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i="0" lang="en-US" sz="2100" u="none" cap="none" strike="noStrike">
                <a:solidFill>
                  <a:srgbClr val="FFFFFF"/>
                </a:solidFill>
                <a:latin typeface="Open Sans"/>
                <a:ea typeface="Open Sans"/>
                <a:cs typeface="Open Sans"/>
                <a:sym typeface="Open Sans"/>
              </a:rPr>
              <a:t>Elaborate on what you want to discuss. </a:t>
            </a:r>
            <a:endParaRPr>
              <a:latin typeface="Open Sans"/>
              <a:ea typeface="Open Sans"/>
              <a:cs typeface="Open Sans"/>
              <a:sym typeface="Open Sans"/>
            </a:endParaRPr>
          </a:p>
        </p:txBody>
      </p:sp>
      <p:grpSp>
        <p:nvGrpSpPr>
          <p:cNvPr id="662" name="Google Shape;662;p22"/>
          <p:cNvGrpSpPr/>
          <p:nvPr/>
        </p:nvGrpSpPr>
        <p:grpSpPr>
          <a:xfrm>
            <a:off x="1028700" y="1013575"/>
            <a:ext cx="7756822" cy="1452189"/>
            <a:chOff x="0" y="0"/>
            <a:chExt cx="10342430" cy="1936252"/>
          </a:xfrm>
        </p:grpSpPr>
        <p:cxnSp>
          <p:nvCxnSpPr>
            <p:cNvPr id="663" name="Google Shape;663;p22"/>
            <p:cNvCxnSpPr/>
            <p:nvPr/>
          </p:nvCxnSpPr>
          <p:spPr>
            <a:xfrm>
              <a:off x="85952" y="75250"/>
              <a:ext cx="10180414" cy="0"/>
            </a:xfrm>
            <a:prstGeom prst="straightConnector1">
              <a:avLst/>
            </a:prstGeom>
            <a:noFill/>
            <a:ln cap="flat" cmpd="sng" w="18700">
              <a:solidFill>
                <a:srgbClr val="FFFFFF"/>
              </a:solidFill>
              <a:prstDash val="solid"/>
              <a:round/>
              <a:headEnd len="sm" w="sm" type="none"/>
              <a:tailEnd len="sm" w="sm" type="none"/>
            </a:ln>
          </p:spPr>
        </p:cxnSp>
        <p:cxnSp>
          <p:nvCxnSpPr>
            <p:cNvPr id="664" name="Google Shape;664;p22"/>
            <p:cNvCxnSpPr/>
            <p:nvPr/>
          </p:nvCxnSpPr>
          <p:spPr>
            <a:xfrm rot="10800000">
              <a:off x="10276254" y="75250"/>
              <a:ext cx="0" cy="1789002"/>
            </a:xfrm>
            <a:prstGeom prst="straightConnector1">
              <a:avLst/>
            </a:prstGeom>
            <a:noFill/>
            <a:ln cap="flat" cmpd="sng" w="18700">
              <a:solidFill>
                <a:srgbClr val="FFFFFF"/>
              </a:solidFill>
              <a:prstDash val="solid"/>
              <a:round/>
              <a:headEnd len="sm" w="sm" type="none"/>
              <a:tailEnd len="sm" w="sm" type="none"/>
            </a:ln>
          </p:spPr>
        </p:cxnSp>
        <p:cxnSp>
          <p:nvCxnSpPr>
            <p:cNvPr id="665" name="Google Shape;665;p22"/>
            <p:cNvCxnSpPr/>
            <p:nvPr/>
          </p:nvCxnSpPr>
          <p:spPr>
            <a:xfrm>
              <a:off x="85952" y="1854893"/>
              <a:ext cx="10180414" cy="0"/>
            </a:xfrm>
            <a:prstGeom prst="straightConnector1">
              <a:avLst/>
            </a:prstGeom>
            <a:noFill/>
            <a:ln cap="flat" cmpd="sng" w="18700">
              <a:solidFill>
                <a:srgbClr val="FFFFFF"/>
              </a:solidFill>
              <a:prstDash val="solid"/>
              <a:round/>
              <a:headEnd len="sm" w="sm" type="none"/>
              <a:tailEnd len="sm" w="sm" type="none"/>
            </a:ln>
          </p:spPr>
        </p:cxnSp>
        <p:cxnSp>
          <p:nvCxnSpPr>
            <p:cNvPr id="666" name="Google Shape;666;p22"/>
            <p:cNvCxnSpPr/>
            <p:nvPr/>
          </p:nvCxnSpPr>
          <p:spPr>
            <a:xfrm rot="10800000">
              <a:off x="76065" y="75250"/>
              <a:ext cx="0" cy="1789002"/>
            </a:xfrm>
            <a:prstGeom prst="straightConnector1">
              <a:avLst/>
            </a:prstGeom>
            <a:noFill/>
            <a:ln cap="flat" cmpd="sng" w="18700">
              <a:solidFill>
                <a:srgbClr val="FFFFFF"/>
              </a:solidFill>
              <a:prstDash val="solid"/>
              <a:round/>
              <a:headEnd len="sm" w="sm" type="none"/>
              <a:tailEnd len="sm" w="sm" type="none"/>
            </a:ln>
          </p:spPr>
        </p:cxnSp>
        <p:grpSp>
          <p:nvGrpSpPr>
            <p:cNvPr id="667" name="Google Shape;667;p22"/>
            <p:cNvGrpSpPr/>
            <p:nvPr/>
          </p:nvGrpSpPr>
          <p:grpSpPr>
            <a:xfrm>
              <a:off x="0" y="0"/>
              <a:ext cx="152129" cy="144000"/>
              <a:chOff x="0" y="0"/>
              <a:chExt cx="858687" cy="812800"/>
            </a:xfrm>
          </p:grpSpPr>
          <p:sp>
            <p:nvSpPr>
              <p:cNvPr id="668" name="Google Shape;668;p22"/>
              <p:cNvSpPr/>
              <p:nvPr/>
            </p:nvSpPr>
            <p:spPr>
              <a:xfrm>
                <a:off x="0" y="0"/>
                <a:ext cx="858687" cy="812800"/>
              </a:xfrm>
              <a:custGeom>
                <a:rect b="b" l="l" r="r" t="t"/>
                <a:pathLst>
                  <a:path extrusionOk="0" h="812800" w="858687">
                    <a:moveTo>
                      <a:pt x="429343" y="0"/>
                    </a:moveTo>
                    <a:cubicBezTo>
                      <a:pt x="192224" y="0"/>
                      <a:pt x="0" y="181951"/>
                      <a:pt x="0" y="406400"/>
                    </a:cubicBezTo>
                    <a:cubicBezTo>
                      <a:pt x="0" y="630849"/>
                      <a:pt x="192224" y="812800"/>
                      <a:pt x="429343" y="812800"/>
                    </a:cubicBezTo>
                    <a:cubicBezTo>
                      <a:pt x="666463" y="812800"/>
                      <a:pt x="858687" y="630849"/>
                      <a:pt x="858687" y="406400"/>
                    </a:cubicBezTo>
                    <a:cubicBezTo>
                      <a:pt x="858687" y="181951"/>
                      <a:pt x="666463" y="0"/>
                      <a:pt x="429343"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9" name="Google Shape;669;p22"/>
              <p:cNvSpPr txBox="1"/>
              <p:nvPr/>
            </p:nvSpPr>
            <p:spPr>
              <a:xfrm>
                <a:off x="80502" y="28575"/>
                <a:ext cx="697683"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70" name="Google Shape;670;p22"/>
            <p:cNvGrpSpPr/>
            <p:nvPr/>
          </p:nvGrpSpPr>
          <p:grpSpPr>
            <a:xfrm>
              <a:off x="0" y="1792252"/>
              <a:ext cx="152129" cy="144000"/>
              <a:chOff x="0" y="0"/>
              <a:chExt cx="858687" cy="812800"/>
            </a:xfrm>
          </p:grpSpPr>
          <p:sp>
            <p:nvSpPr>
              <p:cNvPr id="671" name="Google Shape;671;p22"/>
              <p:cNvSpPr/>
              <p:nvPr/>
            </p:nvSpPr>
            <p:spPr>
              <a:xfrm>
                <a:off x="0" y="0"/>
                <a:ext cx="858687" cy="812800"/>
              </a:xfrm>
              <a:custGeom>
                <a:rect b="b" l="l" r="r" t="t"/>
                <a:pathLst>
                  <a:path extrusionOk="0" h="812800" w="858687">
                    <a:moveTo>
                      <a:pt x="429343" y="0"/>
                    </a:moveTo>
                    <a:cubicBezTo>
                      <a:pt x="192224" y="0"/>
                      <a:pt x="0" y="181951"/>
                      <a:pt x="0" y="406400"/>
                    </a:cubicBezTo>
                    <a:cubicBezTo>
                      <a:pt x="0" y="630849"/>
                      <a:pt x="192224" y="812800"/>
                      <a:pt x="429343" y="812800"/>
                    </a:cubicBezTo>
                    <a:cubicBezTo>
                      <a:pt x="666463" y="812800"/>
                      <a:pt x="858687" y="630849"/>
                      <a:pt x="858687" y="406400"/>
                    </a:cubicBezTo>
                    <a:cubicBezTo>
                      <a:pt x="858687" y="181951"/>
                      <a:pt x="666463" y="0"/>
                      <a:pt x="429343"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2" name="Google Shape;672;p22"/>
              <p:cNvSpPr txBox="1"/>
              <p:nvPr/>
            </p:nvSpPr>
            <p:spPr>
              <a:xfrm>
                <a:off x="80502" y="28575"/>
                <a:ext cx="697683"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73" name="Google Shape;673;p22"/>
            <p:cNvGrpSpPr/>
            <p:nvPr/>
          </p:nvGrpSpPr>
          <p:grpSpPr>
            <a:xfrm>
              <a:off x="10190301" y="0"/>
              <a:ext cx="152129" cy="144000"/>
              <a:chOff x="0" y="0"/>
              <a:chExt cx="858687" cy="812800"/>
            </a:xfrm>
          </p:grpSpPr>
          <p:sp>
            <p:nvSpPr>
              <p:cNvPr id="674" name="Google Shape;674;p22"/>
              <p:cNvSpPr/>
              <p:nvPr/>
            </p:nvSpPr>
            <p:spPr>
              <a:xfrm>
                <a:off x="0" y="0"/>
                <a:ext cx="858687" cy="812800"/>
              </a:xfrm>
              <a:custGeom>
                <a:rect b="b" l="l" r="r" t="t"/>
                <a:pathLst>
                  <a:path extrusionOk="0" h="812800" w="858687">
                    <a:moveTo>
                      <a:pt x="429343" y="0"/>
                    </a:moveTo>
                    <a:cubicBezTo>
                      <a:pt x="192224" y="0"/>
                      <a:pt x="0" y="181951"/>
                      <a:pt x="0" y="406400"/>
                    </a:cubicBezTo>
                    <a:cubicBezTo>
                      <a:pt x="0" y="630849"/>
                      <a:pt x="192224" y="812800"/>
                      <a:pt x="429343" y="812800"/>
                    </a:cubicBezTo>
                    <a:cubicBezTo>
                      <a:pt x="666463" y="812800"/>
                      <a:pt x="858687" y="630849"/>
                      <a:pt x="858687" y="406400"/>
                    </a:cubicBezTo>
                    <a:cubicBezTo>
                      <a:pt x="858687" y="181951"/>
                      <a:pt x="666463" y="0"/>
                      <a:pt x="429343"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5" name="Google Shape;675;p22"/>
              <p:cNvSpPr txBox="1"/>
              <p:nvPr/>
            </p:nvSpPr>
            <p:spPr>
              <a:xfrm>
                <a:off x="80502" y="28575"/>
                <a:ext cx="697683"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76" name="Google Shape;676;p22"/>
            <p:cNvGrpSpPr/>
            <p:nvPr/>
          </p:nvGrpSpPr>
          <p:grpSpPr>
            <a:xfrm>
              <a:off x="10190301" y="1792252"/>
              <a:ext cx="152129" cy="144000"/>
              <a:chOff x="0" y="0"/>
              <a:chExt cx="858687" cy="812800"/>
            </a:xfrm>
          </p:grpSpPr>
          <p:sp>
            <p:nvSpPr>
              <p:cNvPr id="677" name="Google Shape;677;p22"/>
              <p:cNvSpPr/>
              <p:nvPr/>
            </p:nvSpPr>
            <p:spPr>
              <a:xfrm>
                <a:off x="0" y="0"/>
                <a:ext cx="858687" cy="812800"/>
              </a:xfrm>
              <a:custGeom>
                <a:rect b="b" l="l" r="r" t="t"/>
                <a:pathLst>
                  <a:path extrusionOk="0" h="812800" w="858687">
                    <a:moveTo>
                      <a:pt x="429343" y="0"/>
                    </a:moveTo>
                    <a:cubicBezTo>
                      <a:pt x="192224" y="0"/>
                      <a:pt x="0" y="181951"/>
                      <a:pt x="0" y="406400"/>
                    </a:cubicBezTo>
                    <a:cubicBezTo>
                      <a:pt x="0" y="630849"/>
                      <a:pt x="192224" y="812800"/>
                      <a:pt x="429343" y="812800"/>
                    </a:cubicBezTo>
                    <a:cubicBezTo>
                      <a:pt x="666463" y="812800"/>
                      <a:pt x="858687" y="630849"/>
                      <a:pt x="858687" y="406400"/>
                    </a:cubicBezTo>
                    <a:cubicBezTo>
                      <a:pt x="858687" y="181951"/>
                      <a:pt x="666463" y="0"/>
                      <a:pt x="429343"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8" name="Google Shape;678;p22"/>
              <p:cNvSpPr txBox="1"/>
              <p:nvPr/>
            </p:nvSpPr>
            <p:spPr>
              <a:xfrm>
                <a:off x="80502" y="28575"/>
                <a:ext cx="697683"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sp>
        <p:nvSpPr>
          <p:cNvPr id="679" name="Google Shape;679;p22"/>
          <p:cNvSpPr txBox="1"/>
          <p:nvPr/>
        </p:nvSpPr>
        <p:spPr>
          <a:xfrm>
            <a:off x="1369697" y="1206299"/>
            <a:ext cx="7774303" cy="1066740"/>
          </a:xfrm>
          <a:prstGeom prst="rect">
            <a:avLst/>
          </a:prstGeom>
          <a:noFill/>
          <a:ln>
            <a:noFill/>
          </a:ln>
        </p:spPr>
        <p:txBody>
          <a:bodyPr anchorCtr="0" anchor="t" bIns="0" lIns="0" spcFirstLastPara="1" rIns="0" wrap="square" tIns="0">
            <a:spAutoFit/>
          </a:bodyPr>
          <a:lstStyle/>
          <a:p>
            <a:pPr indent="0" lvl="0" marL="0" marR="0" rtl="0" algn="l">
              <a:lnSpc>
                <a:spcPct val="120017"/>
              </a:lnSpc>
              <a:spcBef>
                <a:spcPts val="0"/>
              </a:spcBef>
              <a:spcAft>
                <a:spcPts val="0"/>
              </a:spcAft>
              <a:buNone/>
            </a:pPr>
            <a:r>
              <a:rPr b="0" i="0" lang="en-US" sz="7019" u="none" cap="none" strike="noStrike">
                <a:solidFill>
                  <a:srgbClr val="FFFFFF"/>
                </a:solidFill>
                <a:latin typeface="Russo One"/>
                <a:ea typeface="Russo One"/>
                <a:cs typeface="Russo One"/>
                <a:sym typeface="Russo One"/>
              </a:rPr>
              <a:t>TESTIMONIALS</a:t>
            </a:r>
            <a:endParaRPr/>
          </a:p>
        </p:txBody>
      </p:sp>
      <p:pic>
        <p:nvPicPr>
          <p:cNvPr id="680" name="Google Shape;680;p22"/>
          <p:cNvPicPr preferRelativeResize="0"/>
          <p:nvPr/>
        </p:nvPicPr>
        <p:blipFill>
          <a:blip r:embed="rId3">
            <a:alphaModFix/>
          </a:blip>
          <a:stretch>
            <a:fillRect/>
          </a:stretch>
        </p:blipFill>
        <p:spPr>
          <a:xfrm>
            <a:off x="15373815" y="1762670"/>
            <a:ext cx="4163785" cy="2404525"/>
          </a:xfrm>
          <a:prstGeom prst="rect">
            <a:avLst/>
          </a:prstGeom>
          <a:noFill/>
          <a:ln>
            <a:noFill/>
          </a:ln>
        </p:spPr>
      </p:pic>
      <p:pic>
        <p:nvPicPr>
          <p:cNvPr id="681" name="Google Shape;681;p22"/>
          <p:cNvPicPr preferRelativeResize="0"/>
          <p:nvPr/>
        </p:nvPicPr>
        <p:blipFill>
          <a:blip r:embed="rId4">
            <a:alphaModFix/>
          </a:blip>
          <a:stretch>
            <a:fillRect/>
          </a:stretch>
        </p:blipFill>
        <p:spPr>
          <a:xfrm>
            <a:off x="15624836" y="7915075"/>
            <a:ext cx="1759811" cy="1650225"/>
          </a:xfrm>
          <a:prstGeom prst="rect">
            <a:avLst/>
          </a:prstGeom>
          <a:noFill/>
          <a:ln>
            <a:noFill/>
          </a:ln>
        </p:spPr>
      </p:pic>
      <p:pic>
        <p:nvPicPr>
          <p:cNvPr id="682" name="Google Shape;682;p22"/>
          <p:cNvPicPr preferRelativeResize="0"/>
          <p:nvPr/>
        </p:nvPicPr>
        <p:blipFill>
          <a:blip r:embed="rId5">
            <a:alphaModFix/>
          </a:blip>
          <a:stretch>
            <a:fillRect/>
          </a:stretch>
        </p:blipFill>
        <p:spPr>
          <a:xfrm>
            <a:off x="10460450" y="1553526"/>
            <a:ext cx="1553144" cy="1650225"/>
          </a:xfrm>
          <a:prstGeom prst="rect">
            <a:avLst/>
          </a:prstGeom>
          <a:noFill/>
          <a:ln>
            <a:noFill/>
          </a:ln>
        </p:spPr>
      </p:pic>
      <p:pic>
        <p:nvPicPr>
          <p:cNvPr id="683" name="Google Shape;683;p22"/>
          <p:cNvPicPr preferRelativeResize="0"/>
          <p:nvPr/>
        </p:nvPicPr>
        <p:blipFill>
          <a:blip r:embed="rId6">
            <a:alphaModFix/>
          </a:blip>
          <a:stretch>
            <a:fillRect/>
          </a:stretch>
        </p:blipFill>
        <p:spPr>
          <a:xfrm>
            <a:off x="7003775" y="3630952"/>
            <a:ext cx="2926200" cy="2926200"/>
          </a:xfrm>
          <a:prstGeom prst="rect">
            <a:avLst/>
          </a:prstGeom>
          <a:noFill/>
          <a:ln>
            <a:noFill/>
          </a:ln>
        </p:spPr>
      </p:pic>
      <p:pic>
        <p:nvPicPr>
          <p:cNvPr id="684" name="Google Shape;684;p22"/>
          <p:cNvPicPr preferRelativeResize="0"/>
          <p:nvPr/>
        </p:nvPicPr>
        <p:blipFill>
          <a:blip r:embed="rId7">
            <a:alphaModFix/>
          </a:blip>
          <a:stretch>
            <a:fillRect/>
          </a:stretch>
        </p:blipFill>
        <p:spPr>
          <a:xfrm>
            <a:off x="1559600" y="3505177"/>
            <a:ext cx="2926200" cy="2926224"/>
          </a:xfrm>
          <a:prstGeom prst="rect">
            <a:avLst/>
          </a:prstGeom>
          <a:noFill/>
          <a:ln>
            <a:noFill/>
          </a:ln>
        </p:spPr>
      </p:pic>
      <p:pic>
        <p:nvPicPr>
          <p:cNvPr id="685" name="Google Shape;685;p22"/>
          <p:cNvPicPr preferRelativeResize="0"/>
          <p:nvPr/>
        </p:nvPicPr>
        <p:blipFill>
          <a:blip r:embed="rId8">
            <a:alphaModFix/>
          </a:blip>
          <a:stretch>
            <a:fillRect/>
          </a:stretch>
        </p:blipFill>
        <p:spPr>
          <a:xfrm>
            <a:off x="11878250" y="3505200"/>
            <a:ext cx="2926200" cy="29262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33940"/>
        </a:solidFill>
      </p:bgPr>
    </p:bg>
    <p:spTree>
      <p:nvGrpSpPr>
        <p:cNvPr id="689" name="Shape 689"/>
        <p:cNvGrpSpPr/>
        <p:nvPr/>
      </p:nvGrpSpPr>
      <p:grpSpPr>
        <a:xfrm>
          <a:off x="0" y="0"/>
          <a:ext cx="0" cy="0"/>
          <a:chOff x="0" y="0"/>
          <a:chExt cx="0" cy="0"/>
        </a:xfrm>
      </p:grpSpPr>
      <p:grpSp>
        <p:nvGrpSpPr>
          <p:cNvPr id="690" name="Google Shape;690;p23"/>
          <p:cNvGrpSpPr/>
          <p:nvPr/>
        </p:nvGrpSpPr>
        <p:grpSpPr>
          <a:xfrm>
            <a:off x="604516" y="326659"/>
            <a:ext cx="17078972" cy="9452856"/>
            <a:chOff x="0" y="-241102"/>
            <a:chExt cx="22771962" cy="12603808"/>
          </a:xfrm>
        </p:grpSpPr>
        <p:grpSp>
          <p:nvGrpSpPr>
            <p:cNvPr id="691" name="Google Shape;691;p23"/>
            <p:cNvGrpSpPr/>
            <p:nvPr/>
          </p:nvGrpSpPr>
          <p:grpSpPr>
            <a:xfrm>
              <a:off x="0" y="-241102"/>
              <a:ext cx="22771962" cy="12603808"/>
              <a:chOff x="0" y="-47625"/>
              <a:chExt cx="4498165" cy="2489641"/>
            </a:xfrm>
          </p:grpSpPr>
          <p:sp>
            <p:nvSpPr>
              <p:cNvPr id="692" name="Google Shape;692;p23"/>
              <p:cNvSpPr/>
              <p:nvPr/>
            </p:nvSpPr>
            <p:spPr>
              <a:xfrm>
                <a:off x="0" y="0"/>
                <a:ext cx="4498165" cy="2442016"/>
              </a:xfrm>
              <a:custGeom>
                <a:rect b="b" l="l" r="r" t="t"/>
                <a:pathLst>
                  <a:path extrusionOk="0" h="2442016" w="4498165">
                    <a:moveTo>
                      <a:pt x="0" y="0"/>
                    </a:moveTo>
                    <a:lnTo>
                      <a:pt x="4498165" y="0"/>
                    </a:lnTo>
                    <a:lnTo>
                      <a:pt x="4498165" y="2442016"/>
                    </a:lnTo>
                    <a:lnTo>
                      <a:pt x="0" y="2442016"/>
                    </a:lnTo>
                    <a:close/>
                  </a:path>
                </a:pathLst>
              </a:custGeom>
              <a:gradFill>
                <a:gsLst>
                  <a:gs pos="0">
                    <a:srgbClr val="16181B"/>
                  </a:gs>
                  <a:gs pos="100000">
                    <a:srgbClr val="333940"/>
                  </a:gs>
                </a:gsLst>
                <a:path path="circle">
                  <a:fillToRect b="50%" l="50%" r="50%" t="50%"/>
                </a:path>
                <a:tileRect/>
              </a:gradFill>
              <a:ln cap="sq" cmpd="sng" w="19050">
                <a:solidFill>
                  <a:srgbClr val="FFFFFF"/>
                </a:solidFill>
                <a:prstDash val="solid"/>
                <a:miter lim="8000"/>
                <a:headEnd len="sm" w="sm" type="none"/>
                <a:tailEnd len="sm" w="sm" type="none"/>
              </a:ln>
            </p:spPr>
          </p:sp>
          <p:sp>
            <p:nvSpPr>
              <p:cNvPr id="693" name="Google Shape;693;p23"/>
              <p:cNvSpPr txBox="1"/>
              <p:nvPr/>
            </p:nvSpPr>
            <p:spPr>
              <a:xfrm>
                <a:off x="0" y="-47625"/>
                <a:ext cx="4498164" cy="2489641"/>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694" name="Google Shape;694;p23"/>
            <p:cNvCxnSpPr/>
            <p:nvPr/>
          </p:nvCxnSpPr>
          <p:spPr>
            <a:xfrm>
              <a:off x="21105630" y="725862"/>
              <a:ext cx="1323748" cy="0"/>
            </a:xfrm>
            <a:prstGeom prst="straightConnector1">
              <a:avLst/>
            </a:prstGeom>
            <a:noFill/>
            <a:ln cap="flat" cmpd="sng" w="50800">
              <a:solidFill>
                <a:srgbClr val="FFFFFF"/>
              </a:solidFill>
              <a:prstDash val="solid"/>
              <a:round/>
              <a:headEnd len="sm" w="sm" type="none"/>
              <a:tailEnd len="med" w="med" type="stealth"/>
            </a:ln>
          </p:spPr>
        </p:cxnSp>
        <p:sp>
          <p:nvSpPr>
            <p:cNvPr id="695" name="Google Shape;695;p23"/>
            <p:cNvSpPr txBox="1"/>
            <p:nvPr/>
          </p:nvSpPr>
          <p:spPr>
            <a:xfrm>
              <a:off x="16322613" y="386137"/>
              <a:ext cx="4285500" cy="720600"/>
            </a:xfrm>
            <a:prstGeom prst="rect">
              <a:avLst/>
            </a:prstGeom>
            <a:noFill/>
            <a:ln>
              <a:noFill/>
            </a:ln>
          </p:spPr>
          <p:txBody>
            <a:bodyPr anchorCtr="0" anchor="t" bIns="0" lIns="0" spcFirstLastPara="1" rIns="0" wrap="square" tIns="0">
              <a:spAutoFit/>
            </a:bodyPr>
            <a:lstStyle/>
            <a:p>
              <a:pPr indent="0" lvl="0" marL="0" marR="0" rtl="0" algn="r">
                <a:lnSpc>
                  <a:spcPct val="119988"/>
                </a:lnSpc>
                <a:spcBef>
                  <a:spcPts val="0"/>
                </a:spcBef>
                <a:spcAft>
                  <a:spcPts val="0"/>
                </a:spcAft>
                <a:buNone/>
              </a:pPr>
              <a:r>
                <a:rPr b="0" i="0" lang="en-US" sz="3527" u="none" cap="none" strike="noStrike">
                  <a:solidFill>
                    <a:srgbClr val="FFFFFF"/>
                  </a:solidFill>
                  <a:latin typeface="Russo One"/>
                  <a:ea typeface="Russo One"/>
                  <a:cs typeface="Russo One"/>
                  <a:sym typeface="Russo One"/>
                </a:rPr>
                <a:t>01/02/2025</a:t>
              </a:r>
              <a:endParaRPr/>
            </a:p>
          </p:txBody>
        </p:sp>
      </p:grpSp>
      <p:grpSp>
        <p:nvGrpSpPr>
          <p:cNvPr id="696" name="Google Shape;696;p23"/>
          <p:cNvGrpSpPr/>
          <p:nvPr/>
        </p:nvGrpSpPr>
        <p:grpSpPr>
          <a:xfrm>
            <a:off x="1028700" y="1028700"/>
            <a:ext cx="5724796" cy="1452189"/>
            <a:chOff x="0" y="0"/>
            <a:chExt cx="7633061" cy="1936252"/>
          </a:xfrm>
        </p:grpSpPr>
        <p:cxnSp>
          <p:nvCxnSpPr>
            <p:cNvPr id="697" name="Google Shape;697;p23"/>
            <p:cNvCxnSpPr/>
            <p:nvPr/>
          </p:nvCxnSpPr>
          <p:spPr>
            <a:xfrm>
              <a:off x="63436" y="75250"/>
              <a:ext cx="7513486" cy="0"/>
            </a:xfrm>
            <a:prstGeom prst="straightConnector1">
              <a:avLst/>
            </a:prstGeom>
            <a:noFill/>
            <a:ln cap="flat" cmpd="sng" w="18700">
              <a:solidFill>
                <a:srgbClr val="FFFFFF"/>
              </a:solidFill>
              <a:prstDash val="solid"/>
              <a:round/>
              <a:headEnd len="sm" w="sm" type="none"/>
              <a:tailEnd len="sm" w="sm" type="none"/>
            </a:ln>
          </p:spPr>
        </p:cxnSp>
        <p:cxnSp>
          <p:nvCxnSpPr>
            <p:cNvPr id="698" name="Google Shape;698;p23"/>
            <p:cNvCxnSpPr/>
            <p:nvPr/>
          </p:nvCxnSpPr>
          <p:spPr>
            <a:xfrm rot="10800000">
              <a:off x="7584219" y="75250"/>
              <a:ext cx="0" cy="1789002"/>
            </a:xfrm>
            <a:prstGeom prst="straightConnector1">
              <a:avLst/>
            </a:prstGeom>
            <a:noFill/>
            <a:ln cap="flat" cmpd="sng" w="18700">
              <a:solidFill>
                <a:srgbClr val="FFFFFF"/>
              </a:solidFill>
              <a:prstDash val="solid"/>
              <a:round/>
              <a:headEnd len="sm" w="sm" type="none"/>
              <a:tailEnd len="sm" w="sm" type="none"/>
            </a:ln>
          </p:spPr>
        </p:cxnSp>
        <p:cxnSp>
          <p:nvCxnSpPr>
            <p:cNvPr id="699" name="Google Shape;699;p23"/>
            <p:cNvCxnSpPr/>
            <p:nvPr/>
          </p:nvCxnSpPr>
          <p:spPr>
            <a:xfrm>
              <a:off x="63436" y="1854893"/>
              <a:ext cx="7513486" cy="0"/>
            </a:xfrm>
            <a:prstGeom prst="straightConnector1">
              <a:avLst/>
            </a:prstGeom>
            <a:noFill/>
            <a:ln cap="flat" cmpd="sng" w="18700">
              <a:solidFill>
                <a:srgbClr val="FFFFFF"/>
              </a:solidFill>
              <a:prstDash val="solid"/>
              <a:round/>
              <a:headEnd len="sm" w="sm" type="none"/>
              <a:tailEnd len="sm" w="sm" type="none"/>
            </a:ln>
          </p:spPr>
        </p:cxnSp>
        <p:cxnSp>
          <p:nvCxnSpPr>
            <p:cNvPr id="700" name="Google Shape;700;p23"/>
            <p:cNvCxnSpPr/>
            <p:nvPr/>
          </p:nvCxnSpPr>
          <p:spPr>
            <a:xfrm rot="10800000">
              <a:off x="56138" y="75250"/>
              <a:ext cx="0" cy="1789002"/>
            </a:xfrm>
            <a:prstGeom prst="straightConnector1">
              <a:avLst/>
            </a:prstGeom>
            <a:noFill/>
            <a:ln cap="flat" cmpd="sng" w="18700">
              <a:solidFill>
                <a:srgbClr val="FFFFFF"/>
              </a:solidFill>
              <a:prstDash val="solid"/>
              <a:round/>
              <a:headEnd len="sm" w="sm" type="none"/>
              <a:tailEnd len="sm" w="sm" type="none"/>
            </a:ln>
          </p:spPr>
        </p:cxnSp>
        <p:grpSp>
          <p:nvGrpSpPr>
            <p:cNvPr id="701" name="Google Shape;701;p23"/>
            <p:cNvGrpSpPr/>
            <p:nvPr/>
          </p:nvGrpSpPr>
          <p:grpSpPr>
            <a:xfrm>
              <a:off x="0" y="0"/>
              <a:ext cx="112277" cy="144000"/>
              <a:chOff x="0" y="0"/>
              <a:chExt cx="633740" cy="812800"/>
            </a:xfrm>
          </p:grpSpPr>
          <p:sp>
            <p:nvSpPr>
              <p:cNvPr id="702" name="Google Shape;702;p23"/>
              <p:cNvSpPr/>
              <p:nvPr/>
            </p:nvSpPr>
            <p:spPr>
              <a:xfrm>
                <a:off x="0" y="0"/>
                <a:ext cx="633740" cy="812800"/>
              </a:xfrm>
              <a:custGeom>
                <a:rect b="b" l="l" r="r" t="t"/>
                <a:pathLst>
                  <a:path extrusionOk="0" h="812800" w="633740">
                    <a:moveTo>
                      <a:pt x="316870" y="0"/>
                    </a:moveTo>
                    <a:cubicBezTo>
                      <a:pt x="141867" y="0"/>
                      <a:pt x="0" y="181951"/>
                      <a:pt x="0" y="406400"/>
                    </a:cubicBezTo>
                    <a:cubicBezTo>
                      <a:pt x="0" y="630849"/>
                      <a:pt x="141867" y="812800"/>
                      <a:pt x="316870" y="812800"/>
                    </a:cubicBezTo>
                    <a:cubicBezTo>
                      <a:pt x="491872" y="812800"/>
                      <a:pt x="633740" y="630849"/>
                      <a:pt x="633740" y="406400"/>
                    </a:cubicBezTo>
                    <a:cubicBezTo>
                      <a:pt x="633740" y="181951"/>
                      <a:pt x="491872" y="0"/>
                      <a:pt x="31687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3" name="Google Shape;703;p23"/>
              <p:cNvSpPr txBox="1"/>
              <p:nvPr/>
            </p:nvSpPr>
            <p:spPr>
              <a:xfrm>
                <a:off x="59413" y="28575"/>
                <a:ext cx="514913"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04" name="Google Shape;704;p23"/>
            <p:cNvGrpSpPr/>
            <p:nvPr/>
          </p:nvGrpSpPr>
          <p:grpSpPr>
            <a:xfrm>
              <a:off x="0" y="1792252"/>
              <a:ext cx="112277" cy="144000"/>
              <a:chOff x="0" y="0"/>
              <a:chExt cx="633740" cy="812800"/>
            </a:xfrm>
          </p:grpSpPr>
          <p:sp>
            <p:nvSpPr>
              <p:cNvPr id="705" name="Google Shape;705;p23"/>
              <p:cNvSpPr/>
              <p:nvPr/>
            </p:nvSpPr>
            <p:spPr>
              <a:xfrm>
                <a:off x="0" y="0"/>
                <a:ext cx="633740" cy="812800"/>
              </a:xfrm>
              <a:custGeom>
                <a:rect b="b" l="l" r="r" t="t"/>
                <a:pathLst>
                  <a:path extrusionOk="0" h="812800" w="633740">
                    <a:moveTo>
                      <a:pt x="316870" y="0"/>
                    </a:moveTo>
                    <a:cubicBezTo>
                      <a:pt x="141867" y="0"/>
                      <a:pt x="0" y="181951"/>
                      <a:pt x="0" y="406400"/>
                    </a:cubicBezTo>
                    <a:cubicBezTo>
                      <a:pt x="0" y="630849"/>
                      <a:pt x="141867" y="812800"/>
                      <a:pt x="316870" y="812800"/>
                    </a:cubicBezTo>
                    <a:cubicBezTo>
                      <a:pt x="491872" y="812800"/>
                      <a:pt x="633740" y="630849"/>
                      <a:pt x="633740" y="406400"/>
                    </a:cubicBezTo>
                    <a:cubicBezTo>
                      <a:pt x="633740" y="181951"/>
                      <a:pt x="491872" y="0"/>
                      <a:pt x="31687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6" name="Google Shape;706;p23"/>
              <p:cNvSpPr txBox="1"/>
              <p:nvPr/>
            </p:nvSpPr>
            <p:spPr>
              <a:xfrm>
                <a:off x="59413" y="28575"/>
                <a:ext cx="514913"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07" name="Google Shape;707;p23"/>
            <p:cNvGrpSpPr/>
            <p:nvPr/>
          </p:nvGrpSpPr>
          <p:grpSpPr>
            <a:xfrm>
              <a:off x="7520784" y="0"/>
              <a:ext cx="112277" cy="144000"/>
              <a:chOff x="0" y="0"/>
              <a:chExt cx="633740" cy="812800"/>
            </a:xfrm>
          </p:grpSpPr>
          <p:sp>
            <p:nvSpPr>
              <p:cNvPr id="708" name="Google Shape;708;p23"/>
              <p:cNvSpPr/>
              <p:nvPr/>
            </p:nvSpPr>
            <p:spPr>
              <a:xfrm>
                <a:off x="0" y="0"/>
                <a:ext cx="633740" cy="812800"/>
              </a:xfrm>
              <a:custGeom>
                <a:rect b="b" l="l" r="r" t="t"/>
                <a:pathLst>
                  <a:path extrusionOk="0" h="812800" w="633740">
                    <a:moveTo>
                      <a:pt x="316870" y="0"/>
                    </a:moveTo>
                    <a:cubicBezTo>
                      <a:pt x="141867" y="0"/>
                      <a:pt x="0" y="181951"/>
                      <a:pt x="0" y="406400"/>
                    </a:cubicBezTo>
                    <a:cubicBezTo>
                      <a:pt x="0" y="630849"/>
                      <a:pt x="141867" y="812800"/>
                      <a:pt x="316870" y="812800"/>
                    </a:cubicBezTo>
                    <a:cubicBezTo>
                      <a:pt x="491872" y="812800"/>
                      <a:pt x="633740" y="630849"/>
                      <a:pt x="633740" y="406400"/>
                    </a:cubicBezTo>
                    <a:cubicBezTo>
                      <a:pt x="633740" y="181951"/>
                      <a:pt x="491872" y="0"/>
                      <a:pt x="31687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9" name="Google Shape;709;p23"/>
              <p:cNvSpPr txBox="1"/>
              <p:nvPr/>
            </p:nvSpPr>
            <p:spPr>
              <a:xfrm>
                <a:off x="59413" y="28575"/>
                <a:ext cx="514913"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10" name="Google Shape;710;p23"/>
            <p:cNvGrpSpPr/>
            <p:nvPr/>
          </p:nvGrpSpPr>
          <p:grpSpPr>
            <a:xfrm>
              <a:off x="7520784" y="1792252"/>
              <a:ext cx="112277" cy="144000"/>
              <a:chOff x="0" y="0"/>
              <a:chExt cx="633740" cy="812800"/>
            </a:xfrm>
          </p:grpSpPr>
          <p:sp>
            <p:nvSpPr>
              <p:cNvPr id="711" name="Google Shape;711;p23"/>
              <p:cNvSpPr/>
              <p:nvPr/>
            </p:nvSpPr>
            <p:spPr>
              <a:xfrm>
                <a:off x="0" y="0"/>
                <a:ext cx="633740" cy="812800"/>
              </a:xfrm>
              <a:custGeom>
                <a:rect b="b" l="l" r="r" t="t"/>
                <a:pathLst>
                  <a:path extrusionOk="0" h="812800" w="633740">
                    <a:moveTo>
                      <a:pt x="316870" y="0"/>
                    </a:moveTo>
                    <a:cubicBezTo>
                      <a:pt x="141867" y="0"/>
                      <a:pt x="0" y="181951"/>
                      <a:pt x="0" y="406400"/>
                    </a:cubicBezTo>
                    <a:cubicBezTo>
                      <a:pt x="0" y="630849"/>
                      <a:pt x="141867" y="812800"/>
                      <a:pt x="316870" y="812800"/>
                    </a:cubicBezTo>
                    <a:cubicBezTo>
                      <a:pt x="491872" y="812800"/>
                      <a:pt x="633740" y="630849"/>
                      <a:pt x="633740" y="406400"/>
                    </a:cubicBezTo>
                    <a:cubicBezTo>
                      <a:pt x="633740" y="181951"/>
                      <a:pt x="491872" y="0"/>
                      <a:pt x="31687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2" name="Google Shape;712;p23"/>
              <p:cNvSpPr txBox="1"/>
              <p:nvPr/>
            </p:nvSpPr>
            <p:spPr>
              <a:xfrm>
                <a:off x="59413" y="28575"/>
                <a:ext cx="514913"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sp>
        <p:nvSpPr>
          <p:cNvPr id="713" name="Google Shape;713;p23"/>
          <p:cNvSpPr txBox="1"/>
          <p:nvPr/>
        </p:nvSpPr>
        <p:spPr>
          <a:xfrm>
            <a:off x="1431603" y="1221424"/>
            <a:ext cx="5321892" cy="1066740"/>
          </a:xfrm>
          <a:prstGeom prst="rect">
            <a:avLst/>
          </a:prstGeom>
          <a:noFill/>
          <a:ln>
            <a:noFill/>
          </a:ln>
        </p:spPr>
        <p:txBody>
          <a:bodyPr anchorCtr="0" anchor="t" bIns="0" lIns="0" spcFirstLastPara="1" rIns="0" wrap="square" tIns="0">
            <a:spAutoFit/>
          </a:bodyPr>
          <a:lstStyle/>
          <a:p>
            <a:pPr indent="0" lvl="0" marL="0" marR="0" rtl="0" algn="l">
              <a:lnSpc>
                <a:spcPct val="120017"/>
              </a:lnSpc>
              <a:spcBef>
                <a:spcPts val="0"/>
              </a:spcBef>
              <a:spcAft>
                <a:spcPts val="0"/>
              </a:spcAft>
              <a:buNone/>
            </a:pPr>
            <a:r>
              <a:rPr b="0" i="0" lang="en-US" sz="7019" u="none" cap="none" strike="noStrike">
                <a:solidFill>
                  <a:srgbClr val="FFFFFF"/>
                </a:solidFill>
                <a:latin typeface="Russo One"/>
                <a:ea typeface="Russo One"/>
                <a:cs typeface="Russo One"/>
                <a:sym typeface="Russo One"/>
              </a:rPr>
              <a:t>ABOUT US</a:t>
            </a:r>
            <a:endParaRPr/>
          </a:p>
        </p:txBody>
      </p:sp>
      <p:sp>
        <p:nvSpPr>
          <p:cNvPr id="714" name="Google Shape;714;p23"/>
          <p:cNvSpPr txBox="1"/>
          <p:nvPr/>
        </p:nvSpPr>
        <p:spPr>
          <a:xfrm>
            <a:off x="1028700" y="2933724"/>
            <a:ext cx="6646200" cy="48486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i="0" lang="en-US" sz="2100" u="none" cap="none" strike="noStrike">
                <a:solidFill>
                  <a:srgbClr val="FFFFFF"/>
                </a:solidFill>
                <a:latin typeface="Open Sans"/>
                <a:ea typeface="Open Sans"/>
                <a:cs typeface="Open Sans"/>
                <a:sym typeface="Open Sans"/>
              </a:rPr>
              <a:t>At our core, we are a group of passionate individuals dedicated to making a positive impact in the world. Our team is a mosaic of diverse backgrounds, experiences, and talents, all united by a common goal: to create meaningful change and inspire others to do the same. </a:t>
            </a:r>
            <a:endParaRPr>
              <a:latin typeface="Open Sans"/>
              <a:ea typeface="Open Sans"/>
              <a:cs typeface="Open Sans"/>
              <a:sym typeface="Open Sans"/>
            </a:endParaRPr>
          </a:p>
          <a:p>
            <a:pPr indent="0" lvl="0" marL="0" marR="0" rtl="0" algn="l">
              <a:lnSpc>
                <a:spcPct val="140000"/>
              </a:lnSpc>
              <a:spcBef>
                <a:spcPts val="0"/>
              </a:spcBef>
              <a:spcAft>
                <a:spcPts val="0"/>
              </a:spcAft>
              <a:buNone/>
            </a:pPr>
            <a:r>
              <a:t/>
            </a:r>
            <a:endParaRPr b="0" i="0" sz="2100" u="none" cap="none" strike="noStrike">
              <a:solidFill>
                <a:srgbClr val="FFFFFF"/>
              </a:solidFill>
              <a:latin typeface="Arial"/>
              <a:ea typeface="Arial"/>
              <a:cs typeface="Arial"/>
              <a:sym typeface="Arial"/>
            </a:endParaRPr>
          </a:p>
          <a:p>
            <a:pPr indent="0" lvl="0" marL="0" marR="0" rtl="0" algn="l">
              <a:lnSpc>
                <a:spcPct val="140000"/>
              </a:lnSpc>
              <a:spcBef>
                <a:spcPts val="0"/>
              </a:spcBef>
              <a:spcAft>
                <a:spcPts val="0"/>
              </a:spcAft>
              <a:buNone/>
            </a:pPr>
            <a:r>
              <a:rPr i="0" lang="en-US" sz="2100" u="none" cap="none" strike="noStrike">
                <a:solidFill>
                  <a:srgbClr val="FFFFFF"/>
                </a:solidFill>
                <a:latin typeface="Open Sans"/>
                <a:ea typeface="Open Sans"/>
                <a:cs typeface="Open Sans"/>
                <a:sym typeface="Open Sans"/>
              </a:rPr>
              <a:t>We believe in the power of collaboration, empathy, and innovation to drive progress and shape a better future for all. Join us on this journey as we strive to make a difference, one step at a time.</a:t>
            </a:r>
            <a:endParaRPr>
              <a:latin typeface="Open Sans"/>
              <a:ea typeface="Open Sans"/>
              <a:cs typeface="Open Sans"/>
              <a:sym typeface="Open Sans"/>
            </a:endParaRPr>
          </a:p>
        </p:txBody>
      </p:sp>
      <p:sp>
        <p:nvSpPr>
          <p:cNvPr id="715" name="Google Shape;715;p23"/>
          <p:cNvSpPr txBox="1"/>
          <p:nvPr/>
        </p:nvSpPr>
        <p:spPr>
          <a:xfrm>
            <a:off x="8443307" y="2933724"/>
            <a:ext cx="6646200" cy="48486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i="0" lang="en-US" sz="2100" u="none" cap="none" strike="noStrike">
                <a:solidFill>
                  <a:srgbClr val="FFFFFF"/>
                </a:solidFill>
                <a:latin typeface="Open Sans"/>
                <a:ea typeface="Open Sans"/>
                <a:cs typeface="Open Sans"/>
                <a:sym typeface="Open Sans"/>
              </a:rPr>
              <a:t>At our core, we are a group of passionate individuals dedicated to making a positive impact in the world. Our team is a mosaic of diverse backgrounds, experiences, and talents, all united by a common goal: to create meaningful change and inspire others to do the same. </a:t>
            </a:r>
            <a:endParaRPr>
              <a:latin typeface="Open Sans"/>
              <a:ea typeface="Open Sans"/>
              <a:cs typeface="Open Sans"/>
              <a:sym typeface="Open Sans"/>
            </a:endParaRPr>
          </a:p>
          <a:p>
            <a:pPr indent="0" lvl="0" marL="0" marR="0" rtl="0" algn="l">
              <a:lnSpc>
                <a:spcPct val="140000"/>
              </a:lnSpc>
              <a:spcBef>
                <a:spcPts val="0"/>
              </a:spcBef>
              <a:spcAft>
                <a:spcPts val="0"/>
              </a:spcAft>
              <a:buNone/>
            </a:pPr>
            <a:r>
              <a:t/>
            </a:r>
            <a:endParaRPr b="0" i="0" sz="2100" u="none" cap="none" strike="noStrike">
              <a:solidFill>
                <a:srgbClr val="FFFFFF"/>
              </a:solidFill>
              <a:latin typeface="Arial"/>
              <a:ea typeface="Arial"/>
              <a:cs typeface="Arial"/>
              <a:sym typeface="Arial"/>
            </a:endParaRPr>
          </a:p>
          <a:p>
            <a:pPr indent="0" lvl="0" marL="0" marR="0" rtl="0" algn="l">
              <a:lnSpc>
                <a:spcPct val="140000"/>
              </a:lnSpc>
              <a:spcBef>
                <a:spcPts val="0"/>
              </a:spcBef>
              <a:spcAft>
                <a:spcPts val="0"/>
              </a:spcAft>
              <a:buNone/>
            </a:pPr>
            <a:r>
              <a:rPr i="0" lang="en-US" sz="2100" u="none" cap="none" strike="noStrike">
                <a:solidFill>
                  <a:srgbClr val="FFFFFF"/>
                </a:solidFill>
                <a:latin typeface="Open Sans"/>
                <a:ea typeface="Open Sans"/>
                <a:cs typeface="Open Sans"/>
                <a:sym typeface="Open Sans"/>
              </a:rPr>
              <a:t>We believe in the power of collaboration, empathy, and innovation to drive progress and shape a better future for all. Join us on this journey as we strive to make a difference, one step at a time.</a:t>
            </a:r>
            <a:endParaRPr>
              <a:latin typeface="Open Sans"/>
              <a:ea typeface="Open Sans"/>
              <a:cs typeface="Open Sans"/>
              <a:sym typeface="Open Sans"/>
            </a:endParaRPr>
          </a:p>
        </p:txBody>
      </p:sp>
      <p:pic>
        <p:nvPicPr>
          <p:cNvPr id="716" name="Google Shape;716;p23"/>
          <p:cNvPicPr preferRelativeResize="0"/>
          <p:nvPr/>
        </p:nvPicPr>
        <p:blipFill>
          <a:blip r:embed="rId3">
            <a:alphaModFix/>
          </a:blip>
          <a:stretch>
            <a:fillRect/>
          </a:stretch>
        </p:blipFill>
        <p:spPr>
          <a:xfrm>
            <a:off x="15564075" y="4351311"/>
            <a:ext cx="4793150" cy="4421164"/>
          </a:xfrm>
          <a:prstGeom prst="rect">
            <a:avLst/>
          </a:prstGeom>
          <a:noFill/>
          <a:ln>
            <a:noFill/>
          </a:ln>
        </p:spPr>
      </p:pic>
      <p:pic>
        <p:nvPicPr>
          <p:cNvPr id="717" name="Google Shape;717;p23"/>
          <p:cNvPicPr preferRelativeResize="0"/>
          <p:nvPr/>
        </p:nvPicPr>
        <p:blipFill>
          <a:blip r:embed="rId4">
            <a:alphaModFix/>
          </a:blip>
          <a:stretch>
            <a:fillRect/>
          </a:stretch>
        </p:blipFill>
        <p:spPr>
          <a:xfrm>
            <a:off x="3471113" y="7898301"/>
            <a:ext cx="1761375" cy="1767574"/>
          </a:xfrm>
          <a:prstGeom prst="rect">
            <a:avLst/>
          </a:prstGeom>
          <a:noFill/>
          <a:ln>
            <a:noFill/>
          </a:ln>
        </p:spPr>
      </p:pic>
      <p:pic>
        <p:nvPicPr>
          <p:cNvPr id="718" name="Google Shape;718;p23"/>
          <p:cNvPicPr preferRelativeResize="0"/>
          <p:nvPr/>
        </p:nvPicPr>
        <p:blipFill>
          <a:blip r:embed="rId5">
            <a:alphaModFix/>
          </a:blip>
          <a:stretch>
            <a:fillRect/>
          </a:stretch>
        </p:blipFill>
        <p:spPr>
          <a:xfrm>
            <a:off x="10151425" y="719525"/>
            <a:ext cx="1761375" cy="176137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33940"/>
        </a:solidFill>
      </p:bgPr>
    </p:bg>
    <p:spTree>
      <p:nvGrpSpPr>
        <p:cNvPr id="722" name="Shape 722"/>
        <p:cNvGrpSpPr/>
        <p:nvPr/>
      </p:nvGrpSpPr>
      <p:grpSpPr>
        <a:xfrm>
          <a:off x="0" y="0"/>
          <a:ext cx="0" cy="0"/>
          <a:chOff x="0" y="0"/>
          <a:chExt cx="0" cy="0"/>
        </a:xfrm>
      </p:grpSpPr>
      <p:grpSp>
        <p:nvGrpSpPr>
          <p:cNvPr id="723" name="Google Shape;723;p24"/>
          <p:cNvGrpSpPr/>
          <p:nvPr/>
        </p:nvGrpSpPr>
        <p:grpSpPr>
          <a:xfrm>
            <a:off x="604516" y="326659"/>
            <a:ext cx="17078972" cy="9452856"/>
            <a:chOff x="0" y="-241102"/>
            <a:chExt cx="22771962" cy="12603808"/>
          </a:xfrm>
        </p:grpSpPr>
        <p:grpSp>
          <p:nvGrpSpPr>
            <p:cNvPr id="724" name="Google Shape;724;p24"/>
            <p:cNvGrpSpPr/>
            <p:nvPr/>
          </p:nvGrpSpPr>
          <p:grpSpPr>
            <a:xfrm>
              <a:off x="0" y="-241102"/>
              <a:ext cx="22771962" cy="12603808"/>
              <a:chOff x="0" y="-47625"/>
              <a:chExt cx="4498165" cy="2489641"/>
            </a:xfrm>
          </p:grpSpPr>
          <p:sp>
            <p:nvSpPr>
              <p:cNvPr id="725" name="Google Shape;725;p24"/>
              <p:cNvSpPr/>
              <p:nvPr/>
            </p:nvSpPr>
            <p:spPr>
              <a:xfrm>
                <a:off x="0" y="0"/>
                <a:ext cx="4498165" cy="2442016"/>
              </a:xfrm>
              <a:custGeom>
                <a:rect b="b" l="l" r="r" t="t"/>
                <a:pathLst>
                  <a:path extrusionOk="0" h="2442016" w="4498165">
                    <a:moveTo>
                      <a:pt x="0" y="0"/>
                    </a:moveTo>
                    <a:lnTo>
                      <a:pt x="4498165" y="0"/>
                    </a:lnTo>
                    <a:lnTo>
                      <a:pt x="4498165" y="2442016"/>
                    </a:lnTo>
                    <a:lnTo>
                      <a:pt x="0" y="2442016"/>
                    </a:lnTo>
                    <a:close/>
                  </a:path>
                </a:pathLst>
              </a:custGeom>
              <a:gradFill>
                <a:gsLst>
                  <a:gs pos="0">
                    <a:srgbClr val="16181B"/>
                  </a:gs>
                  <a:gs pos="100000">
                    <a:srgbClr val="333940"/>
                  </a:gs>
                </a:gsLst>
                <a:lin ang="2700000" scaled="0"/>
              </a:gradFill>
              <a:ln cap="sq" cmpd="sng" w="19050">
                <a:solidFill>
                  <a:srgbClr val="FFFFFF"/>
                </a:solidFill>
                <a:prstDash val="solid"/>
                <a:miter lim="8000"/>
                <a:headEnd len="sm" w="sm" type="none"/>
                <a:tailEnd len="sm" w="sm" type="none"/>
              </a:ln>
            </p:spPr>
          </p:sp>
          <p:sp>
            <p:nvSpPr>
              <p:cNvPr id="726" name="Google Shape;726;p24"/>
              <p:cNvSpPr txBox="1"/>
              <p:nvPr/>
            </p:nvSpPr>
            <p:spPr>
              <a:xfrm>
                <a:off x="0" y="-47625"/>
                <a:ext cx="4498164" cy="2489641"/>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727" name="Google Shape;727;p24"/>
            <p:cNvSpPr txBox="1"/>
            <p:nvPr/>
          </p:nvSpPr>
          <p:spPr>
            <a:xfrm>
              <a:off x="16322613" y="386137"/>
              <a:ext cx="4285424" cy="720725"/>
            </a:xfrm>
            <a:prstGeom prst="rect">
              <a:avLst/>
            </a:prstGeom>
            <a:noFill/>
            <a:ln>
              <a:noFill/>
            </a:ln>
          </p:spPr>
          <p:txBody>
            <a:bodyPr anchorCtr="0" anchor="t" bIns="0" lIns="0" spcFirstLastPara="1" rIns="0" wrap="square" tIns="0">
              <a:spAutoFit/>
            </a:bodyPr>
            <a:lstStyle/>
            <a:p>
              <a:pPr indent="0" lvl="0" marL="0" marR="0" rtl="0" algn="r">
                <a:lnSpc>
                  <a:spcPct val="119988"/>
                </a:lnSpc>
                <a:spcBef>
                  <a:spcPts val="0"/>
                </a:spcBef>
                <a:spcAft>
                  <a:spcPts val="0"/>
                </a:spcAft>
                <a:buNone/>
              </a:pPr>
              <a:r>
                <a:rPr b="0" i="0" lang="en-US" sz="3527" u="none" cap="none" strike="noStrike">
                  <a:solidFill>
                    <a:srgbClr val="FFFFFF"/>
                  </a:solidFill>
                  <a:latin typeface="Russo One"/>
                  <a:ea typeface="Russo One"/>
                  <a:cs typeface="Russo One"/>
                  <a:sym typeface="Russo One"/>
                </a:rPr>
                <a:t>01/02/2025</a:t>
              </a:r>
              <a:endParaRPr/>
            </a:p>
          </p:txBody>
        </p:sp>
        <p:cxnSp>
          <p:nvCxnSpPr>
            <p:cNvPr id="728" name="Google Shape;728;p24"/>
            <p:cNvCxnSpPr/>
            <p:nvPr/>
          </p:nvCxnSpPr>
          <p:spPr>
            <a:xfrm>
              <a:off x="21105630" y="725862"/>
              <a:ext cx="1323748" cy="0"/>
            </a:xfrm>
            <a:prstGeom prst="straightConnector1">
              <a:avLst/>
            </a:prstGeom>
            <a:noFill/>
            <a:ln cap="flat" cmpd="sng" w="50800">
              <a:solidFill>
                <a:srgbClr val="FFFFFF"/>
              </a:solidFill>
              <a:prstDash val="solid"/>
              <a:round/>
              <a:headEnd len="sm" w="sm" type="none"/>
              <a:tailEnd len="med" w="med" type="stealth"/>
            </a:ln>
          </p:spPr>
        </p:cxnSp>
      </p:grpSp>
      <p:grpSp>
        <p:nvGrpSpPr>
          <p:cNvPr id="729" name="Google Shape;729;p24"/>
          <p:cNvGrpSpPr/>
          <p:nvPr/>
        </p:nvGrpSpPr>
        <p:grpSpPr>
          <a:xfrm>
            <a:off x="9408404" y="1886587"/>
            <a:ext cx="6748930" cy="1452189"/>
            <a:chOff x="0" y="0"/>
            <a:chExt cx="8998573" cy="1936252"/>
          </a:xfrm>
        </p:grpSpPr>
        <p:cxnSp>
          <p:nvCxnSpPr>
            <p:cNvPr id="730" name="Google Shape;730;p24"/>
            <p:cNvCxnSpPr/>
            <p:nvPr/>
          </p:nvCxnSpPr>
          <p:spPr>
            <a:xfrm>
              <a:off x="74784" y="75250"/>
              <a:ext cx="8857609" cy="0"/>
            </a:xfrm>
            <a:prstGeom prst="straightConnector1">
              <a:avLst/>
            </a:prstGeom>
            <a:noFill/>
            <a:ln cap="flat" cmpd="sng" w="18700">
              <a:solidFill>
                <a:srgbClr val="FFFFFF"/>
              </a:solidFill>
              <a:prstDash val="solid"/>
              <a:round/>
              <a:headEnd len="sm" w="sm" type="none"/>
              <a:tailEnd len="sm" w="sm" type="none"/>
            </a:ln>
          </p:spPr>
        </p:cxnSp>
        <p:cxnSp>
          <p:nvCxnSpPr>
            <p:cNvPr id="731" name="Google Shape;731;p24"/>
            <p:cNvCxnSpPr/>
            <p:nvPr/>
          </p:nvCxnSpPr>
          <p:spPr>
            <a:xfrm rot="10800000">
              <a:off x="8940995" y="75250"/>
              <a:ext cx="0" cy="1789002"/>
            </a:xfrm>
            <a:prstGeom prst="straightConnector1">
              <a:avLst/>
            </a:prstGeom>
            <a:noFill/>
            <a:ln cap="flat" cmpd="sng" w="18700">
              <a:solidFill>
                <a:srgbClr val="FFFFFF"/>
              </a:solidFill>
              <a:prstDash val="solid"/>
              <a:round/>
              <a:headEnd len="sm" w="sm" type="none"/>
              <a:tailEnd len="sm" w="sm" type="none"/>
            </a:ln>
          </p:spPr>
        </p:cxnSp>
        <p:cxnSp>
          <p:nvCxnSpPr>
            <p:cNvPr id="732" name="Google Shape;732;p24"/>
            <p:cNvCxnSpPr/>
            <p:nvPr/>
          </p:nvCxnSpPr>
          <p:spPr>
            <a:xfrm>
              <a:off x="74784" y="1854893"/>
              <a:ext cx="8857609" cy="0"/>
            </a:xfrm>
            <a:prstGeom prst="straightConnector1">
              <a:avLst/>
            </a:prstGeom>
            <a:noFill/>
            <a:ln cap="flat" cmpd="sng" w="18700">
              <a:solidFill>
                <a:srgbClr val="FFFFFF"/>
              </a:solidFill>
              <a:prstDash val="solid"/>
              <a:round/>
              <a:headEnd len="sm" w="sm" type="none"/>
              <a:tailEnd len="sm" w="sm" type="none"/>
            </a:ln>
          </p:spPr>
        </p:cxnSp>
        <p:cxnSp>
          <p:nvCxnSpPr>
            <p:cNvPr id="733" name="Google Shape;733;p24"/>
            <p:cNvCxnSpPr/>
            <p:nvPr/>
          </p:nvCxnSpPr>
          <p:spPr>
            <a:xfrm rot="10800000">
              <a:off x="66181" y="75250"/>
              <a:ext cx="0" cy="1789002"/>
            </a:xfrm>
            <a:prstGeom prst="straightConnector1">
              <a:avLst/>
            </a:prstGeom>
            <a:noFill/>
            <a:ln cap="flat" cmpd="sng" w="18700">
              <a:solidFill>
                <a:srgbClr val="FFFFFF"/>
              </a:solidFill>
              <a:prstDash val="solid"/>
              <a:round/>
              <a:headEnd len="sm" w="sm" type="none"/>
              <a:tailEnd len="sm" w="sm" type="none"/>
            </a:ln>
          </p:spPr>
        </p:cxnSp>
        <p:grpSp>
          <p:nvGrpSpPr>
            <p:cNvPr id="734" name="Google Shape;734;p24"/>
            <p:cNvGrpSpPr/>
            <p:nvPr/>
          </p:nvGrpSpPr>
          <p:grpSpPr>
            <a:xfrm>
              <a:off x="0" y="0"/>
              <a:ext cx="132362" cy="144000"/>
              <a:chOff x="0" y="0"/>
              <a:chExt cx="747112" cy="812800"/>
            </a:xfrm>
          </p:grpSpPr>
          <p:sp>
            <p:nvSpPr>
              <p:cNvPr id="735" name="Google Shape;735;p24"/>
              <p:cNvSpPr/>
              <p:nvPr/>
            </p:nvSpPr>
            <p:spPr>
              <a:xfrm>
                <a:off x="0" y="0"/>
                <a:ext cx="747112" cy="812800"/>
              </a:xfrm>
              <a:custGeom>
                <a:rect b="b" l="l" r="r" t="t"/>
                <a:pathLst>
                  <a:path extrusionOk="0" h="812800" w="747112">
                    <a:moveTo>
                      <a:pt x="373556" y="0"/>
                    </a:moveTo>
                    <a:cubicBezTo>
                      <a:pt x="167247" y="0"/>
                      <a:pt x="0" y="181951"/>
                      <a:pt x="0" y="406400"/>
                    </a:cubicBezTo>
                    <a:cubicBezTo>
                      <a:pt x="0" y="630849"/>
                      <a:pt x="167247" y="812800"/>
                      <a:pt x="373556" y="812800"/>
                    </a:cubicBezTo>
                    <a:cubicBezTo>
                      <a:pt x="579865" y="812800"/>
                      <a:pt x="747112" y="630849"/>
                      <a:pt x="747112" y="406400"/>
                    </a:cubicBezTo>
                    <a:cubicBezTo>
                      <a:pt x="747112" y="181951"/>
                      <a:pt x="579865" y="0"/>
                      <a:pt x="373556"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6" name="Google Shape;736;p24"/>
              <p:cNvSpPr txBox="1"/>
              <p:nvPr/>
            </p:nvSpPr>
            <p:spPr>
              <a:xfrm>
                <a:off x="70042" y="28575"/>
                <a:ext cx="607029"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37" name="Google Shape;737;p24"/>
            <p:cNvGrpSpPr/>
            <p:nvPr/>
          </p:nvGrpSpPr>
          <p:grpSpPr>
            <a:xfrm>
              <a:off x="0" y="1792252"/>
              <a:ext cx="132362" cy="144000"/>
              <a:chOff x="0" y="0"/>
              <a:chExt cx="747112" cy="812800"/>
            </a:xfrm>
          </p:grpSpPr>
          <p:sp>
            <p:nvSpPr>
              <p:cNvPr id="738" name="Google Shape;738;p24"/>
              <p:cNvSpPr/>
              <p:nvPr/>
            </p:nvSpPr>
            <p:spPr>
              <a:xfrm>
                <a:off x="0" y="0"/>
                <a:ext cx="747112" cy="812800"/>
              </a:xfrm>
              <a:custGeom>
                <a:rect b="b" l="l" r="r" t="t"/>
                <a:pathLst>
                  <a:path extrusionOk="0" h="812800" w="747112">
                    <a:moveTo>
                      <a:pt x="373556" y="0"/>
                    </a:moveTo>
                    <a:cubicBezTo>
                      <a:pt x="167247" y="0"/>
                      <a:pt x="0" y="181951"/>
                      <a:pt x="0" y="406400"/>
                    </a:cubicBezTo>
                    <a:cubicBezTo>
                      <a:pt x="0" y="630849"/>
                      <a:pt x="167247" y="812800"/>
                      <a:pt x="373556" y="812800"/>
                    </a:cubicBezTo>
                    <a:cubicBezTo>
                      <a:pt x="579865" y="812800"/>
                      <a:pt x="747112" y="630849"/>
                      <a:pt x="747112" y="406400"/>
                    </a:cubicBezTo>
                    <a:cubicBezTo>
                      <a:pt x="747112" y="181951"/>
                      <a:pt x="579865" y="0"/>
                      <a:pt x="373556"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9" name="Google Shape;739;p24"/>
              <p:cNvSpPr txBox="1"/>
              <p:nvPr/>
            </p:nvSpPr>
            <p:spPr>
              <a:xfrm>
                <a:off x="70042" y="28575"/>
                <a:ext cx="607029"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40" name="Google Shape;740;p24"/>
            <p:cNvGrpSpPr/>
            <p:nvPr/>
          </p:nvGrpSpPr>
          <p:grpSpPr>
            <a:xfrm>
              <a:off x="8866211" y="0"/>
              <a:ext cx="132362" cy="144000"/>
              <a:chOff x="0" y="0"/>
              <a:chExt cx="747112" cy="812800"/>
            </a:xfrm>
          </p:grpSpPr>
          <p:sp>
            <p:nvSpPr>
              <p:cNvPr id="741" name="Google Shape;741;p24"/>
              <p:cNvSpPr/>
              <p:nvPr/>
            </p:nvSpPr>
            <p:spPr>
              <a:xfrm>
                <a:off x="0" y="0"/>
                <a:ext cx="747112" cy="812800"/>
              </a:xfrm>
              <a:custGeom>
                <a:rect b="b" l="l" r="r" t="t"/>
                <a:pathLst>
                  <a:path extrusionOk="0" h="812800" w="747112">
                    <a:moveTo>
                      <a:pt x="373556" y="0"/>
                    </a:moveTo>
                    <a:cubicBezTo>
                      <a:pt x="167247" y="0"/>
                      <a:pt x="0" y="181951"/>
                      <a:pt x="0" y="406400"/>
                    </a:cubicBezTo>
                    <a:cubicBezTo>
                      <a:pt x="0" y="630849"/>
                      <a:pt x="167247" y="812800"/>
                      <a:pt x="373556" y="812800"/>
                    </a:cubicBezTo>
                    <a:cubicBezTo>
                      <a:pt x="579865" y="812800"/>
                      <a:pt x="747112" y="630849"/>
                      <a:pt x="747112" y="406400"/>
                    </a:cubicBezTo>
                    <a:cubicBezTo>
                      <a:pt x="747112" y="181951"/>
                      <a:pt x="579865" y="0"/>
                      <a:pt x="373556"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2" name="Google Shape;742;p24"/>
              <p:cNvSpPr txBox="1"/>
              <p:nvPr/>
            </p:nvSpPr>
            <p:spPr>
              <a:xfrm>
                <a:off x="70042" y="28575"/>
                <a:ext cx="607029"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43" name="Google Shape;743;p24"/>
            <p:cNvGrpSpPr/>
            <p:nvPr/>
          </p:nvGrpSpPr>
          <p:grpSpPr>
            <a:xfrm>
              <a:off x="8866211" y="1792252"/>
              <a:ext cx="132362" cy="144000"/>
              <a:chOff x="0" y="0"/>
              <a:chExt cx="747112" cy="812800"/>
            </a:xfrm>
          </p:grpSpPr>
          <p:sp>
            <p:nvSpPr>
              <p:cNvPr id="744" name="Google Shape;744;p24"/>
              <p:cNvSpPr/>
              <p:nvPr/>
            </p:nvSpPr>
            <p:spPr>
              <a:xfrm>
                <a:off x="0" y="0"/>
                <a:ext cx="747112" cy="812800"/>
              </a:xfrm>
              <a:custGeom>
                <a:rect b="b" l="l" r="r" t="t"/>
                <a:pathLst>
                  <a:path extrusionOk="0" h="812800" w="747112">
                    <a:moveTo>
                      <a:pt x="373556" y="0"/>
                    </a:moveTo>
                    <a:cubicBezTo>
                      <a:pt x="167247" y="0"/>
                      <a:pt x="0" y="181951"/>
                      <a:pt x="0" y="406400"/>
                    </a:cubicBezTo>
                    <a:cubicBezTo>
                      <a:pt x="0" y="630849"/>
                      <a:pt x="167247" y="812800"/>
                      <a:pt x="373556" y="812800"/>
                    </a:cubicBezTo>
                    <a:cubicBezTo>
                      <a:pt x="579865" y="812800"/>
                      <a:pt x="747112" y="630849"/>
                      <a:pt x="747112" y="406400"/>
                    </a:cubicBezTo>
                    <a:cubicBezTo>
                      <a:pt x="747112" y="181951"/>
                      <a:pt x="579865" y="0"/>
                      <a:pt x="373556"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5" name="Google Shape;745;p24"/>
              <p:cNvSpPr txBox="1"/>
              <p:nvPr/>
            </p:nvSpPr>
            <p:spPr>
              <a:xfrm>
                <a:off x="70042" y="28575"/>
                <a:ext cx="607029"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sp>
        <p:nvSpPr>
          <p:cNvPr id="746" name="Google Shape;746;p24"/>
          <p:cNvSpPr txBox="1"/>
          <p:nvPr/>
        </p:nvSpPr>
        <p:spPr>
          <a:xfrm>
            <a:off x="9622806" y="2079312"/>
            <a:ext cx="6812580" cy="1066740"/>
          </a:xfrm>
          <a:prstGeom prst="rect">
            <a:avLst/>
          </a:prstGeom>
          <a:noFill/>
          <a:ln>
            <a:noFill/>
          </a:ln>
        </p:spPr>
        <p:txBody>
          <a:bodyPr anchorCtr="0" anchor="t" bIns="0" lIns="0" spcFirstLastPara="1" rIns="0" wrap="square" tIns="0">
            <a:spAutoFit/>
          </a:bodyPr>
          <a:lstStyle/>
          <a:p>
            <a:pPr indent="0" lvl="0" marL="0" marR="0" rtl="0" algn="l">
              <a:lnSpc>
                <a:spcPct val="120017"/>
              </a:lnSpc>
              <a:spcBef>
                <a:spcPts val="0"/>
              </a:spcBef>
              <a:spcAft>
                <a:spcPts val="0"/>
              </a:spcAft>
              <a:buNone/>
            </a:pPr>
            <a:r>
              <a:rPr b="0" i="0" lang="en-US" sz="7019" u="none" cap="none" strike="noStrike">
                <a:solidFill>
                  <a:srgbClr val="FFFFFF"/>
                </a:solidFill>
                <a:latin typeface="Russo One"/>
                <a:ea typeface="Russo One"/>
                <a:cs typeface="Russo One"/>
                <a:sym typeface="Russo One"/>
              </a:rPr>
              <a:t>OUR HISTORY</a:t>
            </a:r>
            <a:endParaRPr/>
          </a:p>
        </p:txBody>
      </p:sp>
      <p:sp>
        <p:nvSpPr>
          <p:cNvPr id="747" name="Google Shape;747;p24"/>
          <p:cNvSpPr txBox="1"/>
          <p:nvPr/>
        </p:nvSpPr>
        <p:spPr>
          <a:xfrm>
            <a:off x="9622800" y="3951825"/>
            <a:ext cx="7000800" cy="48486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i="0" lang="en-US" sz="2100" u="none" cap="none" strike="noStrike">
                <a:solidFill>
                  <a:srgbClr val="FFFFFF"/>
                </a:solidFill>
                <a:latin typeface="Open Sans"/>
                <a:ea typeface="Open Sans"/>
                <a:cs typeface="Open Sans"/>
                <a:sym typeface="Open Sans"/>
              </a:rPr>
              <a:t>Our history is a tapestry woven with the threads of triumphs and trials, a rich narrative spanning centuries of human existence. It is a story of courage in the face of adversity, of innovation and progress, of civilizations rising and falling like the ebb and flow of the tides. </a:t>
            </a:r>
            <a:endParaRPr>
              <a:latin typeface="Open Sans"/>
              <a:ea typeface="Open Sans"/>
              <a:cs typeface="Open Sans"/>
              <a:sym typeface="Open Sans"/>
            </a:endParaRPr>
          </a:p>
          <a:p>
            <a:pPr indent="0" lvl="0" marL="0" marR="0" rtl="0" algn="l">
              <a:lnSpc>
                <a:spcPct val="140000"/>
              </a:lnSpc>
              <a:spcBef>
                <a:spcPts val="0"/>
              </a:spcBef>
              <a:spcAft>
                <a:spcPts val="0"/>
              </a:spcAft>
              <a:buNone/>
            </a:pPr>
            <a:r>
              <a:t/>
            </a:r>
            <a:endParaRPr b="0" i="0" sz="2100" u="none" cap="none" strike="noStrike">
              <a:solidFill>
                <a:srgbClr val="FFFFFF"/>
              </a:solidFill>
              <a:latin typeface="Arial"/>
              <a:ea typeface="Arial"/>
              <a:cs typeface="Arial"/>
              <a:sym typeface="Arial"/>
            </a:endParaRPr>
          </a:p>
          <a:p>
            <a:pPr indent="0" lvl="0" marL="0" marR="0" rtl="0" algn="l">
              <a:lnSpc>
                <a:spcPct val="140000"/>
              </a:lnSpc>
              <a:spcBef>
                <a:spcPts val="0"/>
              </a:spcBef>
              <a:spcAft>
                <a:spcPts val="0"/>
              </a:spcAft>
              <a:buNone/>
            </a:pPr>
            <a:r>
              <a:rPr i="0" lang="en-US" sz="2100" u="none" cap="none" strike="noStrike">
                <a:solidFill>
                  <a:srgbClr val="FFFFFF"/>
                </a:solidFill>
                <a:latin typeface="Open Sans"/>
                <a:ea typeface="Open Sans"/>
                <a:cs typeface="Open Sans"/>
                <a:sym typeface="Open Sans"/>
              </a:rPr>
              <a:t>Our history serves as a compass, guiding us through the complexities of the present and illuminating the path towards a future yet unwritten. Embracing our history is to honor our roots, to learn from our past, and to shape a brighter tomorrow with the wisdom of experience.</a:t>
            </a:r>
            <a:endParaRPr>
              <a:latin typeface="Open Sans"/>
              <a:ea typeface="Open Sans"/>
              <a:cs typeface="Open Sans"/>
              <a:sym typeface="Open Sans"/>
            </a:endParaRPr>
          </a:p>
        </p:txBody>
      </p:sp>
      <p:pic>
        <p:nvPicPr>
          <p:cNvPr id="748" name="Google Shape;748;p24"/>
          <p:cNvPicPr preferRelativeResize="0"/>
          <p:nvPr/>
        </p:nvPicPr>
        <p:blipFill>
          <a:blip r:embed="rId3">
            <a:alphaModFix/>
          </a:blip>
          <a:stretch>
            <a:fillRect/>
          </a:stretch>
        </p:blipFill>
        <p:spPr>
          <a:xfrm>
            <a:off x="16623600" y="5580152"/>
            <a:ext cx="2752000" cy="2825223"/>
          </a:xfrm>
          <a:prstGeom prst="rect">
            <a:avLst/>
          </a:prstGeom>
          <a:noFill/>
          <a:ln>
            <a:noFill/>
          </a:ln>
        </p:spPr>
      </p:pic>
      <p:pic>
        <p:nvPicPr>
          <p:cNvPr id="749" name="Google Shape;749;p24"/>
          <p:cNvPicPr preferRelativeResize="0"/>
          <p:nvPr/>
        </p:nvPicPr>
        <p:blipFill>
          <a:blip r:embed="rId4">
            <a:alphaModFix/>
          </a:blip>
          <a:stretch>
            <a:fillRect/>
          </a:stretch>
        </p:blipFill>
        <p:spPr>
          <a:xfrm>
            <a:off x="10742034" y="878325"/>
            <a:ext cx="843516" cy="757000"/>
          </a:xfrm>
          <a:prstGeom prst="rect">
            <a:avLst/>
          </a:prstGeom>
          <a:noFill/>
          <a:ln>
            <a:noFill/>
          </a:ln>
        </p:spPr>
      </p:pic>
      <p:pic>
        <p:nvPicPr>
          <p:cNvPr id="750" name="Google Shape;750;p24"/>
          <p:cNvPicPr preferRelativeResize="0"/>
          <p:nvPr/>
        </p:nvPicPr>
        <p:blipFill>
          <a:blip r:embed="rId5">
            <a:alphaModFix/>
          </a:blip>
          <a:stretch>
            <a:fillRect/>
          </a:stretch>
        </p:blipFill>
        <p:spPr>
          <a:xfrm>
            <a:off x="1028700" y="1028700"/>
            <a:ext cx="7473625" cy="8113724"/>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33940"/>
        </a:solidFill>
      </p:bgPr>
    </p:bg>
    <p:spTree>
      <p:nvGrpSpPr>
        <p:cNvPr id="754" name="Shape 754"/>
        <p:cNvGrpSpPr/>
        <p:nvPr/>
      </p:nvGrpSpPr>
      <p:grpSpPr>
        <a:xfrm>
          <a:off x="0" y="0"/>
          <a:ext cx="0" cy="0"/>
          <a:chOff x="0" y="0"/>
          <a:chExt cx="0" cy="0"/>
        </a:xfrm>
      </p:grpSpPr>
      <p:grpSp>
        <p:nvGrpSpPr>
          <p:cNvPr id="755" name="Google Shape;755;p25"/>
          <p:cNvGrpSpPr/>
          <p:nvPr/>
        </p:nvGrpSpPr>
        <p:grpSpPr>
          <a:xfrm>
            <a:off x="604516" y="326659"/>
            <a:ext cx="17078972" cy="9452856"/>
            <a:chOff x="0" y="-241102"/>
            <a:chExt cx="22771962" cy="12603808"/>
          </a:xfrm>
        </p:grpSpPr>
        <p:grpSp>
          <p:nvGrpSpPr>
            <p:cNvPr id="756" name="Google Shape;756;p25"/>
            <p:cNvGrpSpPr/>
            <p:nvPr/>
          </p:nvGrpSpPr>
          <p:grpSpPr>
            <a:xfrm>
              <a:off x="0" y="-241102"/>
              <a:ext cx="22771962" cy="12603808"/>
              <a:chOff x="0" y="-47625"/>
              <a:chExt cx="4498165" cy="2489641"/>
            </a:xfrm>
          </p:grpSpPr>
          <p:sp>
            <p:nvSpPr>
              <p:cNvPr id="757" name="Google Shape;757;p25"/>
              <p:cNvSpPr/>
              <p:nvPr/>
            </p:nvSpPr>
            <p:spPr>
              <a:xfrm>
                <a:off x="0" y="0"/>
                <a:ext cx="4498165" cy="2442016"/>
              </a:xfrm>
              <a:custGeom>
                <a:rect b="b" l="l" r="r" t="t"/>
                <a:pathLst>
                  <a:path extrusionOk="0" h="2442016" w="4498165">
                    <a:moveTo>
                      <a:pt x="0" y="0"/>
                    </a:moveTo>
                    <a:lnTo>
                      <a:pt x="4498165" y="0"/>
                    </a:lnTo>
                    <a:lnTo>
                      <a:pt x="4498165" y="2442016"/>
                    </a:lnTo>
                    <a:lnTo>
                      <a:pt x="0" y="2442016"/>
                    </a:lnTo>
                    <a:close/>
                  </a:path>
                </a:pathLst>
              </a:custGeom>
              <a:gradFill>
                <a:gsLst>
                  <a:gs pos="0">
                    <a:srgbClr val="16181B"/>
                  </a:gs>
                  <a:gs pos="100000">
                    <a:srgbClr val="333940"/>
                  </a:gs>
                </a:gsLst>
                <a:path path="circle">
                  <a:fillToRect b="50%" l="50%" r="50%" t="50%"/>
                </a:path>
                <a:tileRect/>
              </a:gradFill>
              <a:ln cap="sq" cmpd="sng" w="19050">
                <a:solidFill>
                  <a:srgbClr val="FFFFFF"/>
                </a:solidFill>
                <a:prstDash val="solid"/>
                <a:miter lim="8000"/>
                <a:headEnd len="sm" w="sm" type="none"/>
                <a:tailEnd len="sm" w="sm" type="none"/>
              </a:ln>
            </p:spPr>
          </p:sp>
          <p:sp>
            <p:nvSpPr>
              <p:cNvPr id="758" name="Google Shape;758;p25"/>
              <p:cNvSpPr txBox="1"/>
              <p:nvPr/>
            </p:nvSpPr>
            <p:spPr>
              <a:xfrm>
                <a:off x="0" y="-47625"/>
                <a:ext cx="4498164" cy="2489641"/>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759" name="Google Shape;759;p25"/>
            <p:cNvCxnSpPr/>
            <p:nvPr/>
          </p:nvCxnSpPr>
          <p:spPr>
            <a:xfrm>
              <a:off x="21105630" y="725862"/>
              <a:ext cx="1323748" cy="0"/>
            </a:xfrm>
            <a:prstGeom prst="straightConnector1">
              <a:avLst/>
            </a:prstGeom>
            <a:noFill/>
            <a:ln cap="flat" cmpd="sng" w="50800">
              <a:solidFill>
                <a:srgbClr val="FFFFFF"/>
              </a:solidFill>
              <a:prstDash val="solid"/>
              <a:round/>
              <a:headEnd len="sm" w="sm" type="none"/>
              <a:tailEnd len="med" w="med" type="stealth"/>
            </a:ln>
          </p:spPr>
        </p:cxnSp>
        <p:sp>
          <p:nvSpPr>
            <p:cNvPr id="760" name="Google Shape;760;p25"/>
            <p:cNvSpPr txBox="1"/>
            <p:nvPr/>
          </p:nvSpPr>
          <p:spPr>
            <a:xfrm>
              <a:off x="16322613" y="386137"/>
              <a:ext cx="4285500" cy="723900"/>
            </a:xfrm>
            <a:prstGeom prst="rect">
              <a:avLst/>
            </a:prstGeom>
            <a:noFill/>
            <a:ln>
              <a:noFill/>
            </a:ln>
          </p:spPr>
          <p:txBody>
            <a:bodyPr anchorCtr="0" anchor="t" bIns="0" lIns="0" spcFirstLastPara="1" rIns="0" wrap="square" tIns="0">
              <a:spAutoFit/>
            </a:bodyPr>
            <a:lstStyle/>
            <a:p>
              <a:pPr indent="0" lvl="0" marL="0" marR="0" rtl="0" algn="r">
                <a:lnSpc>
                  <a:spcPct val="119988"/>
                </a:lnSpc>
                <a:spcBef>
                  <a:spcPts val="0"/>
                </a:spcBef>
                <a:spcAft>
                  <a:spcPts val="0"/>
                </a:spcAft>
                <a:buNone/>
              </a:pPr>
              <a:r>
                <a:rPr b="0" i="0" lang="en-US" sz="3527" u="none" cap="none" strike="noStrike">
                  <a:solidFill>
                    <a:srgbClr val="FFFFFF"/>
                  </a:solidFill>
                  <a:latin typeface="Russo One"/>
                  <a:ea typeface="Russo One"/>
                  <a:cs typeface="Russo One"/>
                  <a:sym typeface="Russo One"/>
                </a:rPr>
                <a:t>01/02/2025</a:t>
              </a:r>
              <a:endParaRPr/>
            </a:p>
          </p:txBody>
        </p:sp>
      </p:grpSp>
      <p:pic>
        <p:nvPicPr>
          <p:cNvPr id="761" name="Google Shape;761;p25"/>
          <p:cNvPicPr preferRelativeResize="0"/>
          <p:nvPr/>
        </p:nvPicPr>
        <p:blipFill>
          <a:blip r:embed="rId3">
            <a:alphaModFix/>
          </a:blip>
          <a:stretch>
            <a:fillRect/>
          </a:stretch>
        </p:blipFill>
        <p:spPr>
          <a:xfrm>
            <a:off x="4176774" y="5476111"/>
            <a:ext cx="8793975" cy="8764537"/>
          </a:xfrm>
          <a:prstGeom prst="rect">
            <a:avLst/>
          </a:prstGeom>
          <a:noFill/>
          <a:ln>
            <a:noFill/>
          </a:ln>
        </p:spPr>
      </p:pic>
      <p:cxnSp>
        <p:nvCxnSpPr>
          <p:cNvPr id="762" name="Google Shape;762;p25"/>
          <p:cNvCxnSpPr/>
          <p:nvPr/>
        </p:nvCxnSpPr>
        <p:spPr>
          <a:xfrm>
            <a:off x="2482204" y="4669160"/>
            <a:ext cx="3180993" cy="0"/>
          </a:xfrm>
          <a:prstGeom prst="straightConnector1">
            <a:avLst/>
          </a:prstGeom>
          <a:noFill/>
          <a:ln cap="flat" cmpd="sng" w="38100">
            <a:solidFill>
              <a:srgbClr val="FFFFFF"/>
            </a:solidFill>
            <a:prstDash val="solid"/>
            <a:round/>
            <a:headEnd len="sm" w="sm" type="none"/>
            <a:tailEnd len="sm" w="sm" type="none"/>
          </a:ln>
        </p:spPr>
      </p:cxnSp>
      <p:cxnSp>
        <p:nvCxnSpPr>
          <p:cNvPr id="763" name="Google Shape;763;p25"/>
          <p:cNvCxnSpPr/>
          <p:nvPr/>
        </p:nvCxnSpPr>
        <p:spPr>
          <a:xfrm>
            <a:off x="6687690" y="4669160"/>
            <a:ext cx="3180993" cy="0"/>
          </a:xfrm>
          <a:prstGeom prst="straightConnector1">
            <a:avLst/>
          </a:prstGeom>
          <a:noFill/>
          <a:ln cap="flat" cmpd="sng" w="38100">
            <a:solidFill>
              <a:srgbClr val="FFFFFF"/>
            </a:solidFill>
            <a:prstDash val="solid"/>
            <a:round/>
            <a:headEnd len="sm" w="sm" type="none"/>
            <a:tailEnd len="sm" w="sm" type="none"/>
          </a:ln>
        </p:spPr>
      </p:cxnSp>
      <p:cxnSp>
        <p:nvCxnSpPr>
          <p:cNvPr id="764" name="Google Shape;764;p25"/>
          <p:cNvCxnSpPr/>
          <p:nvPr/>
        </p:nvCxnSpPr>
        <p:spPr>
          <a:xfrm>
            <a:off x="11049514" y="4669160"/>
            <a:ext cx="3180993" cy="0"/>
          </a:xfrm>
          <a:prstGeom prst="straightConnector1">
            <a:avLst/>
          </a:prstGeom>
          <a:noFill/>
          <a:ln cap="flat" cmpd="sng" w="38100">
            <a:solidFill>
              <a:srgbClr val="FFFFFF"/>
            </a:solidFill>
            <a:prstDash val="solid"/>
            <a:round/>
            <a:headEnd len="sm" w="sm" type="none"/>
            <a:tailEnd len="sm" w="sm" type="none"/>
          </a:ln>
        </p:spPr>
      </p:cxnSp>
      <p:grpSp>
        <p:nvGrpSpPr>
          <p:cNvPr id="765" name="Google Shape;765;p25"/>
          <p:cNvGrpSpPr/>
          <p:nvPr/>
        </p:nvGrpSpPr>
        <p:grpSpPr>
          <a:xfrm>
            <a:off x="1019160" y="1028700"/>
            <a:ext cx="6748930" cy="1452189"/>
            <a:chOff x="0" y="0"/>
            <a:chExt cx="8998573" cy="1936252"/>
          </a:xfrm>
        </p:grpSpPr>
        <p:cxnSp>
          <p:nvCxnSpPr>
            <p:cNvPr id="766" name="Google Shape;766;p25"/>
            <p:cNvCxnSpPr/>
            <p:nvPr/>
          </p:nvCxnSpPr>
          <p:spPr>
            <a:xfrm>
              <a:off x="74784" y="75250"/>
              <a:ext cx="8857609" cy="0"/>
            </a:xfrm>
            <a:prstGeom prst="straightConnector1">
              <a:avLst/>
            </a:prstGeom>
            <a:noFill/>
            <a:ln cap="flat" cmpd="sng" w="18700">
              <a:solidFill>
                <a:srgbClr val="FFFFFF"/>
              </a:solidFill>
              <a:prstDash val="solid"/>
              <a:round/>
              <a:headEnd len="sm" w="sm" type="none"/>
              <a:tailEnd len="sm" w="sm" type="none"/>
            </a:ln>
          </p:spPr>
        </p:cxnSp>
        <p:cxnSp>
          <p:nvCxnSpPr>
            <p:cNvPr id="767" name="Google Shape;767;p25"/>
            <p:cNvCxnSpPr/>
            <p:nvPr/>
          </p:nvCxnSpPr>
          <p:spPr>
            <a:xfrm rot="10800000">
              <a:off x="8940995" y="75250"/>
              <a:ext cx="0" cy="1789002"/>
            </a:xfrm>
            <a:prstGeom prst="straightConnector1">
              <a:avLst/>
            </a:prstGeom>
            <a:noFill/>
            <a:ln cap="flat" cmpd="sng" w="18700">
              <a:solidFill>
                <a:srgbClr val="FFFFFF"/>
              </a:solidFill>
              <a:prstDash val="solid"/>
              <a:round/>
              <a:headEnd len="sm" w="sm" type="none"/>
              <a:tailEnd len="sm" w="sm" type="none"/>
            </a:ln>
          </p:spPr>
        </p:cxnSp>
        <p:cxnSp>
          <p:nvCxnSpPr>
            <p:cNvPr id="768" name="Google Shape;768;p25"/>
            <p:cNvCxnSpPr/>
            <p:nvPr/>
          </p:nvCxnSpPr>
          <p:spPr>
            <a:xfrm>
              <a:off x="74784" y="1854893"/>
              <a:ext cx="8857609" cy="0"/>
            </a:xfrm>
            <a:prstGeom prst="straightConnector1">
              <a:avLst/>
            </a:prstGeom>
            <a:noFill/>
            <a:ln cap="flat" cmpd="sng" w="18700">
              <a:solidFill>
                <a:srgbClr val="FFFFFF"/>
              </a:solidFill>
              <a:prstDash val="solid"/>
              <a:round/>
              <a:headEnd len="sm" w="sm" type="none"/>
              <a:tailEnd len="sm" w="sm" type="none"/>
            </a:ln>
          </p:spPr>
        </p:cxnSp>
        <p:cxnSp>
          <p:nvCxnSpPr>
            <p:cNvPr id="769" name="Google Shape;769;p25"/>
            <p:cNvCxnSpPr/>
            <p:nvPr/>
          </p:nvCxnSpPr>
          <p:spPr>
            <a:xfrm rot="10800000">
              <a:off x="66181" y="75250"/>
              <a:ext cx="0" cy="1789002"/>
            </a:xfrm>
            <a:prstGeom prst="straightConnector1">
              <a:avLst/>
            </a:prstGeom>
            <a:noFill/>
            <a:ln cap="flat" cmpd="sng" w="18700">
              <a:solidFill>
                <a:srgbClr val="FFFFFF"/>
              </a:solidFill>
              <a:prstDash val="solid"/>
              <a:round/>
              <a:headEnd len="sm" w="sm" type="none"/>
              <a:tailEnd len="sm" w="sm" type="none"/>
            </a:ln>
          </p:spPr>
        </p:cxnSp>
        <p:grpSp>
          <p:nvGrpSpPr>
            <p:cNvPr id="770" name="Google Shape;770;p25"/>
            <p:cNvGrpSpPr/>
            <p:nvPr/>
          </p:nvGrpSpPr>
          <p:grpSpPr>
            <a:xfrm>
              <a:off x="0" y="0"/>
              <a:ext cx="132362" cy="144000"/>
              <a:chOff x="0" y="0"/>
              <a:chExt cx="747112" cy="812800"/>
            </a:xfrm>
          </p:grpSpPr>
          <p:sp>
            <p:nvSpPr>
              <p:cNvPr id="771" name="Google Shape;771;p25"/>
              <p:cNvSpPr/>
              <p:nvPr/>
            </p:nvSpPr>
            <p:spPr>
              <a:xfrm>
                <a:off x="0" y="0"/>
                <a:ext cx="747112" cy="812800"/>
              </a:xfrm>
              <a:custGeom>
                <a:rect b="b" l="l" r="r" t="t"/>
                <a:pathLst>
                  <a:path extrusionOk="0" h="812800" w="747112">
                    <a:moveTo>
                      <a:pt x="373556" y="0"/>
                    </a:moveTo>
                    <a:cubicBezTo>
                      <a:pt x="167247" y="0"/>
                      <a:pt x="0" y="181951"/>
                      <a:pt x="0" y="406400"/>
                    </a:cubicBezTo>
                    <a:cubicBezTo>
                      <a:pt x="0" y="630849"/>
                      <a:pt x="167247" y="812800"/>
                      <a:pt x="373556" y="812800"/>
                    </a:cubicBezTo>
                    <a:cubicBezTo>
                      <a:pt x="579865" y="812800"/>
                      <a:pt x="747112" y="630849"/>
                      <a:pt x="747112" y="406400"/>
                    </a:cubicBezTo>
                    <a:cubicBezTo>
                      <a:pt x="747112" y="181951"/>
                      <a:pt x="579865" y="0"/>
                      <a:pt x="373556"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2" name="Google Shape;772;p25"/>
              <p:cNvSpPr txBox="1"/>
              <p:nvPr/>
            </p:nvSpPr>
            <p:spPr>
              <a:xfrm>
                <a:off x="70042" y="28575"/>
                <a:ext cx="607029"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73" name="Google Shape;773;p25"/>
            <p:cNvGrpSpPr/>
            <p:nvPr/>
          </p:nvGrpSpPr>
          <p:grpSpPr>
            <a:xfrm>
              <a:off x="0" y="1792252"/>
              <a:ext cx="132362" cy="144000"/>
              <a:chOff x="0" y="0"/>
              <a:chExt cx="747112" cy="812800"/>
            </a:xfrm>
          </p:grpSpPr>
          <p:sp>
            <p:nvSpPr>
              <p:cNvPr id="774" name="Google Shape;774;p25"/>
              <p:cNvSpPr/>
              <p:nvPr/>
            </p:nvSpPr>
            <p:spPr>
              <a:xfrm>
                <a:off x="0" y="0"/>
                <a:ext cx="747112" cy="812800"/>
              </a:xfrm>
              <a:custGeom>
                <a:rect b="b" l="l" r="r" t="t"/>
                <a:pathLst>
                  <a:path extrusionOk="0" h="812800" w="747112">
                    <a:moveTo>
                      <a:pt x="373556" y="0"/>
                    </a:moveTo>
                    <a:cubicBezTo>
                      <a:pt x="167247" y="0"/>
                      <a:pt x="0" y="181951"/>
                      <a:pt x="0" y="406400"/>
                    </a:cubicBezTo>
                    <a:cubicBezTo>
                      <a:pt x="0" y="630849"/>
                      <a:pt x="167247" y="812800"/>
                      <a:pt x="373556" y="812800"/>
                    </a:cubicBezTo>
                    <a:cubicBezTo>
                      <a:pt x="579865" y="812800"/>
                      <a:pt x="747112" y="630849"/>
                      <a:pt x="747112" y="406400"/>
                    </a:cubicBezTo>
                    <a:cubicBezTo>
                      <a:pt x="747112" y="181951"/>
                      <a:pt x="579865" y="0"/>
                      <a:pt x="373556"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5" name="Google Shape;775;p25"/>
              <p:cNvSpPr txBox="1"/>
              <p:nvPr/>
            </p:nvSpPr>
            <p:spPr>
              <a:xfrm>
                <a:off x="70042" y="28575"/>
                <a:ext cx="607029"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76" name="Google Shape;776;p25"/>
            <p:cNvGrpSpPr/>
            <p:nvPr/>
          </p:nvGrpSpPr>
          <p:grpSpPr>
            <a:xfrm>
              <a:off x="8866211" y="0"/>
              <a:ext cx="132362" cy="144000"/>
              <a:chOff x="0" y="0"/>
              <a:chExt cx="747112" cy="812800"/>
            </a:xfrm>
          </p:grpSpPr>
          <p:sp>
            <p:nvSpPr>
              <p:cNvPr id="777" name="Google Shape;777;p25"/>
              <p:cNvSpPr/>
              <p:nvPr/>
            </p:nvSpPr>
            <p:spPr>
              <a:xfrm>
                <a:off x="0" y="0"/>
                <a:ext cx="747112" cy="812800"/>
              </a:xfrm>
              <a:custGeom>
                <a:rect b="b" l="l" r="r" t="t"/>
                <a:pathLst>
                  <a:path extrusionOk="0" h="812800" w="747112">
                    <a:moveTo>
                      <a:pt x="373556" y="0"/>
                    </a:moveTo>
                    <a:cubicBezTo>
                      <a:pt x="167247" y="0"/>
                      <a:pt x="0" y="181951"/>
                      <a:pt x="0" y="406400"/>
                    </a:cubicBezTo>
                    <a:cubicBezTo>
                      <a:pt x="0" y="630849"/>
                      <a:pt x="167247" y="812800"/>
                      <a:pt x="373556" y="812800"/>
                    </a:cubicBezTo>
                    <a:cubicBezTo>
                      <a:pt x="579865" y="812800"/>
                      <a:pt x="747112" y="630849"/>
                      <a:pt x="747112" y="406400"/>
                    </a:cubicBezTo>
                    <a:cubicBezTo>
                      <a:pt x="747112" y="181951"/>
                      <a:pt x="579865" y="0"/>
                      <a:pt x="373556"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8" name="Google Shape;778;p25"/>
              <p:cNvSpPr txBox="1"/>
              <p:nvPr/>
            </p:nvSpPr>
            <p:spPr>
              <a:xfrm>
                <a:off x="70042" y="28575"/>
                <a:ext cx="607029"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79" name="Google Shape;779;p25"/>
            <p:cNvGrpSpPr/>
            <p:nvPr/>
          </p:nvGrpSpPr>
          <p:grpSpPr>
            <a:xfrm>
              <a:off x="8866211" y="1792252"/>
              <a:ext cx="132362" cy="144000"/>
              <a:chOff x="0" y="0"/>
              <a:chExt cx="747112" cy="812800"/>
            </a:xfrm>
          </p:grpSpPr>
          <p:sp>
            <p:nvSpPr>
              <p:cNvPr id="780" name="Google Shape;780;p25"/>
              <p:cNvSpPr/>
              <p:nvPr/>
            </p:nvSpPr>
            <p:spPr>
              <a:xfrm>
                <a:off x="0" y="0"/>
                <a:ext cx="747112" cy="812800"/>
              </a:xfrm>
              <a:custGeom>
                <a:rect b="b" l="l" r="r" t="t"/>
                <a:pathLst>
                  <a:path extrusionOk="0" h="812800" w="747112">
                    <a:moveTo>
                      <a:pt x="373556" y="0"/>
                    </a:moveTo>
                    <a:cubicBezTo>
                      <a:pt x="167247" y="0"/>
                      <a:pt x="0" y="181951"/>
                      <a:pt x="0" y="406400"/>
                    </a:cubicBezTo>
                    <a:cubicBezTo>
                      <a:pt x="0" y="630849"/>
                      <a:pt x="167247" y="812800"/>
                      <a:pt x="373556" y="812800"/>
                    </a:cubicBezTo>
                    <a:cubicBezTo>
                      <a:pt x="579865" y="812800"/>
                      <a:pt x="747112" y="630849"/>
                      <a:pt x="747112" y="406400"/>
                    </a:cubicBezTo>
                    <a:cubicBezTo>
                      <a:pt x="747112" y="181951"/>
                      <a:pt x="579865" y="0"/>
                      <a:pt x="373556"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1" name="Google Shape;781;p25"/>
              <p:cNvSpPr txBox="1"/>
              <p:nvPr/>
            </p:nvSpPr>
            <p:spPr>
              <a:xfrm>
                <a:off x="70042" y="28575"/>
                <a:ext cx="607029"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sp>
        <p:nvSpPr>
          <p:cNvPr id="782" name="Google Shape;782;p25"/>
          <p:cNvSpPr txBox="1"/>
          <p:nvPr/>
        </p:nvSpPr>
        <p:spPr>
          <a:xfrm>
            <a:off x="1287198" y="1221424"/>
            <a:ext cx="6897235" cy="1066740"/>
          </a:xfrm>
          <a:prstGeom prst="rect">
            <a:avLst/>
          </a:prstGeom>
          <a:noFill/>
          <a:ln>
            <a:noFill/>
          </a:ln>
        </p:spPr>
        <p:txBody>
          <a:bodyPr anchorCtr="0" anchor="t" bIns="0" lIns="0" spcFirstLastPara="1" rIns="0" wrap="square" tIns="0">
            <a:spAutoFit/>
          </a:bodyPr>
          <a:lstStyle/>
          <a:p>
            <a:pPr indent="0" lvl="0" marL="0" marR="0" rtl="0" algn="l">
              <a:lnSpc>
                <a:spcPct val="120017"/>
              </a:lnSpc>
              <a:spcBef>
                <a:spcPts val="0"/>
              </a:spcBef>
              <a:spcAft>
                <a:spcPts val="0"/>
              </a:spcAft>
              <a:buNone/>
            </a:pPr>
            <a:r>
              <a:rPr b="0" i="0" lang="en-US" sz="7019" u="none" cap="none" strike="noStrike">
                <a:solidFill>
                  <a:srgbClr val="FFFFFF"/>
                </a:solidFill>
                <a:latin typeface="Russo One"/>
                <a:ea typeface="Russo One"/>
                <a:cs typeface="Russo One"/>
                <a:sym typeface="Russo One"/>
              </a:rPr>
              <a:t>OUR HISTORY</a:t>
            </a:r>
            <a:endParaRPr/>
          </a:p>
        </p:txBody>
      </p:sp>
      <p:sp>
        <p:nvSpPr>
          <p:cNvPr id="783" name="Google Shape;783;p25"/>
          <p:cNvSpPr txBox="1"/>
          <p:nvPr/>
        </p:nvSpPr>
        <p:spPr>
          <a:xfrm>
            <a:off x="1028700" y="5938867"/>
            <a:ext cx="3707116" cy="609540"/>
          </a:xfrm>
          <a:prstGeom prst="rect">
            <a:avLst/>
          </a:prstGeom>
          <a:noFill/>
          <a:ln>
            <a:noFill/>
          </a:ln>
        </p:spPr>
        <p:txBody>
          <a:bodyPr anchorCtr="0" anchor="t" bIns="0" lIns="0" spcFirstLastPara="1" rIns="0" wrap="square" tIns="0">
            <a:spAutoFit/>
          </a:bodyPr>
          <a:lstStyle/>
          <a:p>
            <a:pPr indent="0" lvl="0" marL="0" marR="0" rtl="0" algn="l">
              <a:lnSpc>
                <a:spcPct val="119985"/>
              </a:lnSpc>
              <a:spcBef>
                <a:spcPts val="0"/>
              </a:spcBef>
              <a:spcAft>
                <a:spcPts val="0"/>
              </a:spcAft>
              <a:buNone/>
            </a:pPr>
            <a:r>
              <a:rPr b="0" i="0" lang="en-US" sz="4043" u="none" cap="none" strike="noStrike">
                <a:solidFill>
                  <a:srgbClr val="FFFFFF"/>
                </a:solidFill>
                <a:latin typeface="Russo One"/>
                <a:ea typeface="Russo One"/>
                <a:cs typeface="Russo One"/>
                <a:sym typeface="Russo One"/>
              </a:rPr>
              <a:t>MAIN POINT</a:t>
            </a:r>
            <a:endParaRPr/>
          </a:p>
        </p:txBody>
      </p:sp>
      <p:sp>
        <p:nvSpPr>
          <p:cNvPr id="784" name="Google Shape;784;p25"/>
          <p:cNvSpPr txBox="1"/>
          <p:nvPr/>
        </p:nvSpPr>
        <p:spPr>
          <a:xfrm>
            <a:off x="5317258" y="5938867"/>
            <a:ext cx="3707116" cy="609540"/>
          </a:xfrm>
          <a:prstGeom prst="rect">
            <a:avLst/>
          </a:prstGeom>
          <a:noFill/>
          <a:ln>
            <a:noFill/>
          </a:ln>
        </p:spPr>
        <p:txBody>
          <a:bodyPr anchorCtr="0" anchor="t" bIns="0" lIns="0" spcFirstLastPara="1" rIns="0" wrap="square" tIns="0">
            <a:spAutoFit/>
          </a:bodyPr>
          <a:lstStyle/>
          <a:p>
            <a:pPr indent="0" lvl="0" marL="0" marR="0" rtl="0" algn="l">
              <a:lnSpc>
                <a:spcPct val="119985"/>
              </a:lnSpc>
              <a:spcBef>
                <a:spcPts val="0"/>
              </a:spcBef>
              <a:spcAft>
                <a:spcPts val="0"/>
              </a:spcAft>
              <a:buNone/>
            </a:pPr>
            <a:r>
              <a:rPr b="0" i="0" lang="en-US" sz="4043" u="none" cap="none" strike="noStrike">
                <a:solidFill>
                  <a:srgbClr val="FFFFFF"/>
                </a:solidFill>
                <a:latin typeface="Russo One"/>
                <a:ea typeface="Russo One"/>
                <a:cs typeface="Russo One"/>
                <a:sym typeface="Russo One"/>
              </a:rPr>
              <a:t>MAIN POINT</a:t>
            </a:r>
            <a:endParaRPr/>
          </a:p>
        </p:txBody>
      </p:sp>
      <p:sp>
        <p:nvSpPr>
          <p:cNvPr id="785" name="Google Shape;785;p25"/>
          <p:cNvSpPr txBox="1"/>
          <p:nvPr/>
        </p:nvSpPr>
        <p:spPr>
          <a:xfrm>
            <a:off x="1028700" y="6794754"/>
            <a:ext cx="3364800" cy="7758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i="0" lang="en-US" sz="2100" u="none" cap="none" strike="noStrike">
                <a:solidFill>
                  <a:srgbClr val="FFFFFF"/>
                </a:solidFill>
                <a:latin typeface="Open Sans"/>
                <a:ea typeface="Open Sans"/>
                <a:cs typeface="Open Sans"/>
                <a:sym typeface="Open Sans"/>
              </a:rPr>
              <a:t>Elaborate on what you want to discuss. </a:t>
            </a:r>
            <a:endParaRPr>
              <a:latin typeface="Open Sans"/>
              <a:ea typeface="Open Sans"/>
              <a:cs typeface="Open Sans"/>
              <a:sym typeface="Open Sans"/>
            </a:endParaRPr>
          </a:p>
        </p:txBody>
      </p:sp>
      <p:sp>
        <p:nvSpPr>
          <p:cNvPr id="786" name="Google Shape;786;p25"/>
          <p:cNvSpPr txBox="1"/>
          <p:nvPr/>
        </p:nvSpPr>
        <p:spPr>
          <a:xfrm>
            <a:off x="5317258" y="6794754"/>
            <a:ext cx="3364800" cy="7758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i="0" lang="en-US" sz="2100" u="none" cap="none" strike="noStrike">
                <a:solidFill>
                  <a:srgbClr val="FFFFFF"/>
                </a:solidFill>
                <a:latin typeface="Open Sans"/>
                <a:ea typeface="Open Sans"/>
                <a:cs typeface="Open Sans"/>
                <a:sym typeface="Open Sans"/>
              </a:rPr>
              <a:t>Elaborate on what you want to discuss. </a:t>
            </a:r>
            <a:endParaRPr>
              <a:latin typeface="Open Sans"/>
              <a:ea typeface="Open Sans"/>
              <a:cs typeface="Open Sans"/>
              <a:sym typeface="Open Sans"/>
            </a:endParaRPr>
          </a:p>
        </p:txBody>
      </p:sp>
      <p:sp>
        <p:nvSpPr>
          <p:cNvPr id="787" name="Google Shape;787;p25"/>
          <p:cNvSpPr txBox="1"/>
          <p:nvPr/>
        </p:nvSpPr>
        <p:spPr>
          <a:xfrm>
            <a:off x="9605817" y="5938867"/>
            <a:ext cx="3707116" cy="609540"/>
          </a:xfrm>
          <a:prstGeom prst="rect">
            <a:avLst/>
          </a:prstGeom>
          <a:noFill/>
          <a:ln>
            <a:noFill/>
          </a:ln>
        </p:spPr>
        <p:txBody>
          <a:bodyPr anchorCtr="0" anchor="t" bIns="0" lIns="0" spcFirstLastPara="1" rIns="0" wrap="square" tIns="0">
            <a:spAutoFit/>
          </a:bodyPr>
          <a:lstStyle/>
          <a:p>
            <a:pPr indent="0" lvl="0" marL="0" marR="0" rtl="0" algn="l">
              <a:lnSpc>
                <a:spcPct val="119985"/>
              </a:lnSpc>
              <a:spcBef>
                <a:spcPts val="0"/>
              </a:spcBef>
              <a:spcAft>
                <a:spcPts val="0"/>
              </a:spcAft>
              <a:buNone/>
            </a:pPr>
            <a:r>
              <a:rPr b="0" i="0" lang="en-US" sz="4043" u="none" cap="none" strike="noStrike">
                <a:solidFill>
                  <a:srgbClr val="FFFFFF"/>
                </a:solidFill>
                <a:latin typeface="Russo One"/>
                <a:ea typeface="Russo One"/>
                <a:cs typeface="Russo One"/>
                <a:sym typeface="Russo One"/>
              </a:rPr>
              <a:t>MAIN POINT</a:t>
            </a:r>
            <a:endParaRPr/>
          </a:p>
        </p:txBody>
      </p:sp>
      <p:sp>
        <p:nvSpPr>
          <p:cNvPr id="788" name="Google Shape;788;p25"/>
          <p:cNvSpPr txBox="1"/>
          <p:nvPr/>
        </p:nvSpPr>
        <p:spPr>
          <a:xfrm>
            <a:off x="9605817" y="6794754"/>
            <a:ext cx="3364800" cy="7758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i="0" lang="en-US" sz="2100" u="none" cap="none" strike="noStrike">
                <a:solidFill>
                  <a:srgbClr val="FFFFFF"/>
                </a:solidFill>
                <a:latin typeface="Open Sans"/>
                <a:ea typeface="Open Sans"/>
                <a:cs typeface="Open Sans"/>
                <a:sym typeface="Open Sans"/>
              </a:rPr>
              <a:t>Elaborate on what you want to discuss. </a:t>
            </a:r>
            <a:endParaRPr>
              <a:latin typeface="Open Sans"/>
              <a:ea typeface="Open Sans"/>
              <a:cs typeface="Open Sans"/>
              <a:sym typeface="Open Sans"/>
            </a:endParaRPr>
          </a:p>
        </p:txBody>
      </p:sp>
      <p:sp>
        <p:nvSpPr>
          <p:cNvPr id="789" name="Google Shape;789;p25"/>
          <p:cNvSpPr txBox="1"/>
          <p:nvPr/>
        </p:nvSpPr>
        <p:spPr>
          <a:xfrm>
            <a:off x="13894375" y="5938867"/>
            <a:ext cx="3707116" cy="609540"/>
          </a:xfrm>
          <a:prstGeom prst="rect">
            <a:avLst/>
          </a:prstGeom>
          <a:noFill/>
          <a:ln>
            <a:noFill/>
          </a:ln>
        </p:spPr>
        <p:txBody>
          <a:bodyPr anchorCtr="0" anchor="t" bIns="0" lIns="0" spcFirstLastPara="1" rIns="0" wrap="square" tIns="0">
            <a:spAutoFit/>
          </a:bodyPr>
          <a:lstStyle/>
          <a:p>
            <a:pPr indent="0" lvl="0" marL="0" marR="0" rtl="0" algn="l">
              <a:lnSpc>
                <a:spcPct val="119985"/>
              </a:lnSpc>
              <a:spcBef>
                <a:spcPts val="0"/>
              </a:spcBef>
              <a:spcAft>
                <a:spcPts val="0"/>
              </a:spcAft>
              <a:buNone/>
            </a:pPr>
            <a:r>
              <a:rPr b="0" i="0" lang="en-US" sz="4043" u="none" cap="none" strike="noStrike">
                <a:solidFill>
                  <a:srgbClr val="FFFFFF"/>
                </a:solidFill>
                <a:latin typeface="Russo One"/>
                <a:ea typeface="Russo One"/>
                <a:cs typeface="Russo One"/>
                <a:sym typeface="Russo One"/>
              </a:rPr>
              <a:t>MAIN POINT</a:t>
            </a:r>
            <a:endParaRPr/>
          </a:p>
        </p:txBody>
      </p:sp>
      <p:sp>
        <p:nvSpPr>
          <p:cNvPr id="790" name="Google Shape;790;p25"/>
          <p:cNvSpPr txBox="1"/>
          <p:nvPr/>
        </p:nvSpPr>
        <p:spPr>
          <a:xfrm>
            <a:off x="13894375" y="6794754"/>
            <a:ext cx="3364800" cy="7758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i="0" lang="en-US" sz="2100" u="none" cap="none" strike="noStrike">
                <a:solidFill>
                  <a:srgbClr val="FFFFFF"/>
                </a:solidFill>
                <a:latin typeface="Open Sans"/>
                <a:ea typeface="Open Sans"/>
                <a:cs typeface="Open Sans"/>
                <a:sym typeface="Open Sans"/>
              </a:rPr>
              <a:t>Elaborate on what you want to discuss. </a:t>
            </a:r>
            <a:endParaRPr>
              <a:latin typeface="Open Sans"/>
              <a:ea typeface="Open Sans"/>
              <a:cs typeface="Open Sans"/>
              <a:sym typeface="Open Sans"/>
            </a:endParaRPr>
          </a:p>
        </p:txBody>
      </p:sp>
      <p:pic>
        <p:nvPicPr>
          <p:cNvPr id="791" name="Google Shape;791;p25"/>
          <p:cNvPicPr preferRelativeResize="0"/>
          <p:nvPr/>
        </p:nvPicPr>
        <p:blipFill>
          <a:blip r:embed="rId4">
            <a:alphaModFix/>
          </a:blip>
          <a:stretch>
            <a:fillRect/>
          </a:stretch>
        </p:blipFill>
        <p:spPr>
          <a:xfrm>
            <a:off x="9605825" y="326650"/>
            <a:ext cx="1867125" cy="1867125"/>
          </a:xfrm>
          <a:prstGeom prst="rect">
            <a:avLst/>
          </a:prstGeom>
          <a:noFill/>
          <a:ln>
            <a:noFill/>
          </a:ln>
        </p:spPr>
      </p:pic>
      <p:pic>
        <p:nvPicPr>
          <p:cNvPr id="792" name="Google Shape;792;p25"/>
          <p:cNvPicPr preferRelativeResize="0"/>
          <p:nvPr/>
        </p:nvPicPr>
        <p:blipFill>
          <a:blip r:embed="rId5">
            <a:alphaModFix/>
          </a:blip>
          <a:stretch>
            <a:fillRect/>
          </a:stretch>
        </p:blipFill>
        <p:spPr>
          <a:xfrm>
            <a:off x="1287196" y="3843174"/>
            <a:ext cx="1682450" cy="1651954"/>
          </a:xfrm>
          <a:prstGeom prst="rect">
            <a:avLst/>
          </a:prstGeom>
          <a:noFill/>
          <a:ln>
            <a:noFill/>
          </a:ln>
        </p:spPr>
      </p:pic>
      <p:pic>
        <p:nvPicPr>
          <p:cNvPr id="793" name="Google Shape;793;p25"/>
          <p:cNvPicPr preferRelativeResize="0"/>
          <p:nvPr/>
        </p:nvPicPr>
        <p:blipFill>
          <a:blip r:embed="rId5">
            <a:alphaModFix/>
          </a:blip>
          <a:stretch>
            <a:fillRect/>
          </a:stretch>
        </p:blipFill>
        <p:spPr>
          <a:xfrm>
            <a:off x="5389796" y="3843174"/>
            <a:ext cx="1682450" cy="1651954"/>
          </a:xfrm>
          <a:prstGeom prst="rect">
            <a:avLst/>
          </a:prstGeom>
          <a:noFill/>
          <a:ln>
            <a:noFill/>
          </a:ln>
        </p:spPr>
      </p:pic>
      <p:pic>
        <p:nvPicPr>
          <p:cNvPr id="794" name="Google Shape;794;p25"/>
          <p:cNvPicPr preferRelativeResize="0"/>
          <p:nvPr/>
        </p:nvPicPr>
        <p:blipFill>
          <a:blip r:embed="rId5">
            <a:alphaModFix/>
          </a:blip>
          <a:stretch>
            <a:fillRect/>
          </a:stretch>
        </p:blipFill>
        <p:spPr>
          <a:xfrm>
            <a:off x="9492409" y="3811849"/>
            <a:ext cx="1682450" cy="1651954"/>
          </a:xfrm>
          <a:prstGeom prst="rect">
            <a:avLst/>
          </a:prstGeom>
          <a:noFill/>
          <a:ln>
            <a:noFill/>
          </a:ln>
        </p:spPr>
      </p:pic>
      <p:pic>
        <p:nvPicPr>
          <p:cNvPr id="795" name="Google Shape;795;p25"/>
          <p:cNvPicPr preferRelativeResize="0"/>
          <p:nvPr/>
        </p:nvPicPr>
        <p:blipFill>
          <a:blip r:embed="rId5">
            <a:alphaModFix/>
          </a:blip>
          <a:stretch>
            <a:fillRect/>
          </a:stretch>
        </p:blipFill>
        <p:spPr>
          <a:xfrm>
            <a:off x="13894384" y="3811849"/>
            <a:ext cx="1682450" cy="1651954"/>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9" name="Shape 799"/>
        <p:cNvGrpSpPr/>
        <p:nvPr/>
      </p:nvGrpSpPr>
      <p:grpSpPr>
        <a:xfrm>
          <a:off x="0" y="0"/>
          <a:ext cx="0" cy="0"/>
          <a:chOff x="0" y="0"/>
          <a:chExt cx="0" cy="0"/>
        </a:xfrm>
      </p:grpSpPr>
      <p:pic>
        <p:nvPicPr>
          <p:cNvPr id="800" name="Google Shape;800;p26"/>
          <p:cNvPicPr preferRelativeResize="0"/>
          <p:nvPr/>
        </p:nvPicPr>
        <p:blipFill>
          <a:blip r:embed="rId3">
            <a:alphaModFix/>
          </a:blip>
          <a:stretch>
            <a:fillRect/>
          </a:stretch>
        </p:blipFill>
        <p:spPr>
          <a:xfrm>
            <a:off x="0" y="0"/>
            <a:ext cx="18288000" cy="10287000"/>
          </a:xfrm>
          <a:prstGeom prst="rect">
            <a:avLst/>
          </a:prstGeom>
          <a:noFill/>
          <a:ln>
            <a:noFill/>
          </a:ln>
        </p:spPr>
      </p:pic>
      <p:grpSp>
        <p:nvGrpSpPr>
          <p:cNvPr id="801" name="Google Shape;801;p26"/>
          <p:cNvGrpSpPr/>
          <p:nvPr/>
        </p:nvGrpSpPr>
        <p:grpSpPr>
          <a:xfrm>
            <a:off x="2142513" y="3323704"/>
            <a:ext cx="14002973" cy="3013066"/>
            <a:chOff x="0" y="0"/>
            <a:chExt cx="18670631" cy="4017420"/>
          </a:xfrm>
        </p:grpSpPr>
        <p:cxnSp>
          <p:nvCxnSpPr>
            <p:cNvPr id="802" name="Google Shape;802;p26"/>
            <p:cNvCxnSpPr/>
            <p:nvPr/>
          </p:nvCxnSpPr>
          <p:spPr>
            <a:xfrm>
              <a:off x="155165" y="156132"/>
              <a:ext cx="18378151" cy="0"/>
            </a:xfrm>
            <a:prstGeom prst="straightConnector1">
              <a:avLst/>
            </a:prstGeom>
            <a:noFill/>
            <a:ln cap="flat" cmpd="sng" w="38825">
              <a:solidFill>
                <a:srgbClr val="FFFFFF"/>
              </a:solidFill>
              <a:prstDash val="solid"/>
              <a:round/>
              <a:headEnd len="sm" w="sm" type="none"/>
              <a:tailEnd len="sm" w="sm" type="none"/>
            </a:ln>
          </p:spPr>
        </p:cxnSp>
        <p:cxnSp>
          <p:nvCxnSpPr>
            <p:cNvPr id="803" name="Google Shape;803;p26"/>
            <p:cNvCxnSpPr/>
            <p:nvPr/>
          </p:nvCxnSpPr>
          <p:spPr>
            <a:xfrm rot="10800000">
              <a:off x="18551165" y="156132"/>
              <a:ext cx="0" cy="3711899"/>
            </a:xfrm>
            <a:prstGeom prst="straightConnector1">
              <a:avLst/>
            </a:prstGeom>
            <a:noFill/>
            <a:ln cap="flat" cmpd="sng" w="38825">
              <a:solidFill>
                <a:srgbClr val="FFFFFF"/>
              </a:solidFill>
              <a:prstDash val="solid"/>
              <a:round/>
              <a:headEnd len="sm" w="sm" type="none"/>
              <a:tailEnd len="sm" w="sm" type="none"/>
            </a:ln>
          </p:spPr>
        </p:cxnSp>
        <p:cxnSp>
          <p:nvCxnSpPr>
            <p:cNvPr id="804" name="Google Shape;804;p26"/>
            <p:cNvCxnSpPr/>
            <p:nvPr/>
          </p:nvCxnSpPr>
          <p:spPr>
            <a:xfrm>
              <a:off x="155165" y="3848612"/>
              <a:ext cx="18378151" cy="0"/>
            </a:xfrm>
            <a:prstGeom prst="straightConnector1">
              <a:avLst/>
            </a:prstGeom>
            <a:noFill/>
            <a:ln cap="flat" cmpd="sng" w="38825">
              <a:solidFill>
                <a:srgbClr val="FFFFFF"/>
              </a:solidFill>
              <a:prstDash val="solid"/>
              <a:round/>
              <a:headEnd len="sm" w="sm" type="none"/>
              <a:tailEnd len="sm" w="sm" type="none"/>
            </a:ln>
          </p:spPr>
        </p:cxnSp>
        <p:cxnSp>
          <p:nvCxnSpPr>
            <p:cNvPr id="805" name="Google Shape;805;p26"/>
            <p:cNvCxnSpPr/>
            <p:nvPr/>
          </p:nvCxnSpPr>
          <p:spPr>
            <a:xfrm rot="10800000">
              <a:off x="137315" y="156132"/>
              <a:ext cx="0" cy="3711899"/>
            </a:xfrm>
            <a:prstGeom prst="straightConnector1">
              <a:avLst/>
            </a:prstGeom>
            <a:noFill/>
            <a:ln cap="flat" cmpd="sng" w="38825">
              <a:solidFill>
                <a:srgbClr val="FFFFFF"/>
              </a:solidFill>
              <a:prstDash val="solid"/>
              <a:round/>
              <a:headEnd len="sm" w="sm" type="none"/>
              <a:tailEnd len="sm" w="sm" type="none"/>
            </a:ln>
          </p:spPr>
        </p:cxnSp>
        <p:grpSp>
          <p:nvGrpSpPr>
            <p:cNvPr id="806" name="Google Shape;806;p26"/>
            <p:cNvGrpSpPr/>
            <p:nvPr/>
          </p:nvGrpSpPr>
          <p:grpSpPr>
            <a:xfrm>
              <a:off x="0" y="0"/>
              <a:ext cx="274631" cy="298777"/>
              <a:chOff x="0" y="0"/>
              <a:chExt cx="747112" cy="812800"/>
            </a:xfrm>
          </p:grpSpPr>
          <p:sp>
            <p:nvSpPr>
              <p:cNvPr id="807" name="Google Shape;807;p26"/>
              <p:cNvSpPr/>
              <p:nvPr/>
            </p:nvSpPr>
            <p:spPr>
              <a:xfrm>
                <a:off x="0" y="0"/>
                <a:ext cx="747112" cy="812800"/>
              </a:xfrm>
              <a:custGeom>
                <a:rect b="b" l="l" r="r" t="t"/>
                <a:pathLst>
                  <a:path extrusionOk="0" h="812800" w="747112">
                    <a:moveTo>
                      <a:pt x="373556" y="0"/>
                    </a:moveTo>
                    <a:cubicBezTo>
                      <a:pt x="167247" y="0"/>
                      <a:pt x="0" y="181951"/>
                      <a:pt x="0" y="406400"/>
                    </a:cubicBezTo>
                    <a:cubicBezTo>
                      <a:pt x="0" y="630849"/>
                      <a:pt x="167247" y="812800"/>
                      <a:pt x="373556" y="812800"/>
                    </a:cubicBezTo>
                    <a:cubicBezTo>
                      <a:pt x="579865" y="812800"/>
                      <a:pt x="747112" y="630849"/>
                      <a:pt x="747112" y="406400"/>
                    </a:cubicBezTo>
                    <a:cubicBezTo>
                      <a:pt x="747112" y="181951"/>
                      <a:pt x="579865" y="0"/>
                      <a:pt x="373556"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8" name="Google Shape;808;p26"/>
              <p:cNvSpPr txBox="1"/>
              <p:nvPr/>
            </p:nvSpPr>
            <p:spPr>
              <a:xfrm>
                <a:off x="70042" y="76200"/>
                <a:ext cx="607029" cy="660400"/>
              </a:xfrm>
              <a:prstGeom prst="rect">
                <a:avLst/>
              </a:prstGeom>
              <a:noFill/>
              <a:ln>
                <a:noFill/>
              </a:ln>
            </p:spPr>
            <p:txBody>
              <a:bodyPr anchorCtr="0" anchor="ctr" bIns="50800" lIns="50800" spcFirstLastPara="1" rIns="50800" wrap="square" tIns="50800">
                <a:noAutofit/>
              </a:bodyPr>
              <a:lstStyle/>
              <a:p>
                <a:pPr indent="0" lvl="0" marL="0" marR="0" rtl="0" algn="l">
                  <a:lnSpc>
                    <a:spcPct val="715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09" name="Google Shape;809;p26"/>
            <p:cNvGrpSpPr/>
            <p:nvPr/>
          </p:nvGrpSpPr>
          <p:grpSpPr>
            <a:xfrm>
              <a:off x="0" y="3718643"/>
              <a:ext cx="274631" cy="298777"/>
              <a:chOff x="0" y="0"/>
              <a:chExt cx="747112" cy="812800"/>
            </a:xfrm>
          </p:grpSpPr>
          <p:sp>
            <p:nvSpPr>
              <p:cNvPr id="810" name="Google Shape;810;p26"/>
              <p:cNvSpPr/>
              <p:nvPr/>
            </p:nvSpPr>
            <p:spPr>
              <a:xfrm>
                <a:off x="0" y="0"/>
                <a:ext cx="747112" cy="812800"/>
              </a:xfrm>
              <a:custGeom>
                <a:rect b="b" l="l" r="r" t="t"/>
                <a:pathLst>
                  <a:path extrusionOk="0" h="812800" w="747112">
                    <a:moveTo>
                      <a:pt x="373556" y="0"/>
                    </a:moveTo>
                    <a:cubicBezTo>
                      <a:pt x="167247" y="0"/>
                      <a:pt x="0" y="181951"/>
                      <a:pt x="0" y="406400"/>
                    </a:cubicBezTo>
                    <a:cubicBezTo>
                      <a:pt x="0" y="630849"/>
                      <a:pt x="167247" y="812800"/>
                      <a:pt x="373556" y="812800"/>
                    </a:cubicBezTo>
                    <a:cubicBezTo>
                      <a:pt x="579865" y="812800"/>
                      <a:pt x="747112" y="630849"/>
                      <a:pt x="747112" y="406400"/>
                    </a:cubicBezTo>
                    <a:cubicBezTo>
                      <a:pt x="747112" y="181951"/>
                      <a:pt x="579865" y="0"/>
                      <a:pt x="373556"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1" name="Google Shape;811;p26"/>
              <p:cNvSpPr txBox="1"/>
              <p:nvPr/>
            </p:nvSpPr>
            <p:spPr>
              <a:xfrm>
                <a:off x="70042" y="76200"/>
                <a:ext cx="607029" cy="660400"/>
              </a:xfrm>
              <a:prstGeom prst="rect">
                <a:avLst/>
              </a:prstGeom>
              <a:noFill/>
              <a:ln>
                <a:noFill/>
              </a:ln>
            </p:spPr>
            <p:txBody>
              <a:bodyPr anchorCtr="0" anchor="ctr" bIns="50800" lIns="50800" spcFirstLastPara="1" rIns="50800" wrap="square" tIns="50800">
                <a:noAutofit/>
              </a:bodyPr>
              <a:lstStyle/>
              <a:p>
                <a:pPr indent="0" lvl="0" marL="0" marR="0" rtl="0" algn="l">
                  <a:lnSpc>
                    <a:spcPct val="715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12" name="Google Shape;812;p26"/>
            <p:cNvGrpSpPr/>
            <p:nvPr/>
          </p:nvGrpSpPr>
          <p:grpSpPr>
            <a:xfrm>
              <a:off x="18396000" y="0"/>
              <a:ext cx="274631" cy="298777"/>
              <a:chOff x="0" y="0"/>
              <a:chExt cx="747112" cy="812800"/>
            </a:xfrm>
          </p:grpSpPr>
          <p:sp>
            <p:nvSpPr>
              <p:cNvPr id="813" name="Google Shape;813;p26"/>
              <p:cNvSpPr/>
              <p:nvPr/>
            </p:nvSpPr>
            <p:spPr>
              <a:xfrm>
                <a:off x="0" y="0"/>
                <a:ext cx="747112" cy="812800"/>
              </a:xfrm>
              <a:custGeom>
                <a:rect b="b" l="l" r="r" t="t"/>
                <a:pathLst>
                  <a:path extrusionOk="0" h="812800" w="747112">
                    <a:moveTo>
                      <a:pt x="373556" y="0"/>
                    </a:moveTo>
                    <a:cubicBezTo>
                      <a:pt x="167247" y="0"/>
                      <a:pt x="0" y="181951"/>
                      <a:pt x="0" y="406400"/>
                    </a:cubicBezTo>
                    <a:cubicBezTo>
                      <a:pt x="0" y="630849"/>
                      <a:pt x="167247" y="812800"/>
                      <a:pt x="373556" y="812800"/>
                    </a:cubicBezTo>
                    <a:cubicBezTo>
                      <a:pt x="579865" y="812800"/>
                      <a:pt x="747112" y="630849"/>
                      <a:pt x="747112" y="406400"/>
                    </a:cubicBezTo>
                    <a:cubicBezTo>
                      <a:pt x="747112" y="181951"/>
                      <a:pt x="579865" y="0"/>
                      <a:pt x="373556"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4" name="Google Shape;814;p26"/>
              <p:cNvSpPr txBox="1"/>
              <p:nvPr/>
            </p:nvSpPr>
            <p:spPr>
              <a:xfrm>
                <a:off x="70042" y="76200"/>
                <a:ext cx="607029" cy="660400"/>
              </a:xfrm>
              <a:prstGeom prst="rect">
                <a:avLst/>
              </a:prstGeom>
              <a:noFill/>
              <a:ln>
                <a:noFill/>
              </a:ln>
            </p:spPr>
            <p:txBody>
              <a:bodyPr anchorCtr="0" anchor="ctr" bIns="50800" lIns="50800" spcFirstLastPara="1" rIns="50800" wrap="square" tIns="50800">
                <a:noAutofit/>
              </a:bodyPr>
              <a:lstStyle/>
              <a:p>
                <a:pPr indent="0" lvl="0" marL="0" marR="0" rtl="0" algn="l">
                  <a:lnSpc>
                    <a:spcPct val="715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15" name="Google Shape;815;p26"/>
            <p:cNvGrpSpPr/>
            <p:nvPr/>
          </p:nvGrpSpPr>
          <p:grpSpPr>
            <a:xfrm>
              <a:off x="18396000" y="3718643"/>
              <a:ext cx="274631" cy="298777"/>
              <a:chOff x="0" y="0"/>
              <a:chExt cx="747112" cy="812800"/>
            </a:xfrm>
          </p:grpSpPr>
          <p:sp>
            <p:nvSpPr>
              <p:cNvPr id="816" name="Google Shape;816;p26"/>
              <p:cNvSpPr/>
              <p:nvPr/>
            </p:nvSpPr>
            <p:spPr>
              <a:xfrm>
                <a:off x="0" y="0"/>
                <a:ext cx="747112" cy="812800"/>
              </a:xfrm>
              <a:custGeom>
                <a:rect b="b" l="l" r="r" t="t"/>
                <a:pathLst>
                  <a:path extrusionOk="0" h="812800" w="747112">
                    <a:moveTo>
                      <a:pt x="373556" y="0"/>
                    </a:moveTo>
                    <a:cubicBezTo>
                      <a:pt x="167247" y="0"/>
                      <a:pt x="0" y="181951"/>
                      <a:pt x="0" y="406400"/>
                    </a:cubicBezTo>
                    <a:cubicBezTo>
                      <a:pt x="0" y="630849"/>
                      <a:pt x="167247" y="812800"/>
                      <a:pt x="373556" y="812800"/>
                    </a:cubicBezTo>
                    <a:cubicBezTo>
                      <a:pt x="579865" y="812800"/>
                      <a:pt x="747112" y="630849"/>
                      <a:pt x="747112" y="406400"/>
                    </a:cubicBezTo>
                    <a:cubicBezTo>
                      <a:pt x="747112" y="181951"/>
                      <a:pt x="579865" y="0"/>
                      <a:pt x="373556"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7" name="Google Shape;817;p26"/>
              <p:cNvSpPr txBox="1"/>
              <p:nvPr/>
            </p:nvSpPr>
            <p:spPr>
              <a:xfrm>
                <a:off x="70042" y="76200"/>
                <a:ext cx="607029" cy="660400"/>
              </a:xfrm>
              <a:prstGeom prst="rect">
                <a:avLst/>
              </a:prstGeom>
              <a:noFill/>
              <a:ln>
                <a:noFill/>
              </a:ln>
            </p:spPr>
            <p:txBody>
              <a:bodyPr anchorCtr="0" anchor="ctr" bIns="50800" lIns="50800" spcFirstLastPara="1" rIns="50800" wrap="square" tIns="50800">
                <a:noAutofit/>
              </a:bodyPr>
              <a:lstStyle/>
              <a:p>
                <a:pPr indent="0" lvl="0" marL="0" marR="0" rtl="0" algn="l">
                  <a:lnSpc>
                    <a:spcPct val="715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sp>
        <p:nvSpPr>
          <p:cNvPr id="818" name="Google Shape;818;p26"/>
          <p:cNvSpPr txBox="1"/>
          <p:nvPr/>
        </p:nvSpPr>
        <p:spPr>
          <a:xfrm>
            <a:off x="4074677" y="3763496"/>
            <a:ext cx="10138647" cy="2133481"/>
          </a:xfrm>
          <a:prstGeom prst="rect">
            <a:avLst/>
          </a:prstGeom>
          <a:noFill/>
          <a:ln>
            <a:noFill/>
          </a:ln>
        </p:spPr>
        <p:txBody>
          <a:bodyPr anchorCtr="0" anchor="t" bIns="0" lIns="0" spcFirstLastPara="1" rIns="0" wrap="square" tIns="0">
            <a:spAutoFit/>
          </a:bodyPr>
          <a:lstStyle/>
          <a:p>
            <a:pPr indent="0" lvl="0" marL="0" marR="0" rtl="0" algn="l">
              <a:lnSpc>
                <a:spcPct val="120017"/>
              </a:lnSpc>
              <a:spcBef>
                <a:spcPts val="0"/>
              </a:spcBef>
              <a:spcAft>
                <a:spcPts val="0"/>
              </a:spcAft>
              <a:buNone/>
            </a:pPr>
            <a:r>
              <a:rPr b="0" i="0" lang="en-US" sz="7019" u="none" cap="none" strike="noStrike">
                <a:solidFill>
                  <a:srgbClr val="FFFFFF"/>
                </a:solidFill>
                <a:latin typeface="Russo One"/>
                <a:ea typeface="Russo One"/>
                <a:cs typeface="Russo One"/>
                <a:sym typeface="Russo One"/>
              </a:rPr>
              <a:t>A PICTURE IS WORTH A THOUSAND WORDS</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33940"/>
        </a:solidFill>
      </p:bgPr>
    </p:bg>
    <p:spTree>
      <p:nvGrpSpPr>
        <p:cNvPr id="822" name="Shape 822"/>
        <p:cNvGrpSpPr/>
        <p:nvPr/>
      </p:nvGrpSpPr>
      <p:grpSpPr>
        <a:xfrm>
          <a:off x="0" y="0"/>
          <a:ext cx="0" cy="0"/>
          <a:chOff x="0" y="0"/>
          <a:chExt cx="0" cy="0"/>
        </a:xfrm>
      </p:grpSpPr>
      <p:grpSp>
        <p:nvGrpSpPr>
          <p:cNvPr id="823" name="Google Shape;823;p27"/>
          <p:cNvGrpSpPr/>
          <p:nvPr/>
        </p:nvGrpSpPr>
        <p:grpSpPr>
          <a:xfrm>
            <a:off x="604516" y="326659"/>
            <a:ext cx="17078972" cy="9452856"/>
            <a:chOff x="0" y="-241102"/>
            <a:chExt cx="22771962" cy="12603808"/>
          </a:xfrm>
        </p:grpSpPr>
        <p:grpSp>
          <p:nvGrpSpPr>
            <p:cNvPr id="824" name="Google Shape;824;p27"/>
            <p:cNvGrpSpPr/>
            <p:nvPr/>
          </p:nvGrpSpPr>
          <p:grpSpPr>
            <a:xfrm>
              <a:off x="0" y="-241102"/>
              <a:ext cx="22771962" cy="12603808"/>
              <a:chOff x="0" y="-47625"/>
              <a:chExt cx="4498165" cy="2489641"/>
            </a:xfrm>
          </p:grpSpPr>
          <p:sp>
            <p:nvSpPr>
              <p:cNvPr id="825" name="Google Shape;825;p27"/>
              <p:cNvSpPr/>
              <p:nvPr/>
            </p:nvSpPr>
            <p:spPr>
              <a:xfrm>
                <a:off x="0" y="0"/>
                <a:ext cx="4498165" cy="2442016"/>
              </a:xfrm>
              <a:custGeom>
                <a:rect b="b" l="l" r="r" t="t"/>
                <a:pathLst>
                  <a:path extrusionOk="0" h="2442016" w="4498165">
                    <a:moveTo>
                      <a:pt x="0" y="0"/>
                    </a:moveTo>
                    <a:lnTo>
                      <a:pt x="4498165" y="0"/>
                    </a:lnTo>
                    <a:lnTo>
                      <a:pt x="4498165" y="2442016"/>
                    </a:lnTo>
                    <a:lnTo>
                      <a:pt x="0" y="2442016"/>
                    </a:lnTo>
                    <a:close/>
                  </a:path>
                </a:pathLst>
              </a:custGeom>
              <a:gradFill>
                <a:gsLst>
                  <a:gs pos="0">
                    <a:srgbClr val="16181B"/>
                  </a:gs>
                  <a:gs pos="100000">
                    <a:srgbClr val="333940"/>
                  </a:gs>
                </a:gsLst>
                <a:lin ang="2700000" scaled="0"/>
              </a:gradFill>
              <a:ln cap="sq" cmpd="sng" w="19050">
                <a:solidFill>
                  <a:srgbClr val="FFFFFF"/>
                </a:solidFill>
                <a:prstDash val="solid"/>
                <a:miter lim="8000"/>
                <a:headEnd len="sm" w="sm" type="none"/>
                <a:tailEnd len="sm" w="sm" type="none"/>
              </a:ln>
            </p:spPr>
          </p:sp>
          <p:sp>
            <p:nvSpPr>
              <p:cNvPr id="826" name="Google Shape;826;p27"/>
              <p:cNvSpPr txBox="1"/>
              <p:nvPr/>
            </p:nvSpPr>
            <p:spPr>
              <a:xfrm>
                <a:off x="0" y="-47625"/>
                <a:ext cx="4498164" cy="2489641"/>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827" name="Google Shape;827;p27"/>
            <p:cNvSpPr txBox="1"/>
            <p:nvPr/>
          </p:nvSpPr>
          <p:spPr>
            <a:xfrm>
              <a:off x="16322613" y="386137"/>
              <a:ext cx="4285424" cy="720725"/>
            </a:xfrm>
            <a:prstGeom prst="rect">
              <a:avLst/>
            </a:prstGeom>
            <a:noFill/>
            <a:ln>
              <a:noFill/>
            </a:ln>
          </p:spPr>
          <p:txBody>
            <a:bodyPr anchorCtr="0" anchor="t" bIns="0" lIns="0" spcFirstLastPara="1" rIns="0" wrap="square" tIns="0">
              <a:spAutoFit/>
            </a:bodyPr>
            <a:lstStyle/>
            <a:p>
              <a:pPr indent="0" lvl="0" marL="0" marR="0" rtl="0" algn="r">
                <a:lnSpc>
                  <a:spcPct val="119988"/>
                </a:lnSpc>
                <a:spcBef>
                  <a:spcPts val="0"/>
                </a:spcBef>
                <a:spcAft>
                  <a:spcPts val="0"/>
                </a:spcAft>
                <a:buNone/>
              </a:pPr>
              <a:r>
                <a:rPr b="0" i="0" lang="en-US" sz="3527" u="none" cap="none" strike="noStrike">
                  <a:solidFill>
                    <a:srgbClr val="FFFFFF"/>
                  </a:solidFill>
                  <a:latin typeface="Russo One"/>
                  <a:ea typeface="Russo One"/>
                  <a:cs typeface="Russo One"/>
                  <a:sym typeface="Russo One"/>
                </a:rPr>
                <a:t>01/02/2025</a:t>
              </a:r>
              <a:endParaRPr/>
            </a:p>
          </p:txBody>
        </p:sp>
        <p:cxnSp>
          <p:nvCxnSpPr>
            <p:cNvPr id="828" name="Google Shape;828;p27"/>
            <p:cNvCxnSpPr/>
            <p:nvPr/>
          </p:nvCxnSpPr>
          <p:spPr>
            <a:xfrm>
              <a:off x="21105630" y="725862"/>
              <a:ext cx="1323748" cy="0"/>
            </a:xfrm>
            <a:prstGeom prst="straightConnector1">
              <a:avLst/>
            </a:prstGeom>
            <a:noFill/>
            <a:ln cap="flat" cmpd="sng" w="50800">
              <a:solidFill>
                <a:srgbClr val="FFFFFF"/>
              </a:solidFill>
              <a:prstDash val="solid"/>
              <a:round/>
              <a:headEnd len="sm" w="sm" type="none"/>
              <a:tailEnd len="med" w="med" type="stealth"/>
            </a:ln>
          </p:spPr>
        </p:cxnSp>
      </p:grpSp>
      <p:sp>
        <p:nvSpPr>
          <p:cNvPr id="829" name="Google Shape;829;p27"/>
          <p:cNvSpPr txBox="1"/>
          <p:nvPr/>
        </p:nvSpPr>
        <p:spPr>
          <a:xfrm>
            <a:off x="1879348" y="1943279"/>
            <a:ext cx="9510450" cy="3200221"/>
          </a:xfrm>
          <a:prstGeom prst="rect">
            <a:avLst/>
          </a:prstGeom>
          <a:noFill/>
          <a:ln>
            <a:noFill/>
          </a:ln>
        </p:spPr>
        <p:txBody>
          <a:bodyPr anchorCtr="0" anchor="t" bIns="0" lIns="0" spcFirstLastPara="1" rIns="0" wrap="square" tIns="0">
            <a:spAutoFit/>
          </a:bodyPr>
          <a:lstStyle/>
          <a:p>
            <a:pPr indent="0" lvl="0" marL="0" marR="0" rtl="0" algn="l">
              <a:lnSpc>
                <a:spcPct val="120017"/>
              </a:lnSpc>
              <a:spcBef>
                <a:spcPts val="0"/>
              </a:spcBef>
              <a:spcAft>
                <a:spcPts val="0"/>
              </a:spcAft>
              <a:buNone/>
            </a:pPr>
            <a:r>
              <a:rPr b="0" i="0" lang="en-US" sz="7019" u="none" cap="none" strike="noStrike">
                <a:solidFill>
                  <a:srgbClr val="FFFFFF"/>
                </a:solidFill>
                <a:latin typeface="Russo One"/>
                <a:ea typeface="Russo One"/>
                <a:cs typeface="Russo One"/>
                <a:sym typeface="Russo One"/>
              </a:rPr>
              <a:t>WRITE AN ORIGINAL STATEMENT OR INSPIRING QUOTE</a:t>
            </a:r>
            <a:endParaRPr/>
          </a:p>
        </p:txBody>
      </p:sp>
      <p:sp>
        <p:nvSpPr>
          <p:cNvPr id="830" name="Google Shape;830;p27"/>
          <p:cNvSpPr txBox="1"/>
          <p:nvPr/>
        </p:nvSpPr>
        <p:spPr>
          <a:xfrm>
            <a:off x="1879348" y="5917459"/>
            <a:ext cx="6990000" cy="3231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i="0" lang="en-US" sz="2100" u="none" cap="none" strike="noStrike">
                <a:solidFill>
                  <a:srgbClr val="FFFFFF"/>
                </a:solidFill>
                <a:latin typeface="Open Sans"/>
                <a:ea typeface="Open Sans"/>
                <a:cs typeface="Open Sans"/>
                <a:sym typeface="Open Sans"/>
              </a:rPr>
              <a:t>— Include a credit, citation, or supporting message</a:t>
            </a:r>
            <a:endParaRPr>
              <a:latin typeface="Open Sans"/>
              <a:ea typeface="Open Sans"/>
              <a:cs typeface="Open Sans"/>
              <a:sym typeface="Open Sans"/>
            </a:endParaRPr>
          </a:p>
        </p:txBody>
      </p:sp>
      <p:pic>
        <p:nvPicPr>
          <p:cNvPr id="831" name="Google Shape;831;p27"/>
          <p:cNvPicPr preferRelativeResize="0"/>
          <p:nvPr/>
        </p:nvPicPr>
        <p:blipFill>
          <a:blip r:embed="rId3">
            <a:alphaModFix/>
          </a:blip>
          <a:stretch>
            <a:fillRect/>
          </a:stretch>
        </p:blipFill>
        <p:spPr>
          <a:xfrm>
            <a:off x="11389800" y="3781901"/>
            <a:ext cx="9510450" cy="8547994"/>
          </a:xfrm>
          <a:prstGeom prst="rect">
            <a:avLst/>
          </a:prstGeom>
          <a:noFill/>
          <a:ln>
            <a:noFill/>
          </a:ln>
        </p:spPr>
      </p:pic>
      <p:pic>
        <p:nvPicPr>
          <p:cNvPr id="832" name="Google Shape;832;p27"/>
          <p:cNvPicPr preferRelativeResize="0"/>
          <p:nvPr/>
        </p:nvPicPr>
        <p:blipFill>
          <a:blip r:embed="rId4">
            <a:alphaModFix/>
          </a:blip>
          <a:stretch>
            <a:fillRect/>
          </a:stretch>
        </p:blipFill>
        <p:spPr>
          <a:xfrm>
            <a:off x="12001000" y="1797225"/>
            <a:ext cx="1984675" cy="1984675"/>
          </a:xfrm>
          <a:prstGeom prst="rect">
            <a:avLst/>
          </a:prstGeom>
          <a:noFill/>
          <a:ln>
            <a:noFill/>
          </a:ln>
        </p:spPr>
      </p:pic>
      <p:pic>
        <p:nvPicPr>
          <p:cNvPr id="833" name="Google Shape;833;p27"/>
          <p:cNvPicPr preferRelativeResize="0"/>
          <p:nvPr/>
        </p:nvPicPr>
        <p:blipFill>
          <a:blip r:embed="rId5">
            <a:alphaModFix/>
          </a:blip>
          <a:stretch>
            <a:fillRect/>
          </a:stretch>
        </p:blipFill>
        <p:spPr>
          <a:xfrm>
            <a:off x="3726925" y="7036625"/>
            <a:ext cx="1690150" cy="169015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33940"/>
        </a:solidFill>
      </p:bgPr>
    </p:bg>
    <p:spTree>
      <p:nvGrpSpPr>
        <p:cNvPr id="837" name="Shape 837"/>
        <p:cNvGrpSpPr/>
        <p:nvPr/>
      </p:nvGrpSpPr>
      <p:grpSpPr>
        <a:xfrm>
          <a:off x="0" y="0"/>
          <a:ext cx="0" cy="0"/>
          <a:chOff x="0" y="0"/>
          <a:chExt cx="0" cy="0"/>
        </a:xfrm>
      </p:grpSpPr>
      <p:grpSp>
        <p:nvGrpSpPr>
          <p:cNvPr id="838" name="Google Shape;838;p28"/>
          <p:cNvGrpSpPr/>
          <p:nvPr/>
        </p:nvGrpSpPr>
        <p:grpSpPr>
          <a:xfrm>
            <a:off x="604516" y="326659"/>
            <a:ext cx="17078972" cy="9452856"/>
            <a:chOff x="0" y="-241102"/>
            <a:chExt cx="22771962" cy="12603808"/>
          </a:xfrm>
        </p:grpSpPr>
        <p:grpSp>
          <p:nvGrpSpPr>
            <p:cNvPr id="839" name="Google Shape;839;p28"/>
            <p:cNvGrpSpPr/>
            <p:nvPr/>
          </p:nvGrpSpPr>
          <p:grpSpPr>
            <a:xfrm>
              <a:off x="0" y="-241102"/>
              <a:ext cx="22771962" cy="12603808"/>
              <a:chOff x="0" y="-47625"/>
              <a:chExt cx="4498165" cy="2489641"/>
            </a:xfrm>
          </p:grpSpPr>
          <p:sp>
            <p:nvSpPr>
              <p:cNvPr id="840" name="Google Shape;840;p28"/>
              <p:cNvSpPr/>
              <p:nvPr/>
            </p:nvSpPr>
            <p:spPr>
              <a:xfrm>
                <a:off x="0" y="0"/>
                <a:ext cx="4498165" cy="2442016"/>
              </a:xfrm>
              <a:custGeom>
                <a:rect b="b" l="l" r="r" t="t"/>
                <a:pathLst>
                  <a:path extrusionOk="0" h="2442016" w="4498165">
                    <a:moveTo>
                      <a:pt x="0" y="0"/>
                    </a:moveTo>
                    <a:lnTo>
                      <a:pt x="4498165" y="0"/>
                    </a:lnTo>
                    <a:lnTo>
                      <a:pt x="4498165" y="2442016"/>
                    </a:lnTo>
                    <a:lnTo>
                      <a:pt x="0" y="2442016"/>
                    </a:lnTo>
                    <a:close/>
                  </a:path>
                </a:pathLst>
              </a:custGeom>
              <a:gradFill>
                <a:gsLst>
                  <a:gs pos="0">
                    <a:srgbClr val="16181B"/>
                  </a:gs>
                  <a:gs pos="100000">
                    <a:srgbClr val="333940"/>
                  </a:gs>
                </a:gsLst>
                <a:path path="circle">
                  <a:fillToRect b="50%" l="50%" r="50%" t="50%"/>
                </a:path>
                <a:tileRect/>
              </a:gradFill>
              <a:ln cap="sq" cmpd="sng" w="19050">
                <a:solidFill>
                  <a:srgbClr val="FFFFFF"/>
                </a:solidFill>
                <a:prstDash val="solid"/>
                <a:miter lim="8000"/>
                <a:headEnd len="sm" w="sm" type="none"/>
                <a:tailEnd len="sm" w="sm" type="none"/>
              </a:ln>
            </p:spPr>
          </p:sp>
          <p:sp>
            <p:nvSpPr>
              <p:cNvPr id="841" name="Google Shape;841;p28"/>
              <p:cNvSpPr txBox="1"/>
              <p:nvPr/>
            </p:nvSpPr>
            <p:spPr>
              <a:xfrm>
                <a:off x="0" y="-47625"/>
                <a:ext cx="4498164" cy="2489641"/>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842" name="Google Shape;842;p28"/>
            <p:cNvCxnSpPr/>
            <p:nvPr/>
          </p:nvCxnSpPr>
          <p:spPr>
            <a:xfrm>
              <a:off x="21105630" y="725862"/>
              <a:ext cx="1323748" cy="0"/>
            </a:xfrm>
            <a:prstGeom prst="straightConnector1">
              <a:avLst/>
            </a:prstGeom>
            <a:noFill/>
            <a:ln cap="flat" cmpd="sng" w="50800">
              <a:solidFill>
                <a:srgbClr val="FFFFFF"/>
              </a:solidFill>
              <a:prstDash val="solid"/>
              <a:round/>
              <a:headEnd len="sm" w="sm" type="none"/>
              <a:tailEnd len="med" w="med" type="stealth"/>
            </a:ln>
          </p:spPr>
        </p:cxnSp>
        <p:sp>
          <p:nvSpPr>
            <p:cNvPr id="843" name="Google Shape;843;p28"/>
            <p:cNvSpPr txBox="1"/>
            <p:nvPr/>
          </p:nvSpPr>
          <p:spPr>
            <a:xfrm>
              <a:off x="16322613" y="386137"/>
              <a:ext cx="4285424" cy="720725"/>
            </a:xfrm>
            <a:prstGeom prst="rect">
              <a:avLst/>
            </a:prstGeom>
            <a:noFill/>
            <a:ln>
              <a:noFill/>
            </a:ln>
          </p:spPr>
          <p:txBody>
            <a:bodyPr anchorCtr="0" anchor="t" bIns="0" lIns="0" spcFirstLastPara="1" rIns="0" wrap="square" tIns="0">
              <a:spAutoFit/>
            </a:bodyPr>
            <a:lstStyle/>
            <a:p>
              <a:pPr indent="0" lvl="0" marL="0" marR="0" rtl="0" algn="r">
                <a:lnSpc>
                  <a:spcPct val="119988"/>
                </a:lnSpc>
                <a:spcBef>
                  <a:spcPts val="0"/>
                </a:spcBef>
                <a:spcAft>
                  <a:spcPts val="0"/>
                </a:spcAft>
                <a:buNone/>
              </a:pPr>
              <a:r>
                <a:rPr b="0" i="0" lang="en-US" sz="3527" u="none" cap="none" strike="noStrike">
                  <a:solidFill>
                    <a:srgbClr val="FFFFFF"/>
                  </a:solidFill>
                  <a:latin typeface="Russo One"/>
                  <a:ea typeface="Russo One"/>
                  <a:cs typeface="Russo One"/>
                  <a:sym typeface="Russo One"/>
                </a:rPr>
                <a:t>01/02/2025</a:t>
              </a:r>
              <a:endParaRPr/>
            </a:p>
          </p:txBody>
        </p:sp>
      </p:grpSp>
      <p:grpSp>
        <p:nvGrpSpPr>
          <p:cNvPr id="844" name="Google Shape;844;p28"/>
          <p:cNvGrpSpPr/>
          <p:nvPr/>
        </p:nvGrpSpPr>
        <p:grpSpPr>
          <a:xfrm>
            <a:off x="12846476" y="797088"/>
            <a:ext cx="4580074" cy="540544"/>
            <a:chOff x="0" y="-9525"/>
            <a:chExt cx="6106765" cy="720725"/>
          </a:xfrm>
        </p:grpSpPr>
        <p:sp>
          <p:nvSpPr>
            <p:cNvPr id="845" name="Google Shape;845;p28"/>
            <p:cNvSpPr txBox="1"/>
            <p:nvPr/>
          </p:nvSpPr>
          <p:spPr>
            <a:xfrm>
              <a:off x="0" y="-9525"/>
              <a:ext cx="4285424" cy="720725"/>
            </a:xfrm>
            <a:prstGeom prst="rect">
              <a:avLst/>
            </a:prstGeom>
            <a:noFill/>
            <a:ln>
              <a:noFill/>
            </a:ln>
          </p:spPr>
          <p:txBody>
            <a:bodyPr anchorCtr="0" anchor="t" bIns="0" lIns="0" spcFirstLastPara="1" rIns="0" wrap="square" tIns="0">
              <a:spAutoFit/>
            </a:bodyPr>
            <a:lstStyle/>
            <a:p>
              <a:pPr indent="0" lvl="0" marL="0" marR="0" rtl="0" algn="r">
                <a:lnSpc>
                  <a:spcPct val="119988"/>
                </a:lnSpc>
                <a:spcBef>
                  <a:spcPts val="0"/>
                </a:spcBef>
                <a:spcAft>
                  <a:spcPts val="0"/>
                </a:spcAft>
                <a:buNone/>
              </a:pPr>
              <a:r>
                <a:rPr b="0" i="0" lang="en-US" sz="3527" u="none" cap="none" strike="noStrike">
                  <a:solidFill>
                    <a:srgbClr val="FFFFFF"/>
                  </a:solidFill>
                  <a:latin typeface="Russo One"/>
                  <a:ea typeface="Russo One"/>
                  <a:cs typeface="Russo One"/>
                  <a:sym typeface="Russo One"/>
                </a:rPr>
                <a:t>01/02/2025</a:t>
              </a:r>
              <a:endParaRPr/>
            </a:p>
          </p:txBody>
        </p:sp>
        <p:cxnSp>
          <p:nvCxnSpPr>
            <p:cNvPr id="846" name="Google Shape;846;p28"/>
            <p:cNvCxnSpPr/>
            <p:nvPr/>
          </p:nvCxnSpPr>
          <p:spPr>
            <a:xfrm>
              <a:off x="4783017" y="330200"/>
              <a:ext cx="1323748" cy="0"/>
            </a:xfrm>
            <a:prstGeom prst="straightConnector1">
              <a:avLst/>
            </a:prstGeom>
            <a:noFill/>
            <a:ln cap="flat" cmpd="sng" w="50800">
              <a:solidFill>
                <a:srgbClr val="FFFFFF"/>
              </a:solidFill>
              <a:prstDash val="solid"/>
              <a:round/>
              <a:headEnd len="sm" w="sm" type="none"/>
              <a:tailEnd len="med" w="med" type="stealth"/>
            </a:ln>
          </p:spPr>
        </p:cxnSp>
      </p:grpSp>
      <p:grpSp>
        <p:nvGrpSpPr>
          <p:cNvPr id="847" name="Google Shape;847;p28"/>
          <p:cNvGrpSpPr/>
          <p:nvPr/>
        </p:nvGrpSpPr>
        <p:grpSpPr>
          <a:xfrm>
            <a:off x="1336583" y="1330225"/>
            <a:ext cx="6748930" cy="1452189"/>
            <a:chOff x="0" y="0"/>
            <a:chExt cx="8998573" cy="1936252"/>
          </a:xfrm>
        </p:grpSpPr>
        <p:cxnSp>
          <p:nvCxnSpPr>
            <p:cNvPr id="848" name="Google Shape;848;p28"/>
            <p:cNvCxnSpPr/>
            <p:nvPr/>
          </p:nvCxnSpPr>
          <p:spPr>
            <a:xfrm>
              <a:off x="74784" y="75250"/>
              <a:ext cx="8857609" cy="0"/>
            </a:xfrm>
            <a:prstGeom prst="straightConnector1">
              <a:avLst/>
            </a:prstGeom>
            <a:noFill/>
            <a:ln cap="flat" cmpd="sng" w="18700">
              <a:solidFill>
                <a:srgbClr val="FFFFFF"/>
              </a:solidFill>
              <a:prstDash val="solid"/>
              <a:round/>
              <a:headEnd len="sm" w="sm" type="none"/>
              <a:tailEnd len="sm" w="sm" type="none"/>
            </a:ln>
          </p:spPr>
        </p:cxnSp>
        <p:cxnSp>
          <p:nvCxnSpPr>
            <p:cNvPr id="849" name="Google Shape;849;p28"/>
            <p:cNvCxnSpPr/>
            <p:nvPr/>
          </p:nvCxnSpPr>
          <p:spPr>
            <a:xfrm rot="10800000">
              <a:off x="8940995" y="75250"/>
              <a:ext cx="0" cy="1789002"/>
            </a:xfrm>
            <a:prstGeom prst="straightConnector1">
              <a:avLst/>
            </a:prstGeom>
            <a:noFill/>
            <a:ln cap="flat" cmpd="sng" w="18700">
              <a:solidFill>
                <a:srgbClr val="FFFFFF"/>
              </a:solidFill>
              <a:prstDash val="solid"/>
              <a:round/>
              <a:headEnd len="sm" w="sm" type="none"/>
              <a:tailEnd len="sm" w="sm" type="none"/>
            </a:ln>
          </p:spPr>
        </p:cxnSp>
        <p:cxnSp>
          <p:nvCxnSpPr>
            <p:cNvPr id="850" name="Google Shape;850;p28"/>
            <p:cNvCxnSpPr/>
            <p:nvPr/>
          </p:nvCxnSpPr>
          <p:spPr>
            <a:xfrm>
              <a:off x="74784" y="1854893"/>
              <a:ext cx="8857609" cy="0"/>
            </a:xfrm>
            <a:prstGeom prst="straightConnector1">
              <a:avLst/>
            </a:prstGeom>
            <a:noFill/>
            <a:ln cap="flat" cmpd="sng" w="18700">
              <a:solidFill>
                <a:srgbClr val="FFFFFF"/>
              </a:solidFill>
              <a:prstDash val="solid"/>
              <a:round/>
              <a:headEnd len="sm" w="sm" type="none"/>
              <a:tailEnd len="sm" w="sm" type="none"/>
            </a:ln>
          </p:spPr>
        </p:cxnSp>
        <p:cxnSp>
          <p:nvCxnSpPr>
            <p:cNvPr id="851" name="Google Shape;851;p28"/>
            <p:cNvCxnSpPr/>
            <p:nvPr/>
          </p:nvCxnSpPr>
          <p:spPr>
            <a:xfrm rot="10800000">
              <a:off x="66181" y="75250"/>
              <a:ext cx="0" cy="1789002"/>
            </a:xfrm>
            <a:prstGeom prst="straightConnector1">
              <a:avLst/>
            </a:prstGeom>
            <a:noFill/>
            <a:ln cap="flat" cmpd="sng" w="18700">
              <a:solidFill>
                <a:srgbClr val="FFFFFF"/>
              </a:solidFill>
              <a:prstDash val="solid"/>
              <a:round/>
              <a:headEnd len="sm" w="sm" type="none"/>
              <a:tailEnd len="sm" w="sm" type="none"/>
            </a:ln>
          </p:spPr>
        </p:cxnSp>
        <p:grpSp>
          <p:nvGrpSpPr>
            <p:cNvPr id="852" name="Google Shape;852;p28"/>
            <p:cNvGrpSpPr/>
            <p:nvPr/>
          </p:nvGrpSpPr>
          <p:grpSpPr>
            <a:xfrm>
              <a:off x="0" y="0"/>
              <a:ext cx="132362" cy="144000"/>
              <a:chOff x="0" y="0"/>
              <a:chExt cx="747112" cy="812800"/>
            </a:xfrm>
          </p:grpSpPr>
          <p:sp>
            <p:nvSpPr>
              <p:cNvPr id="853" name="Google Shape;853;p28"/>
              <p:cNvSpPr/>
              <p:nvPr/>
            </p:nvSpPr>
            <p:spPr>
              <a:xfrm>
                <a:off x="0" y="0"/>
                <a:ext cx="747112" cy="812800"/>
              </a:xfrm>
              <a:custGeom>
                <a:rect b="b" l="l" r="r" t="t"/>
                <a:pathLst>
                  <a:path extrusionOk="0" h="812800" w="747112">
                    <a:moveTo>
                      <a:pt x="373556" y="0"/>
                    </a:moveTo>
                    <a:cubicBezTo>
                      <a:pt x="167247" y="0"/>
                      <a:pt x="0" y="181951"/>
                      <a:pt x="0" y="406400"/>
                    </a:cubicBezTo>
                    <a:cubicBezTo>
                      <a:pt x="0" y="630849"/>
                      <a:pt x="167247" y="812800"/>
                      <a:pt x="373556" y="812800"/>
                    </a:cubicBezTo>
                    <a:cubicBezTo>
                      <a:pt x="579865" y="812800"/>
                      <a:pt x="747112" y="630849"/>
                      <a:pt x="747112" y="406400"/>
                    </a:cubicBezTo>
                    <a:cubicBezTo>
                      <a:pt x="747112" y="181951"/>
                      <a:pt x="579865" y="0"/>
                      <a:pt x="373556"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4" name="Google Shape;854;p28"/>
              <p:cNvSpPr txBox="1"/>
              <p:nvPr/>
            </p:nvSpPr>
            <p:spPr>
              <a:xfrm>
                <a:off x="70042" y="28575"/>
                <a:ext cx="607029"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55" name="Google Shape;855;p28"/>
            <p:cNvGrpSpPr/>
            <p:nvPr/>
          </p:nvGrpSpPr>
          <p:grpSpPr>
            <a:xfrm>
              <a:off x="0" y="1792252"/>
              <a:ext cx="132362" cy="144000"/>
              <a:chOff x="0" y="0"/>
              <a:chExt cx="747112" cy="812800"/>
            </a:xfrm>
          </p:grpSpPr>
          <p:sp>
            <p:nvSpPr>
              <p:cNvPr id="856" name="Google Shape;856;p28"/>
              <p:cNvSpPr/>
              <p:nvPr/>
            </p:nvSpPr>
            <p:spPr>
              <a:xfrm>
                <a:off x="0" y="0"/>
                <a:ext cx="747112" cy="812800"/>
              </a:xfrm>
              <a:custGeom>
                <a:rect b="b" l="l" r="r" t="t"/>
                <a:pathLst>
                  <a:path extrusionOk="0" h="812800" w="747112">
                    <a:moveTo>
                      <a:pt x="373556" y="0"/>
                    </a:moveTo>
                    <a:cubicBezTo>
                      <a:pt x="167247" y="0"/>
                      <a:pt x="0" y="181951"/>
                      <a:pt x="0" y="406400"/>
                    </a:cubicBezTo>
                    <a:cubicBezTo>
                      <a:pt x="0" y="630849"/>
                      <a:pt x="167247" y="812800"/>
                      <a:pt x="373556" y="812800"/>
                    </a:cubicBezTo>
                    <a:cubicBezTo>
                      <a:pt x="579865" y="812800"/>
                      <a:pt x="747112" y="630849"/>
                      <a:pt x="747112" y="406400"/>
                    </a:cubicBezTo>
                    <a:cubicBezTo>
                      <a:pt x="747112" y="181951"/>
                      <a:pt x="579865" y="0"/>
                      <a:pt x="373556"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7" name="Google Shape;857;p28"/>
              <p:cNvSpPr txBox="1"/>
              <p:nvPr/>
            </p:nvSpPr>
            <p:spPr>
              <a:xfrm>
                <a:off x="70042" y="28575"/>
                <a:ext cx="607029"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58" name="Google Shape;858;p28"/>
            <p:cNvGrpSpPr/>
            <p:nvPr/>
          </p:nvGrpSpPr>
          <p:grpSpPr>
            <a:xfrm>
              <a:off x="8866211" y="0"/>
              <a:ext cx="132362" cy="144000"/>
              <a:chOff x="0" y="0"/>
              <a:chExt cx="747112" cy="812800"/>
            </a:xfrm>
          </p:grpSpPr>
          <p:sp>
            <p:nvSpPr>
              <p:cNvPr id="859" name="Google Shape;859;p28"/>
              <p:cNvSpPr/>
              <p:nvPr/>
            </p:nvSpPr>
            <p:spPr>
              <a:xfrm>
                <a:off x="0" y="0"/>
                <a:ext cx="747112" cy="812800"/>
              </a:xfrm>
              <a:custGeom>
                <a:rect b="b" l="l" r="r" t="t"/>
                <a:pathLst>
                  <a:path extrusionOk="0" h="812800" w="747112">
                    <a:moveTo>
                      <a:pt x="373556" y="0"/>
                    </a:moveTo>
                    <a:cubicBezTo>
                      <a:pt x="167247" y="0"/>
                      <a:pt x="0" y="181951"/>
                      <a:pt x="0" y="406400"/>
                    </a:cubicBezTo>
                    <a:cubicBezTo>
                      <a:pt x="0" y="630849"/>
                      <a:pt x="167247" y="812800"/>
                      <a:pt x="373556" y="812800"/>
                    </a:cubicBezTo>
                    <a:cubicBezTo>
                      <a:pt x="579865" y="812800"/>
                      <a:pt x="747112" y="630849"/>
                      <a:pt x="747112" y="406400"/>
                    </a:cubicBezTo>
                    <a:cubicBezTo>
                      <a:pt x="747112" y="181951"/>
                      <a:pt x="579865" y="0"/>
                      <a:pt x="373556"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0" name="Google Shape;860;p28"/>
              <p:cNvSpPr txBox="1"/>
              <p:nvPr/>
            </p:nvSpPr>
            <p:spPr>
              <a:xfrm>
                <a:off x="70042" y="28575"/>
                <a:ext cx="607029"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61" name="Google Shape;861;p28"/>
            <p:cNvGrpSpPr/>
            <p:nvPr/>
          </p:nvGrpSpPr>
          <p:grpSpPr>
            <a:xfrm>
              <a:off x="8866211" y="1792252"/>
              <a:ext cx="132362" cy="144000"/>
              <a:chOff x="0" y="0"/>
              <a:chExt cx="747112" cy="812800"/>
            </a:xfrm>
          </p:grpSpPr>
          <p:sp>
            <p:nvSpPr>
              <p:cNvPr id="862" name="Google Shape;862;p28"/>
              <p:cNvSpPr/>
              <p:nvPr/>
            </p:nvSpPr>
            <p:spPr>
              <a:xfrm>
                <a:off x="0" y="0"/>
                <a:ext cx="747112" cy="812800"/>
              </a:xfrm>
              <a:custGeom>
                <a:rect b="b" l="l" r="r" t="t"/>
                <a:pathLst>
                  <a:path extrusionOk="0" h="812800" w="747112">
                    <a:moveTo>
                      <a:pt x="373556" y="0"/>
                    </a:moveTo>
                    <a:cubicBezTo>
                      <a:pt x="167247" y="0"/>
                      <a:pt x="0" y="181951"/>
                      <a:pt x="0" y="406400"/>
                    </a:cubicBezTo>
                    <a:cubicBezTo>
                      <a:pt x="0" y="630849"/>
                      <a:pt x="167247" y="812800"/>
                      <a:pt x="373556" y="812800"/>
                    </a:cubicBezTo>
                    <a:cubicBezTo>
                      <a:pt x="579865" y="812800"/>
                      <a:pt x="747112" y="630849"/>
                      <a:pt x="747112" y="406400"/>
                    </a:cubicBezTo>
                    <a:cubicBezTo>
                      <a:pt x="747112" y="181951"/>
                      <a:pt x="579865" y="0"/>
                      <a:pt x="373556"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3" name="Google Shape;863;p28"/>
              <p:cNvSpPr txBox="1"/>
              <p:nvPr/>
            </p:nvSpPr>
            <p:spPr>
              <a:xfrm>
                <a:off x="70042" y="28575"/>
                <a:ext cx="607029"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sp>
        <p:nvSpPr>
          <p:cNvPr id="864" name="Google Shape;864;p28"/>
          <p:cNvSpPr txBox="1"/>
          <p:nvPr/>
        </p:nvSpPr>
        <p:spPr>
          <a:xfrm>
            <a:off x="1746691" y="1522949"/>
            <a:ext cx="5928713" cy="1066740"/>
          </a:xfrm>
          <a:prstGeom prst="rect">
            <a:avLst/>
          </a:prstGeom>
          <a:noFill/>
          <a:ln>
            <a:noFill/>
          </a:ln>
        </p:spPr>
        <p:txBody>
          <a:bodyPr anchorCtr="0" anchor="t" bIns="0" lIns="0" spcFirstLastPara="1" rIns="0" wrap="square" tIns="0">
            <a:spAutoFit/>
          </a:bodyPr>
          <a:lstStyle/>
          <a:p>
            <a:pPr indent="0" lvl="0" marL="0" marR="0" rtl="0" algn="l">
              <a:lnSpc>
                <a:spcPct val="120017"/>
              </a:lnSpc>
              <a:spcBef>
                <a:spcPts val="0"/>
              </a:spcBef>
              <a:spcAft>
                <a:spcPts val="0"/>
              </a:spcAft>
              <a:buNone/>
            </a:pPr>
            <a:r>
              <a:rPr b="0" i="0" lang="en-US" sz="7019" u="none" cap="none" strike="noStrike">
                <a:solidFill>
                  <a:srgbClr val="FFFFFF"/>
                </a:solidFill>
                <a:latin typeface="Russo One"/>
                <a:ea typeface="Russo One"/>
                <a:cs typeface="Russo One"/>
                <a:sym typeface="Russo One"/>
              </a:rPr>
              <a:t>THANK YOU!</a:t>
            </a:r>
            <a:endParaRPr/>
          </a:p>
        </p:txBody>
      </p:sp>
      <p:sp>
        <p:nvSpPr>
          <p:cNvPr id="865" name="Google Shape;865;p28"/>
          <p:cNvSpPr txBox="1"/>
          <p:nvPr/>
        </p:nvSpPr>
        <p:spPr>
          <a:xfrm>
            <a:off x="1746691" y="3269275"/>
            <a:ext cx="6160200" cy="30384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i="0" lang="en-US" sz="2100" u="none" cap="none" strike="noStrike">
                <a:solidFill>
                  <a:srgbClr val="FFFFFF"/>
                </a:solidFill>
                <a:latin typeface="Open Sans"/>
                <a:ea typeface="Open Sans"/>
                <a:cs typeface="Open Sans"/>
                <a:sym typeface="Open Sans"/>
              </a:rPr>
              <a:t>Thank you for your time and attention during this presentation. </a:t>
            </a:r>
            <a:endParaRPr>
              <a:latin typeface="Open Sans"/>
              <a:ea typeface="Open Sans"/>
              <a:cs typeface="Open Sans"/>
              <a:sym typeface="Open Sans"/>
            </a:endParaRPr>
          </a:p>
          <a:p>
            <a:pPr indent="0" lvl="0" marL="0" marR="0" rtl="0" algn="l">
              <a:lnSpc>
                <a:spcPct val="140000"/>
              </a:lnSpc>
              <a:spcBef>
                <a:spcPts val="0"/>
              </a:spcBef>
              <a:spcAft>
                <a:spcPts val="0"/>
              </a:spcAft>
              <a:buNone/>
            </a:pPr>
            <a:r>
              <a:t/>
            </a:r>
            <a:endParaRPr b="0" i="0" sz="2100" u="none" cap="none" strike="noStrike">
              <a:solidFill>
                <a:srgbClr val="FFFFFF"/>
              </a:solidFill>
              <a:latin typeface="Arial"/>
              <a:ea typeface="Arial"/>
              <a:cs typeface="Arial"/>
              <a:sym typeface="Arial"/>
            </a:endParaRPr>
          </a:p>
          <a:p>
            <a:pPr indent="0" lvl="0" marL="0" marR="0" rtl="0" algn="l">
              <a:lnSpc>
                <a:spcPct val="140000"/>
              </a:lnSpc>
              <a:spcBef>
                <a:spcPts val="0"/>
              </a:spcBef>
              <a:spcAft>
                <a:spcPts val="0"/>
              </a:spcAft>
              <a:buNone/>
            </a:pPr>
            <a:r>
              <a:rPr i="0" lang="en-US" sz="2100" u="none" cap="none" strike="noStrike">
                <a:solidFill>
                  <a:srgbClr val="FFFFFF"/>
                </a:solidFill>
                <a:latin typeface="Open Sans"/>
                <a:ea typeface="Open Sans"/>
                <a:cs typeface="Open Sans"/>
                <a:sym typeface="Open Sans"/>
              </a:rPr>
              <a:t>We appreciate the opportunity to discuss the importance of optimizing our royalty reporting processes and the potential benefits it holds for our organization.</a:t>
            </a:r>
            <a:endParaRPr>
              <a:latin typeface="Open Sans"/>
              <a:ea typeface="Open Sans"/>
              <a:cs typeface="Open Sans"/>
              <a:sym typeface="Open Sans"/>
            </a:endParaRPr>
          </a:p>
        </p:txBody>
      </p:sp>
      <p:pic>
        <p:nvPicPr>
          <p:cNvPr id="866" name="Google Shape;866;p28"/>
          <p:cNvPicPr preferRelativeResize="0"/>
          <p:nvPr/>
        </p:nvPicPr>
        <p:blipFill>
          <a:blip r:embed="rId3">
            <a:alphaModFix/>
          </a:blip>
          <a:stretch>
            <a:fillRect/>
          </a:stretch>
        </p:blipFill>
        <p:spPr>
          <a:xfrm>
            <a:off x="7241049" y="4134200"/>
            <a:ext cx="10442427" cy="10287000"/>
          </a:xfrm>
          <a:prstGeom prst="rect">
            <a:avLst/>
          </a:prstGeom>
          <a:noFill/>
          <a:ln>
            <a:noFill/>
          </a:ln>
        </p:spPr>
      </p:pic>
      <p:pic>
        <p:nvPicPr>
          <p:cNvPr id="867" name="Google Shape;867;p28"/>
          <p:cNvPicPr preferRelativeResize="0"/>
          <p:nvPr/>
        </p:nvPicPr>
        <p:blipFill>
          <a:blip r:embed="rId4">
            <a:alphaModFix/>
          </a:blip>
          <a:stretch>
            <a:fillRect/>
          </a:stretch>
        </p:blipFill>
        <p:spPr>
          <a:xfrm>
            <a:off x="8599838" y="326650"/>
            <a:ext cx="4246650" cy="4166950"/>
          </a:xfrm>
          <a:prstGeom prst="rect">
            <a:avLst/>
          </a:prstGeom>
          <a:noFill/>
          <a:ln>
            <a:noFill/>
          </a:ln>
        </p:spPr>
      </p:pic>
      <p:pic>
        <p:nvPicPr>
          <p:cNvPr id="868" name="Google Shape;868;p28"/>
          <p:cNvPicPr preferRelativeResize="0"/>
          <p:nvPr/>
        </p:nvPicPr>
        <p:blipFill>
          <a:blip r:embed="rId5">
            <a:alphaModFix/>
          </a:blip>
          <a:stretch>
            <a:fillRect/>
          </a:stretch>
        </p:blipFill>
        <p:spPr>
          <a:xfrm>
            <a:off x="14168300" y="2459863"/>
            <a:ext cx="1350950" cy="1223157"/>
          </a:xfrm>
          <a:prstGeom prst="rect">
            <a:avLst/>
          </a:prstGeom>
          <a:noFill/>
          <a:ln>
            <a:noFill/>
          </a:ln>
        </p:spPr>
      </p:pic>
      <p:pic>
        <p:nvPicPr>
          <p:cNvPr id="869" name="Google Shape;869;p28"/>
          <p:cNvPicPr preferRelativeResize="0"/>
          <p:nvPr/>
        </p:nvPicPr>
        <p:blipFill>
          <a:blip r:embed="rId6">
            <a:alphaModFix/>
          </a:blip>
          <a:stretch>
            <a:fillRect/>
          </a:stretch>
        </p:blipFill>
        <p:spPr>
          <a:xfrm>
            <a:off x="4023420" y="6987255"/>
            <a:ext cx="1914400" cy="1975174"/>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33940"/>
        </a:solidFill>
      </p:bgPr>
    </p:bg>
    <p:spTree>
      <p:nvGrpSpPr>
        <p:cNvPr id="873" name="Shape 873"/>
        <p:cNvGrpSpPr/>
        <p:nvPr/>
      </p:nvGrpSpPr>
      <p:grpSpPr>
        <a:xfrm>
          <a:off x="0" y="0"/>
          <a:ext cx="0" cy="0"/>
          <a:chOff x="0" y="0"/>
          <a:chExt cx="0" cy="0"/>
        </a:xfrm>
      </p:grpSpPr>
      <p:grpSp>
        <p:nvGrpSpPr>
          <p:cNvPr id="874" name="Google Shape;874;p29"/>
          <p:cNvGrpSpPr/>
          <p:nvPr/>
        </p:nvGrpSpPr>
        <p:grpSpPr>
          <a:xfrm>
            <a:off x="604516" y="326674"/>
            <a:ext cx="17078972" cy="9452826"/>
            <a:chOff x="0" y="-241102"/>
            <a:chExt cx="22771962" cy="12603768"/>
          </a:xfrm>
        </p:grpSpPr>
        <p:grpSp>
          <p:nvGrpSpPr>
            <p:cNvPr id="875" name="Google Shape;875;p29"/>
            <p:cNvGrpSpPr/>
            <p:nvPr/>
          </p:nvGrpSpPr>
          <p:grpSpPr>
            <a:xfrm>
              <a:off x="0" y="-241102"/>
              <a:ext cx="22771962" cy="12603768"/>
              <a:chOff x="0" y="-47625"/>
              <a:chExt cx="4498165" cy="2489633"/>
            </a:xfrm>
          </p:grpSpPr>
          <p:sp>
            <p:nvSpPr>
              <p:cNvPr id="876" name="Google Shape;876;p29"/>
              <p:cNvSpPr/>
              <p:nvPr/>
            </p:nvSpPr>
            <p:spPr>
              <a:xfrm>
                <a:off x="0" y="0"/>
                <a:ext cx="4498165" cy="2442008"/>
              </a:xfrm>
              <a:custGeom>
                <a:rect b="b" l="l" r="r" t="t"/>
                <a:pathLst>
                  <a:path extrusionOk="0" h="2442008" w="4498165">
                    <a:moveTo>
                      <a:pt x="0" y="0"/>
                    </a:moveTo>
                    <a:lnTo>
                      <a:pt x="4498165" y="0"/>
                    </a:lnTo>
                    <a:lnTo>
                      <a:pt x="4498165" y="2442008"/>
                    </a:lnTo>
                    <a:lnTo>
                      <a:pt x="0" y="2442008"/>
                    </a:lnTo>
                    <a:close/>
                  </a:path>
                </a:pathLst>
              </a:custGeom>
              <a:gradFill>
                <a:gsLst>
                  <a:gs pos="0">
                    <a:srgbClr val="16181B"/>
                  </a:gs>
                  <a:gs pos="100000">
                    <a:srgbClr val="333940"/>
                  </a:gs>
                </a:gsLst>
                <a:lin ang="2700000" scaled="0"/>
              </a:gradFill>
              <a:ln cap="sq" cmpd="sng" w="19050">
                <a:solidFill>
                  <a:srgbClr val="FFFFFF"/>
                </a:solidFill>
                <a:prstDash val="solid"/>
                <a:miter lim="8000"/>
                <a:headEnd len="sm" w="sm" type="none"/>
                <a:tailEnd len="sm" w="sm" type="none"/>
              </a:ln>
            </p:spPr>
          </p:sp>
          <p:sp>
            <p:nvSpPr>
              <p:cNvPr id="877" name="Google Shape;877;p29"/>
              <p:cNvSpPr txBox="1"/>
              <p:nvPr/>
            </p:nvSpPr>
            <p:spPr>
              <a:xfrm>
                <a:off x="0" y="-47625"/>
                <a:ext cx="4498164" cy="2489633"/>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878" name="Google Shape;878;p29"/>
            <p:cNvSpPr txBox="1"/>
            <p:nvPr/>
          </p:nvSpPr>
          <p:spPr>
            <a:xfrm>
              <a:off x="16322613" y="386137"/>
              <a:ext cx="4285500" cy="369300"/>
            </a:xfrm>
            <a:prstGeom prst="rect">
              <a:avLst/>
            </a:prstGeom>
            <a:noFill/>
            <a:ln>
              <a:noFill/>
            </a:ln>
          </p:spPr>
          <p:txBody>
            <a:bodyPr anchorCtr="0" anchor="t" bIns="0" lIns="0" spcFirstLastPara="1" rIns="0" wrap="square" tIns="0">
              <a:spAutoFit/>
            </a:bodyPr>
            <a:lstStyle/>
            <a:p>
              <a:pPr indent="0" lvl="0" marL="0" marR="0" rtl="0" algn="r">
                <a:lnSpc>
                  <a:spcPct val="235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879" name="Google Shape;879;p29"/>
          <p:cNvPicPr preferRelativeResize="0"/>
          <p:nvPr/>
        </p:nvPicPr>
        <p:blipFill>
          <a:blip r:embed="rId3">
            <a:alphaModFix/>
          </a:blip>
          <a:stretch>
            <a:fillRect/>
          </a:stretch>
        </p:blipFill>
        <p:spPr>
          <a:xfrm>
            <a:off x="9144000" y="1114075"/>
            <a:ext cx="8058000" cy="8125072"/>
          </a:xfrm>
          <a:prstGeom prst="rect">
            <a:avLst/>
          </a:prstGeom>
          <a:noFill/>
          <a:ln>
            <a:noFill/>
          </a:ln>
        </p:spPr>
      </p:pic>
      <p:sp>
        <p:nvSpPr>
          <p:cNvPr id="880" name="Google Shape;880;p29"/>
          <p:cNvSpPr txBox="1"/>
          <p:nvPr/>
        </p:nvSpPr>
        <p:spPr>
          <a:xfrm>
            <a:off x="1028700" y="1028700"/>
            <a:ext cx="5059131" cy="2133481"/>
          </a:xfrm>
          <a:prstGeom prst="rect">
            <a:avLst/>
          </a:prstGeom>
          <a:noFill/>
          <a:ln>
            <a:noFill/>
          </a:ln>
        </p:spPr>
        <p:txBody>
          <a:bodyPr anchorCtr="0" anchor="t" bIns="0" lIns="0" spcFirstLastPara="1" rIns="0" wrap="square" tIns="0">
            <a:spAutoFit/>
          </a:bodyPr>
          <a:lstStyle/>
          <a:p>
            <a:pPr indent="0" lvl="0" marL="0" marR="0" rtl="0" algn="l">
              <a:lnSpc>
                <a:spcPct val="120017"/>
              </a:lnSpc>
              <a:spcBef>
                <a:spcPts val="0"/>
              </a:spcBef>
              <a:spcAft>
                <a:spcPts val="0"/>
              </a:spcAft>
              <a:buNone/>
            </a:pPr>
            <a:r>
              <a:rPr b="0" i="0" lang="en-US" sz="7019" u="none" cap="none" strike="noStrike">
                <a:solidFill>
                  <a:srgbClr val="FFFFFF"/>
                </a:solidFill>
                <a:latin typeface="Russo One"/>
                <a:ea typeface="Russo One"/>
                <a:cs typeface="Russo One"/>
                <a:sym typeface="Russo One"/>
              </a:rPr>
              <a:t>RESOURCE </a:t>
            </a:r>
            <a:endParaRPr/>
          </a:p>
          <a:p>
            <a:pPr indent="0" lvl="0" marL="0" marR="0" rtl="0" algn="l">
              <a:lnSpc>
                <a:spcPct val="120017"/>
              </a:lnSpc>
              <a:spcBef>
                <a:spcPts val="0"/>
              </a:spcBef>
              <a:spcAft>
                <a:spcPts val="0"/>
              </a:spcAft>
              <a:buNone/>
            </a:pPr>
            <a:r>
              <a:rPr b="0" i="0" lang="en-US" sz="7019" u="none" cap="none" strike="noStrike">
                <a:solidFill>
                  <a:srgbClr val="FFFFFF"/>
                </a:solidFill>
                <a:latin typeface="Russo One"/>
                <a:ea typeface="Russo One"/>
                <a:cs typeface="Russo One"/>
                <a:sym typeface="Russo One"/>
              </a:rPr>
              <a:t>PAGE</a:t>
            </a:r>
            <a:endParaRPr/>
          </a:p>
        </p:txBody>
      </p:sp>
      <p:sp>
        <p:nvSpPr>
          <p:cNvPr id="881" name="Google Shape;881;p29"/>
          <p:cNvSpPr txBox="1"/>
          <p:nvPr/>
        </p:nvSpPr>
        <p:spPr>
          <a:xfrm>
            <a:off x="1028700" y="3767950"/>
            <a:ext cx="6996000" cy="44121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i="0" lang="en-US" sz="2100" u="none" cap="none" strike="noStrike">
                <a:solidFill>
                  <a:srgbClr val="FFFFFF"/>
                </a:solidFill>
                <a:latin typeface="Open Sans"/>
                <a:ea typeface="Open Sans"/>
                <a:cs typeface="Open Sans"/>
                <a:sym typeface="Open Sans"/>
              </a:rPr>
              <a:t>Use these design resources in your Canva Presentation.</a:t>
            </a:r>
            <a:endParaRPr>
              <a:latin typeface="Open Sans"/>
              <a:ea typeface="Open Sans"/>
              <a:cs typeface="Open Sans"/>
              <a:sym typeface="Open Sans"/>
            </a:endParaRPr>
          </a:p>
          <a:p>
            <a:pPr indent="0" lvl="0" marL="0" marR="0" rtl="0" algn="l">
              <a:lnSpc>
                <a:spcPct val="115000"/>
              </a:lnSpc>
              <a:spcBef>
                <a:spcPts val="0"/>
              </a:spcBef>
              <a:spcAft>
                <a:spcPts val="0"/>
              </a:spcAft>
              <a:buNone/>
            </a:pPr>
            <a:r>
              <a:t/>
            </a:r>
            <a:endParaRPr i="0" sz="2100" u="none" cap="none" strike="noStrike">
              <a:solidFill>
                <a:srgbClr val="FFFFFF"/>
              </a:solidFill>
              <a:latin typeface="Open Sans"/>
              <a:ea typeface="Open Sans"/>
              <a:cs typeface="Open Sans"/>
              <a:sym typeface="Open Sans"/>
            </a:endParaRPr>
          </a:p>
          <a:p>
            <a:pPr indent="0" lvl="0" marL="0" marR="0" rtl="0" algn="l">
              <a:lnSpc>
                <a:spcPct val="115000"/>
              </a:lnSpc>
              <a:spcBef>
                <a:spcPts val="0"/>
              </a:spcBef>
              <a:spcAft>
                <a:spcPts val="0"/>
              </a:spcAft>
              <a:buNone/>
            </a:pPr>
            <a:r>
              <a:t/>
            </a:r>
            <a:endParaRPr i="0" sz="2100" u="none" cap="none" strike="noStrike">
              <a:solidFill>
                <a:srgbClr val="FFFFFF"/>
              </a:solidFill>
              <a:latin typeface="Open Sans"/>
              <a:ea typeface="Open Sans"/>
              <a:cs typeface="Open Sans"/>
              <a:sym typeface="Open Sans"/>
            </a:endParaRPr>
          </a:p>
          <a:p>
            <a:pPr indent="0" lvl="0" marL="0" marR="0" rtl="0" algn="l">
              <a:lnSpc>
                <a:spcPct val="115000"/>
              </a:lnSpc>
              <a:spcBef>
                <a:spcPts val="0"/>
              </a:spcBef>
              <a:spcAft>
                <a:spcPts val="0"/>
              </a:spcAft>
              <a:buNone/>
            </a:pPr>
            <a:r>
              <a:t/>
            </a:r>
            <a:endParaRPr i="0" sz="2100" u="none" cap="none" strike="noStrike">
              <a:solidFill>
                <a:srgbClr val="FFFFFF"/>
              </a:solidFill>
              <a:latin typeface="Open Sans"/>
              <a:ea typeface="Open Sans"/>
              <a:cs typeface="Open Sans"/>
              <a:sym typeface="Open Sans"/>
            </a:endParaRPr>
          </a:p>
          <a:p>
            <a:pPr indent="0" lvl="0" marL="0" marR="0" rtl="0" algn="l">
              <a:lnSpc>
                <a:spcPct val="115000"/>
              </a:lnSpc>
              <a:spcBef>
                <a:spcPts val="0"/>
              </a:spcBef>
              <a:spcAft>
                <a:spcPts val="0"/>
              </a:spcAft>
              <a:buNone/>
            </a:pPr>
            <a:r>
              <a:t/>
            </a:r>
            <a:endParaRPr i="0" sz="2100" u="none" cap="none" strike="noStrike">
              <a:solidFill>
                <a:srgbClr val="FFFFFF"/>
              </a:solidFill>
              <a:latin typeface="Open Sans"/>
              <a:ea typeface="Open Sans"/>
              <a:cs typeface="Open Sans"/>
              <a:sym typeface="Open Sans"/>
            </a:endParaRPr>
          </a:p>
          <a:p>
            <a:pPr indent="0" lvl="0" marL="0" marR="0" rtl="0" algn="l">
              <a:lnSpc>
                <a:spcPct val="115000"/>
              </a:lnSpc>
              <a:spcBef>
                <a:spcPts val="0"/>
              </a:spcBef>
              <a:spcAft>
                <a:spcPts val="0"/>
              </a:spcAft>
              <a:buNone/>
            </a:pPr>
            <a:r>
              <a:t/>
            </a:r>
            <a:endParaRPr i="0" sz="2100" u="none" cap="none" strike="noStrike">
              <a:solidFill>
                <a:srgbClr val="FFFFFF"/>
              </a:solidFill>
              <a:latin typeface="Open Sans"/>
              <a:ea typeface="Open Sans"/>
              <a:cs typeface="Open Sans"/>
              <a:sym typeface="Open Sans"/>
            </a:endParaRPr>
          </a:p>
          <a:p>
            <a:pPr indent="0" lvl="0" marL="0" marR="0" rtl="0" algn="l">
              <a:lnSpc>
                <a:spcPct val="115000"/>
              </a:lnSpc>
              <a:spcBef>
                <a:spcPts val="0"/>
              </a:spcBef>
              <a:spcAft>
                <a:spcPts val="0"/>
              </a:spcAft>
              <a:buNone/>
            </a:pPr>
            <a:r>
              <a:t/>
            </a:r>
            <a:endParaRPr i="0" sz="2100" u="none" cap="none" strike="noStrike">
              <a:solidFill>
                <a:srgbClr val="FFFFFF"/>
              </a:solidFill>
              <a:latin typeface="Open Sans"/>
              <a:ea typeface="Open Sans"/>
              <a:cs typeface="Open Sans"/>
              <a:sym typeface="Open Sans"/>
            </a:endParaRPr>
          </a:p>
          <a:p>
            <a:pPr indent="0" lvl="0" marL="0" marR="0" rtl="0" algn="l">
              <a:lnSpc>
                <a:spcPct val="115000"/>
              </a:lnSpc>
              <a:spcBef>
                <a:spcPts val="0"/>
              </a:spcBef>
              <a:spcAft>
                <a:spcPts val="0"/>
              </a:spcAft>
              <a:buNone/>
            </a:pPr>
            <a:r>
              <a:t/>
            </a:r>
            <a:endParaRPr i="0" sz="2100" u="none" cap="none" strike="noStrike">
              <a:solidFill>
                <a:srgbClr val="FFFFFF"/>
              </a:solidFill>
              <a:latin typeface="Open Sans"/>
              <a:ea typeface="Open Sans"/>
              <a:cs typeface="Open Sans"/>
              <a:sym typeface="Open Sans"/>
            </a:endParaRPr>
          </a:p>
          <a:p>
            <a:pPr indent="0" lvl="0" marL="0" marR="0" rtl="0" algn="l">
              <a:lnSpc>
                <a:spcPct val="115000"/>
              </a:lnSpc>
              <a:spcBef>
                <a:spcPts val="0"/>
              </a:spcBef>
              <a:spcAft>
                <a:spcPts val="0"/>
              </a:spcAft>
              <a:buNone/>
            </a:pPr>
            <a:r>
              <a:t/>
            </a:r>
            <a:endParaRPr i="0" sz="2100" u="none" cap="none" strike="noStrike">
              <a:solidFill>
                <a:srgbClr val="FFFFFF"/>
              </a:solidFill>
              <a:latin typeface="Open Sans"/>
              <a:ea typeface="Open Sans"/>
              <a:cs typeface="Open Sans"/>
              <a:sym typeface="Open Sans"/>
            </a:endParaRPr>
          </a:p>
          <a:p>
            <a:pPr indent="0" lvl="0" marL="0" marR="0" rtl="0" algn="l">
              <a:lnSpc>
                <a:spcPct val="115000"/>
              </a:lnSpc>
              <a:spcBef>
                <a:spcPts val="0"/>
              </a:spcBef>
              <a:spcAft>
                <a:spcPts val="0"/>
              </a:spcAft>
              <a:buNone/>
            </a:pPr>
            <a:r>
              <a:rPr i="0" lang="en-US" sz="2100" u="none" cap="none" strike="noStrike">
                <a:solidFill>
                  <a:srgbClr val="FFFFFF"/>
                </a:solidFill>
                <a:latin typeface="Open Sans"/>
                <a:ea typeface="Open Sans"/>
                <a:cs typeface="Open Sans"/>
                <a:sym typeface="Open Sans"/>
              </a:rPr>
              <a:t>You can find these fonts online too. Happy designing! </a:t>
            </a:r>
            <a:endParaRPr>
              <a:latin typeface="Open Sans"/>
              <a:ea typeface="Open Sans"/>
              <a:cs typeface="Open Sans"/>
              <a:sym typeface="Open Sans"/>
            </a:endParaRPr>
          </a:p>
          <a:p>
            <a:pPr indent="0" lvl="0" marL="0" marR="0" rtl="0" algn="l">
              <a:lnSpc>
                <a:spcPct val="115000"/>
              </a:lnSpc>
              <a:spcBef>
                <a:spcPts val="0"/>
              </a:spcBef>
              <a:spcAft>
                <a:spcPts val="0"/>
              </a:spcAft>
              <a:buNone/>
            </a:pPr>
            <a:r>
              <a:t/>
            </a:r>
            <a:endParaRPr i="0" sz="2100" u="none" cap="none" strike="noStrike">
              <a:solidFill>
                <a:srgbClr val="FFFFFF"/>
              </a:solidFill>
              <a:latin typeface="Open Sans"/>
              <a:ea typeface="Open Sans"/>
              <a:cs typeface="Open Sans"/>
              <a:sym typeface="Open Sans"/>
            </a:endParaRPr>
          </a:p>
          <a:p>
            <a:pPr indent="0" lvl="0" marL="0" marR="0" rtl="0" algn="l">
              <a:lnSpc>
                <a:spcPct val="115000"/>
              </a:lnSpc>
              <a:spcBef>
                <a:spcPts val="0"/>
              </a:spcBef>
              <a:spcAft>
                <a:spcPts val="0"/>
              </a:spcAft>
              <a:buNone/>
            </a:pPr>
            <a:r>
              <a:rPr i="0" lang="en-US" sz="2100" u="none" cap="none" strike="noStrike">
                <a:solidFill>
                  <a:srgbClr val="FFFFFF"/>
                </a:solidFill>
                <a:latin typeface="Open Sans"/>
                <a:ea typeface="Open Sans"/>
                <a:cs typeface="Open Sans"/>
                <a:sym typeface="Open Sans"/>
              </a:rPr>
              <a:t>Don't forget to delete this page before presenting. </a:t>
            </a:r>
            <a:endParaRPr>
              <a:latin typeface="Open Sans"/>
              <a:ea typeface="Open Sans"/>
              <a:cs typeface="Open Sans"/>
              <a:sym typeface="Open Sans"/>
            </a:endParaRPr>
          </a:p>
        </p:txBody>
      </p:sp>
      <p:sp>
        <p:nvSpPr>
          <p:cNvPr id="882" name="Google Shape;882;p29"/>
          <p:cNvSpPr txBox="1"/>
          <p:nvPr/>
        </p:nvSpPr>
        <p:spPr>
          <a:xfrm>
            <a:off x="1028700" y="4694491"/>
            <a:ext cx="4676700" cy="6951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i="0" lang="en-US" sz="2100" u="none" cap="none" strike="noStrike">
                <a:solidFill>
                  <a:srgbClr val="FFFFFF"/>
                </a:solidFill>
                <a:latin typeface="Open Sans"/>
                <a:ea typeface="Open Sans"/>
                <a:cs typeface="Open Sans"/>
                <a:sym typeface="Open Sans"/>
              </a:rPr>
              <a:t>This presentation template uses the following free fonts:</a:t>
            </a:r>
            <a:endParaRPr>
              <a:latin typeface="Open Sans"/>
              <a:ea typeface="Open Sans"/>
              <a:cs typeface="Open Sans"/>
              <a:sym typeface="Open Sans"/>
            </a:endParaRPr>
          </a:p>
        </p:txBody>
      </p:sp>
      <p:sp>
        <p:nvSpPr>
          <p:cNvPr id="883" name="Google Shape;883;p29"/>
          <p:cNvSpPr txBox="1"/>
          <p:nvPr/>
        </p:nvSpPr>
        <p:spPr>
          <a:xfrm>
            <a:off x="1028700" y="5776761"/>
            <a:ext cx="4216500" cy="1066800"/>
          </a:xfrm>
          <a:prstGeom prst="rect">
            <a:avLst/>
          </a:prstGeom>
          <a:noFill/>
          <a:ln>
            <a:noFill/>
          </a:ln>
        </p:spPr>
        <p:txBody>
          <a:bodyPr anchorCtr="0" anchor="t" bIns="0" lIns="0" spcFirstLastPara="1" rIns="0" wrap="square" tIns="0">
            <a:spAutoFit/>
          </a:bodyPr>
          <a:lstStyle/>
          <a:p>
            <a:pPr indent="-226695" lvl="1" marL="453390" marR="0" rtl="0" algn="l">
              <a:lnSpc>
                <a:spcPct val="115000"/>
              </a:lnSpc>
              <a:spcBef>
                <a:spcPts val="0"/>
              </a:spcBef>
              <a:spcAft>
                <a:spcPts val="0"/>
              </a:spcAft>
              <a:buClr>
                <a:srgbClr val="FFFFFF"/>
              </a:buClr>
              <a:buSzPts val="2100"/>
              <a:buFont typeface="Open Sans"/>
              <a:buAutoNum type="arabicPeriod"/>
            </a:pPr>
            <a:r>
              <a:rPr i="0" lang="en-US" sz="2100" u="none" cap="none" strike="noStrike">
                <a:solidFill>
                  <a:srgbClr val="FFFFFF"/>
                </a:solidFill>
                <a:latin typeface="Open Sans"/>
                <a:ea typeface="Open Sans"/>
                <a:cs typeface="Open Sans"/>
                <a:sym typeface="Open Sans"/>
              </a:rPr>
              <a:t>Titles: Russo one</a:t>
            </a:r>
            <a:endParaRPr>
              <a:latin typeface="Open Sans"/>
              <a:ea typeface="Open Sans"/>
              <a:cs typeface="Open Sans"/>
              <a:sym typeface="Open Sans"/>
            </a:endParaRPr>
          </a:p>
          <a:p>
            <a:pPr indent="-226695" lvl="1" marL="453390" marR="0" rtl="0" algn="l">
              <a:lnSpc>
                <a:spcPct val="115000"/>
              </a:lnSpc>
              <a:spcBef>
                <a:spcPts val="0"/>
              </a:spcBef>
              <a:spcAft>
                <a:spcPts val="0"/>
              </a:spcAft>
              <a:buClr>
                <a:srgbClr val="FFFFFF"/>
              </a:buClr>
              <a:buSzPts val="2100"/>
              <a:buFont typeface="Open Sans"/>
              <a:buAutoNum type="arabicPeriod"/>
            </a:pPr>
            <a:r>
              <a:rPr i="0" lang="en-US" sz="2100" u="none" cap="none" strike="noStrike">
                <a:solidFill>
                  <a:srgbClr val="FFFFFF"/>
                </a:solidFill>
                <a:latin typeface="Open Sans"/>
                <a:ea typeface="Open Sans"/>
                <a:cs typeface="Open Sans"/>
                <a:sym typeface="Open Sans"/>
              </a:rPr>
              <a:t>Headers: Russo one</a:t>
            </a:r>
            <a:endParaRPr>
              <a:latin typeface="Open Sans"/>
              <a:ea typeface="Open Sans"/>
              <a:cs typeface="Open Sans"/>
              <a:sym typeface="Open Sans"/>
            </a:endParaRPr>
          </a:p>
          <a:p>
            <a:pPr indent="-226695" lvl="1" marL="453390" marR="0" rtl="0" algn="l">
              <a:lnSpc>
                <a:spcPct val="115000"/>
              </a:lnSpc>
              <a:spcBef>
                <a:spcPts val="0"/>
              </a:spcBef>
              <a:spcAft>
                <a:spcPts val="0"/>
              </a:spcAft>
              <a:buClr>
                <a:srgbClr val="FFFFFF"/>
              </a:buClr>
              <a:buSzPts val="2100"/>
              <a:buFont typeface="Open Sans"/>
              <a:buAutoNum type="arabicPeriod"/>
            </a:pPr>
            <a:r>
              <a:rPr i="0" lang="en-US" sz="2100" u="none" cap="none" strike="noStrike">
                <a:solidFill>
                  <a:srgbClr val="FFFFFF"/>
                </a:solidFill>
                <a:latin typeface="Open Sans"/>
                <a:ea typeface="Open Sans"/>
                <a:cs typeface="Open Sans"/>
                <a:sym typeface="Open Sans"/>
              </a:rPr>
              <a:t>Body Copy: Open Sans</a:t>
            </a:r>
            <a:endParaRPr>
              <a:latin typeface="Open Sans"/>
              <a:ea typeface="Open Sans"/>
              <a:cs typeface="Open Sans"/>
              <a:sym typeface="Open Sans"/>
            </a:endParaRPr>
          </a:p>
        </p:txBody>
      </p:sp>
      <p:sp>
        <p:nvSpPr>
          <p:cNvPr id="884" name="Google Shape;884;p29"/>
          <p:cNvSpPr/>
          <p:nvPr/>
        </p:nvSpPr>
        <p:spPr>
          <a:xfrm>
            <a:off x="16244389" y="8239448"/>
            <a:ext cx="886479" cy="921671"/>
          </a:xfrm>
          <a:custGeom>
            <a:rect b="b" l="l" r="r" t="t"/>
            <a:pathLst>
              <a:path extrusionOk="0" h="921671" w="886479">
                <a:moveTo>
                  <a:pt x="0" y="0"/>
                </a:moveTo>
                <a:lnTo>
                  <a:pt x="886479" y="0"/>
                </a:lnTo>
                <a:lnTo>
                  <a:pt x="886479" y="921670"/>
                </a:lnTo>
                <a:lnTo>
                  <a:pt x="0" y="921670"/>
                </a:lnTo>
                <a:lnTo>
                  <a:pt x="0" y="0"/>
                </a:lnTo>
                <a:close/>
              </a:path>
            </a:pathLst>
          </a:custGeom>
          <a:blipFill rotWithShape="1">
            <a:blip r:embed="rId4">
              <a:alphaModFix/>
            </a:blip>
            <a:stretch>
              <a:fillRect b="0" l="0" r="0" t="0"/>
            </a:stretch>
          </a:blipFill>
          <a:ln>
            <a:noFill/>
          </a:ln>
        </p:spPr>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33940"/>
        </a:solidFill>
      </p:bgPr>
    </p:bg>
    <p:spTree>
      <p:nvGrpSpPr>
        <p:cNvPr id="132" name="Shape 132"/>
        <p:cNvGrpSpPr/>
        <p:nvPr/>
      </p:nvGrpSpPr>
      <p:grpSpPr>
        <a:xfrm>
          <a:off x="0" y="0"/>
          <a:ext cx="0" cy="0"/>
          <a:chOff x="0" y="0"/>
          <a:chExt cx="0" cy="0"/>
        </a:xfrm>
      </p:grpSpPr>
      <p:grpSp>
        <p:nvGrpSpPr>
          <p:cNvPr id="133" name="Google Shape;133;p12"/>
          <p:cNvGrpSpPr/>
          <p:nvPr/>
        </p:nvGrpSpPr>
        <p:grpSpPr>
          <a:xfrm>
            <a:off x="604516" y="326658"/>
            <a:ext cx="17079083" cy="9452918"/>
            <a:chOff x="0" y="-47625"/>
            <a:chExt cx="4498165" cy="2489641"/>
          </a:xfrm>
        </p:grpSpPr>
        <p:sp>
          <p:nvSpPr>
            <p:cNvPr id="134" name="Google Shape;134;p12"/>
            <p:cNvSpPr/>
            <p:nvPr/>
          </p:nvSpPr>
          <p:spPr>
            <a:xfrm>
              <a:off x="0" y="0"/>
              <a:ext cx="4498165" cy="2442016"/>
            </a:xfrm>
            <a:custGeom>
              <a:rect b="b" l="l" r="r" t="t"/>
              <a:pathLst>
                <a:path extrusionOk="0" h="2442016" w="4498165">
                  <a:moveTo>
                    <a:pt x="0" y="0"/>
                  </a:moveTo>
                  <a:lnTo>
                    <a:pt x="4498165" y="0"/>
                  </a:lnTo>
                  <a:lnTo>
                    <a:pt x="4498165" y="2442016"/>
                  </a:lnTo>
                  <a:lnTo>
                    <a:pt x="0" y="2442016"/>
                  </a:lnTo>
                  <a:close/>
                </a:path>
              </a:pathLst>
            </a:custGeom>
            <a:gradFill>
              <a:gsLst>
                <a:gs pos="0">
                  <a:srgbClr val="16181B"/>
                </a:gs>
                <a:gs pos="100000">
                  <a:srgbClr val="333940"/>
                </a:gs>
              </a:gsLst>
              <a:path path="circle">
                <a:fillToRect b="100%" r="100%"/>
              </a:path>
              <a:tileRect l="-100%" t="-100%"/>
            </a:gradFill>
            <a:ln cap="sq" cmpd="sng" w="19050">
              <a:solidFill>
                <a:srgbClr val="FFFFFF"/>
              </a:solidFill>
              <a:prstDash val="solid"/>
              <a:miter lim="8000"/>
              <a:headEnd len="sm" w="sm" type="none"/>
              <a:tailEnd len="sm" w="sm" type="none"/>
            </a:ln>
          </p:spPr>
        </p:sp>
        <p:sp>
          <p:nvSpPr>
            <p:cNvPr id="135" name="Google Shape;135;p12"/>
            <p:cNvSpPr txBox="1"/>
            <p:nvPr/>
          </p:nvSpPr>
          <p:spPr>
            <a:xfrm>
              <a:off x="0" y="-47625"/>
              <a:ext cx="4498164" cy="2489641"/>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136" name="Google Shape;136;p12"/>
          <p:cNvCxnSpPr/>
          <p:nvPr/>
        </p:nvCxnSpPr>
        <p:spPr>
          <a:xfrm>
            <a:off x="16433739" y="1051882"/>
            <a:ext cx="992811" cy="0"/>
          </a:xfrm>
          <a:prstGeom prst="straightConnector1">
            <a:avLst/>
          </a:prstGeom>
          <a:noFill/>
          <a:ln cap="flat" cmpd="sng" w="38100">
            <a:solidFill>
              <a:srgbClr val="FFFFFF"/>
            </a:solidFill>
            <a:prstDash val="solid"/>
            <a:round/>
            <a:headEnd len="sm" w="sm" type="none"/>
            <a:tailEnd len="med" w="med" type="stealth"/>
          </a:ln>
        </p:spPr>
      </p:cxnSp>
      <p:grpSp>
        <p:nvGrpSpPr>
          <p:cNvPr id="137" name="Google Shape;137;p12"/>
          <p:cNvGrpSpPr/>
          <p:nvPr/>
        </p:nvGrpSpPr>
        <p:grpSpPr>
          <a:xfrm>
            <a:off x="8365022" y="6098184"/>
            <a:ext cx="5003606" cy="989631"/>
            <a:chOff x="0" y="0"/>
            <a:chExt cx="6671474" cy="1319508"/>
          </a:xfrm>
        </p:grpSpPr>
        <p:cxnSp>
          <p:nvCxnSpPr>
            <p:cNvPr id="138" name="Google Shape;138;p12"/>
            <p:cNvCxnSpPr/>
            <p:nvPr/>
          </p:nvCxnSpPr>
          <p:spPr>
            <a:xfrm>
              <a:off x="55444" y="51281"/>
              <a:ext cx="6566964" cy="0"/>
            </a:xfrm>
            <a:prstGeom prst="straightConnector1">
              <a:avLst/>
            </a:prstGeom>
            <a:noFill/>
            <a:ln cap="flat" cmpd="sng" w="12750">
              <a:solidFill>
                <a:srgbClr val="FFFFFF"/>
              </a:solidFill>
              <a:prstDash val="solid"/>
              <a:round/>
              <a:headEnd len="sm" w="sm" type="none"/>
              <a:tailEnd len="sm" w="sm" type="none"/>
            </a:ln>
          </p:spPr>
        </p:cxnSp>
        <p:cxnSp>
          <p:nvCxnSpPr>
            <p:cNvPr id="139" name="Google Shape;139;p12"/>
            <p:cNvCxnSpPr/>
            <p:nvPr/>
          </p:nvCxnSpPr>
          <p:spPr>
            <a:xfrm rot="10800000">
              <a:off x="6628786" y="51281"/>
              <a:ext cx="0" cy="1219161"/>
            </a:xfrm>
            <a:prstGeom prst="straightConnector1">
              <a:avLst/>
            </a:prstGeom>
            <a:noFill/>
            <a:ln cap="flat" cmpd="sng" w="12750">
              <a:solidFill>
                <a:srgbClr val="FFFFFF"/>
              </a:solidFill>
              <a:prstDash val="solid"/>
              <a:round/>
              <a:headEnd len="sm" w="sm" type="none"/>
              <a:tailEnd len="sm" w="sm" type="none"/>
            </a:ln>
          </p:spPr>
        </p:cxnSp>
        <p:cxnSp>
          <p:nvCxnSpPr>
            <p:cNvPr id="140" name="Google Shape;140;p12"/>
            <p:cNvCxnSpPr/>
            <p:nvPr/>
          </p:nvCxnSpPr>
          <p:spPr>
            <a:xfrm>
              <a:off x="55444" y="1264064"/>
              <a:ext cx="6566964" cy="0"/>
            </a:xfrm>
            <a:prstGeom prst="straightConnector1">
              <a:avLst/>
            </a:prstGeom>
            <a:noFill/>
            <a:ln cap="flat" cmpd="sng" w="12750">
              <a:solidFill>
                <a:srgbClr val="FFFFFF"/>
              </a:solidFill>
              <a:prstDash val="solid"/>
              <a:round/>
              <a:headEnd len="sm" w="sm" type="none"/>
              <a:tailEnd len="sm" w="sm" type="none"/>
            </a:ln>
          </p:spPr>
        </p:cxnSp>
        <p:cxnSp>
          <p:nvCxnSpPr>
            <p:cNvPr id="141" name="Google Shape;141;p12"/>
            <p:cNvCxnSpPr/>
            <p:nvPr/>
          </p:nvCxnSpPr>
          <p:spPr>
            <a:xfrm rot="10800000">
              <a:off x="49066" y="51281"/>
              <a:ext cx="0" cy="1219161"/>
            </a:xfrm>
            <a:prstGeom prst="straightConnector1">
              <a:avLst/>
            </a:prstGeom>
            <a:noFill/>
            <a:ln cap="flat" cmpd="sng" w="12750">
              <a:solidFill>
                <a:srgbClr val="FFFFFF"/>
              </a:solidFill>
              <a:prstDash val="solid"/>
              <a:round/>
              <a:headEnd len="sm" w="sm" type="none"/>
              <a:tailEnd len="sm" w="sm" type="none"/>
            </a:ln>
          </p:spPr>
        </p:cxnSp>
        <p:grpSp>
          <p:nvGrpSpPr>
            <p:cNvPr id="142" name="Google Shape;142;p12"/>
            <p:cNvGrpSpPr/>
            <p:nvPr/>
          </p:nvGrpSpPr>
          <p:grpSpPr>
            <a:xfrm>
              <a:off x="0" y="0"/>
              <a:ext cx="98132" cy="98132"/>
              <a:chOff x="0" y="0"/>
              <a:chExt cx="812800" cy="812800"/>
            </a:xfrm>
          </p:grpSpPr>
          <p:sp>
            <p:nvSpPr>
              <p:cNvPr id="143" name="Google Shape;143;p1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 name="Google Shape;144;p12"/>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45" name="Google Shape;145;p12"/>
            <p:cNvGrpSpPr/>
            <p:nvPr/>
          </p:nvGrpSpPr>
          <p:grpSpPr>
            <a:xfrm>
              <a:off x="0" y="1221376"/>
              <a:ext cx="98132" cy="98132"/>
              <a:chOff x="0" y="0"/>
              <a:chExt cx="812800" cy="812800"/>
            </a:xfrm>
          </p:grpSpPr>
          <p:sp>
            <p:nvSpPr>
              <p:cNvPr id="146" name="Google Shape;146;p1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 name="Google Shape;147;p12"/>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48" name="Google Shape;148;p12"/>
            <p:cNvGrpSpPr/>
            <p:nvPr/>
          </p:nvGrpSpPr>
          <p:grpSpPr>
            <a:xfrm>
              <a:off x="6573342" y="0"/>
              <a:ext cx="98132" cy="98132"/>
              <a:chOff x="0" y="0"/>
              <a:chExt cx="812800" cy="812800"/>
            </a:xfrm>
          </p:grpSpPr>
          <p:sp>
            <p:nvSpPr>
              <p:cNvPr id="149" name="Google Shape;149;p1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 name="Google Shape;150;p12"/>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51" name="Google Shape;151;p12"/>
            <p:cNvGrpSpPr/>
            <p:nvPr/>
          </p:nvGrpSpPr>
          <p:grpSpPr>
            <a:xfrm>
              <a:off x="6573342" y="1221376"/>
              <a:ext cx="98132" cy="98132"/>
              <a:chOff x="0" y="0"/>
              <a:chExt cx="812800" cy="812800"/>
            </a:xfrm>
          </p:grpSpPr>
          <p:sp>
            <p:nvSpPr>
              <p:cNvPr id="152" name="Google Shape;152;p1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 name="Google Shape;153;p12"/>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154" name="Google Shape;154;p12"/>
          <p:cNvGrpSpPr/>
          <p:nvPr/>
        </p:nvGrpSpPr>
        <p:grpSpPr>
          <a:xfrm>
            <a:off x="8365022" y="3019667"/>
            <a:ext cx="5003606" cy="989631"/>
            <a:chOff x="0" y="0"/>
            <a:chExt cx="6671474" cy="1319508"/>
          </a:xfrm>
        </p:grpSpPr>
        <p:cxnSp>
          <p:nvCxnSpPr>
            <p:cNvPr id="155" name="Google Shape;155;p12"/>
            <p:cNvCxnSpPr/>
            <p:nvPr/>
          </p:nvCxnSpPr>
          <p:spPr>
            <a:xfrm>
              <a:off x="55444" y="51281"/>
              <a:ext cx="6566964" cy="0"/>
            </a:xfrm>
            <a:prstGeom prst="straightConnector1">
              <a:avLst/>
            </a:prstGeom>
            <a:noFill/>
            <a:ln cap="flat" cmpd="sng" w="12750">
              <a:solidFill>
                <a:srgbClr val="FFFFFF"/>
              </a:solidFill>
              <a:prstDash val="solid"/>
              <a:round/>
              <a:headEnd len="sm" w="sm" type="none"/>
              <a:tailEnd len="sm" w="sm" type="none"/>
            </a:ln>
          </p:spPr>
        </p:cxnSp>
        <p:cxnSp>
          <p:nvCxnSpPr>
            <p:cNvPr id="156" name="Google Shape;156;p12"/>
            <p:cNvCxnSpPr/>
            <p:nvPr/>
          </p:nvCxnSpPr>
          <p:spPr>
            <a:xfrm rot="10800000">
              <a:off x="6628786" y="51281"/>
              <a:ext cx="0" cy="1219161"/>
            </a:xfrm>
            <a:prstGeom prst="straightConnector1">
              <a:avLst/>
            </a:prstGeom>
            <a:noFill/>
            <a:ln cap="flat" cmpd="sng" w="12750">
              <a:solidFill>
                <a:srgbClr val="FFFFFF"/>
              </a:solidFill>
              <a:prstDash val="solid"/>
              <a:round/>
              <a:headEnd len="sm" w="sm" type="none"/>
              <a:tailEnd len="sm" w="sm" type="none"/>
            </a:ln>
          </p:spPr>
        </p:cxnSp>
        <p:cxnSp>
          <p:nvCxnSpPr>
            <p:cNvPr id="157" name="Google Shape;157;p12"/>
            <p:cNvCxnSpPr/>
            <p:nvPr/>
          </p:nvCxnSpPr>
          <p:spPr>
            <a:xfrm>
              <a:off x="55444" y="1264064"/>
              <a:ext cx="6566964" cy="0"/>
            </a:xfrm>
            <a:prstGeom prst="straightConnector1">
              <a:avLst/>
            </a:prstGeom>
            <a:noFill/>
            <a:ln cap="flat" cmpd="sng" w="12750">
              <a:solidFill>
                <a:srgbClr val="FFFFFF"/>
              </a:solidFill>
              <a:prstDash val="solid"/>
              <a:round/>
              <a:headEnd len="sm" w="sm" type="none"/>
              <a:tailEnd len="sm" w="sm" type="none"/>
            </a:ln>
          </p:spPr>
        </p:cxnSp>
        <p:cxnSp>
          <p:nvCxnSpPr>
            <p:cNvPr id="158" name="Google Shape;158;p12"/>
            <p:cNvCxnSpPr/>
            <p:nvPr/>
          </p:nvCxnSpPr>
          <p:spPr>
            <a:xfrm rot="10800000">
              <a:off x="49066" y="51281"/>
              <a:ext cx="0" cy="1219161"/>
            </a:xfrm>
            <a:prstGeom prst="straightConnector1">
              <a:avLst/>
            </a:prstGeom>
            <a:noFill/>
            <a:ln cap="flat" cmpd="sng" w="12750">
              <a:solidFill>
                <a:srgbClr val="FFFFFF"/>
              </a:solidFill>
              <a:prstDash val="solid"/>
              <a:round/>
              <a:headEnd len="sm" w="sm" type="none"/>
              <a:tailEnd len="sm" w="sm" type="none"/>
            </a:ln>
          </p:spPr>
        </p:cxnSp>
        <p:grpSp>
          <p:nvGrpSpPr>
            <p:cNvPr id="159" name="Google Shape;159;p12"/>
            <p:cNvGrpSpPr/>
            <p:nvPr/>
          </p:nvGrpSpPr>
          <p:grpSpPr>
            <a:xfrm>
              <a:off x="0" y="0"/>
              <a:ext cx="98132" cy="98132"/>
              <a:chOff x="0" y="0"/>
              <a:chExt cx="812800" cy="812800"/>
            </a:xfrm>
          </p:grpSpPr>
          <p:sp>
            <p:nvSpPr>
              <p:cNvPr id="160" name="Google Shape;160;p1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 name="Google Shape;161;p12"/>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62" name="Google Shape;162;p12"/>
            <p:cNvGrpSpPr/>
            <p:nvPr/>
          </p:nvGrpSpPr>
          <p:grpSpPr>
            <a:xfrm>
              <a:off x="0" y="1221376"/>
              <a:ext cx="98132" cy="98132"/>
              <a:chOff x="0" y="0"/>
              <a:chExt cx="812800" cy="812800"/>
            </a:xfrm>
          </p:grpSpPr>
          <p:sp>
            <p:nvSpPr>
              <p:cNvPr id="163" name="Google Shape;163;p1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 name="Google Shape;164;p12"/>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65" name="Google Shape;165;p12"/>
            <p:cNvGrpSpPr/>
            <p:nvPr/>
          </p:nvGrpSpPr>
          <p:grpSpPr>
            <a:xfrm>
              <a:off x="6573342" y="0"/>
              <a:ext cx="98132" cy="98132"/>
              <a:chOff x="0" y="0"/>
              <a:chExt cx="812800" cy="812800"/>
            </a:xfrm>
          </p:grpSpPr>
          <p:sp>
            <p:nvSpPr>
              <p:cNvPr id="166" name="Google Shape;166;p1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 name="Google Shape;167;p12"/>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68" name="Google Shape;168;p12"/>
            <p:cNvGrpSpPr/>
            <p:nvPr/>
          </p:nvGrpSpPr>
          <p:grpSpPr>
            <a:xfrm>
              <a:off x="6573342" y="1221376"/>
              <a:ext cx="98132" cy="98132"/>
              <a:chOff x="0" y="0"/>
              <a:chExt cx="812800" cy="812800"/>
            </a:xfrm>
          </p:grpSpPr>
          <p:sp>
            <p:nvSpPr>
              <p:cNvPr id="169" name="Google Shape;169;p1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 name="Google Shape;170;p12"/>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171" name="Google Shape;171;p12"/>
          <p:cNvGrpSpPr/>
          <p:nvPr/>
        </p:nvGrpSpPr>
        <p:grpSpPr>
          <a:xfrm>
            <a:off x="1388184" y="3019667"/>
            <a:ext cx="5003606" cy="989631"/>
            <a:chOff x="0" y="0"/>
            <a:chExt cx="6671474" cy="1319508"/>
          </a:xfrm>
        </p:grpSpPr>
        <p:cxnSp>
          <p:nvCxnSpPr>
            <p:cNvPr id="172" name="Google Shape;172;p12"/>
            <p:cNvCxnSpPr/>
            <p:nvPr/>
          </p:nvCxnSpPr>
          <p:spPr>
            <a:xfrm>
              <a:off x="55444" y="51281"/>
              <a:ext cx="6566964" cy="0"/>
            </a:xfrm>
            <a:prstGeom prst="straightConnector1">
              <a:avLst/>
            </a:prstGeom>
            <a:noFill/>
            <a:ln cap="flat" cmpd="sng" w="12750">
              <a:solidFill>
                <a:srgbClr val="FFFFFF"/>
              </a:solidFill>
              <a:prstDash val="solid"/>
              <a:round/>
              <a:headEnd len="sm" w="sm" type="none"/>
              <a:tailEnd len="sm" w="sm" type="none"/>
            </a:ln>
          </p:spPr>
        </p:cxnSp>
        <p:cxnSp>
          <p:nvCxnSpPr>
            <p:cNvPr id="173" name="Google Shape;173;p12"/>
            <p:cNvCxnSpPr/>
            <p:nvPr/>
          </p:nvCxnSpPr>
          <p:spPr>
            <a:xfrm rot="10800000">
              <a:off x="6628786" y="51281"/>
              <a:ext cx="0" cy="1219161"/>
            </a:xfrm>
            <a:prstGeom prst="straightConnector1">
              <a:avLst/>
            </a:prstGeom>
            <a:noFill/>
            <a:ln cap="flat" cmpd="sng" w="12750">
              <a:solidFill>
                <a:srgbClr val="FFFFFF"/>
              </a:solidFill>
              <a:prstDash val="solid"/>
              <a:round/>
              <a:headEnd len="sm" w="sm" type="none"/>
              <a:tailEnd len="sm" w="sm" type="none"/>
            </a:ln>
          </p:spPr>
        </p:cxnSp>
        <p:cxnSp>
          <p:nvCxnSpPr>
            <p:cNvPr id="174" name="Google Shape;174;p12"/>
            <p:cNvCxnSpPr/>
            <p:nvPr/>
          </p:nvCxnSpPr>
          <p:spPr>
            <a:xfrm>
              <a:off x="55444" y="1264064"/>
              <a:ext cx="6566964" cy="0"/>
            </a:xfrm>
            <a:prstGeom prst="straightConnector1">
              <a:avLst/>
            </a:prstGeom>
            <a:noFill/>
            <a:ln cap="flat" cmpd="sng" w="12750">
              <a:solidFill>
                <a:srgbClr val="FFFFFF"/>
              </a:solidFill>
              <a:prstDash val="solid"/>
              <a:round/>
              <a:headEnd len="sm" w="sm" type="none"/>
              <a:tailEnd len="sm" w="sm" type="none"/>
            </a:ln>
          </p:spPr>
        </p:cxnSp>
        <p:cxnSp>
          <p:nvCxnSpPr>
            <p:cNvPr id="175" name="Google Shape;175;p12"/>
            <p:cNvCxnSpPr/>
            <p:nvPr/>
          </p:nvCxnSpPr>
          <p:spPr>
            <a:xfrm rot="10800000">
              <a:off x="49066" y="51281"/>
              <a:ext cx="0" cy="1219161"/>
            </a:xfrm>
            <a:prstGeom prst="straightConnector1">
              <a:avLst/>
            </a:prstGeom>
            <a:noFill/>
            <a:ln cap="flat" cmpd="sng" w="12750">
              <a:solidFill>
                <a:srgbClr val="FFFFFF"/>
              </a:solidFill>
              <a:prstDash val="solid"/>
              <a:round/>
              <a:headEnd len="sm" w="sm" type="none"/>
              <a:tailEnd len="sm" w="sm" type="none"/>
            </a:ln>
          </p:spPr>
        </p:cxnSp>
        <p:grpSp>
          <p:nvGrpSpPr>
            <p:cNvPr id="176" name="Google Shape;176;p12"/>
            <p:cNvGrpSpPr/>
            <p:nvPr/>
          </p:nvGrpSpPr>
          <p:grpSpPr>
            <a:xfrm>
              <a:off x="0" y="0"/>
              <a:ext cx="98132" cy="98132"/>
              <a:chOff x="0" y="0"/>
              <a:chExt cx="812800" cy="812800"/>
            </a:xfrm>
          </p:grpSpPr>
          <p:sp>
            <p:nvSpPr>
              <p:cNvPr id="177" name="Google Shape;177;p1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 name="Google Shape;178;p12"/>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79" name="Google Shape;179;p12"/>
            <p:cNvGrpSpPr/>
            <p:nvPr/>
          </p:nvGrpSpPr>
          <p:grpSpPr>
            <a:xfrm>
              <a:off x="0" y="1221376"/>
              <a:ext cx="98132" cy="98132"/>
              <a:chOff x="0" y="0"/>
              <a:chExt cx="812800" cy="812800"/>
            </a:xfrm>
          </p:grpSpPr>
          <p:sp>
            <p:nvSpPr>
              <p:cNvPr id="180" name="Google Shape;180;p1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 name="Google Shape;181;p12"/>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82" name="Google Shape;182;p12"/>
            <p:cNvGrpSpPr/>
            <p:nvPr/>
          </p:nvGrpSpPr>
          <p:grpSpPr>
            <a:xfrm>
              <a:off x="6573342" y="0"/>
              <a:ext cx="98132" cy="98132"/>
              <a:chOff x="0" y="0"/>
              <a:chExt cx="812800" cy="812800"/>
            </a:xfrm>
          </p:grpSpPr>
          <p:sp>
            <p:nvSpPr>
              <p:cNvPr id="183" name="Google Shape;183;p1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 name="Google Shape;184;p12"/>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85" name="Google Shape;185;p12"/>
            <p:cNvGrpSpPr/>
            <p:nvPr/>
          </p:nvGrpSpPr>
          <p:grpSpPr>
            <a:xfrm>
              <a:off x="6573342" y="1221376"/>
              <a:ext cx="98132" cy="98132"/>
              <a:chOff x="0" y="0"/>
              <a:chExt cx="812800" cy="812800"/>
            </a:xfrm>
          </p:grpSpPr>
          <p:sp>
            <p:nvSpPr>
              <p:cNvPr id="186" name="Google Shape;186;p1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 name="Google Shape;187;p12"/>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188" name="Google Shape;188;p12"/>
          <p:cNvGrpSpPr/>
          <p:nvPr/>
        </p:nvGrpSpPr>
        <p:grpSpPr>
          <a:xfrm>
            <a:off x="1388184" y="6098184"/>
            <a:ext cx="5003606" cy="989631"/>
            <a:chOff x="0" y="0"/>
            <a:chExt cx="6671474" cy="1319508"/>
          </a:xfrm>
        </p:grpSpPr>
        <p:cxnSp>
          <p:nvCxnSpPr>
            <p:cNvPr id="189" name="Google Shape;189;p12"/>
            <p:cNvCxnSpPr/>
            <p:nvPr/>
          </p:nvCxnSpPr>
          <p:spPr>
            <a:xfrm>
              <a:off x="55444" y="51281"/>
              <a:ext cx="6566964" cy="0"/>
            </a:xfrm>
            <a:prstGeom prst="straightConnector1">
              <a:avLst/>
            </a:prstGeom>
            <a:noFill/>
            <a:ln cap="flat" cmpd="sng" w="12750">
              <a:solidFill>
                <a:srgbClr val="FFFFFF"/>
              </a:solidFill>
              <a:prstDash val="solid"/>
              <a:round/>
              <a:headEnd len="sm" w="sm" type="none"/>
              <a:tailEnd len="sm" w="sm" type="none"/>
            </a:ln>
          </p:spPr>
        </p:cxnSp>
        <p:cxnSp>
          <p:nvCxnSpPr>
            <p:cNvPr id="190" name="Google Shape;190;p12"/>
            <p:cNvCxnSpPr/>
            <p:nvPr/>
          </p:nvCxnSpPr>
          <p:spPr>
            <a:xfrm rot="10800000">
              <a:off x="6628786" y="51281"/>
              <a:ext cx="0" cy="1219161"/>
            </a:xfrm>
            <a:prstGeom prst="straightConnector1">
              <a:avLst/>
            </a:prstGeom>
            <a:noFill/>
            <a:ln cap="flat" cmpd="sng" w="12750">
              <a:solidFill>
                <a:srgbClr val="FFFFFF"/>
              </a:solidFill>
              <a:prstDash val="solid"/>
              <a:round/>
              <a:headEnd len="sm" w="sm" type="none"/>
              <a:tailEnd len="sm" w="sm" type="none"/>
            </a:ln>
          </p:spPr>
        </p:cxnSp>
        <p:cxnSp>
          <p:nvCxnSpPr>
            <p:cNvPr id="191" name="Google Shape;191;p12"/>
            <p:cNvCxnSpPr/>
            <p:nvPr/>
          </p:nvCxnSpPr>
          <p:spPr>
            <a:xfrm>
              <a:off x="55444" y="1264064"/>
              <a:ext cx="6566964" cy="0"/>
            </a:xfrm>
            <a:prstGeom prst="straightConnector1">
              <a:avLst/>
            </a:prstGeom>
            <a:noFill/>
            <a:ln cap="flat" cmpd="sng" w="12750">
              <a:solidFill>
                <a:srgbClr val="FFFFFF"/>
              </a:solidFill>
              <a:prstDash val="solid"/>
              <a:round/>
              <a:headEnd len="sm" w="sm" type="none"/>
              <a:tailEnd len="sm" w="sm" type="none"/>
            </a:ln>
          </p:spPr>
        </p:cxnSp>
        <p:cxnSp>
          <p:nvCxnSpPr>
            <p:cNvPr id="192" name="Google Shape;192;p12"/>
            <p:cNvCxnSpPr/>
            <p:nvPr/>
          </p:nvCxnSpPr>
          <p:spPr>
            <a:xfrm rot="10800000">
              <a:off x="49066" y="51281"/>
              <a:ext cx="0" cy="1219161"/>
            </a:xfrm>
            <a:prstGeom prst="straightConnector1">
              <a:avLst/>
            </a:prstGeom>
            <a:noFill/>
            <a:ln cap="flat" cmpd="sng" w="12750">
              <a:solidFill>
                <a:srgbClr val="FFFFFF"/>
              </a:solidFill>
              <a:prstDash val="solid"/>
              <a:round/>
              <a:headEnd len="sm" w="sm" type="none"/>
              <a:tailEnd len="sm" w="sm" type="none"/>
            </a:ln>
          </p:spPr>
        </p:cxnSp>
        <p:grpSp>
          <p:nvGrpSpPr>
            <p:cNvPr id="193" name="Google Shape;193;p12"/>
            <p:cNvGrpSpPr/>
            <p:nvPr/>
          </p:nvGrpSpPr>
          <p:grpSpPr>
            <a:xfrm>
              <a:off x="0" y="0"/>
              <a:ext cx="98132" cy="98132"/>
              <a:chOff x="0" y="0"/>
              <a:chExt cx="812800" cy="812800"/>
            </a:xfrm>
          </p:grpSpPr>
          <p:sp>
            <p:nvSpPr>
              <p:cNvPr id="194" name="Google Shape;194;p1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 name="Google Shape;195;p12"/>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96" name="Google Shape;196;p12"/>
            <p:cNvGrpSpPr/>
            <p:nvPr/>
          </p:nvGrpSpPr>
          <p:grpSpPr>
            <a:xfrm>
              <a:off x="0" y="1221376"/>
              <a:ext cx="98132" cy="98132"/>
              <a:chOff x="0" y="0"/>
              <a:chExt cx="812800" cy="812800"/>
            </a:xfrm>
          </p:grpSpPr>
          <p:sp>
            <p:nvSpPr>
              <p:cNvPr id="197" name="Google Shape;197;p1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 name="Google Shape;198;p12"/>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99" name="Google Shape;199;p12"/>
            <p:cNvGrpSpPr/>
            <p:nvPr/>
          </p:nvGrpSpPr>
          <p:grpSpPr>
            <a:xfrm>
              <a:off x="6573342" y="0"/>
              <a:ext cx="98132" cy="98132"/>
              <a:chOff x="0" y="0"/>
              <a:chExt cx="812800" cy="812800"/>
            </a:xfrm>
          </p:grpSpPr>
          <p:sp>
            <p:nvSpPr>
              <p:cNvPr id="200" name="Google Shape;200;p1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 name="Google Shape;201;p12"/>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02" name="Google Shape;202;p12"/>
            <p:cNvGrpSpPr/>
            <p:nvPr/>
          </p:nvGrpSpPr>
          <p:grpSpPr>
            <a:xfrm>
              <a:off x="6573342" y="1221376"/>
              <a:ext cx="98132" cy="98132"/>
              <a:chOff x="0" y="0"/>
              <a:chExt cx="812800" cy="812800"/>
            </a:xfrm>
          </p:grpSpPr>
          <p:sp>
            <p:nvSpPr>
              <p:cNvPr id="203" name="Google Shape;203;p1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 name="Google Shape;204;p12"/>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sp>
        <p:nvSpPr>
          <p:cNvPr id="205" name="Google Shape;205;p12"/>
          <p:cNvSpPr txBox="1"/>
          <p:nvPr/>
        </p:nvSpPr>
        <p:spPr>
          <a:xfrm>
            <a:off x="12846476" y="794707"/>
            <a:ext cx="3214068" cy="542925"/>
          </a:xfrm>
          <a:prstGeom prst="rect">
            <a:avLst/>
          </a:prstGeom>
          <a:noFill/>
          <a:ln>
            <a:noFill/>
          </a:ln>
        </p:spPr>
        <p:txBody>
          <a:bodyPr anchorCtr="0" anchor="t" bIns="0" lIns="0" spcFirstLastPara="1" rIns="0" wrap="square" tIns="0">
            <a:spAutoFit/>
          </a:bodyPr>
          <a:lstStyle/>
          <a:p>
            <a:pPr indent="0" lvl="0" marL="0" marR="0" rtl="0" algn="r">
              <a:lnSpc>
                <a:spcPct val="119988"/>
              </a:lnSpc>
              <a:spcBef>
                <a:spcPts val="0"/>
              </a:spcBef>
              <a:spcAft>
                <a:spcPts val="0"/>
              </a:spcAft>
              <a:buNone/>
            </a:pPr>
            <a:r>
              <a:rPr b="0" i="0" lang="en-US" sz="3527" u="none" cap="none" strike="noStrike">
                <a:solidFill>
                  <a:srgbClr val="FFFFFF"/>
                </a:solidFill>
                <a:latin typeface="Russo One"/>
                <a:ea typeface="Russo One"/>
                <a:cs typeface="Russo One"/>
                <a:sym typeface="Russo One"/>
              </a:rPr>
              <a:t>01/02/2025</a:t>
            </a:r>
            <a:endParaRPr/>
          </a:p>
        </p:txBody>
      </p:sp>
      <p:sp>
        <p:nvSpPr>
          <p:cNvPr id="206" name="Google Shape;206;p12"/>
          <p:cNvSpPr txBox="1"/>
          <p:nvPr/>
        </p:nvSpPr>
        <p:spPr>
          <a:xfrm>
            <a:off x="8678890" y="6301087"/>
            <a:ext cx="4445535" cy="609751"/>
          </a:xfrm>
          <a:prstGeom prst="rect">
            <a:avLst/>
          </a:prstGeom>
          <a:noFill/>
          <a:ln>
            <a:noFill/>
          </a:ln>
        </p:spPr>
        <p:txBody>
          <a:bodyPr anchorCtr="0" anchor="t" bIns="0" lIns="0" spcFirstLastPara="1" rIns="0" wrap="square" tIns="0">
            <a:spAutoFit/>
          </a:bodyPr>
          <a:lstStyle/>
          <a:p>
            <a:pPr indent="0" lvl="0" marL="0" marR="0" rtl="0" algn="l">
              <a:lnSpc>
                <a:spcPct val="119985"/>
              </a:lnSpc>
              <a:spcBef>
                <a:spcPts val="0"/>
              </a:spcBef>
              <a:spcAft>
                <a:spcPts val="0"/>
              </a:spcAft>
              <a:buNone/>
            </a:pPr>
            <a:r>
              <a:rPr b="0" i="0" lang="en-US" sz="4043" u="none" cap="none" strike="noStrike">
                <a:solidFill>
                  <a:srgbClr val="FFFFFF"/>
                </a:solidFill>
                <a:latin typeface="Russo One"/>
                <a:ea typeface="Russo One"/>
                <a:cs typeface="Russo One"/>
                <a:sym typeface="Russo One"/>
              </a:rPr>
              <a:t>ANALYSIS</a:t>
            </a:r>
            <a:endParaRPr/>
          </a:p>
        </p:txBody>
      </p:sp>
      <p:sp>
        <p:nvSpPr>
          <p:cNvPr id="207" name="Google Shape;207;p12"/>
          <p:cNvSpPr txBox="1"/>
          <p:nvPr/>
        </p:nvSpPr>
        <p:spPr>
          <a:xfrm>
            <a:off x="8678890" y="3209607"/>
            <a:ext cx="4445535" cy="609751"/>
          </a:xfrm>
          <a:prstGeom prst="rect">
            <a:avLst/>
          </a:prstGeom>
          <a:noFill/>
          <a:ln>
            <a:noFill/>
          </a:ln>
        </p:spPr>
        <p:txBody>
          <a:bodyPr anchorCtr="0" anchor="t" bIns="0" lIns="0" spcFirstLastPara="1" rIns="0" wrap="square" tIns="0">
            <a:spAutoFit/>
          </a:bodyPr>
          <a:lstStyle/>
          <a:p>
            <a:pPr indent="0" lvl="0" marL="0" marR="0" rtl="0" algn="l">
              <a:lnSpc>
                <a:spcPct val="119985"/>
              </a:lnSpc>
              <a:spcBef>
                <a:spcPts val="0"/>
              </a:spcBef>
              <a:spcAft>
                <a:spcPts val="0"/>
              </a:spcAft>
              <a:buNone/>
            </a:pPr>
            <a:r>
              <a:rPr b="0" i="0" lang="en-US" sz="4043" u="none" cap="none" strike="noStrike">
                <a:solidFill>
                  <a:srgbClr val="FFFFFF"/>
                </a:solidFill>
                <a:latin typeface="Russo One"/>
                <a:ea typeface="Russo One"/>
                <a:cs typeface="Russo One"/>
                <a:sym typeface="Russo One"/>
              </a:rPr>
              <a:t>OUR PROJECTS</a:t>
            </a:r>
            <a:endParaRPr/>
          </a:p>
        </p:txBody>
      </p:sp>
      <p:sp>
        <p:nvSpPr>
          <p:cNvPr id="208" name="Google Shape;208;p12"/>
          <p:cNvSpPr txBox="1"/>
          <p:nvPr/>
        </p:nvSpPr>
        <p:spPr>
          <a:xfrm>
            <a:off x="1613299" y="3209607"/>
            <a:ext cx="4445535" cy="609751"/>
          </a:xfrm>
          <a:prstGeom prst="rect">
            <a:avLst/>
          </a:prstGeom>
          <a:noFill/>
          <a:ln>
            <a:noFill/>
          </a:ln>
        </p:spPr>
        <p:txBody>
          <a:bodyPr anchorCtr="0" anchor="t" bIns="0" lIns="0" spcFirstLastPara="1" rIns="0" wrap="square" tIns="0">
            <a:spAutoFit/>
          </a:bodyPr>
          <a:lstStyle/>
          <a:p>
            <a:pPr indent="0" lvl="0" marL="0" marR="0" rtl="0" algn="l">
              <a:lnSpc>
                <a:spcPct val="119985"/>
              </a:lnSpc>
              <a:spcBef>
                <a:spcPts val="0"/>
              </a:spcBef>
              <a:spcAft>
                <a:spcPts val="0"/>
              </a:spcAft>
              <a:buNone/>
            </a:pPr>
            <a:r>
              <a:rPr b="0" i="0" lang="en-US" sz="4043" u="none" cap="none" strike="noStrike">
                <a:solidFill>
                  <a:srgbClr val="FFFFFF"/>
                </a:solidFill>
                <a:latin typeface="Russo One"/>
                <a:ea typeface="Russo One"/>
                <a:cs typeface="Russo One"/>
                <a:sym typeface="Russo One"/>
              </a:rPr>
              <a:t>INTRODUCTION</a:t>
            </a:r>
            <a:endParaRPr/>
          </a:p>
        </p:txBody>
      </p:sp>
      <p:sp>
        <p:nvSpPr>
          <p:cNvPr id="209" name="Google Shape;209;p12"/>
          <p:cNvSpPr txBox="1"/>
          <p:nvPr/>
        </p:nvSpPr>
        <p:spPr>
          <a:xfrm>
            <a:off x="1613299" y="6301087"/>
            <a:ext cx="4445535" cy="609751"/>
          </a:xfrm>
          <a:prstGeom prst="rect">
            <a:avLst/>
          </a:prstGeom>
          <a:noFill/>
          <a:ln>
            <a:noFill/>
          </a:ln>
        </p:spPr>
        <p:txBody>
          <a:bodyPr anchorCtr="0" anchor="t" bIns="0" lIns="0" spcFirstLastPara="1" rIns="0" wrap="square" tIns="0">
            <a:spAutoFit/>
          </a:bodyPr>
          <a:lstStyle/>
          <a:p>
            <a:pPr indent="0" lvl="0" marL="0" marR="0" rtl="0" algn="l">
              <a:lnSpc>
                <a:spcPct val="119985"/>
              </a:lnSpc>
              <a:spcBef>
                <a:spcPts val="0"/>
              </a:spcBef>
              <a:spcAft>
                <a:spcPts val="0"/>
              </a:spcAft>
              <a:buNone/>
            </a:pPr>
            <a:r>
              <a:rPr b="0" i="0" lang="en-US" sz="4043" u="none" cap="none" strike="noStrike">
                <a:solidFill>
                  <a:srgbClr val="FFFFFF"/>
                </a:solidFill>
                <a:latin typeface="Russo One"/>
                <a:ea typeface="Russo One"/>
                <a:cs typeface="Russo One"/>
                <a:sym typeface="Russo One"/>
              </a:rPr>
              <a:t>ABOUT US</a:t>
            </a:r>
            <a:endParaRPr/>
          </a:p>
        </p:txBody>
      </p:sp>
      <p:sp>
        <p:nvSpPr>
          <p:cNvPr id="210" name="Google Shape;210;p12"/>
          <p:cNvSpPr txBox="1"/>
          <p:nvPr/>
        </p:nvSpPr>
        <p:spPr>
          <a:xfrm>
            <a:off x="1613299" y="4276536"/>
            <a:ext cx="3306000" cy="7758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i="0" lang="en-US" sz="2100" u="none" cap="none" strike="noStrike">
                <a:solidFill>
                  <a:srgbClr val="FFFFFF"/>
                </a:solidFill>
                <a:latin typeface="Open Sans"/>
                <a:ea typeface="Open Sans"/>
                <a:cs typeface="Open Sans"/>
                <a:sym typeface="Open Sans"/>
              </a:rPr>
              <a:t>Elaborate on what you want to discuss. </a:t>
            </a:r>
            <a:endParaRPr>
              <a:latin typeface="Open Sans"/>
              <a:ea typeface="Open Sans"/>
              <a:cs typeface="Open Sans"/>
              <a:sym typeface="Open Sans"/>
            </a:endParaRPr>
          </a:p>
        </p:txBody>
      </p:sp>
      <p:sp>
        <p:nvSpPr>
          <p:cNvPr id="211" name="Google Shape;211;p12"/>
          <p:cNvSpPr txBox="1"/>
          <p:nvPr/>
        </p:nvSpPr>
        <p:spPr>
          <a:xfrm>
            <a:off x="1613299" y="7354515"/>
            <a:ext cx="3306000" cy="7758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i="0" lang="en-US" sz="2100" u="none" cap="none" strike="noStrike">
                <a:solidFill>
                  <a:srgbClr val="FFFFFF"/>
                </a:solidFill>
                <a:latin typeface="Open Sans"/>
                <a:ea typeface="Open Sans"/>
                <a:cs typeface="Open Sans"/>
                <a:sym typeface="Open Sans"/>
              </a:rPr>
              <a:t>Elaborate on what you want to discuss. </a:t>
            </a:r>
            <a:endParaRPr>
              <a:latin typeface="Open Sans"/>
              <a:ea typeface="Open Sans"/>
              <a:cs typeface="Open Sans"/>
              <a:sym typeface="Open Sans"/>
            </a:endParaRPr>
          </a:p>
        </p:txBody>
      </p:sp>
      <p:sp>
        <p:nvSpPr>
          <p:cNvPr id="212" name="Google Shape;212;p12"/>
          <p:cNvSpPr txBox="1"/>
          <p:nvPr/>
        </p:nvSpPr>
        <p:spPr>
          <a:xfrm>
            <a:off x="8678890" y="4276536"/>
            <a:ext cx="3306000" cy="7758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i="0" lang="en-US" sz="2100" u="none" cap="none" strike="noStrike">
                <a:solidFill>
                  <a:srgbClr val="FFFFFF"/>
                </a:solidFill>
                <a:latin typeface="Open Sans"/>
                <a:ea typeface="Open Sans"/>
                <a:cs typeface="Open Sans"/>
                <a:sym typeface="Open Sans"/>
              </a:rPr>
              <a:t>Elaborate on what you want to discuss. </a:t>
            </a:r>
            <a:endParaRPr>
              <a:latin typeface="Open Sans"/>
              <a:ea typeface="Open Sans"/>
              <a:cs typeface="Open Sans"/>
              <a:sym typeface="Open Sans"/>
            </a:endParaRPr>
          </a:p>
        </p:txBody>
      </p:sp>
      <p:sp>
        <p:nvSpPr>
          <p:cNvPr id="213" name="Google Shape;213;p12"/>
          <p:cNvSpPr txBox="1"/>
          <p:nvPr/>
        </p:nvSpPr>
        <p:spPr>
          <a:xfrm>
            <a:off x="8678890" y="7354515"/>
            <a:ext cx="3306000" cy="7758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i="0" lang="en-US" sz="2100" u="none" cap="none" strike="noStrike">
                <a:solidFill>
                  <a:srgbClr val="FFFFFF"/>
                </a:solidFill>
                <a:latin typeface="Open Sans"/>
                <a:ea typeface="Open Sans"/>
                <a:cs typeface="Open Sans"/>
                <a:sym typeface="Open Sans"/>
              </a:rPr>
              <a:t>Elaborate on what you want to discuss. </a:t>
            </a:r>
            <a:endParaRPr>
              <a:latin typeface="Open Sans"/>
              <a:ea typeface="Open Sans"/>
              <a:cs typeface="Open Sans"/>
              <a:sym typeface="Open Sans"/>
            </a:endParaRPr>
          </a:p>
        </p:txBody>
      </p:sp>
      <p:sp>
        <p:nvSpPr>
          <p:cNvPr id="214" name="Google Shape;214;p12"/>
          <p:cNvSpPr txBox="1"/>
          <p:nvPr/>
        </p:nvSpPr>
        <p:spPr>
          <a:xfrm>
            <a:off x="1388184" y="1352792"/>
            <a:ext cx="10413330" cy="1066800"/>
          </a:xfrm>
          <a:prstGeom prst="rect">
            <a:avLst/>
          </a:prstGeom>
          <a:noFill/>
          <a:ln>
            <a:noFill/>
          </a:ln>
        </p:spPr>
        <p:txBody>
          <a:bodyPr anchorCtr="0" anchor="t" bIns="0" lIns="0" spcFirstLastPara="1" rIns="0" wrap="square" tIns="0">
            <a:spAutoFit/>
          </a:bodyPr>
          <a:lstStyle/>
          <a:p>
            <a:pPr indent="0" lvl="0" marL="0" marR="0" rtl="0" algn="l">
              <a:lnSpc>
                <a:spcPct val="120017"/>
              </a:lnSpc>
              <a:spcBef>
                <a:spcPts val="0"/>
              </a:spcBef>
              <a:spcAft>
                <a:spcPts val="0"/>
              </a:spcAft>
              <a:buNone/>
            </a:pPr>
            <a:r>
              <a:rPr b="0" i="0" lang="en-US" sz="7019" u="none" cap="none" strike="noStrike">
                <a:solidFill>
                  <a:srgbClr val="FFFFFF"/>
                </a:solidFill>
                <a:latin typeface="Russo One"/>
                <a:ea typeface="Russo One"/>
                <a:cs typeface="Russo One"/>
                <a:sym typeface="Russo One"/>
              </a:rPr>
              <a:t>TABLE OF CONTENTS</a:t>
            </a:r>
            <a:endParaRPr/>
          </a:p>
        </p:txBody>
      </p:sp>
      <p:pic>
        <p:nvPicPr>
          <p:cNvPr id="215" name="Google Shape;215;p12"/>
          <p:cNvPicPr preferRelativeResize="0"/>
          <p:nvPr/>
        </p:nvPicPr>
        <p:blipFill>
          <a:blip r:embed="rId3">
            <a:alphaModFix/>
          </a:blip>
          <a:stretch>
            <a:fillRect/>
          </a:stretch>
        </p:blipFill>
        <p:spPr>
          <a:xfrm>
            <a:off x="14002600" y="4577775"/>
            <a:ext cx="4908125" cy="5353212"/>
          </a:xfrm>
          <a:prstGeom prst="rect">
            <a:avLst/>
          </a:prstGeom>
          <a:noFill/>
          <a:ln>
            <a:noFill/>
          </a:ln>
        </p:spPr>
      </p:pic>
      <p:pic>
        <p:nvPicPr>
          <p:cNvPr id="216" name="Google Shape;216;p12"/>
          <p:cNvPicPr preferRelativeResize="0"/>
          <p:nvPr/>
        </p:nvPicPr>
        <p:blipFill>
          <a:blip r:embed="rId4">
            <a:alphaModFix/>
          </a:blip>
          <a:stretch>
            <a:fillRect/>
          </a:stretch>
        </p:blipFill>
        <p:spPr>
          <a:xfrm>
            <a:off x="14952521" y="2153600"/>
            <a:ext cx="1601650" cy="1608187"/>
          </a:xfrm>
          <a:prstGeom prst="rect">
            <a:avLst/>
          </a:prstGeom>
          <a:noFill/>
          <a:ln>
            <a:noFill/>
          </a:ln>
        </p:spPr>
      </p:pic>
      <p:pic>
        <p:nvPicPr>
          <p:cNvPr id="217" name="Google Shape;217;p12"/>
          <p:cNvPicPr preferRelativeResize="0"/>
          <p:nvPr/>
        </p:nvPicPr>
        <p:blipFill>
          <a:blip r:embed="rId5">
            <a:alphaModFix/>
          </a:blip>
          <a:stretch>
            <a:fillRect/>
          </a:stretch>
        </p:blipFill>
        <p:spPr>
          <a:xfrm>
            <a:off x="6058825" y="7665691"/>
            <a:ext cx="1601650" cy="1607717"/>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33940"/>
        </a:solidFill>
      </p:bgPr>
    </p:bg>
    <p:spTree>
      <p:nvGrpSpPr>
        <p:cNvPr id="888" name="Shape 888"/>
        <p:cNvGrpSpPr/>
        <p:nvPr/>
      </p:nvGrpSpPr>
      <p:grpSpPr>
        <a:xfrm>
          <a:off x="0" y="0"/>
          <a:ext cx="0" cy="0"/>
          <a:chOff x="0" y="0"/>
          <a:chExt cx="0" cy="0"/>
        </a:xfrm>
      </p:grpSpPr>
      <p:grpSp>
        <p:nvGrpSpPr>
          <p:cNvPr id="889" name="Google Shape;889;p30"/>
          <p:cNvGrpSpPr/>
          <p:nvPr/>
        </p:nvGrpSpPr>
        <p:grpSpPr>
          <a:xfrm>
            <a:off x="604516" y="326659"/>
            <a:ext cx="17078972" cy="9452856"/>
            <a:chOff x="0" y="-241102"/>
            <a:chExt cx="22771962" cy="12603808"/>
          </a:xfrm>
        </p:grpSpPr>
        <p:grpSp>
          <p:nvGrpSpPr>
            <p:cNvPr id="890" name="Google Shape;890;p30"/>
            <p:cNvGrpSpPr/>
            <p:nvPr/>
          </p:nvGrpSpPr>
          <p:grpSpPr>
            <a:xfrm>
              <a:off x="0" y="-241102"/>
              <a:ext cx="22771962" cy="12603808"/>
              <a:chOff x="0" y="-47625"/>
              <a:chExt cx="4498165" cy="2489641"/>
            </a:xfrm>
          </p:grpSpPr>
          <p:sp>
            <p:nvSpPr>
              <p:cNvPr id="891" name="Google Shape;891;p30"/>
              <p:cNvSpPr/>
              <p:nvPr/>
            </p:nvSpPr>
            <p:spPr>
              <a:xfrm>
                <a:off x="0" y="0"/>
                <a:ext cx="4498165" cy="2442016"/>
              </a:xfrm>
              <a:custGeom>
                <a:rect b="b" l="l" r="r" t="t"/>
                <a:pathLst>
                  <a:path extrusionOk="0" h="2442016" w="4498165">
                    <a:moveTo>
                      <a:pt x="0" y="0"/>
                    </a:moveTo>
                    <a:lnTo>
                      <a:pt x="4498165" y="0"/>
                    </a:lnTo>
                    <a:lnTo>
                      <a:pt x="4498165" y="2442016"/>
                    </a:lnTo>
                    <a:lnTo>
                      <a:pt x="0" y="2442016"/>
                    </a:lnTo>
                    <a:close/>
                  </a:path>
                </a:pathLst>
              </a:custGeom>
              <a:gradFill>
                <a:gsLst>
                  <a:gs pos="0">
                    <a:srgbClr val="16181B"/>
                  </a:gs>
                  <a:gs pos="100000">
                    <a:srgbClr val="333940"/>
                  </a:gs>
                </a:gsLst>
                <a:path path="circle">
                  <a:fillToRect b="50%" l="50%" r="50%" t="50%"/>
                </a:path>
                <a:tileRect/>
              </a:gradFill>
              <a:ln cap="sq" cmpd="sng" w="19050">
                <a:solidFill>
                  <a:srgbClr val="FFFFFF"/>
                </a:solidFill>
                <a:prstDash val="solid"/>
                <a:miter lim="8000"/>
                <a:headEnd len="sm" w="sm" type="none"/>
                <a:tailEnd len="sm" w="sm" type="none"/>
              </a:ln>
            </p:spPr>
          </p:sp>
          <p:sp>
            <p:nvSpPr>
              <p:cNvPr id="892" name="Google Shape;892;p30"/>
              <p:cNvSpPr txBox="1"/>
              <p:nvPr/>
            </p:nvSpPr>
            <p:spPr>
              <a:xfrm>
                <a:off x="0" y="-47625"/>
                <a:ext cx="4498164" cy="2489641"/>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893" name="Google Shape;893;p30"/>
            <p:cNvCxnSpPr/>
            <p:nvPr/>
          </p:nvCxnSpPr>
          <p:spPr>
            <a:xfrm>
              <a:off x="21105630" y="725862"/>
              <a:ext cx="1323748" cy="0"/>
            </a:xfrm>
            <a:prstGeom prst="straightConnector1">
              <a:avLst/>
            </a:prstGeom>
            <a:noFill/>
            <a:ln cap="flat" cmpd="sng" w="50800">
              <a:solidFill>
                <a:srgbClr val="FFFFFF"/>
              </a:solidFill>
              <a:prstDash val="solid"/>
              <a:round/>
              <a:headEnd len="sm" w="sm" type="none"/>
              <a:tailEnd len="med" w="med" type="stealth"/>
            </a:ln>
          </p:spPr>
        </p:cxnSp>
        <p:sp>
          <p:nvSpPr>
            <p:cNvPr id="894" name="Google Shape;894;p30"/>
            <p:cNvSpPr txBox="1"/>
            <p:nvPr/>
          </p:nvSpPr>
          <p:spPr>
            <a:xfrm>
              <a:off x="16322613" y="386137"/>
              <a:ext cx="4285424" cy="720725"/>
            </a:xfrm>
            <a:prstGeom prst="rect">
              <a:avLst/>
            </a:prstGeom>
            <a:noFill/>
            <a:ln>
              <a:noFill/>
            </a:ln>
          </p:spPr>
          <p:txBody>
            <a:bodyPr anchorCtr="0" anchor="t" bIns="0" lIns="0" spcFirstLastPara="1" rIns="0" wrap="square" tIns="0">
              <a:spAutoFit/>
            </a:bodyPr>
            <a:lstStyle/>
            <a:p>
              <a:pPr indent="0" lvl="0" marL="0" marR="0" rtl="0" algn="r">
                <a:lnSpc>
                  <a:spcPct val="119988"/>
                </a:lnSpc>
                <a:spcBef>
                  <a:spcPts val="0"/>
                </a:spcBef>
                <a:spcAft>
                  <a:spcPts val="0"/>
                </a:spcAft>
                <a:buNone/>
              </a:pPr>
              <a:r>
                <a:rPr b="0" i="0" lang="en-US" sz="3527" u="none" cap="none" strike="noStrike">
                  <a:solidFill>
                    <a:srgbClr val="FFFFFF"/>
                  </a:solidFill>
                  <a:latin typeface="Russo One"/>
                  <a:ea typeface="Russo One"/>
                  <a:cs typeface="Russo One"/>
                  <a:sym typeface="Russo One"/>
                </a:rPr>
                <a:t>01/02/2025</a:t>
              </a:r>
              <a:endParaRPr/>
            </a:p>
          </p:txBody>
        </p:sp>
      </p:grpSp>
      <p:sp>
        <p:nvSpPr>
          <p:cNvPr id="895" name="Google Shape;895;p30"/>
          <p:cNvSpPr txBox="1"/>
          <p:nvPr/>
        </p:nvSpPr>
        <p:spPr>
          <a:xfrm>
            <a:off x="5280936" y="1358263"/>
            <a:ext cx="7726128" cy="1066740"/>
          </a:xfrm>
          <a:prstGeom prst="rect">
            <a:avLst/>
          </a:prstGeom>
          <a:noFill/>
          <a:ln>
            <a:noFill/>
          </a:ln>
        </p:spPr>
        <p:txBody>
          <a:bodyPr anchorCtr="0" anchor="t" bIns="0" lIns="0" spcFirstLastPara="1" rIns="0" wrap="square" tIns="0">
            <a:spAutoFit/>
          </a:bodyPr>
          <a:lstStyle/>
          <a:p>
            <a:pPr indent="0" lvl="0" marL="0" marR="0" rtl="0" algn="ctr">
              <a:lnSpc>
                <a:spcPct val="120017"/>
              </a:lnSpc>
              <a:spcBef>
                <a:spcPts val="0"/>
              </a:spcBef>
              <a:spcAft>
                <a:spcPts val="0"/>
              </a:spcAft>
              <a:buNone/>
            </a:pPr>
            <a:r>
              <a:rPr b="0" i="0" lang="en-US" sz="7019" u="none" cap="none" strike="noStrike">
                <a:solidFill>
                  <a:srgbClr val="FFFFFF"/>
                </a:solidFill>
                <a:latin typeface="Russo One"/>
                <a:ea typeface="Russo One"/>
                <a:cs typeface="Russo One"/>
                <a:sym typeface="Russo One"/>
              </a:rPr>
              <a:t>CREDITS</a:t>
            </a:r>
            <a:endParaRPr/>
          </a:p>
        </p:txBody>
      </p:sp>
      <p:sp>
        <p:nvSpPr>
          <p:cNvPr id="896" name="Google Shape;896;p30"/>
          <p:cNvSpPr txBox="1"/>
          <p:nvPr/>
        </p:nvSpPr>
        <p:spPr>
          <a:xfrm>
            <a:off x="3143698" y="5112475"/>
            <a:ext cx="11810400" cy="32310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i="0" lang="en-US" sz="2100" u="none" cap="none" strike="noStrike">
                <a:solidFill>
                  <a:srgbClr val="FFFFFF"/>
                </a:solidFill>
                <a:latin typeface="Open Sans"/>
                <a:ea typeface="Open Sans"/>
                <a:cs typeface="Open Sans"/>
                <a:sym typeface="Open Sans"/>
              </a:rPr>
              <a:t>This presentation template is free for everyone to use thanks to the following:</a:t>
            </a:r>
            <a:endParaRPr>
              <a:latin typeface="Open Sans"/>
              <a:ea typeface="Open Sans"/>
              <a:cs typeface="Open Sans"/>
              <a:sym typeface="Open Sans"/>
            </a:endParaRPr>
          </a:p>
        </p:txBody>
      </p:sp>
      <p:sp>
        <p:nvSpPr>
          <p:cNvPr id="897" name="Google Shape;897;p30"/>
          <p:cNvSpPr txBox="1"/>
          <p:nvPr/>
        </p:nvSpPr>
        <p:spPr>
          <a:xfrm>
            <a:off x="2818025" y="5913209"/>
            <a:ext cx="12651900" cy="7758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i="0" lang="en-US" sz="2100" u="none" cap="none" strike="noStrike">
                <a:solidFill>
                  <a:srgbClr val="FFFFFF"/>
                </a:solidFill>
                <a:latin typeface="Open Sans"/>
                <a:ea typeface="Open Sans"/>
                <a:cs typeface="Open Sans"/>
                <a:sym typeface="Open Sans"/>
              </a:rPr>
              <a:t>SlidesCarnival for the presentation template</a:t>
            </a:r>
            <a:endParaRPr>
              <a:latin typeface="Open Sans"/>
              <a:ea typeface="Open Sans"/>
              <a:cs typeface="Open Sans"/>
              <a:sym typeface="Open Sans"/>
            </a:endParaRPr>
          </a:p>
          <a:p>
            <a:pPr indent="0" lvl="0" marL="0" marR="0" rtl="0" algn="ctr">
              <a:lnSpc>
                <a:spcPct val="140000"/>
              </a:lnSpc>
              <a:spcBef>
                <a:spcPts val="0"/>
              </a:spcBef>
              <a:spcAft>
                <a:spcPts val="0"/>
              </a:spcAft>
              <a:buNone/>
            </a:pPr>
            <a:r>
              <a:rPr i="0" lang="en-US" sz="2100" u="none" cap="none" strike="noStrike">
                <a:solidFill>
                  <a:srgbClr val="FFFFFF"/>
                </a:solidFill>
                <a:latin typeface="Open Sans"/>
                <a:ea typeface="Open Sans"/>
                <a:cs typeface="Open Sans"/>
                <a:sym typeface="Open Sans"/>
              </a:rPr>
              <a:t>Pexels for the photos</a:t>
            </a:r>
            <a:endParaRPr>
              <a:latin typeface="Open Sans"/>
              <a:ea typeface="Open Sans"/>
              <a:cs typeface="Open Sans"/>
              <a:sym typeface="Open Sans"/>
            </a:endParaRPr>
          </a:p>
        </p:txBody>
      </p:sp>
      <p:sp>
        <p:nvSpPr>
          <p:cNvPr id="898" name="Google Shape;898;p30"/>
          <p:cNvSpPr txBox="1"/>
          <p:nvPr/>
        </p:nvSpPr>
        <p:spPr>
          <a:xfrm>
            <a:off x="2818025" y="7355294"/>
            <a:ext cx="12651949" cy="1066740"/>
          </a:xfrm>
          <a:prstGeom prst="rect">
            <a:avLst/>
          </a:prstGeom>
          <a:noFill/>
          <a:ln>
            <a:noFill/>
          </a:ln>
        </p:spPr>
        <p:txBody>
          <a:bodyPr anchorCtr="0" anchor="t" bIns="0" lIns="0" spcFirstLastPara="1" rIns="0" wrap="square" tIns="0">
            <a:spAutoFit/>
          </a:bodyPr>
          <a:lstStyle/>
          <a:p>
            <a:pPr indent="0" lvl="0" marL="0" marR="0" rtl="0" algn="ctr">
              <a:lnSpc>
                <a:spcPct val="120017"/>
              </a:lnSpc>
              <a:spcBef>
                <a:spcPts val="0"/>
              </a:spcBef>
              <a:spcAft>
                <a:spcPts val="0"/>
              </a:spcAft>
              <a:buNone/>
            </a:pPr>
            <a:r>
              <a:rPr b="0" i="0" lang="en-US" sz="7019" u="none" cap="none" strike="noStrike">
                <a:solidFill>
                  <a:srgbClr val="FFFFFF"/>
                </a:solidFill>
                <a:latin typeface="Russo One"/>
                <a:ea typeface="Russo One"/>
                <a:cs typeface="Russo One"/>
                <a:sym typeface="Russo One"/>
              </a:rPr>
              <a:t>HAPPY DESIGNING! </a:t>
            </a:r>
            <a:endParaRPr/>
          </a:p>
        </p:txBody>
      </p:sp>
      <p:pic>
        <p:nvPicPr>
          <p:cNvPr id="899" name="Google Shape;899;p30"/>
          <p:cNvPicPr preferRelativeResize="0"/>
          <p:nvPr/>
        </p:nvPicPr>
        <p:blipFill>
          <a:blip r:embed="rId3">
            <a:alphaModFix/>
          </a:blip>
          <a:stretch>
            <a:fillRect/>
          </a:stretch>
        </p:blipFill>
        <p:spPr>
          <a:xfrm>
            <a:off x="-3433675" y="-76975"/>
            <a:ext cx="7078229" cy="7054701"/>
          </a:xfrm>
          <a:prstGeom prst="rect">
            <a:avLst/>
          </a:prstGeom>
          <a:noFill/>
          <a:ln>
            <a:noFill/>
          </a:ln>
        </p:spPr>
      </p:pic>
      <p:pic>
        <p:nvPicPr>
          <p:cNvPr id="900" name="Google Shape;900;p30"/>
          <p:cNvPicPr preferRelativeResize="0"/>
          <p:nvPr/>
        </p:nvPicPr>
        <p:blipFill>
          <a:blip r:embed="rId4">
            <a:alphaModFix/>
          </a:blip>
          <a:stretch>
            <a:fillRect/>
          </a:stretch>
        </p:blipFill>
        <p:spPr>
          <a:xfrm>
            <a:off x="14506745" y="2542500"/>
            <a:ext cx="1765325" cy="1815750"/>
          </a:xfrm>
          <a:prstGeom prst="rect">
            <a:avLst/>
          </a:prstGeom>
          <a:noFill/>
          <a:ln>
            <a:noFill/>
          </a:ln>
        </p:spPr>
      </p:pic>
      <p:pic>
        <p:nvPicPr>
          <p:cNvPr id="901" name="Google Shape;901;p30"/>
          <p:cNvPicPr preferRelativeResize="0"/>
          <p:nvPr/>
        </p:nvPicPr>
        <p:blipFill>
          <a:blip r:embed="rId5">
            <a:alphaModFix/>
          </a:blip>
          <a:stretch>
            <a:fillRect/>
          </a:stretch>
        </p:blipFill>
        <p:spPr>
          <a:xfrm>
            <a:off x="6131250" y="2851874"/>
            <a:ext cx="6025501" cy="150637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33940"/>
        </a:solidFill>
      </p:bgPr>
    </p:bg>
    <p:spTree>
      <p:nvGrpSpPr>
        <p:cNvPr id="221" name="Shape 221"/>
        <p:cNvGrpSpPr/>
        <p:nvPr/>
      </p:nvGrpSpPr>
      <p:grpSpPr>
        <a:xfrm>
          <a:off x="0" y="0"/>
          <a:ext cx="0" cy="0"/>
          <a:chOff x="0" y="0"/>
          <a:chExt cx="0" cy="0"/>
        </a:xfrm>
      </p:grpSpPr>
      <p:grpSp>
        <p:nvGrpSpPr>
          <p:cNvPr id="222" name="Google Shape;222;p13"/>
          <p:cNvGrpSpPr/>
          <p:nvPr/>
        </p:nvGrpSpPr>
        <p:grpSpPr>
          <a:xfrm>
            <a:off x="604516" y="326659"/>
            <a:ext cx="17078972" cy="9452856"/>
            <a:chOff x="0" y="-47625"/>
            <a:chExt cx="4498165" cy="2489641"/>
          </a:xfrm>
        </p:grpSpPr>
        <p:sp>
          <p:nvSpPr>
            <p:cNvPr id="223" name="Google Shape;223;p13"/>
            <p:cNvSpPr/>
            <p:nvPr/>
          </p:nvSpPr>
          <p:spPr>
            <a:xfrm>
              <a:off x="0" y="0"/>
              <a:ext cx="4498165" cy="2442016"/>
            </a:xfrm>
            <a:custGeom>
              <a:rect b="b" l="l" r="r" t="t"/>
              <a:pathLst>
                <a:path extrusionOk="0" h="2442016" w="4498165">
                  <a:moveTo>
                    <a:pt x="0" y="0"/>
                  </a:moveTo>
                  <a:lnTo>
                    <a:pt x="4498165" y="0"/>
                  </a:lnTo>
                  <a:lnTo>
                    <a:pt x="4498165" y="2442016"/>
                  </a:lnTo>
                  <a:lnTo>
                    <a:pt x="0" y="2442016"/>
                  </a:lnTo>
                  <a:close/>
                </a:path>
              </a:pathLst>
            </a:custGeom>
            <a:gradFill>
              <a:gsLst>
                <a:gs pos="0">
                  <a:srgbClr val="16181B"/>
                </a:gs>
                <a:gs pos="100000">
                  <a:srgbClr val="333940"/>
                </a:gs>
              </a:gsLst>
              <a:path path="circle">
                <a:fillToRect b="50%" l="50%" r="50%" t="50%"/>
              </a:path>
              <a:tileRect/>
            </a:gradFill>
            <a:ln cap="sq" cmpd="sng" w="19050">
              <a:solidFill>
                <a:srgbClr val="FFFFFF"/>
              </a:solidFill>
              <a:prstDash val="solid"/>
              <a:miter lim="8000"/>
              <a:headEnd len="sm" w="sm" type="none"/>
              <a:tailEnd len="sm" w="sm" type="none"/>
            </a:ln>
          </p:spPr>
        </p:sp>
        <p:sp>
          <p:nvSpPr>
            <p:cNvPr id="224" name="Google Shape;224;p13"/>
            <p:cNvSpPr txBox="1"/>
            <p:nvPr/>
          </p:nvSpPr>
          <p:spPr>
            <a:xfrm>
              <a:off x="0" y="-47625"/>
              <a:ext cx="4498164" cy="2489641"/>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25" name="Google Shape;225;p13"/>
          <p:cNvSpPr txBox="1"/>
          <p:nvPr/>
        </p:nvSpPr>
        <p:spPr>
          <a:xfrm>
            <a:off x="1571750" y="3052575"/>
            <a:ext cx="7214100" cy="5301000"/>
          </a:xfrm>
          <a:prstGeom prst="rect">
            <a:avLst/>
          </a:prstGeom>
          <a:noFill/>
          <a:ln>
            <a:noFill/>
          </a:ln>
        </p:spPr>
        <p:txBody>
          <a:bodyPr anchorCtr="0" anchor="t" bIns="0" lIns="0" spcFirstLastPara="1" rIns="0" wrap="square" tIns="0">
            <a:spAutoFit/>
          </a:bodyPr>
          <a:lstStyle/>
          <a:p>
            <a:pPr indent="0" lvl="0" marL="0" marR="0" rtl="0" algn="l">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a:p>
            <a:pPr indent="0" lvl="0" marL="0" marR="0" rtl="0" algn="l">
              <a:lnSpc>
                <a:spcPct val="140000"/>
              </a:lnSpc>
              <a:spcBef>
                <a:spcPts val="0"/>
              </a:spcBef>
              <a:spcAft>
                <a:spcPts val="0"/>
              </a:spcAft>
              <a:buNone/>
            </a:pPr>
            <a:r>
              <a:rPr i="0" lang="en-US" sz="2100" u="none" cap="none" strike="noStrike">
                <a:solidFill>
                  <a:srgbClr val="FFFFFF"/>
                </a:solidFill>
                <a:latin typeface="Open Sans"/>
                <a:ea typeface="Open Sans"/>
                <a:cs typeface="Open Sans"/>
                <a:sym typeface="Open Sans"/>
              </a:rPr>
              <a:t>Welcome to a journey of discovery and exploration. In this passage, we will delve into the realms of knowledge, imagination, and creativity. Together, we will navigate through the intricacies of various topics, uncovering hidden gems and shedding light on new perspectives.</a:t>
            </a:r>
            <a:endParaRPr>
              <a:latin typeface="Open Sans"/>
              <a:ea typeface="Open Sans"/>
              <a:cs typeface="Open Sans"/>
              <a:sym typeface="Open Sans"/>
            </a:endParaRPr>
          </a:p>
          <a:p>
            <a:pPr indent="0" lvl="0" marL="0" marR="0" rtl="0" algn="l">
              <a:lnSpc>
                <a:spcPct val="140000"/>
              </a:lnSpc>
              <a:spcBef>
                <a:spcPts val="0"/>
              </a:spcBef>
              <a:spcAft>
                <a:spcPts val="0"/>
              </a:spcAft>
              <a:buNone/>
            </a:pPr>
            <a:r>
              <a:t/>
            </a:r>
            <a:endParaRPr b="0" i="0" sz="2100" u="none" cap="none" strike="noStrike">
              <a:solidFill>
                <a:srgbClr val="FFFFFF"/>
              </a:solidFill>
              <a:latin typeface="Arial"/>
              <a:ea typeface="Arial"/>
              <a:cs typeface="Arial"/>
              <a:sym typeface="Arial"/>
            </a:endParaRPr>
          </a:p>
          <a:p>
            <a:pPr indent="0" lvl="0" marL="0" marR="0" rtl="0" algn="l">
              <a:lnSpc>
                <a:spcPct val="140000"/>
              </a:lnSpc>
              <a:spcBef>
                <a:spcPts val="0"/>
              </a:spcBef>
              <a:spcAft>
                <a:spcPts val="0"/>
              </a:spcAft>
              <a:buNone/>
            </a:pPr>
            <a:r>
              <a:rPr i="0" lang="en-US" sz="2100" u="none" cap="none" strike="noStrike">
                <a:solidFill>
                  <a:srgbClr val="FFFFFF"/>
                </a:solidFill>
                <a:latin typeface="Open Sans"/>
                <a:ea typeface="Open Sans"/>
                <a:cs typeface="Open Sans"/>
                <a:sym typeface="Open Sans"/>
              </a:rPr>
              <a:t>Get ready to embark on a voyage of learning and inspiration, where each word is a stepping stone towards greater understanding and insight. Let us embark on this adventure together, embracing the beauty of curiosity and the joy of learning.</a:t>
            </a:r>
            <a:endParaRPr>
              <a:latin typeface="Open Sans"/>
              <a:ea typeface="Open Sans"/>
              <a:cs typeface="Open Sans"/>
              <a:sym typeface="Open Sans"/>
            </a:endParaRPr>
          </a:p>
        </p:txBody>
      </p:sp>
      <p:sp>
        <p:nvSpPr>
          <p:cNvPr id="226" name="Google Shape;226;p13"/>
          <p:cNvSpPr txBox="1"/>
          <p:nvPr/>
        </p:nvSpPr>
        <p:spPr>
          <a:xfrm>
            <a:off x="12846476" y="794707"/>
            <a:ext cx="3214068" cy="542925"/>
          </a:xfrm>
          <a:prstGeom prst="rect">
            <a:avLst/>
          </a:prstGeom>
          <a:noFill/>
          <a:ln>
            <a:noFill/>
          </a:ln>
        </p:spPr>
        <p:txBody>
          <a:bodyPr anchorCtr="0" anchor="t" bIns="0" lIns="0" spcFirstLastPara="1" rIns="0" wrap="square" tIns="0">
            <a:spAutoFit/>
          </a:bodyPr>
          <a:lstStyle/>
          <a:p>
            <a:pPr indent="0" lvl="0" marL="0" marR="0" rtl="0" algn="r">
              <a:lnSpc>
                <a:spcPct val="119988"/>
              </a:lnSpc>
              <a:spcBef>
                <a:spcPts val="0"/>
              </a:spcBef>
              <a:spcAft>
                <a:spcPts val="0"/>
              </a:spcAft>
              <a:buNone/>
            </a:pPr>
            <a:r>
              <a:rPr b="0" i="0" lang="en-US" sz="3527" u="none" cap="none" strike="noStrike">
                <a:solidFill>
                  <a:srgbClr val="FFFFFF"/>
                </a:solidFill>
                <a:latin typeface="Russo One"/>
                <a:ea typeface="Russo One"/>
                <a:cs typeface="Russo One"/>
                <a:sym typeface="Russo One"/>
              </a:rPr>
              <a:t>01/02/2025</a:t>
            </a:r>
            <a:endParaRPr/>
          </a:p>
        </p:txBody>
      </p:sp>
      <p:cxnSp>
        <p:nvCxnSpPr>
          <p:cNvPr id="227" name="Google Shape;227;p13"/>
          <p:cNvCxnSpPr/>
          <p:nvPr/>
        </p:nvCxnSpPr>
        <p:spPr>
          <a:xfrm>
            <a:off x="16433739" y="1051882"/>
            <a:ext cx="992811" cy="0"/>
          </a:xfrm>
          <a:prstGeom prst="straightConnector1">
            <a:avLst/>
          </a:prstGeom>
          <a:noFill/>
          <a:ln cap="flat" cmpd="sng" w="38100">
            <a:solidFill>
              <a:srgbClr val="FFFFFF"/>
            </a:solidFill>
            <a:prstDash val="solid"/>
            <a:round/>
            <a:headEnd len="sm" w="sm" type="none"/>
            <a:tailEnd len="med" w="med" type="stealth"/>
          </a:ln>
        </p:spPr>
      </p:cxnSp>
      <p:grpSp>
        <p:nvGrpSpPr>
          <p:cNvPr id="228" name="Google Shape;228;p13"/>
          <p:cNvGrpSpPr/>
          <p:nvPr/>
        </p:nvGrpSpPr>
        <p:grpSpPr>
          <a:xfrm>
            <a:off x="1168851" y="1658921"/>
            <a:ext cx="7780978" cy="1452189"/>
            <a:chOff x="0" y="0"/>
            <a:chExt cx="10374637" cy="1936252"/>
          </a:xfrm>
        </p:grpSpPr>
        <p:cxnSp>
          <p:nvCxnSpPr>
            <p:cNvPr id="229" name="Google Shape;229;p13"/>
            <p:cNvCxnSpPr/>
            <p:nvPr/>
          </p:nvCxnSpPr>
          <p:spPr>
            <a:xfrm>
              <a:off x="86220" y="75250"/>
              <a:ext cx="10212115" cy="0"/>
            </a:xfrm>
            <a:prstGeom prst="straightConnector1">
              <a:avLst/>
            </a:prstGeom>
            <a:noFill/>
            <a:ln cap="flat" cmpd="sng" w="18700">
              <a:solidFill>
                <a:srgbClr val="FFFFFF"/>
              </a:solidFill>
              <a:prstDash val="solid"/>
              <a:round/>
              <a:headEnd len="sm" w="sm" type="none"/>
              <a:tailEnd len="sm" w="sm" type="none"/>
            </a:ln>
          </p:spPr>
        </p:cxnSp>
        <p:cxnSp>
          <p:nvCxnSpPr>
            <p:cNvPr id="230" name="Google Shape;230;p13"/>
            <p:cNvCxnSpPr/>
            <p:nvPr/>
          </p:nvCxnSpPr>
          <p:spPr>
            <a:xfrm rot="10800000">
              <a:off x="10308254" y="75250"/>
              <a:ext cx="0" cy="1789002"/>
            </a:xfrm>
            <a:prstGeom prst="straightConnector1">
              <a:avLst/>
            </a:prstGeom>
            <a:noFill/>
            <a:ln cap="flat" cmpd="sng" w="18700">
              <a:solidFill>
                <a:srgbClr val="FFFFFF"/>
              </a:solidFill>
              <a:prstDash val="solid"/>
              <a:round/>
              <a:headEnd len="sm" w="sm" type="none"/>
              <a:tailEnd len="sm" w="sm" type="none"/>
            </a:ln>
          </p:spPr>
        </p:cxnSp>
        <p:cxnSp>
          <p:nvCxnSpPr>
            <p:cNvPr id="231" name="Google Shape;231;p13"/>
            <p:cNvCxnSpPr/>
            <p:nvPr/>
          </p:nvCxnSpPr>
          <p:spPr>
            <a:xfrm>
              <a:off x="86220" y="1854893"/>
              <a:ext cx="10212115" cy="0"/>
            </a:xfrm>
            <a:prstGeom prst="straightConnector1">
              <a:avLst/>
            </a:prstGeom>
            <a:noFill/>
            <a:ln cap="flat" cmpd="sng" w="18700">
              <a:solidFill>
                <a:srgbClr val="FFFFFF"/>
              </a:solidFill>
              <a:prstDash val="solid"/>
              <a:round/>
              <a:headEnd len="sm" w="sm" type="none"/>
              <a:tailEnd len="sm" w="sm" type="none"/>
            </a:ln>
          </p:spPr>
        </p:cxnSp>
        <p:cxnSp>
          <p:nvCxnSpPr>
            <p:cNvPr id="232" name="Google Shape;232;p13"/>
            <p:cNvCxnSpPr/>
            <p:nvPr/>
          </p:nvCxnSpPr>
          <p:spPr>
            <a:xfrm rot="10800000">
              <a:off x="76302" y="75250"/>
              <a:ext cx="0" cy="1789002"/>
            </a:xfrm>
            <a:prstGeom prst="straightConnector1">
              <a:avLst/>
            </a:prstGeom>
            <a:noFill/>
            <a:ln cap="flat" cmpd="sng" w="18700">
              <a:solidFill>
                <a:srgbClr val="FFFFFF"/>
              </a:solidFill>
              <a:prstDash val="solid"/>
              <a:round/>
              <a:headEnd len="sm" w="sm" type="none"/>
              <a:tailEnd len="sm" w="sm" type="none"/>
            </a:ln>
          </p:spPr>
        </p:cxnSp>
        <p:grpSp>
          <p:nvGrpSpPr>
            <p:cNvPr id="233" name="Google Shape;233;p13"/>
            <p:cNvGrpSpPr/>
            <p:nvPr/>
          </p:nvGrpSpPr>
          <p:grpSpPr>
            <a:xfrm>
              <a:off x="0" y="0"/>
              <a:ext cx="152603" cy="144000"/>
              <a:chOff x="0" y="0"/>
              <a:chExt cx="861361" cy="812800"/>
            </a:xfrm>
          </p:grpSpPr>
          <p:sp>
            <p:nvSpPr>
              <p:cNvPr id="234" name="Google Shape;234;p13"/>
              <p:cNvSpPr/>
              <p:nvPr/>
            </p:nvSpPr>
            <p:spPr>
              <a:xfrm>
                <a:off x="0" y="0"/>
                <a:ext cx="861361" cy="812800"/>
              </a:xfrm>
              <a:custGeom>
                <a:rect b="b" l="l" r="r" t="t"/>
                <a:pathLst>
                  <a:path extrusionOk="0" h="812800" w="861361">
                    <a:moveTo>
                      <a:pt x="430680" y="0"/>
                    </a:moveTo>
                    <a:cubicBezTo>
                      <a:pt x="192822" y="0"/>
                      <a:pt x="0" y="181951"/>
                      <a:pt x="0" y="406400"/>
                    </a:cubicBezTo>
                    <a:cubicBezTo>
                      <a:pt x="0" y="630849"/>
                      <a:pt x="192822" y="812800"/>
                      <a:pt x="430680" y="812800"/>
                    </a:cubicBezTo>
                    <a:cubicBezTo>
                      <a:pt x="668539" y="812800"/>
                      <a:pt x="861361" y="630849"/>
                      <a:pt x="861361" y="406400"/>
                    </a:cubicBezTo>
                    <a:cubicBezTo>
                      <a:pt x="861361" y="181951"/>
                      <a:pt x="668539" y="0"/>
                      <a:pt x="43068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 name="Google Shape;235;p13"/>
              <p:cNvSpPr txBox="1"/>
              <p:nvPr/>
            </p:nvSpPr>
            <p:spPr>
              <a:xfrm>
                <a:off x="80753" y="28575"/>
                <a:ext cx="699856"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36" name="Google Shape;236;p13"/>
            <p:cNvGrpSpPr/>
            <p:nvPr/>
          </p:nvGrpSpPr>
          <p:grpSpPr>
            <a:xfrm>
              <a:off x="0" y="1792252"/>
              <a:ext cx="152603" cy="144000"/>
              <a:chOff x="0" y="0"/>
              <a:chExt cx="861361" cy="812800"/>
            </a:xfrm>
          </p:grpSpPr>
          <p:sp>
            <p:nvSpPr>
              <p:cNvPr id="237" name="Google Shape;237;p13"/>
              <p:cNvSpPr/>
              <p:nvPr/>
            </p:nvSpPr>
            <p:spPr>
              <a:xfrm>
                <a:off x="0" y="0"/>
                <a:ext cx="861361" cy="812800"/>
              </a:xfrm>
              <a:custGeom>
                <a:rect b="b" l="l" r="r" t="t"/>
                <a:pathLst>
                  <a:path extrusionOk="0" h="812800" w="861361">
                    <a:moveTo>
                      <a:pt x="430680" y="0"/>
                    </a:moveTo>
                    <a:cubicBezTo>
                      <a:pt x="192822" y="0"/>
                      <a:pt x="0" y="181951"/>
                      <a:pt x="0" y="406400"/>
                    </a:cubicBezTo>
                    <a:cubicBezTo>
                      <a:pt x="0" y="630849"/>
                      <a:pt x="192822" y="812800"/>
                      <a:pt x="430680" y="812800"/>
                    </a:cubicBezTo>
                    <a:cubicBezTo>
                      <a:pt x="668539" y="812800"/>
                      <a:pt x="861361" y="630849"/>
                      <a:pt x="861361" y="406400"/>
                    </a:cubicBezTo>
                    <a:cubicBezTo>
                      <a:pt x="861361" y="181951"/>
                      <a:pt x="668539" y="0"/>
                      <a:pt x="43068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 name="Google Shape;238;p13"/>
              <p:cNvSpPr txBox="1"/>
              <p:nvPr/>
            </p:nvSpPr>
            <p:spPr>
              <a:xfrm>
                <a:off x="80753" y="28575"/>
                <a:ext cx="699856"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39" name="Google Shape;239;p13"/>
            <p:cNvGrpSpPr/>
            <p:nvPr/>
          </p:nvGrpSpPr>
          <p:grpSpPr>
            <a:xfrm>
              <a:off x="10222034" y="0"/>
              <a:ext cx="152603" cy="144000"/>
              <a:chOff x="0" y="0"/>
              <a:chExt cx="861361" cy="812800"/>
            </a:xfrm>
          </p:grpSpPr>
          <p:sp>
            <p:nvSpPr>
              <p:cNvPr id="240" name="Google Shape;240;p13"/>
              <p:cNvSpPr/>
              <p:nvPr/>
            </p:nvSpPr>
            <p:spPr>
              <a:xfrm>
                <a:off x="0" y="0"/>
                <a:ext cx="861361" cy="812800"/>
              </a:xfrm>
              <a:custGeom>
                <a:rect b="b" l="l" r="r" t="t"/>
                <a:pathLst>
                  <a:path extrusionOk="0" h="812800" w="861361">
                    <a:moveTo>
                      <a:pt x="430680" y="0"/>
                    </a:moveTo>
                    <a:cubicBezTo>
                      <a:pt x="192822" y="0"/>
                      <a:pt x="0" y="181951"/>
                      <a:pt x="0" y="406400"/>
                    </a:cubicBezTo>
                    <a:cubicBezTo>
                      <a:pt x="0" y="630849"/>
                      <a:pt x="192822" y="812800"/>
                      <a:pt x="430680" y="812800"/>
                    </a:cubicBezTo>
                    <a:cubicBezTo>
                      <a:pt x="668539" y="812800"/>
                      <a:pt x="861361" y="630849"/>
                      <a:pt x="861361" y="406400"/>
                    </a:cubicBezTo>
                    <a:cubicBezTo>
                      <a:pt x="861361" y="181951"/>
                      <a:pt x="668539" y="0"/>
                      <a:pt x="43068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 name="Google Shape;241;p13"/>
              <p:cNvSpPr txBox="1"/>
              <p:nvPr/>
            </p:nvSpPr>
            <p:spPr>
              <a:xfrm>
                <a:off x="80753" y="28575"/>
                <a:ext cx="699856"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42" name="Google Shape;242;p13"/>
            <p:cNvGrpSpPr/>
            <p:nvPr/>
          </p:nvGrpSpPr>
          <p:grpSpPr>
            <a:xfrm>
              <a:off x="10222034" y="1792252"/>
              <a:ext cx="152603" cy="144000"/>
              <a:chOff x="0" y="0"/>
              <a:chExt cx="861361" cy="812800"/>
            </a:xfrm>
          </p:grpSpPr>
          <p:sp>
            <p:nvSpPr>
              <p:cNvPr id="243" name="Google Shape;243;p13"/>
              <p:cNvSpPr/>
              <p:nvPr/>
            </p:nvSpPr>
            <p:spPr>
              <a:xfrm>
                <a:off x="0" y="0"/>
                <a:ext cx="861361" cy="812800"/>
              </a:xfrm>
              <a:custGeom>
                <a:rect b="b" l="l" r="r" t="t"/>
                <a:pathLst>
                  <a:path extrusionOk="0" h="812800" w="861361">
                    <a:moveTo>
                      <a:pt x="430680" y="0"/>
                    </a:moveTo>
                    <a:cubicBezTo>
                      <a:pt x="192822" y="0"/>
                      <a:pt x="0" y="181951"/>
                      <a:pt x="0" y="406400"/>
                    </a:cubicBezTo>
                    <a:cubicBezTo>
                      <a:pt x="0" y="630849"/>
                      <a:pt x="192822" y="812800"/>
                      <a:pt x="430680" y="812800"/>
                    </a:cubicBezTo>
                    <a:cubicBezTo>
                      <a:pt x="668539" y="812800"/>
                      <a:pt x="861361" y="630849"/>
                      <a:pt x="861361" y="406400"/>
                    </a:cubicBezTo>
                    <a:cubicBezTo>
                      <a:pt x="861361" y="181951"/>
                      <a:pt x="668539" y="0"/>
                      <a:pt x="43068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 name="Google Shape;244;p13"/>
              <p:cNvSpPr txBox="1"/>
              <p:nvPr/>
            </p:nvSpPr>
            <p:spPr>
              <a:xfrm>
                <a:off x="80753" y="28575"/>
                <a:ext cx="699856"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sp>
        <p:nvSpPr>
          <p:cNvPr id="245" name="Google Shape;245;p13"/>
          <p:cNvSpPr txBox="1"/>
          <p:nvPr/>
        </p:nvSpPr>
        <p:spPr>
          <a:xfrm>
            <a:off x="1571754" y="1851615"/>
            <a:ext cx="7378075" cy="1066800"/>
          </a:xfrm>
          <a:prstGeom prst="rect">
            <a:avLst/>
          </a:prstGeom>
          <a:noFill/>
          <a:ln>
            <a:noFill/>
          </a:ln>
        </p:spPr>
        <p:txBody>
          <a:bodyPr anchorCtr="0" anchor="t" bIns="0" lIns="0" spcFirstLastPara="1" rIns="0" wrap="square" tIns="0">
            <a:spAutoFit/>
          </a:bodyPr>
          <a:lstStyle/>
          <a:p>
            <a:pPr indent="0" lvl="0" marL="0" marR="0" rtl="0" algn="l">
              <a:lnSpc>
                <a:spcPct val="120017"/>
              </a:lnSpc>
              <a:spcBef>
                <a:spcPts val="0"/>
              </a:spcBef>
              <a:spcAft>
                <a:spcPts val="0"/>
              </a:spcAft>
              <a:buNone/>
            </a:pPr>
            <a:r>
              <a:rPr b="0" i="0" lang="en-US" sz="7019" u="none" cap="none" strike="noStrike">
                <a:solidFill>
                  <a:srgbClr val="FFFFFF"/>
                </a:solidFill>
                <a:latin typeface="Russo One"/>
                <a:ea typeface="Russo One"/>
                <a:cs typeface="Russo One"/>
                <a:sym typeface="Russo One"/>
              </a:rPr>
              <a:t>INTRODUCTION</a:t>
            </a:r>
            <a:endParaRPr/>
          </a:p>
        </p:txBody>
      </p:sp>
      <p:pic>
        <p:nvPicPr>
          <p:cNvPr id="246" name="Google Shape;246;p13"/>
          <p:cNvPicPr preferRelativeResize="0"/>
          <p:nvPr/>
        </p:nvPicPr>
        <p:blipFill>
          <a:blip r:embed="rId3">
            <a:alphaModFix/>
          </a:blip>
          <a:stretch>
            <a:fillRect/>
          </a:stretch>
        </p:blipFill>
        <p:spPr>
          <a:xfrm>
            <a:off x="10099582" y="3404913"/>
            <a:ext cx="6741419" cy="5115399"/>
          </a:xfrm>
          <a:prstGeom prst="rect">
            <a:avLst/>
          </a:prstGeom>
          <a:noFill/>
          <a:ln>
            <a:noFill/>
          </a:ln>
        </p:spPr>
      </p:pic>
      <p:pic>
        <p:nvPicPr>
          <p:cNvPr id="247" name="Google Shape;247;p13"/>
          <p:cNvPicPr preferRelativeResize="0"/>
          <p:nvPr/>
        </p:nvPicPr>
        <p:blipFill>
          <a:blip r:embed="rId4">
            <a:alphaModFix/>
          </a:blip>
          <a:stretch>
            <a:fillRect/>
          </a:stretch>
        </p:blipFill>
        <p:spPr>
          <a:xfrm>
            <a:off x="11586300" y="1051875"/>
            <a:ext cx="1260175" cy="1418597"/>
          </a:xfrm>
          <a:prstGeom prst="rect">
            <a:avLst/>
          </a:prstGeom>
          <a:noFill/>
          <a:ln>
            <a:noFill/>
          </a:ln>
        </p:spPr>
      </p:pic>
      <p:pic>
        <p:nvPicPr>
          <p:cNvPr id="248" name="Google Shape;248;p13"/>
          <p:cNvPicPr preferRelativeResize="0"/>
          <p:nvPr/>
        </p:nvPicPr>
        <p:blipFill>
          <a:blip r:embed="rId5">
            <a:alphaModFix/>
          </a:blip>
          <a:stretch>
            <a:fillRect/>
          </a:stretch>
        </p:blipFill>
        <p:spPr>
          <a:xfrm>
            <a:off x="5890875" y="8102674"/>
            <a:ext cx="1260175" cy="1132946"/>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33940"/>
        </a:solidFill>
      </p:bgPr>
    </p:bg>
    <p:spTree>
      <p:nvGrpSpPr>
        <p:cNvPr id="252" name="Shape 252"/>
        <p:cNvGrpSpPr/>
        <p:nvPr/>
      </p:nvGrpSpPr>
      <p:grpSpPr>
        <a:xfrm>
          <a:off x="0" y="0"/>
          <a:ext cx="0" cy="0"/>
          <a:chOff x="0" y="0"/>
          <a:chExt cx="0" cy="0"/>
        </a:xfrm>
      </p:grpSpPr>
      <p:grpSp>
        <p:nvGrpSpPr>
          <p:cNvPr id="253" name="Google Shape;253;p14"/>
          <p:cNvGrpSpPr/>
          <p:nvPr/>
        </p:nvGrpSpPr>
        <p:grpSpPr>
          <a:xfrm>
            <a:off x="604516" y="326658"/>
            <a:ext cx="17079083" cy="9452918"/>
            <a:chOff x="0" y="-47625"/>
            <a:chExt cx="4498165" cy="2489641"/>
          </a:xfrm>
        </p:grpSpPr>
        <p:sp>
          <p:nvSpPr>
            <p:cNvPr id="254" name="Google Shape;254;p14"/>
            <p:cNvSpPr/>
            <p:nvPr/>
          </p:nvSpPr>
          <p:spPr>
            <a:xfrm>
              <a:off x="0" y="0"/>
              <a:ext cx="4498165" cy="2442016"/>
            </a:xfrm>
            <a:custGeom>
              <a:rect b="b" l="l" r="r" t="t"/>
              <a:pathLst>
                <a:path extrusionOk="0" h="2442016" w="4498165">
                  <a:moveTo>
                    <a:pt x="0" y="0"/>
                  </a:moveTo>
                  <a:lnTo>
                    <a:pt x="4498165" y="0"/>
                  </a:lnTo>
                  <a:lnTo>
                    <a:pt x="4498165" y="2442016"/>
                  </a:lnTo>
                  <a:lnTo>
                    <a:pt x="0" y="2442016"/>
                  </a:lnTo>
                  <a:close/>
                </a:path>
              </a:pathLst>
            </a:custGeom>
            <a:gradFill>
              <a:gsLst>
                <a:gs pos="0">
                  <a:srgbClr val="16181B"/>
                </a:gs>
                <a:gs pos="100000">
                  <a:srgbClr val="333940"/>
                </a:gs>
              </a:gsLst>
              <a:lin ang="0" scaled="0"/>
            </a:gradFill>
            <a:ln cap="sq" cmpd="sng" w="19050">
              <a:solidFill>
                <a:srgbClr val="FFFFFF"/>
              </a:solidFill>
              <a:prstDash val="solid"/>
              <a:miter lim="8000"/>
              <a:headEnd len="sm" w="sm" type="none"/>
              <a:tailEnd len="sm" w="sm" type="none"/>
            </a:ln>
          </p:spPr>
        </p:sp>
        <p:sp>
          <p:nvSpPr>
            <p:cNvPr id="255" name="Google Shape;255;p14"/>
            <p:cNvSpPr txBox="1"/>
            <p:nvPr/>
          </p:nvSpPr>
          <p:spPr>
            <a:xfrm>
              <a:off x="0" y="-47625"/>
              <a:ext cx="4498164" cy="2489641"/>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56" name="Google Shape;256;p14"/>
          <p:cNvSpPr txBox="1"/>
          <p:nvPr/>
        </p:nvSpPr>
        <p:spPr>
          <a:xfrm>
            <a:off x="12846476" y="794707"/>
            <a:ext cx="3214068" cy="542925"/>
          </a:xfrm>
          <a:prstGeom prst="rect">
            <a:avLst/>
          </a:prstGeom>
          <a:noFill/>
          <a:ln>
            <a:noFill/>
          </a:ln>
        </p:spPr>
        <p:txBody>
          <a:bodyPr anchorCtr="0" anchor="t" bIns="0" lIns="0" spcFirstLastPara="1" rIns="0" wrap="square" tIns="0">
            <a:spAutoFit/>
          </a:bodyPr>
          <a:lstStyle/>
          <a:p>
            <a:pPr indent="0" lvl="0" marL="0" marR="0" rtl="0" algn="r">
              <a:lnSpc>
                <a:spcPct val="119988"/>
              </a:lnSpc>
              <a:spcBef>
                <a:spcPts val="0"/>
              </a:spcBef>
              <a:spcAft>
                <a:spcPts val="0"/>
              </a:spcAft>
              <a:buNone/>
            </a:pPr>
            <a:r>
              <a:rPr b="0" i="0" lang="en-US" sz="3527" u="none" cap="none" strike="noStrike">
                <a:solidFill>
                  <a:srgbClr val="FFFFFF"/>
                </a:solidFill>
                <a:latin typeface="Russo One"/>
                <a:ea typeface="Russo One"/>
                <a:cs typeface="Russo One"/>
                <a:sym typeface="Russo One"/>
              </a:rPr>
              <a:t>01/02/2025</a:t>
            </a:r>
            <a:endParaRPr/>
          </a:p>
        </p:txBody>
      </p:sp>
      <p:cxnSp>
        <p:nvCxnSpPr>
          <p:cNvPr id="257" name="Google Shape;257;p14"/>
          <p:cNvCxnSpPr/>
          <p:nvPr/>
        </p:nvCxnSpPr>
        <p:spPr>
          <a:xfrm>
            <a:off x="16433739" y="1051882"/>
            <a:ext cx="992811" cy="0"/>
          </a:xfrm>
          <a:prstGeom prst="straightConnector1">
            <a:avLst/>
          </a:prstGeom>
          <a:noFill/>
          <a:ln cap="flat" cmpd="sng" w="38100">
            <a:solidFill>
              <a:srgbClr val="FFFFFF"/>
            </a:solidFill>
            <a:prstDash val="solid"/>
            <a:round/>
            <a:headEnd len="sm" w="sm" type="none"/>
            <a:tailEnd len="med" w="med" type="stealth"/>
          </a:ln>
        </p:spPr>
      </p:cxnSp>
      <p:sp>
        <p:nvSpPr>
          <p:cNvPr id="258" name="Google Shape;258;p14"/>
          <p:cNvSpPr txBox="1"/>
          <p:nvPr/>
        </p:nvSpPr>
        <p:spPr>
          <a:xfrm>
            <a:off x="1267698" y="7636803"/>
            <a:ext cx="13799834" cy="1066800"/>
          </a:xfrm>
          <a:prstGeom prst="rect">
            <a:avLst/>
          </a:prstGeom>
          <a:noFill/>
          <a:ln>
            <a:noFill/>
          </a:ln>
        </p:spPr>
        <p:txBody>
          <a:bodyPr anchorCtr="0" anchor="t" bIns="0" lIns="0" spcFirstLastPara="1" rIns="0" wrap="square" tIns="0">
            <a:spAutoFit/>
          </a:bodyPr>
          <a:lstStyle/>
          <a:p>
            <a:pPr indent="0" lvl="0" marL="0" marR="0" rtl="0" algn="l">
              <a:lnSpc>
                <a:spcPct val="120017"/>
              </a:lnSpc>
              <a:spcBef>
                <a:spcPts val="0"/>
              </a:spcBef>
              <a:spcAft>
                <a:spcPts val="0"/>
              </a:spcAft>
              <a:buNone/>
            </a:pPr>
            <a:r>
              <a:rPr b="0" i="0" lang="en-US" sz="7019" u="none" cap="none" strike="noStrike">
                <a:solidFill>
                  <a:srgbClr val="FFFFFF"/>
                </a:solidFill>
                <a:latin typeface="Russo One"/>
                <a:ea typeface="Russo One"/>
                <a:cs typeface="Russo One"/>
                <a:sym typeface="Russo One"/>
              </a:rPr>
              <a:t>WELCOME TO PRESENTATION</a:t>
            </a:r>
            <a:endParaRPr/>
          </a:p>
        </p:txBody>
      </p:sp>
      <p:sp>
        <p:nvSpPr>
          <p:cNvPr id="259" name="Google Shape;259;p14"/>
          <p:cNvSpPr txBox="1"/>
          <p:nvPr/>
        </p:nvSpPr>
        <p:spPr>
          <a:xfrm>
            <a:off x="1267698" y="8892540"/>
            <a:ext cx="13083900" cy="3231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i="0" lang="en-US" sz="2100" u="none" cap="none" strike="noStrike">
                <a:solidFill>
                  <a:srgbClr val="FFFFFF"/>
                </a:solidFill>
                <a:latin typeface="Open Sans"/>
                <a:ea typeface="Open Sans"/>
                <a:cs typeface="Open Sans"/>
                <a:sym typeface="Open Sans"/>
              </a:rPr>
              <a:t>I'm Rain, and I'll be sharing with you my beautiful ideas. Follow me at @reallygreatsite to learn more. </a:t>
            </a:r>
            <a:endParaRPr>
              <a:latin typeface="Open Sans"/>
              <a:ea typeface="Open Sans"/>
              <a:cs typeface="Open Sans"/>
              <a:sym typeface="Open Sans"/>
            </a:endParaRPr>
          </a:p>
        </p:txBody>
      </p:sp>
      <p:pic>
        <p:nvPicPr>
          <p:cNvPr id="260" name="Google Shape;260;p14"/>
          <p:cNvPicPr preferRelativeResize="0"/>
          <p:nvPr/>
        </p:nvPicPr>
        <p:blipFill>
          <a:blip r:embed="rId3">
            <a:alphaModFix/>
          </a:blip>
          <a:stretch>
            <a:fillRect/>
          </a:stretch>
        </p:blipFill>
        <p:spPr>
          <a:xfrm>
            <a:off x="14773513" y="2688526"/>
            <a:ext cx="4313275" cy="3978550"/>
          </a:xfrm>
          <a:prstGeom prst="rect">
            <a:avLst/>
          </a:prstGeom>
          <a:noFill/>
          <a:ln>
            <a:noFill/>
          </a:ln>
        </p:spPr>
      </p:pic>
      <p:pic>
        <p:nvPicPr>
          <p:cNvPr id="261" name="Google Shape;261;p14"/>
          <p:cNvPicPr preferRelativeResize="0"/>
          <p:nvPr/>
        </p:nvPicPr>
        <p:blipFill>
          <a:blip r:embed="rId4">
            <a:alphaModFix/>
          </a:blip>
          <a:stretch>
            <a:fillRect/>
          </a:stretch>
        </p:blipFill>
        <p:spPr>
          <a:xfrm>
            <a:off x="15216525" y="7179717"/>
            <a:ext cx="1217225" cy="1128708"/>
          </a:xfrm>
          <a:prstGeom prst="rect">
            <a:avLst/>
          </a:prstGeom>
          <a:noFill/>
          <a:ln>
            <a:noFill/>
          </a:ln>
        </p:spPr>
      </p:pic>
      <p:pic>
        <p:nvPicPr>
          <p:cNvPr id="262" name="Google Shape;262;p14"/>
          <p:cNvPicPr preferRelativeResize="0"/>
          <p:nvPr/>
        </p:nvPicPr>
        <p:blipFill>
          <a:blip r:embed="rId5">
            <a:alphaModFix/>
          </a:blip>
          <a:stretch>
            <a:fillRect/>
          </a:stretch>
        </p:blipFill>
        <p:spPr>
          <a:xfrm>
            <a:off x="1267700" y="1280600"/>
            <a:ext cx="11578774" cy="598730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33940"/>
        </a:solidFill>
      </p:bgPr>
    </p:bg>
    <p:spTree>
      <p:nvGrpSpPr>
        <p:cNvPr id="266" name="Shape 266"/>
        <p:cNvGrpSpPr/>
        <p:nvPr/>
      </p:nvGrpSpPr>
      <p:grpSpPr>
        <a:xfrm>
          <a:off x="0" y="0"/>
          <a:ext cx="0" cy="0"/>
          <a:chOff x="0" y="0"/>
          <a:chExt cx="0" cy="0"/>
        </a:xfrm>
      </p:grpSpPr>
      <p:grpSp>
        <p:nvGrpSpPr>
          <p:cNvPr id="267" name="Google Shape;267;p15"/>
          <p:cNvGrpSpPr/>
          <p:nvPr/>
        </p:nvGrpSpPr>
        <p:grpSpPr>
          <a:xfrm>
            <a:off x="604516" y="326659"/>
            <a:ext cx="17078972" cy="9452856"/>
            <a:chOff x="0" y="-241102"/>
            <a:chExt cx="22771962" cy="12603808"/>
          </a:xfrm>
        </p:grpSpPr>
        <p:grpSp>
          <p:nvGrpSpPr>
            <p:cNvPr id="268" name="Google Shape;268;p15"/>
            <p:cNvGrpSpPr/>
            <p:nvPr/>
          </p:nvGrpSpPr>
          <p:grpSpPr>
            <a:xfrm>
              <a:off x="0" y="-241102"/>
              <a:ext cx="22771962" cy="12603808"/>
              <a:chOff x="0" y="-47625"/>
              <a:chExt cx="4498165" cy="2489641"/>
            </a:xfrm>
          </p:grpSpPr>
          <p:sp>
            <p:nvSpPr>
              <p:cNvPr id="269" name="Google Shape;269;p15"/>
              <p:cNvSpPr/>
              <p:nvPr/>
            </p:nvSpPr>
            <p:spPr>
              <a:xfrm>
                <a:off x="0" y="0"/>
                <a:ext cx="4498165" cy="2442016"/>
              </a:xfrm>
              <a:custGeom>
                <a:rect b="b" l="l" r="r" t="t"/>
                <a:pathLst>
                  <a:path extrusionOk="0" h="2442016" w="4498165">
                    <a:moveTo>
                      <a:pt x="0" y="0"/>
                    </a:moveTo>
                    <a:lnTo>
                      <a:pt x="4498165" y="0"/>
                    </a:lnTo>
                    <a:lnTo>
                      <a:pt x="4498165" y="2442016"/>
                    </a:lnTo>
                    <a:lnTo>
                      <a:pt x="0" y="2442016"/>
                    </a:lnTo>
                    <a:close/>
                  </a:path>
                </a:pathLst>
              </a:custGeom>
              <a:gradFill>
                <a:gsLst>
                  <a:gs pos="0">
                    <a:srgbClr val="16181B"/>
                  </a:gs>
                  <a:gs pos="100000">
                    <a:srgbClr val="333940"/>
                  </a:gs>
                </a:gsLst>
                <a:lin ang="2700000" scaled="0"/>
              </a:gradFill>
              <a:ln cap="sq" cmpd="sng" w="19050">
                <a:solidFill>
                  <a:srgbClr val="FFFFFF"/>
                </a:solidFill>
                <a:prstDash val="solid"/>
                <a:miter lim="8000"/>
                <a:headEnd len="sm" w="sm" type="none"/>
                <a:tailEnd len="sm" w="sm" type="none"/>
              </a:ln>
            </p:spPr>
          </p:sp>
          <p:sp>
            <p:nvSpPr>
              <p:cNvPr id="270" name="Google Shape;270;p15"/>
              <p:cNvSpPr txBox="1"/>
              <p:nvPr/>
            </p:nvSpPr>
            <p:spPr>
              <a:xfrm>
                <a:off x="0" y="-47625"/>
                <a:ext cx="4498164" cy="2489641"/>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71" name="Google Shape;271;p15"/>
            <p:cNvSpPr txBox="1"/>
            <p:nvPr/>
          </p:nvSpPr>
          <p:spPr>
            <a:xfrm>
              <a:off x="16322613" y="386137"/>
              <a:ext cx="4285424" cy="720725"/>
            </a:xfrm>
            <a:prstGeom prst="rect">
              <a:avLst/>
            </a:prstGeom>
            <a:noFill/>
            <a:ln>
              <a:noFill/>
            </a:ln>
          </p:spPr>
          <p:txBody>
            <a:bodyPr anchorCtr="0" anchor="t" bIns="0" lIns="0" spcFirstLastPara="1" rIns="0" wrap="square" tIns="0">
              <a:spAutoFit/>
            </a:bodyPr>
            <a:lstStyle/>
            <a:p>
              <a:pPr indent="0" lvl="0" marL="0" marR="0" rtl="0" algn="r">
                <a:lnSpc>
                  <a:spcPct val="119988"/>
                </a:lnSpc>
                <a:spcBef>
                  <a:spcPts val="0"/>
                </a:spcBef>
                <a:spcAft>
                  <a:spcPts val="0"/>
                </a:spcAft>
                <a:buNone/>
              </a:pPr>
              <a:r>
                <a:rPr b="0" i="0" lang="en-US" sz="3527" u="none" cap="none" strike="noStrike">
                  <a:solidFill>
                    <a:srgbClr val="FFFFFF"/>
                  </a:solidFill>
                  <a:latin typeface="Russo One"/>
                  <a:ea typeface="Russo One"/>
                  <a:cs typeface="Russo One"/>
                  <a:sym typeface="Russo One"/>
                </a:rPr>
                <a:t>01/02/2025</a:t>
              </a:r>
              <a:endParaRPr/>
            </a:p>
          </p:txBody>
        </p:sp>
        <p:cxnSp>
          <p:nvCxnSpPr>
            <p:cNvPr id="272" name="Google Shape;272;p15"/>
            <p:cNvCxnSpPr/>
            <p:nvPr/>
          </p:nvCxnSpPr>
          <p:spPr>
            <a:xfrm>
              <a:off x="21105630" y="725862"/>
              <a:ext cx="1323748" cy="0"/>
            </a:xfrm>
            <a:prstGeom prst="straightConnector1">
              <a:avLst/>
            </a:prstGeom>
            <a:noFill/>
            <a:ln cap="flat" cmpd="sng" w="50800">
              <a:solidFill>
                <a:srgbClr val="FFFFFF"/>
              </a:solidFill>
              <a:prstDash val="solid"/>
              <a:round/>
              <a:headEnd len="sm" w="sm" type="none"/>
              <a:tailEnd len="med" w="med" type="stealth"/>
            </a:ln>
          </p:spPr>
        </p:cxnSp>
      </p:grpSp>
      <p:grpSp>
        <p:nvGrpSpPr>
          <p:cNvPr id="273" name="Google Shape;273;p15"/>
          <p:cNvGrpSpPr/>
          <p:nvPr/>
        </p:nvGrpSpPr>
        <p:grpSpPr>
          <a:xfrm>
            <a:off x="1610082" y="3007625"/>
            <a:ext cx="1644932" cy="1717493"/>
            <a:chOff x="0" y="-140507"/>
            <a:chExt cx="2193243" cy="2289991"/>
          </a:xfrm>
        </p:grpSpPr>
        <p:grpSp>
          <p:nvGrpSpPr>
            <p:cNvPr id="274" name="Google Shape;274;p15"/>
            <p:cNvGrpSpPr/>
            <p:nvPr/>
          </p:nvGrpSpPr>
          <p:grpSpPr>
            <a:xfrm>
              <a:off x="100595" y="-140507"/>
              <a:ext cx="1992053" cy="2233155"/>
              <a:chOff x="0" y="-47625"/>
              <a:chExt cx="393492" cy="441117"/>
            </a:xfrm>
          </p:grpSpPr>
          <p:sp>
            <p:nvSpPr>
              <p:cNvPr id="275" name="Google Shape;275;p15"/>
              <p:cNvSpPr/>
              <p:nvPr/>
            </p:nvSpPr>
            <p:spPr>
              <a:xfrm>
                <a:off x="0" y="0"/>
                <a:ext cx="393492" cy="393492"/>
              </a:xfrm>
              <a:custGeom>
                <a:rect b="b" l="l" r="r" t="t"/>
                <a:pathLst>
                  <a:path extrusionOk="0" h="393492" w="393492">
                    <a:moveTo>
                      <a:pt x="0" y="0"/>
                    </a:moveTo>
                    <a:lnTo>
                      <a:pt x="393492" y="0"/>
                    </a:lnTo>
                    <a:lnTo>
                      <a:pt x="393492" y="393492"/>
                    </a:lnTo>
                    <a:lnTo>
                      <a:pt x="0" y="393492"/>
                    </a:lnTo>
                    <a:close/>
                  </a:path>
                </a:pathLst>
              </a:custGeom>
              <a:solidFill>
                <a:srgbClr val="000000">
                  <a:alpha val="0"/>
                </a:srgbClr>
              </a:solidFill>
              <a:ln cap="sq" cmpd="sng" w="19050">
                <a:solidFill>
                  <a:srgbClr val="FFFFFF"/>
                </a:solidFill>
                <a:prstDash val="solid"/>
                <a:miter lim="8000"/>
                <a:headEnd len="sm" w="sm" type="none"/>
                <a:tailEnd len="sm" w="sm" type="none"/>
              </a:ln>
            </p:spPr>
          </p:sp>
          <p:sp>
            <p:nvSpPr>
              <p:cNvPr id="276" name="Google Shape;276;p15"/>
              <p:cNvSpPr txBox="1"/>
              <p:nvPr/>
            </p:nvSpPr>
            <p:spPr>
              <a:xfrm>
                <a:off x="0" y="-47625"/>
                <a:ext cx="393492" cy="441117"/>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77" name="Google Shape;277;p15"/>
            <p:cNvGrpSpPr/>
            <p:nvPr/>
          </p:nvGrpSpPr>
          <p:grpSpPr>
            <a:xfrm>
              <a:off x="0" y="0"/>
              <a:ext cx="201190" cy="201190"/>
              <a:chOff x="0" y="0"/>
              <a:chExt cx="812800" cy="812800"/>
            </a:xfrm>
          </p:grpSpPr>
          <p:sp>
            <p:nvSpPr>
              <p:cNvPr id="278" name="Google Shape;278;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 name="Google Shape;279;p15"/>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80" name="Google Shape;280;p15"/>
            <p:cNvGrpSpPr/>
            <p:nvPr/>
          </p:nvGrpSpPr>
          <p:grpSpPr>
            <a:xfrm>
              <a:off x="0" y="1948294"/>
              <a:ext cx="201190" cy="201190"/>
              <a:chOff x="0" y="0"/>
              <a:chExt cx="812800" cy="812800"/>
            </a:xfrm>
          </p:grpSpPr>
          <p:sp>
            <p:nvSpPr>
              <p:cNvPr id="281" name="Google Shape;281;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2" name="Google Shape;282;p15"/>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83" name="Google Shape;283;p15"/>
            <p:cNvGrpSpPr/>
            <p:nvPr/>
          </p:nvGrpSpPr>
          <p:grpSpPr>
            <a:xfrm>
              <a:off x="1992053" y="0"/>
              <a:ext cx="201190" cy="201190"/>
              <a:chOff x="0" y="0"/>
              <a:chExt cx="812800" cy="812800"/>
            </a:xfrm>
          </p:grpSpPr>
          <p:sp>
            <p:nvSpPr>
              <p:cNvPr id="284" name="Google Shape;284;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5" name="Google Shape;285;p15"/>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86" name="Google Shape;286;p15"/>
            <p:cNvGrpSpPr/>
            <p:nvPr/>
          </p:nvGrpSpPr>
          <p:grpSpPr>
            <a:xfrm>
              <a:off x="1992053" y="1948294"/>
              <a:ext cx="201190" cy="201190"/>
              <a:chOff x="0" y="0"/>
              <a:chExt cx="812800" cy="812800"/>
            </a:xfrm>
          </p:grpSpPr>
          <p:sp>
            <p:nvSpPr>
              <p:cNvPr id="287" name="Google Shape;287;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8" name="Google Shape;288;p15"/>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289" name="Google Shape;289;p15"/>
          <p:cNvGrpSpPr/>
          <p:nvPr/>
        </p:nvGrpSpPr>
        <p:grpSpPr>
          <a:xfrm>
            <a:off x="1610082" y="6386072"/>
            <a:ext cx="1644932" cy="1717493"/>
            <a:chOff x="0" y="-140507"/>
            <a:chExt cx="2193243" cy="2289991"/>
          </a:xfrm>
        </p:grpSpPr>
        <p:grpSp>
          <p:nvGrpSpPr>
            <p:cNvPr id="290" name="Google Shape;290;p15"/>
            <p:cNvGrpSpPr/>
            <p:nvPr/>
          </p:nvGrpSpPr>
          <p:grpSpPr>
            <a:xfrm>
              <a:off x="100595" y="-140507"/>
              <a:ext cx="1992053" cy="2233155"/>
              <a:chOff x="0" y="-47625"/>
              <a:chExt cx="393492" cy="441117"/>
            </a:xfrm>
          </p:grpSpPr>
          <p:sp>
            <p:nvSpPr>
              <p:cNvPr id="291" name="Google Shape;291;p15"/>
              <p:cNvSpPr/>
              <p:nvPr/>
            </p:nvSpPr>
            <p:spPr>
              <a:xfrm>
                <a:off x="0" y="0"/>
                <a:ext cx="393492" cy="393492"/>
              </a:xfrm>
              <a:custGeom>
                <a:rect b="b" l="l" r="r" t="t"/>
                <a:pathLst>
                  <a:path extrusionOk="0" h="393492" w="393492">
                    <a:moveTo>
                      <a:pt x="0" y="0"/>
                    </a:moveTo>
                    <a:lnTo>
                      <a:pt x="393492" y="0"/>
                    </a:lnTo>
                    <a:lnTo>
                      <a:pt x="393492" y="393492"/>
                    </a:lnTo>
                    <a:lnTo>
                      <a:pt x="0" y="393492"/>
                    </a:lnTo>
                    <a:close/>
                  </a:path>
                </a:pathLst>
              </a:custGeom>
              <a:solidFill>
                <a:srgbClr val="000000">
                  <a:alpha val="0"/>
                </a:srgbClr>
              </a:solidFill>
              <a:ln cap="sq" cmpd="sng" w="19050">
                <a:solidFill>
                  <a:srgbClr val="FFFFFF"/>
                </a:solidFill>
                <a:prstDash val="solid"/>
                <a:miter lim="8000"/>
                <a:headEnd len="sm" w="sm" type="none"/>
                <a:tailEnd len="sm" w="sm" type="none"/>
              </a:ln>
            </p:spPr>
          </p:sp>
          <p:sp>
            <p:nvSpPr>
              <p:cNvPr id="292" name="Google Shape;292;p15"/>
              <p:cNvSpPr txBox="1"/>
              <p:nvPr/>
            </p:nvSpPr>
            <p:spPr>
              <a:xfrm>
                <a:off x="0" y="-47625"/>
                <a:ext cx="393492" cy="441117"/>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93" name="Google Shape;293;p15"/>
            <p:cNvGrpSpPr/>
            <p:nvPr/>
          </p:nvGrpSpPr>
          <p:grpSpPr>
            <a:xfrm>
              <a:off x="0" y="0"/>
              <a:ext cx="201190" cy="201190"/>
              <a:chOff x="0" y="0"/>
              <a:chExt cx="812800" cy="812800"/>
            </a:xfrm>
          </p:grpSpPr>
          <p:sp>
            <p:nvSpPr>
              <p:cNvPr id="294" name="Google Shape;294;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5" name="Google Shape;295;p15"/>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96" name="Google Shape;296;p15"/>
            <p:cNvGrpSpPr/>
            <p:nvPr/>
          </p:nvGrpSpPr>
          <p:grpSpPr>
            <a:xfrm>
              <a:off x="0" y="1948294"/>
              <a:ext cx="201190" cy="201190"/>
              <a:chOff x="0" y="0"/>
              <a:chExt cx="812800" cy="812800"/>
            </a:xfrm>
          </p:grpSpPr>
          <p:sp>
            <p:nvSpPr>
              <p:cNvPr id="297" name="Google Shape;297;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8" name="Google Shape;298;p15"/>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99" name="Google Shape;299;p15"/>
            <p:cNvGrpSpPr/>
            <p:nvPr/>
          </p:nvGrpSpPr>
          <p:grpSpPr>
            <a:xfrm>
              <a:off x="1992053" y="0"/>
              <a:ext cx="201190" cy="201190"/>
              <a:chOff x="0" y="0"/>
              <a:chExt cx="812800" cy="812800"/>
            </a:xfrm>
          </p:grpSpPr>
          <p:sp>
            <p:nvSpPr>
              <p:cNvPr id="300" name="Google Shape;300;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1" name="Google Shape;301;p15"/>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02" name="Google Shape;302;p15"/>
            <p:cNvGrpSpPr/>
            <p:nvPr/>
          </p:nvGrpSpPr>
          <p:grpSpPr>
            <a:xfrm>
              <a:off x="1992053" y="1948294"/>
              <a:ext cx="201190" cy="201190"/>
              <a:chOff x="0" y="0"/>
              <a:chExt cx="812800" cy="812800"/>
            </a:xfrm>
          </p:grpSpPr>
          <p:sp>
            <p:nvSpPr>
              <p:cNvPr id="303" name="Google Shape;303;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4" name="Google Shape;304;p15"/>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sp>
        <p:nvSpPr>
          <p:cNvPr id="305" name="Google Shape;305;p15"/>
          <p:cNvSpPr txBox="1"/>
          <p:nvPr/>
        </p:nvSpPr>
        <p:spPr>
          <a:xfrm>
            <a:off x="1685529" y="1539540"/>
            <a:ext cx="7243758" cy="1064559"/>
          </a:xfrm>
          <a:prstGeom prst="rect">
            <a:avLst/>
          </a:prstGeom>
          <a:noFill/>
          <a:ln>
            <a:noFill/>
          </a:ln>
        </p:spPr>
        <p:txBody>
          <a:bodyPr anchorCtr="0" anchor="t" bIns="0" lIns="0" spcFirstLastPara="1" rIns="0" wrap="square" tIns="0">
            <a:spAutoFit/>
          </a:bodyPr>
          <a:lstStyle/>
          <a:p>
            <a:pPr indent="0" lvl="0" marL="0" marR="0" rtl="0" algn="l">
              <a:lnSpc>
                <a:spcPct val="120017"/>
              </a:lnSpc>
              <a:spcBef>
                <a:spcPts val="0"/>
              </a:spcBef>
              <a:spcAft>
                <a:spcPts val="0"/>
              </a:spcAft>
              <a:buNone/>
            </a:pPr>
            <a:r>
              <a:rPr b="0" i="0" lang="en-US" sz="7019" u="none" cap="none" strike="noStrike">
                <a:solidFill>
                  <a:srgbClr val="FFFFFF"/>
                </a:solidFill>
                <a:latin typeface="Russo One"/>
                <a:ea typeface="Russo One"/>
                <a:cs typeface="Russo One"/>
                <a:sym typeface="Russo One"/>
              </a:rPr>
              <a:t>OUR COMPANY</a:t>
            </a:r>
            <a:endParaRPr/>
          </a:p>
        </p:txBody>
      </p:sp>
      <p:sp>
        <p:nvSpPr>
          <p:cNvPr id="306" name="Google Shape;306;p15"/>
          <p:cNvSpPr txBox="1"/>
          <p:nvPr/>
        </p:nvSpPr>
        <p:spPr>
          <a:xfrm>
            <a:off x="3672174" y="6565168"/>
            <a:ext cx="4584125" cy="609600"/>
          </a:xfrm>
          <a:prstGeom prst="rect">
            <a:avLst/>
          </a:prstGeom>
          <a:noFill/>
          <a:ln>
            <a:noFill/>
          </a:ln>
        </p:spPr>
        <p:txBody>
          <a:bodyPr anchorCtr="0" anchor="t" bIns="0" lIns="0" spcFirstLastPara="1" rIns="0" wrap="square" tIns="0">
            <a:spAutoFit/>
          </a:bodyPr>
          <a:lstStyle/>
          <a:p>
            <a:pPr indent="0" lvl="0" marL="0" marR="0" rtl="0" algn="l">
              <a:lnSpc>
                <a:spcPct val="119985"/>
              </a:lnSpc>
              <a:spcBef>
                <a:spcPts val="0"/>
              </a:spcBef>
              <a:spcAft>
                <a:spcPts val="0"/>
              </a:spcAft>
              <a:buNone/>
            </a:pPr>
            <a:r>
              <a:rPr b="0" i="0" lang="en-US" sz="4043" u="none" cap="none" strike="noStrike">
                <a:solidFill>
                  <a:srgbClr val="FFFFFF"/>
                </a:solidFill>
                <a:latin typeface="Russo One"/>
                <a:ea typeface="Russo One"/>
                <a:cs typeface="Russo One"/>
                <a:sym typeface="Russo One"/>
              </a:rPr>
              <a:t>WHAT WE DO? </a:t>
            </a:r>
            <a:endParaRPr/>
          </a:p>
        </p:txBody>
      </p:sp>
      <p:sp>
        <p:nvSpPr>
          <p:cNvPr id="307" name="Google Shape;307;p15"/>
          <p:cNvSpPr txBox="1"/>
          <p:nvPr/>
        </p:nvSpPr>
        <p:spPr>
          <a:xfrm>
            <a:off x="3672174" y="3229452"/>
            <a:ext cx="4584125" cy="609600"/>
          </a:xfrm>
          <a:prstGeom prst="rect">
            <a:avLst/>
          </a:prstGeom>
          <a:noFill/>
          <a:ln>
            <a:noFill/>
          </a:ln>
        </p:spPr>
        <p:txBody>
          <a:bodyPr anchorCtr="0" anchor="t" bIns="0" lIns="0" spcFirstLastPara="1" rIns="0" wrap="square" tIns="0">
            <a:spAutoFit/>
          </a:bodyPr>
          <a:lstStyle/>
          <a:p>
            <a:pPr indent="0" lvl="0" marL="0" marR="0" rtl="0" algn="l">
              <a:lnSpc>
                <a:spcPct val="119985"/>
              </a:lnSpc>
              <a:spcBef>
                <a:spcPts val="0"/>
              </a:spcBef>
              <a:spcAft>
                <a:spcPts val="0"/>
              </a:spcAft>
              <a:buNone/>
            </a:pPr>
            <a:r>
              <a:rPr b="0" i="0" lang="en-US" sz="4043" u="none" cap="none" strike="noStrike">
                <a:solidFill>
                  <a:srgbClr val="FFFFFF"/>
                </a:solidFill>
                <a:latin typeface="Russo One"/>
                <a:ea typeface="Russo One"/>
                <a:cs typeface="Russo One"/>
                <a:sym typeface="Russo One"/>
              </a:rPr>
              <a:t>WHO WE ARE?</a:t>
            </a:r>
            <a:endParaRPr/>
          </a:p>
        </p:txBody>
      </p:sp>
      <p:sp>
        <p:nvSpPr>
          <p:cNvPr id="308" name="Google Shape;308;p15"/>
          <p:cNvSpPr txBox="1"/>
          <p:nvPr/>
        </p:nvSpPr>
        <p:spPr>
          <a:xfrm>
            <a:off x="3672174" y="3987883"/>
            <a:ext cx="3763200" cy="7758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i="0" lang="en-US" sz="2100" u="none" cap="none" strike="noStrike">
                <a:solidFill>
                  <a:srgbClr val="FFFFFF"/>
                </a:solidFill>
                <a:latin typeface="Open Sans"/>
                <a:ea typeface="Open Sans"/>
                <a:cs typeface="Open Sans"/>
                <a:sym typeface="Open Sans"/>
              </a:rPr>
              <a:t>Briefly elaborate on what you want to discuss. </a:t>
            </a:r>
            <a:endParaRPr>
              <a:latin typeface="Open Sans"/>
              <a:ea typeface="Open Sans"/>
              <a:cs typeface="Open Sans"/>
              <a:sym typeface="Open Sans"/>
            </a:endParaRPr>
          </a:p>
        </p:txBody>
      </p:sp>
      <p:sp>
        <p:nvSpPr>
          <p:cNvPr id="309" name="Google Shape;309;p15"/>
          <p:cNvSpPr txBox="1"/>
          <p:nvPr/>
        </p:nvSpPr>
        <p:spPr>
          <a:xfrm>
            <a:off x="3672174" y="7292614"/>
            <a:ext cx="3763200" cy="7758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i="0" lang="en-US" sz="2100" u="none" cap="none" strike="noStrike">
                <a:solidFill>
                  <a:srgbClr val="FFFFFF"/>
                </a:solidFill>
                <a:latin typeface="Open Sans"/>
                <a:ea typeface="Open Sans"/>
                <a:cs typeface="Open Sans"/>
                <a:sym typeface="Open Sans"/>
              </a:rPr>
              <a:t>Briefly elaborate on what you want to discuss. </a:t>
            </a:r>
            <a:endParaRPr>
              <a:latin typeface="Open Sans"/>
              <a:ea typeface="Open Sans"/>
              <a:cs typeface="Open Sans"/>
              <a:sym typeface="Open Sans"/>
            </a:endParaRPr>
          </a:p>
        </p:txBody>
      </p:sp>
      <p:pic>
        <p:nvPicPr>
          <p:cNvPr id="310" name="Google Shape;310;p15"/>
          <p:cNvPicPr preferRelativeResize="0"/>
          <p:nvPr/>
        </p:nvPicPr>
        <p:blipFill>
          <a:blip r:embed="rId3">
            <a:alphaModFix/>
          </a:blip>
          <a:stretch>
            <a:fillRect/>
          </a:stretch>
        </p:blipFill>
        <p:spPr>
          <a:xfrm>
            <a:off x="12635825" y="3737975"/>
            <a:ext cx="7747674" cy="7614324"/>
          </a:xfrm>
          <a:prstGeom prst="rect">
            <a:avLst/>
          </a:prstGeom>
          <a:noFill/>
          <a:ln>
            <a:noFill/>
          </a:ln>
        </p:spPr>
      </p:pic>
      <p:pic>
        <p:nvPicPr>
          <p:cNvPr id="311" name="Google Shape;311;p15"/>
          <p:cNvPicPr preferRelativeResize="0"/>
          <p:nvPr/>
        </p:nvPicPr>
        <p:blipFill>
          <a:blip r:embed="rId4">
            <a:alphaModFix/>
          </a:blip>
          <a:stretch>
            <a:fillRect/>
          </a:stretch>
        </p:blipFill>
        <p:spPr>
          <a:xfrm>
            <a:off x="11148400" y="2325442"/>
            <a:ext cx="1644925" cy="1513608"/>
          </a:xfrm>
          <a:prstGeom prst="rect">
            <a:avLst/>
          </a:prstGeom>
          <a:noFill/>
          <a:ln>
            <a:noFill/>
          </a:ln>
        </p:spPr>
      </p:pic>
      <p:pic>
        <p:nvPicPr>
          <p:cNvPr id="312" name="Google Shape;312;p15"/>
          <p:cNvPicPr preferRelativeResize="0"/>
          <p:nvPr/>
        </p:nvPicPr>
        <p:blipFill>
          <a:blip r:embed="rId5">
            <a:alphaModFix/>
          </a:blip>
          <a:stretch>
            <a:fillRect/>
          </a:stretch>
        </p:blipFill>
        <p:spPr>
          <a:xfrm>
            <a:off x="8321532" y="7622690"/>
            <a:ext cx="1644925" cy="1722685"/>
          </a:xfrm>
          <a:prstGeom prst="rect">
            <a:avLst/>
          </a:prstGeom>
          <a:noFill/>
          <a:ln>
            <a:noFill/>
          </a:ln>
        </p:spPr>
      </p:pic>
      <p:pic>
        <p:nvPicPr>
          <p:cNvPr id="313" name="Google Shape;313;p15"/>
          <p:cNvPicPr preferRelativeResize="0"/>
          <p:nvPr/>
        </p:nvPicPr>
        <p:blipFill>
          <a:blip r:embed="rId6">
            <a:alphaModFix/>
          </a:blip>
          <a:stretch>
            <a:fillRect/>
          </a:stretch>
        </p:blipFill>
        <p:spPr>
          <a:xfrm>
            <a:off x="1961131" y="3344470"/>
            <a:ext cx="1020319" cy="1043775"/>
          </a:xfrm>
          <a:prstGeom prst="rect">
            <a:avLst/>
          </a:prstGeom>
          <a:noFill/>
          <a:ln>
            <a:noFill/>
          </a:ln>
        </p:spPr>
      </p:pic>
      <p:pic>
        <p:nvPicPr>
          <p:cNvPr id="314" name="Google Shape;314;p15"/>
          <p:cNvPicPr preferRelativeResize="0"/>
          <p:nvPr/>
        </p:nvPicPr>
        <p:blipFill>
          <a:blip r:embed="rId7">
            <a:alphaModFix/>
          </a:blip>
          <a:stretch>
            <a:fillRect/>
          </a:stretch>
        </p:blipFill>
        <p:spPr>
          <a:xfrm>
            <a:off x="1883613" y="6808051"/>
            <a:ext cx="1097850" cy="106455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33940"/>
        </a:solidFill>
      </p:bgPr>
    </p:bg>
    <p:spTree>
      <p:nvGrpSpPr>
        <p:cNvPr id="318" name="Shape 318"/>
        <p:cNvGrpSpPr/>
        <p:nvPr/>
      </p:nvGrpSpPr>
      <p:grpSpPr>
        <a:xfrm>
          <a:off x="0" y="0"/>
          <a:ext cx="0" cy="0"/>
          <a:chOff x="0" y="0"/>
          <a:chExt cx="0" cy="0"/>
        </a:xfrm>
      </p:grpSpPr>
      <p:grpSp>
        <p:nvGrpSpPr>
          <p:cNvPr id="319" name="Google Shape;319;p16"/>
          <p:cNvGrpSpPr/>
          <p:nvPr/>
        </p:nvGrpSpPr>
        <p:grpSpPr>
          <a:xfrm>
            <a:off x="604516" y="326659"/>
            <a:ext cx="17078972" cy="9452856"/>
            <a:chOff x="0" y="-241102"/>
            <a:chExt cx="22771962" cy="12603808"/>
          </a:xfrm>
        </p:grpSpPr>
        <p:grpSp>
          <p:nvGrpSpPr>
            <p:cNvPr id="320" name="Google Shape;320;p16"/>
            <p:cNvGrpSpPr/>
            <p:nvPr/>
          </p:nvGrpSpPr>
          <p:grpSpPr>
            <a:xfrm>
              <a:off x="0" y="-241102"/>
              <a:ext cx="22771962" cy="12603808"/>
              <a:chOff x="0" y="-47625"/>
              <a:chExt cx="4498165" cy="2489641"/>
            </a:xfrm>
          </p:grpSpPr>
          <p:sp>
            <p:nvSpPr>
              <p:cNvPr id="321" name="Google Shape;321;p16"/>
              <p:cNvSpPr/>
              <p:nvPr/>
            </p:nvSpPr>
            <p:spPr>
              <a:xfrm>
                <a:off x="0" y="0"/>
                <a:ext cx="4498165" cy="2442016"/>
              </a:xfrm>
              <a:custGeom>
                <a:rect b="b" l="l" r="r" t="t"/>
                <a:pathLst>
                  <a:path extrusionOk="0" h="2442016" w="4498165">
                    <a:moveTo>
                      <a:pt x="0" y="0"/>
                    </a:moveTo>
                    <a:lnTo>
                      <a:pt x="4498165" y="0"/>
                    </a:lnTo>
                    <a:lnTo>
                      <a:pt x="4498165" y="2442016"/>
                    </a:lnTo>
                    <a:lnTo>
                      <a:pt x="0" y="2442016"/>
                    </a:lnTo>
                    <a:close/>
                  </a:path>
                </a:pathLst>
              </a:custGeom>
              <a:gradFill>
                <a:gsLst>
                  <a:gs pos="0">
                    <a:srgbClr val="16181B"/>
                  </a:gs>
                  <a:gs pos="100000">
                    <a:srgbClr val="333940"/>
                  </a:gs>
                </a:gsLst>
                <a:path path="circle">
                  <a:fillToRect b="50%" l="50%" r="50%" t="50%"/>
                </a:path>
                <a:tileRect/>
              </a:gradFill>
              <a:ln cap="sq" cmpd="sng" w="19050">
                <a:solidFill>
                  <a:srgbClr val="FFFFFF"/>
                </a:solidFill>
                <a:prstDash val="solid"/>
                <a:miter lim="8000"/>
                <a:headEnd len="sm" w="sm" type="none"/>
                <a:tailEnd len="sm" w="sm" type="none"/>
              </a:ln>
            </p:spPr>
          </p:sp>
          <p:sp>
            <p:nvSpPr>
              <p:cNvPr id="322" name="Google Shape;322;p16"/>
              <p:cNvSpPr txBox="1"/>
              <p:nvPr/>
            </p:nvSpPr>
            <p:spPr>
              <a:xfrm>
                <a:off x="0" y="-47625"/>
                <a:ext cx="4498164" cy="2489641"/>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323" name="Google Shape;323;p16"/>
            <p:cNvCxnSpPr/>
            <p:nvPr/>
          </p:nvCxnSpPr>
          <p:spPr>
            <a:xfrm>
              <a:off x="21105630" y="725862"/>
              <a:ext cx="1323748" cy="0"/>
            </a:xfrm>
            <a:prstGeom prst="straightConnector1">
              <a:avLst/>
            </a:prstGeom>
            <a:noFill/>
            <a:ln cap="flat" cmpd="sng" w="50800">
              <a:solidFill>
                <a:srgbClr val="FFFFFF"/>
              </a:solidFill>
              <a:prstDash val="solid"/>
              <a:round/>
              <a:headEnd len="sm" w="sm" type="none"/>
              <a:tailEnd len="med" w="med" type="stealth"/>
            </a:ln>
          </p:spPr>
        </p:cxnSp>
        <p:sp>
          <p:nvSpPr>
            <p:cNvPr id="324" name="Google Shape;324;p16"/>
            <p:cNvSpPr txBox="1"/>
            <p:nvPr/>
          </p:nvSpPr>
          <p:spPr>
            <a:xfrm>
              <a:off x="16322613" y="386137"/>
              <a:ext cx="4285424" cy="720725"/>
            </a:xfrm>
            <a:prstGeom prst="rect">
              <a:avLst/>
            </a:prstGeom>
            <a:noFill/>
            <a:ln>
              <a:noFill/>
            </a:ln>
          </p:spPr>
          <p:txBody>
            <a:bodyPr anchorCtr="0" anchor="t" bIns="0" lIns="0" spcFirstLastPara="1" rIns="0" wrap="square" tIns="0">
              <a:spAutoFit/>
            </a:bodyPr>
            <a:lstStyle/>
            <a:p>
              <a:pPr indent="0" lvl="0" marL="0" marR="0" rtl="0" algn="r">
                <a:lnSpc>
                  <a:spcPct val="119988"/>
                </a:lnSpc>
                <a:spcBef>
                  <a:spcPts val="0"/>
                </a:spcBef>
                <a:spcAft>
                  <a:spcPts val="0"/>
                </a:spcAft>
                <a:buNone/>
              </a:pPr>
              <a:r>
                <a:rPr b="0" i="0" lang="en-US" sz="3527" u="none" cap="none" strike="noStrike">
                  <a:solidFill>
                    <a:srgbClr val="FFFFFF"/>
                  </a:solidFill>
                  <a:latin typeface="Russo One"/>
                  <a:ea typeface="Russo One"/>
                  <a:cs typeface="Russo One"/>
                  <a:sym typeface="Russo One"/>
                </a:rPr>
                <a:t>01/02/2025</a:t>
              </a:r>
              <a:endParaRPr/>
            </a:p>
          </p:txBody>
        </p:sp>
      </p:grpSp>
      <p:grpSp>
        <p:nvGrpSpPr>
          <p:cNvPr id="325" name="Google Shape;325;p16"/>
          <p:cNvGrpSpPr/>
          <p:nvPr/>
        </p:nvGrpSpPr>
        <p:grpSpPr>
          <a:xfrm>
            <a:off x="8941538" y="4099430"/>
            <a:ext cx="7324873" cy="2088140"/>
            <a:chOff x="0" y="0"/>
            <a:chExt cx="9766498" cy="2784186"/>
          </a:xfrm>
        </p:grpSpPr>
        <p:cxnSp>
          <p:nvCxnSpPr>
            <p:cNvPr id="326" name="Google Shape;326;p16"/>
            <p:cNvCxnSpPr/>
            <p:nvPr/>
          </p:nvCxnSpPr>
          <p:spPr>
            <a:xfrm>
              <a:off x="81166" y="108204"/>
              <a:ext cx="9613503" cy="0"/>
            </a:xfrm>
            <a:prstGeom prst="straightConnector1">
              <a:avLst/>
            </a:prstGeom>
            <a:noFill/>
            <a:ln cap="flat" cmpd="sng" w="18700">
              <a:solidFill>
                <a:srgbClr val="FFFFFF"/>
              </a:solidFill>
              <a:prstDash val="solid"/>
              <a:round/>
              <a:headEnd len="sm" w="sm" type="none"/>
              <a:tailEnd len="sm" w="sm" type="none"/>
            </a:ln>
          </p:spPr>
        </p:cxnSp>
        <p:cxnSp>
          <p:nvCxnSpPr>
            <p:cNvPr id="327" name="Google Shape;327;p16"/>
            <p:cNvCxnSpPr/>
            <p:nvPr/>
          </p:nvCxnSpPr>
          <p:spPr>
            <a:xfrm rot="10800000">
              <a:off x="9704006" y="108204"/>
              <a:ext cx="0" cy="2572452"/>
            </a:xfrm>
            <a:prstGeom prst="straightConnector1">
              <a:avLst/>
            </a:prstGeom>
            <a:noFill/>
            <a:ln cap="flat" cmpd="sng" w="18700">
              <a:solidFill>
                <a:srgbClr val="FFFFFF"/>
              </a:solidFill>
              <a:prstDash val="solid"/>
              <a:round/>
              <a:headEnd len="sm" w="sm" type="none"/>
              <a:tailEnd len="sm" w="sm" type="none"/>
            </a:ln>
          </p:spPr>
        </p:cxnSp>
        <p:cxnSp>
          <p:nvCxnSpPr>
            <p:cNvPr id="328" name="Google Shape;328;p16"/>
            <p:cNvCxnSpPr/>
            <p:nvPr/>
          </p:nvCxnSpPr>
          <p:spPr>
            <a:xfrm>
              <a:off x="81166" y="2667198"/>
              <a:ext cx="9613503" cy="0"/>
            </a:xfrm>
            <a:prstGeom prst="straightConnector1">
              <a:avLst/>
            </a:prstGeom>
            <a:noFill/>
            <a:ln cap="flat" cmpd="sng" w="18700">
              <a:solidFill>
                <a:srgbClr val="FFFFFF"/>
              </a:solidFill>
              <a:prstDash val="solid"/>
              <a:round/>
              <a:headEnd len="sm" w="sm" type="none"/>
              <a:tailEnd len="sm" w="sm" type="none"/>
            </a:ln>
          </p:spPr>
        </p:cxnSp>
        <p:cxnSp>
          <p:nvCxnSpPr>
            <p:cNvPr id="329" name="Google Shape;329;p16"/>
            <p:cNvCxnSpPr/>
            <p:nvPr/>
          </p:nvCxnSpPr>
          <p:spPr>
            <a:xfrm rot="10800000">
              <a:off x="71829" y="108204"/>
              <a:ext cx="0" cy="2572452"/>
            </a:xfrm>
            <a:prstGeom prst="straightConnector1">
              <a:avLst/>
            </a:prstGeom>
            <a:noFill/>
            <a:ln cap="flat" cmpd="sng" w="18700">
              <a:solidFill>
                <a:srgbClr val="FFFFFF"/>
              </a:solidFill>
              <a:prstDash val="solid"/>
              <a:round/>
              <a:headEnd len="sm" w="sm" type="none"/>
              <a:tailEnd len="sm" w="sm" type="none"/>
            </a:ln>
          </p:spPr>
        </p:cxnSp>
        <p:grpSp>
          <p:nvGrpSpPr>
            <p:cNvPr id="330" name="Google Shape;330;p16"/>
            <p:cNvGrpSpPr/>
            <p:nvPr/>
          </p:nvGrpSpPr>
          <p:grpSpPr>
            <a:xfrm>
              <a:off x="0" y="0"/>
              <a:ext cx="143658" cy="207061"/>
              <a:chOff x="0" y="0"/>
              <a:chExt cx="810870" cy="1168746"/>
            </a:xfrm>
          </p:grpSpPr>
          <p:sp>
            <p:nvSpPr>
              <p:cNvPr id="331" name="Google Shape;331;p16"/>
              <p:cNvSpPr/>
              <p:nvPr/>
            </p:nvSpPr>
            <p:spPr>
              <a:xfrm>
                <a:off x="0" y="0"/>
                <a:ext cx="810870" cy="1168746"/>
              </a:xfrm>
              <a:custGeom>
                <a:rect b="b" l="l" r="r" t="t"/>
                <a:pathLst>
                  <a:path extrusionOk="0" h="1168746" w="810870">
                    <a:moveTo>
                      <a:pt x="405435" y="0"/>
                    </a:moveTo>
                    <a:cubicBezTo>
                      <a:pt x="181519" y="0"/>
                      <a:pt x="0" y="261633"/>
                      <a:pt x="0" y="584373"/>
                    </a:cubicBezTo>
                    <a:cubicBezTo>
                      <a:pt x="0" y="907113"/>
                      <a:pt x="181519" y="1168746"/>
                      <a:pt x="405435" y="1168746"/>
                    </a:cubicBezTo>
                    <a:cubicBezTo>
                      <a:pt x="629350" y="1168746"/>
                      <a:pt x="810870" y="907113"/>
                      <a:pt x="810870" y="584373"/>
                    </a:cubicBezTo>
                    <a:cubicBezTo>
                      <a:pt x="810870" y="261633"/>
                      <a:pt x="629350" y="0"/>
                      <a:pt x="405435"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2" name="Google Shape;332;p16"/>
              <p:cNvSpPr txBox="1"/>
              <p:nvPr/>
            </p:nvSpPr>
            <p:spPr>
              <a:xfrm>
                <a:off x="76019" y="61945"/>
                <a:ext cx="658832" cy="997231"/>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33" name="Google Shape;333;p16"/>
            <p:cNvGrpSpPr/>
            <p:nvPr/>
          </p:nvGrpSpPr>
          <p:grpSpPr>
            <a:xfrm>
              <a:off x="0" y="2577125"/>
              <a:ext cx="143658" cy="207061"/>
              <a:chOff x="0" y="0"/>
              <a:chExt cx="810870" cy="1168746"/>
            </a:xfrm>
          </p:grpSpPr>
          <p:sp>
            <p:nvSpPr>
              <p:cNvPr id="334" name="Google Shape;334;p16"/>
              <p:cNvSpPr/>
              <p:nvPr/>
            </p:nvSpPr>
            <p:spPr>
              <a:xfrm>
                <a:off x="0" y="0"/>
                <a:ext cx="810870" cy="1168746"/>
              </a:xfrm>
              <a:custGeom>
                <a:rect b="b" l="l" r="r" t="t"/>
                <a:pathLst>
                  <a:path extrusionOk="0" h="1168746" w="810870">
                    <a:moveTo>
                      <a:pt x="405435" y="0"/>
                    </a:moveTo>
                    <a:cubicBezTo>
                      <a:pt x="181519" y="0"/>
                      <a:pt x="0" y="261633"/>
                      <a:pt x="0" y="584373"/>
                    </a:cubicBezTo>
                    <a:cubicBezTo>
                      <a:pt x="0" y="907113"/>
                      <a:pt x="181519" y="1168746"/>
                      <a:pt x="405435" y="1168746"/>
                    </a:cubicBezTo>
                    <a:cubicBezTo>
                      <a:pt x="629350" y="1168746"/>
                      <a:pt x="810870" y="907113"/>
                      <a:pt x="810870" y="584373"/>
                    </a:cubicBezTo>
                    <a:cubicBezTo>
                      <a:pt x="810870" y="261633"/>
                      <a:pt x="629350" y="0"/>
                      <a:pt x="405435"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5" name="Google Shape;335;p16"/>
              <p:cNvSpPr txBox="1"/>
              <p:nvPr/>
            </p:nvSpPr>
            <p:spPr>
              <a:xfrm>
                <a:off x="76019" y="61945"/>
                <a:ext cx="658832" cy="997231"/>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36" name="Google Shape;336;p16"/>
            <p:cNvGrpSpPr/>
            <p:nvPr/>
          </p:nvGrpSpPr>
          <p:grpSpPr>
            <a:xfrm>
              <a:off x="9622840" y="0"/>
              <a:ext cx="143658" cy="207061"/>
              <a:chOff x="0" y="0"/>
              <a:chExt cx="810870" cy="1168746"/>
            </a:xfrm>
          </p:grpSpPr>
          <p:sp>
            <p:nvSpPr>
              <p:cNvPr id="337" name="Google Shape;337;p16"/>
              <p:cNvSpPr/>
              <p:nvPr/>
            </p:nvSpPr>
            <p:spPr>
              <a:xfrm>
                <a:off x="0" y="0"/>
                <a:ext cx="810870" cy="1168746"/>
              </a:xfrm>
              <a:custGeom>
                <a:rect b="b" l="l" r="r" t="t"/>
                <a:pathLst>
                  <a:path extrusionOk="0" h="1168746" w="810870">
                    <a:moveTo>
                      <a:pt x="405435" y="0"/>
                    </a:moveTo>
                    <a:cubicBezTo>
                      <a:pt x="181519" y="0"/>
                      <a:pt x="0" y="261633"/>
                      <a:pt x="0" y="584373"/>
                    </a:cubicBezTo>
                    <a:cubicBezTo>
                      <a:pt x="0" y="907113"/>
                      <a:pt x="181519" y="1168746"/>
                      <a:pt x="405435" y="1168746"/>
                    </a:cubicBezTo>
                    <a:cubicBezTo>
                      <a:pt x="629350" y="1168746"/>
                      <a:pt x="810870" y="907113"/>
                      <a:pt x="810870" y="584373"/>
                    </a:cubicBezTo>
                    <a:cubicBezTo>
                      <a:pt x="810870" y="261633"/>
                      <a:pt x="629350" y="0"/>
                      <a:pt x="405435"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8" name="Google Shape;338;p16"/>
              <p:cNvSpPr txBox="1"/>
              <p:nvPr/>
            </p:nvSpPr>
            <p:spPr>
              <a:xfrm>
                <a:off x="76019" y="61945"/>
                <a:ext cx="658832" cy="997231"/>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39" name="Google Shape;339;p16"/>
            <p:cNvGrpSpPr/>
            <p:nvPr/>
          </p:nvGrpSpPr>
          <p:grpSpPr>
            <a:xfrm>
              <a:off x="9622840" y="2577125"/>
              <a:ext cx="143658" cy="207061"/>
              <a:chOff x="0" y="0"/>
              <a:chExt cx="810870" cy="1168746"/>
            </a:xfrm>
          </p:grpSpPr>
          <p:sp>
            <p:nvSpPr>
              <p:cNvPr id="340" name="Google Shape;340;p16"/>
              <p:cNvSpPr/>
              <p:nvPr/>
            </p:nvSpPr>
            <p:spPr>
              <a:xfrm>
                <a:off x="0" y="0"/>
                <a:ext cx="810870" cy="1168746"/>
              </a:xfrm>
              <a:custGeom>
                <a:rect b="b" l="l" r="r" t="t"/>
                <a:pathLst>
                  <a:path extrusionOk="0" h="1168746" w="810870">
                    <a:moveTo>
                      <a:pt x="405435" y="0"/>
                    </a:moveTo>
                    <a:cubicBezTo>
                      <a:pt x="181519" y="0"/>
                      <a:pt x="0" y="261633"/>
                      <a:pt x="0" y="584373"/>
                    </a:cubicBezTo>
                    <a:cubicBezTo>
                      <a:pt x="0" y="907113"/>
                      <a:pt x="181519" y="1168746"/>
                      <a:pt x="405435" y="1168746"/>
                    </a:cubicBezTo>
                    <a:cubicBezTo>
                      <a:pt x="629350" y="1168746"/>
                      <a:pt x="810870" y="907113"/>
                      <a:pt x="810870" y="584373"/>
                    </a:cubicBezTo>
                    <a:cubicBezTo>
                      <a:pt x="810870" y="261633"/>
                      <a:pt x="629350" y="0"/>
                      <a:pt x="405435"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1" name="Google Shape;341;p16"/>
              <p:cNvSpPr txBox="1"/>
              <p:nvPr/>
            </p:nvSpPr>
            <p:spPr>
              <a:xfrm>
                <a:off x="76019" y="61945"/>
                <a:ext cx="658832" cy="997231"/>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342" name="Google Shape;342;p16"/>
          <p:cNvGrpSpPr/>
          <p:nvPr/>
        </p:nvGrpSpPr>
        <p:grpSpPr>
          <a:xfrm>
            <a:off x="1028700" y="4099430"/>
            <a:ext cx="7324873" cy="2088140"/>
            <a:chOff x="0" y="0"/>
            <a:chExt cx="9766498" cy="2784186"/>
          </a:xfrm>
        </p:grpSpPr>
        <p:cxnSp>
          <p:nvCxnSpPr>
            <p:cNvPr id="343" name="Google Shape;343;p16"/>
            <p:cNvCxnSpPr/>
            <p:nvPr/>
          </p:nvCxnSpPr>
          <p:spPr>
            <a:xfrm>
              <a:off x="81166" y="108204"/>
              <a:ext cx="9613503" cy="0"/>
            </a:xfrm>
            <a:prstGeom prst="straightConnector1">
              <a:avLst/>
            </a:prstGeom>
            <a:noFill/>
            <a:ln cap="flat" cmpd="sng" w="18700">
              <a:solidFill>
                <a:srgbClr val="FFFFFF"/>
              </a:solidFill>
              <a:prstDash val="solid"/>
              <a:round/>
              <a:headEnd len="sm" w="sm" type="none"/>
              <a:tailEnd len="sm" w="sm" type="none"/>
            </a:ln>
          </p:spPr>
        </p:cxnSp>
        <p:cxnSp>
          <p:nvCxnSpPr>
            <p:cNvPr id="344" name="Google Shape;344;p16"/>
            <p:cNvCxnSpPr/>
            <p:nvPr/>
          </p:nvCxnSpPr>
          <p:spPr>
            <a:xfrm rot="10800000">
              <a:off x="9704006" y="108204"/>
              <a:ext cx="0" cy="2572452"/>
            </a:xfrm>
            <a:prstGeom prst="straightConnector1">
              <a:avLst/>
            </a:prstGeom>
            <a:noFill/>
            <a:ln cap="flat" cmpd="sng" w="18700">
              <a:solidFill>
                <a:srgbClr val="FFFFFF"/>
              </a:solidFill>
              <a:prstDash val="solid"/>
              <a:round/>
              <a:headEnd len="sm" w="sm" type="none"/>
              <a:tailEnd len="sm" w="sm" type="none"/>
            </a:ln>
          </p:spPr>
        </p:cxnSp>
        <p:cxnSp>
          <p:nvCxnSpPr>
            <p:cNvPr id="345" name="Google Shape;345;p16"/>
            <p:cNvCxnSpPr/>
            <p:nvPr/>
          </p:nvCxnSpPr>
          <p:spPr>
            <a:xfrm>
              <a:off x="81166" y="2667198"/>
              <a:ext cx="9613503" cy="0"/>
            </a:xfrm>
            <a:prstGeom prst="straightConnector1">
              <a:avLst/>
            </a:prstGeom>
            <a:noFill/>
            <a:ln cap="flat" cmpd="sng" w="18700">
              <a:solidFill>
                <a:srgbClr val="FFFFFF"/>
              </a:solidFill>
              <a:prstDash val="solid"/>
              <a:round/>
              <a:headEnd len="sm" w="sm" type="none"/>
              <a:tailEnd len="sm" w="sm" type="none"/>
            </a:ln>
          </p:spPr>
        </p:cxnSp>
        <p:cxnSp>
          <p:nvCxnSpPr>
            <p:cNvPr id="346" name="Google Shape;346;p16"/>
            <p:cNvCxnSpPr/>
            <p:nvPr/>
          </p:nvCxnSpPr>
          <p:spPr>
            <a:xfrm rot="10800000">
              <a:off x="71829" y="108204"/>
              <a:ext cx="0" cy="2572452"/>
            </a:xfrm>
            <a:prstGeom prst="straightConnector1">
              <a:avLst/>
            </a:prstGeom>
            <a:noFill/>
            <a:ln cap="flat" cmpd="sng" w="18700">
              <a:solidFill>
                <a:srgbClr val="FFFFFF"/>
              </a:solidFill>
              <a:prstDash val="solid"/>
              <a:round/>
              <a:headEnd len="sm" w="sm" type="none"/>
              <a:tailEnd len="sm" w="sm" type="none"/>
            </a:ln>
          </p:spPr>
        </p:cxnSp>
        <p:grpSp>
          <p:nvGrpSpPr>
            <p:cNvPr id="347" name="Google Shape;347;p16"/>
            <p:cNvGrpSpPr/>
            <p:nvPr/>
          </p:nvGrpSpPr>
          <p:grpSpPr>
            <a:xfrm>
              <a:off x="0" y="0"/>
              <a:ext cx="143658" cy="207061"/>
              <a:chOff x="0" y="0"/>
              <a:chExt cx="810870" cy="1168746"/>
            </a:xfrm>
          </p:grpSpPr>
          <p:sp>
            <p:nvSpPr>
              <p:cNvPr id="348" name="Google Shape;348;p16"/>
              <p:cNvSpPr/>
              <p:nvPr/>
            </p:nvSpPr>
            <p:spPr>
              <a:xfrm>
                <a:off x="0" y="0"/>
                <a:ext cx="810870" cy="1168746"/>
              </a:xfrm>
              <a:custGeom>
                <a:rect b="b" l="l" r="r" t="t"/>
                <a:pathLst>
                  <a:path extrusionOk="0" h="1168746" w="810870">
                    <a:moveTo>
                      <a:pt x="405435" y="0"/>
                    </a:moveTo>
                    <a:cubicBezTo>
                      <a:pt x="181519" y="0"/>
                      <a:pt x="0" y="261633"/>
                      <a:pt x="0" y="584373"/>
                    </a:cubicBezTo>
                    <a:cubicBezTo>
                      <a:pt x="0" y="907113"/>
                      <a:pt x="181519" y="1168746"/>
                      <a:pt x="405435" y="1168746"/>
                    </a:cubicBezTo>
                    <a:cubicBezTo>
                      <a:pt x="629350" y="1168746"/>
                      <a:pt x="810870" y="907113"/>
                      <a:pt x="810870" y="584373"/>
                    </a:cubicBezTo>
                    <a:cubicBezTo>
                      <a:pt x="810870" y="261633"/>
                      <a:pt x="629350" y="0"/>
                      <a:pt x="405435"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9" name="Google Shape;349;p16"/>
              <p:cNvSpPr txBox="1"/>
              <p:nvPr/>
            </p:nvSpPr>
            <p:spPr>
              <a:xfrm>
                <a:off x="76019" y="61945"/>
                <a:ext cx="658832" cy="997231"/>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50" name="Google Shape;350;p16"/>
            <p:cNvGrpSpPr/>
            <p:nvPr/>
          </p:nvGrpSpPr>
          <p:grpSpPr>
            <a:xfrm>
              <a:off x="0" y="2577125"/>
              <a:ext cx="143658" cy="207061"/>
              <a:chOff x="0" y="0"/>
              <a:chExt cx="810870" cy="1168746"/>
            </a:xfrm>
          </p:grpSpPr>
          <p:sp>
            <p:nvSpPr>
              <p:cNvPr id="351" name="Google Shape;351;p16"/>
              <p:cNvSpPr/>
              <p:nvPr/>
            </p:nvSpPr>
            <p:spPr>
              <a:xfrm>
                <a:off x="0" y="0"/>
                <a:ext cx="810870" cy="1168746"/>
              </a:xfrm>
              <a:custGeom>
                <a:rect b="b" l="l" r="r" t="t"/>
                <a:pathLst>
                  <a:path extrusionOk="0" h="1168746" w="810870">
                    <a:moveTo>
                      <a:pt x="405435" y="0"/>
                    </a:moveTo>
                    <a:cubicBezTo>
                      <a:pt x="181519" y="0"/>
                      <a:pt x="0" y="261633"/>
                      <a:pt x="0" y="584373"/>
                    </a:cubicBezTo>
                    <a:cubicBezTo>
                      <a:pt x="0" y="907113"/>
                      <a:pt x="181519" y="1168746"/>
                      <a:pt x="405435" y="1168746"/>
                    </a:cubicBezTo>
                    <a:cubicBezTo>
                      <a:pt x="629350" y="1168746"/>
                      <a:pt x="810870" y="907113"/>
                      <a:pt x="810870" y="584373"/>
                    </a:cubicBezTo>
                    <a:cubicBezTo>
                      <a:pt x="810870" y="261633"/>
                      <a:pt x="629350" y="0"/>
                      <a:pt x="405435"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2" name="Google Shape;352;p16"/>
              <p:cNvSpPr txBox="1"/>
              <p:nvPr/>
            </p:nvSpPr>
            <p:spPr>
              <a:xfrm>
                <a:off x="76019" y="61945"/>
                <a:ext cx="658832" cy="997231"/>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53" name="Google Shape;353;p16"/>
            <p:cNvGrpSpPr/>
            <p:nvPr/>
          </p:nvGrpSpPr>
          <p:grpSpPr>
            <a:xfrm>
              <a:off x="9622840" y="0"/>
              <a:ext cx="143658" cy="207061"/>
              <a:chOff x="0" y="0"/>
              <a:chExt cx="810870" cy="1168746"/>
            </a:xfrm>
          </p:grpSpPr>
          <p:sp>
            <p:nvSpPr>
              <p:cNvPr id="354" name="Google Shape;354;p16"/>
              <p:cNvSpPr/>
              <p:nvPr/>
            </p:nvSpPr>
            <p:spPr>
              <a:xfrm>
                <a:off x="0" y="0"/>
                <a:ext cx="810870" cy="1168746"/>
              </a:xfrm>
              <a:custGeom>
                <a:rect b="b" l="l" r="r" t="t"/>
                <a:pathLst>
                  <a:path extrusionOk="0" h="1168746" w="810870">
                    <a:moveTo>
                      <a:pt x="405435" y="0"/>
                    </a:moveTo>
                    <a:cubicBezTo>
                      <a:pt x="181519" y="0"/>
                      <a:pt x="0" y="261633"/>
                      <a:pt x="0" y="584373"/>
                    </a:cubicBezTo>
                    <a:cubicBezTo>
                      <a:pt x="0" y="907113"/>
                      <a:pt x="181519" y="1168746"/>
                      <a:pt x="405435" y="1168746"/>
                    </a:cubicBezTo>
                    <a:cubicBezTo>
                      <a:pt x="629350" y="1168746"/>
                      <a:pt x="810870" y="907113"/>
                      <a:pt x="810870" y="584373"/>
                    </a:cubicBezTo>
                    <a:cubicBezTo>
                      <a:pt x="810870" y="261633"/>
                      <a:pt x="629350" y="0"/>
                      <a:pt x="405435"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5" name="Google Shape;355;p16"/>
              <p:cNvSpPr txBox="1"/>
              <p:nvPr/>
            </p:nvSpPr>
            <p:spPr>
              <a:xfrm>
                <a:off x="76019" y="61945"/>
                <a:ext cx="658832" cy="997231"/>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56" name="Google Shape;356;p16"/>
            <p:cNvGrpSpPr/>
            <p:nvPr/>
          </p:nvGrpSpPr>
          <p:grpSpPr>
            <a:xfrm>
              <a:off x="9622840" y="2577125"/>
              <a:ext cx="143658" cy="207061"/>
              <a:chOff x="0" y="0"/>
              <a:chExt cx="810870" cy="1168746"/>
            </a:xfrm>
          </p:grpSpPr>
          <p:sp>
            <p:nvSpPr>
              <p:cNvPr id="357" name="Google Shape;357;p16"/>
              <p:cNvSpPr/>
              <p:nvPr/>
            </p:nvSpPr>
            <p:spPr>
              <a:xfrm>
                <a:off x="0" y="0"/>
                <a:ext cx="810870" cy="1168746"/>
              </a:xfrm>
              <a:custGeom>
                <a:rect b="b" l="l" r="r" t="t"/>
                <a:pathLst>
                  <a:path extrusionOk="0" h="1168746" w="810870">
                    <a:moveTo>
                      <a:pt x="405435" y="0"/>
                    </a:moveTo>
                    <a:cubicBezTo>
                      <a:pt x="181519" y="0"/>
                      <a:pt x="0" y="261633"/>
                      <a:pt x="0" y="584373"/>
                    </a:cubicBezTo>
                    <a:cubicBezTo>
                      <a:pt x="0" y="907113"/>
                      <a:pt x="181519" y="1168746"/>
                      <a:pt x="405435" y="1168746"/>
                    </a:cubicBezTo>
                    <a:cubicBezTo>
                      <a:pt x="629350" y="1168746"/>
                      <a:pt x="810870" y="907113"/>
                      <a:pt x="810870" y="584373"/>
                    </a:cubicBezTo>
                    <a:cubicBezTo>
                      <a:pt x="810870" y="261633"/>
                      <a:pt x="629350" y="0"/>
                      <a:pt x="405435"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8" name="Google Shape;358;p16"/>
              <p:cNvSpPr txBox="1"/>
              <p:nvPr/>
            </p:nvSpPr>
            <p:spPr>
              <a:xfrm>
                <a:off x="76019" y="61945"/>
                <a:ext cx="658832" cy="997231"/>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359" name="Google Shape;359;p16"/>
          <p:cNvGrpSpPr/>
          <p:nvPr/>
        </p:nvGrpSpPr>
        <p:grpSpPr>
          <a:xfrm>
            <a:off x="1028700" y="6646684"/>
            <a:ext cx="7324873" cy="1996894"/>
            <a:chOff x="0" y="0"/>
            <a:chExt cx="9766498" cy="2662525"/>
          </a:xfrm>
        </p:grpSpPr>
        <p:cxnSp>
          <p:nvCxnSpPr>
            <p:cNvPr id="360" name="Google Shape;360;p16"/>
            <p:cNvCxnSpPr/>
            <p:nvPr/>
          </p:nvCxnSpPr>
          <p:spPr>
            <a:xfrm>
              <a:off x="81166" y="103476"/>
              <a:ext cx="9613503" cy="0"/>
            </a:xfrm>
            <a:prstGeom prst="straightConnector1">
              <a:avLst/>
            </a:prstGeom>
            <a:noFill/>
            <a:ln cap="flat" cmpd="sng" w="18700">
              <a:solidFill>
                <a:srgbClr val="FFFFFF"/>
              </a:solidFill>
              <a:prstDash val="solid"/>
              <a:round/>
              <a:headEnd len="sm" w="sm" type="none"/>
              <a:tailEnd len="sm" w="sm" type="none"/>
            </a:ln>
          </p:spPr>
        </p:cxnSp>
        <p:cxnSp>
          <p:nvCxnSpPr>
            <p:cNvPr id="361" name="Google Shape;361;p16"/>
            <p:cNvCxnSpPr/>
            <p:nvPr/>
          </p:nvCxnSpPr>
          <p:spPr>
            <a:xfrm rot="10800000">
              <a:off x="9704006" y="103476"/>
              <a:ext cx="0" cy="2460043"/>
            </a:xfrm>
            <a:prstGeom prst="straightConnector1">
              <a:avLst/>
            </a:prstGeom>
            <a:noFill/>
            <a:ln cap="flat" cmpd="sng" w="18700">
              <a:solidFill>
                <a:srgbClr val="FFFFFF"/>
              </a:solidFill>
              <a:prstDash val="solid"/>
              <a:round/>
              <a:headEnd len="sm" w="sm" type="none"/>
              <a:tailEnd len="sm" w="sm" type="none"/>
            </a:ln>
          </p:spPr>
        </p:cxnSp>
        <p:cxnSp>
          <p:nvCxnSpPr>
            <p:cNvPr id="362" name="Google Shape;362;p16"/>
            <p:cNvCxnSpPr/>
            <p:nvPr/>
          </p:nvCxnSpPr>
          <p:spPr>
            <a:xfrm>
              <a:off x="81166" y="2550649"/>
              <a:ext cx="9613503" cy="0"/>
            </a:xfrm>
            <a:prstGeom prst="straightConnector1">
              <a:avLst/>
            </a:prstGeom>
            <a:noFill/>
            <a:ln cap="flat" cmpd="sng" w="18700">
              <a:solidFill>
                <a:srgbClr val="FFFFFF"/>
              </a:solidFill>
              <a:prstDash val="solid"/>
              <a:round/>
              <a:headEnd len="sm" w="sm" type="none"/>
              <a:tailEnd len="sm" w="sm" type="none"/>
            </a:ln>
          </p:spPr>
        </p:cxnSp>
        <p:cxnSp>
          <p:nvCxnSpPr>
            <p:cNvPr id="363" name="Google Shape;363;p16"/>
            <p:cNvCxnSpPr/>
            <p:nvPr/>
          </p:nvCxnSpPr>
          <p:spPr>
            <a:xfrm rot="10800000">
              <a:off x="71829" y="103476"/>
              <a:ext cx="0" cy="2460043"/>
            </a:xfrm>
            <a:prstGeom prst="straightConnector1">
              <a:avLst/>
            </a:prstGeom>
            <a:noFill/>
            <a:ln cap="flat" cmpd="sng" w="18700">
              <a:solidFill>
                <a:srgbClr val="FFFFFF"/>
              </a:solidFill>
              <a:prstDash val="solid"/>
              <a:round/>
              <a:headEnd len="sm" w="sm" type="none"/>
              <a:tailEnd len="sm" w="sm" type="none"/>
            </a:ln>
          </p:spPr>
        </p:cxnSp>
        <p:grpSp>
          <p:nvGrpSpPr>
            <p:cNvPr id="364" name="Google Shape;364;p16"/>
            <p:cNvGrpSpPr/>
            <p:nvPr/>
          </p:nvGrpSpPr>
          <p:grpSpPr>
            <a:xfrm>
              <a:off x="0" y="0"/>
              <a:ext cx="143658" cy="198013"/>
              <a:chOff x="0" y="0"/>
              <a:chExt cx="810870" cy="1117675"/>
            </a:xfrm>
          </p:grpSpPr>
          <p:sp>
            <p:nvSpPr>
              <p:cNvPr id="365" name="Google Shape;365;p16"/>
              <p:cNvSpPr/>
              <p:nvPr/>
            </p:nvSpPr>
            <p:spPr>
              <a:xfrm>
                <a:off x="0" y="0"/>
                <a:ext cx="810870" cy="1117675"/>
              </a:xfrm>
              <a:custGeom>
                <a:rect b="b" l="l" r="r" t="t"/>
                <a:pathLst>
                  <a:path extrusionOk="0" h="1117675" w="810870">
                    <a:moveTo>
                      <a:pt x="405435" y="0"/>
                    </a:moveTo>
                    <a:cubicBezTo>
                      <a:pt x="181519" y="0"/>
                      <a:pt x="0" y="250200"/>
                      <a:pt x="0" y="558837"/>
                    </a:cubicBezTo>
                    <a:cubicBezTo>
                      <a:pt x="0" y="867475"/>
                      <a:pt x="181519" y="1117675"/>
                      <a:pt x="405435" y="1117675"/>
                    </a:cubicBezTo>
                    <a:cubicBezTo>
                      <a:pt x="629350" y="1117675"/>
                      <a:pt x="810870" y="867475"/>
                      <a:pt x="810870" y="558837"/>
                    </a:cubicBezTo>
                    <a:cubicBezTo>
                      <a:pt x="810870" y="250200"/>
                      <a:pt x="629350" y="0"/>
                      <a:pt x="405435"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6" name="Google Shape;366;p16"/>
              <p:cNvSpPr txBox="1"/>
              <p:nvPr/>
            </p:nvSpPr>
            <p:spPr>
              <a:xfrm>
                <a:off x="76019" y="57157"/>
                <a:ext cx="658832" cy="955736"/>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67" name="Google Shape;367;p16"/>
            <p:cNvGrpSpPr/>
            <p:nvPr/>
          </p:nvGrpSpPr>
          <p:grpSpPr>
            <a:xfrm>
              <a:off x="0" y="2464512"/>
              <a:ext cx="143658" cy="198013"/>
              <a:chOff x="0" y="0"/>
              <a:chExt cx="810870" cy="1117675"/>
            </a:xfrm>
          </p:grpSpPr>
          <p:sp>
            <p:nvSpPr>
              <p:cNvPr id="368" name="Google Shape;368;p16"/>
              <p:cNvSpPr/>
              <p:nvPr/>
            </p:nvSpPr>
            <p:spPr>
              <a:xfrm>
                <a:off x="0" y="0"/>
                <a:ext cx="810870" cy="1117675"/>
              </a:xfrm>
              <a:custGeom>
                <a:rect b="b" l="l" r="r" t="t"/>
                <a:pathLst>
                  <a:path extrusionOk="0" h="1117675" w="810870">
                    <a:moveTo>
                      <a:pt x="405435" y="0"/>
                    </a:moveTo>
                    <a:cubicBezTo>
                      <a:pt x="181519" y="0"/>
                      <a:pt x="0" y="250200"/>
                      <a:pt x="0" y="558837"/>
                    </a:cubicBezTo>
                    <a:cubicBezTo>
                      <a:pt x="0" y="867475"/>
                      <a:pt x="181519" y="1117675"/>
                      <a:pt x="405435" y="1117675"/>
                    </a:cubicBezTo>
                    <a:cubicBezTo>
                      <a:pt x="629350" y="1117675"/>
                      <a:pt x="810870" y="867475"/>
                      <a:pt x="810870" y="558837"/>
                    </a:cubicBezTo>
                    <a:cubicBezTo>
                      <a:pt x="810870" y="250200"/>
                      <a:pt x="629350" y="0"/>
                      <a:pt x="405435"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9" name="Google Shape;369;p16"/>
              <p:cNvSpPr txBox="1"/>
              <p:nvPr/>
            </p:nvSpPr>
            <p:spPr>
              <a:xfrm>
                <a:off x="76019" y="57157"/>
                <a:ext cx="658832" cy="955736"/>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70" name="Google Shape;370;p16"/>
            <p:cNvGrpSpPr/>
            <p:nvPr/>
          </p:nvGrpSpPr>
          <p:grpSpPr>
            <a:xfrm>
              <a:off x="9622840" y="0"/>
              <a:ext cx="143658" cy="198013"/>
              <a:chOff x="0" y="0"/>
              <a:chExt cx="810870" cy="1117675"/>
            </a:xfrm>
          </p:grpSpPr>
          <p:sp>
            <p:nvSpPr>
              <p:cNvPr id="371" name="Google Shape;371;p16"/>
              <p:cNvSpPr/>
              <p:nvPr/>
            </p:nvSpPr>
            <p:spPr>
              <a:xfrm>
                <a:off x="0" y="0"/>
                <a:ext cx="810870" cy="1117675"/>
              </a:xfrm>
              <a:custGeom>
                <a:rect b="b" l="l" r="r" t="t"/>
                <a:pathLst>
                  <a:path extrusionOk="0" h="1117675" w="810870">
                    <a:moveTo>
                      <a:pt x="405435" y="0"/>
                    </a:moveTo>
                    <a:cubicBezTo>
                      <a:pt x="181519" y="0"/>
                      <a:pt x="0" y="250200"/>
                      <a:pt x="0" y="558837"/>
                    </a:cubicBezTo>
                    <a:cubicBezTo>
                      <a:pt x="0" y="867475"/>
                      <a:pt x="181519" y="1117675"/>
                      <a:pt x="405435" y="1117675"/>
                    </a:cubicBezTo>
                    <a:cubicBezTo>
                      <a:pt x="629350" y="1117675"/>
                      <a:pt x="810870" y="867475"/>
                      <a:pt x="810870" y="558837"/>
                    </a:cubicBezTo>
                    <a:cubicBezTo>
                      <a:pt x="810870" y="250200"/>
                      <a:pt x="629350" y="0"/>
                      <a:pt x="405435"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2" name="Google Shape;372;p16"/>
              <p:cNvSpPr txBox="1"/>
              <p:nvPr/>
            </p:nvSpPr>
            <p:spPr>
              <a:xfrm>
                <a:off x="76019" y="57157"/>
                <a:ext cx="658832" cy="955736"/>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73" name="Google Shape;373;p16"/>
            <p:cNvGrpSpPr/>
            <p:nvPr/>
          </p:nvGrpSpPr>
          <p:grpSpPr>
            <a:xfrm>
              <a:off x="9622840" y="2464512"/>
              <a:ext cx="143658" cy="198013"/>
              <a:chOff x="0" y="0"/>
              <a:chExt cx="810870" cy="1117675"/>
            </a:xfrm>
          </p:grpSpPr>
          <p:sp>
            <p:nvSpPr>
              <p:cNvPr id="374" name="Google Shape;374;p16"/>
              <p:cNvSpPr/>
              <p:nvPr/>
            </p:nvSpPr>
            <p:spPr>
              <a:xfrm>
                <a:off x="0" y="0"/>
                <a:ext cx="810870" cy="1117675"/>
              </a:xfrm>
              <a:custGeom>
                <a:rect b="b" l="l" r="r" t="t"/>
                <a:pathLst>
                  <a:path extrusionOk="0" h="1117675" w="810870">
                    <a:moveTo>
                      <a:pt x="405435" y="0"/>
                    </a:moveTo>
                    <a:cubicBezTo>
                      <a:pt x="181519" y="0"/>
                      <a:pt x="0" y="250200"/>
                      <a:pt x="0" y="558837"/>
                    </a:cubicBezTo>
                    <a:cubicBezTo>
                      <a:pt x="0" y="867475"/>
                      <a:pt x="181519" y="1117675"/>
                      <a:pt x="405435" y="1117675"/>
                    </a:cubicBezTo>
                    <a:cubicBezTo>
                      <a:pt x="629350" y="1117675"/>
                      <a:pt x="810870" y="867475"/>
                      <a:pt x="810870" y="558837"/>
                    </a:cubicBezTo>
                    <a:cubicBezTo>
                      <a:pt x="810870" y="250200"/>
                      <a:pt x="629350" y="0"/>
                      <a:pt x="405435"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5" name="Google Shape;375;p16"/>
              <p:cNvSpPr txBox="1"/>
              <p:nvPr/>
            </p:nvSpPr>
            <p:spPr>
              <a:xfrm>
                <a:off x="76019" y="57157"/>
                <a:ext cx="658832" cy="955736"/>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sp>
        <p:nvSpPr>
          <p:cNvPr id="376" name="Google Shape;376;p16"/>
          <p:cNvSpPr txBox="1"/>
          <p:nvPr/>
        </p:nvSpPr>
        <p:spPr>
          <a:xfrm>
            <a:off x="1183262" y="1293637"/>
            <a:ext cx="11910652" cy="2129118"/>
          </a:xfrm>
          <a:prstGeom prst="rect">
            <a:avLst/>
          </a:prstGeom>
          <a:noFill/>
          <a:ln>
            <a:noFill/>
          </a:ln>
        </p:spPr>
        <p:txBody>
          <a:bodyPr anchorCtr="0" anchor="t" bIns="0" lIns="0" spcFirstLastPara="1" rIns="0" wrap="square" tIns="0">
            <a:spAutoFit/>
          </a:bodyPr>
          <a:lstStyle/>
          <a:p>
            <a:pPr indent="0" lvl="0" marL="0" marR="0" rtl="0" algn="l">
              <a:lnSpc>
                <a:spcPct val="120017"/>
              </a:lnSpc>
              <a:spcBef>
                <a:spcPts val="0"/>
              </a:spcBef>
              <a:spcAft>
                <a:spcPts val="0"/>
              </a:spcAft>
              <a:buNone/>
            </a:pPr>
            <a:r>
              <a:rPr b="0" i="0" lang="en-US" sz="7019" u="none" cap="none" strike="noStrike">
                <a:solidFill>
                  <a:srgbClr val="FFFFFF"/>
                </a:solidFill>
                <a:latin typeface="Russo One"/>
                <a:ea typeface="Russo One"/>
                <a:cs typeface="Russo One"/>
                <a:sym typeface="Russo One"/>
              </a:rPr>
              <a:t>PURPOSE AND SCOPE OF ACC0UNTING CHECKLIST</a:t>
            </a:r>
            <a:endParaRPr/>
          </a:p>
        </p:txBody>
      </p:sp>
      <p:sp>
        <p:nvSpPr>
          <p:cNvPr id="377" name="Google Shape;377;p16"/>
          <p:cNvSpPr txBox="1"/>
          <p:nvPr/>
        </p:nvSpPr>
        <p:spPr>
          <a:xfrm>
            <a:off x="1365575" y="5157908"/>
            <a:ext cx="6651000" cy="7758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i="0" lang="en-US" sz="2100" u="none" cap="none" strike="noStrike">
                <a:solidFill>
                  <a:srgbClr val="FFFFFF"/>
                </a:solidFill>
                <a:latin typeface="Open Sans"/>
                <a:ea typeface="Open Sans"/>
                <a:cs typeface="Open Sans"/>
                <a:sym typeface="Open Sans"/>
              </a:rPr>
              <a:t>Providing stakeholders with accurate and timely information on royalty earnings and payments.</a:t>
            </a:r>
            <a:endParaRPr>
              <a:latin typeface="Open Sans"/>
              <a:ea typeface="Open Sans"/>
              <a:cs typeface="Open Sans"/>
              <a:sym typeface="Open Sans"/>
            </a:endParaRPr>
          </a:p>
        </p:txBody>
      </p:sp>
      <p:sp>
        <p:nvSpPr>
          <p:cNvPr id="378" name="Google Shape;378;p16"/>
          <p:cNvSpPr txBox="1"/>
          <p:nvPr/>
        </p:nvSpPr>
        <p:spPr>
          <a:xfrm>
            <a:off x="1365575" y="7559793"/>
            <a:ext cx="6651000" cy="7758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i="0" lang="en-US" sz="2100" u="none" cap="none" strike="noStrike">
                <a:solidFill>
                  <a:srgbClr val="FFFFFF"/>
                </a:solidFill>
                <a:latin typeface="Open Sans"/>
                <a:ea typeface="Open Sans"/>
                <a:cs typeface="Open Sans"/>
                <a:sym typeface="Open Sans"/>
              </a:rPr>
              <a:t>Providing stakeholders with accurate and timely information on royalty earnings and payments.</a:t>
            </a:r>
            <a:endParaRPr>
              <a:latin typeface="Open Sans"/>
              <a:ea typeface="Open Sans"/>
              <a:cs typeface="Open Sans"/>
              <a:sym typeface="Open Sans"/>
            </a:endParaRPr>
          </a:p>
        </p:txBody>
      </p:sp>
      <p:sp>
        <p:nvSpPr>
          <p:cNvPr id="379" name="Google Shape;379;p16"/>
          <p:cNvSpPr txBox="1"/>
          <p:nvPr/>
        </p:nvSpPr>
        <p:spPr>
          <a:xfrm>
            <a:off x="9241493" y="5157908"/>
            <a:ext cx="6651000" cy="7758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i="0" lang="en-US" sz="2100" u="none" cap="none" strike="noStrike">
                <a:solidFill>
                  <a:srgbClr val="FFFFFF"/>
                </a:solidFill>
                <a:latin typeface="Open Sans"/>
                <a:ea typeface="Open Sans"/>
                <a:cs typeface="Open Sans"/>
                <a:sym typeface="Open Sans"/>
              </a:rPr>
              <a:t>Providing stakeholders with accurate and timely information on royalty earnings and payments.</a:t>
            </a:r>
            <a:endParaRPr>
              <a:latin typeface="Open Sans"/>
              <a:ea typeface="Open Sans"/>
              <a:cs typeface="Open Sans"/>
              <a:sym typeface="Open Sans"/>
            </a:endParaRPr>
          </a:p>
        </p:txBody>
      </p:sp>
      <p:sp>
        <p:nvSpPr>
          <p:cNvPr id="380" name="Google Shape;380;p16"/>
          <p:cNvSpPr txBox="1"/>
          <p:nvPr/>
        </p:nvSpPr>
        <p:spPr>
          <a:xfrm>
            <a:off x="1365575" y="4430877"/>
            <a:ext cx="8329815" cy="605118"/>
          </a:xfrm>
          <a:prstGeom prst="rect">
            <a:avLst/>
          </a:prstGeom>
          <a:noFill/>
          <a:ln>
            <a:noFill/>
          </a:ln>
        </p:spPr>
        <p:txBody>
          <a:bodyPr anchorCtr="0" anchor="t" bIns="0" lIns="0" spcFirstLastPara="1" rIns="0" wrap="square" tIns="0">
            <a:spAutoFit/>
          </a:bodyPr>
          <a:lstStyle/>
          <a:p>
            <a:pPr indent="0" lvl="0" marL="0" marR="0" rtl="0" algn="l">
              <a:lnSpc>
                <a:spcPct val="119985"/>
              </a:lnSpc>
              <a:spcBef>
                <a:spcPts val="0"/>
              </a:spcBef>
              <a:spcAft>
                <a:spcPts val="0"/>
              </a:spcAft>
              <a:buNone/>
            </a:pPr>
            <a:r>
              <a:rPr b="0" i="0" lang="en-US" sz="4043" u="none" cap="none" strike="noStrike">
                <a:solidFill>
                  <a:srgbClr val="FFFFFF"/>
                </a:solidFill>
                <a:latin typeface="Russo One"/>
                <a:ea typeface="Russo One"/>
                <a:cs typeface="Russo One"/>
                <a:sym typeface="Russo One"/>
              </a:rPr>
              <a:t>FINANCIAL GOALS</a:t>
            </a:r>
            <a:endParaRPr/>
          </a:p>
        </p:txBody>
      </p:sp>
      <p:sp>
        <p:nvSpPr>
          <p:cNvPr id="381" name="Google Shape;381;p16"/>
          <p:cNvSpPr txBox="1"/>
          <p:nvPr/>
        </p:nvSpPr>
        <p:spPr>
          <a:xfrm>
            <a:off x="9241493" y="4428666"/>
            <a:ext cx="5002680" cy="609540"/>
          </a:xfrm>
          <a:prstGeom prst="rect">
            <a:avLst/>
          </a:prstGeom>
          <a:noFill/>
          <a:ln>
            <a:noFill/>
          </a:ln>
        </p:spPr>
        <p:txBody>
          <a:bodyPr anchorCtr="0" anchor="t" bIns="0" lIns="0" spcFirstLastPara="1" rIns="0" wrap="square" tIns="0">
            <a:spAutoFit/>
          </a:bodyPr>
          <a:lstStyle/>
          <a:p>
            <a:pPr indent="0" lvl="0" marL="0" marR="0" rtl="0" algn="l">
              <a:lnSpc>
                <a:spcPct val="119985"/>
              </a:lnSpc>
              <a:spcBef>
                <a:spcPts val="0"/>
              </a:spcBef>
              <a:spcAft>
                <a:spcPts val="0"/>
              </a:spcAft>
              <a:buNone/>
            </a:pPr>
            <a:r>
              <a:rPr b="0" i="0" lang="en-US" sz="4043" u="none" cap="none" strike="noStrike">
                <a:solidFill>
                  <a:srgbClr val="FFFFFF"/>
                </a:solidFill>
                <a:latin typeface="Russo One"/>
                <a:ea typeface="Russo One"/>
                <a:cs typeface="Russo One"/>
                <a:sym typeface="Russo One"/>
              </a:rPr>
              <a:t>COMPLIANCE</a:t>
            </a:r>
            <a:endParaRPr/>
          </a:p>
        </p:txBody>
      </p:sp>
      <p:sp>
        <p:nvSpPr>
          <p:cNvPr id="382" name="Google Shape;382;p16"/>
          <p:cNvSpPr txBox="1"/>
          <p:nvPr/>
        </p:nvSpPr>
        <p:spPr>
          <a:xfrm>
            <a:off x="1365575" y="6993233"/>
            <a:ext cx="6236985" cy="609540"/>
          </a:xfrm>
          <a:prstGeom prst="rect">
            <a:avLst/>
          </a:prstGeom>
          <a:noFill/>
          <a:ln>
            <a:noFill/>
          </a:ln>
        </p:spPr>
        <p:txBody>
          <a:bodyPr anchorCtr="0" anchor="t" bIns="0" lIns="0" spcFirstLastPara="1" rIns="0" wrap="square" tIns="0">
            <a:spAutoFit/>
          </a:bodyPr>
          <a:lstStyle/>
          <a:p>
            <a:pPr indent="0" lvl="0" marL="0" marR="0" rtl="0" algn="l">
              <a:lnSpc>
                <a:spcPct val="119985"/>
              </a:lnSpc>
              <a:spcBef>
                <a:spcPts val="0"/>
              </a:spcBef>
              <a:spcAft>
                <a:spcPts val="0"/>
              </a:spcAft>
              <a:buNone/>
            </a:pPr>
            <a:r>
              <a:rPr b="0" i="0" lang="en-US" sz="4043" u="none" cap="none" strike="noStrike">
                <a:solidFill>
                  <a:srgbClr val="FFFFFF"/>
                </a:solidFill>
                <a:latin typeface="Russo One"/>
                <a:ea typeface="Russo One"/>
                <a:cs typeface="Russo One"/>
                <a:sym typeface="Russo One"/>
              </a:rPr>
              <a:t>STRATEGIC DECISION</a:t>
            </a:r>
            <a:endParaRPr/>
          </a:p>
        </p:txBody>
      </p:sp>
      <p:pic>
        <p:nvPicPr>
          <p:cNvPr id="383" name="Google Shape;383;p16"/>
          <p:cNvPicPr preferRelativeResize="0"/>
          <p:nvPr/>
        </p:nvPicPr>
        <p:blipFill>
          <a:blip r:embed="rId3">
            <a:alphaModFix/>
          </a:blip>
          <a:stretch>
            <a:fillRect/>
          </a:stretch>
        </p:blipFill>
        <p:spPr>
          <a:xfrm>
            <a:off x="14514675" y="1814425"/>
            <a:ext cx="1377950" cy="1377950"/>
          </a:xfrm>
          <a:prstGeom prst="rect">
            <a:avLst/>
          </a:prstGeom>
          <a:noFill/>
          <a:ln>
            <a:noFill/>
          </a:ln>
        </p:spPr>
      </p:pic>
      <p:pic>
        <p:nvPicPr>
          <p:cNvPr id="384" name="Google Shape;384;p16"/>
          <p:cNvPicPr preferRelativeResize="0"/>
          <p:nvPr/>
        </p:nvPicPr>
        <p:blipFill>
          <a:blip r:embed="rId4">
            <a:alphaModFix/>
          </a:blip>
          <a:stretch>
            <a:fillRect/>
          </a:stretch>
        </p:blipFill>
        <p:spPr>
          <a:xfrm>
            <a:off x="2845876" y="8700849"/>
            <a:ext cx="1377950" cy="1377950"/>
          </a:xfrm>
          <a:prstGeom prst="rect">
            <a:avLst/>
          </a:prstGeom>
          <a:noFill/>
          <a:ln>
            <a:noFill/>
          </a:ln>
        </p:spPr>
      </p:pic>
      <p:pic>
        <p:nvPicPr>
          <p:cNvPr id="385" name="Google Shape;385;p16"/>
          <p:cNvPicPr preferRelativeResize="0"/>
          <p:nvPr/>
        </p:nvPicPr>
        <p:blipFill>
          <a:blip r:embed="rId5">
            <a:alphaModFix/>
          </a:blip>
          <a:stretch>
            <a:fillRect/>
          </a:stretch>
        </p:blipFill>
        <p:spPr>
          <a:xfrm>
            <a:off x="11142049" y="6864276"/>
            <a:ext cx="4102976" cy="23694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33940"/>
        </a:solidFill>
      </p:bgPr>
    </p:bg>
    <p:spTree>
      <p:nvGrpSpPr>
        <p:cNvPr id="389" name="Shape 389"/>
        <p:cNvGrpSpPr/>
        <p:nvPr/>
      </p:nvGrpSpPr>
      <p:grpSpPr>
        <a:xfrm>
          <a:off x="0" y="0"/>
          <a:ext cx="0" cy="0"/>
          <a:chOff x="0" y="0"/>
          <a:chExt cx="0" cy="0"/>
        </a:xfrm>
      </p:grpSpPr>
      <p:grpSp>
        <p:nvGrpSpPr>
          <p:cNvPr id="390" name="Google Shape;390;p17"/>
          <p:cNvGrpSpPr/>
          <p:nvPr/>
        </p:nvGrpSpPr>
        <p:grpSpPr>
          <a:xfrm>
            <a:off x="604516" y="326659"/>
            <a:ext cx="17078972" cy="9452856"/>
            <a:chOff x="0" y="-241102"/>
            <a:chExt cx="22771962" cy="12603808"/>
          </a:xfrm>
        </p:grpSpPr>
        <p:grpSp>
          <p:nvGrpSpPr>
            <p:cNvPr id="391" name="Google Shape;391;p17"/>
            <p:cNvGrpSpPr/>
            <p:nvPr/>
          </p:nvGrpSpPr>
          <p:grpSpPr>
            <a:xfrm>
              <a:off x="0" y="-241102"/>
              <a:ext cx="22771962" cy="12603808"/>
              <a:chOff x="0" y="-47625"/>
              <a:chExt cx="4498165" cy="2489641"/>
            </a:xfrm>
          </p:grpSpPr>
          <p:sp>
            <p:nvSpPr>
              <p:cNvPr id="392" name="Google Shape;392;p17"/>
              <p:cNvSpPr/>
              <p:nvPr/>
            </p:nvSpPr>
            <p:spPr>
              <a:xfrm>
                <a:off x="0" y="0"/>
                <a:ext cx="4498165" cy="2442016"/>
              </a:xfrm>
              <a:custGeom>
                <a:rect b="b" l="l" r="r" t="t"/>
                <a:pathLst>
                  <a:path extrusionOk="0" h="2442016" w="4498165">
                    <a:moveTo>
                      <a:pt x="0" y="0"/>
                    </a:moveTo>
                    <a:lnTo>
                      <a:pt x="4498165" y="0"/>
                    </a:lnTo>
                    <a:lnTo>
                      <a:pt x="4498165" y="2442016"/>
                    </a:lnTo>
                    <a:lnTo>
                      <a:pt x="0" y="2442016"/>
                    </a:lnTo>
                    <a:close/>
                  </a:path>
                </a:pathLst>
              </a:custGeom>
              <a:gradFill>
                <a:gsLst>
                  <a:gs pos="0">
                    <a:srgbClr val="16181B"/>
                  </a:gs>
                  <a:gs pos="100000">
                    <a:srgbClr val="333940"/>
                  </a:gs>
                </a:gsLst>
                <a:lin ang="2700000" scaled="0"/>
              </a:gradFill>
              <a:ln cap="sq" cmpd="sng" w="19050">
                <a:solidFill>
                  <a:srgbClr val="FFFFFF"/>
                </a:solidFill>
                <a:prstDash val="solid"/>
                <a:miter lim="8000"/>
                <a:headEnd len="sm" w="sm" type="none"/>
                <a:tailEnd len="sm" w="sm" type="none"/>
              </a:ln>
            </p:spPr>
          </p:sp>
          <p:sp>
            <p:nvSpPr>
              <p:cNvPr id="393" name="Google Shape;393;p17"/>
              <p:cNvSpPr txBox="1"/>
              <p:nvPr/>
            </p:nvSpPr>
            <p:spPr>
              <a:xfrm>
                <a:off x="0" y="-47625"/>
                <a:ext cx="4498164" cy="2489641"/>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94" name="Google Shape;394;p17"/>
            <p:cNvSpPr txBox="1"/>
            <p:nvPr/>
          </p:nvSpPr>
          <p:spPr>
            <a:xfrm>
              <a:off x="16322613" y="386137"/>
              <a:ext cx="4285424" cy="720725"/>
            </a:xfrm>
            <a:prstGeom prst="rect">
              <a:avLst/>
            </a:prstGeom>
            <a:noFill/>
            <a:ln>
              <a:noFill/>
            </a:ln>
          </p:spPr>
          <p:txBody>
            <a:bodyPr anchorCtr="0" anchor="t" bIns="0" lIns="0" spcFirstLastPara="1" rIns="0" wrap="square" tIns="0">
              <a:spAutoFit/>
            </a:bodyPr>
            <a:lstStyle/>
            <a:p>
              <a:pPr indent="0" lvl="0" marL="0" marR="0" rtl="0" algn="r">
                <a:lnSpc>
                  <a:spcPct val="119988"/>
                </a:lnSpc>
                <a:spcBef>
                  <a:spcPts val="0"/>
                </a:spcBef>
                <a:spcAft>
                  <a:spcPts val="0"/>
                </a:spcAft>
                <a:buNone/>
              </a:pPr>
              <a:r>
                <a:rPr b="0" i="0" lang="en-US" sz="3527" u="none" cap="none" strike="noStrike">
                  <a:solidFill>
                    <a:srgbClr val="FFFFFF"/>
                  </a:solidFill>
                  <a:latin typeface="Russo One"/>
                  <a:ea typeface="Russo One"/>
                  <a:cs typeface="Russo One"/>
                  <a:sym typeface="Russo One"/>
                </a:rPr>
                <a:t>01/02/2025</a:t>
              </a:r>
              <a:endParaRPr/>
            </a:p>
          </p:txBody>
        </p:sp>
        <p:cxnSp>
          <p:nvCxnSpPr>
            <p:cNvPr id="395" name="Google Shape;395;p17"/>
            <p:cNvCxnSpPr/>
            <p:nvPr/>
          </p:nvCxnSpPr>
          <p:spPr>
            <a:xfrm>
              <a:off x="21105630" y="725862"/>
              <a:ext cx="1323748" cy="0"/>
            </a:xfrm>
            <a:prstGeom prst="straightConnector1">
              <a:avLst/>
            </a:prstGeom>
            <a:noFill/>
            <a:ln cap="flat" cmpd="sng" w="50800">
              <a:solidFill>
                <a:srgbClr val="FFFFFF"/>
              </a:solidFill>
              <a:prstDash val="solid"/>
              <a:round/>
              <a:headEnd len="sm" w="sm" type="none"/>
              <a:tailEnd len="med" w="med" type="stealth"/>
            </a:ln>
          </p:spPr>
        </p:cxnSp>
      </p:grpSp>
      <p:grpSp>
        <p:nvGrpSpPr>
          <p:cNvPr id="396" name="Google Shape;396;p17"/>
          <p:cNvGrpSpPr/>
          <p:nvPr/>
        </p:nvGrpSpPr>
        <p:grpSpPr>
          <a:xfrm>
            <a:off x="1465326" y="1492357"/>
            <a:ext cx="7780978" cy="1452189"/>
            <a:chOff x="0" y="0"/>
            <a:chExt cx="10374637" cy="1936252"/>
          </a:xfrm>
        </p:grpSpPr>
        <p:cxnSp>
          <p:nvCxnSpPr>
            <p:cNvPr id="397" name="Google Shape;397;p17"/>
            <p:cNvCxnSpPr/>
            <p:nvPr/>
          </p:nvCxnSpPr>
          <p:spPr>
            <a:xfrm>
              <a:off x="86220" y="75250"/>
              <a:ext cx="10212115" cy="0"/>
            </a:xfrm>
            <a:prstGeom prst="straightConnector1">
              <a:avLst/>
            </a:prstGeom>
            <a:noFill/>
            <a:ln cap="flat" cmpd="sng" w="18700">
              <a:solidFill>
                <a:srgbClr val="FFFFFF"/>
              </a:solidFill>
              <a:prstDash val="solid"/>
              <a:round/>
              <a:headEnd len="sm" w="sm" type="none"/>
              <a:tailEnd len="sm" w="sm" type="none"/>
            </a:ln>
          </p:spPr>
        </p:cxnSp>
        <p:cxnSp>
          <p:nvCxnSpPr>
            <p:cNvPr id="398" name="Google Shape;398;p17"/>
            <p:cNvCxnSpPr/>
            <p:nvPr/>
          </p:nvCxnSpPr>
          <p:spPr>
            <a:xfrm rot="10800000">
              <a:off x="10308254" y="75250"/>
              <a:ext cx="0" cy="1789002"/>
            </a:xfrm>
            <a:prstGeom prst="straightConnector1">
              <a:avLst/>
            </a:prstGeom>
            <a:noFill/>
            <a:ln cap="flat" cmpd="sng" w="18700">
              <a:solidFill>
                <a:srgbClr val="FFFFFF"/>
              </a:solidFill>
              <a:prstDash val="solid"/>
              <a:round/>
              <a:headEnd len="sm" w="sm" type="none"/>
              <a:tailEnd len="sm" w="sm" type="none"/>
            </a:ln>
          </p:spPr>
        </p:cxnSp>
        <p:cxnSp>
          <p:nvCxnSpPr>
            <p:cNvPr id="399" name="Google Shape;399;p17"/>
            <p:cNvCxnSpPr/>
            <p:nvPr/>
          </p:nvCxnSpPr>
          <p:spPr>
            <a:xfrm>
              <a:off x="86220" y="1854893"/>
              <a:ext cx="10212115" cy="0"/>
            </a:xfrm>
            <a:prstGeom prst="straightConnector1">
              <a:avLst/>
            </a:prstGeom>
            <a:noFill/>
            <a:ln cap="flat" cmpd="sng" w="18700">
              <a:solidFill>
                <a:srgbClr val="FFFFFF"/>
              </a:solidFill>
              <a:prstDash val="solid"/>
              <a:round/>
              <a:headEnd len="sm" w="sm" type="none"/>
              <a:tailEnd len="sm" w="sm" type="none"/>
            </a:ln>
          </p:spPr>
        </p:cxnSp>
        <p:cxnSp>
          <p:nvCxnSpPr>
            <p:cNvPr id="400" name="Google Shape;400;p17"/>
            <p:cNvCxnSpPr/>
            <p:nvPr/>
          </p:nvCxnSpPr>
          <p:spPr>
            <a:xfrm rot="10800000">
              <a:off x="76302" y="75250"/>
              <a:ext cx="0" cy="1789002"/>
            </a:xfrm>
            <a:prstGeom prst="straightConnector1">
              <a:avLst/>
            </a:prstGeom>
            <a:noFill/>
            <a:ln cap="flat" cmpd="sng" w="18700">
              <a:solidFill>
                <a:srgbClr val="FFFFFF"/>
              </a:solidFill>
              <a:prstDash val="solid"/>
              <a:round/>
              <a:headEnd len="sm" w="sm" type="none"/>
              <a:tailEnd len="sm" w="sm" type="none"/>
            </a:ln>
          </p:spPr>
        </p:cxnSp>
        <p:grpSp>
          <p:nvGrpSpPr>
            <p:cNvPr id="401" name="Google Shape;401;p17"/>
            <p:cNvGrpSpPr/>
            <p:nvPr/>
          </p:nvGrpSpPr>
          <p:grpSpPr>
            <a:xfrm>
              <a:off x="0" y="0"/>
              <a:ext cx="152603" cy="144000"/>
              <a:chOff x="0" y="0"/>
              <a:chExt cx="861361" cy="812800"/>
            </a:xfrm>
          </p:grpSpPr>
          <p:sp>
            <p:nvSpPr>
              <p:cNvPr id="402" name="Google Shape;402;p17"/>
              <p:cNvSpPr/>
              <p:nvPr/>
            </p:nvSpPr>
            <p:spPr>
              <a:xfrm>
                <a:off x="0" y="0"/>
                <a:ext cx="861361" cy="812800"/>
              </a:xfrm>
              <a:custGeom>
                <a:rect b="b" l="l" r="r" t="t"/>
                <a:pathLst>
                  <a:path extrusionOk="0" h="812800" w="861361">
                    <a:moveTo>
                      <a:pt x="430680" y="0"/>
                    </a:moveTo>
                    <a:cubicBezTo>
                      <a:pt x="192822" y="0"/>
                      <a:pt x="0" y="181951"/>
                      <a:pt x="0" y="406400"/>
                    </a:cubicBezTo>
                    <a:cubicBezTo>
                      <a:pt x="0" y="630849"/>
                      <a:pt x="192822" y="812800"/>
                      <a:pt x="430680" y="812800"/>
                    </a:cubicBezTo>
                    <a:cubicBezTo>
                      <a:pt x="668539" y="812800"/>
                      <a:pt x="861361" y="630849"/>
                      <a:pt x="861361" y="406400"/>
                    </a:cubicBezTo>
                    <a:cubicBezTo>
                      <a:pt x="861361" y="181951"/>
                      <a:pt x="668539" y="0"/>
                      <a:pt x="43068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3" name="Google Shape;403;p17"/>
              <p:cNvSpPr txBox="1"/>
              <p:nvPr/>
            </p:nvSpPr>
            <p:spPr>
              <a:xfrm>
                <a:off x="80753" y="28575"/>
                <a:ext cx="699856"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04" name="Google Shape;404;p17"/>
            <p:cNvGrpSpPr/>
            <p:nvPr/>
          </p:nvGrpSpPr>
          <p:grpSpPr>
            <a:xfrm>
              <a:off x="0" y="1792252"/>
              <a:ext cx="152603" cy="144000"/>
              <a:chOff x="0" y="0"/>
              <a:chExt cx="861361" cy="812800"/>
            </a:xfrm>
          </p:grpSpPr>
          <p:sp>
            <p:nvSpPr>
              <p:cNvPr id="405" name="Google Shape;405;p17"/>
              <p:cNvSpPr/>
              <p:nvPr/>
            </p:nvSpPr>
            <p:spPr>
              <a:xfrm>
                <a:off x="0" y="0"/>
                <a:ext cx="861361" cy="812800"/>
              </a:xfrm>
              <a:custGeom>
                <a:rect b="b" l="l" r="r" t="t"/>
                <a:pathLst>
                  <a:path extrusionOk="0" h="812800" w="861361">
                    <a:moveTo>
                      <a:pt x="430680" y="0"/>
                    </a:moveTo>
                    <a:cubicBezTo>
                      <a:pt x="192822" y="0"/>
                      <a:pt x="0" y="181951"/>
                      <a:pt x="0" y="406400"/>
                    </a:cubicBezTo>
                    <a:cubicBezTo>
                      <a:pt x="0" y="630849"/>
                      <a:pt x="192822" y="812800"/>
                      <a:pt x="430680" y="812800"/>
                    </a:cubicBezTo>
                    <a:cubicBezTo>
                      <a:pt x="668539" y="812800"/>
                      <a:pt x="861361" y="630849"/>
                      <a:pt x="861361" y="406400"/>
                    </a:cubicBezTo>
                    <a:cubicBezTo>
                      <a:pt x="861361" y="181951"/>
                      <a:pt x="668539" y="0"/>
                      <a:pt x="43068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6" name="Google Shape;406;p17"/>
              <p:cNvSpPr txBox="1"/>
              <p:nvPr/>
            </p:nvSpPr>
            <p:spPr>
              <a:xfrm>
                <a:off x="80753" y="28575"/>
                <a:ext cx="699856"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07" name="Google Shape;407;p17"/>
            <p:cNvGrpSpPr/>
            <p:nvPr/>
          </p:nvGrpSpPr>
          <p:grpSpPr>
            <a:xfrm>
              <a:off x="10222034" y="0"/>
              <a:ext cx="152603" cy="144000"/>
              <a:chOff x="0" y="0"/>
              <a:chExt cx="861361" cy="812800"/>
            </a:xfrm>
          </p:grpSpPr>
          <p:sp>
            <p:nvSpPr>
              <p:cNvPr id="408" name="Google Shape;408;p17"/>
              <p:cNvSpPr/>
              <p:nvPr/>
            </p:nvSpPr>
            <p:spPr>
              <a:xfrm>
                <a:off x="0" y="0"/>
                <a:ext cx="861361" cy="812800"/>
              </a:xfrm>
              <a:custGeom>
                <a:rect b="b" l="l" r="r" t="t"/>
                <a:pathLst>
                  <a:path extrusionOk="0" h="812800" w="861361">
                    <a:moveTo>
                      <a:pt x="430680" y="0"/>
                    </a:moveTo>
                    <a:cubicBezTo>
                      <a:pt x="192822" y="0"/>
                      <a:pt x="0" y="181951"/>
                      <a:pt x="0" y="406400"/>
                    </a:cubicBezTo>
                    <a:cubicBezTo>
                      <a:pt x="0" y="630849"/>
                      <a:pt x="192822" y="812800"/>
                      <a:pt x="430680" y="812800"/>
                    </a:cubicBezTo>
                    <a:cubicBezTo>
                      <a:pt x="668539" y="812800"/>
                      <a:pt x="861361" y="630849"/>
                      <a:pt x="861361" y="406400"/>
                    </a:cubicBezTo>
                    <a:cubicBezTo>
                      <a:pt x="861361" y="181951"/>
                      <a:pt x="668539" y="0"/>
                      <a:pt x="43068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9" name="Google Shape;409;p17"/>
              <p:cNvSpPr txBox="1"/>
              <p:nvPr/>
            </p:nvSpPr>
            <p:spPr>
              <a:xfrm>
                <a:off x="80753" y="28575"/>
                <a:ext cx="699856"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10" name="Google Shape;410;p17"/>
            <p:cNvGrpSpPr/>
            <p:nvPr/>
          </p:nvGrpSpPr>
          <p:grpSpPr>
            <a:xfrm>
              <a:off x="10222034" y="1792252"/>
              <a:ext cx="152603" cy="144000"/>
              <a:chOff x="0" y="0"/>
              <a:chExt cx="861361" cy="812800"/>
            </a:xfrm>
          </p:grpSpPr>
          <p:sp>
            <p:nvSpPr>
              <p:cNvPr id="411" name="Google Shape;411;p17"/>
              <p:cNvSpPr/>
              <p:nvPr/>
            </p:nvSpPr>
            <p:spPr>
              <a:xfrm>
                <a:off x="0" y="0"/>
                <a:ext cx="861361" cy="812800"/>
              </a:xfrm>
              <a:custGeom>
                <a:rect b="b" l="l" r="r" t="t"/>
                <a:pathLst>
                  <a:path extrusionOk="0" h="812800" w="861361">
                    <a:moveTo>
                      <a:pt x="430680" y="0"/>
                    </a:moveTo>
                    <a:cubicBezTo>
                      <a:pt x="192822" y="0"/>
                      <a:pt x="0" y="181951"/>
                      <a:pt x="0" y="406400"/>
                    </a:cubicBezTo>
                    <a:cubicBezTo>
                      <a:pt x="0" y="630849"/>
                      <a:pt x="192822" y="812800"/>
                      <a:pt x="430680" y="812800"/>
                    </a:cubicBezTo>
                    <a:cubicBezTo>
                      <a:pt x="668539" y="812800"/>
                      <a:pt x="861361" y="630849"/>
                      <a:pt x="861361" y="406400"/>
                    </a:cubicBezTo>
                    <a:cubicBezTo>
                      <a:pt x="861361" y="181951"/>
                      <a:pt x="668539" y="0"/>
                      <a:pt x="43068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2" name="Google Shape;412;p17"/>
              <p:cNvSpPr txBox="1"/>
              <p:nvPr/>
            </p:nvSpPr>
            <p:spPr>
              <a:xfrm>
                <a:off x="80753" y="28575"/>
                <a:ext cx="699856"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sp>
        <p:nvSpPr>
          <p:cNvPr id="413" name="Google Shape;413;p17"/>
          <p:cNvSpPr txBox="1"/>
          <p:nvPr/>
        </p:nvSpPr>
        <p:spPr>
          <a:xfrm>
            <a:off x="1868229" y="1685081"/>
            <a:ext cx="7378075" cy="1066740"/>
          </a:xfrm>
          <a:prstGeom prst="rect">
            <a:avLst/>
          </a:prstGeom>
          <a:noFill/>
          <a:ln>
            <a:noFill/>
          </a:ln>
        </p:spPr>
        <p:txBody>
          <a:bodyPr anchorCtr="0" anchor="t" bIns="0" lIns="0" spcFirstLastPara="1" rIns="0" wrap="square" tIns="0">
            <a:spAutoFit/>
          </a:bodyPr>
          <a:lstStyle/>
          <a:p>
            <a:pPr indent="0" lvl="0" marL="0" marR="0" rtl="0" algn="l">
              <a:lnSpc>
                <a:spcPct val="120017"/>
              </a:lnSpc>
              <a:spcBef>
                <a:spcPts val="0"/>
              </a:spcBef>
              <a:spcAft>
                <a:spcPts val="0"/>
              </a:spcAft>
              <a:buNone/>
            </a:pPr>
            <a:r>
              <a:rPr b="0" i="0" lang="en-US" sz="7019" u="none" cap="none" strike="noStrike">
                <a:solidFill>
                  <a:srgbClr val="FFFFFF"/>
                </a:solidFill>
                <a:latin typeface="Russo One"/>
                <a:ea typeface="Russo One"/>
                <a:cs typeface="Russo One"/>
                <a:sym typeface="Russo One"/>
              </a:rPr>
              <a:t>OUR PROJECTS</a:t>
            </a:r>
            <a:endParaRPr/>
          </a:p>
        </p:txBody>
      </p:sp>
      <p:sp>
        <p:nvSpPr>
          <p:cNvPr id="414" name="Google Shape;414;p17"/>
          <p:cNvSpPr txBox="1"/>
          <p:nvPr/>
        </p:nvSpPr>
        <p:spPr>
          <a:xfrm>
            <a:off x="1465326" y="3533913"/>
            <a:ext cx="10959000" cy="34911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i="0" lang="en-US" sz="2100" u="none" cap="none" strike="noStrike">
                <a:solidFill>
                  <a:srgbClr val="FFFFFF"/>
                </a:solidFill>
                <a:latin typeface="Open Sans"/>
                <a:ea typeface="Open Sans"/>
                <a:cs typeface="Open Sans"/>
                <a:sym typeface="Open Sans"/>
              </a:rPr>
              <a:t>Our projects are the heart and soul of our organization. Each one represents a unique opportunity to make a meaningful impact in the world. From community outreach initiatives to large-scale sustainability projects, we are dedicated to creating positive change and leaving a lasting legacy. </a:t>
            </a:r>
            <a:endParaRPr>
              <a:latin typeface="Open Sans"/>
              <a:ea typeface="Open Sans"/>
              <a:cs typeface="Open Sans"/>
              <a:sym typeface="Open Sans"/>
            </a:endParaRPr>
          </a:p>
          <a:p>
            <a:pPr indent="0" lvl="0" marL="0" marR="0" rtl="0" algn="l">
              <a:lnSpc>
                <a:spcPct val="140000"/>
              </a:lnSpc>
              <a:spcBef>
                <a:spcPts val="0"/>
              </a:spcBef>
              <a:spcAft>
                <a:spcPts val="0"/>
              </a:spcAft>
              <a:buNone/>
            </a:pPr>
            <a:r>
              <a:t/>
            </a:r>
            <a:endParaRPr b="0" i="0" sz="2100" u="none" cap="none" strike="noStrike">
              <a:solidFill>
                <a:srgbClr val="FFFFFF"/>
              </a:solidFill>
              <a:latin typeface="Arial"/>
              <a:ea typeface="Arial"/>
              <a:cs typeface="Arial"/>
              <a:sym typeface="Arial"/>
            </a:endParaRPr>
          </a:p>
          <a:p>
            <a:pPr indent="0" lvl="0" marL="0" marR="0" rtl="0" algn="l">
              <a:lnSpc>
                <a:spcPct val="140000"/>
              </a:lnSpc>
              <a:spcBef>
                <a:spcPts val="0"/>
              </a:spcBef>
              <a:spcAft>
                <a:spcPts val="0"/>
              </a:spcAft>
              <a:buNone/>
            </a:pPr>
            <a:r>
              <a:rPr i="0" lang="en-US" sz="2100" u="none" cap="none" strike="noStrike">
                <a:solidFill>
                  <a:srgbClr val="FFFFFF"/>
                </a:solidFill>
                <a:latin typeface="Open Sans"/>
                <a:ea typeface="Open Sans"/>
                <a:cs typeface="Open Sans"/>
                <a:sym typeface="Open Sans"/>
              </a:rPr>
              <a:t>Our team works tirelessly to bring these projects to life, fueled by passion, creativity, and a shared vision for a better future. Together, we strive to inspire others, foster innovation, and build a more inclusive and sustainable world for generations to come.</a:t>
            </a:r>
            <a:endParaRPr>
              <a:latin typeface="Open Sans"/>
              <a:ea typeface="Open Sans"/>
              <a:cs typeface="Open Sans"/>
              <a:sym typeface="Open Sans"/>
            </a:endParaRPr>
          </a:p>
        </p:txBody>
      </p:sp>
      <p:pic>
        <p:nvPicPr>
          <p:cNvPr id="415" name="Google Shape;415;p17"/>
          <p:cNvPicPr preferRelativeResize="0"/>
          <p:nvPr/>
        </p:nvPicPr>
        <p:blipFill>
          <a:blip r:embed="rId3">
            <a:alphaModFix/>
          </a:blip>
          <a:stretch>
            <a:fillRect/>
          </a:stretch>
        </p:blipFill>
        <p:spPr>
          <a:xfrm>
            <a:off x="13398220" y="5215795"/>
            <a:ext cx="6196526" cy="6173474"/>
          </a:xfrm>
          <a:prstGeom prst="rect">
            <a:avLst/>
          </a:prstGeom>
          <a:noFill/>
          <a:ln>
            <a:noFill/>
          </a:ln>
        </p:spPr>
      </p:pic>
      <p:pic>
        <p:nvPicPr>
          <p:cNvPr id="416" name="Google Shape;416;p17"/>
          <p:cNvPicPr preferRelativeResize="0"/>
          <p:nvPr/>
        </p:nvPicPr>
        <p:blipFill>
          <a:blip r:embed="rId4">
            <a:alphaModFix/>
          </a:blip>
          <a:stretch>
            <a:fillRect/>
          </a:stretch>
        </p:blipFill>
        <p:spPr>
          <a:xfrm>
            <a:off x="13999799" y="1772175"/>
            <a:ext cx="2072375" cy="2104975"/>
          </a:xfrm>
          <a:prstGeom prst="rect">
            <a:avLst/>
          </a:prstGeom>
          <a:noFill/>
          <a:ln>
            <a:noFill/>
          </a:ln>
        </p:spPr>
      </p:pic>
      <p:pic>
        <p:nvPicPr>
          <p:cNvPr id="417" name="Google Shape;417;p17"/>
          <p:cNvPicPr preferRelativeResize="0"/>
          <p:nvPr/>
        </p:nvPicPr>
        <p:blipFill>
          <a:blip r:embed="rId5">
            <a:alphaModFix/>
          </a:blip>
          <a:stretch>
            <a:fillRect/>
          </a:stretch>
        </p:blipFill>
        <p:spPr>
          <a:xfrm>
            <a:off x="6543725" y="7807125"/>
            <a:ext cx="1390640" cy="127377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33940"/>
        </a:solidFill>
      </p:bgPr>
    </p:bg>
    <p:spTree>
      <p:nvGrpSpPr>
        <p:cNvPr id="421" name="Shape 421"/>
        <p:cNvGrpSpPr/>
        <p:nvPr/>
      </p:nvGrpSpPr>
      <p:grpSpPr>
        <a:xfrm>
          <a:off x="0" y="0"/>
          <a:ext cx="0" cy="0"/>
          <a:chOff x="0" y="0"/>
          <a:chExt cx="0" cy="0"/>
        </a:xfrm>
      </p:grpSpPr>
      <p:grpSp>
        <p:nvGrpSpPr>
          <p:cNvPr id="422" name="Google Shape;422;p18"/>
          <p:cNvGrpSpPr/>
          <p:nvPr/>
        </p:nvGrpSpPr>
        <p:grpSpPr>
          <a:xfrm>
            <a:off x="604516" y="326659"/>
            <a:ext cx="17079103" cy="9453080"/>
            <a:chOff x="0" y="-241102"/>
            <a:chExt cx="22772138" cy="12604106"/>
          </a:xfrm>
        </p:grpSpPr>
        <p:grpSp>
          <p:nvGrpSpPr>
            <p:cNvPr id="423" name="Google Shape;423;p18"/>
            <p:cNvGrpSpPr/>
            <p:nvPr/>
          </p:nvGrpSpPr>
          <p:grpSpPr>
            <a:xfrm>
              <a:off x="0" y="-241102"/>
              <a:ext cx="22772138" cy="12604106"/>
              <a:chOff x="0" y="-47625"/>
              <a:chExt cx="4498200" cy="2489700"/>
            </a:xfrm>
          </p:grpSpPr>
          <p:sp>
            <p:nvSpPr>
              <p:cNvPr id="424" name="Google Shape;424;p18"/>
              <p:cNvSpPr/>
              <p:nvPr/>
            </p:nvSpPr>
            <p:spPr>
              <a:xfrm>
                <a:off x="0" y="0"/>
                <a:ext cx="4498165" cy="2442016"/>
              </a:xfrm>
              <a:custGeom>
                <a:rect b="b" l="l" r="r" t="t"/>
                <a:pathLst>
                  <a:path extrusionOk="0" h="2442016" w="4498165">
                    <a:moveTo>
                      <a:pt x="0" y="0"/>
                    </a:moveTo>
                    <a:lnTo>
                      <a:pt x="4498165" y="0"/>
                    </a:lnTo>
                    <a:lnTo>
                      <a:pt x="4498165" y="2442016"/>
                    </a:lnTo>
                    <a:lnTo>
                      <a:pt x="0" y="2442016"/>
                    </a:lnTo>
                    <a:close/>
                  </a:path>
                </a:pathLst>
              </a:custGeom>
              <a:gradFill>
                <a:gsLst>
                  <a:gs pos="0">
                    <a:srgbClr val="16181B"/>
                  </a:gs>
                  <a:gs pos="100000">
                    <a:srgbClr val="333940"/>
                  </a:gs>
                </a:gsLst>
                <a:lin ang="2700006" scaled="0"/>
              </a:gradFill>
              <a:ln cap="sq" cmpd="sng" w="19050">
                <a:solidFill>
                  <a:srgbClr val="FFFFFF"/>
                </a:solidFill>
                <a:prstDash val="solid"/>
                <a:miter lim="8000"/>
                <a:headEnd len="sm" w="sm" type="none"/>
                <a:tailEnd len="sm" w="sm" type="none"/>
              </a:ln>
            </p:spPr>
          </p:sp>
          <p:sp>
            <p:nvSpPr>
              <p:cNvPr id="425" name="Google Shape;425;p18"/>
              <p:cNvSpPr txBox="1"/>
              <p:nvPr/>
            </p:nvSpPr>
            <p:spPr>
              <a:xfrm>
                <a:off x="0" y="-47625"/>
                <a:ext cx="4498200" cy="24897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26" name="Google Shape;426;p18"/>
            <p:cNvSpPr txBox="1"/>
            <p:nvPr/>
          </p:nvSpPr>
          <p:spPr>
            <a:xfrm>
              <a:off x="16322613" y="386137"/>
              <a:ext cx="4285500" cy="723900"/>
            </a:xfrm>
            <a:prstGeom prst="rect">
              <a:avLst/>
            </a:prstGeom>
            <a:noFill/>
            <a:ln>
              <a:noFill/>
            </a:ln>
          </p:spPr>
          <p:txBody>
            <a:bodyPr anchorCtr="0" anchor="t" bIns="0" lIns="0" spcFirstLastPara="1" rIns="0" wrap="square" tIns="0">
              <a:spAutoFit/>
            </a:bodyPr>
            <a:lstStyle/>
            <a:p>
              <a:pPr indent="0" lvl="0" marL="0" marR="0" rtl="0" algn="r">
                <a:lnSpc>
                  <a:spcPct val="119988"/>
                </a:lnSpc>
                <a:spcBef>
                  <a:spcPts val="0"/>
                </a:spcBef>
                <a:spcAft>
                  <a:spcPts val="0"/>
                </a:spcAft>
                <a:buNone/>
              </a:pPr>
              <a:r>
                <a:rPr b="0" i="0" lang="en-US" sz="3527" u="none" cap="none" strike="noStrike">
                  <a:solidFill>
                    <a:srgbClr val="FFFFFF"/>
                  </a:solidFill>
                  <a:latin typeface="Russo One"/>
                  <a:ea typeface="Russo One"/>
                  <a:cs typeface="Russo One"/>
                  <a:sym typeface="Russo One"/>
                </a:rPr>
                <a:t>01/02/2025</a:t>
              </a:r>
              <a:endParaRPr/>
            </a:p>
          </p:txBody>
        </p:sp>
        <p:cxnSp>
          <p:nvCxnSpPr>
            <p:cNvPr id="427" name="Google Shape;427;p18"/>
            <p:cNvCxnSpPr/>
            <p:nvPr/>
          </p:nvCxnSpPr>
          <p:spPr>
            <a:xfrm>
              <a:off x="21105630" y="725862"/>
              <a:ext cx="1323600" cy="0"/>
            </a:xfrm>
            <a:prstGeom prst="straightConnector1">
              <a:avLst/>
            </a:prstGeom>
            <a:noFill/>
            <a:ln cap="flat" cmpd="sng" w="50800">
              <a:solidFill>
                <a:srgbClr val="FFFFFF"/>
              </a:solidFill>
              <a:prstDash val="solid"/>
              <a:round/>
              <a:headEnd len="sm" w="sm" type="none"/>
              <a:tailEnd len="med" w="med" type="stealth"/>
            </a:ln>
          </p:spPr>
        </p:cxnSp>
      </p:grpSp>
      <p:grpSp>
        <p:nvGrpSpPr>
          <p:cNvPr id="428" name="Google Shape;428;p18"/>
          <p:cNvGrpSpPr/>
          <p:nvPr/>
        </p:nvGrpSpPr>
        <p:grpSpPr>
          <a:xfrm>
            <a:off x="1360866" y="3312648"/>
            <a:ext cx="1644932" cy="1717493"/>
            <a:chOff x="0" y="-140507"/>
            <a:chExt cx="2193243" cy="2289991"/>
          </a:xfrm>
        </p:grpSpPr>
        <p:grpSp>
          <p:nvGrpSpPr>
            <p:cNvPr id="429" name="Google Shape;429;p18"/>
            <p:cNvGrpSpPr/>
            <p:nvPr/>
          </p:nvGrpSpPr>
          <p:grpSpPr>
            <a:xfrm>
              <a:off x="100595" y="-140507"/>
              <a:ext cx="1992053" cy="2233155"/>
              <a:chOff x="0" y="-47625"/>
              <a:chExt cx="393492" cy="441117"/>
            </a:xfrm>
          </p:grpSpPr>
          <p:sp>
            <p:nvSpPr>
              <p:cNvPr id="430" name="Google Shape;430;p18"/>
              <p:cNvSpPr/>
              <p:nvPr/>
            </p:nvSpPr>
            <p:spPr>
              <a:xfrm>
                <a:off x="0" y="0"/>
                <a:ext cx="393492" cy="393492"/>
              </a:xfrm>
              <a:custGeom>
                <a:rect b="b" l="l" r="r" t="t"/>
                <a:pathLst>
                  <a:path extrusionOk="0" h="393492" w="393492">
                    <a:moveTo>
                      <a:pt x="0" y="0"/>
                    </a:moveTo>
                    <a:lnTo>
                      <a:pt x="393492" y="0"/>
                    </a:lnTo>
                    <a:lnTo>
                      <a:pt x="393492" y="393492"/>
                    </a:lnTo>
                    <a:lnTo>
                      <a:pt x="0" y="393492"/>
                    </a:lnTo>
                    <a:close/>
                  </a:path>
                </a:pathLst>
              </a:custGeom>
              <a:solidFill>
                <a:srgbClr val="000000">
                  <a:alpha val="0"/>
                </a:srgbClr>
              </a:solidFill>
              <a:ln cap="sq" cmpd="sng" w="19050">
                <a:solidFill>
                  <a:srgbClr val="FFFFFF"/>
                </a:solidFill>
                <a:prstDash val="solid"/>
                <a:miter lim="8000"/>
                <a:headEnd len="sm" w="sm" type="none"/>
                <a:tailEnd len="sm" w="sm" type="none"/>
              </a:ln>
            </p:spPr>
          </p:sp>
          <p:sp>
            <p:nvSpPr>
              <p:cNvPr id="431" name="Google Shape;431;p18"/>
              <p:cNvSpPr txBox="1"/>
              <p:nvPr/>
            </p:nvSpPr>
            <p:spPr>
              <a:xfrm>
                <a:off x="0" y="-47625"/>
                <a:ext cx="393492" cy="441117"/>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32" name="Google Shape;432;p18"/>
            <p:cNvGrpSpPr/>
            <p:nvPr/>
          </p:nvGrpSpPr>
          <p:grpSpPr>
            <a:xfrm>
              <a:off x="0" y="0"/>
              <a:ext cx="201190" cy="201190"/>
              <a:chOff x="0" y="0"/>
              <a:chExt cx="812800" cy="812800"/>
            </a:xfrm>
          </p:grpSpPr>
          <p:sp>
            <p:nvSpPr>
              <p:cNvPr id="433" name="Google Shape;433;p1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4" name="Google Shape;434;p18"/>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35" name="Google Shape;435;p18"/>
            <p:cNvGrpSpPr/>
            <p:nvPr/>
          </p:nvGrpSpPr>
          <p:grpSpPr>
            <a:xfrm>
              <a:off x="0" y="1948294"/>
              <a:ext cx="201190" cy="201190"/>
              <a:chOff x="0" y="0"/>
              <a:chExt cx="812800" cy="812800"/>
            </a:xfrm>
          </p:grpSpPr>
          <p:sp>
            <p:nvSpPr>
              <p:cNvPr id="436" name="Google Shape;436;p1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7" name="Google Shape;437;p18"/>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38" name="Google Shape;438;p18"/>
            <p:cNvGrpSpPr/>
            <p:nvPr/>
          </p:nvGrpSpPr>
          <p:grpSpPr>
            <a:xfrm>
              <a:off x="1992053" y="0"/>
              <a:ext cx="201190" cy="201190"/>
              <a:chOff x="0" y="0"/>
              <a:chExt cx="812800" cy="812800"/>
            </a:xfrm>
          </p:grpSpPr>
          <p:sp>
            <p:nvSpPr>
              <p:cNvPr id="439" name="Google Shape;439;p1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0" name="Google Shape;440;p18"/>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41" name="Google Shape;441;p18"/>
            <p:cNvGrpSpPr/>
            <p:nvPr/>
          </p:nvGrpSpPr>
          <p:grpSpPr>
            <a:xfrm>
              <a:off x="1992053" y="1948294"/>
              <a:ext cx="201190" cy="201190"/>
              <a:chOff x="0" y="0"/>
              <a:chExt cx="812800" cy="812800"/>
            </a:xfrm>
          </p:grpSpPr>
          <p:sp>
            <p:nvSpPr>
              <p:cNvPr id="442" name="Google Shape;442;p1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3" name="Google Shape;443;p18"/>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444" name="Google Shape;444;p18"/>
          <p:cNvGrpSpPr/>
          <p:nvPr/>
        </p:nvGrpSpPr>
        <p:grpSpPr>
          <a:xfrm>
            <a:off x="8030020" y="3312648"/>
            <a:ext cx="1644932" cy="1717493"/>
            <a:chOff x="0" y="-140507"/>
            <a:chExt cx="2193243" cy="2289991"/>
          </a:xfrm>
        </p:grpSpPr>
        <p:grpSp>
          <p:nvGrpSpPr>
            <p:cNvPr id="445" name="Google Shape;445;p18"/>
            <p:cNvGrpSpPr/>
            <p:nvPr/>
          </p:nvGrpSpPr>
          <p:grpSpPr>
            <a:xfrm>
              <a:off x="100595" y="-140507"/>
              <a:ext cx="1992053" cy="2233155"/>
              <a:chOff x="0" y="-47625"/>
              <a:chExt cx="393492" cy="441117"/>
            </a:xfrm>
          </p:grpSpPr>
          <p:sp>
            <p:nvSpPr>
              <p:cNvPr id="446" name="Google Shape;446;p18"/>
              <p:cNvSpPr/>
              <p:nvPr/>
            </p:nvSpPr>
            <p:spPr>
              <a:xfrm>
                <a:off x="0" y="0"/>
                <a:ext cx="393492" cy="393492"/>
              </a:xfrm>
              <a:custGeom>
                <a:rect b="b" l="l" r="r" t="t"/>
                <a:pathLst>
                  <a:path extrusionOk="0" h="393492" w="393492">
                    <a:moveTo>
                      <a:pt x="0" y="0"/>
                    </a:moveTo>
                    <a:lnTo>
                      <a:pt x="393492" y="0"/>
                    </a:lnTo>
                    <a:lnTo>
                      <a:pt x="393492" y="393492"/>
                    </a:lnTo>
                    <a:lnTo>
                      <a:pt x="0" y="393492"/>
                    </a:lnTo>
                    <a:close/>
                  </a:path>
                </a:pathLst>
              </a:custGeom>
              <a:solidFill>
                <a:srgbClr val="000000">
                  <a:alpha val="0"/>
                </a:srgbClr>
              </a:solidFill>
              <a:ln cap="sq" cmpd="sng" w="19050">
                <a:solidFill>
                  <a:srgbClr val="FFFFFF"/>
                </a:solidFill>
                <a:prstDash val="solid"/>
                <a:miter lim="8000"/>
                <a:headEnd len="sm" w="sm" type="none"/>
                <a:tailEnd len="sm" w="sm" type="none"/>
              </a:ln>
            </p:spPr>
          </p:sp>
          <p:sp>
            <p:nvSpPr>
              <p:cNvPr id="447" name="Google Shape;447;p18"/>
              <p:cNvSpPr txBox="1"/>
              <p:nvPr/>
            </p:nvSpPr>
            <p:spPr>
              <a:xfrm>
                <a:off x="0" y="-47625"/>
                <a:ext cx="393492" cy="441117"/>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48" name="Google Shape;448;p18"/>
            <p:cNvGrpSpPr/>
            <p:nvPr/>
          </p:nvGrpSpPr>
          <p:grpSpPr>
            <a:xfrm>
              <a:off x="0" y="0"/>
              <a:ext cx="201190" cy="201190"/>
              <a:chOff x="0" y="0"/>
              <a:chExt cx="812800" cy="812800"/>
            </a:xfrm>
          </p:grpSpPr>
          <p:sp>
            <p:nvSpPr>
              <p:cNvPr id="449" name="Google Shape;449;p1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0" name="Google Shape;450;p18"/>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51" name="Google Shape;451;p18"/>
            <p:cNvGrpSpPr/>
            <p:nvPr/>
          </p:nvGrpSpPr>
          <p:grpSpPr>
            <a:xfrm>
              <a:off x="0" y="1948294"/>
              <a:ext cx="201190" cy="201190"/>
              <a:chOff x="0" y="0"/>
              <a:chExt cx="812800" cy="812800"/>
            </a:xfrm>
          </p:grpSpPr>
          <p:sp>
            <p:nvSpPr>
              <p:cNvPr id="452" name="Google Shape;452;p1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3" name="Google Shape;453;p18"/>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54" name="Google Shape;454;p18"/>
            <p:cNvGrpSpPr/>
            <p:nvPr/>
          </p:nvGrpSpPr>
          <p:grpSpPr>
            <a:xfrm>
              <a:off x="1992053" y="0"/>
              <a:ext cx="201190" cy="201190"/>
              <a:chOff x="0" y="0"/>
              <a:chExt cx="812800" cy="812800"/>
            </a:xfrm>
          </p:grpSpPr>
          <p:sp>
            <p:nvSpPr>
              <p:cNvPr id="455" name="Google Shape;455;p1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6" name="Google Shape;456;p18"/>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57" name="Google Shape;457;p18"/>
            <p:cNvGrpSpPr/>
            <p:nvPr/>
          </p:nvGrpSpPr>
          <p:grpSpPr>
            <a:xfrm>
              <a:off x="1992053" y="1948294"/>
              <a:ext cx="201190" cy="201190"/>
              <a:chOff x="0" y="0"/>
              <a:chExt cx="812800" cy="812800"/>
            </a:xfrm>
          </p:grpSpPr>
          <p:sp>
            <p:nvSpPr>
              <p:cNvPr id="458" name="Google Shape;458;p1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9" name="Google Shape;459;p18"/>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460" name="Google Shape;460;p18"/>
          <p:cNvGrpSpPr/>
          <p:nvPr/>
        </p:nvGrpSpPr>
        <p:grpSpPr>
          <a:xfrm>
            <a:off x="1360866" y="6305844"/>
            <a:ext cx="1644932" cy="1717493"/>
            <a:chOff x="0" y="-140507"/>
            <a:chExt cx="2193243" cy="2289991"/>
          </a:xfrm>
        </p:grpSpPr>
        <p:grpSp>
          <p:nvGrpSpPr>
            <p:cNvPr id="461" name="Google Shape;461;p18"/>
            <p:cNvGrpSpPr/>
            <p:nvPr/>
          </p:nvGrpSpPr>
          <p:grpSpPr>
            <a:xfrm>
              <a:off x="100595" y="-140507"/>
              <a:ext cx="1992053" cy="2233155"/>
              <a:chOff x="0" y="-47625"/>
              <a:chExt cx="393492" cy="441117"/>
            </a:xfrm>
          </p:grpSpPr>
          <p:sp>
            <p:nvSpPr>
              <p:cNvPr id="462" name="Google Shape;462;p18"/>
              <p:cNvSpPr/>
              <p:nvPr/>
            </p:nvSpPr>
            <p:spPr>
              <a:xfrm>
                <a:off x="0" y="0"/>
                <a:ext cx="393492" cy="393492"/>
              </a:xfrm>
              <a:custGeom>
                <a:rect b="b" l="l" r="r" t="t"/>
                <a:pathLst>
                  <a:path extrusionOk="0" h="393492" w="393492">
                    <a:moveTo>
                      <a:pt x="0" y="0"/>
                    </a:moveTo>
                    <a:lnTo>
                      <a:pt x="393492" y="0"/>
                    </a:lnTo>
                    <a:lnTo>
                      <a:pt x="393492" y="393492"/>
                    </a:lnTo>
                    <a:lnTo>
                      <a:pt x="0" y="393492"/>
                    </a:lnTo>
                    <a:close/>
                  </a:path>
                </a:pathLst>
              </a:custGeom>
              <a:solidFill>
                <a:srgbClr val="000000">
                  <a:alpha val="0"/>
                </a:srgbClr>
              </a:solidFill>
              <a:ln cap="sq" cmpd="sng" w="19050">
                <a:solidFill>
                  <a:srgbClr val="FFFFFF"/>
                </a:solidFill>
                <a:prstDash val="solid"/>
                <a:miter lim="8000"/>
                <a:headEnd len="sm" w="sm" type="none"/>
                <a:tailEnd len="sm" w="sm" type="none"/>
              </a:ln>
            </p:spPr>
          </p:sp>
          <p:sp>
            <p:nvSpPr>
              <p:cNvPr id="463" name="Google Shape;463;p18"/>
              <p:cNvSpPr txBox="1"/>
              <p:nvPr/>
            </p:nvSpPr>
            <p:spPr>
              <a:xfrm>
                <a:off x="0" y="-47625"/>
                <a:ext cx="393492" cy="441117"/>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64" name="Google Shape;464;p18"/>
            <p:cNvGrpSpPr/>
            <p:nvPr/>
          </p:nvGrpSpPr>
          <p:grpSpPr>
            <a:xfrm>
              <a:off x="0" y="0"/>
              <a:ext cx="201190" cy="201190"/>
              <a:chOff x="0" y="0"/>
              <a:chExt cx="812800" cy="812800"/>
            </a:xfrm>
          </p:grpSpPr>
          <p:sp>
            <p:nvSpPr>
              <p:cNvPr id="465" name="Google Shape;465;p1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6" name="Google Shape;466;p18"/>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67" name="Google Shape;467;p18"/>
            <p:cNvGrpSpPr/>
            <p:nvPr/>
          </p:nvGrpSpPr>
          <p:grpSpPr>
            <a:xfrm>
              <a:off x="0" y="1948294"/>
              <a:ext cx="201190" cy="201190"/>
              <a:chOff x="0" y="0"/>
              <a:chExt cx="812800" cy="812800"/>
            </a:xfrm>
          </p:grpSpPr>
          <p:sp>
            <p:nvSpPr>
              <p:cNvPr id="468" name="Google Shape;468;p1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9" name="Google Shape;469;p18"/>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70" name="Google Shape;470;p18"/>
            <p:cNvGrpSpPr/>
            <p:nvPr/>
          </p:nvGrpSpPr>
          <p:grpSpPr>
            <a:xfrm>
              <a:off x="1992053" y="0"/>
              <a:ext cx="201190" cy="201190"/>
              <a:chOff x="0" y="0"/>
              <a:chExt cx="812800" cy="812800"/>
            </a:xfrm>
          </p:grpSpPr>
          <p:sp>
            <p:nvSpPr>
              <p:cNvPr id="471" name="Google Shape;471;p1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2" name="Google Shape;472;p18"/>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73" name="Google Shape;473;p18"/>
            <p:cNvGrpSpPr/>
            <p:nvPr/>
          </p:nvGrpSpPr>
          <p:grpSpPr>
            <a:xfrm>
              <a:off x="1992053" y="1948294"/>
              <a:ext cx="201190" cy="201190"/>
              <a:chOff x="0" y="0"/>
              <a:chExt cx="812800" cy="812800"/>
            </a:xfrm>
          </p:grpSpPr>
          <p:sp>
            <p:nvSpPr>
              <p:cNvPr id="474" name="Google Shape;474;p1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5" name="Google Shape;475;p18"/>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476" name="Google Shape;476;p18"/>
          <p:cNvGrpSpPr/>
          <p:nvPr/>
        </p:nvGrpSpPr>
        <p:grpSpPr>
          <a:xfrm>
            <a:off x="8030020" y="6305844"/>
            <a:ext cx="1644932" cy="1717493"/>
            <a:chOff x="0" y="-140507"/>
            <a:chExt cx="2193243" cy="2289991"/>
          </a:xfrm>
        </p:grpSpPr>
        <p:grpSp>
          <p:nvGrpSpPr>
            <p:cNvPr id="477" name="Google Shape;477;p18"/>
            <p:cNvGrpSpPr/>
            <p:nvPr/>
          </p:nvGrpSpPr>
          <p:grpSpPr>
            <a:xfrm>
              <a:off x="100595" y="-140507"/>
              <a:ext cx="1992053" cy="2233155"/>
              <a:chOff x="0" y="-47625"/>
              <a:chExt cx="393492" cy="441117"/>
            </a:xfrm>
          </p:grpSpPr>
          <p:sp>
            <p:nvSpPr>
              <p:cNvPr id="478" name="Google Shape;478;p18"/>
              <p:cNvSpPr/>
              <p:nvPr/>
            </p:nvSpPr>
            <p:spPr>
              <a:xfrm>
                <a:off x="0" y="0"/>
                <a:ext cx="393492" cy="393492"/>
              </a:xfrm>
              <a:custGeom>
                <a:rect b="b" l="l" r="r" t="t"/>
                <a:pathLst>
                  <a:path extrusionOk="0" h="393492" w="393492">
                    <a:moveTo>
                      <a:pt x="0" y="0"/>
                    </a:moveTo>
                    <a:lnTo>
                      <a:pt x="393492" y="0"/>
                    </a:lnTo>
                    <a:lnTo>
                      <a:pt x="393492" y="393492"/>
                    </a:lnTo>
                    <a:lnTo>
                      <a:pt x="0" y="393492"/>
                    </a:lnTo>
                    <a:close/>
                  </a:path>
                </a:pathLst>
              </a:custGeom>
              <a:solidFill>
                <a:srgbClr val="000000">
                  <a:alpha val="0"/>
                </a:srgbClr>
              </a:solidFill>
              <a:ln cap="sq" cmpd="sng" w="19050">
                <a:solidFill>
                  <a:srgbClr val="FFFFFF"/>
                </a:solidFill>
                <a:prstDash val="solid"/>
                <a:miter lim="8000"/>
                <a:headEnd len="sm" w="sm" type="none"/>
                <a:tailEnd len="sm" w="sm" type="none"/>
              </a:ln>
            </p:spPr>
          </p:sp>
          <p:sp>
            <p:nvSpPr>
              <p:cNvPr id="479" name="Google Shape;479;p18"/>
              <p:cNvSpPr txBox="1"/>
              <p:nvPr/>
            </p:nvSpPr>
            <p:spPr>
              <a:xfrm>
                <a:off x="0" y="-47625"/>
                <a:ext cx="393492" cy="441117"/>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80" name="Google Shape;480;p18"/>
            <p:cNvGrpSpPr/>
            <p:nvPr/>
          </p:nvGrpSpPr>
          <p:grpSpPr>
            <a:xfrm>
              <a:off x="0" y="0"/>
              <a:ext cx="201190" cy="201190"/>
              <a:chOff x="0" y="0"/>
              <a:chExt cx="812800" cy="812800"/>
            </a:xfrm>
          </p:grpSpPr>
          <p:sp>
            <p:nvSpPr>
              <p:cNvPr id="481" name="Google Shape;481;p1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2" name="Google Shape;482;p18"/>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83" name="Google Shape;483;p18"/>
            <p:cNvGrpSpPr/>
            <p:nvPr/>
          </p:nvGrpSpPr>
          <p:grpSpPr>
            <a:xfrm>
              <a:off x="0" y="1948294"/>
              <a:ext cx="201190" cy="201190"/>
              <a:chOff x="0" y="0"/>
              <a:chExt cx="812800" cy="812800"/>
            </a:xfrm>
          </p:grpSpPr>
          <p:sp>
            <p:nvSpPr>
              <p:cNvPr id="484" name="Google Shape;484;p1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5" name="Google Shape;485;p18"/>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86" name="Google Shape;486;p18"/>
            <p:cNvGrpSpPr/>
            <p:nvPr/>
          </p:nvGrpSpPr>
          <p:grpSpPr>
            <a:xfrm>
              <a:off x="1992053" y="0"/>
              <a:ext cx="201190" cy="201190"/>
              <a:chOff x="0" y="0"/>
              <a:chExt cx="812800" cy="812800"/>
            </a:xfrm>
          </p:grpSpPr>
          <p:sp>
            <p:nvSpPr>
              <p:cNvPr id="487" name="Google Shape;487;p1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8" name="Google Shape;488;p18"/>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89" name="Google Shape;489;p18"/>
            <p:cNvGrpSpPr/>
            <p:nvPr/>
          </p:nvGrpSpPr>
          <p:grpSpPr>
            <a:xfrm>
              <a:off x="1992053" y="1948294"/>
              <a:ext cx="201190" cy="201190"/>
              <a:chOff x="0" y="0"/>
              <a:chExt cx="812800" cy="812800"/>
            </a:xfrm>
          </p:grpSpPr>
          <p:sp>
            <p:nvSpPr>
              <p:cNvPr id="490" name="Google Shape;490;p1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1" name="Google Shape;491;p18"/>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sp>
        <p:nvSpPr>
          <p:cNvPr id="492" name="Google Shape;492;p18"/>
          <p:cNvSpPr txBox="1"/>
          <p:nvPr/>
        </p:nvSpPr>
        <p:spPr>
          <a:xfrm>
            <a:off x="1360866" y="1372247"/>
            <a:ext cx="5593868" cy="1066740"/>
          </a:xfrm>
          <a:prstGeom prst="rect">
            <a:avLst/>
          </a:prstGeom>
          <a:noFill/>
          <a:ln>
            <a:noFill/>
          </a:ln>
        </p:spPr>
        <p:txBody>
          <a:bodyPr anchorCtr="0" anchor="t" bIns="0" lIns="0" spcFirstLastPara="1" rIns="0" wrap="square" tIns="0">
            <a:spAutoFit/>
          </a:bodyPr>
          <a:lstStyle/>
          <a:p>
            <a:pPr indent="0" lvl="0" marL="0" marR="0" rtl="0" algn="l">
              <a:lnSpc>
                <a:spcPct val="120017"/>
              </a:lnSpc>
              <a:spcBef>
                <a:spcPts val="0"/>
              </a:spcBef>
              <a:spcAft>
                <a:spcPts val="0"/>
              </a:spcAft>
              <a:buNone/>
            </a:pPr>
            <a:r>
              <a:rPr b="0" i="0" lang="en-US" sz="7019" u="none" cap="none" strike="noStrike">
                <a:solidFill>
                  <a:srgbClr val="FFFFFF"/>
                </a:solidFill>
                <a:latin typeface="Russo One"/>
                <a:ea typeface="Russo One"/>
                <a:cs typeface="Russo One"/>
                <a:sym typeface="Russo One"/>
              </a:rPr>
              <a:t>SERVICES</a:t>
            </a:r>
            <a:endParaRPr/>
          </a:p>
        </p:txBody>
      </p:sp>
      <p:sp>
        <p:nvSpPr>
          <p:cNvPr id="493" name="Google Shape;493;p18"/>
          <p:cNvSpPr txBox="1"/>
          <p:nvPr/>
        </p:nvSpPr>
        <p:spPr>
          <a:xfrm>
            <a:off x="3460744" y="3445061"/>
            <a:ext cx="3870752" cy="614648"/>
          </a:xfrm>
          <a:prstGeom prst="rect">
            <a:avLst/>
          </a:prstGeom>
          <a:noFill/>
          <a:ln>
            <a:noFill/>
          </a:ln>
        </p:spPr>
        <p:txBody>
          <a:bodyPr anchorCtr="0" anchor="t" bIns="0" lIns="0" spcFirstLastPara="1" rIns="0" wrap="square" tIns="0">
            <a:spAutoFit/>
          </a:bodyPr>
          <a:lstStyle/>
          <a:p>
            <a:pPr indent="0" lvl="0" marL="0" marR="0" rtl="0" algn="l">
              <a:lnSpc>
                <a:spcPct val="119985"/>
              </a:lnSpc>
              <a:spcBef>
                <a:spcPts val="0"/>
              </a:spcBef>
              <a:spcAft>
                <a:spcPts val="0"/>
              </a:spcAft>
              <a:buNone/>
            </a:pPr>
            <a:r>
              <a:rPr b="0" i="0" lang="en-US" sz="4043" u="none" cap="none" strike="noStrike">
                <a:solidFill>
                  <a:srgbClr val="FFFFFF"/>
                </a:solidFill>
                <a:latin typeface="Russo One"/>
                <a:ea typeface="Russo One"/>
                <a:cs typeface="Russo One"/>
                <a:sym typeface="Russo One"/>
              </a:rPr>
              <a:t>SERVICE ONE</a:t>
            </a:r>
            <a:endParaRPr/>
          </a:p>
        </p:txBody>
      </p:sp>
      <p:sp>
        <p:nvSpPr>
          <p:cNvPr id="494" name="Google Shape;494;p18"/>
          <p:cNvSpPr txBox="1"/>
          <p:nvPr/>
        </p:nvSpPr>
        <p:spPr>
          <a:xfrm>
            <a:off x="10264111" y="3445061"/>
            <a:ext cx="4032753" cy="614648"/>
          </a:xfrm>
          <a:prstGeom prst="rect">
            <a:avLst/>
          </a:prstGeom>
          <a:noFill/>
          <a:ln>
            <a:noFill/>
          </a:ln>
        </p:spPr>
        <p:txBody>
          <a:bodyPr anchorCtr="0" anchor="t" bIns="0" lIns="0" spcFirstLastPara="1" rIns="0" wrap="square" tIns="0">
            <a:spAutoFit/>
          </a:bodyPr>
          <a:lstStyle/>
          <a:p>
            <a:pPr indent="0" lvl="0" marL="0" marR="0" rtl="0" algn="l">
              <a:lnSpc>
                <a:spcPct val="119985"/>
              </a:lnSpc>
              <a:spcBef>
                <a:spcPts val="0"/>
              </a:spcBef>
              <a:spcAft>
                <a:spcPts val="0"/>
              </a:spcAft>
              <a:buNone/>
            </a:pPr>
            <a:r>
              <a:rPr b="0" i="0" lang="en-US" sz="4043" u="none" cap="none" strike="noStrike">
                <a:solidFill>
                  <a:srgbClr val="FFFFFF"/>
                </a:solidFill>
                <a:latin typeface="Russo One"/>
                <a:ea typeface="Russo One"/>
                <a:cs typeface="Russo One"/>
                <a:sym typeface="Russo One"/>
              </a:rPr>
              <a:t>SERVICE TWO</a:t>
            </a:r>
            <a:endParaRPr/>
          </a:p>
        </p:txBody>
      </p:sp>
      <p:sp>
        <p:nvSpPr>
          <p:cNvPr id="495" name="Google Shape;495;p18"/>
          <p:cNvSpPr txBox="1"/>
          <p:nvPr/>
        </p:nvSpPr>
        <p:spPr>
          <a:xfrm>
            <a:off x="3460744" y="6438257"/>
            <a:ext cx="4355399" cy="614648"/>
          </a:xfrm>
          <a:prstGeom prst="rect">
            <a:avLst/>
          </a:prstGeom>
          <a:noFill/>
          <a:ln>
            <a:noFill/>
          </a:ln>
        </p:spPr>
        <p:txBody>
          <a:bodyPr anchorCtr="0" anchor="t" bIns="0" lIns="0" spcFirstLastPara="1" rIns="0" wrap="square" tIns="0">
            <a:spAutoFit/>
          </a:bodyPr>
          <a:lstStyle/>
          <a:p>
            <a:pPr indent="0" lvl="0" marL="0" marR="0" rtl="0" algn="l">
              <a:lnSpc>
                <a:spcPct val="119985"/>
              </a:lnSpc>
              <a:spcBef>
                <a:spcPts val="0"/>
              </a:spcBef>
              <a:spcAft>
                <a:spcPts val="0"/>
              </a:spcAft>
              <a:buNone/>
            </a:pPr>
            <a:r>
              <a:rPr b="0" i="0" lang="en-US" sz="4043" u="none" cap="none" strike="noStrike">
                <a:solidFill>
                  <a:srgbClr val="FFFFFF"/>
                </a:solidFill>
                <a:latin typeface="Russo One"/>
                <a:ea typeface="Russo One"/>
                <a:cs typeface="Russo One"/>
                <a:sym typeface="Russo One"/>
              </a:rPr>
              <a:t>SERVICE THREE</a:t>
            </a:r>
            <a:endParaRPr/>
          </a:p>
        </p:txBody>
      </p:sp>
      <p:sp>
        <p:nvSpPr>
          <p:cNvPr id="496" name="Google Shape;496;p18"/>
          <p:cNvSpPr txBox="1"/>
          <p:nvPr/>
        </p:nvSpPr>
        <p:spPr>
          <a:xfrm>
            <a:off x="10264111" y="6194421"/>
            <a:ext cx="4032753" cy="614648"/>
          </a:xfrm>
          <a:prstGeom prst="rect">
            <a:avLst/>
          </a:prstGeom>
          <a:noFill/>
          <a:ln>
            <a:noFill/>
          </a:ln>
        </p:spPr>
        <p:txBody>
          <a:bodyPr anchorCtr="0" anchor="t" bIns="0" lIns="0" spcFirstLastPara="1" rIns="0" wrap="square" tIns="0">
            <a:spAutoFit/>
          </a:bodyPr>
          <a:lstStyle/>
          <a:p>
            <a:pPr indent="0" lvl="0" marL="0" marR="0" rtl="0" algn="l">
              <a:lnSpc>
                <a:spcPct val="119985"/>
              </a:lnSpc>
              <a:spcBef>
                <a:spcPts val="0"/>
              </a:spcBef>
              <a:spcAft>
                <a:spcPts val="0"/>
              </a:spcAft>
              <a:buNone/>
            </a:pPr>
            <a:r>
              <a:rPr b="0" i="0" lang="en-US" sz="4043" u="none" cap="none" strike="noStrike">
                <a:solidFill>
                  <a:srgbClr val="FFFFFF"/>
                </a:solidFill>
                <a:latin typeface="Russo One"/>
                <a:ea typeface="Russo One"/>
                <a:cs typeface="Russo One"/>
                <a:sym typeface="Russo One"/>
              </a:rPr>
              <a:t>SERVICE FOUR</a:t>
            </a:r>
            <a:endParaRPr/>
          </a:p>
        </p:txBody>
      </p:sp>
      <p:sp>
        <p:nvSpPr>
          <p:cNvPr id="497" name="Google Shape;497;p18"/>
          <p:cNvSpPr txBox="1"/>
          <p:nvPr/>
        </p:nvSpPr>
        <p:spPr>
          <a:xfrm>
            <a:off x="3460744" y="4190106"/>
            <a:ext cx="3167100" cy="7758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i="0" lang="en-US" sz="2100" u="none" cap="none" strike="noStrike">
                <a:solidFill>
                  <a:srgbClr val="FFFFFF"/>
                </a:solidFill>
                <a:latin typeface="Open Sans"/>
                <a:ea typeface="Open Sans"/>
                <a:cs typeface="Open Sans"/>
                <a:sym typeface="Open Sans"/>
              </a:rPr>
              <a:t>Elaborate on what you want to discuss. </a:t>
            </a:r>
            <a:endParaRPr>
              <a:latin typeface="Open Sans"/>
              <a:ea typeface="Open Sans"/>
              <a:cs typeface="Open Sans"/>
              <a:sym typeface="Open Sans"/>
            </a:endParaRPr>
          </a:p>
        </p:txBody>
      </p:sp>
      <p:sp>
        <p:nvSpPr>
          <p:cNvPr id="498" name="Google Shape;498;p18"/>
          <p:cNvSpPr txBox="1"/>
          <p:nvPr/>
        </p:nvSpPr>
        <p:spPr>
          <a:xfrm>
            <a:off x="10264111" y="4190106"/>
            <a:ext cx="3339300" cy="7758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i="0" lang="en-US" sz="2100" u="none" cap="none" strike="noStrike">
                <a:solidFill>
                  <a:srgbClr val="FFFFFF"/>
                </a:solidFill>
                <a:latin typeface="Open Sans"/>
                <a:ea typeface="Open Sans"/>
                <a:cs typeface="Open Sans"/>
                <a:sym typeface="Open Sans"/>
              </a:rPr>
              <a:t>Elaborate on what you want to discuss. </a:t>
            </a:r>
            <a:endParaRPr>
              <a:latin typeface="Open Sans"/>
              <a:ea typeface="Open Sans"/>
              <a:cs typeface="Open Sans"/>
              <a:sym typeface="Open Sans"/>
            </a:endParaRPr>
          </a:p>
        </p:txBody>
      </p:sp>
      <p:sp>
        <p:nvSpPr>
          <p:cNvPr id="499" name="Google Shape;499;p18"/>
          <p:cNvSpPr txBox="1"/>
          <p:nvPr/>
        </p:nvSpPr>
        <p:spPr>
          <a:xfrm>
            <a:off x="3460744" y="7183302"/>
            <a:ext cx="3494100" cy="7758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i="0" lang="en-US" sz="2100" u="none" cap="none" strike="noStrike">
                <a:solidFill>
                  <a:srgbClr val="FFFFFF"/>
                </a:solidFill>
                <a:latin typeface="Open Sans"/>
                <a:ea typeface="Open Sans"/>
                <a:cs typeface="Open Sans"/>
                <a:sym typeface="Open Sans"/>
              </a:rPr>
              <a:t>Elaborate on what you want to discuss. </a:t>
            </a:r>
            <a:endParaRPr>
              <a:latin typeface="Open Sans"/>
              <a:ea typeface="Open Sans"/>
              <a:cs typeface="Open Sans"/>
              <a:sym typeface="Open Sans"/>
            </a:endParaRPr>
          </a:p>
        </p:txBody>
      </p:sp>
      <p:sp>
        <p:nvSpPr>
          <p:cNvPr id="500" name="Google Shape;500;p18"/>
          <p:cNvSpPr txBox="1"/>
          <p:nvPr/>
        </p:nvSpPr>
        <p:spPr>
          <a:xfrm>
            <a:off x="10264111" y="6939467"/>
            <a:ext cx="3339300" cy="7758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i="0" lang="en-US" sz="2100" u="none" cap="none" strike="noStrike">
                <a:solidFill>
                  <a:srgbClr val="FFFFFF"/>
                </a:solidFill>
                <a:latin typeface="Open Sans"/>
                <a:ea typeface="Open Sans"/>
                <a:cs typeface="Open Sans"/>
                <a:sym typeface="Open Sans"/>
              </a:rPr>
              <a:t>Elaborate on what you want to discuss. </a:t>
            </a:r>
            <a:endParaRPr>
              <a:latin typeface="Open Sans"/>
              <a:ea typeface="Open Sans"/>
              <a:cs typeface="Open Sans"/>
              <a:sym typeface="Open Sans"/>
            </a:endParaRPr>
          </a:p>
        </p:txBody>
      </p:sp>
      <p:pic>
        <p:nvPicPr>
          <p:cNvPr id="501" name="Google Shape;501;p18"/>
          <p:cNvPicPr preferRelativeResize="0"/>
          <p:nvPr/>
        </p:nvPicPr>
        <p:blipFill>
          <a:blip r:embed="rId3">
            <a:alphaModFix/>
          </a:blip>
          <a:stretch>
            <a:fillRect/>
          </a:stretch>
        </p:blipFill>
        <p:spPr>
          <a:xfrm>
            <a:off x="15154108" y="2156300"/>
            <a:ext cx="6334544" cy="6802249"/>
          </a:xfrm>
          <a:prstGeom prst="rect">
            <a:avLst/>
          </a:prstGeom>
          <a:noFill/>
          <a:ln>
            <a:noFill/>
          </a:ln>
        </p:spPr>
      </p:pic>
      <p:pic>
        <p:nvPicPr>
          <p:cNvPr id="502" name="Google Shape;502;p18"/>
          <p:cNvPicPr preferRelativeResize="0"/>
          <p:nvPr/>
        </p:nvPicPr>
        <p:blipFill>
          <a:blip r:embed="rId4">
            <a:alphaModFix/>
          </a:blip>
          <a:stretch>
            <a:fillRect/>
          </a:stretch>
        </p:blipFill>
        <p:spPr>
          <a:xfrm>
            <a:off x="13458696" y="8037605"/>
            <a:ext cx="1260200" cy="1138442"/>
          </a:xfrm>
          <a:prstGeom prst="rect">
            <a:avLst/>
          </a:prstGeom>
          <a:noFill/>
          <a:ln>
            <a:noFill/>
          </a:ln>
        </p:spPr>
      </p:pic>
      <p:pic>
        <p:nvPicPr>
          <p:cNvPr id="503" name="Google Shape;503;p18"/>
          <p:cNvPicPr preferRelativeResize="0"/>
          <p:nvPr/>
        </p:nvPicPr>
        <p:blipFill>
          <a:blip r:embed="rId5">
            <a:alphaModFix/>
          </a:blip>
          <a:stretch>
            <a:fillRect/>
          </a:stretch>
        </p:blipFill>
        <p:spPr>
          <a:xfrm>
            <a:off x="8619196" y="1067161"/>
            <a:ext cx="1644900" cy="1676902"/>
          </a:xfrm>
          <a:prstGeom prst="rect">
            <a:avLst/>
          </a:prstGeom>
          <a:noFill/>
          <a:ln>
            <a:noFill/>
          </a:ln>
        </p:spPr>
      </p:pic>
      <p:pic>
        <p:nvPicPr>
          <p:cNvPr id="504" name="Google Shape;504;p18"/>
          <p:cNvPicPr preferRelativeResize="0"/>
          <p:nvPr/>
        </p:nvPicPr>
        <p:blipFill>
          <a:blip r:embed="rId6">
            <a:alphaModFix/>
          </a:blip>
          <a:stretch>
            <a:fillRect/>
          </a:stretch>
        </p:blipFill>
        <p:spPr>
          <a:xfrm>
            <a:off x="1705438" y="3689808"/>
            <a:ext cx="1056800" cy="1068542"/>
          </a:xfrm>
          <a:prstGeom prst="rect">
            <a:avLst/>
          </a:prstGeom>
          <a:noFill/>
          <a:ln>
            <a:noFill/>
          </a:ln>
        </p:spPr>
      </p:pic>
      <p:pic>
        <p:nvPicPr>
          <p:cNvPr id="505" name="Google Shape;505;p18"/>
          <p:cNvPicPr preferRelativeResize="0"/>
          <p:nvPr/>
        </p:nvPicPr>
        <p:blipFill>
          <a:blip r:embed="rId7">
            <a:alphaModFix/>
          </a:blip>
          <a:stretch>
            <a:fillRect/>
          </a:stretch>
        </p:blipFill>
        <p:spPr>
          <a:xfrm>
            <a:off x="8255714" y="3681988"/>
            <a:ext cx="1084175" cy="1084175"/>
          </a:xfrm>
          <a:prstGeom prst="rect">
            <a:avLst/>
          </a:prstGeom>
          <a:noFill/>
          <a:ln>
            <a:noFill/>
          </a:ln>
        </p:spPr>
      </p:pic>
      <p:pic>
        <p:nvPicPr>
          <p:cNvPr id="506" name="Google Shape;506;p18"/>
          <p:cNvPicPr preferRelativeResize="0"/>
          <p:nvPr/>
        </p:nvPicPr>
        <p:blipFill>
          <a:blip r:embed="rId8">
            <a:alphaModFix/>
          </a:blip>
          <a:stretch>
            <a:fillRect/>
          </a:stretch>
        </p:blipFill>
        <p:spPr>
          <a:xfrm>
            <a:off x="1705450" y="6681774"/>
            <a:ext cx="1056775" cy="1098333"/>
          </a:xfrm>
          <a:prstGeom prst="rect">
            <a:avLst/>
          </a:prstGeom>
          <a:noFill/>
          <a:ln>
            <a:noFill/>
          </a:ln>
        </p:spPr>
      </p:pic>
      <p:pic>
        <p:nvPicPr>
          <p:cNvPr id="507" name="Google Shape;507;p18"/>
          <p:cNvPicPr preferRelativeResize="0"/>
          <p:nvPr/>
        </p:nvPicPr>
        <p:blipFill>
          <a:blip r:embed="rId9">
            <a:alphaModFix/>
          </a:blip>
          <a:stretch>
            <a:fillRect/>
          </a:stretch>
        </p:blipFill>
        <p:spPr>
          <a:xfrm>
            <a:off x="8350100" y="6620940"/>
            <a:ext cx="1056775" cy="1087299"/>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33940"/>
        </a:solidFill>
      </p:bgPr>
    </p:bg>
    <p:spTree>
      <p:nvGrpSpPr>
        <p:cNvPr id="511" name="Shape 511"/>
        <p:cNvGrpSpPr/>
        <p:nvPr/>
      </p:nvGrpSpPr>
      <p:grpSpPr>
        <a:xfrm>
          <a:off x="0" y="0"/>
          <a:ext cx="0" cy="0"/>
          <a:chOff x="0" y="0"/>
          <a:chExt cx="0" cy="0"/>
        </a:xfrm>
      </p:grpSpPr>
      <p:grpSp>
        <p:nvGrpSpPr>
          <p:cNvPr id="512" name="Google Shape;512;p19"/>
          <p:cNvGrpSpPr/>
          <p:nvPr/>
        </p:nvGrpSpPr>
        <p:grpSpPr>
          <a:xfrm>
            <a:off x="604516" y="326659"/>
            <a:ext cx="17078972" cy="9452856"/>
            <a:chOff x="0" y="-241102"/>
            <a:chExt cx="22771962" cy="12603808"/>
          </a:xfrm>
        </p:grpSpPr>
        <p:grpSp>
          <p:nvGrpSpPr>
            <p:cNvPr id="513" name="Google Shape;513;p19"/>
            <p:cNvGrpSpPr/>
            <p:nvPr/>
          </p:nvGrpSpPr>
          <p:grpSpPr>
            <a:xfrm>
              <a:off x="0" y="-241102"/>
              <a:ext cx="22771962" cy="12603808"/>
              <a:chOff x="0" y="-47625"/>
              <a:chExt cx="4498165" cy="2489641"/>
            </a:xfrm>
          </p:grpSpPr>
          <p:sp>
            <p:nvSpPr>
              <p:cNvPr id="514" name="Google Shape;514;p19"/>
              <p:cNvSpPr/>
              <p:nvPr/>
            </p:nvSpPr>
            <p:spPr>
              <a:xfrm>
                <a:off x="0" y="0"/>
                <a:ext cx="4498165" cy="2442016"/>
              </a:xfrm>
              <a:custGeom>
                <a:rect b="b" l="l" r="r" t="t"/>
                <a:pathLst>
                  <a:path extrusionOk="0" h="2442016" w="4498165">
                    <a:moveTo>
                      <a:pt x="0" y="0"/>
                    </a:moveTo>
                    <a:lnTo>
                      <a:pt x="4498165" y="0"/>
                    </a:lnTo>
                    <a:lnTo>
                      <a:pt x="4498165" y="2442016"/>
                    </a:lnTo>
                    <a:lnTo>
                      <a:pt x="0" y="2442016"/>
                    </a:lnTo>
                    <a:close/>
                  </a:path>
                </a:pathLst>
              </a:custGeom>
              <a:gradFill>
                <a:gsLst>
                  <a:gs pos="0">
                    <a:srgbClr val="16181B"/>
                  </a:gs>
                  <a:gs pos="100000">
                    <a:srgbClr val="333940"/>
                  </a:gs>
                </a:gsLst>
                <a:path path="circle">
                  <a:fillToRect b="50%" l="50%" r="50%" t="50%"/>
                </a:path>
                <a:tileRect/>
              </a:gradFill>
              <a:ln cap="sq" cmpd="sng" w="19050">
                <a:solidFill>
                  <a:srgbClr val="FFFFFF"/>
                </a:solidFill>
                <a:prstDash val="solid"/>
                <a:miter lim="8000"/>
                <a:headEnd len="sm" w="sm" type="none"/>
                <a:tailEnd len="sm" w="sm" type="none"/>
              </a:ln>
            </p:spPr>
          </p:sp>
          <p:sp>
            <p:nvSpPr>
              <p:cNvPr id="515" name="Google Shape;515;p19"/>
              <p:cNvSpPr txBox="1"/>
              <p:nvPr/>
            </p:nvSpPr>
            <p:spPr>
              <a:xfrm>
                <a:off x="0" y="-47625"/>
                <a:ext cx="4498164" cy="2489641"/>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516" name="Google Shape;516;p19"/>
            <p:cNvCxnSpPr/>
            <p:nvPr/>
          </p:nvCxnSpPr>
          <p:spPr>
            <a:xfrm>
              <a:off x="21105630" y="725862"/>
              <a:ext cx="1323748" cy="0"/>
            </a:xfrm>
            <a:prstGeom prst="straightConnector1">
              <a:avLst/>
            </a:prstGeom>
            <a:noFill/>
            <a:ln cap="flat" cmpd="sng" w="50800">
              <a:solidFill>
                <a:srgbClr val="FFFFFF"/>
              </a:solidFill>
              <a:prstDash val="solid"/>
              <a:round/>
              <a:headEnd len="sm" w="sm" type="none"/>
              <a:tailEnd len="med" w="med" type="stealth"/>
            </a:ln>
          </p:spPr>
        </p:cxnSp>
        <p:sp>
          <p:nvSpPr>
            <p:cNvPr id="517" name="Google Shape;517;p19"/>
            <p:cNvSpPr txBox="1"/>
            <p:nvPr/>
          </p:nvSpPr>
          <p:spPr>
            <a:xfrm>
              <a:off x="16322613" y="386137"/>
              <a:ext cx="4285424" cy="720725"/>
            </a:xfrm>
            <a:prstGeom prst="rect">
              <a:avLst/>
            </a:prstGeom>
            <a:noFill/>
            <a:ln>
              <a:noFill/>
            </a:ln>
          </p:spPr>
          <p:txBody>
            <a:bodyPr anchorCtr="0" anchor="t" bIns="0" lIns="0" spcFirstLastPara="1" rIns="0" wrap="square" tIns="0">
              <a:spAutoFit/>
            </a:bodyPr>
            <a:lstStyle/>
            <a:p>
              <a:pPr indent="0" lvl="0" marL="0" marR="0" rtl="0" algn="r">
                <a:lnSpc>
                  <a:spcPct val="119988"/>
                </a:lnSpc>
                <a:spcBef>
                  <a:spcPts val="0"/>
                </a:spcBef>
                <a:spcAft>
                  <a:spcPts val="0"/>
                </a:spcAft>
                <a:buNone/>
              </a:pPr>
              <a:r>
                <a:rPr b="0" i="0" lang="en-US" sz="3527" u="none" cap="none" strike="noStrike">
                  <a:solidFill>
                    <a:srgbClr val="FFFFFF"/>
                  </a:solidFill>
                  <a:latin typeface="Russo One"/>
                  <a:ea typeface="Russo One"/>
                  <a:cs typeface="Russo One"/>
                  <a:sym typeface="Russo One"/>
                </a:rPr>
                <a:t>01/02/2025</a:t>
              </a:r>
              <a:endParaRPr/>
            </a:p>
          </p:txBody>
        </p:sp>
      </p:grpSp>
      <p:grpSp>
        <p:nvGrpSpPr>
          <p:cNvPr id="518" name="Google Shape;518;p19"/>
          <p:cNvGrpSpPr/>
          <p:nvPr/>
        </p:nvGrpSpPr>
        <p:grpSpPr>
          <a:xfrm>
            <a:off x="1028700" y="1028700"/>
            <a:ext cx="8167246" cy="1452189"/>
            <a:chOff x="0" y="0"/>
            <a:chExt cx="10889662" cy="1936252"/>
          </a:xfrm>
        </p:grpSpPr>
        <p:cxnSp>
          <p:nvCxnSpPr>
            <p:cNvPr id="519" name="Google Shape;519;p19"/>
            <p:cNvCxnSpPr/>
            <p:nvPr/>
          </p:nvCxnSpPr>
          <p:spPr>
            <a:xfrm>
              <a:off x="90500" y="75250"/>
              <a:ext cx="10719073" cy="0"/>
            </a:xfrm>
            <a:prstGeom prst="straightConnector1">
              <a:avLst/>
            </a:prstGeom>
            <a:noFill/>
            <a:ln cap="flat" cmpd="sng" w="18700">
              <a:solidFill>
                <a:srgbClr val="FFFFFF"/>
              </a:solidFill>
              <a:prstDash val="solid"/>
              <a:round/>
              <a:headEnd len="sm" w="sm" type="none"/>
              <a:tailEnd len="sm" w="sm" type="none"/>
            </a:ln>
          </p:spPr>
        </p:cxnSp>
        <p:cxnSp>
          <p:nvCxnSpPr>
            <p:cNvPr id="520" name="Google Shape;520;p19"/>
            <p:cNvCxnSpPr/>
            <p:nvPr/>
          </p:nvCxnSpPr>
          <p:spPr>
            <a:xfrm rot="10800000">
              <a:off x="10819983" y="75250"/>
              <a:ext cx="0" cy="1789002"/>
            </a:xfrm>
            <a:prstGeom prst="straightConnector1">
              <a:avLst/>
            </a:prstGeom>
            <a:noFill/>
            <a:ln cap="flat" cmpd="sng" w="18700">
              <a:solidFill>
                <a:srgbClr val="FFFFFF"/>
              </a:solidFill>
              <a:prstDash val="solid"/>
              <a:round/>
              <a:headEnd len="sm" w="sm" type="none"/>
              <a:tailEnd len="sm" w="sm" type="none"/>
            </a:ln>
          </p:spPr>
        </p:cxnSp>
        <p:cxnSp>
          <p:nvCxnSpPr>
            <p:cNvPr id="521" name="Google Shape;521;p19"/>
            <p:cNvCxnSpPr/>
            <p:nvPr/>
          </p:nvCxnSpPr>
          <p:spPr>
            <a:xfrm>
              <a:off x="90500" y="1854893"/>
              <a:ext cx="10719073" cy="0"/>
            </a:xfrm>
            <a:prstGeom prst="straightConnector1">
              <a:avLst/>
            </a:prstGeom>
            <a:noFill/>
            <a:ln cap="flat" cmpd="sng" w="18700">
              <a:solidFill>
                <a:srgbClr val="FFFFFF"/>
              </a:solidFill>
              <a:prstDash val="solid"/>
              <a:round/>
              <a:headEnd len="sm" w="sm" type="none"/>
              <a:tailEnd len="sm" w="sm" type="none"/>
            </a:ln>
          </p:spPr>
        </p:cxnSp>
        <p:cxnSp>
          <p:nvCxnSpPr>
            <p:cNvPr id="522" name="Google Shape;522;p19"/>
            <p:cNvCxnSpPr/>
            <p:nvPr/>
          </p:nvCxnSpPr>
          <p:spPr>
            <a:xfrm rot="10800000">
              <a:off x="80089" y="75250"/>
              <a:ext cx="0" cy="1789002"/>
            </a:xfrm>
            <a:prstGeom prst="straightConnector1">
              <a:avLst/>
            </a:prstGeom>
            <a:noFill/>
            <a:ln cap="flat" cmpd="sng" w="18700">
              <a:solidFill>
                <a:srgbClr val="FFFFFF"/>
              </a:solidFill>
              <a:prstDash val="solid"/>
              <a:round/>
              <a:headEnd len="sm" w="sm" type="none"/>
              <a:tailEnd len="sm" w="sm" type="none"/>
            </a:ln>
          </p:spPr>
        </p:cxnSp>
        <p:grpSp>
          <p:nvGrpSpPr>
            <p:cNvPr id="523" name="Google Shape;523;p19"/>
            <p:cNvGrpSpPr/>
            <p:nvPr/>
          </p:nvGrpSpPr>
          <p:grpSpPr>
            <a:xfrm>
              <a:off x="0" y="0"/>
              <a:ext cx="160179" cy="144000"/>
              <a:chOff x="0" y="0"/>
              <a:chExt cx="904121" cy="812800"/>
            </a:xfrm>
          </p:grpSpPr>
          <p:sp>
            <p:nvSpPr>
              <p:cNvPr id="524" name="Google Shape;524;p19"/>
              <p:cNvSpPr/>
              <p:nvPr/>
            </p:nvSpPr>
            <p:spPr>
              <a:xfrm>
                <a:off x="0" y="0"/>
                <a:ext cx="904121" cy="812800"/>
              </a:xfrm>
              <a:custGeom>
                <a:rect b="b" l="l" r="r" t="t"/>
                <a:pathLst>
                  <a:path extrusionOk="0" h="812800" w="904121">
                    <a:moveTo>
                      <a:pt x="452060" y="0"/>
                    </a:moveTo>
                    <a:cubicBezTo>
                      <a:pt x="202394" y="0"/>
                      <a:pt x="0" y="181951"/>
                      <a:pt x="0" y="406400"/>
                    </a:cubicBezTo>
                    <a:cubicBezTo>
                      <a:pt x="0" y="630849"/>
                      <a:pt x="202394" y="812800"/>
                      <a:pt x="452060" y="812800"/>
                    </a:cubicBezTo>
                    <a:cubicBezTo>
                      <a:pt x="701727" y="812800"/>
                      <a:pt x="904121" y="630849"/>
                      <a:pt x="904121" y="406400"/>
                    </a:cubicBezTo>
                    <a:cubicBezTo>
                      <a:pt x="904121" y="181951"/>
                      <a:pt x="701727" y="0"/>
                      <a:pt x="45206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5" name="Google Shape;525;p19"/>
              <p:cNvSpPr txBox="1"/>
              <p:nvPr/>
            </p:nvSpPr>
            <p:spPr>
              <a:xfrm>
                <a:off x="84761" y="28575"/>
                <a:ext cx="734598"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26" name="Google Shape;526;p19"/>
            <p:cNvGrpSpPr/>
            <p:nvPr/>
          </p:nvGrpSpPr>
          <p:grpSpPr>
            <a:xfrm>
              <a:off x="0" y="1792252"/>
              <a:ext cx="160179" cy="144000"/>
              <a:chOff x="0" y="0"/>
              <a:chExt cx="904121" cy="812800"/>
            </a:xfrm>
          </p:grpSpPr>
          <p:sp>
            <p:nvSpPr>
              <p:cNvPr id="527" name="Google Shape;527;p19"/>
              <p:cNvSpPr/>
              <p:nvPr/>
            </p:nvSpPr>
            <p:spPr>
              <a:xfrm>
                <a:off x="0" y="0"/>
                <a:ext cx="904121" cy="812800"/>
              </a:xfrm>
              <a:custGeom>
                <a:rect b="b" l="l" r="r" t="t"/>
                <a:pathLst>
                  <a:path extrusionOk="0" h="812800" w="904121">
                    <a:moveTo>
                      <a:pt x="452060" y="0"/>
                    </a:moveTo>
                    <a:cubicBezTo>
                      <a:pt x="202394" y="0"/>
                      <a:pt x="0" y="181951"/>
                      <a:pt x="0" y="406400"/>
                    </a:cubicBezTo>
                    <a:cubicBezTo>
                      <a:pt x="0" y="630849"/>
                      <a:pt x="202394" y="812800"/>
                      <a:pt x="452060" y="812800"/>
                    </a:cubicBezTo>
                    <a:cubicBezTo>
                      <a:pt x="701727" y="812800"/>
                      <a:pt x="904121" y="630849"/>
                      <a:pt x="904121" y="406400"/>
                    </a:cubicBezTo>
                    <a:cubicBezTo>
                      <a:pt x="904121" y="181951"/>
                      <a:pt x="701727" y="0"/>
                      <a:pt x="45206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8" name="Google Shape;528;p19"/>
              <p:cNvSpPr txBox="1"/>
              <p:nvPr/>
            </p:nvSpPr>
            <p:spPr>
              <a:xfrm>
                <a:off x="84761" y="28575"/>
                <a:ext cx="734598"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29" name="Google Shape;529;p19"/>
            <p:cNvGrpSpPr/>
            <p:nvPr/>
          </p:nvGrpSpPr>
          <p:grpSpPr>
            <a:xfrm>
              <a:off x="10729483" y="0"/>
              <a:ext cx="160179" cy="144000"/>
              <a:chOff x="0" y="0"/>
              <a:chExt cx="904121" cy="812800"/>
            </a:xfrm>
          </p:grpSpPr>
          <p:sp>
            <p:nvSpPr>
              <p:cNvPr id="530" name="Google Shape;530;p19"/>
              <p:cNvSpPr/>
              <p:nvPr/>
            </p:nvSpPr>
            <p:spPr>
              <a:xfrm>
                <a:off x="0" y="0"/>
                <a:ext cx="904121" cy="812800"/>
              </a:xfrm>
              <a:custGeom>
                <a:rect b="b" l="l" r="r" t="t"/>
                <a:pathLst>
                  <a:path extrusionOk="0" h="812800" w="904121">
                    <a:moveTo>
                      <a:pt x="452060" y="0"/>
                    </a:moveTo>
                    <a:cubicBezTo>
                      <a:pt x="202394" y="0"/>
                      <a:pt x="0" y="181951"/>
                      <a:pt x="0" y="406400"/>
                    </a:cubicBezTo>
                    <a:cubicBezTo>
                      <a:pt x="0" y="630849"/>
                      <a:pt x="202394" y="812800"/>
                      <a:pt x="452060" y="812800"/>
                    </a:cubicBezTo>
                    <a:cubicBezTo>
                      <a:pt x="701727" y="812800"/>
                      <a:pt x="904121" y="630849"/>
                      <a:pt x="904121" y="406400"/>
                    </a:cubicBezTo>
                    <a:cubicBezTo>
                      <a:pt x="904121" y="181951"/>
                      <a:pt x="701727" y="0"/>
                      <a:pt x="45206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1" name="Google Shape;531;p19"/>
              <p:cNvSpPr txBox="1"/>
              <p:nvPr/>
            </p:nvSpPr>
            <p:spPr>
              <a:xfrm>
                <a:off x="84761" y="28575"/>
                <a:ext cx="734598"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32" name="Google Shape;532;p19"/>
            <p:cNvGrpSpPr/>
            <p:nvPr/>
          </p:nvGrpSpPr>
          <p:grpSpPr>
            <a:xfrm>
              <a:off x="10729483" y="1792252"/>
              <a:ext cx="160179" cy="144000"/>
              <a:chOff x="0" y="0"/>
              <a:chExt cx="904121" cy="812800"/>
            </a:xfrm>
          </p:grpSpPr>
          <p:sp>
            <p:nvSpPr>
              <p:cNvPr id="533" name="Google Shape;533;p19"/>
              <p:cNvSpPr/>
              <p:nvPr/>
            </p:nvSpPr>
            <p:spPr>
              <a:xfrm>
                <a:off x="0" y="0"/>
                <a:ext cx="904121" cy="812800"/>
              </a:xfrm>
              <a:custGeom>
                <a:rect b="b" l="l" r="r" t="t"/>
                <a:pathLst>
                  <a:path extrusionOk="0" h="812800" w="904121">
                    <a:moveTo>
                      <a:pt x="452060" y="0"/>
                    </a:moveTo>
                    <a:cubicBezTo>
                      <a:pt x="202394" y="0"/>
                      <a:pt x="0" y="181951"/>
                      <a:pt x="0" y="406400"/>
                    </a:cubicBezTo>
                    <a:cubicBezTo>
                      <a:pt x="0" y="630849"/>
                      <a:pt x="202394" y="812800"/>
                      <a:pt x="452060" y="812800"/>
                    </a:cubicBezTo>
                    <a:cubicBezTo>
                      <a:pt x="701727" y="812800"/>
                      <a:pt x="904121" y="630849"/>
                      <a:pt x="904121" y="406400"/>
                    </a:cubicBezTo>
                    <a:cubicBezTo>
                      <a:pt x="904121" y="181951"/>
                      <a:pt x="701727" y="0"/>
                      <a:pt x="45206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4" name="Google Shape;534;p19"/>
              <p:cNvSpPr txBox="1"/>
              <p:nvPr/>
            </p:nvSpPr>
            <p:spPr>
              <a:xfrm>
                <a:off x="84761" y="28575"/>
                <a:ext cx="734598"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sp>
        <p:nvSpPr>
          <p:cNvPr id="535" name="Google Shape;535;p19"/>
          <p:cNvSpPr txBox="1"/>
          <p:nvPr/>
        </p:nvSpPr>
        <p:spPr>
          <a:xfrm>
            <a:off x="1247808" y="1221424"/>
            <a:ext cx="7729031" cy="1066740"/>
          </a:xfrm>
          <a:prstGeom prst="rect">
            <a:avLst/>
          </a:prstGeom>
          <a:noFill/>
          <a:ln>
            <a:noFill/>
          </a:ln>
        </p:spPr>
        <p:txBody>
          <a:bodyPr anchorCtr="0" anchor="t" bIns="0" lIns="0" spcFirstLastPara="1" rIns="0" wrap="square" tIns="0">
            <a:spAutoFit/>
          </a:bodyPr>
          <a:lstStyle/>
          <a:p>
            <a:pPr indent="0" lvl="0" marL="0" marR="0" rtl="0" algn="l">
              <a:lnSpc>
                <a:spcPct val="120017"/>
              </a:lnSpc>
              <a:spcBef>
                <a:spcPts val="0"/>
              </a:spcBef>
              <a:spcAft>
                <a:spcPts val="0"/>
              </a:spcAft>
              <a:buNone/>
            </a:pPr>
            <a:r>
              <a:rPr b="0" i="0" lang="en-US" sz="7019" u="none" cap="none" strike="noStrike">
                <a:solidFill>
                  <a:srgbClr val="FFFFFF"/>
                </a:solidFill>
                <a:latin typeface="Russo One"/>
                <a:ea typeface="Russo One"/>
                <a:cs typeface="Russo One"/>
                <a:sym typeface="Russo One"/>
              </a:rPr>
              <a:t>GALLERY IMAGE</a:t>
            </a:r>
            <a:endParaRPr/>
          </a:p>
        </p:txBody>
      </p:sp>
      <p:sp>
        <p:nvSpPr>
          <p:cNvPr id="536" name="Google Shape;536;p19"/>
          <p:cNvSpPr txBox="1"/>
          <p:nvPr/>
        </p:nvSpPr>
        <p:spPr>
          <a:xfrm>
            <a:off x="1247808" y="2582879"/>
            <a:ext cx="7300800" cy="3231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i="0" lang="en-US" sz="2100" u="none" cap="none" strike="noStrike">
                <a:solidFill>
                  <a:srgbClr val="FFFFFF"/>
                </a:solidFill>
                <a:latin typeface="Open Sans"/>
                <a:ea typeface="Open Sans"/>
                <a:cs typeface="Open Sans"/>
                <a:sym typeface="Open Sans"/>
              </a:rPr>
              <a:t>What can you say about your projects? Share it here!</a:t>
            </a:r>
            <a:endParaRPr>
              <a:latin typeface="Open Sans"/>
              <a:ea typeface="Open Sans"/>
              <a:cs typeface="Open Sans"/>
              <a:sym typeface="Open Sans"/>
            </a:endParaRPr>
          </a:p>
        </p:txBody>
      </p:sp>
      <p:pic>
        <p:nvPicPr>
          <p:cNvPr id="537" name="Google Shape;537;p19"/>
          <p:cNvPicPr preferRelativeResize="0"/>
          <p:nvPr/>
        </p:nvPicPr>
        <p:blipFill>
          <a:blip r:embed="rId3">
            <a:alphaModFix/>
          </a:blip>
          <a:stretch>
            <a:fillRect/>
          </a:stretch>
        </p:blipFill>
        <p:spPr>
          <a:xfrm>
            <a:off x="11703075" y="1221429"/>
            <a:ext cx="941125" cy="838566"/>
          </a:xfrm>
          <a:prstGeom prst="rect">
            <a:avLst/>
          </a:prstGeom>
          <a:noFill/>
          <a:ln>
            <a:noFill/>
          </a:ln>
        </p:spPr>
      </p:pic>
      <p:pic>
        <p:nvPicPr>
          <p:cNvPr id="538" name="Google Shape;538;p19"/>
          <p:cNvPicPr preferRelativeResize="0"/>
          <p:nvPr/>
        </p:nvPicPr>
        <p:blipFill>
          <a:blip r:embed="rId4">
            <a:alphaModFix/>
          </a:blip>
          <a:stretch>
            <a:fillRect/>
          </a:stretch>
        </p:blipFill>
        <p:spPr>
          <a:xfrm>
            <a:off x="1028700" y="3582625"/>
            <a:ext cx="5346492" cy="5797624"/>
          </a:xfrm>
          <a:prstGeom prst="rect">
            <a:avLst/>
          </a:prstGeom>
          <a:noFill/>
          <a:ln>
            <a:noFill/>
          </a:ln>
        </p:spPr>
      </p:pic>
      <p:pic>
        <p:nvPicPr>
          <p:cNvPr id="539" name="Google Shape;539;p19"/>
          <p:cNvPicPr preferRelativeResize="0"/>
          <p:nvPr/>
        </p:nvPicPr>
        <p:blipFill>
          <a:blip r:embed="rId5">
            <a:alphaModFix/>
          </a:blip>
          <a:stretch>
            <a:fillRect/>
          </a:stretch>
        </p:blipFill>
        <p:spPr>
          <a:xfrm>
            <a:off x="6470650" y="3582625"/>
            <a:ext cx="5346500" cy="5791034"/>
          </a:xfrm>
          <a:prstGeom prst="rect">
            <a:avLst/>
          </a:prstGeom>
          <a:noFill/>
          <a:ln>
            <a:noFill/>
          </a:ln>
        </p:spPr>
      </p:pic>
      <p:pic>
        <p:nvPicPr>
          <p:cNvPr id="540" name="Google Shape;540;p19"/>
          <p:cNvPicPr preferRelativeResize="0"/>
          <p:nvPr/>
        </p:nvPicPr>
        <p:blipFill>
          <a:blip r:embed="rId6">
            <a:alphaModFix/>
          </a:blip>
          <a:stretch>
            <a:fillRect/>
          </a:stretch>
        </p:blipFill>
        <p:spPr>
          <a:xfrm>
            <a:off x="11912600" y="3582625"/>
            <a:ext cx="5346499" cy="5797631"/>
          </a:xfrm>
          <a:prstGeom prst="rect">
            <a:avLst/>
          </a:prstGeom>
          <a:noFill/>
          <a:ln>
            <a:noFill/>
          </a:ln>
        </p:spPr>
      </p:pic>
      <p:pic>
        <p:nvPicPr>
          <p:cNvPr id="541" name="Google Shape;541;p19"/>
          <p:cNvPicPr preferRelativeResize="0"/>
          <p:nvPr/>
        </p:nvPicPr>
        <p:blipFill>
          <a:blip r:embed="rId7">
            <a:alphaModFix/>
          </a:blip>
          <a:stretch>
            <a:fillRect/>
          </a:stretch>
        </p:blipFill>
        <p:spPr>
          <a:xfrm>
            <a:off x="4784875" y="8742825"/>
            <a:ext cx="941125" cy="103670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Year-End Accounting Checklist  Presentation">
  <a:themeElements>
    <a:clrScheme name="Office">
      <a:dk1>
        <a:srgbClr val="000000"/>
      </a:dk1>
      <a:lt1>
        <a:srgbClr val="FFFFFF"/>
      </a:lt1>
      <a:dk2>
        <a:srgbClr val="16181B"/>
      </a:dk2>
      <a:lt2>
        <a:srgbClr val="333940"/>
      </a:lt2>
      <a:accent1>
        <a:srgbClr val="888888"/>
      </a:accent1>
      <a:accent2>
        <a:srgbClr val="FFFFFF"/>
      </a:accent2>
      <a:accent3>
        <a:srgbClr val="16181B"/>
      </a:accent3>
      <a:accent4>
        <a:srgbClr val="333940"/>
      </a:accent4>
      <a:accent5>
        <a:srgbClr val="888888"/>
      </a:accent5>
      <a:accent6>
        <a:srgbClr val="FFFFFF"/>
      </a:accent6>
      <a:hlink>
        <a:srgbClr val="16181B"/>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