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Dela Gothic One"/>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DelaGothicOne-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4.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8.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7.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6.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964500" y="1642425"/>
            <a:ext cx="163590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3883350" y="5057400"/>
            <a:ext cx="105213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pic>
        <p:nvPicPr>
          <p:cNvPr id="12" name="Google Shape;12;p3"/>
          <p:cNvPicPr preferRelativeResize="0"/>
          <p:nvPr/>
        </p:nvPicPr>
        <p:blipFill>
          <a:blip r:embed="rId2">
            <a:alphaModFix/>
          </a:blip>
          <a:stretch>
            <a:fillRect/>
          </a:stretch>
        </p:blipFill>
        <p:spPr>
          <a:xfrm>
            <a:off x="15230076" y="-1738750"/>
            <a:ext cx="14774927" cy="15414676"/>
          </a:xfrm>
          <a:prstGeom prst="rect">
            <a:avLst/>
          </a:prstGeom>
          <a:noFill/>
          <a:ln>
            <a:noFill/>
          </a:ln>
        </p:spPr>
      </p:pic>
      <p:pic>
        <p:nvPicPr>
          <p:cNvPr id="13" name="Google Shape;13;p3"/>
          <p:cNvPicPr preferRelativeResize="0"/>
          <p:nvPr/>
        </p:nvPicPr>
        <p:blipFill>
          <a:blip r:embed="rId3">
            <a:alphaModFix/>
          </a:blip>
          <a:stretch>
            <a:fillRect/>
          </a:stretch>
        </p:blipFill>
        <p:spPr>
          <a:xfrm>
            <a:off x="15549850" y="2680825"/>
            <a:ext cx="3306075" cy="4340049"/>
          </a:xfrm>
          <a:prstGeom prst="rect">
            <a:avLst/>
          </a:prstGeom>
          <a:noFill/>
          <a:ln>
            <a:noFill/>
          </a:ln>
        </p:spPr>
      </p:pic>
      <p:pic>
        <p:nvPicPr>
          <p:cNvPr id="14" name="Google Shape;14;p3"/>
          <p:cNvPicPr preferRelativeResize="0"/>
          <p:nvPr/>
        </p:nvPicPr>
        <p:blipFill>
          <a:blip r:embed="rId4">
            <a:alphaModFix/>
          </a:blip>
          <a:stretch>
            <a:fillRect/>
          </a:stretch>
        </p:blipFill>
        <p:spPr>
          <a:xfrm>
            <a:off x="964500" y="4687877"/>
            <a:ext cx="3059325" cy="34546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pic>
        <p:nvPicPr>
          <p:cNvPr id="16" name="Google Shape;16;p4"/>
          <p:cNvPicPr preferRelativeResize="0"/>
          <p:nvPr/>
        </p:nvPicPr>
        <p:blipFill>
          <a:blip r:embed="rId2">
            <a:alphaModFix/>
          </a:blip>
          <a:stretch>
            <a:fillRect/>
          </a:stretch>
        </p:blipFill>
        <p:spPr>
          <a:xfrm>
            <a:off x="762000" y="-7505525"/>
            <a:ext cx="25190400" cy="24895175"/>
          </a:xfrm>
          <a:prstGeom prst="rect">
            <a:avLst/>
          </a:prstGeom>
          <a:noFill/>
          <a:ln>
            <a:noFill/>
          </a:ln>
        </p:spPr>
      </p:pic>
      <p:pic>
        <p:nvPicPr>
          <p:cNvPr id="17" name="Google Shape;17;p4"/>
          <p:cNvPicPr preferRelativeResize="0"/>
          <p:nvPr/>
        </p:nvPicPr>
        <p:blipFill>
          <a:blip r:embed="rId3">
            <a:alphaModFix/>
          </a:blip>
          <a:stretch>
            <a:fillRect/>
          </a:stretch>
        </p:blipFill>
        <p:spPr>
          <a:xfrm>
            <a:off x="11695146" y="8107510"/>
            <a:ext cx="4644301" cy="1485202"/>
          </a:xfrm>
          <a:prstGeom prst="rect">
            <a:avLst/>
          </a:prstGeom>
          <a:noFill/>
          <a:ln>
            <a:noFill/>
          </a:ln>
        </p:spPr>
      </p:pic>
      <p:pic>
        <p:nvPicPr>
          <p:cNvPr id="18" name="Google Shape;18;p4"/>
          <p:cNvPicPr preferRelativeResize="0"/>
          <p:nvPr/>
        </p:nvPicPr>
        <p:blipFill>
          <a:blip r:embed="rId4">
            <a:alphaModFix/>
          </a:blip>
          <a:stretch>
            <a:fillRect/>
          </a:stretch>
        </p:blipFill>
        <p:spPr>
          <a:xfrm>
            <a:off x="-1472475" y="992662"/>
            <a:ext cx="4644300" cy="1983910"/>
          </a:xfrm>
          <a:prstGeom prst="rect">
            <a:avLst/>
          </a:prstGeom>
          <a:noFill/>
          <a:ln>
            <a:noFill/>
          </a:ln>
        </p:spPr>
      </p:pic>
      <p:sp>
        <p:nvSpPr>
          <p:cNvPr id="19" name="Google Shape;19;p4"/>
          <p:cNvSpPr txBox="1"/>
          <p:nvPr>
            <p:ph type="title"/>
          </p:nvPr>
        </p:nvSpPr>
        <p:spPr>
          <a:xfrm>
            <a:off x="6415750" y="1833575"/>
            <a:ext cx="10865400" cy="1143000"/>
          </a:xfrm>
          <a:prstGeom prst="rect">
            <a:avLst/>
          </a:prstGeom>
          <a:noFill/>
          <a:ln>
            <a:noFill/>
          </a:ln>
        </p:spPr>
        <p:txBody>
          <a:bodyPr anchorCtr="0" anchor="ctr" bIns="45700" lIns="91425" spcFirstLastPara="1" rIns="91425" wrap="square" tIns="45700">
            <a:normAutofit/>
          </a:bodyPr>
          <a:lstStyle>
            <a:lvl1pPr lvl="0" algn="r">
              <a:spcBef>
                <a:spcPts val="0"/>
              </a:spcBef>
              <a:spcAft>
                <a:spcPts val="0"/>
              </a:spcAft>
              <a:buClr>
                <a:schemeClr val="lt2"/>
              </a:buClr>
              <a:buSzPts val="1800"/>
              <a:buNone/>
              <a:defRPr>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body"/>
          </p:nvPr>
        </p:nvSpPr>
        <p:spPr>
          <a:xfrm>
            <a:off x="375550" y="4309888"/>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pic>
        <p:nvPicPr>
          <p:cNvPr id="22" name="Google Shape;22;p5"/>
          <p:cNvPicPr preferRelativeResize="0"/>
          <p:nvPr/>
        </p:nvPicPr>
        <p:blipFill>
          <a:blip r:embed="rId2">
            <a:alphaModFix/>
          </a:blip>
          <a:stretch>
            <a:fillRect/>
          </a:stretch>
        </p:blipFill>
        <p:spPr>
          <a:xfrm>
            <a:off x="-9406414" y="-2774850"/>
            <a:ext cx="17731601" cy="18489999"/>
          </a:xfrm>
          <a:prstGeom prst="rect">
            <a:avLst/>
          </a:prstGeom>
          <a:noFill/>
          <a:ln>
            <a:noFill/>
          </a:ln>
        </p:spPr>
      </p:pic>
      <p:pic>
        <p:nvPicPr>
          <p:cNvPr id="23" name="Google Shape;23;p5"/>
          <p:cNvPicPr preferRelativeResize="0"/>
          <p:nvPr/>
        </p:nvPicPr>
        <p:blipFill>
          <a:blip r:embed="rId3">
            <a:alphaModFix/>
          </a:blip>
          <a:stretch>
            <a:fillRect/>
          </a:stretch>
        </p:blipFill>
        <p:spPr>
          <a:xfrm>
            <a:off x="7023725" y="6218252"/>
            <a:ext cx="4584125" cy="1748836"/>
          </a:xfrm>
          <a:prstGeom prst="rect">
            <a:avLst/>
          </a:prstGeom>
          <a:noFill/>
          <a:ln>
            <a:noFill/>
          </a:ln>
        </p:spPr>
      </p:pic>
      <p:pic>
        <p:nvPicPr>
          <p:cNvPr id="24" name="Google Shape;24;p5"/>
          <p:cNvPicPr preferRelativeResize="0"/>
          <p:nvPr/>
        </p:nvPicPr>
        <p:blipFill>
          <a:blip r:embed="rId4">
            <a:alphaModFix/>
          </a:blip>
          <a:stretch>
            <a:fillRect/>
          </a:stretch>
        </p:blipFill>
        <p:spPr>
          <a:xfrm>
            <a:off x="-5688925" y="-396994"/>
            <a:ext cx="8886649" cy="3825997"/>
          </a:xfrm>
          <a:prstGeom prst="rect">
            <a:avLst/>
          </a:prstGeom>
          <a:noFill/>
          <a:ln>
            <a:noFill/>
          </a:ln>
        </p:spPr>
      </p:pic>
      <p:sp>
        <p:nvSpPr>
          <p:cNvPr id="25" name="Google Shape;25;p5"/>
          <p:cNvSpPr txBox="1"/>
          <p:nvPr>
            <p:ph type="title"/>
          </p:nvPr>
        </p:nvSpPr>
        <p:spPr>
          <a:xfrm>
            <a:off x="4770458" y="835000"/>
            <a:ext cx="130278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Font typeface="Calibri"/>
              <a:buNone/>
              <a:defRPr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
          <p:cNvSpPr txBox="1"/>
          <p:nvPr>
            <p:ph idx="1" type="body"/>
          </p:nvPr>
        </p:nvSpPr>
        <p:spPr>
          <a:xfrm>
            <a:off x="-298212" y="63425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lt2"/>
              </a:buClr>
              <a:buSzPts val="2400"/>
              <a:buNone/>
              <a:defRPr>
                <a:solidFill>
                  <a:schemeClr val="lt2"/>
                </a:solidFill>
              </a:defRPr>
            </a:lvl1pPr>
            <a:lvl2pPr indent="-228600" lvl="1" marL="914400" algn="l">
              <a:spcBef>
                <a:spcPts val="360"/>
              </a:spcBef>
              <a:spcAft>
                <a:spcPts val="0"/>
              </a:spcAft>
              <a:buClr>
                <a:schemeClr val="lt2"/>
              </a:buClr>
              <a:buSzPts val="2400"/>
              <a:buNone/>
              <a:defRPr>
                <a:solidFill>
                  <a:schemeClr val="lt2"/>
                </a:solidFill>
              </a:defRPr>
            </a:lvl2pPr>
            <a:lvl3pPr indent="-228600" lvl="2" marL="1371600" algn="l">
              <a:spcBef>
                <a:spcPts val="320"/>
              </a:spcBef>
              <a:spcAft>
                <a:spcPts val="0"/>
              </a:spcAft>
              <a:buClr>
                <a:schemeClr val="lt2"/>
              </a:buClr>
              <a:buSzPts val="2400"/>
              <a:buNone/>
              <a:defRPr>
                <a:solidFill>
                  <a:schemeClr val="lt2"/>
                </a:solidFill>
              </a:defRPr>
            </a:lvl3pPr>
            <a:lvl4pPr indent="-228600" lvl="3" marL="1828800" algn="l">
              <a:spcBef>
                <a:spcPts val="280"/>
              </a:spcBef>
              <a:spcAft>
                <a:spcPts val="0"/>
              </a:spcAft>
              <a:buClr>
                <a:schemeClr val="lt2"/>
              </a:buClr>
              <a:buSzPts val="2400"/>
              <a:buNone/>
              <a:defRPr>
                <a:solidFill>
                  <a:schemeClr val="lt2"/>
                </a:solidFill>
              </a:defRPr>
            </a:lvl4pPr>
            <a:lvl5pPr indent="-228600" lvl="4" marL="2286000" algn="l">
              <a:spcBef>
                <a:spcPts val="280"/>
              </a:spcBef>
              <a:spcAft>
                <a:spcPts val="0"/>
              </a:spcAft>
              <a:buClr>
                <a:schemeClr val="lt2"/>
              </a:buClr>
              <a:buSzPts val="2400"/>
              <a:buNone/>
              <a:defRPr>
                <a:solidFill>
                  <a:schemeClr val="lt2"/>
                </a:solidFill>
              </a:defRPr>
            </a:lvl5pPr>
            <a:lvl6pPr indent="-228600" lvl="5" marL="2743200" algn="l">
              <a:spcBef>
                <a:spcPts val="280"/>
              </a:spcBef>
              <a:spcAft>
                <a:spcPts val="0"/>
              </a:spcAft>
              <a:buClr>
                <a:schemeClr val="lt2"/>
              </a:buClr>
              <a:buSzPts val="2400"/>
              <a:buNone/>
              <a:defRPr>
                <a:solidFill>
                  <a:schemeClr val="lt2"/>
                </a:solidFill>
              </a:defRPr>
            </a:lvl6pPr>
            <a:lvl7pPr indent="-228600" lvl="6" marL="3200400" algn="l">
              <a:spcBef>
                <a:spcPts val="280"/>
              </a:spcBef>
              <a:spcAft>
                <a:spcPts val="0"/>
              </a:spcAft>
              <a:buClr>
                <a:schemeClr val="lt2"/>
              </a:buClr>
              <a:buSzPts val="2400"/>
              <a:buNone/>
              <a:defRPr>
                <a:solidFill>
                  <a:schemeClr val="lt2"/>
                </a:solidFill>
              </a:defRPr>
            </a:lvl7pPr>
            <a:lvl8pPr indent="-228600" lvl="7" marL="3657600" algn="l">
              <a:spcBef>
                <a:spcPts val="280"/>
              </a:spcBef>
              <a:spcAft>
                <a:spcPts val="0"/>
              </a:spcAft>
              <a:buClr>
                <a:schemeClr val="lt2"/>
              </a:buClr>
              <a:buSzPts val="2400"/>
              <a:buNone/>
              <a:defRPr>
                <a:solidFill>
                  <a:schemeClr val="lt2"/>
                </a:solidFill>
              </a:defRPr>
            </a:lvl8pPr>
            <a:lvl9pPr indent="-228600" lvl="8" marL="4114800" algn="l">
              <a:spcBef>
                <a:spcPts val="280"/>
              </a:spcBef>
              <a:spcAft>
                <a:spcPts val="0"/>
              </a:spcAft>
              <a:buClr>
                <a:schemeClr val="lt2"/>
              </a:buClr>
              <a:buSzPts val="2400"/>
              <a:buNone/>
              <a:defRPr>
                <a:solidFill>
                  <a:schemeClr val="lt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6"/>
          <p:cNvSpPr txBox="1"/>
          <p:nvPr>
            <p:ph type="title"/>
          </p:nvPr>
        </p:nvSpPr>
        <p:spPr>
          <a:xfrm>
            <a:off x="1074750" y="1445850"/>
            <a:ext cx="16138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
          <p:cNvSpPr txBox="1"/>
          <p:nvPr>
            <p:ph idx="1" type="body"/>
          </p:nvPr>
        </p:nvSpPr>
        <p:spPr>
          <a:xfrm>
            <a:off x="865425" y="3947425"/>
            <a:ext cx="7825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0" name="Google Shape;30;p6"/>
          <p:cNvSpPr txBox="1"/>
          <p:nvPr>
            <p:ph idx="2" type="body"/>
          </p:nvPr>
        </p:nvSpPr>
        <p:spPr>
          <a:xfrm>
            <a:off x="8986175" y="3947425"/>
            <a:ext cx="78255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31" name="Google Shape;31;p6"/>
          <p:cNvPicPr preferRelativeResize="0"/>
          <p:nvPr/>
        </p:nvPicPr>
        <p:blipFill>
          <a:blip r:embed="rId2">
            <a:alphaModFix/>
          </a:blip>
          <a:stretch>
            <a:fillRect/>
          </a:stretch>
        </p:blipFill>
        <p:spPr>
          <a:xfrm>
            <a:off x="14127025" y="-2110154"/>
            <a:ext cx="13684699" cy="1525667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 name="Shape 32"/>
        <p:cNvGrpSpPr/>
        <p:nvPr/>
      </p:nvGrpSpPr>
      <p:grpSpPr>
        <a:xfrm>
          <a:off x="0" y="0"/>
          <a:ext cx="0" cy="0"/>
          <a:chOff x="0" y="0"/>
          <a:chExt cx="0" cy="0"/>
        </a:xfrm>
      </p:grpSpPr>
      <p:sp>
        <p:nvSpPr>
          <p:cNvPr id="33" name="Google Shape;33;p7"/>
          <p:cNvSpPr txBox="1"/>
          <p:nvPr>
            <p:ph type="title"/>
          </p:nvPr>
        </p:nvSpPr>
        <p:spPr>
          <a:xfrm>
            <a:off x="1074750" y="1445850"/>
            <a:ext cx="16138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7"/>
          <p:cNvSpPr txBox="1"/>
          <p:nvPr>
            <p:ph idx="1" type="body"/>
          </p:nvPr>
        </p:nvSpPr>
        <p:spPr>
          <a:xfrm>
            <a:off x="2192100" y="4692225"/>
            <a:ext cx="6091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35" name="Google Shape;35;p7"/>
          <p:cNvSpPr txBox="1"/>
          <p:nvPr>
            <p:ph idx="2" type="body"/>
          </p:nvPr>
        </p:nvSpPr>
        <p:spPr>
          <a:xfrm>
            <a:off x="8506284" y="4692225"/>
            <a:ext cx="60942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pic>
        <p:nvPicPr>
          <p:cNvPr id="36" name="Google Shape;36;p7"/>
          <p:cNvPicPr preferRelativeResize="0"/>
          <p:nvPr/>
        </p:nvPicPr>
        <p:blipFill>
          <a:blip r:embed="rId2">
            <a:alphaModFix/>
          </a:blip>
          <a:stretch>
            <a:fillRect/>
          </a:stretch>
        </p:blipFill>
        <p:spPr>
          <a:xfrm>
            <a:off x="12741100" y="-1577723"/>
            <a:ext cx="18084248" cy="18536801"/>
          </a:xfrm>
          <a:prstGeom prst="rect">
            <a:avLst/>
          </a:prstGeom>
          <a:noFill/>
          <a:ln>
            <a:noFill/>
          </a:ln>
        </p:spPr>
      </p:pic>
      <p:pic>
        <p:nvPicPr>
          <p:cNvPr id="37" name="Google Shape;37;p7"/>
          <p:cNvPicPr preferRelativeResize="0"/>
          <p:nvPr/>
        </p:nvPicPr>
        <p:blipFill>
          <a:blip r:embed="rId3">
            <a:alphaModFix/>
          </a:blip>
          <a:stretch>
            <a:fillRect/>
          </a:stretch>
        </p:blipFill>
        <p:spPr>
          <a:xfrm>
            <a:off x="209550" y="6037409"/>
            <a:ext cx="1774450" cy="3986417"/>
          </a:xfrm>
          <a:prstGeom prst="rect">
            <a:avLst/>
          </a:prstGeom>
          <a:noFill/>
          <a:ln>
            <a:noFill/>
          </a:ln>
        </p:spPr>
      </p:pic>
      <p:pic>
        <p:nvPicPr>
          <p:cNvPr id="38" name="Google Shape;38;p7"/>
          <p:cNvPicPr preferRelativeResize="0"/>
          <p:nvPr/>
        </p:nvPicPr>
        <p:blipFill>
          <a:blip r:embed="rId4">
            <a:alphaModFix/>
          </a:blip>
          <a:stretch>
            <a:fillRect/>
          </a:stretch>
        </p:blipFill>
        <p:spPr>
          <a:xfrm>
            <a:off x="11716157" y="3186325"/>
            <a:ext cx="4612050" cy="293984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 name="Shape 39"/>
        <p:cNvGrpSpPr/>
        <p:nvPr/>
      </p:nvGrpSpPr>
      <p:grpSpPr>
        <a:xfrm>
          <a:off x="0" y="0"/>
          <a:ext cx="0" cy="0"/>
          <a:chOff x="0" y="0"/>
          <a:chExt cx="0" cy="0"/>
        </a:xfrm>
      </p:grpSpPr>
      <p:sp>
        <p:nvSpPr>
          <p:cNvPr id="40" name="Google Shape;40;p8"/>
          <p:cNvSpPr txBox="1"/>
          <p:nvPr>
            <p:ph type="title"/>
          </p:nvPr>
        </p:nvSpPr>
        <p:spPr>
          <a:xfrm>
            <a:off x="1074750" y="1445850"/>
            <a:ext cx="16138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1" name="Google Shape;41;p8"/>
          <p:cNvPicPr preferRelativeResize="0"/>
          <p:nvPr/>
        </p:nvPicPr>
        <p:blipFill>
          <a:blip r:embed="rId2">
            <a:alphaModFix/>
          </a:blip>
          <a:stretch>
            <a:fillRect/>
          </a:stretch>
        </p:blipFill>
        <p:spPr>
          <a:xfrm>
            <a:off x="-6529675" y="5901200"/>
            <a:ext cx="12200551" cy="11967648"/>
          </a:xfrm>
          <a:prstGeom prst="rect">
            <a:avLst/>
          </a:prstGeom>
          <a:noFill/>
          <a:ln>
            <a:noFill/>
          </a:ln>
        </p:spPr>
      </p:pic>
      <p:pic>
        <p:nvPicPr>
          <p:cNvPr id="42" name="Google Shape;42;p8"/>
          <p:cNvPicPr preferRelativeResize="0"/>
          <p:nvPr/>
        </p:nvPicPr>
        <p:blipFill>
          <a:blip r:embed="rId3">
            <a:alphaModFix/>
          </a:blip>
          <a:stretch>
            <a:fillRect/>
          </a:stretch>
        </p:blipFill>
        <p:spPr>
          <a:xfrm>
            <a:off x="14102023" y="-1624625"/>
            <a:ext cx="15039350" cy="14870451"/>
          </a:xfrm>
          <a:prstGeom prst="rect">
            <a:avLst/>
          </a:prstGeom>
          <a:noFill/>
          <a:ln>
            <a:noFill/>
          </a:ln>
        </p:spPr>
      </p:pic>
      <p:pic>
        <p:nvPicPr>
          <p:cNvPr id="43" name="Google Shape;43;p8"/>
          <p:cNvPicPr preferRelativeResize="0"/>
          <p:nvPr/>
        </p:nvPicPr>
        <p:blipFill>
          <a:blip r:embed="rId4">
            <a:alphaModFix/>
          </a:blip>
          <a:stretch>
            <a:fillRect/>
          </a:stretch>
        </p:blipFill>
        <p:spPr>
          <a:xfrm>
            <a:off x="12877375" y="8510418"/>
            <a:ext cx="3364925" cy="91873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9"/>
          <p:cNvSpPr txBox="1"/>
          <p:nvPr>
            <p:ph idx="1" type="body"/>
          </p:nvPr>
        </p:nvSpPr>
        <p:spPr>
          <a:xfrm>
            <a:off x="8141475" y="4125300"/>
            <a:ext cx="10513500" cy="4691100"/>
          </a:xfrm>
          <a:prstGeom prst="rect">
            <a:avLst/>
          </a:prstGeom>
          <a:noFill/>
          <a:ln>
            <a:noFill/>
          </a:ln>
        </p:spPr>
        <p:txBody>
          <a:bodyPr anchorCtr="0" anchor="t" bIns="45700" lIns="91425" spcFirstLastPara="1" rIns="91425" wrap="square" tIns="45700">
            <a:normAutofit/>
          </a:bodyPr>
          <a:lstStyle>
            <a:lvl1pPr indent="-381000" lvl="0" marL="457200" rtl="0" algn="l">
              <a:spcBef>
                <a:spcPts val="640"/>
              </a:spcBef>
              <a:spcAft>
                <a:spcPts val="0"/>
              </a:spcAft>
              <a:buClr>
                <a:schemeClr val="dk1"/>
              </a:buClr>
              <a:buSzPts val="2400"/>
              <a:buChar char="•"/>
              <a:defRPr/>
            </a:lvl1pPr>
            <a:lvl2pPr indent="-381000" lvl="1" marL="914400" rtl="0" algn="l">
              <a:spcBef>
                <a:spcPts val="560"/>
              </a:spcBef>
              <a:spcAft>
                <a:spcPts val="0"/>
              </a:spcAft>
              <a:buClr>
                <a:schemeClr val="dk1"/>
              </a:buClr>
              <a:buSzPts val="2400"/>
              <a:buChar char="–"/>
              <a:defRPr/>
            </a:lvl2pPr>
            <a:lvl3pPr indent="-381000" lvl="2" marL="1371600" rtl="0" algn="l">
              <a:spcBef>
                <a:spcPts val="480"/>
              </a:spcBef>
              <a:spcAft>
                <a:spcPts val="0"/>
              </a:spcAft>
              <a:buClr>
                <a:schemeClr val="dk1"/>
              </a:buClr>
              <a:buSzPts val="2400"/>
              <a:buChar char="•"/>
              <a:defRPr/>
            </a:lvl3pPr>
            <a:lvl4pPr indent="-381000" lvl="3" marL="1828800" rtl="0" algn="l">
              <a:spcBef>
                <a:spcPts val="400"/>
              </a:spcBef>
              <a:spcAft>
                <a:spcPts val="0"/>
              </a:spcAft>
              <a:buClr>
                <a:schemeClr val="dk1"/>
              </a:buClr>
              <a:buSzPts val="2400"/>
              <a:buChar char="–"/>
              <a:defRPr/>
            </a:lvl4pPr>
            <a:lvl5pPr indent="-381000" lvl="4" marL="2286000" rtl="0" algn="l">
              <a:spcBef>
                <a:spcPts val="400"/>
              </a:spcBef>
              <a:spcAft>
                <a:spcPts val="0"/>
              </a:spcAft>
              <a:buClr>
                <a:schemeClr val="dk1"/>
              </a:buClr>
              <a:buSzPts val="2400"/>
              <a:buChar char="»"/>
              <a:defRPr/>
            </a:lvl5pPr>
            <a:lvl6pPr indent="-381000" lvl="5" marL="2743200" rtl="0" algn="l">
              <a:spcBef>
                <a:spcPts val="400"/>
              </a:spcBef>
              <a:spcAft>
                <a:spcPts val="0"/>
              </a:spcAft>
              <a:buClr>
                <a:schemeClr val="dk1"/>
              </a:buClr>
              <a:buSzPts val="2400"/>
              <a:buChar char="•"/>
              <a:defRPr/>
            </a:lvl6pPr>
            <a:lvl7pPr indent="-381000" lvl="6" marL="3200400" rtl="0" algn="l">
              <a:spcBef>
                <a:spcPts val="400"/>
              </a:spcBef>
              <a:spcAft>
                <a:spcPts val="0"/>
              </a:spcAft>
              <a:buClr>
                <a:schemeClr val="dk1"/>
              </a:buClr>
              <a:buSzPts val="2400"/>
              <a:buChar char="•"/>
              <a:defRPr/>
            </a:lvl7pPr>
            <a:lvl8pPr indent="-381000" lvl="7" marL="3657600" rtl="0" algn="l">
              <a:spcBef>
                <a:spcPts val="400"/>
              </a:spcBef>
              <a:spcAft>
                <a:spcPts val="0"/>
              </a:spcAft>
              <a:buClr>
                <a:schemeClr val="dk1"/>
              </a:buClr>
              <a:buSzPts val="2400"/>
              <a:buChar char="•"/>
              <a:defRPr/>
            </a:lvl8pPr>
            <a:lvl9pPr indent="-381000" lvl="8" marL="4114800" rtl="0" algn="l">
              <a:spcBef>
                <a:spcPts val="400"/>
              </a:spcBef>
              <a:spcAft>
                <a:spcPts val="0"/>
              </a:spcAft>
              <a:buClr>
                <a:schemeClr val="dk1"/>
              </a:buClr>
              <a:buSzPts val="2400"/>
              <a:buChar char="•"/>
              <a:defRPr/>
            </a:lvl9pPr>
          </a:lstStyle>
          <a:p/>
        </p:txBody>
      </p:sp>
      <p:pic>
        <p:nvPicPr>
          <p:cNvPr id="46" name="Google Shape;46;p9"/>
          <p:cNvPicPr preferRelativeResize="0"/>
          <p:nvPr/>
        </p:nvPicPr>
        <p:blipFill>
          <a:blip r:embed="rId2">
            <a:alphaModFix/>
          </a:blip>
          <a:stretch>
            <a:fillRect/>
          </a:stretch>
        </p:blipFill>
        <p:spPr>
          <a:xfrm>
            <a:off x="-10459526" y="2753125"/>
            <a:ext cx="17457250" cy="17894001"/>
          </a:xfrm>
          <a:prstGeom prst="rect">
            <a:avLst/>
          </a:prstGeom>
          <a:noFill/>
          <a:ln>
            <a:noFill/>
          </a:ln>
        </p:spPr>
      </p:pic>
      <p:sp>
        <p:nvSpPr>
          <p:cNvPr id="47" name="Google Shape;47;p9"/>
          <p:cNvSpPr txBox="1"/>
          <p:nvPr>
            <p:ph type="title"/>
          </p:nvPr>
        </p:nvSpPr>
        <p:spPr>
          <a:xfrm>
            <a:off x="1028700" y="2007975"/>
            <a:ext cx="162306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b="1"/>
            </a:lvl1pPr>
            <a:lvl2pPr lvl="1" algn="ctr">
              <a:spcBef>
                <a:spcPts val="0"/>
              </a:spcBef>
              <a:spcAft>
                <a:spcPts val="0"/>
              </a:spcAft>
              <a:buSzPts val="9000"/>
              <a:buFont typeface="Dela Gothic One"/>
              <a:buNone/>
              <a:defRPr sz="9000">
                <a:latin typeface="Dela Gothic One"/>
                <a:ea typeface="Dela Gothic One"/>
                <a:cs typeface="Dela Gothic One"/>
                <a:sym typeface="Dela Gothic One"/>
              </a:defRPr>
            </a:lvl2pPr>
            <a:lvl3pPr lvl="2" algn="ctr">
              <a:spcBef>
                <a:spcPts val="0"/>
              </a:spcBef>
              <a:spcAft>
                <a:spcPts val="0"/>
              </a:spcAft>
              <a:buSzPts val="9000"/>
              <a:buFont typeface="Dela Gothic One"/>
              <a:buNone/>
              <a:defRPr sz="9000">
                <a:latin typeface="Dela Gothic One"/>
                <a:ea typeface="Dela Gothic One"/>
                <a:cs typeface="Dela Gothic One"/>
                <a:sym typeface="Dela Gothic One"/>
              </a:defRPr>
            </a:lvl3pPr>
            <a:lvl4pPr lvl="3" algn="ctr">
              <a:spcBef>
                <a:spcPts val="0"/>
              </a:spcBef>
              <a:spcAft>
                <a:spcPts val="0"/>
              </a:spcAft>
              <a:buSzPts val="9000"/>
              <a:buFont typeface="Dela Gothic One"/>
              <a:buNone/>
              <a:defRPr sz="9000">
                <a:latin typeface="Dela Gothic One"/>
                <a:ea typeface="Dela Gothic One"/>
                <a:cs typeface="Dela Gothic One"/>
                <a:sym typeface="Dela Gothic One"/>
              </a:defRPr>
            </a:lvl4pPr>
            <a:lvl5pPr lvl="4" algn="ctr">
              <a:spcBef>
                <a:spcPts val="0"/>
              </a:spcBef>
              <a:spcAft>
                <a:spcPts val="0"/>
              </a:spcAft>
              <a:buSzPts val="9000"/>
              <a:buFont typeface="Dela Gothic One"/>
              <a:buNone/>
              <a:defRPr sz="9000">
                <a:latin typeface="Dela Gothic One"/>
                <a:ea typeface="Dela Gothic One"/>
                <a:cs typeface="Dela Gothic One"/>
                <a:sym typeface="Dela Gothic One"/>
              </a:defRPr>
            </a:lvl5pPr>
            <a:lvl6pPr lvl="5" algn="ctr">
              <a:spcBef>
                <a:spcPts val="0"/>
              </a:spcBef>
              <a:spcAft>
                <a:spcPts val="0"/>
              </a:spcAft>
              <a:buSzPts val="9000"/>
              <a:buFont typeface="Dela Gothic One"/>
              <a:buNone/>
              <a:defRPr sz="9000">
                <a:latin typeface="Dela Gothic One"/>
                <a:ea typeface="Dela Gothic One"/>
                <a:cs typeface="Dela Gothic One"/>
                <a:sym typeface="Dela Gothic One"/>
              </a:defRPr>
            </a:lvl6pPr>
            <a:lvl7pPr lvl="6" algn="ctr">
              <a:spcBef>
                <a:spcPts val="0"/>
              </a:spcBef>
              <a:spcAft>
                <a:spcPts val="0"/>
              </a:spcAft>
              <a:buSzPts val="9000"/>
              <a:buFont typeface="Dela Gothic One"/>
              <a:buNone/>
              <a:defRPr sz="9000">
                <a:latin typeface="Dela Gothic One"/>
                <a:ea typeface="Dela Gothic One"/>
                <a:cs typeface="Dela Gothic One"/>
                <a:sym typeface="Dela Gothic One"/>
              </a:defRPr>
            </a:lvl7pPr>
            <a:lvl8pPr lvl="7" algn="ctr">
              <a:spcBef>
                <a:spcPts val="0"/>
              </a:spcBef>
              <a:spcAft>
                <a:spcPts val="0"/>
              </a:spcAft>
              <a:buSzPts val="9000"/>
              <a:buFont typeface="Dela Gothic One"/>
              <a:buNone/>
              <a:defRPr sz="9000">
                <a:latin typeface="Dela Gothic One"/>
                <a:ea typeface="Dela Gothic One"/>
                <a:cs typeface="Dela Gothic One"/>
                <a:sym typeface="Dela Gothic One"/>
              </a:defRPr>
            </a:lvl8pPr>
            <a:lvl9pPr lvl="8" algn="ctr">
              <a:spcBef>
                <a:spcPts val="0"/>
              </a:spcBef>
              <a:spcAft>
                <a:spcPts val="0"/>
              </a:spcAft>
              <a:buSzPts val="9000"/>
              <a:buFont typeface="Dela Gothic One"/>
              <a:buNone/>
              <a:defRPr sz="9000">
                <a:latin typeface="Dela Gothic One"/>
                <a:ea typeface="Dela Gothic One"/>
                <a:cs typeface="Dela Gothic One"/>
                <a:sym typeface="Dela Gothic One"/>
              </a:defRPr>
            </a:lvl9pPr>
          </a:lstStyle>
          <a:p/>
        </p:txBody>
      </p:sp>
      <p:sp>
        <p:nvSpPr>
          <p:cNvPr id="48" name="Google Shape;48;p9"/>
          <p:cNvSpPr txBox="1"/>
          <p:nvPr>
            <p:ph idx="2" type="body"/>
          </p:nvPr>
        </p:nvSpPr>
        <p:spPr>
          <a:xfrm>
            <a:off x="1953975" y="4300825"/>
            <a:ext cx="61875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2400"/>
              <a:buNone/>
              <a:defRPr/>
            </a:lvl1pPr>
            <a:lvl2pPr indent="-228600" lvl="1" marL="914400" rtl="0" algn="l">
              <a:spcBef>
                <a:spcPts val="240"/>
              </a:spcBef>
              <a:spcAft>
                <a:spcPts val="0"/>
              </a:spcAft>
              <a:buClr>
                <a:schemeClr val="dk1"/>
              </a:buClr>
              <a:buSzPts val="2400"/>
              <a:buNone/>
              <a:defRPr/>
            </a:lvl2pPr>
            <a:lvl3pPr indent="-228600" lvl="2" marL="1371600" rtl="0" algn="l">
              <a:spcBef>
                <a:spcPts val="200"/>
              </a:spcBef>
              <a:spcAft>
                <a:spcPts val="0"/>
              </a:spcAft>
              <a:buClr>
                <a:schemeClr val="dk1"/>
              </a:buClr>
              <a:buSzPts val="2400"/>
              <a:buNone/>
              <a:defRPr/>
            </a:lvl3pPr>
            <a:lvl4pPr indent="-228600" lvl="3" marL="1828800" rtl="0" algn="l">
              <a:spcBef>
                <a:spcPts val="180"/>
              </a:spcBef>
              <a:spcAft>
                <a:spcPts val="0"/>
              </a:spcAft>
              <a:buClr>
                <a:schemeClr val="dk1"/>
              </a:buClr>
              <a:buSzPts val="2400"/>
              <a:buNone/>
              <a:defRPr/>
            </a:lvl4pPr>
            <a:lvl5pPr indent="-228600" lvl="4" marL="2286000" rtl="0" algn="l">
              <a:spcBef>
                <a:spcPts val="180"/>
              </a:spcBef>
              <a:spcAft>
                <a:spcPts val="0"/>
              </a:spcAft>
              <a:buClr>
                <a:schemeClr val="dk1"/>
              </a:buClr>
              <a:buSzPts val="2400"/>
              <a:buNone/>
              <a:defRPr/>
            </a:lvl5pPr>
            <a:lvl6pPr indent="-228600" lvl="5" marL="2743200" rtl="0" algn="l">
              <a:spcBef>
                <a:spcPts val="180"/>
              </a:spcBef>
              <a:spcAft>
                <a:spcPts val="0"/>
              </a:spcAft>
              <a:buClr>
                <a:schemeClr val="dk1"/>
              </a:buClr>
              <a:buSzPts val="2400"/>
              <a:buNone/>
              <a:defRPr/>
            </a:lvl6pPr>
            <a:lvl7pPr indent="-228600" lvl="6" marL="3200400" rtl="0" algn="l">
              <a:spcBef>
                <a:spcPts val="180"/>
              </a:spcBef>
              <a:spcAft>
                <a:spcPts val="0"/>
              </a:spcAft>
              <a:buClr>
                <a:schemeClr val="dk1"/>
              </a:buClr>
              <a:buSzPts val="2400"/>
              <a:buNone/>
              <a:defRPr/>
            </a:lvl7pPr>
            <a:lvl8pPr indent="-228600" lvl="7" marL="3657600" rtl="0" algn="l">
              <a:spcBef>
                <a:spcPts val="180"/>
              </a:spcBef>
              <a:spcAft>
                <a:spcPts val="0"/>
              </a:spcAft>
              <a:buClr>
                <a:schemeClr val="dk1"/>
              </a:buClr>
              <a:buSzPts val="2400"/>
              <a:buNone/>
              <a:defRPr/>
            </a:lvl8pPr>
            <a:lvl9pPr indent="-228600" lvl="8" marL="4114800" rtl="0" algn="l">
              <a:spcBef>
                <a:spcPts val="180"/>
              </a:spcBef>
              <a:spcAft>
                <a:spcPts val="0"/>
              </a:spcAft>
              <a:buClr>
                <a:schemeClr val="dk1"/>
              </a:buClr>
              <a:buSzPts val="2400"/>
              <a:buNone/>
              <a:defRPr/>
            </a:lvl9pPr>
          </a:lstStyle>
          <a:p/>
        </p:txBody>
      </p:sp>
      <p:pic>
        <p:nvPicPr>
          <p:cNvPr id="49" name="Google Shape;49;p9"/>
          <p:cNvPicPr preferRelativeResize="0"/>
          <p:nvPr/>
        </p:nvPicPr>
        <p:blipFill>
          <a:blip r:embed="rId3">
            <a:alphaModFix/>
          </a:blip>
          <a:stretch>
            <a:fillRect/>
          </a:stretch>
        </p:blipFill>
        <p:spPr>
          <a:xfrm>
            <a:off x="13085126" y="1870782"/>
            <a:ext cx="16230601" cy="16628419"/>
          </a:xfrm>
          <a:prstGeom prst="rect">
            <a:avLst/>
          </a:prstGeom>
          <a:noFill/>
          <a:ln>
            <a:noFill/>
          </a:ln>
        </p:spPr>
      </p:pic>
      <p:pic>
        <p:nvPicPr>
          <p:cNvPr id="50" name="Google Shape;50;p9"/>
          <p:cNvPicPr preferRelativeResize="0"/>
          <p:nvPr/>
        </p:nvPicPr>
        <p:blipFill>
          <a:blip r:embed="rId4">
            <a:alphaModFix/>
          </a:blip>
          <a:stretch>
            <a:fillRect/>
          </a:stretch>
        </p:blipFill>
        <p:spPr>
          <a:xfrm>
            <a:off x="11983833" y="8493098"/>
            <a:ext cx="4644301" cy="14852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pic>
        <p:nvPicPr>
          <p:cNvPr id="52" name="Google Shape;52;p10"/>
          <p:cNvPicPr preferRelativeResize="0"/>
          <p:nvPr/>
        </p:nvPicPr>
        <p:blipFill>
          <a:blip r:embed="rId2">
            <a:alphaModFix/>
          </a:blip>
          <a:stretch>
            <a:fillRect/>
          </a:stretch>
        </p:blipFill>
        <p:spPr>
          <a:xfrm>
            <a:off x="14465550" y="-1084664"/>
            <a:ext cx="13490552" cy="14089165"/>
          </a:xfrm>
          <a:prstGeom prst="rect">
            <a:avLst/>
          </a:prstGeom>
          <a:noFill/>
          <a:ln>
            <a:noFill/>
          </a:ln>
        </p:spPr>
      </p:pic>
      <p:pic>
        <p:nvPicPr>
          <p:cNvPr id="53" name="Google Shape;53;p10"/>
          <p:cNvPicPr preferRelativeResize="0"/>
          <p:nvPr/>
        </p:nvPicPr>
        <p:blipFill>
          <a:blip r:embed="rId3">
            <a:alphaModFix/>
          </a:blip>
          <a:stretch>
            <a:fillRect/>
          </a:stretch>
        </p:blipFill>
        <p:spPr>
          <a:xfrm>
            <a:off x="-8890174" y="3812349"/>
            <a:ext cx="15586327" cy="16000399"/>
          </a:xfrm>
          <a:prstGeom prst="rect">
            <a:avLst/>
          </a:prstGeom>
          <a:noFill/>
          <a:ln>
            <a:noFill/>
          </a:ln>
        </p:spPr>
      </p:pic>
      <p:sp>
        <p:nvSpPr>
          <p:cNvPr id="54" name="Google Shape;54;p10"/>
          <p:cNvSpPr txBox="1"/>
          <p:nvPr>
            <p:ph type="title"/>
          </p:nvPr>
        </p:nvSpPr>
        <p:spPr>
          <a:xfrm>
            <a:off x="1135375" y="4050475"/>
            <a:ext cx="154752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000"/>
              <a:buNone/>
              <a:defRPr b="1"/>
            </a:lvl1pPr>
            <a:lvl2pPr lvl="1">
              <a:spcBef>
                <a:spcPts val="0"/>
              </a:spcBef>
              <a:spcAft>
                <a:spcPts val="0"/>
              </a:spcAft>
              <a:buSzPts val="9000"/>
              <a:buFont typeface="Dela Gothic One"/>
              <a:buNone/>
              <a:defRPr sz="9000">
                <a:latin typeface="Dela Gothic One"/>
                <a:ea typeface="Dela Gothic One"/>
                <a:cs typeface="Dela Gothic One"/>
                <a:sym typeface="Dela Gothic One"/>
              </a:defRPr>
            </a:lvl2pPr>
            <a:lvl3pPr lvl="2">
              <a:spcBef>
                <a:spcPts val="0"/>
              </a:spcBef>
              <a:spcAft>
                <a:spcPts val="0"/>
              </a:spcAft>
              <a:buSzPts val="9000"/>
              <a:buFont typeface="Dela Gothic One"/>
              <a:buNone/>
              <a:defRPr sz="9000">
                <a:latin typeface="Dela Gothic One"/>
                <a:ea typeface="Dela Gothic One"/>
                <a:cs typeface="Dela Gothic One"/>
                <a:sym typeface="Dela Gothic One"/>
              </a:defRPr>
            </a:lvl3pPr>
            <a:lvl4pPr lvl="3">
              <a:spcBef>
                <a:spcPts val="0"/>
              </a:spcBef>
              <a:spcAft>
                <a:spcPts val="0"/>
              </a:spcAft>
              <a:buSzPts val="9000"/>
              <a:buFont typeface="Dela Gothic One"/>
              <a:buNone/>
              <a:defRPr sz="9000">
                <a:latin typeface="Dela Gothic One"/>
                <a:ea typeface="Dela Gothic One"/>
                <a:cs typeface="Dela Gothic One"/>
                <a:sym typeface="Dela Gothic One"/>
              </a:defRPr>
            </a:lvl4pPr>
            <a:lvl5pPr lvl="4">
              <a:spcBef>
                <a:spcPts val="0"/>
              </a:spcBef>
              <a:spcAft>
                <a:spcPts val="0"/>
              </a:spcAft>
              <a:buSzPts val="9000"/>
              <a:buFont typeface="Dela Gothic One"/>
              <a:buNone/>
              <a:defRPr sz="9000">
                <a:latin typeface="Dela Gothic One"/>
                <a:ea typeface="Dela Gothic One"/>
                <a:cs typeface="Dela Gothic One"/>
                <a:sym typeface="Dela Gothic One"/>
              </a:defRPr>
            </a:lvl5pPr>
            <a:lvl6pPr lvl="5">
              <a:spcBef>
                <a:spcPts val="0"/>
              </a:spcBef>
              <a:spcAft>
                <a:spcPts val="0"/>
              </a:spcAft>
              <a:buSzPts val="9000"/>
              <a:buFont typeface="Dela Gothic One"/>
              <a:buNone/>
              <a:defRPr sz="9000">
                <a:latin typeface="Dela Gothic One"/>
                <a:ea typeface="Dela Gothic One"/>
                <a:cs typeface="Dela Gothic One"/>
                <a:sym typeface="Dela Gothic One"/>
              </a:defRPr>
            </a:lvl6pPr>
            <a:lvl7pPr lvl="6">
              <a:spcBef>
                <a:spcPts val="0"/>
              </a:spcBef>
              <a:spcAft>
                <a:spcPts val="0"/>
              </a:spcAft>
              <a:buSzPts val="9000"/>
              <a:buFont typeface="Dela Gothic One"/>
              <a:buNone/>
              <a:defRPr sz="9000">
                <a:latin typeface="Dela Gothic One"/>
                <a:ea typeface="Dela Gothic One"/>
                <a:cs typeface="Dela Gothic One"/>
                <a:sym typeface="Dela Gothic One"/>
              </a:defRPr>
            </a:lvl7pPr>
            <a:lvl8pPr lvl="7">
              <a:spcBef>
                <a:spcPts val="0"/>
              </a:spcBef>
              <a:spcAft>
                <a:spcPts val="0"/>
              </a:spcAft>
              <a:buSzPts val="9000"/>
              <a:buFont typeface="Dela Gothic One"/>
              <a:buNone/>
              <a:defRPr sz="9000">
                <a:latin typeface="Dela Gothic One"/>
                <a:ea typeface="Dela Gothic One"/>
                <a:cs typeface="Dela Gothic One"/>
                <a:sym typeface="Dela Gothic One"/>
              </a:defRPr>
            </a:lvl8pPr>
            <a:lvl9pPr lvl="8">
              <a:spcBef>
                <a:spcPts val="0"/>
              </a:spcBef>
              <a:spcAft>
                <a:spcPts val="0"/>
              </a:spcAft>
              <a:buSzPts val="9000"/>
              <a:buFont typeface="Dela Gothic One"/>
              <a:buNone/>
              <a:defRPr sz="9000">
                <a:latin typeface="Dela Gothic One"/>
                <a:ea typeface="Dela Gothic One"/>
                <a:cs typeface="Dela Gothic One"/>
                <a:sym typeface="Dela Gothic One"/>
              </a:defRPr>
            </a:lvl9pPr>
          </a:lstStyle>
          <a:p/>
        </p:txBody>
      </p:sp>
      <p:sp>
        <p:nvSpPr>
          <p:cNvPr id="55" name="Google Shape;55;p10"/>
          <p:cNvSpPr txBox="1"/>
          <p:nvPr>
            <p:ph idx="1" type="body"/>
          </p:nvPr>
        </p:nvSpPr>
        <p:spPr>
          <a:xfrm>
            <a:off x="4438028" y="5807750"/>
            <a:ext cx="70329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56" name="Google Shape;56;p10"/>
          <p:cNvSpPr/>
          <p:nvPr>
            <p:ph idx="2" type="pic"/>
          </p:nvPr>
        </p:nvSpPr>
        <p:spPr>
          <a:xfrm>
            <a:off x="13413763" y="4926675"/>
            <a:ext cx="5486400" cy="41148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74750" y="1445850"/>
            <a:ext cx="161385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F6FFAF"/>
              </a:buClr>
              <a:buSzPts val="9000"/>
              <a:buFont typeface="Dela Gothic One"/>
              <a:buNone/>
              <a:defRPr i="0" sz="9000" u="none" cap="none" strike="noStrike">
                <a:solidFill>
                  <a:srgbClr val="F6FFAF"/>
                </a:solidFill>
                <a:latin typeface="Dela Gothic One"/>
                <a:ea typeface="Dela Gothic One"/>
                <a:cs typeface="Dela Gothic One"/>
                <a:sym typeface="Dela Gothic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3134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1pPr>
            <a:lvl2pPr indent="-381000" lvl="1" marL="914400" marR="0" rtl="0" algn="l">
              <a:spcBef>
                <a:spcPts val="56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2pPr>
            <a:lvl3pPr indent="-381000" lvl="2" marL="1371600" marR="0" rtl="0" algn="l">
              <a:spcBef>
                <a:spcPts val="48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3pPr>
            <a:lvl4pPr indent="-381000" lvl="3" marL="1828800" marR="0" rtl="0" algn="l">
              <a:spcBef>
                <a:spcPts val="40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4pPr>
            <a:lvl5pPr indent="-381000" lvl="4" marL="2286000" marR="0" rtl="0" algn="l">
              <a:spcBef>
                <a:spcPts val="40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5pPr>
            <a:lvl6pPr indent="-381000" lvl="5" marL="2743200" marR="0" rtl="0" algn="l">
              <a:spcBef>
                <a:spcPts val="40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6pPr>
            <a:lvl7pPr indent="-381000" lvl="6" marL="3200400" marR="0" rtl="0" algn="l">
              <a:spcBef>
                <a:spcPts val="40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7pPr>
            <a:lvl8pPr indent="-381000" lvl="7" marL="3657600" marR="0" rtl="0" algn="l">
              <a:spcBef>
                <a:spcPts val="40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8pPr>
            <a:lvl9pPr indent="-381000" lvl="8" marL="4114800" marR="0" rtl="0" algn="l">
              <a:spcBef>
                <a:spcPts val="40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22.png"/><Relationship Id="rId7"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21.png"/><Relationship Id="rId5" Type="http://schemas.openxmlformats.org/officeDocument/2006/relationships/image" Target="../media/image51.png"/><Relationship Id="rId6" Type="http://schemas.openxmlformats.org/officeDocument/2006/relationships/image" Target="../media/image49.png"/><Relationship Id="rId7" Type="http://schemas.openxmlformats.org/officeDocument/2006/relationships/image" Target="../media/image52.png"/><Relationship Id="rId8"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59.png"/><Relationship Id="rId9" Type="http://schemas.openxmlformats.org/officeDocument/2006/relationships/image" Target="../media/image61.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8.png"/><Relationship Id="rId8" Type="http://schemas.openxmlformats.org/officeDocument/2006/relationships/image" Target="../media/image8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7.png"/><Relationship Id="rId4" Type="http://schemas.openxmlformats.org/officeDocument/2006/relationships/image" Target="../media/image63.png"/><Relationship Id="rId5" Type="http://schemas.openxmlformats.org/officeDocument/2006/relationships/image" Target="../media/image55.png"/><Relationship Id="rId6" Type="http://schemas.openxmlformats.org/officeDocument/2006/relationships/image" Target="../media/image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8.png"/><Relationship Id="rId4" Type="http://schemas.openxmlformats.org/officeDocument/2006/relationships/image" Target="../media/image66.png"/><Relationship Id="rId5" Type="http://schemas.openxmlformats.org/officeDocument/2006/relationships/image" Target="../media/image75.png"/><Relationship Id="rId6"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62.png"/><Relationship Id="rId10" Type="http://schemas.openxmlformats.org/officeDocument/2006/relationships/image" Target="../media/image73.png"/><Relationship Id="rId9" Type="http://schemas.openxmlformats.org/officeDocument/2006/relationships/image" Target="../media/image14.png"/><Relationship Id="rId5" Type="http://schemas.openxmlformats.org/officeDocument/2006/relationships/image" Target="../media/image67.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8.png"/><Relationship Id="rId4" Type="http://schemas.openxmlformats.org/officeDocument/2006/relationships/image" Target="../media/image91.png"/><Relationship Id="rId5" Type="http://schemas.openxmlformats.org/officeDocument/2006/relationships/image" Target="../media/image8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9.png"/><Relationship Id="rId4" Type="http://schemas.openxmlformats.org/officeDocument/2006/relationships/image" Target="../media/image71.png"/><Relationship Id="rId5" Type="http://schemas.openxmlformats.org/officeDocument/2006/relationships/image" Target="../media/image7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74.png"/><Relationship Id="rId6" Type="http://schemas.openxmlformats.org/officeDocument/2006/relationships/image" Target="../media/image84.png"/><Relationship Id="rId7" Type="http://schemas.openxmlformats.org/officeDocument/2006/relationships/image" Target="../media/image77.png"/><Relationship Id="rId8" Type="http://schemas.openxmlformats.org/officeDocument/2006/relationships/image" Target="../media/image8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0.png"/><Relationship Id="rId4" Type="http://schemas.openxmlformats.org/officeDocument/2006/relationships/image" Target="../media/image86.png"/><Relationship Id="rId5" Type="http://schemas.openxmlformats.org/officeDocument/2006/relationships/image" Target="../media/image92.png"/><Relationship Id="rId6" Type="http://schemas.openxmlformats.org/officeDocument/2006/relationships/image" Target="../media/image85.png"/><Relationship Id="rId7" Type="http://schemas.openxmlformats.org/officeDocument/2006/relationships/image" Target="../media/image8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0.png"/><Relationship Id="rId4" Type="http://schemas.openxmlformats.org/officeDocument/2006/relationships/image" Target="../media/image87.png"/><Relationship Id="rId5" Type="http://schemas.openxmlformats.org/officeDocument/2006/relationships/image" Target="../media/image94.png"/><Relationship Id="rId6" Type="http://schemas.openxmlformats.org/officeDocument/2006/relationships/image" Target="../media/image93.png"/><Relationship Id="rId7"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44.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28.png"/><Relationship Id="rId5" Type="http://schemas.openxmlformats.org/officeDocument/2006/relationships/image" Target="../media/image3.png"/><Relationship Id="rId6"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0.png"/><Relationship Id="rId5" Type="http://schemas.openxmlformats.org/officeDocument/2006/relationships/image" Target="../media/image7.png"/><Relationship Id="rId6" Type="http://schemas.openxmlformats.org/officeDocument/2006/relationships/image" Target="../media/image2.png"/><Relationship Id="rId7" Type="http://schemas.openxmlformats.org/officeDocument/2006/relationships/image" Target="../media/image29.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7.pn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36.png"/><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42.png"/><Relationship Id="rId5" Type="http://schemas.openxmlformats.org/officeDocument/2006/relationships/image" Target="../media/image38.png"/><Relationship Id="rId6"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45.png"/><Relationship Id="rId9" Type="http://schemas.openxmlformats.org/officeDocument/2006/relationships/image" Target="../media/image54.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56.png"/><Relationship Id="rId8"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60" name="Shape 60"/>
        <p:cNvGrpSpPr/>
        <p:nvPr/>
      </p:nvGrpSpPr>
      <p:grpSpPr>
        <a:xfrm>
          <a:off x="0" y="0"/>
          <a:ext cx="0" cy="0"/>
          <a:chOff x="0" y="0"/>
          <a:chExt cx="0" cy="0"/>
        </a:xfrm>
      </p:grpSpPr>
      <p:grpSp>
        <p:nvGrpSpPr>
          <p:cNvPr id="61" name="Google Shape;61;p11"/>
          <p:cNvGrpSpPr/>
          <p:nvPr/>
        </p:nvGrpSpPr>
        <p:grpSpPr>
          <a:xfrm>
            <a:off x="431233" y="235017"/>
            <a:ext cx="17425534" cy="9636141"/>
            <a:chOff x="0" y="-47625"/>
            <a:chExt cx="4589441" cy="2537914"/>
          </a:xfrm>
        </p:grpSpPr>
        <p:sp>
          <p:nvSpPr>
            <p:cNvPr id="62" name="Google Shape;62;p11"/>
            <p:cNvSpPr/>
            <p:nvPr/>
          </p:nvSpPr>
          <p:spPr>
            <a:xfrm>
              <a:off x="0" y="0"/>
              <a:ext cx="4589441" cy="2490289"/>
            </a:xfrm>
            <a:custGeom>
              <a:rect b="b" l="l" r="r" t="t"/>
              <a:pathLst>
                <a:path extrusionOk="0" h="2490289" w="4589441">
                  <a:moveTo>
                    <a:pt x="22659" y="0"/>
                  </a:moveTo>
                  <a:lnTo>
                    <a:pt x="4566782" y="0"/>
                  </a:lnTo>
                  <a:cubicBezTo>
                    <a:pt x="4579296" y="0"/>
                    <a:pt x="4589441" y="10145"/>
                    <a:pt x="4589441" y="22659"/>
                  </a:cubicBezTo>
                  <a:lnTo>
                    <a:pt x="4589441" y="2467630"/>
                  </a:lnTo>
                  <a:cubicBezTo>
                    <a:pt x="4589441" y="2473640"/>
                    <a:pt x="4587054" y="2479403"/>
                    <a:pt x="4582805" y="2483652"/>
                  </a:cubicBezTo>
                  <a:cubicBezTo>
                    <a:pt x="4578555" y="2487901"/>
                    <a:pt x="4572792" y="2490289"/>
                    <a:pt x="4566782" y="2490289"/>
                  </a:cubicBezTo>
                  <a:lnTo>
                    <a:pt x="22659" y="2490289"/>
                  </a:lnTo>
                  <a:cubicBezTo>
                    <a:pt x="10145" y="2490289"/>
                    <a:pt x="0" y="2480144"/>
                    <a:pt x="0" y="2467630"/>
                  </a:cubicBezTo>
                  <a:lnTo>
                    <a:pt x="0" y="22659"/>
                  </a:lnTo>
                  <a:cubicBezTo>
                    <a:pt x="0" y="16649"/>
                    <a:pt x="2387" y="10886"/>
                    <a:pt x="6637" y="6637"/>
                  </a:cubicBezTo>
                  <a:cubicBezTo>
                    <a:pt x="10886" y="2387"/>
                    <a:pt x="16649" y="0"/>
                    <a:pt x="22659"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1"/>
            <p:cNvSpPr txBox="1"/>
            <p:nvPr/>
          </p:nvSpPr>
          <p:spPr>
            <a:xfrm>
              <a:off x="0" y="-47625"/>
              <a:ext cx="4589441" cy="253791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 name="Google Shape;64;p11"/>
          <p:cNvPicPr preferRelativeResize="0"/>
          <p:nvPr/>
        </p:nvPicPr>
        <p:blipFill>
          <a:blip r:embed="rId3">
            <a:alphaModFix/>
          </a:blip>
          <a:stretch>
            <a:fillRect/>
          </a:stretch>
        </p:blipFill>
        <p:spPr>
          <a:xfrm>
            <a:off x="12205775" y="-7655900"/>
            <a:ext cx="13316825" cy="13656899"/>
          </a:xfrm>
          <a:prstGeom prst="rect">
            <a:avLst/>
          </a:prstGeom>
          <a:noFill/>
          <a:ln>
            <a:noFill/>
          </a:ln>
        </p:spPr>
      </p:pic>
      <p:pic>
        <p:nvPicPr>
          <p:cNvPr id="65" name="Google Shape;65;p11"/>
          <p:cNvPicPr preferRelativeResize="0"/>
          <p:nvPr/>
        </p:nvPicPr>
        <p:blipFill>
          <a:blip r:embed="rId4">
            <a:alphaModFix/>
          </a:blip>
          <a:stretch>
            <a:fillRect/>
          </a:stretch>
        </p:blipFill>
        <p:spPr>
          <a:xfrm>
            <a:off x="-5930390" y="4105150"/>
            <a:ext cx="10502380" cy="10286999"/>
          </a:xfrm>
          <a:prstGeom prst="rect">
            <a:avLst/>
          </a:prstGeom>
          <a:noFill/>
          <a:ln>
            <a:noFill/>
          </a:ln>
        </p:spPr>
      </p:pic>
      <p:sp>
        <p:nvSpPr>
          <p:cNvPr id="66" name="Google Shape;66;p11"/>
          <p:cNvSpPr txBox="1"/>
          <p:nvPr/>
        </p:nvSpPr>
        <p:spPr>
          <a:xfrm>
            <a:off x="1623022" y="895778"/>
            <a:ext cx="10359300" cy="613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968" u="none" cap="none" strike="noStrike">
                <a:solidFill>
                  <a:srgbClr val="F6FFAF"/>
                </a:solidFill>
                <a:latin typeface="Dela Gothic One"/>
                <a:ea typeface="Dela Gothic One"/>
                <a:cs typeface="Dela Gothic One"/>
                <a:sym typeface="Dela Gothic One"/>
              </a:rPr>
              <a:t>Talent Acquisition</a:t>
            </a:r>
            <a:r>
              <a:rPr b="1" i="0" lang="en-US" sz="9968" u="none" cap="none" strike="noStrike">
                <a:solidFill>
                  <a:srgbClr val="F172CE"/>
                </a:solidFill>
                <a:latin typeface="Dela Gothic One"/>
                <a:ea typeface="Dela Gothic One"/>
                <a:cs typeface="Dela Gothic One"/>
                <a:sym typeface="Dela Gothic One"/>
              </a:rPr>
              <a:t> Recruiting Services </a:t>
            </a:r>
            <a:endParaRPr/>
          </a:p>
        </p:txBody>
      </p:sp>
      <p:grpSp>
        <p:nvGrpSpPr>
          <p:cNvPr id="67" name="Google Shape;67;p11"/>
          <p:cNvGrpSpPr/>
          <p:nvPr/>
        </p:nvGrpSpPr>
        <p:grpSpPr>
          <a:xfrm>
            <a:off x="3628846" y="7266170"/>
            <a:ext cx="6255125" cy="1320232"/>
            <a:chOff x="0" y="-184648"/>
            <a:chExt cx="8340167" cy="1760310"/>
          </a:xfrm>
        </p:grpSpPr>
        <p:grpSp>
          <p:nvGrpSpPr>
            <p:cNvPr id="68" name="Google Shape;68;p11"/>
            <p:cNvGrpSpPr/>
            <p:nvPr/>
          </p:nvGrpSpPr>
          <p:grpSpPr>
            <a:xfrm>
              <a:off x="0" y="-184648"/>
              <a:ext cx="8340167" cy="1760310"/>
              <a:chOff x="0" y="-47625"/>
              <a:chExt cx="2151124" cy="454025"/>
            </a:xfrm>
          </p:grpSpPr>
          <p:sp>
            <p:nvSpPr>
              <p:cNvPr id="69" name="Google Shape;69;p11"/>
              <p:cNvSpPr/>
              <p:nvPr/>
            </p:nvSpPr>
            <p:spPr>
              <a:xfrm>
                <a:off x="0" y="0"/>
                <a:ext cx="2151124" cy="406400"/>
              </a:xfrm>
              <a:custGeom>
                <a:rect b="b" l="l" r="r" t="t"/>
                <a:pathLst>
                  <a:path extrusionOk="0" h="406400" w="2151124">
                    <a:moveTo>
                      <a:pt x="1947924" y="0"/>
                    </a:moveTo>
                    <a:cubicBezTo>
                      <a:pt x="2060148" y="0"/>
                      <a:pt x="2151124" y="90976"/>
                      <a:pt x="2151124" y="203200"/>
                    </a:cubicBezTo>
                    <a:cubicBezTo>
                      <a:pt x="2151124" y="315424"/>
                      <a:pt x="2060148" y="406400"/>
                      <a:pt x="1947924" y="406400"/>
                    </a:cubicBezTo>
                    <a:lnTo>
                      <a:pt x="203200" y="406400"/>
                    </a:lnTo>
                    <a:cubicBezTo>
                      <a:pt x="90976" y="406400"/>
                      <a:pt x="0" y="315424"/>
                      <a:pt x="0" y="203200"/>
                    </a:cubicBezTo>
                    <a:cubicBezTo>
                      <a:pt x="0" y="90976"/>
                      <a:pt x="90976" y="0"/>
                      <a:pt x="203200" y="0"/>
                    </a:cubicBezTo>
                    <a:close/>
                  </a:path>
                </a:pathLst>
              </a:custGeom>
              <a:solidFill>
                <a:srgbClr val="D2F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1"/>
              <p:cNvSpPr txBox="1"/>
              <p:nvPr/>
            </p:nvSpPr>
            <p:spPr>
              <a:xfrm>
                <a:off x="0" y="-47625"/>
                <a:ext cx="2151124"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 name="Google Shape;71;p11"/>
            <p:cNvSpPr txBox="1"/>
            <p:nvPr/>
          </p:nvSpPr>
          <p:spPr>
            <a:xfrm>
              <a:off x="958436" y="333725"/>
              <a:ext cx="6423295" cy="840965"/>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0" i="0" lang="en-US" sz="3829" u="none" cap="none" strike="noStrike">
                  <a:solidFill>
                    <a:srgbClr val="4E2692"/>
                  </a:solidFill>
                  <a:latin typeface="Dela Gothic One"/>
                  <a:ea typeface="Dela Gothic One"/>
                  <a:cs typeface="Dela Gothic One"/>
                  <a:sym typeface="Dela Gothic One"/>
                </a:rPr>
                <a:t>Company Profile</a:t>
              </a:r>
              <a:endParaRPr/>
            </a:p>
          </p:txBody>
        </p:sp>
      </p:grpSp>
      <p:sp>
        <p:nvSpPr>
          <p:cNvPr id="72" name="Google Shape;72;p11"/>
          <p:cNvSpPr txBox="1"/>
          <p:nvPr/>
        </p:nvSpPr>
        <p:spPr>
          <a:xfrm>
            <a:off x="1307822" y="3292366"/>
            <a:ext cx="1159371" cy="1570504"/>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1" i="0" lang="en-US" sz="10468" u="none" cap="none" strike="noStrike">
                <a:solidFill>
                  <a:srgbClr val="FFFFFF"/>
                </a:solidFill>
                <a:latin typeface="Dela Gothic One"/>
                <a:ea typeface="Dela Gothic One"/>
                <a:cs typeface="Dela Gothic One"/>
                <a:sym typeface="Dela Gothic One"/>
              </a:rPr>
              <a:t>&amp;</a:t>
            </a:r>
            <a:endParaRPr/>
          </a:p>
        </p:txBody>
      </p:sp>
      <p:pic>
        <p:nvPicPr>
          <p:cNvPr id="73" name="Google Shape;73;p11"/>
          <p:cNvPicPr preferRelativeResize="0"/>
          <p:nvPr/>
        </p:nvPicPr>
        <p:blipFill>
          <a:blip r:embed="rId5">
            <a:alphaModFix/>
          </a:blip>
          <a:stretch>
            <a:fillRect/>
          </a:stretch>
        </p:blipFill>
        <p:spPr>
          <a:xfrm>
            <a:off x="7254750" y="1257300"/>
            <a:ext cx="13895050" cy="9274675"/>
          </a:xfrm>
          <a:prstGeom prst="rect">
            <a:avLst/>
          </a:prstGeom>
          <a:noFill/>
          <a:ln>
            <a:noFill/>
          </a:ln>
        </p:spPr>
      </p:pic>
      <p:pic>
        <p:nvPicPr>
          <p:cNvPr id="74" name="Google Shape;74;p11"/>
          <p:cNvPicPr preferRelativeResize="0"/>
          <p:nvPr/>
        </p:nvPicPr>
        <p:blipFill>
          <a:blip r:embed="rId6">
            <a:alphaModFix/>
          </a:blip>
          <a:stretch>
            <a:fillRect/>
          </a:stretch>
        </p:blipFill>
        <p:spPr>
          <a:xfrm>
            <a:off x="649425" y="5863149"/>
            <a:ext cx="3150350" cy="3313500"/>
          </a:xfrm>
          <a:prstGeom prst="rect">
            <a:avLst/>
          </a:prstGeom>
          <a:noFill/>
          <a:ln>
            <a:noFill/>
          </a:ln>
        </p:spPr>
      </p:pic>
      <p:pic>
        <p:nvPicPr>
          <p:cNvPr id="75" name="Google Shape;75;p11"/>
          <p:cNvPicPr preferRelativeResize="0"/>
          <p:nvPr/>
        </p:nvPicPr>
        <p:blipFill>
          <a:blip r:embed="rId7">
            <a:alphaModFix/>
          </a:blip>
          <a:stretch>
            <a:fillRect/>
          </a:stretch>
        </p:blipFill>
        <p:spPr>
          <a:xfrm>
            <a:off x="15763250" y="235025"/>
            <a:ext cx="2897100" cy="40983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199" name="Shape 199"/>
        <p:cNvGrpSpPr/>
        <p:nvPr/>
      </p:nvGrpSpPr>
      <p:grpSpPr>
        <a:xfrm>
          <a:off x="0" y="0"/>
          <a:ext cx="0" cy="0"/>
          <a:chOff x="0" y="0"/>
          <a:chExt cx="0" cy="0"/>
        </a:xfrm>
      </p:grpSpPr>
      <p:pic>
        <p:nvPicPr>
          <p:cNvPr id="200" name="Google Shape;200;p20"/>
          <p:cNvPicPr preferRelativeResize="0"/>
          <p:nvPr/>
        </p:nvPicPr>
        <p:blipFill>
          <a:blip r:embed="rId3">
            <a:alphaModFix/>
          </a:blip>
          <a:stretch>
            <a:fillRect/>
          </a:stretch>
        </p:blipFill>
        <p:spPr>
          <a:xfrm>
            <a:off x="12983051" y="884282"/>
            <a:ext cx="16230601" cy="16628419"/>
          </a:xfrm>
          <a:prstGeom prst="rect">
            <a:avLst/>
          </a:prstGeom>
          <a:noFill/>
          <a:ln>
            <a:noFill/>
          </a:ln>
        </p:spPr>
      </p:pic>
      <p:pic>
        <p:nvPicPr>
          <p:cNvPr id="201" name="Google Shape;201;p20"/>
          <p:cNvPicPr preferRelativeResize="0"/>
          <p:nvPr/>
        </p:nvPicPr>
        <p:blipFill>
          <a:blip r:embed="rId4">
            <a:alphaModFix/>
          </a:blip>
          <a:stretch>
            <a:fillRect/>
          </a:stretch>
        </p:blipFill>
        <p:spPr>
          <a:xfrm>
            <a:off x="-10459526" y="2753125"/>
            <a:ext cx="17457250" cy="17894001"/>
          </a:xfrm>
          <a:prstGeom prst="rect">
            <a:avLst/>
          </a:prstGeom>
          <a:noFill/>
          <a:ln>
            <a:noFill/>
          </a:ln>
        </p:spPr>
      </p:pic>
      <p:sp>
        <p:nvSpPr>
          <p:cNvPr id="202" name="Google Shape;202;p20"/>
          <p:cNvSpPr txBox="1"/>
          <p:nvPr/>
        </p:nvSpPr>
        <p:spPr>
          <a:xfrm>
            <a:off x="2431455" y="7553941"/>
            <a:ext cx="3121006"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sp>
        <p:nvSpPr>
          <p:cNvPr id="203" name="Google Shape;203;p20"/>
          <p:cNvSpPr txBox="1"/>
          <p:nvPr/>
        </p:nvSpPr>
        <p:spPr>
          <a:xfrm>
            <a:off x="519075" y="1572250"/>
            <a:ext cx="172500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6FFAF"/>
                </a:solidFill>
                <a:latin typeface="Dela Gothic One"/>
                <a:ea typeface="Dela Gothic One"/>
                <a:cs typeface="Dela Gothic One"/>
                <a:sym typeface="Dela Gothic One"/>
              </a:rPr>
              <a:t>Let's Use Some </a:t>
            </a:r>
            <a:r>
              <a:rPr b="1" i="0" lang="en-US" sz="9000" cap="none" strike="noStrike">
                <a:solidFill>
                  <a:srgbClr val="F6FFAF"/>
                </a:solidFill>
                <a:latin typeface="Dela Gothic One"/>
                <a:ea typeface="Dela Gothic One"/>
                <a:cs typeface="Dela Gothic One"/>
                <a:sym typeface="Dela Gothic One"/>
              </a:rPr>
              <a:t>Percen</a:t>
            </a:r>
            <a:r>
              <a:rPr b="1" lang="en-US" sz="9000">
                <a:solidFill>
                  <a:srgbClr val="F6FFAF"/>
                </a:solidFill>
                <a:latin typeface="Dela Gothic One"/>
                <a:ea typeface="Dela Gothic One"/>
                <a:cs typeface="Dela Gothic One"/>
                <a:sym typeface="Dela Gothic One"/>
              </a:rPr>
              <a:t>t</a:t>
            </a:r>
            <a:endParaRPr/>
          </a:p>
        </p:txBody>
      </p:sp>
      <p:sp>
        <p:nvSpPr>
          <p:cNvPr id="204" name="Google Shape;204;p20"/>
          <p:cNvSpPr txBox="1"/>
          <p:nvPr/>
        </p:nvSpPr>
        <p:spPr>
          <a:xfrm>
            <a:off x="2982803" y="3324615"/>
            <a:ext cx="12322393"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sp>
        <p:nvSpPr>
          <p:cNvPr id="205" name="Google Shape;205;p20"/>
          <p:cNvSpPr txBox="1"/>
          <p:nvPr/>
        </p:nvSpPr>
        <p:spPr>
          <a:xfrm>
            <a:off x="7553588" y="7553941"/>
            <a:ext cx="3194748"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pic>
        <p:nvPicPr>
          <p:cNvPr id="206" name="Google Shape;206;p20"/>
          <p:cNvPicPr preferRelativeResize="0"/>
          <p:nvPr/>
        </p:nvPicPr>
        <p:blipFill rotWithShape="1">
          <a:blip r:embed="rId5">
            <a:alphaModFix/>
          </a:blip>
          <a:srcRect b="0" l="0" r="0" t="0"/>
          <a:stretch/>
        </p:blipFill>
        <p:spPr>
          <a:xfrm>
            <a:off x="7416832" y="3962436"/>
            <a:ext cx="3468259" cy="3468259"/>
          </a:xfrm>
          <a:prstGeom prst="rect">
            <a:avLst/>
          </a:prstGeom>
          <a:noFill/>
          <a:ln>
            <a:noFill/>
          </a:ln>
        </p:spPr>
      </p:pic>
      <p:sp>
        <p:nvSpPr>
          <p:cNvPr id="207" name="Google Shape;207;p20"/>
          <p:cNvSpPr txBox="1"/>
          <p:nvPr/>
        </p:nvSpPr>
        <p:spPr>
          <a:xfrm>
            <a:off x="12770063" y="7553941"/>
            <a:ext cx="3071845" cy="8159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pic>
        <p:nvPicPr>
          <p:cNvPr id="208" name="Google Shape;208;p20"/>
          <p:cNvPicPr preferRelativeResize="0"/>
          <p:nvPr/>
        </p:nvPicPr>
        <p:blipFill rotWithShape="1">
          <a:blip r:embed="rId6">
            <a:alphaModFix/>
          </a:blip>
          <a:srcRect b="0" l="0" r="0" t="0"/>
          <a:stretch/>
        </p:blipFill>
        <p:spPr>
          <a:xfrm>
            <a:off x="12571855" y="3962436"/>
            <a:ext cx="3468259" cy="3468259"/>
          </a:xfrm>
          <a:prstGeom prst="rect">
            <a:avLst/>
          </a:prstGeom>
          <a:noFill/>
          <a:ln>
            <a:noFill/>
          </a:ln>
        </p:spPr>
      </p:pic>
      <p:pic>
        <p:nvPicPr>
          <p:cNvPr id="209" name="Google Shape;209;p20"/>
          <p:cNvPicPr preferRelativeResize="0"/>
          <p:nvPr/>
        </p:nvPicPr>
        <p:blipFill rotWithShape="1">
          <a:blip r:embed="rId7">
            <a:alphaModFix/>
          </a:blip>
          <a:srcRect b="0" l="0" r="0" t="0"/>
          <a:stretch/>
        </p:blipFill>
        <p:spPr>
          <a:xfrm>
            <a:off x="2257828" y="3962436"/>
            <a:ext cx="3468259" cy="3468259"/>
          </a:xfrm>
          <a:prstGeom prst="rect">
            <a:avLst/>
          </a:prstGeom>
          <a:noFill/>
          <a:ln>
            <a:noFill/>
          </a:ln>
        </p:spPr>
      </p:pic>
      <p:pic>
        <p:nvPicPr>
          <p:cNvPr id="210" name="Google Shape;210;p20"/>
          <p:cNvPicPr preferRelativeResize="0"/>
          <p:nvPr/>
        </p:nvPicPr>
        <p:blipFill>
          <a:blip r:embed="rId8">
            <a:alphaModFix/>
          </a:blip>
          <a:stretch>
            <a:fillRect/>
          </a:stretch>
        </p:blipFill>
        <p:spPr>
          <a:xfrm>
            <a:off x="11983833" y="8493098"/>
            <a:ext cx="4644301" cy="14852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214" name="Shape 214"/>
        <p:cNvGrpSpPr/>
        <p:nvPr/>
      </p:nvGrpSpPr>
      <p:grpSpPr>
        <a:xfrm>
          <a:off x="0" y="0"/>
          <a:ext cx="0" cy="0"/>
          <a:chOff x="0" y="0"/>
          <a:chExt cx="0" cy="0"/>
        </a:xfrm>
      </p:grpSpPr>
      <p:sp>
        <p:nvSpPr>
          <p:cNvPr id="215" name="Google Shape;215;p21"/>
          <p:cNvSpPr txBox="1"/>
          <p:nvPr/>
        </p:nvSpPr>
        <p:spPr>
          <a:xfrm>
            <a:off x="890224" y="1019175"/>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6FFAF"/>
                </a:solidFill>
                <a:latin typeface="Dela Gothic One"/>
                <a:ea typeface="Dela Gothic One"/>
                <a:cs typeface="Dela Gothic One"/>
                <a:sym typeface="Dela Gothic One"/>
              </a:rPr>
              <a:t> Our Team</a:t>
            </a:r>
            <a:endParaRPr/>
          </a:p>
        </p:txBody>
      </p:sp>
      <p:sp>
        <p:nvSpPr>
          <p:cNvPr id="216" name="Google Shape;216;p21"/>
          <p:cNvSpPr txBox="1"/>
          <p:nvPr/>
        </p:nvSpPr>
        <p:spPr>
          <a:xfrm>
            <a:off x="12969533" y="6810114"/>
            <a:ext cx="3306000" cy="5388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i="0" lang="en-US" sz="3500" u="none" cap="none" strike="noStrike">
                <a:solidFill>
                  <a:srgbClr val="FFFFFF"/>
                </a:solidFill>
                <a:latin typeface="Dela Gothic One"/>
                <a:ea typeface="Dela Gothic One"/>
                <a:cs typeface="Dela Gothic One"/>
                <a:sym typeface="Dela Gothic One"/>
              </a:rPr>
              <a:t>Name</a:t>
            </a:r>
            <a:endParaRPr sz="3500">
              <a:latin typeface="Dela Gothic One"/>
              <a:ea typeface="Dela Gothic One"/>
              <a:cs typeface="Dela Gothic One"/>
              <a:sym typeface="Dela Gothic One"/>
            </a:endParaRPr>
          </a:p>
        </p:txBody>
      </p:sp>
      <p:sp>
        <p:nvSpPr>
          <p:cNvPr id="217" name="Google Shape;217;p21"/>
          <p:cNvSpPr txBox="1"/>
          <p:nvPr/>
        </p:nvSpPr>
        <p:spPr>
          <a:xfrm>
            <a:off x="12969533" y="761030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218" name="Google Shape;218;p21"/>
          <p:cNvSpPr txBox="1"/>
          <p:nvPr/>
        </p:nvSpPr>
        <p:spPr>
          <a:xfrm>
            <a:off x="1945134" y="6810114"/>
            <a:ext cx="3306000" cy="5388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i="0" lang="en-US" sz="3500" u="none" cap="none" strike="noStrike">
                <a:solidFill>
                  <a:srgbClr val="FFFFFF"/>
                </a:solidFill>
                <a:latin typeface="Dela Gothic One"/>
                <a:ea typeface="Dela Gothic One"/>
                <a:cs typeface="Dela Gothic One"/>
                <a:sym typeface="Dela Gothic One"/>
              </a:rPr>
              <a:t>Name</a:t>
            </a:r>
            <a:endParaRPr sz="3500">
              <a:latin typeface="Dela Gothic One"/>
              <a:ea typeface="Dela Gothic One"/>
              <a:cs typeface="Dela Gothic One"/>
              <a:sym typeface="Dela Gothic One"/>
            </a:endParaRPr>
          </a:p>
        </p:txBody>
      </p:sp>
      <p:sp>
        <p:nvSpPr>
          <p:cNvPr id="219" name="Google Shape;219;p21"/>
          <p:cNvSpPr txBox="1"/>
          <p:nvPr/>
        </p:nvSpPr>
        <p:spPr>
          <a:xfrm>
            <a:off x="7456344" y="6810114"/>
            <a:ext cx="3306000" cy="5388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i="0" lang="en-US" sz="3500" u="none" cap="none" strike="noStrike">
                <a:solidFill>
                  <a:srgbClr val="FFFFFF"/>
                </a:solidFill>
                <a:latin typeface="Dela Gothic One"/>
                <a:ea typeface="Dela Gothic One"/>
                <a:cs typeface="Dela Gothic One"/>
                <a:sym typeface="Dela Gothic One"/>
              </a:rPr>
              <a:t>Name</a:t>
            </a:r>
            <a:endParaRPr sz="3500">
              <a:latin typeface="Dela Gothic One"/>
              <a:ea typeface="Dela Gothic One"/>
              <a:cs typeface="Dela Gothic One"/>
              <a:sym typeface="Dela Gothic One"/>
            </a:endParaRPr>
          </a:p>
        </p:txBody>
      </p:sp>
      <p:sp>
        <p:nvSpPr>
          <p:cNvPr id="220" name="Google Shape;220;p21"/>
          <p:cNvSpPr txBox="1"/>
          <p:nvPr/>
        </p:nvSpPr>
        <p:spPr>
          <a:xfrm>
            <a:off x="7456344" y="761030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221" name="Google Shape;221;p21"/>
          <p:cNvSpPr txBox="1"/>
          <p:nvPr/>
        </p:nvSpPr>
        <p:spPr>
          <a:xfrm>
            <a:off x="1945134" y="761030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pic>
        <p:nvPicPr>
          <p:cNvPr id="222" name="Google Shape;222;p21"/>
          <p:cNvPicPr preferRelativeResize="0"/>
          <p:nvPr/>
        </p:nvPicPr>
        <p:blipFill>
          <a:blip r:embed="rId3">
            <a:alphaModFix/>
          </a:blip>
          <a:stretch>
            <a:fillRect/>
          </a:stretch>
        </p:blipFill>
        <p:spPr>
          <a:xfrm>
            <a:off x="-7052223" y="-3976950"/>
            <a:ext cx="11313224" cy="11064467"/>
          </a:xfrm>
          <a:prstGeom prst="rect">
            <a:avLst/>
          </a:prstGeom>
          <a:noFill/>
          <a:ln>
            <a:noFill/>
          </a:ln>
        </p:spPr>
      </p:pic>
      <p:pic>
        <p:nvPicPr>
          <p:cNvPr id="223" name="Google Shape;223;p21"/>
          <p:cNvPicPr preferRelativeResize="0"/>
          <p:nvPr/>
        </p:nvPicPr>
        <p:blipFill>
          <a:blip r:embed="rId4">
            <a:alphaModFix/>
          </a:blip>
          <a:stretch>
            <a:fillRect/>
          </a:stretch>
        </p:blipFill>
        <p:spPr>
          <a:xfrm>
            <a:off x="15766179" y="-1725773"/>
            <a:ext cx="13495548" cy="14195748"/>
          </a:xfrm>
          <a:prstGeom prst="rect">
            <a:avLst/>
          </a:prstGeom>
          <a:noFill/>
          <a:ln>
            <a:noFill/>
          </a:ln>
        </p:spPr>
      </p:pic>
      <p:pic>
        <p:nvPicPr>
          <p:cNvPr id="224" name="Google Shape;224;p21"/>
          <p:cNvPicPr preferRelativeResize="0"/>
          <p:nvPr/>
        </p:nvPicPr>
        <p:blipFill>
          <a:blip r:embed="rId5">
            <a:alphaModFix/>
          </a:blip>
          <a:stretch>
            <a:fillRect/>
          </a:stretch>
        </p:blipFill>
        <p:spPr>
          <a:xfrm>
            <a:off x="14397046" y="-959929"/>
            <a:ext cx="4525945" cy="3580225"/>
          </a:xfrm>
          <a:prstGeom prst="rect">
            <a:avLst/>
          </a:prstGeom>
          <a:noFill/>
          <a:ln>
            <a:noFill/>
          </a:ln>
        </p:spPr>
      </p:pic>
      <p:pic>
        <p:nvPicPr>
          <p:cNvPr id="225" name="Google Shape;225;p21"/>
          <p:cNvPicPr preferRelativeResize="0"/>
          <p:nvPr/>
        </p:nvPicPr>
        <p:blipFill>
          <a:blip r:embed="rId6">
            <a:alphaModFix/>
          </a:blip>
          <a:stretch>
            <a:fillRect/>
          </a:stretch>
        </p:blipFill>
        <p:spPr>
          <a:xfrm>
            <a:off x="4158019" y="8435182"/>
            <a:ext cx="3306075" cy="3391451"/>
          </a:xfrm>
          <a:prstGeom prst="rect">
            <a:avLst/>
          </a:prstGeom>
          <a:noFill/>
          <a:ln>
            <a:noFill/>
          </a:ln>
        </p:spPr>
      </p:pic>
      <p:pic>
        <p:nvPicPr>
          <p:cNvPr id="226" name="Google Shape;226;p21"/>
          <p:cNvPicPr preferRelativeResize="0"/>
          <p:nvPr/>
        </p:nvPicPr>
        <p:blipFill>
          <a:blip r:embed="rId7">
            <a:alphaModFix/>
          </a:blip>
          <a:stretch>
            <a:fillRect/>
          </a:stretch>
        </p:blipFill>
        <p:spPr>
          <a:xfrm>
            <a:off x="1808931" y="2963159"/>
            <a:ext cx="3580200" cy="3580200"/>
          </a:xfrm>
          <a:prstGeom prst="rect">
            <a:avLst/>
          </a:prstGeom>
          <a:noFill/>
          <a:ln>
            <a:noFill/>
          </a:ln>
        </p:spPr>
      </p:pic>
      <p:pic>
        <p:nvPicPr>
          <p:cNvPr id="227" name="Google Shape;227;p21"/>
          <p:cNvPicPr preferRelativeResize="0"/>
          <p:nvPr/>
        </p:nvPicPr>
        <p:blipFill>
          <a:blip r:embed="rId8">
            <a:alphaModFix/>
          </a:blip>
          <a:stretch>
            <a:fillRect/>
          </a:stretch>
        </p:blipFill>
        <p:spPr>
          <a:xfrm>
            <a:off x="7320694" y="2933696"/>
            <a:ext cx="3580200" cy="3580200"/>
          </a:xfrm>
          <a:prstGeom prst="rect">
            <a:avLst/>
          </a:prstGeom>
          <a:noFill/>
          <a:ln>
            <a:noFill/>
          </a:ln>
        </p:spPr>
      </p:pic>
      <p:pic>
        <p:nvPicPr>
          <p:cNvPr id="228" name="Google Shape;228;p21"/>
          <p:cNvPicPr preferRelativeResize="0"/>
          <p:nvPr/>
        </p:nvPicPr>
        <p:blipFill>
          <a:blip r:embed="rId9">
            <a:alphaModFix/>
          </a:blip>
          <a:stretch>
            <a:fillRect/>
          </a:stretch>
        </p:blipFill>
        <p:spPr>
          <a:xfrm>
            <a:off x="12996125" y="2925150"/>
            <a:ext cx="3580200" cy="3580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232" name="Shape 232"/>
        <p:cNvGrpSpPr/>
        <p:nvPr/>
      </p:nvGrpSpPr>
      <p:grpSpPr>
        <a:xfrm>
          <a:off x="0" y="0"/>
          <a:ext cx="0" cy="0"/>
          <a:chOff x="0" y="0"/>
          <a:chExt cx="0" cy="0"/>
        </a:xfrm>
      </p:grpSpPr>
      <p:pic>
        <p:nvPicPr>
          <p:cNvPr id="233" name="Google Shape;233;p22"/>
          <p:cNvPicPr preferRelativeResize="0"/>
          <p:nvPr/>
        </p:nvPicPr>
        <p:blipFill>
          <a:blip r:embed="rId3">
            <a:alphaModFix/>
          </a:blip>
          <a:stretch>
            <a:fillRect/>
          </a:stretch>
        </p:blipFill>
        <p:spPr>
          <a:xfrm>
            <a:off x="-5944417" y="-4263776"/>
            <a:ext cx="17188101" cy="17941499"/>
          </a:xfrm>
          <a:prstGeom prst="rect">
            <a:avLst/>
          </a:prstGeom>
          <a:noFill/>
          <a:ln>
            <a:noFill/>
          </a:ln>
        </p:spPr>
      </p:pic>
      <p:sp>
        <p:nvSpPr>
          <p:cNvPr id="234" name="Google Shape;234;p22"/>
          <p:cNvSpPr txBox="1"/>
          <p:nvPr/>
        </p:nvSpPr>
        <p:spPr>
          <a:xfrm>
            <a:off x="1261960" y="1934851"/>
            <a:ext cx="7378075"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9999" u="none" cap="none" strike="noStrike">
                <a:solidFill>
                  <a:srgbClr val="4E2692"/>
                </a:solidFill>
                <a:latin typeface="Dela Gothic One"/>
                <a:ea typeface="Dela Gothic One"/>
                <a:cs typeface="Dela Gothic One"/>
                <a:sym typeface="Dela Gothic One"/>
              </a:rPr>
              <a:t>About Us</a:t>
            </a:r>
            <a:endParaRPr/>
          </a:p>
        </p:txBody>
      </p:sp>
      <p:sp>
        <p:nvSpPr>
          <p:cNvPr id="235" name="Google Shape;235;p22"/>
          <p:cNvSpPr txBox="1"/>
          <p:nvPr/>
        </p:nvSpPr>
        <p:spPr>
          <a:xfrm>
            <a:off x="1812998" y="3806514"/>
            <a:ext cx="5721040" cy="37909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4E2692"/>
                </a:solidFill>
                <a:latin typeface="Arial"/>
                <a:ea typeface="Arial"/>
                <a:cs typeface="Arial"/>
                <a:sym typeface="Arial"/>
              </a:rPr>
              <a:t>Elaborate on what you want to discuss. </a:t>
            </a:r>
            <a:endParaRPr/>
          </a:p>
        </p:txBody>
      </p:sp>
      <p:sp>
        <p:nvSpPr>
          <p:cNvPr id="236" name="Google Shape;236;p22"/>
          <p:cNvSpPr txBox="1"/>
          <p:nvPr/>
        </p:nvSpPr>
        <p:spPr>
          <a:xfrm>
            <a:off x="3061512" y="3962824"/>
            <a:ext cx="3021000" cy="415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7000" u="none" cap="none" strike="noStrike">
                <a:solidFill>
                  <a:srgbClr val="4E2692"/>
                </a:solidFill>
                <a:latin typeface="Dela Gothic One"/>
                <a:ea typeface="Dela Gothic One"/>
                <a:cs typeface="Dela Gothic One"/>
                <a:sym typeface="Dela Gothic One"/>
              </a:rPr>
              <a:t>3</a:t>
            </a:r>
            <a:endParaRPr/>
          </a:p>
        </p:txBody>
      </p:sp>
      <p:pic>
        <p:nvPicPr>
          <p:cNvPr id="237" name="Google Shape;237;p22"/>
          <p:cNvPicPr preferRelativeResize="0"/>
          <p:nvPr/>
        </p:nvPicPr>
        <p:blipFill>
          <a:blip r:embed="rId4">
            <a:alphaModFix/>
          </a:blip>
          <a:stretch>
            <a:fillRect/>
          </a:stretch>
        </p:blipFill>
        <p:spPr>
          <a:xfrm>
            <a:off x="13339890" y="457920"/>
            <a:ext cx="4343280" cy="1857925"/>
          </a:xfrm>
          <a:prstGeom prst="rect">
            <a:avLst/>
          </a:prstGeom>
          <a:noFill/>
          <a:ln>
            <a:noFill/>
          </a:ln>
        </p:spPr>
      </p:pic>
      <p:pic>
        <p:nvPicPr>
          <p:cNvPr id="238" name="Google Shape;238;p22"/>
          <p:cNvPicPr preferRelativeResize="0"/>
          <p:nvPr/>
        </p:nvPicPr>
        <p:blipFill>
          <a:blip r:embed="rId5">
            <a:alphaModFix/>
          </a:blip>
          <a:stretch>
            <a:fillRect/>
          </a:stretch>
        </p:blipFill>
        <p:spPr>
          <a:xfrm>
            <a:off x="8147097" y="3001400"/>
            <a:ext cx="9536077" cy="6957051"/>
          </a:xfrm>
          <a:prstGeom prst="rect">
            <a:avLst/>
          </a:prstGeom>
          <a:noFill/>
          <a:ln>
            <a:noFill/>
          </a:ln>
        </p:spPr>
      </p:pic>
      <p:pic>
        <p:nvPicPr>
          <p:cNvPr id="239" name="Google Shape;239;p22"/>
          <p:cNvPicPr preferRelativeResize="0"/>
          <p:nvPr/>
        </p:nvPicPr>
        <p:blipFill>
          <a:blip r:embed="rId6">
            <a:alphaModFix/>
          </a:blip>
          <a:stretch>
            <a:fillRect/>
          </a:stretch>
        </p:blipFill>
        <p:spPr>
          <a:xfrm>
            <a:off x="698521" y="7201586"/>
            <a:ext cx="3021000" cy="219006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243" name="Shape 243"/>
        <p:cNvGrpSpPr/>
        <p:nvPr/>
      </p:nvGrpSpPr>
      <p:grpSpPr>
        <a:xfrm>
          <a:off x="0" y="0"/>
          <a:ext cx="0" cy="0"/>
          <a:chOff x="0" y="0"/>
          <a:chExt cx="0" cy="0"/>
        </a:xfrm>
      </p:grpSpPr>
      <p:pic>
        <p:nvPicPr>
          <p:cNvPr id="244" name="Google Shape;244;p23"/>
          <p:cNvPicPr preferRelativeResize="0"/>
          <p:nvPr/>
        </p:nvPicPr>
        <p:blipFill>
          <a:blip r:embed="rId3">
            <a:alphaModFix/>
          </a:blip>
          <a:stretch>
            <a:fillRect/>
          </a:stretch>
        </p:blipFill>
        <p:spPr>
          <a:xfrm>
            <a:off x="6432633" y="-3602804"/>
            <a:ext cx="15478823" cy="16273423"/>
          </a:xfrm>
          <a:prstGeom prst="rect">
            <a:avLst/>
          </a:prstGeom>
          <a:noFill/>
          <a:ln>
            <a:noFill/>
          </a:ln>
        </p:spPr>
      </p:pic>
      <p:sp>
        <p:nvSpPr>
          <p:cNvPr id="245" name="Google Shape;245;p23"/>
          <p:cNvSpPr txBox="1"/>
          <p:nvPr/>
        </p:nvSpPr>
        <p:spPr>
          <a:xfrm>
            <a:off x="8790621" y="1314143"/>
            <a:ext cx="7648124" cy="2752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2692"/>
                </a:solidFill>
                <a:latin typeface="Dela Gothic One"/>
                <a:ea typeface="Dela Gothic One"/>
                <a:cs typeface="Dela Gothic One"/>
                <a:sym typeface="Dela Gothic One"/>
              </a:rPr>
              <a:t>Our Philosophy</a:t>
            </a:r>
            <a:endParaRPr/>
          </a:p>
        </p:txBody>
      </p:sp>
      <p:sp>
        <p:nvSpPr>
          <p:cNvPr id="246" name="Google Shape;246;p23"/>
          <p:cNvSpPr txBox="1"/>
          <p:nvPr/>
        </p:nvSpPr>
        <p:spPr>
          <a:xfrm>
            <a:off x="8459800" y="5281625"/>
            <a:ext cx="8770500" cy="2955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4E2692"/>
                </a:solidFill>
                <a:latin typeface="Arial"/>
                <a:ea typeface="Arial"/>
                <a:cs typeface="Arial"/>
                <a:sym typeface="Arial"/>
              </a:rPr>
              <a:t>Presentations are communication tools that can be used as demonstrations, lectures, speeches, reports, and more. It is mostly presented before an audience.Presentations are communication tools that can be used as demonstrations, lectures, speeches, reports, and more. It is mostly presented before an audience.  </a:t>
            </a:r>
            <a:endParaRPr/>
          </a:p>
        </p:txBody>
      </p:sp>
      <p:pic>
        <p:nvPicPr>
          <p:cNvPr id="247" name="Google Shape;247;p23"/>
          <p:cNvPicPr preferRelativeResize="0"/>
          <p:nvPr/>
        </p:nvPicPr>
        <p:blipFill>
          <a:blip r:embed="rId4">
            <a:alphaModFix/>
          </a:blip>
          <a:stretch>
            <a:fillRect/>
          </a:stretch>
        </p:blipFill>
        <p:spPr>
          <a:xfrm>
            <a:off x="-1199575" y="358150"/>
            <a:ext cx="4070751" cy="1859175"/>
          </a:xfrm>
          <a:prstGeom prst="rect">
            <a:avLst/>
          </a:prstGeom>
          <a:noFill/>
          <a:ln>
            <a:noFill/>
          </a:ln>
        </p:spPr>
      </p:pic>
      <p:pic>
        <p:nvPicPr>
          <p:cNvPr id="248" name="Google Shape;248;p23"/>
          <p:cNvPicPr preferRelativeResize="0"/>
          <p:nvPr/>
        </p:nvPicPr>
        <p:blipFill>
          <a:blip r:embed="rId5">
            <a:alphaModFix/>
          </a:blip>
          <a:stretch>
            <a:fillRect/>
          </a:stretch>
        </p:blipFill>
        <p:spPr>
          <a:xfrm>
            <a:off x="14183826" y="7962900"/>
            <a:ext cx="3046399" cy="2095500"/>
          </a:xfrm>
          <a:prstGeom prst="rect">
            <a:avLst/>
          </a:prstGeom>
          <a:noFill/>
          <a:ln>
            <a:noFill/>
          </a:ln>
        </p:spPr>
      </p:pic>
      <p:pic>
        <p:nvPicPr>
          <p:cNvPr id="249" name="Google Shape;249;p23"/>
          <p:cNvPicPr preferRelativeResize="0"/>
          <p:nvPr/>
        </p:nvPicPr>
        <p:blipFill>
          <a:blip r:embed="rId6">
            <a:alphaModFix/>
          </a:blip>
          <a:stretch>
            <a:fillRect/>
          </a:stretch>
        </p:blipFill>
        <p:spPr>
          <a:xfrm>
            <a:off x="1059188" y="2217325"/>
            <a:ext cx="7025632" cy="7810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253" name="Shape 253"/>
        <p:cNvGrpSpPr/>
        <p:nvPr/>
      </p:nvGrpSpPr>
      <p:grpSpPr>
        <a:xfrm>
          <a:off x="0" y="0"/>
          <a:ext cx="0" cy="0"/>
          <a:chOff x="0" y="0"/>
          <a:chExt cx="0" cy="0"/>
        </a:xfrm>
      </p:grpSpPr>
      <p:pic>
        <p:nvPicPr>
          <p:cNvPr id="254" name="Google Shape;254;p24"/>
          <p:cNvPicPr preferRelativeResize="0"/>
          <p:nvPr/>
        </p:nvPicPr>
        <p:blipFill>
          <a:blip r:embed="rId3">
            <a:alphaModFix/>
          </a:blip>
          <a:stretch>
            <a:fillRect/>
          </a:stretch>
        </p:blipFill>
        <p:spPr>
          <a:xfrm>
            <a:off x="-6529675" y="5901200"/>
            <a:ext cx="12200551" cy="11967648"/>
          </a:xfrm>
          <a:prstGeom prst="rect">
            <a:avLst/>
          </a:prstGeom>
          <a:noFill/>
          <a:ln>
            <a:noFill/>
          </a:ln>
        </p:spPr>
      </p:pic>
      <p:sp>
        <p:nvSpPr>
          <p:cNvPr id="255" name="Google Shape;255;p24"/>
          <p:cNvSpPr/>
          <p:nvPr/>
        </p:nvSpPr>
        <p:spPr>
          <a:xfrm>
            <a:off x="1028700" y="607084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
          <p:cNvSpPr/>
          <p:nvPr/>
        </p:nvSpPr>
        <p:spPr>
          <a:xfrm>
            <a:off x="5318376" y="605205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4"/>
          <p:cNvSpPr/>
          <p:nvPr/>
        </p:nvSpPr>
        <p:spPr>
          <a:xfrm>
            <a:off x="9605817" y="605844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8" name="Google Shape;258;p24"/>
          <p:cNvCxnSpPr/>
          <p:nvPr/>
        </p:nvCxnSpPr>
        <p:spPr>
          <a:xfrm flipH="1" rot="10800000">
            <a:off x="1382314" y="6229641"/>
            <a:ext cx="3936064" cy="17239"/>
          </a:xfrm>
          <a:prstGeom prst="straightConnector1">
            <a:avLst/>
          </a:prstGeom>
          <a:noFill/>
          <a:ln cap="flat" cmpd="sng" w="47625">
            <a:solidFill>
              <a:srgbClr val="FFFFFF"/>
            </a:solidFill>
            <a:prstDash val="solid"/>
            <a:round/>
            <a:headEnd len="sm" w="sm" type="none"/>
            <a:tailEnd len="sm" w="sm" type="none"/>
          </a:ln>
        </p:spPr>
      </p:cxnSp>
      <p:cxnSp>
        <p:nvCxnSpPr>
          <p:cNvPr id="259" name="Google Shape;259;p24"/>
          <p:cNvCxnSpPr/>
          <p:nvPr/>
        </p:nvCxnSpPr>
        <p:spPr>
          <a:xfrm>
            <a:off x="5671992" y="6229130"/>
            <a:ext cx="3933825" cy="5862"/>
          </a:xfrm>
          <a:prstGeom prst="straightConnector1">
            <a:avLst/>
          </a:prstGeom>
          <a:noFill/>
          <a:ln cap="flat" cmpd="sng" w="47625">
            <a:solidFill>
              <a:srgbClr val="FFFFFF"/>
            </a:solidFill>
            <a:prstDash val="solid"/>
            <a:round/>
            <a:headEnd len="sm" w="sm" type="none"/>
            <a:tailEnd len="sm" w="sm" type="none"/>
          </a:ln>
        </p:spPr>
      </p:cxnSp>
      <p:sp>
        <p:nvSpPr>
          <p:cNvPr id="260" name="Google Shape;260;p24"/>
          <p:cNvSpPr/>
          <p:nvPr/>
        </p:nvSpPr>
        <p:spPr>
          <a:xfrm>
            <a:off x="13894376" y="600833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1" name="Google Shape;261;p24"/>
          <p:cNvCxnSpPr/>
          <p:nvPr/>
        </p:nvCxnSpPr>
        <p:spPr>
          <a:xfrm flipH="1" rot="10800000">
            <a:off x="9959432" y="6222996"/>
            <a:ext cx="3934944" cy="11732"/>
          </a:xfrm>
          <a:prstGeom prst="straightConnector1">
            <a:avLst/>
          </a:prstGeom>
          <a:noFill/>
          <a:ln cap="flat" cmpd="sng" w="47625">
            <a:solidFill>
              <a:srgbClr val="FFFFFF"/>
            </a:solidFill>
            <a:prstDash val="solid"/>
            <a:round/>
            <a:headEnd len="sm" w="sm" type="none"/>
            <a:tailEnd len="sm" w="sm" type="none"/>
          </a:ln>
        </p:spPr>
      </p:cxnSp>
      <p:cxnSp>
        <p:nvCxnSpPr>
          <p:cNvPr id="262" name="Google Shape;262;p24"/>
          <p:cNvCxnSpPr/>
          <p:nvPr/>
        </p:nvCxnSpPr>
        <p:spPr>
          <a:xfrm>
            <a:off x="13522510" y="6222678"/>
            <a:ext cx="4181366" cy="0"/>
          </a:xfrm>
          <a:prstGeom prst="straightConnector1">
            <a:avLst/>
          </a:prstGeom>
          <a:noFill/>
          <a:ln cap="flat" cmpd="sng" w="47625">
            <a:solidFill>
              <a:srgbClr val="FFFFFF"/>
            </a:solidFill>
            <a:prstDash val="solid"/>
            <a:round/>
            <a:headEnd len="sm" w="sm" type="none"/>
            <a:tailEnd len="sm" w="sm" type="none"/>
          </a:ln>
        </p:spPr>
      </p:cxnSp>
      <p:grpSp>
        <p:nvGrpSpPr>
          <p:cNvPr id="263" name="Google Shape;263;p24"/>
          <p:cNvGrpSpPr/>
          <p:nvPr/>
        </p:nvGrpSpPr>
        <p:grpSpPr>
          <a:xfrm>
            <a:off x="1205508" y="3170121"/>
            <a:ext cx="2712024" cy="2712024"/>
            <a:chOff x="0" y="0"/>
            <a:chExt cx="812800" cy="812800"/>
          </a:xfrm>
        </p:grpSpPr>
        <p:sp>
          <p:nvSpPr>
            <p:cNvPr id="264" name="Google Shape;26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72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24"/>
          <p:cNvGrpSpPr/>
          <p:nvPr/>
        </p:nvGrpSpPr>
        <p:grpSpPr>
          <a:xfrm>
            <a:off x="5495184" y="3170121"/>
            <a:ext cx="2712024" cy="2712024"/>
            <a:chOff x="0" y="0"/>
            <a:chExt cx="812800" cy="812800"/>
          </a:xfrm>
        </p:grpSpPr>
        <p:sp>
          <p:nvSpPr>
            <p:cNvPr id="267" name="Google Shape;26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72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24"/>
          <p:cNvGrpSpPr/>
          <p:nvPr/>
        </p:nvGrpSpPr>
        <p:grpSpPr>
          <a:xfrm>
            <a:off x="9932267" y="3170121"/>
            <a:ext cx="2712024" cy="2712024"/>
            <a:chOff x="0" y="0"/>
            <a:chExt cx="812800" cy="812800"/>
          </a:xfrm>
        </p:grpSpPr>
        <p:sp>
          <p:nvSpPr>
            <p:cNvPr id="270" name="Google Shape;27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72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24"/>
          <p:cNvGrpSpPr/>
          <p:nvPr/>
        </p:nvGrpSpPr>
        <p:grpSpPr>
          <a:xfrm>
            <a:off x="14247991" y="3170121"/>
            <a:ext cx="2712024" cy="2712024"/>
            <a:chOff x="0" y="0"/>
            <a:chExt cx="812800" cy="812800"/>
          </a:xfrm>
        </p:grpSpPr>
        <p:sp>
          <p:nvSpPr>
            <p:cNvPr id="273" name="Google Shape;27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72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5" name="Google Shape;275;p24"/>
          <p:cNvSpPr/>
          <p:nvPr/>
        </p:nvSpPr>
        <p:spPr>
          <a:xfrm>
            <a:off x="10490633" y="3728488"/>
            <a:ext cx="1595292" cy="1595292"/>
          </a:xfrm>
          <a:custGeom>
            <a:rect b="b" l="l" r="r" t="t"/>
            <a:pathLst>
              <a:path extrusionOk="0" h="1595292" w="1595292">
                <a:moveTo>
                  <a:pt x="0" y="0"/>
                </a:moveTo>
                <a:lnTo>
                  <a:pt x="1595292" y="0"/>
                </a:lnTo>
                <a:lnTo>
                  <a:pt x="1595292" y="1595292"/>
                </a:lnTo>
                <a:lnTo>
                  <a:pt x="0" y="1595292"/>
                </a:lnTo>
                <a:lnTo>
                  <a:pt x="0" y="0"/>
                </a:lnTo>
                <a:close/>
              </a:path>
            </a:pathLst>
          </a:custGeom>
          <a:blipFill rotWithShape="1">
            <a:blip r:embed="rId4">
              <a:alphaModFix/>
            </a:blip>
            <a:stretch>
              <a:fillRect b="0" l="0" r="0" t="0"/>
            </a:stretch>
          </a:blipFill>
          <a:ln>
            <a:noFill/>
          </a:ln>
        </p:spPr>
      </p:sp>
      <p:sp>
        <p:nvSpPr>
          <p:cNvPr id="276" name="Google Shape;276;p24"/>
          <p:cNvSpPr/>
          <p:nvPr/>
        </p:nvSpPr>
        <p:spPr>
          <a:xfrm>
            <a:off x="14930291" y="3728342"/>
            <a:ext cx="1595583" cy="1595583"/>
          </a:xfrm>
          <a:custGeom>
            <a:rect b="b" l="l" r="r" t="t"/>
            <a:pathLst>
              <a:path extrusionOk="0" h="1595583" w="1595583">
                <a:moveTo>
                  <a:pt x="0" y="0"/>
                </a:moveTo>
                <a:lnTo>
                  <a:pt x="1595584" y="0"/>
                </a:lnTo>
                <a:lnTo>
                  <a:pt x="1595584" y="1595583"/>
                </a:lnTo>
                <a:lnTo>
                  <a:pt x="0" y="1595583"/>
                </a:lnTo>
                <a:lnTo>
                  <a:pt x="0" y="0"/>
                </a:lnTo>
                <a:close/>
              </a:path>
            </a:pathLst>
          </a:custGeom>
          <a:blipFill rotWithShape="1">
            <a:blip r:embed="rId5">
              <a:alphaModFix/>
            </a:blip>
            <a:stretch>
              <a:fillRect b="0" l="0" r="0" t="0"/>
            </a:stretch>
          </a:blipFill>
          <a:ln>
            <a:noFill/>
          </a:ln>
        </p:spPr>
      </p:sp>
      <p:sp>
        <p:nvSpPr>
          <p:cNvPr id="277" name="Google Shape;277;p24"/>
          <p:cNvSpPr/>
          <p:nvPr/>
        </p:nvSpPr>
        <p:spPr>
          <a:xfrm>
            <a:off x="5874884" y="3549821"/>
            <a:ext cx="1952625" cy="1952625"/>
          </a:xfrm>
          <a:custGeom>
            <a:rect b="b" l="l" r="r" t="t"/>
            <a:pathLst>
              <a:path extrusionOk="0" h="1952625" w="1952625">
                <a:moveTo>
                  <a:pt x="0" y="0"/>
                </a:moveTo>
                <a:lnTo>
                  <a:pt x="1952625" y="0"/>
                </a:lnTo>
                <a:lnTo>
                  <a:pt x="1952625" y="1952625"/>
                </a:lnTo>
                <a:lnTo>
                  <a:pt x="0" y="1952625"/>
                </a:lnTo>
                <a:lnTo>
                  <a:pt x="0" y="0"/>
                </a:lnTo>
                <a:close/>
              </a:path>
            </a:pathLst>
          </a:custGeom>
          <a:blipFill rotWithShape="1">
            <a:blip r:embed="rId6">
              <a:alphaModFix/>
            </a:blip>
            <a:stretch>
              <a:fillRect b="0" l="0" r="0" t="0"/>
            </a:stretch>
          </a:blipFill>
          <a:ln>
            <a:noFill/>
          </a:ln>
        </p:spPr>
      </p:sp>
      <p:sp>
        <p:nvSpPr>
          <p:cNvPr id="278" name="Google Shape;278;p24"/>
          <p:cNvSpPr/>
          <p:nvPr/>
        </p:nvSpPr>
        <p:spPr>
          <a:xfrm>
            <a:off x="1585208" y="3397421"/>
            <a:ext cx="1952625" cy="1952625"/>
          </a:xfrm>
          <a:custGeom>
            <a:rect b="b" l="l" r="r" t="t"/>
            <a:pathLst>
              <a:path extrusionOk="0" h="1952625" w="1952625">
                <a:moveTo>
                  <a:pt x="0" y="0"/>
                </a:moveTo>
                <a:lnTo>
                  <a:pt x="1952625" y="0"/>
                </a:lnTo>
                <a:lnTo>
                  <a:pt x="1952625" y="1952625"/>
                </a:lnTo>
                <a:lnTo>
                  <a:pt x="0" y="1952625"/>
                </a:lnTo>
                <a:lnTo>
                  <a:pt x="0" y="0"/>
                </a:lnTo>
                <a:close/>
              </a:path>
            </a:pathLst>
          </a:custGeom>
          <a:blipFill rotWithShape="1">
            <a:blip r:embed="rId7">
              <a:alphaModFix/>
            </a:blip>
            <a:stretch>
              <a:fillRect b="0" l="0" r="0" t="0"/>
            </a:stretch>
          </a:blipFill>
          <a:ln>
            <a:noFill/>
          </a:ln>
        </p:spPr>
      </p:sp>
      <p:sp>
        <p:nvSpPr>
          <p:cNvPr id="279" name="Google Shape;279;p24"/>
          <p:cNvSpPr txBox="1"/>
          <p:nvPr/>
        </p:nvSpPr>
        <p:spPr>
          <a:xfrm>
            <a:off x="1028700" y="1019175"/>
            <a:ext cx="1623060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6FFAF"/>
                </a:solidFill>
                <a:latin typeface="Dela Gothic One"/>
                <a:ea typeface="Dela Gothic One"/>
                <a:cs typeface="Dela Gothic One"/>
                <a:sym typeface="Dela Gothic One"/>
              </a:rPr>
              <a:t>Our Timeline Page</a:t>
            </a:r>
            <a:endParaRPr/>
          </a:p>
        </p:txBody>
      </p:sp>
      <p:sp>
        <p:nvSpPr>
          <p:cNvPr id="280" name="Google Shape;280;p24"/>
          <p:cNvSpPr txBox="1"/>
          <p:nvPr/>
        </p:nvSpPr>
        <p:spPr>
          <a:xfrm>
            <a:off x="1028700" y="7589942"/>
            <a:ext cx="33649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281" name="Google Shape;281;p24"/>
          <p:cNvSpPr txBox="1"/>
          <p:nvPr/>
        </p:nvSpPr>
        <p:spPr>
          <a:xfrm>
            <a:off x="1028700" y="6795925"/>
            <a:ext cx="3543300" cy="4311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i="0" lang="en-US" sz="2800" u="none" cap="none" strike="noStrike">
                <a:solidFill>
                  <a:srgbClr val="FFFFFF"/>
                </a:solidFill>
                <a:latin typeface="Dela Gothic One"/>
                <a:ea typeface="Dela Gothic One"/>
                <a:cs typeface="Dela Gothic One"/>
                <a:sym typeface="Dela Gothic One"/>
              </a:rPr>
              <a:t>Add a main point</a:t>
            </a:r>
            <a:endParaRPr sz="2800">
              <a:latin typeface="Dela Gothic One"/>
              <a:ea typeface="Dela Gothic One"/>
              <a:cs typeface="Dela Gothic One"/>
              <a:sym typeface="Dela Gothic One"/>
            </a:endParaRPr>
          </a:p>
        </p:txBody>
      </p:sp>
      <p:sp>
        <p:nvSpPr>
          <p:cNvPr id="282" name="Google Shape;282;p24"/>
          <p:cNvSpPr txBox="1"/>
          <p:nvPr/>
        </p:nvSpPr>
        <p:spPr>
          <a:xfrm>
            <a:off x="5317250" y="6795925"/>
            <a:ext cx="3543300" cy="4311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i="0" lang="en-US" sz="2800" u="none" cap="none" strike="noStrike">
                <a:solidFill>
                  <a:srgbClr val="FFFFFF"/>
                </a:solidFill>
                <a:latin typeface="Dela Gothic One"/>
                <a:ea typeface="Dela Gothic One"/>
                <a:cs typeface="Dela Gothic One"/>
                <a:sym typeface="Dela Gothic One"/>
              </a:rPr>
              <a:t>Add a main point</a:t>
            </a:r>
            <a:endParaRPr sz="2800">
              <a:latin typeface="Dela Gothic One"/>
              <a:ea typeface="Dela Gothic One"/>
              <a:cs typeface="Dela Gothic One"/>
              <a:sym typeface="Dela Gothic One"/>
            </a:endParaRPr>
          </a:p>
        </p:txBody>
      </p:sp>
      <p:sp>
        <p:nvSpPr>
          <p:cNvPr id="283" name="Google Shape;283;p24"/>
          <p:cNvSpPr txBox="1"/>
          <p:nvPr/>
        </p:nvSpPr>
        <p:spPr>
          <a:xfrm>
            <a:off x="5317258" y="7589942"/>
            <a:ext cx="33649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284" name="Google Shape;284;p24"/>
          <p:cNvSpPr txBox="1"/>
          <p:nvPr/>
        </p:nvSpPr>
        <p:spPr>
          <a:xfrm>
            <a:off x="13894375" y="6795925"/>
            <a:ext cx="3600300" cy="4311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i="0" lang="en-US" sz="2800" u="none" cap="none" strike="noStrike">
                <a:solidFill>
                  <a:srgbClr val="FFFFFF"/>
                </a:solidFill>
                <a:latin typeface="Dela Gothic One"/>
                <a:ea typeface="Dela Gothic One"/>
                <a:cs typeface="Dela Gothic One"/>
                <a:sym typeface="Dela Gothic One"/>
              </a:rPr>
              <a:t>Add a main point</a:t>
            </a:r>
            <a:endParaRPr sz="2800">
              <a:latin typeface="Dela Gothic One"/>
              <a:ea typeface="Dela Gothic One"/>
              <a:cs typeface="Dela Gothic One"/>
              <a:sym typeface="Dela Gothic One"/>
            </a:endParaRPr>
          </a:p>
        </p:txBody>
      </p:sp>
      <p:sp>
        <p:nvSpPr>
          <p:cNvPr id="285" name="Google Shape;285;p24"/>
          <p:cNvSpPr txBox="1"/>
          <p:nvPr/>
        </p:nvSpPr>
        <p:spPr>
          <a:xfrm>
            <a:off x="13894375" y="7589942"/>
            <a:ext cx="33649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286" name="Google Shape;286;p24"/>
          <p:cNvSpPr txBox="1"/>
          <p:nvPr/>
        </p:nvSpPr>
        <p:spPr>
          <a:xfrm>
            <a:off x="9605826" y="6795925"/>
            <a:ext cx="3600300" cy="4311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i="0" lang="en-US" sz="2800" u="none" cap="none" strike="noStrike">
                <a:solidFill>
                  <a:srgbClr val="FFFFFF"/>
                </a:solidFill>
                <a:latin typeface="Dela Gothic One"/>
                <a:ea typeface="Dela Gothic One"/>
                <a:cs typeface="Dela Gothic One"/>
                <a:sym typeface="Dela Gothic One"/>
              </a:rPr>
              <a:t>Add a main point</a:t>
            </a:r>
            <a:endParaRPr sz="2800">
              <a:latin typeface="Dela Gothic One"/>
              <a:ea typeface="Dela Gothic One"/>
              <a:cs typeface="Dela Gothic One"/>
              <a:sym typeface="Dela Gothic One"/>
            </a:endParaRPr>
          </a:p>
        </p:txBody>
      </p:sp>
      <p:sp>
        <p:nvSpPr>
          <p:cNvPr id="287" name="Google Shape;287;p24"/>
          <p:cNvSpPr txBox="1"/>
          <p:nvPr/>
        </p:nvSpPr>
        <p:spPr>
          <a:xfrm>
            <a:off x="9605817" y="7589942"/>
            <a:ext cx="33649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pic>
        <p:nvPicPr>
          <p:cNvPr id="288" name="Google Shape;288;p24"/>
          <p:cNvPicPr preferRelativeResize="0"/>
          <p:nvPr/>
        </p:nvPicPr>
        <p:blipFill>
          <a:blip r:embed="rId8">
            <a:alphaModFix/>
          </a:blip>
          <a:stretch>
            <a:fillRect/>
          </a:stretch>
        </p:blipFill>
        <p:spPr>
          <a:xfrm>
            <a:off x="12408473" y="-8394200"/>
            <a:ext cx="15039350" cy="14870451"/>
          </a:xfrm>
          <a:prstGeom prst="rect">
            <a:avLst/>
          </a:prstGeom>
          <a:noFill/>
          <a:ln>
            <a:noFill/>
          </a:ln>
        </p:spPr>
      </p:pic>
      <p:pic>
        <p:nvPicPr>
          <p:cNvPr id="289" name="Google Shape;289;p24"/>
          <p:cNvPicPr preferRelativeResize="0"/>
          <p:nvPr/>
        </p:nvPicPr>
        <p:blipFill>
          <a:blip r:embed="rId9">
            <a:alphaModFix/>
          </a:blip>
          <a:stretch>
            <a:fillRect/>
          </a:stretch>
        </p:blipFill>
        <p:spPr>
          <a:xfrm>
            <a:off x="14102025" y="8646493"/>
            <a:ext cx="3364925" cy="918732"/>
          </a:xfrm>
          <a:prstGeom prst="rect">
            <a:avLst/>
          </a:prstGeom>
          <a:noFill/>
          <a:ln>
            <a:noFill/>
          </a:ln>
        </p:spPr>
      </p:pic>
      <p:pic>
        <p:nvPicPr>
          <p:cNvPr id="290" name="Google Shape;290;p24"/>
          <p:cNvPicPr preferRelativeResize="0"/>
          <p:nvPr/>
        </p:nvPicPr>
        <p:blipFill>
          <a:blip r:embed="rId10">
            <a:alphaModFix/>
          </a:blip>
          <a:stretch>
            <a:fillRect/>
          </a:stretch>
        </p:blipFill>
        <p:spPr>
          <a:xfrm>
            <a:off x="684827" y="662950"/>
            <a:ext cx="1765975" cy="2159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294" name="Shape 294"/>
        <p:cNvGrpSpPr/>
        <p:nvPr/>
      </p:nvGrpSpPr>
      <p:grpSpPr>
        <a:xfrm>
          <a:off x="0" y="0"/>
          <a:ext cx="0" cy="0"/>
          <a:chOff x="0" y="0"/>
          <a:chExt cx="0" cy="0"/>
        </a:xfrm>
      </p:grpSpPr>
      <p:pic>
        <p:nvPicPr>
          <p:cNvPr id="295" name="Google Shape;295;p25"/>
          <p:cNvPicPr preferRelativeResize="0"/>
          <p:nvPr/>
        </p:nvPicPr>
        <p:blipFill>
          <a:blip r:embed="rId3">
            <a:alphaModFix/>
          </a:blip>
          <a:stretch>
            <a:fillRect/>
          </a:stretch>
        </p:blipFill>
        <p:spPr>
          <a:xfrm>
            <a:off x="7681045" y="-9945926"/>
            <a:ext cx="15571723" cy="15985398"/>
          </a:xfrm>
          <a:prstGeom prst="rect">
            <a:avLst/>
          </a:prstGeom>
          <a:noFill/>
          <a:ln>
            <a:noFill/>
          </a:ln>
        </p:spPr>
      </p:pic>
      <p:pic>
        <p:nvPicPr>
          <p:cNvPr id="296" name="Google Shape;296;p25"/>
          <p:cNvPicPr preferRelativeResize="0"/>
          <p:nvPr/>
        </p:nvPicPr>
        <p:blipFill>
          <a:blip r:embed="rId4">
            <a:alphaModFix/>
          </a:blip>
          <a:stretch>
            <a:fillRect/>
          </a:stretch>
        </p:blipFill>
        <p:spPr>
          <a:xfrm>
            <a:off x="-2232926" y="-375225"/>
            <a:ext cx="16093251" cy="11574875"/>
          </a:xfrm>
          <a:prstGeom prst="rect">
            <a:avLst/>
          </a:prstGeom>
          <a:noFill/>
          <a:ln>
            <a:noFill/>
          </a:ln>
        </p:spPr>
      </p:pic>
      <p:sp>
        <p:nvSpPr>
          <p:cNvPr id="297" name="Google Shape;297;p25"/>
          <p:cNvSpPr txBox="1"/>
          <p:nvPr/>
        </p:nvSpPr>
        <p:spPr>
          <a:xfrm>
            <a:off x="12063684" y="5295900"/>
            <a:ext cx="5634855" cy="3657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6000" u="none" cap="none" strike="noStrike">
                <a:solidFill>
                  <a:srgbClr val="F6FFAF"/>
                </a:solidFill>
                <a:latin typeface="Dela Gothic One"/>
                <a:ea typeface="Dela Gothic One"/>
                <a:cs typeface="Dela Gothic One"/>
                <a:sym typeface="Dela Gothic One"/>
              </a:rPr>
              <a:t>A picture is worth a thousand words</a:t>
            </a:r>
            <a:endParaRPr/>
          </a:p>
        </p:txBody>
      </p:sp>
      <p:pic>
        <p:nvPicPr>
          <p:cNvPr id="298" name="Google Shape;298;p25"/>
          <p:cNvPicPr preferRelativeResize="0"/>
          <p:nvPr/>
        </p:nvPicPr>
        <p:blipFill>
          <a:blip r:embed="rId5">
            <a:alphaModFix/>
          </a:blip>
          <a:stretch>
            <a:fillRect/>
          </a:stretch>
        </p:blipFill>
        <p:spPr>
          <a:xfrm>
            <a:off x="12900050" y="434350"/>
            <a:ext cx="3853176" cy="1908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302" name="Shape 302"/>
        <p:cNvGrpSpPr/>
        <p:nvPr/>
      </p:nvGrpSpPr>
      <p:grpSpPr>
        <a:xfrm>
          <a:off x="0" y="0"/>
          <a:ext cx="0" cy="0"/>
          <a:chOff x="0" y="0"/>
          <a:chExt cx="0" cy="0"/>
        </a:xfrm>
      </p:grpSpPr>
      <p:pic>
        <p:nvPicPr>
          <p:cNvPr id="303" name="Google Shape;303;p26"/>
          <p:cNvPicPr preferRelativeResize="0"/>
          <p:nvPr/>
        </p:nvPicPr>
        <p:blipFill>
          <a:blip r:embed="rId3">
            <a:alphaModFix/>
          </a:blip>
          <a:stretch>
            <a:fillRect/>
          </a:stretch>
        </p:blipFill>
        <p:spPr>
          <a:xfrm>
            <a:off x="1648464" y="-6934325"/>
            <a:ext cx="21547274" cy="20726626"/>
          </a:xfrm>
          <a:prstGeom prst="rect">
            <a:avLst/>
          </a:prstGeom>
          <a:noFill/>
          <a:ln>
            <a:noFill/>
          </a:ln>
        </p:spPr>
      </p:pic>
      <p:sp>
        <p:nvSpPr>
          <p:cNvPr id="304" name="Google Shape;304;p26"/>
          <p:cNvSpPr txBox="1"/>
          <p:nvPr/>
        </p:nvSpPr>
        <p:spPr>
          <a:xfrm>
            <a:off x="5190268" y="2624963"/>
            <a:ext cx="11479860" cy="411087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2692"/>
                </a:solidFill>
                <a:latin typeface="Dela Gothic One"/>
                <a:ea typeface="Dela Gothic One"/>
                <a:cs typeface="Dela Gothic One"/>
                <a:sym typeface="Dela Gothic One"/>
              </a:rPr>
              <a:t>Write an original statement or inspiring quote</a:t>
            </a:r>
            <a:endParaRPr/>
          </a:p>
        </p:txBody>
      </p:sp>
      <p:sp>
        <p:nvSpPr>
          <p:cNvPr id="305" name="Google Shape;305;p26"/>
          <p:cNvSpPr txBox="1"/>
          <p:nvPr/>
        </p:nvSpPr>
        <p:spPr>
          <a:xfrm>
            <a:off x="6862170" y="7784630"/>
            <a:ext cx="81360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4E2692"/>
                </a:solidFill>
                <a:latin typeface="Arial"/>
                <a:ea typeface="Arial"/>
                <a:cs typeface="Arial"/>
                <a:sym typeface="Arial"/>
              </a:rPr>
              <a:t>— Include a credit, citation, or supporting message</a:t>
            </a:r>
            <a:endParaRPr/>
          </a:p>
        </p:txBody>
      </p:sp>
      <p:pic>
        <p:nvPicPr>
          <p:cNvPr id="306" name="Google Shape;306;p26"/>
          <p:cNvPicPr preferRelativeResize="0"/>
          <p:nvPr/>
        </p:nvPicPr>
        <p:blipFill>
          <a:blip r:embed="rId4">
            <a:alphaModFix/>
          </a:blip>
          <a:stretch>
            <a:fillRect/>
          </a:stretch>
        </p:blipFill>
        <p:spPr>
          <a:xfrm>
            <a:off x="1912625" y="7552225"/>
            <a:ext cx="4030126" cy="1527800"/>
          </a:xfrm>
          <a:prstGeom prst="rect">
            <a:avLst/>
          </a:prstGeom>
          <a:noFill/>
          <a:ln>
            <a:noFill/>
          </a:ln>
        </p:spPr>
      </p:pic>
      <p:pic>
        <p:nvPicPr>
          <p:cNvPr id="307" name="Google Shape;307;p26"/>
          <p:cNvPicPr preferRelativeResize="0"/>
          <p:nvPr/>
        </p:nvPicPr>
        <p:blipFill>
          <a:blip r:embed="rId5">
            <a:alphaModFix/>
          </a:blip>
          <a:stretch>
            <a:fillRect/>
          </a:stretch>
        </p:blipFill>
        <p:spPr>
          <a:xfrm>
            <a:off x="14998170" y="380995"/>
            <a:ext cx="3483301" cy="27833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311" name="Shape 311"/>
        <p:cNvGrpSpPr/>
        <p:nvPr/>
      </p:nvGrpSpPr>
      <p:grpSpPr>
        <a:xfrm>
          <a:off x="0" y="0"/>
          <a:ext cx="0" cy="0"/>
          <a:chOff x="0" y="0"/>
          <a:chExt cx="0" cy="0"/>
        </a:xfrm>
      </p:grpSpPr>
      <p:pic>
        <p:nvPicPr>
          <p:cNvPr id="312" name="Google Shape;312;p27"/>
          <p:cNvPicPr preferRelativeResize="0"/>
          <p:nvPr/>
        </p:nvPicPr>
        <p:blipFill>
          <a:blip r:embed="rId3">
            <a:alphaModFix/>
          </a:blip>
          <a:stretch>
            <a:fillRect/>
          </a:stretch>
        </p:blipFill>
        <p:spPr>
          <a:xfrm>
            <a:off x="-8890174" y="3812349"/>
            <a:ext cx="15586327" cy="16000399"/>
          </a:xfrm>
          <a:prstGeom prst="rect">
            <a:avLst/>
          </a:prstGeom>
          <a:noFill/>
          <a:ln>
            <a:noFill/>
          </a:ln>
        </p:spPr>
      </p:pic>
      <p:pic>
        <p:nvPicPr>
          <p:cNvPr id="313" name="Google Shape;313;p27"/>
          <p:cNvPicPr preferRelativeResize="0"/>
          <p:nvPr/>
        </p:nvPicPr>
        <p:blipFill>
          <a:blip r:embed="rId4">
            <a:alphaModFix/>
          </a:blip>
          <a:stretch>
            <a:fillRect/>
          </a:stretch>
        </p:blipFill>
        <p:spPr>
          <a:xfrm>
            <a:off x="13036800" y="-1901089"/>
            <a:ext cx="13490552" cy="14089165"/>
          </a:xfrm>
          <a:prstGeom prst="rect">
            <a:avLst/>
          </a:prstGeom>
          <a:noFill/>
          <a:ln>
            <a:noFill/>
          </a:ln>
        </p:spPr>
      </p:pic>
      <p:sp>
        <p:nvSpPr>
          <p:cNvPr id="314" name="Google Shape;314;p27"/>
          <p:cNvSpPr txBox="1"/>
          <p:nvPr/>
        </p:nvSpPr>
        <p:spPr>
          <a:xfrm>
            <a:off x="1028700" y="886504"/>
            <a:ext cx="8464769"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6FFAF"/>
                </a:solidFill>
                <a:latin typeface="Dela Gothic One"/>
                <a:ea typeface="Dela Gothic One"/>
                <a:cs typeface="Dela Gothic One"/>
                <a:sym typeface="Dela Gothic One"/>
              </a:rPr>
              <a:t>Contact Us</a:t>
            </a:r>
            <a:endParaRPr/>
          </a:p>
        </p:txBody>
      </p:sp>
      <p:sp>
        <p:nvSpPr>
          <p:cNvPr id="315" name="Google Shape;315;p27"/>
          <p:cNvSpPr txBox="1"/>
          <p:nvPr/>
        </p:nvSpPr>
        <p:spPr>
          <a:xfrm>
            <a:off x="2527102" y="3812354"/>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 Anywhere St., Any City,ST 12345</a:t>
            </a:r>
            <a:endParaRPr/>
          </a:p>
        </p:txBody>
      </p:sp>
      <p:sp>
        <p:nvSpPr>
          <p:cNvPr id="316" name="Google Shape;316;p27"/>
          <p:cNvSpPr txBox="1"/>
          <p:nvPr/>
        </p:nvSpPr>
        <p:spPr>
          <a:xfrm>
            <a:off x="2527102" y="4737977"/>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123-456-7890</a:t>
            </a:r>
            <a:endParaRPr/>
          </a:p>
        </p:txBody>
      </p:sp>
      <p:sp>
        <p:nvSpPr>
          <p:cNvPr id="317" name="Google Shape;317;p27"/>
          <p:cNvSpPr txBox="1"/>
          <p:nvPr/>
        </p:nvSpPr>
        <p:spPr>
          <a:xfrm>
            <a:off x="2527102" y="5626536"/>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hello@reallygreatsite.com</a:t>
            </a:r>
            <a:endParaRPr/>
          </a:p>
        </p:txBody>
      </p:sp>
      <p:sp>
        <p:nvSpPr>
          <p:cNvPr id="318" name="Google Shape;318;p27"/>
          <p:cNvSpPr txBox="1"/>
          <p:nvPr/>
        </p:nvSpPr>
        <p:spPr>
          <a:xfrm>
            <a:off x="2527102" y="7408182"/>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reallygreatsite.com</a:t>
            </a:r>
            <a:endParaRPr/>
          </a:p>
        </p:txBody>
      </p:sp>
      <p:sp>
        <p:nvSpPr>
          <p:cNvPr id="319" name="Google Shape;319;p27"/>
          <p:cNvSpPr txBox="1"/>
          <p:nvPr/>
        </p:nvSpPr>
        <p:spPr>
          <a:xfrm>
            <a:off x="2527102" y="6503880"/>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a:t>
            </a:r>
            <a:endParaRPr/>
          </a:p>
        </p:txBody>
      </p:sp>
      <p:pic>
        <p:nvPicPr>
          <p:cNvPr id="320" name="Google Shape;320;p27"/>
          <p:cNvPicPr preferRelativeResize="0"/>
          <p:nvPr/>
        </p:nvPicPr>
        <p:blipFill>
          <a:blip r:embed="rId5">
            <a:alphaModFix/>
          </a:blip>
          <a:stretch>
            <a:fillRect/>
          </a:stretch>
        </p:blipFill>
        <p:spPr>
          <a:xfrm>
            <a:off x="7821426" y="2915314"/>
            <a:ext cx="8244687" cy="6684901"/>
          </a:xfrm>
          <a:prstGeom prst="rect">
            <a:avLst/>
          </a:prstGeom>
          <a:noFill/>
          <a:ln>
            <a:noFill/>
          </a:ln>
        </p:spPr>
      </p:pic>
      <p:pic>
        <p:nvPicPr>
          <p:cNvPr id="321" name="Google Shape;321;p27"/>
          <p:cNvPicPr preferRelativeResize="0"/>
          <p:nvPr/>
        </p:nvPicPr>
        <p:blipFill>
          <a:blip r:embed="rId6">
            <a:alphaModFix/>
          </a:blip>
          <a:stretch>
            <a:fillRect/>
          </a:stretch>
        </p:blipFill>
        <p:spPr>
          <a:xfrm>
            <a:off x="4916700" y="6869475"/>
            <a:ext cx="2503359" cy="2573875"/>
          </a:xfrm>
          <a:prstGeom prst="rect">
            <a:avLst/>
          </a:prstGeom>
          <a:noFill/>
          <a:ln>
            <a:noFill/>
          </a:ln>
        </p:spPr>
      </p:pic>
      <p:pic>
        <p:nvPicPr>
          <p:cNvPr id="322" name="Google Shape;322;p27"/>
          <p:cNvPicPr preferRelativeResize="0"/>
          <p:nvPr/>
        </p:nvPicPr>
        <p:blipFill>
          <a:blip r:embed="rId7">
            <a:alphaModFix/>
          </a:blip>
          <a:stretch>
            <a:fillRect/>
          </a:stretch>
        </p:blipFill>
        <p:spPr>
          <a:xfrm>
            <a:off x="13036795" y="403083"/>
            <a:ext cx="4082511" cy="1864550"/>
          </a:xfrm>
          <a:prstGeom prst="rect">
            <a:avLst/>
          </a:prstGeom>
          <a:noFill/>
          <a:ln>
            <a:noFill/>
          </a:ln>
        </p:spPr>
      </p:pic>
      <p:pic>
        <p:nvPicPr>
          <p:cNvPr id="323" name="Google Shape;323;p27"/>
          <p:cNvPicPr preferRelativeResize="0"/>
          <p:nvPr/>
        </p:nvPicPr>
        <p:blipFill>
          <a:blip r:embed="rId8">
            <a:alphaModFix/>
          </a:blip>
          <a:stretch>
            <a:fillRect/>
          </a:stretch>
        </p:blipFill>
        <p:spPr>
          <a:xfrm flipH="1">
            <a:off x="2028450" y="3844138"/>
            <a:ext cx="308750" cy="39705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327" name="Shape 327"/>
        <p:cNvGrpSpPr/>
        <p:nvPr/>
      </p:nvGrpSpPr>
      <p:grpSpPr>
        <a:xfrm>
          <a:off x="0" y="0"/>
          <a:ext cx="0" cy="0"/>
          <a:chOff x="0" y="0"/>
          <a:chExt cx="0" cy="0"/>
        </a:xfrm>
      </p:grpSpPr>
      <p:pic>
        <p:nvPicPr>
          <p:cNvPr id="328" name="Google Shape;328;p28"/>
          <p:cNvPicPr preferRelativeResize="0"/>
          <p:nvPr/>
        </p:nvPicPr>
        <p:blipFill>
          <a:blip r:embed="rId3">
            <a:alphaModFix/>
          </a:blip>
          <a:stretch>
            <a:fillRect/>
          </a:stretch>
        </p:blipFill>
        <p:spPr>
          <a:xfrm>
            <a:off x="14849650" y="-2525462"/>
            <a:ext cx="7788100" cy="7963550"/>
          </a:xfrm>
          <a:prstGeom prst="rect">
            <a:avLst/>
          </a:prstGeom>
          <a:noFill/>
          <a:ln>
            <a:noFill/>
          </a:ln>
        </p:spPr>
      </p:pic>
      <p:sp>
        <p:nvSpPr>
          <p:cNvPr id="329" name="Google Shape;329;p28"/>
          <p:cNvSpPr txBox="1"/>
          <p:nvPr/>
        </p:nvSpPr>
        <p:spPr>
          <a:xfrm>
            <a:off x="1181123" y="2932141"/>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Don't forget to delete this page before presenting. </a:t>
            </a:r>
            <a:endParaRPr/>
          </a:p>
        </p:txBody>
      </p:sp>
      <p:sp>
        <p:nvSpPr>
          <p:cNvPr id="330" name="Google Shape;330;p28"/>
          <p:cNvSpPr txBox="1"/>
          <p:nvPr/>
        </p:nvSpPr>
        <p:spPr>
          <a:xfrm>
            <a:off x="1028700" y="765751"/>
            <a:ext cx="10926559"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6FFAF"/>
                </a:solidFill>
                <a:latin typeface="Dela Gothic One"/>
                <a:ea typeface="Dela Gothic One"/>
                <a:cs typeface="Dela Gothic One"/>
                <a:sym typeface="Dela Gothic One"/>
              </a:rPr>
              <a:t>Resource Page</a:t>
            </a:r>
            <a:endParaRPr/>
          </a:p>
        </p:txBody>
      </p:sp>
      <p:sp>
        <p:nvSpPr>
          <p:cNvPr id="331" name="Google Shape;331;p28"/>
          <p:cNvSpPr txBox="1"/>
          <p:nvPr/>
        </p:nvSpPr>
        <p:spPr>
          <a:xfrm>
            <a:off x="1185015" y="4082978"/>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al"/>
                <a:ea typeface="Arial"/>
                <a:cs typeface="Arial"/>
                <a:sym typeface="Arial"/>
              </a:rPr>
              <a:t>This presentation template uses the following free fonts:</a:t>
            </a:r>
            <a:endParaRPr/>
          </a:p>
        </p:txBody>
      </p:sp>
      <p:sp>
        <p:nvSpPr>
          <p:cNvPr id="332" name="Google Shape;332;p28"/>
          <p:cNvSpPr txBox="1"/>
          <p:nvPr/>
        </p:nvSpPr>
        <p:spPr>
          <a:xfrm>
            <a:off x="1181123" y="5228619"/>
            <a:ext cx="5059200" cy="1219200"/>
          </a:xfrm>
          <a:prstGeom prst="rect">
            <a:avLst/>
          </a:prstGeom>
          <a:noFill/>
          <a:ln>
            <a:noFill/>
          </a:ln>
        </p:spPr>
        <p:txBody>
          <a:bodyPr anchorCtr="0" anchor="t" bIns="0" lIns="0" spcFirstLastPara="1" rIns="0" wrap="square" tIns="0">
            <a:spAutoFit/>
          </a:bodyPr>
          <a:lstStyle/>
          <a:p>
            <a:pPr indent="-259079" lvl="1" marL="518160" marR="0" rtl="0" algn="l">
              <a:lnSpc>
                <a:spcPct val="115000"/>
              </a:lnSpc>
              <a:spcBef>
                <a:spcPts val="0"/>
              </a:spcBef>
              <a:spcAft>
                <a:spcPts val="0"/>
              </a:spcAft>
              <a:buClr>
                <a:srgbClr val="FFFFFF"/>
              </a:buClr>
              <a:buSzPts val="2400"/>
              <a:buFont typeface="Arial"/>
              <a:buAutoNum type="arabicPeriod"/>
            </a:pPr>
            <a:r>
              <a:rPr b="0" i="0" lang="en-US" sz="2400" u="none" cap="none" strike="noStrike">
                <a:solidFill>
                  <a:srgbClr val="FFFFFF"/>
                </a:solidFill>
                <a:latin typeface="Arial"/>
                <a:ea typeface="Arial"/>
                <a:cs typeface="Arial"/>
                <a:sym typeface="Arial"/>
              </a:rPr>
              <a:t>Titles:  Dela Gothic One</a:t>
            </a:r>
            <a:endParaRPr/>
          </a:p>
          <a:p>
            <a:pPr indent="-259079" lvl="1" marL="518160" marR="0" rtl="0" algn="l">
              <a:lnSpc>
                <a:spcPct val="115000"/>
              </a:lnSpc>
              <a:spcBef>
                <a:spcPts val="0"/>
              </a:spcBef>
              <a:spcAft>
                <a:spcPts val="0"/>
              </a:spcAft>
              <a:buClr>
                <a:srgbClr val="FFFFFF"/>
              </a:buClr>
              <a:buSzPts val="2400"/>
              <a:buFont typeface="Arial"/>
              <a:buAutoNum type="arabicPeriod"/>
            </a:pPr>
            <a:r>
              <a:rPr b="0" i="0" lang="en-US" sz="2400" u="none" cap="none" strike="noStrike">
                <a:solidFill>
                  <a:srgbClr val="FFFFFF"/>
                </a:solidFill>
                <a:latin typeface="Arial"/>
                <a:ea typeface="Arial"/>
                <a:cs typeface="Arial"/>
                <a:sym typeface="Arial"/>
              </a:rPr>
              <a:t>Headers:  </a:t>
            </a:r>
            <a:r>
              <a:rPr lang="en-US" sz="2400">
                <a:solidFill>
                  <a:schemeClr val="lt1"/>
                </a:solidFill>
              </a:rPr>
              <a:t>Dela Gothic One</a:t>
            </a:r>
            <a:endParaRPr sz="2400">
              <a:solidFill>
                <a:srgbClr val="FFFFFF"/>
              </a:solidFill>
            </a:endParaRPr>
          </a:p>
          <a:p>
            <a:pPr indent="-259079" lvl="1" marL="518160" marR="0" rtl="0" algn="l">
              <a:lnSpc>
                <a:spcPct val="115000"/>
              </a:lnSpc>
              <a:spcBef>
                <a:spcPts val="0"/>
              </a:spcBef>
              <a:spcAft>
                <a:spcPts val="0"/>
              </a:spcAft>
              <a:buClr>
                <a:srgbClr val="FFFFFF"/>
              </a:buClr>
              <a:buSzPts val="2400"/>
              <a:buFont typeface="Arial"/>
              <a:buAutoNum type="arabicPeriod"/>
            </a:pPr>
            <a:r>
              <a:rPr b="0" i="0" lang="en-US" sz="2400" u="none" cap="none" strike="noStrike">
                <a:solidFill>
                  <a:srgbClr val="FFFFFF"/>
                </a:solidFill>
                <a:latin typeface="Arial"/>
                <a:ea typeface="Arial"/>
                <a:cs typeface="Arial"/>
                <a:sym typeface="Arial"/>
              </a:rPr>
              <a:t>Body Copy:  </a:t>
            </a:r>
            <a:r>
              <a:rPr lang="en-US" sz="2400">
                <a:solidFill>
                  <a:srgbClr val="FFFFFF"/>
                </a:solidFill>
              </a:rPr>
              <a:t>Arial</a:t>
            </a:r>
            <a:endParaRPr/>
          </a:p>
        </p:txBody>
      </p:sp>
      <p:pic>
        <p:nvPicPr>
          <p:cNvPr id="333" name="Google Shape;333;p28"/>
          <p:cNvPicPr preferRelativeResize="0"/>
          <p:nvPr/>
        </p:nvPicPr>
        <p:blipFill>
          <a:blip r:embed="rId4">
            <a:alphaModFix/>
          </a:blip>
          <a:stretch>
            <a:fillRect/>
          </a:stretch>
        </p:blipFill>
        <p:spPr>
          <a:xfrm>
            <a:off x="-4476190" y="6600582"/>
            <a:ext cx="6798874" cy="6952076"/>
          </a:xfrm>
          <a:prstGeom prst="rect">
            <a:avLst/>
          </a:prstGeom>
          <a:noFill/>
          <a:ln>
            <a:noFill/>
          </a:ln>
        </p:spPr>
      </p:pic>
      <p:pic>
        <p:nvPicPr>
          <p:cNvPr id="334" name="Google Shape;334;p28"/>
          <p:cNvPicPr preferRelativeResize="0"/>
          <p:nvPr/>
        </p:nvPicPr>
        <p:blipFill>
          <a:blip r:embed="rId5">
            <a:alphaModFix/>
          </a:blip>
          <a:stretch>
            <a:fillRect/>
          </a:stretch>
        </p:blipFill>
        <p:spPr>
          <a:xfrm>
            <a:off x="4572002" y="8897749"/>
            <a:ext cx="3580674" cy="1219200"/>
          </a:xfrm>
          <a:prstGeom prst="rect">
            <a:avLst/>
          </a:prstGeom>
          <a:noFill/>
          <a:ln>
            <a:noFill/>
          </a:ln>
        </p:spPr>
      </p:pic>
      <p:pic>
        <p:nvPicPr>
          <p:cNvPr id="335" name="Google Shape;335;p28"/>
          <p:cNvPicPr preferRelativeResize="0"/>
          <p:nvPr/>
        </p:nvPicPr>
        <p:blipFill>
          <a:blip r:embed="rId6">
            <a:alphaModFix/>
          </a:blip>
          <a:stretch>
            <a:fillRect/>
          </a:stretch>
        </p:blipFill>
        <p:spPr>
          <a:xfrm>
            <a:off x="15484709" y="436300"/>
            <a:ext cx="1864885" cy="2546285"/>
          </a:xfrm>
          <a:prstGeom prst="rect">
            <a:avLst/>
          </a:prstGeom>
          <a:noFill/>
          <a:ln>
            <a:noFill/>
          </a:ln>
        </p:spPr>
      </p:pic>
      <p:pic>
        <p:nvPicPr>
          <p:cNvPr id="336" name="Google Shape;336;p28"/>
          <p:cNvPicPr preferRelativeResize="0"/>
          <p:nvPr/>
        </p:nvPicPr>
        <p:blipFill>
          <a:blip r:embed="rId7">
            <a:alphaModFix/>
          </a:blip>
          <a:stretch>
            <a:fillRect/>
          </a:stretch>
        </p:blipFill>
        <p:spPr>
          <a:xfrm>
            <a:off x="7806300" y="2448334"/>
            <a:ext cx="8230326" cy="614795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340" name="Shape 340"/>
        <p:cNvGrpSpPr/>
        <p:nvPr/>
      </p:nvGrpSpPr>
      <p:grpSpPr>
        <a:xfrm>
          <a:off x="0" y="0"/>
          <a:ext cx="0" cy="0"/>
          <a:chOff x="0" y="0"/>
          <a:chExt cx="0" cy="0"/>
        </a:xfrm>
      </p:grpSpPr>
      <p:pic>
        <p:nvPicPr>
          <p:cNvPr id="341" name="Google Shape;341;p29"/>
          <p:cNvPicPr preferRelativeResize="0"/>
          <p:nvPr/>
        </p:nvPicPr>
        <p:blipFill>
          <a:blip r:embed="rId3">
            <a:alphaModFix/>
          </a:blip>
          <a:stretch>
            <a:fillRect/>
          </a:stretch>
        </p:blipFill>
        <p:spPr>
          <a:xfrm>
            <a:off x="12431401" y="-4787300"/>
            <a:ext cx="11255992" cy="11601551"/>
          </a:xfrm>
          <a:prstGeom prst="rect">
            <a:avLst/>
          </a:prstGeom>
          <a:noFill/>
          <a:ln>
            <a:noFill/>
          </a:ln>
        </p:spPr>
      </p:pic>
      <p:pic>
        <p:nvPicPr>
          <p:cNvPr id="342" name="Google Shape;342;p29"/>
          <p:cNvPicPr preferRelativeResize="0"/>
          <p:nvPr/>
        </p:nvPicPr>
        <p:blipFill>
          <a:blip r:embed="rId4">
            <a:alphaModFix/>
          </a:blip>
          <a:stretch>
            <a:fillRect/>
          </a:stretch>
        </p:blipFill>
        <p:spPr>
          <a:xfrm>
            <a:off x="-4763550" y="3429000"/>
            <a:ext cx="9533300" cy="9954221"/>
          </a:xfrm>
          <a:prstGeom prst="rect">
            <a:avLst/>
          </a:prstGeom>
          <a:noFill/>
          <a:ln>
            <a:noFill/>
          </a:ln>
        </p:spPr>
      </p:pic>
      <p:sp>
        <p:nvSpPr>
          <p:cNvPr id="343" name="Google Shape;343;p29"/>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6FFAF"/>
                </a:solidFill>
                <a:latin typeface="Dela Gothic One"/>
                <a:ea typeface="Dela Gothic One"/>
                <a:cs typeface="Dela Gothic One"/>
                <a:sym typeface="Dela Gothic One"/>
              </a:rPr>
              <a:t>Credits</a:t>
            </a:r>
            <a:endParaRPr/>
          </a:p>
        </p:txBody>
      </p:sp>
      <p:sp>
        <p:nvSpPr>
          <p:cNvPr id="344" name="Google Shape;344;p29"/>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345" name="Google Shape;345;p29"/>
          <p:cNvSpPr txBox="1"/>
          <p:nvPr/>
        </p:nvSpPr>
        <p:spPr>
          <a:xfrm>
            <a:off x="2818025" y="7261888"/>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Pexels for the photos</a:t>
            </a:r>
            <a:endParaRPr/>
          </a:p>
        </p:txBody>
      </p:sp>
      <p:sp>
        <p:nvSpPr>
          <p:cNvPr id="346" name="Google Shape;346;p29"/>
          <p:cNvSpPr txBox="1"/>
          <p:nvPr/>
        </p:nvSpPr>
        <p:spPr>
          <a:xfrm>
            <a:off x="2818025" y="8534400"/>
            <a:ext cx="12651949"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FFFFFF"/>
                </a:solidFill>
                <a:latin typeface="Arial"/>
                <a:ea typeface="Arial"/>
                <a:cs typeface="Arial"/>
                <a:sym typeface="Arial"/>
              </a:rPr>
              <a:t>Happy designing! </a:t>
            </a:r>
            <a:endParaRPr/>
          </a:p>
        </p:txBody>
      </p:sp>
      <p:pic>
        <p:nvPicPr>
          <p:cNvPr id="347" name="Google Shape;347;p29"/>
          <p:cNvPicPr preferRelativeResize="0"/>
          <p:nvPr/>
        </p:nvPicPr>
        <p:blipFill>
          <a:blip r:embed="rId5">
            <a:alphaModFix/>
          </a:blip>
          <a:stretch>
            <a:fillRect/>
          </a:stretch>
        </p:blipFill>
        <p:spPr>
          <a:xfrm>
            <a:off x="675375" y="5845900"/>
            <a:ext cx="4094378" cy="3124201"/>
          </a:xfrm>
          <a:prstGeom prst="rect">
            <a:avLst/>
          </a:prstGeom>
          <a:noFill/>
          <a:ln>
            <a:noFill/>
          </a:ln>
        </p:spPr>
      </p:pic>
      <p:pic>
        <p:nvPicPr>
          <p:cNvPr id="348" name="Google Shape;348;p29"/>
          <p:cNvPicPr preferRelativeResize="0"/>
          <p:nvPr/>
        </p:nvPicPr>
        <p:blipFill>
          <a:blip r:embed="rId6">
            <a:alphaModFix/>
          </a:blip>
          <a:stretch>
            <a:fillRect/>
          </a:stretch>
        </p:blipFill>
        <p:spPr>
          <a:xfrm>
            <a:off x="13694747" y="1213000"/>
            <a:ext cx="4533978" cy="3124199"/>
          </a:xfrm>
          <a:prstGeom prst="rect">
            <a:avLst/>
          </a:prstGeom>
          <a:noFill/>
          <a:ln>
            <a:noFill/>
          </a:ln>
        </p:spPr>
      </p:pic>
      <p:pic>
        <p:nvPicPr>
          <p:cNvPr id="349" name="Google Shape;349;p29"/>
          <p:cNvPicPr preferRelativeResize="0"/>
          <p:nvPr/>
        </p:nvPicPr>
        <p:blipFill>
          <a:blip r:embed="rId7">
            <a:alphaModFix/>
          </a:blip>
          <a:stretch>
            <a:fillRect/>
          </a:stretch>
        </p:blipFill>
        <p:spPr>
          <a:xfrm>
            <a:off x="6036138" y="3086446"/>
            <a:ext cx="6025501" cy="1506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79" name="Shape 79"/>
        <p:cNvGrpSpPr/>
        <p:nvPr/>
      </p:nvGrpSpPr>
      <p:grpSpPr>
        <a:xfrm>
          <a:off x="0" y="0"/>
          <a:ext cx="0" cy="0"/>
          <a:chOff x="0" y="0"/>
          <a:chExt cx="0" cy="0"/>
        </a:xfrm>
      </p:grpSpPr>
      <p:pic>
        <p:nvPicPr>
          <p:cNvPr id="80" name="Google Shape;80;p12"/>
          <p:cNvPicPr preferRelativeResize="0"/>
          <p:nvPr/>
        </p:nvPicPr>
        <p:blipFill>
          <a:blip r:embed="rId3">
            <a:alphaModFix/>
          </a:blip>
          <a:stretch>
            <a:fillRect/>
          </a:stretch>
        </p:blipFill>
        <p:spPr>
          <a:xfrm>
            <a:off x="15230076" y="-1738750"/>
            <a:ext cx="14774927" cy="15414676"/>
          </a:xfrm>
          <a:prstGeom prst="rect">
            <a:avLst/>
          </a:prstGeom>
          <a:noFill/>
          <a:ln>
            <a:noFill/>
          </a:ln>
        </p:spPr>
      </p:pic>
      <p:grpSp>
        <p:nvGrpSpPr>
          <p:cNvPr id="81" name="Google Shape;81;p12"/>
          <p:cNvGrpSpPr/>
          <p:nvPr/>
        </p:nvGrpSpPr>
        <p:grpSpPr>
          <a:xfrm>
            <a:off x="3178248" y="4381126"/>
            <a:ext cx="2345698" cy="2345698"/>
            <a:chOff x="0" y="0"/>
            <a:chExt cx="812800" cy="812800"/>
          </a:xfrm>
        </p:grpSpPr>
        <p:sp>
          <p:nvSpPr>
            <p:cNvPr id="82" name="Google Shape;8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72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 name="Google Shape;84;p12"/>
          <p:cNvGrpSpPr/>
          <p:nvPr/>
        </p:nvGrpSpPr>
        <p:grpSpPr>
          <a:xfrm>
            <a:off x="7865130" y="4381126"/>
            <a:ext cx="2345698" cy="2345698"/>
            <a:chOff x="0" y="0"/>
            <a:chExt cx="812800" cy="812800"/>
          </a:xfrm>
        </p:grpSpPr>
        <p:sp>
          <p:nvSpPr>
            <p:cNvPr id="85" name="Google Shape;8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72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12"/>
          <p:cNvGrpSpPr/>
          <p:nvPr/>
        </p:nvGrpSpPr>
        <p:grpSpPr>
          <a:xfrm>
            <a:off x="12519851" y="4381126"/>
            <a:ext cx="2345698" cy="2345698"/>
            <a:chOff x="0" y="0"/>
            <a:chExt cx="812800" cy="812800"/>
          </a:xfrm>
        </p:grpSpPr>
        <p:sp>
          <p:nvSpPr>
            <p:cNvPr id="88" name="Google Shape;8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72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0" name="Google Shape;90;p12"/>
          <p:cNvSpPr txBox="1"/>
          <p:nvPr/>
        </p:nvSpPr>
        <p:spPr>
          <a:xfrm>
            <a:off x="890224" y="1019175"/>
            <a:ext cx="1650755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6FFAF"/>
                </a:solidFill>
                <a:latin typeface="Dela Gothic One"/>
                <a:ea typeface="Dela Gothic One"/>
                <a:cs typeface="Dela Gothic One"/>
                <a:sym typeface="Dela Gothic One"/>
              </a:rPr>
              <a:t>Table Of Contents</a:t>
            </a:r>
            <a:endParaRPr/>
          </a:p>
        </p:txBody>
      </p:sp>
      <p:sp>
        <p:nvSpPr>
          <p:cNvPr id="91" name="Google Shape;91;p12"/>
          <p:cNvSpPr txBox="1"/>
          <p:nvPr/>
        </p:nvSpPr>
        <p:spPr>
          <a:xfrm>
            <a:off x="7384951" y="6949450"/>
            <a:ext cx="35826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500" u="none" cap="none" strike="noStrike">
                <a:solidFill>
                  <a:srgbClr val="FFFFFF"/>
                </a:solidFill>
                <a:latin typeface="Dela Gothic One"/>
                <a:ea typeface="Dela Gothic One"/>
                <a:cs typeface="Dela Gothic One"/>
                <a:sym typeface="Dela Gothic One"/>
              </a:rPr>
              <a:t>Our Projects</a:t>
            </a:r>
            <a:endParaRPr sz="3500">
              <a:latin typeface="Dela Gothic One"/>
              <a:ea typeface="Dela Gothic One"/>
              <a:cs typeface="Dela Gothic One"/>
              <a:sym typeface="Dela Gothic One"/>
            </a:endParaRPr>
          </a:p>
        </p:txBody>
      </p:sp>
      <p:sp>
        <p:nvSpPr>
          <p:cNvPr id="92" name="Google Shape;92;p12"/>
          <p:cNvSpPr txBox="1"/>
          <p:nvPr/>
        </p:nvSpPr>
        <p:spPr>
          <a:xfrm>
            <a:off x="7384942" y="795809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93" name="Google Shape;93;p12"/>
          <p:cNvSpPr txBox="1"/>
          <p:nvPr/>
        </p:nvSpPr>
        <p:spPr>
          <a:xfrm>
            <a:off x="2698049" y="6949450"/>
            <a:ext cx="35826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500" u="none" cap="none" strike="noStrike">
                <a:solidFill>
                  <a:srgbClr val="FFFFFF"/>
                </a:solidFill>
                <a:latin typeface="Dela Gothic One"/>
                <a:ea typeface="Dela Gothic One"/>
                <a:cs typeface="Dela Gothic One"/>
                <a:sym typeface="Dela Gothic One"/>
              </a:rPr>
              <a:t>Introduction</a:t>
            </a:r>
            <a:endParaRPr sz="3500">
              <a:latin typeface="Dela Gothic One"/>
              <a:ea typeface="Dela Gothic One"/>
              <a:cs typeface="Dela Gothic One"/>
              <a:sym typeface="Dela Gothic One"/>
            </a:endParaRPr>
          </a:p>
        </p:txBody>
      </p:sp>
      <p:sp>
        <p:nvSpPr>
          <p:cNvPr id="94" name="Google Shape;94;p12"/>
          <p:cNvSpPr txBox="1"/>
          <p:nvPr/>
        </p:nvSpPr>
        <p:spPr>
          <a:xfrm>
            <a:off x="2698061" y="795809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95" name="Google Shape;95;p12"/>
          <p:cNvSpPr txBox="1"/>
          <p:nvPr/>
        </p:nvSpPr>
        <p:spPr>
          <a:xfrm>
            <a:off x="11795462" y="6949451"/>
            <a:ext cx="37944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500" u="none" cap="none" strike="noStrike">
                <a:solidFill>
                  <a:srgbClr val="FFFFFF"/>
                </a:solidFill>
                <a:latin typeface="Dela Gothic One"/>
                <a:ea typeface="Dela Gothic One"/>
                <a:cs typeface="Dela Gothic One"/>
                <a:sym typeface="Dela Gothic One"/>
              </a:rPr>
              <a:t>About Us</a:t>
            </a:r>
            <a:endParaRPr sz="3500">
              <a:latin typeface="Dela Gothic One"/>
              <a:ea typeface="Dela Gothic One"/>
              <a:cs typeface="Dela Gothic One"/>
              <a:sym typeface="Dela Gothic One"/>
            </a:endParaRPr>
          </a:p>
        </p:txBody>
      </p:sp>
      <p:sp>
        <p:nvSpPr>
          <p:cNvPr id="96" name="Google Shape;96;p12"/>
          <p:cNvSpPr txBox="1"/>
          <p:nvPr/>
        </p:nvSpPr>
        <p:spPr>
          <a:xfrm>
            <a:off x="12039664" y="7958091"/>
            <a:ext cx="3306074"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97" name="Google Shape;97;p12"/>
          <p:cNvSpPr txBox="1"/>
          <p:nvPr/>
        </p:nvSpPr>
        <p:spPr>
          <a:xfrm>
            <a:off x="3903900" y="4573291"/>
            <a:ext cx="548100" cy="169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11035" u="none" cap="none" strike="noStrike">
                <a:solidFill>
                  <a:srgbClr val="FFFFFF"/>
                </a:solidFill>
                <a:latin typeface="Dela Gothic One"/>
                <a:ea typeface="Dela Gothic One"/>
                <a:cs typeface="Dela Gothic One"/>
                <a:sym typeface="Dela Gothic One"/>
              </a:rPr>
              <a:t>1</a:t>
            </a:r>
            <a:endParaRPr>
              <a:latin typeface="Dela Gothic One"/>
              <a:ea typeface="Dela Gothic One"/>
              <a:cs typeface="Dela Gothic One"/>
              <a:sym typeface="Dela Gothic One"/>
            </a:endParaRPr>
          </a:p>
        </p:txBody>
      </p:sp>
      <p:sp>
        <p:nvSpPr>
          <p:cNvPr id="98" name="Google Shape;98;p12"/>
          <p:cNvSpPr txBox="1"/>
          <p:nvPr/>
        </p:nvSpPr>
        <p:spPr>
          <a:xfrm>
            <a:off x="8433075" y="4575988"/>
            <a:ext cx="743400" cy="169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11000" u="none" cap="none" strike="noStrike">
                <a:solidFill>
                  <a:srgbClr val="FFFFFF"/>
                </a:solidFill>
                <a:latin typeface="Dela Gothic One"/>
                <a:ea typeface="Dela Gothic One"/>
                <a:cs typeface="Dela Gothic One"/>
                <a:sym typeface="Dela Gothic One"/>
              </a:rPr>
              <a:t>2</a:t>
            </a:r>
            <a:endParaRPr>
              <a:latin typeface="Dela Gothic One"/>
              <a:ea typeface="Dela Gothic One"/>
              <a:cs typeface="Dela Gothic One"/>
              <a:sym typeface="Dela Gothic One"/>
            </a:endParaRPr>
          </a:p>
        </p:txBody>
      </p:sp>
      <p:sp>
        <p:nvSpPr>
          <p:cNvPr id="99" name="Google Shape;99;p12"/>
          <p:cNvSpPr txBox="1"/>
          <p:nvPr/>
        </p:nvSpPr>
        <p:spPr>
          <a:xfrm>
            <a:off x="13157548" y="4575988"/>
            <a:ext cx="761400" cy="169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11000" u="none" cap="none" strike="noStrike">
                <a:solidFill>
                  <a:srgbClr val="FFFFFF"/>
                </a:solidFill>
                <a:latin typeface="Dela Gothic One"/>
                <a:ea typeface="Dela Gothic One"/>
                <a:cs typeface="Dela Gothic One"/>
                <a:sym typeface="Dela Gothic One"/>
              </a:rPr>
              <a:t>3</a:t>
            </a:r>
            <a:endParaRPr>
              <a:latin typeface="Dela Gothic One"/>
              <a:ea typeface="Dela Gothic One"/>
              <a:cs typeface="Dela Gothic One"/>
              <a:sym typeface="Dela Gothic One"/>
            </a:endParaRPr>
          </a:p>
        </p:txBody>
      </p:sp>
      <p:pic>
        <p:nvPicPr>
          <p:cNvPr id="100" name="Google Shape;100;p12"/>
          <p:cNvPicPr preferRelativeResize="0"/>
          <p:nvPr/>
        </p:nvPicPr>
        <p:blipFill>
          <a:blip r:embed="rId4">
            <a:alphaModFix/>
          </a:blip>
          <a:stretch>
            <a:fillRect/>
          </a:stretch>
        </p:blipFill>
        <p:spPr>
          <a:xfrm>
            <a:off x="15345750" y="1019175"/>
            <a:ext cx="3306075" cy="4340049"/>
          </a:xfrm>
          <a:prstGeom prst="rect">
            <a:avLst/>
          </a:prstGeom>
          <a:noFill/>
          <a:ln>
            <a:noFill/>
          </a:ln>
        </p:spPr>
      </p:pic>
      <p:pic>
        <p:nvPicPr>
          <p:cNvPr id="101" name="Google Shape;101;p12"/>
          <p:cNvPicPr preferRelativeResize="0"/>
          <p:nvPr/>
        </p:nvPicPr>
        <p:blipFill>
          <a:blip r:embed="rId5">
            <a:alphaModFix/>
          </a:blip>
          <a:stretch>
            <a:fillRect/>
          </a:stretch>
        </p:blipFill>
        <p:spPr>
          <a:xfrm>
            <a:off x="433025" y="2680827"/>
            <a:ext cx="3059325" cy="3454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105" name="Shape 105"/>
        <p:cNvGrpSpPr/>
        <p:nvPr/>
      </p:nvGrpSpPr>
      <p:grpSpPr>
        <a:xfrm>
          <a:off x="0" y="0"/>
          <a:ext cx="0" cy="0"/>
          <a:chOff x="0" y="0"/>
          <a:chExt cx="0" cy="0"/>
        </a:xfrm>
      </p:grpSpPr>
      <p:pic>
        <p:nvPicPr>
          <p:cNvPr id="106" name="Google Shape;106;p13"/>
          <p:cNvPicPr preferRelativeResize="0"/>
          <p:nvPr/>
        </p:nvPicPr>
        <p:blipFill>
          <a:blip r:embed="rId3">
            <a:alphaModFix/>
          </a:blip>
          <a:stretch>
            <a:fillRect/>
          </a:stretch>
        </p:blipFill>
        <p:spPr>
          <a:xfrm>
            <a:off x="-7101800" y="-6426850"/>
            <a:ext cx="21983724" cy="21736826"/>
          </a:xfrm>
          <a:prstGeom prst="rect">
            <a:avLst/>
          </a:prstGeom>
          <a:noFill/>
          <a:ln>
            <a:noFill/>
          </a:ln>
        </p:spPr>
      </p:pic>
      <p:sp>
        <p:nvSpPr>
          <p:cNvPr id="107" name="Google Shape;107;p13"/>
          <p:cNvSpPr txBox="1"/>
          <p:nvPr/>
        </p:nvSpPr>
        <p:spPr>
          <a:xfrm>
            <a:off x="1815103" y="2356561"/>
            <a:ext cx="10333900" cy="15144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9999" u="none" cap="none" strike="noStrike">
                <a:solidFill>
                  <a:srgbClr val="4E2692"/>
                </a:solidFill>
                <a:latin typeface="Dela Gothic One"/>
                <a:ea typeface="Dela Gothic One"/>
                <a:cs typeface="Dela Gothic One"/>
                <a:sym typeface="Dela Gothic One"/>
              </a:rPr>
              <a:t>Introduction</a:t>
            </a:r>
            <a:endParaRPr/>
          </a:p>
        </p:txBody>
      </p:sp>
      <p:sp>
        <p:nvSpPr>
          <p:cNvPr id="108" name="Google Shape;108;p13"/>
          <p:cNvSpPr txBox="1"/>
          <p:nvPr/>
        </p:nvSpPr>
        <p:spPr>
          <a:xfrm>
            <a:off x="1815103" y="4247257"/>
            <a:ext cx="6050961" cy="38862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4E2692"/>
                </a:solidFill>
                <a:latin typeface="Arial"/>
                <a:ea typeface="Arial"/>
                <a:cs typeface="Arial"/>
                <a:sym typeface="Arial"/>
              </a:rPr>
              <a:t>Elaborate on what you want to discuss. </a:t>
            </a:r>
            <a:endParaRPr/>
          </a:p>
        </p:txBody>
      </p:sp>
      <p:sp>
        <p:nvSpPr>
          <p:cNvPr id="109" name="Google Shape;109;p13"/>
          <p:cNvSpPr txBox="1"/>
          <p:nvPr/>
        </p:nvSpPr>
        <p:spPr>
          <a:xfrm>
            <a:off x="1815103" y="4247257"/>
            <a:ext cx="20163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7000" u="none" cap="none" strike="noStrike">
                <a:solidFill>
                  <a:srgbClr val="4E2692"/>
                </a:solidFill>
                <a:latin typeface="Dela Gothic One"/>
                <a:ea typeface="Dela Gothic One"/>
                <a:cs typeface="Dela Gothic One"/>
                <a:sym typeface="Dela Gothic One"/>
              </a:rPr>
              <a:t>1</a:t>
            </a:r>
            <a:endParaRPr/>
          </a:p>
        </p:txBody>
      </p:sp>
      <p:pic>
        <p:nvPicPr>
          <p:cNvPr id="110" name="Google Shape;110;p13"/>
          <p:cNvPicPr preferRelativeResize="0"/>
          <p:nvPr/>
        </p:nvPicPr>
        <p:blipFill>
          <a:blip r:embed="rId4">
            <a:alphaModFix/>
          </a:blip>
          <a:stretch>
            <a:fillRect/>
          </a:stretch>
        </p:blipFill>
        <p:spPr>
          <a:xfrm>
            <a:off x="4723146" y="6860900"/>
            <a:ext cx="1768250" cy="4265675"/>
          </a:xfrm>
          <a:prstGeom prst="rect">
            <a:avLst/>
          </a:prstGeom>
          <a:noFill/>
          <a:ln>
            <a:noFill/>
          </a:ln>
        </p:spPr>
      </p:pic>
      <p:pic>
        <p:nvPicPr>
          <p:cNvPr id="111" name="Google Shape;111;p13"/>
          <p:cNvPicPr preferRelativeResize="0"/>
          <p:nvPr/>
        </p:nvPicPr>
        <p:blipFill>
          <a:blip r:embed="rId5">
            <a:alphaModFix/>
          </a:blip>
          <a:stretch>
            <a:fillRect/>
          </a:stretch>
        </p:blipFill>
        <p:spPr>
          <a:xfrm>
            <a:off x="14881921" y="513811"/>
            <a:ext cx="2706450" cy="3357214"/>
          </a:xfrm>
          <a:prstGeom prst="rect">
            <a:avLst/>
          </a:prstGeom>
          <a:noFill/>
          <a:ln>
            <a:noFill/>
          </a:ln>
        </p:spPr>
      </p:pic>
      <p:pic>
        <p:nvPicPr>
          <p:cNvPr id="112" name="Google Shape;112;p13"/>
          <p:cNvPicPr preferRelativeResize="0"/>
          <p:nvPr/>
        </p:nvPicPr>
        <p:blipFill>
          <a:blip r:embed="rId6">
            <a:alphaModFix/>
          </a:blip>
          <a:stretch>
            <a:fillRect/>
          </a:stretch>
        </p:blipFill>
        <p:spPr>
          <a:xfrm>
            <a:off x="8252300" y="4635869"/>
            <a:ext cx="9526575" cy="522913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116" name="Shape 116"/>
        <p:cNvGrpSpPr/>
        <p:nvPr/>
      </p:nvGrpSpPr>
      <p:grpSpPr>
        <a:xfrm>
          <a:off x="0" y="0"/>
          <a:ext cx="0" cy="0"/>
          <a:chOff x="0" y="0"/>
          <a:chExt cx="0" cy="0"/>
        </a:xfrm>
      </p:grpSpPr>
      <p:pic>
        <p:nvPicPr>
          <p:cNvPr id="117" name="Google Shape;117;p14"/>
          <p:cNvPicPr preferRelativeResize="0"/>
          <p:nvPr/>
        </p:nvPicPr>
        <p:blipFill>
          <a:blip r:embed="rId3">
            <a:alphaModFix/>
          </a:blip>
          <a:stretch>
            <a:fillRect/>
          </a:stretch>
        </p:blipFill>
        <p:spPr>
          <a:xfrm>
            <a:off x="762000" y="-7505525"/>
            <a:ext cx="25190400" cy="24895175"/>
          </a:xfrm>
          <a:prstGeom prst="rect">
            <a:avLst/>
          </a:prstGeom>
          <a:noFill/>
          <a:ln>
            <a:noFill/>
          </a:ln>
        </p:spPr>
      </p:pic>
      <p:sp>
        <p:nvSpPr>
          <p:cNvPr id="118" name="Google Shape;118;p14"/>
          <p:cNvSpPr txBox="1"/>
          <p:nvPr/>
        </p:nvSpPr>
        <p:spPr>
          <a:xfrm>
            <a:off x="7419905" y="1647825"/>
            <a:ext cx="10049466" cy="2752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E2692"/>
                </a:solidFill>
                <a:latin typeface="Dela Gothic One"/>
                <a:ea typeface="Dela Gothic One"/>
                <a:cs typeface="Dela Gothic One"/>
                <a:sym typeface="Dela Gothic One"/>
              </a:rPr>
              <a:t>Welcome To Presentation</a:t>
            </a:r>
            <a:endParaRPr/>
          </a:p>
        </p:txBody>
      </p:sp>
      <p:sp>
        <p:nvSpPr>
          <p:cNvPr id="119" name="Google Shape;119;p14"/>
          <p:cNvSpPr txBox="1"/>
          <p:nvPr/>
        </p:nvSpPr>
        <p:spPr>
          <a:xfrm>
            <a:off x="9603065" y="5114925"/>
            <a:ext cx="5683145"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4E2692"/>
                </a:solidFill>
                <a:latin typeface="Arial"/>
                <a:ea typeface="Arial"/>
                <a:cs typeface="Arial"/>
                <a:sym typeface="Arial"/>
              </a:rPr>
              <a:t>I'm Rain, and I'll be sharing with you my beautiful ideas. </a:t>
            </a:r>
            <a:endParaRPr/>
          </a:p>
        </p:txBody>
      </p:sp>
      <p:sp>
        <p:nvSpPr>
          <p:cNvPr id="120" name="Google Shape;120;p14"/>
          <p:cNvSpPr txBox="1"/>
          <p:nvPr/>
        </p:nvSpPr>
        <p:spPr>
          <a:xfrm>
            <a:off x="9339025" y="6589400"/>
            <a:ext cx="63084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4E2692"/>
                </a:solidFill>
                <a:latin typeface="Arial"/>
                <a:ea typeface="Arial"/>
                <a:cs typeface="Arial"/>
                <a:sym typeface="Arial"/>
              </a:rPr>
              <a:t>Follow me at</a:t>
            </a:r>
            <a:r>
              <a:rPr b="0" i="0" lang="en-US" sz="2400" u="none" cap="none" strike="noStrike">
                <a:solidFill>
                  <a:srgbClr val="F172CE"/>
                </a:solidFill>
                <a:latin typeface="Arial"/>
                <a:ea typeface="Arial"/>
                <a:cs typeface="Arial"/>
                <a:sym typeface="Arial"/>
              </a:rPr>
              <a:t> @reallygreatsite</a:t>
            </a:r>
            <a:r>
              <a:rPr b="0" i="0" lang="en-US" sz="2400" u="none" cap="none" strike="noStrike">
                <a:solidFill>
                  <a:srgbClr val="4E2692"/>
                </a:solidFill>
                <a:latin typeface="Arial"/>
                <a:ea typeface="Arial"/>
                <a:cs typeface="Arial"/>
                <a:sym typeface="Arial"/>
              </a:rPr>
              <a:t> to learn more. </a:t>
            </a:r>
            <a:endParaRPr/>
          </a:p>
        </p:txBody>
      </p:sp>
      <p:pic>
        <p:nvPicPr>
          <p:cNvPr id="121" name="Google Shape;121;p14"/>
          <p:cNvPicPr preferRelativeResize="0"/>
          <p:nvPr/>
        </p:nvPicPr>
        <p:blipFill>
          <a:blip r:embed="rId4">
            <a:alphaModFix/>
          </a:blip>
          <a:stretch>
            <a:fillRect/>
          </a:stretch>
        </p:blipFill>
        <p:spPr>
          <a:xfrm>
            <a:off x="762000" y="3909750"/>
            <a:ext cx="7620001" cy="5986726"/>
          </a:xfrm>
          <a:prstGeom prst="rect">
            <a:avLst/>
          </a:prstGeom>
          <a:noFill/>
          <a:ln>
            <a:noFill/>
          </a:ln>
        </p:spPr>
      </p:pic>
      <p:pic>
        <p:nvPicPr>
          <p:cNvPr id="122" name="Google Shape;122;p14"/>
          <p:cNvPicPr preferRelativeResize="0"/>
          <p:nvPr/>
        </p:nvPicPr>
        <p:blipFill>
          <a:blip r:embed="rId5">
            <a:alphaModFix/>
          </a:blip>
          <a:stretch>
            <a:fillRect/>
          </a:stretch>
        </p:blipFill>
        <p:spPr>
          <a:xfrm>
            <a:off x="11695146" y="8107510"/>
            <a:ext cx="4644301" cy="1485202"/>
          </a:xfrm>
          <a:prstGeom prst="rect">
            <a:avLst/>
          </a:prstGeom>
          <a:noFill/>
          <a:ln>
            <a:noFill/>
          </a:ln>
        </p:spPr>
      </p:pic>
      <p:pic>
        <p:nvPicPr>
          <p:cNvPr id="123" name="Google Shape;123;p14"/>
          <p:cNvPicPr preferRelativeResize="0"/>
          <p:nvPr/>
        </p:nvPicPr>
        <p:blipFill>
          <a:blip r:embed="rId6">
            <a:alphaModFix/>
          </a:blip>
          <a:stretch>
            <a:fillRect/>
          </a:stretch>
        </p:blipFill>
        <p:spPr>
          <a:xfrm>
            <a:off x="-1472475" y="992662"/>
            <a:ext cx="4644300" cy="198391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127" name="Shape 127"/>
        <p:cNvGrpSpPr/>
        <p:nvPr/>
      </p:nvGrpSpPr>
      <p:grpSpPr>
        <a:xfrm>
          <a:off x="0" y="0"/>
          <a:ext cx="0" cy="0"/>
          <a:chOff x="0" y="0"/>
          <a:chExt cx="0" cy="0"/>
        </a:xfrm>
      </p:grpSpPr>
      <p:pic>
        <p:nvPicPr>
          <p:cNvPr id="128" name="Google Shape;128;p15"/>
          <p:cNvPicPr preferRelativeResize="0"/>
          <p:nvPr/>
        </p:nvPicPr>
        <p:blipFill>
          <a:blip r:embed="rId3">
            <a:alphaModFix/>
          </a:blip>
          <a:stretch>
            <a:fillRect/>
          </a:stretch>
        </p:blipFill>
        <p:spPr>
          <a:xfrm>
            <a:off x="-7365314" y="-3281375"/>
            <a:ext cx="17731601" cy="18489999"/>
          </a:xfrm>
          <a:prstGeom prst="rect">
            <a:avLst/>
          </a:prstGeom>
          <a:noFill/>
          <a:ln>
            <a:noFill/>
          </a:ln>
        </p:spPr>
      </p:pic>
      <p:sp>
        <p:nvSpPr>
          <p:cNvPr id="129" name="Google Shape;129;p15"/>
          <p:cNvSpPr txBox="1"/>
          <p:nvPr/>
        </p:nvSpPr>
        <p:spPr>
          <a:xfrm>
            <a:off x="5308140" y="1253308"/>
            <a:ext cx="11931067" cy="13811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i="0" lang="en-US" sz="9000" u="none" cap="none" strike="noStrike">
                <a:solidFill>
                  <a:srgbClr val="F6FFAF"/>
                </a:solidFill>
                <a:latin typeface="Dela Gothic One"/>
                <a:ea typeface="Dela Gothic One"/>
                <a:cs typeface="Dela Gothic One"/>
                <a:sym typeface="Dela Gothic One"/>
              </a:rPr>
              <a:t>Our Company</a:t>
            </a:r>
            <a:endParaRPr/>
          </a:p>
        </p:txBody>
      </p:sp>
      <p:sp>
        <p:nvSpPr>
          <p:cNvPr id="130" name="Google Shape;130;p15"/>
          <p:cNvSpPr txBox="1"/>
          <p:nvPr/>
        </p:nvSpPr>
        <p:spPr>
          <a:xfrm>
            <a:off x="2453164" y="6802208"/>
            <a:ext cx="4584000" cy="53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i="0" lang="en-US" sz="3500" u="none" cap="none" strike="noStrike">
                <a:solidFill>
                  <a:srgbClr val="4E2692"/>
                </a:solidFill>
                <a:latin typeface="Dela Gothic One"/>
                <a:ea typeface="Dela Gothic One"/>
                <a:cs typeface="Dela Gothic One"/>
                <a:sym typeface="Dela Gothic One"/>
              </a:rPr>
              <a:t>What we do? </a:t>
            </a:r>
            <a:endParaRPr sz="3500">
              <a:latin typeface="Dela Gothic One"/>
              <a:ea typeface="Dela Gothic One"/>
              <a:cs typeface="Dela Gothic One"/>
              <a:sym typeface="Dela Gothic One"/>
            </a:endParaRPr>
          </a:p>
        </p:txBody>
      </p:sp>
      <p:sp>
        <p:nvSpPr>
          <p:cNvPr id="131" name="Google Shape;131;p15"/>
          <p:cNvSpPr txBox="1"/>
          <p:nvPr/>
        </p:nvSpPr>
        <p:spPr>
          <a:xfrm>
            <a:off x="2453164" y="3733761"/>
            <a:ext cx="4584000" cy="53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i="0" lang="en-US" sz="3500" u="none" cap="none" strike="noStrike">
                <a:solidFill>
                  <a:srgbClr val="4E2692"/>
                </a:solidFill>
                <a:latin typeface="Dela Gothic One"/>
                <a:ea typeface="Dela Gothic One"/>
                <a:cs typeface="Dela Gothic One"/>
                <a:sym typeface="Dela Gothic One"/>
              </a:rPr>
              <a:t>Who we are?</a:t>
            </a:r>
            <a:endParaRPr sz="3500">
              <a:latin typeface="Dela Gothic One"/>
              <a:ea typeface="Dela Gothic One"/>
              <a:cs typeface="Dela Gothic One"/>
              <a:sym typeface="Dela Gothic One"/>
            </a:endParaRPr>
          </a:p>
        </p:txBody>
      </p:sp>
      <p:sp>
        <p:nvSpPr>
          <p:cNvPr id="132" name="Google Shape;132;p15"/>
          <p:cNvSpPr txBox="1"/>
          <p:nvPr/>
        </p:nvSpPr>
        <p:spPr>
          <a:xfrm>
            <a:off x="2453176" y="4664225"/>
            <a:ext cx="3739800" cy="8862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4E2692"/>
                </a:solidFill>
                <a:latin typeface="Arial"/>
                <a:ea typeface="Arial"/>
                <a:cs typeface="Arial"/>
                <a:sym typeface="Arial"/>
              </a:rPr>
              <a:t>Briefly elaborate on what you want to discuss. </a:t>
            </a:r>
            <a:endParaRPr/>
          </a:p>
        </p:txBody>
      </p:sp>
      <p:sp>
        <p:nvSpPr>
          <p:cNvPr id="133" name="Google Shape;133;p15"/>
          <p:cNvSpPr txBox="1"/>
          <p:nvPr/>
        </p:nvSpPr>
        <p:spPr>
          <a:xfrm>
            <a:off x="2453164" y="7750388"/>
            <a:ext cx="3455685" cy="8159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4E2692"/>
                </a:solidFill>
                <a:latin typeface="Arial"/>
                <a:ea typeface="Arial"/>
                <a:cs typeface="Arial"/>
                <a:sym typeface="Arial"/>
              </a:rPr>
              <a:t>Briefly elaborate on what you want to discuss. </a:t>
            </a:r>
            <a:endParaRPr/>
          </a:p>
        </p:txBody>
      </p:sp>
      <p:pic>
        <p:nvPicPr>
          <p:cNvPr id="134" name="Google Shape;134;p15"/>
          <p:cNvPicPr preferRelativeResize="0"/>
          <p:nvPr/>
        </p:nvPicPr>
        <p:blipFill>
          <a:blip r:embed="rId4">
            <a:alphaModFix/>
          </a:blip>
          <a:stretch>
            <a:fillRect/>
          </a:stretch>
        </p:blipFill>
        <p:spPr>
          <a:xfrm>
            <a:off x="8747622" y="3733747"/>
            <a:ext cx="8886650" cy="6597478"/>
          </a:xfrm>
          <a:prstGeom prst="rect">
            <a:avLst/>
          </a:prstGeom>
          <a:noFill/>
          <a:ln>
            <a:noFill/>
          </a:ln>
        </p:spPr>
      </p:pic>
      <p:pic>
        <p:nvPicPr>
          <p:cNvPr id="135" name="Google Shape;135;p15"/>
          <p:cNvPicPr preferRelativeResize="0"/>
          <p:nvPr/>
        </p:nvPicPr>
        <p:blipFill>
          <a:blip r:embed="rId5">
            <a:alphaModFix/>
          </a:blip>
          <a:stretch>
            <a:fillRect/>
          </a:stretch>
        </p:blipFill>
        <p:spPr>
          <a:xfrm>
            <a:off x="6547475" y="3848652"/>
            <a:ext cx="4584125" cy="1748836"/>
          </a:xfrm>
          <a:prstGeom prst="rect">
            <a:avLst/>
          </a:prstGeom>
          <a:noFill/>
          <a:ln>
            <a:noFill/>
          </a:ln>
        </p:spPr>
      </p:pic>
      <p:pic>
        <p:nvPicPr>
          <p:cNvPr id="136" name="Google Shape;136;p15"/>
          <p:cNvPicPr preferRelativeResize="0"/>
          <p:nvPr/>
        </p:nvPicPr>
        <p:blipFill>
          <a:blip r:embed="rId6">
            <a:alphaModFix/>
          </a:blip>
          <a:stretch>
            <a:fillRect/>
          </a:stretch>
        </p:blipFill>
        <p:spPr>
          <a:xfrm>
            <a:off x="-5688925" y="-396994"/>
            <a:ext cx="8886649" cy="3825997"/>
          </a:xfrm>
          <a:prstGeom prst="rect">
            <a:avLst/>
          </a:prstGeom>
          <a:noFill/>
          <a:ln>
            <a:noFill/>
          </a:ln>
        </p:spPr>
      </p:pic>
      <p:pic>
        <p:nvPicPr>
          <p:cNvPr id="137" name="Google Shape;137;p15"/>
          <p:cNvPicPr preferRelativeResize="0"/>
          <p:nvPr/>
        </p:nvPicPr>
        <p:blipFill>
          <a:blip r:embed="rId7">
            <a:alphaModFix/>
          </a:blip>
          <a:stretch>
            <a:fillRect/>
          </a:stretch>
        </p:blipFill>
        <p:spPr>
          <a:xfrm>
            <a:off x="637175" y="3848650"/>
            <a:ext cx="1282825" cy="1276700"/>
          </a:xfrm>
          <a:prstGeom prst="rect">
            <a:avLst/>
          </a:prstGeom>
          <a:noFill/>
          <a:ln>
            <a:noFill/>
          </a:ln>
        </p:spPr>
      </p:pic>
      <p:pic>
        <p:nvPicPr>
          <p:cNvPr id="138" name="Google Shape;138;p15"/>
          <p:cNvPicPr preferRelativeResize="0"/>
          <p:nvPr/>
        </p:nvPicPr>
        <p:blipFill>
          <a:blip r:embed="rId8">
            <a:alphaModFix/>
          </a:blip>
          <a:stretch>
            <a:fillRect/>
          </a:stretch>
        </p:blipFill>
        <p:spPr>
          <a:xfrm>
            <a:off x="6192975" y="6811727"/>
            <a:ext cx="1282825" cy="1282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142" name="Shape 142"/>
        <p:cNvGrpSpPr/>
        <p:nvPr/>
      </p:nvGrpSpPr>
      <p:grpSpPr>
        <a:xfrm>
          <a:off x="0" y="0"/>
          <a:ext cx="0" cy="0"/>
          <a:chOff x="0" y="0"/>
          <a:chExt cx="0" cy="0"/>
        </a:xfrm>
      </p:grpSpPr>
      <p:pic>
        <p:nvPicPr>
          <p:cNvPr id="143" name="Google Shape;143;p16"/>
          <p:cNvPicPr preferRelativeResize="0"/>
          <p:nvPr/>
        </p:nvPicPr>
        <p:blipFill>
          <a:blip r:embed="rId3">
            <a:alphaModFix/>
          </a:blip>
          <a:stretch>
            <a:fillRect/>
          </a:stretch>
        </p:blipFill>
        <p:spPr>
          <a:xfrm>
            <a:off x="12531513" y="6144611"/>
            <a:ext cx="3582749" cy="2918596"/>
          </a:xfrm>
          <a:prstGeom prst="rect">
            <a:avLst/>
          </a:prstGeom>
          <a:noFill/>
          <a:ln>
            <a:noFill/>
          </a:ln>
        </p:spPr>
      </p:pic>
      <p:pic>
        <p:nvPicPr>
          <p:cNvPr id="144" name="Google Shape;144;p16"/>
          <p:cNvPicPr preferRelativeResize="0"/>
          <p:nvPr/>
        </p:nvPicPr>
        <p:blipFill>
          <a:blip r:embed="rId3">
            <a:alphaModFix/>
          </a:blip>
          <a:stretch>
            <a:fillRect/>
          </a:stretch>
        </p:blipFill>
        <p:spPr>
          <a:xfrm>
            <a:off x="1592875" y="3684211"/>
            <a:ext cx="3582749" cy="2918596"/>
          </a:xfrm>
          <a:prstGeom prst="rect">
            <a:avLst/>
          </a:prstGeom>
          <a:noFill/>
          <a:ln>
            <a:noFill/>
          </a:ln>
        </p:spPr>
      </p:pic>
      <p:sp>
        <p:nvSpPr>
          <p:cNvPr id="145" name="Google Shape;145;p16"/>
          <p:cNvSpPr txBox="1"/>
          <p:nvPr/>
        </p:nvSpPr>
        <p:spPr>
          <a:xfrm>
            <a:off x="1028700" y="1015178"/>
            <a:ext cx="1589969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6FFAF"/>
                </a:solidFill>
                <a:latin typeface="Dela Gothic One"/>
                <a:ea typeface="Dela Gothic One"/>
                <a:cs typeface="Dela Gothic One"/>
                <a:sym typeface="Dela Gothic One"/>
              </a:rPr>
              <a:t>Our Mission And Vision</a:t>
            </a:r>
            <a:endParaRPr/>
          </a:p>
        </p:txBody>
      </p:sp>
      <p:sp>
        <p:nvSpPr>
          <p:cNvPr id="146" name="Google Shape;146;p16"/>
          <p:cNvSpPr/>
          <p:nvPr/>
        </p:nvSpPr>
        <p:spPr>
          <a:xfrm>
            <a:off x="2430890" y="4190141"/>
            <a:ext cx="1906719" cy="1906719"/>
          </a:xfrm>
          <a:custGeom>
            <a:rect b="b" l="l" r="r" t="t"/>
            <a:pathLst>
              <a:path extrusionOk="0" h="1906719" w="1906719">
                <a:moveTo>
                  <a:pt x="0" y="0"/>
                </a:moveTo>
                <a:lnTo>
                  <a:pt x="1906719" y="0"/>
                </a:lnTo>
                <a:lnTo>
                  <a:pt x="1906719" y="1906718"/>
                </a:lnTo>
                <a:lnTo>
                  <a:pt x="0" y="1906718"/>
                </a:lnTo>
                <a:lnTo>
                  <a:pt x="0" y="0"/>
                </a:lnTo>
                <a:close/>
              </a:path>
            </a:pathLst>
          </a:custGeom>
          <a:blipFill rotWithShape="1">
            <a:blip r:embed="rId4">
              <a:alphaModFix/>
            </a:blip>
            <a:stretch>
              <a:fillRect b="0" l="0" r="0" t="0"/>
            </a:stretch>
          </a:blipFill>
          <a:ln>
            <a:noFill/>
          </a:ln>
        </p:spPr>
      </p:sp>
      <p:sp>
        <p:nvSpPr>
          <p:cNvPr id="147" name="Google Shape;147;p16"/>
          <p:cNvSpPr/>
          <p:nvPr/>
        </p:nvSpPr>
        <p:spPr>
          <a:xfrm>
            <a:off x="13240146" y="6711670"/>
            <a:ext cx="1784488" cy="1784488"/>
          </a:xfrm>
          <a:custGeom>
            <a:rect b="b" l="l" r="r" t="t"/>
            <a:pathLst>
              <a:path extrusionOk="0" h="1784488" w="1784488">
                <a:moveTo>
                  <a:pt x="0" y="0"/>
                </a:moveTo>
                <a:lnTo>
                  <a:pt x="1784488" y="0"/>
                </a:lnTo>
                <a:lnTo>
                  <a:pt x="1784488" y="1784488"/>
                </a:lnTo>
                <a:lnTo>
                  <a:pt x="0" y="1784488"/>
                </a:lnTo>
                <a:lnTo>
                  <a:pt x="0" y="0"/>
                </a:lnTo>
                <a:close/>
              </a:path>
            </a:pathLst>
          </a:custGeom>
          <a:blipFill rotWithShape="1">
            <a:blip r:embed="rId5">
              <a:alphaModFix/>
            </a:blip>
            <a:stretch>
              <a:fillRect b="0" l="0" r="0" t="0"/>
            </a:stretch>
          </a:blipFill>
          <a:ln>
            <a:noFill/>
          </a:ln>
        </p:spPr>
      </p:sp>
      <p:sp>
        <p:nvSpPr>
          <p:cNvPr id="148" name="Google Shape;148;p16"/>
          <p:cNvSpPr txBox="1"/>
          <p:nvPr/>
        </p:nvSpPr>
        <p:spPr>
          <a:xfrm>
            <a:off x="5666718" y="3788989"/>
            <a:ext cx="4584000" cy="53880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i="0" lang="en-US" sz="3500" u="none" cap="none" strike="noStrike">
                <a:solidFill>
                  <a:srgbClr val="FFFFFF"/>
                </a:solidFill>
                <a:latin typeface="Dela Gothic One"/>
                <a:ea typeface="Dela Gothic One"/>
                <a:cs typeface="Dela Gothic One"/>
                <a:sym typeface="Dela Gothic One"/>
              </a:rPr>
              <a:t>Mission</a:t>
            </a:r>
            <a:endParaRPr sz="3500">
              <a:latin typeface="Dela Gothic One"/>
              <a:ea typeface="Dela Gothic One"/>
              <a:cs typeface="Dela Gothic One"/>
              <a:sym typeface="Dela Gothic One"/>
            </a:endParaRPr>
          </a:p>
        </p:txBody>
      </p:sp>
      <p:sp>
        <p:nvSpPr>
          <p:cNvPr id="149" name="Google Shape;149;p16"/>
          <p:cNvSpPr txBox="1"/>
          <p:nvPr/>
        </p:nvSpPr>
        <p:spPr>
          <a:xfrm>
            <a:off x="5666718" y="4529493"/>
            <a:ext cx="3582600" cy="2067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FFFFFF"/>
                </a:solidFill>
                <a:latin typeface="Arial"/>
                <a:ea typeface="Arial"/>
                <a:cs typeface="Arial"/>
                <a:sym typeface="Arial"/>
              </a:rPr>
              <a:t>Enter your grand vision statement! Enter your grand vision statement! Enter your grand vision statement!</a:t>
            </a:r>
            <a:endParaRPr/>
          </a:p>
        </p:txBody>
      </p:sp>
      <p:sp>
        <p:nvSpPr>
          <p:cNvPr id="150" name="Google Shape;150;p16"/>
          <p:cNvSpPr txBox="1"/>
          <p:nvPr/>
        </p:nvSpPr>
        <p:spPr>
          <a:xfrm>
            <a:off x="7572388" y="6440208"/>
            <a:ext cx="4584000" cy="538500"/>
          </a:xfrm>
          <a:prstGeom prst="rect">
            <a:avLst/>
          </a:prstGeom>
          <a:noFill/>
          <a:ln>
            <a:noFill/>
          </a:ln>
        </p:spPr>
        <p:txBody>
          <a:bodyPr anchorCtr="0" anchor="t" bIns="0" lIns="0" spcFirstLastPara="1" rIns="0" wrap="square" tIns="0">
            <a:spAutoFit/>
          </a:bodyPr>
          <a:lstStyle/>
          <a:p>
            <a:pPr indent="0" lvl="0" marL="0" marR="0" rtl="0" algn="r">
              <a:lnSpc>
                <a:spcPct val="120005"/>
              </a:lnSpc>
              <a:spcBef>
                <a:spcPts val="0"/>
              </a:spcBef>
              <a:spcAft>
                <a:spcPts val="0"/>
              </a:spcAft>
              <a:buNone/>
            </a:pPr>
            <a:r>
              <a:rPr i="0" lang="en-US" sz="3499" u="none" cap="none" strike="noStrike">
                <a:solidFill>
                  <a:srgbClr val="FFFFFF"/>
                </a:solidFill>
                <a:latin typeface="Dela Gothic One"/>
                <a:ea typeface="Dela Gothic One"/>
                <a:cs typeface="Dela Gothic One"/>
                <a:sym typeface="Dela Gothic One"/>
              </a:rPr>
              <a:t>Vision</a:t>
            </a:r>
            <a:endParaRPr>
              <a:latin typeface="Dela Gothic One"/>
              <a:ea typeface="Dela Gothic One"/>
              <a:cs typeface="Dela Gothic One"/>
              <a:sym typeface="Dela Gothic One"/>
            </a:endParaRPr>
          </a:p>
        </p:txBody>
      </p:sp>
      <p:sp>
        <p:nvSpPr>
          <p:cNvPr id="151" name="Google Shape;151;p16"/>
          <p:cNvSpPr txBox="1"/>
          <p:nvPr/>
        </p:nvSpPr>
        <p:spPr>
          <a:xfrm>
            <a:off x="8573772" y="7183158"/>
            <a:ext cx="3582600" cy="20679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399" u="none" cap="none" strike="noStrike">
                <a:solidFill>
                  <a:srgbClr val="FFFFFF"/>
                </a:solidFill>
                <a:latin typeface="Arial"/>
                <a:ea typeface="Arial"/>
                <a:cs typeface="Arial"/>
                <a:sym typeface="Arial"/>
              </a:rPr>
              <a:t>Enter your grand vision statement! Enter your grand vision statement! Enter your grand vision statement!</a:t>
            </a:r>
            <a:endParaRPr/>
          </a:p>
        </p:txBody>
      </p:sp>
      <p:pic>
        <p:nvPicPr>
          <p:cNvPr id="152" name="Google Shape;152;p16"/>
          <p:cNvPicPr preferRelativeResize="0"/>
          <p:nvPr/>
        </p:nvPicPr>
        <p:blipFill>
          <a:blip r:embed="rId6">
            <a:alphaModFix/>
          </a:blip>
          <a:stretch>
            <a:fillRect/>
          </a:stretch>
        </p:blipFill>
        <p:spPr>
          <a:xfrm>
            <a:off x="2626575" y="6717079"/>
            <a:ext cx="3862200" cy="2595222"/>
          </a:xfrm>
          <a:prstGeom prst="rect">
            <a:avLst/>
          </a:prstGeom>
          <a:noFill/>
          <a:ln>
            <a:noFill/>
          </a:ln>
        </p:spPr>
      </p:pic>
      <p:pic>
        <p:nvPicPr>
          <p:cNvPr id="153" name="Google Shape;153;p16"/>
          <p:cNvPicPr preferRelativeResize="0"/>
          <p:nvPr/>
        </p:nvPicPr>
        <p:blipFill>
          <a:blip r:embed="rId7">
            <a:alphaModFix/>
          </a:blip>
          <a:stretch>
            <a:fillRect/>
          </a:stretch>
        </p:blipFill>
        <p:spPr>
          <a:xfrm>
            <a:off x="10250859" y="2953389"/>
            <a:ext cx="4257162" cy="2929732"/>
          </a:xfrm>
          <a:prstGeom prst="rect">
            <a:avLst/>
          </a:prstGeom>
          <a:noFill/>
          <a:ln>
            <a:noFill/>
          </a:ln>
        </p:spPr>
      </p:pic>
      <p:pic>
        <p:nvPicPr>
          <p:cNvPr id="154" name="Google Shape;154;p16"/>
          <p:cNvPicPr preferRelativeResize="0"/>
          <p:nvPr/>
        </p:nvPicPr>
        <p:blipFill>
          <a:blip r:embed="rId8">
            <a:alphaModFix/>
          </a:blip>
          <a:stretch>
            <a:fillRect/>
          </a:stretch>
        </p:blipFill>
        <p:spPr>
          <a:xfrm>
            <a:off x="14127025" y="-2110154"/>
            <a:ext cx="13684699" cy="1525667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158" name="Shape 158"/>
        <p:cNvGrpSpPr/>
        <p:nvPr/>
      </p:nvGrpSpPr>
      <p:grpSpPr>
        <a:xfrm>
          <a:off x="0" y="0"/>
          <a:ext cx="0" cy="0"/>
          <a:chOff x="0" y="0"/>
          <a:chExt cx="0" cy="0"/>
        </a:xfrm>
      </p:grpSpPr>
      <p:pic>
        <p:nvPicPr>
          <p:cNvPr id="159" name="Google Shape;159;p17"/>
          <p:cNvPicPr preferRelativeResize="0"/>
          <p:nvPr/>
        </p:nvPicPr>
        <p:blipFill>
          <a:blip r:embed="rId3">
            <a:alphaModFix/>
          </a:blip>
          <a:stretch>
            <a:fillRect/>
          </a:stretch>
        </p:blipFill>
        <p:spPr>
          <a:xfrm>
            <a:off x="1264929" y="-7830549"/>
            <a:ext cx="26222854" cy="26351549"/>
          </a:xfrm>
          <a:prstGeom prst="rect">
            <a:avLst/>
          </a:prstGeom>
          <a:noFill/>
          <a:ln>
            <a:noFill/>
          </a:ln>
        </p:spPr>
      </p:pic>
      <p:sp>
        <p:nvSpPr>
          <p:cNvPr id="160" name="Google Shape;160;p17"/>
          <p:cNvSpPr txBox="1"/>
          <p:nvPr/>
        </p:nvSpPr>
        <p:spPr>
          <a:xfrm>
            <a:off x="7043818" y="2140143"/>
            <a:ext cx="10215482" cy="1514475"/>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1" i="0" lang="en-US" sz="9999" u="none" cap="none" strike="noStrike">
                <a:solidFill>
                  <a:srgbClr val="4E2692"/>
                </a:solidFill>
                <a:latin typeface="Dela Gothic One"/>
                <a:ea typeface="Dela Gothic One"/>
                <a:cs typeface="Dela Gothic One"/>
                <a:sym typeface="Dela Gothic One"/>
              </a:rPr>
              <a:t>Our Projects</a:t>
            </a:r>
            <a:endParaRPr/>
          </a:p>
        </p:txBody>
      </p:sp>
      <p:sp>
        <p:nvSpPr>
          <p:cNvPr id="161" name="Google Shape;161;p17"/>
          <p:cNvSpPr txBox="1"/>
          <p:nvPr/>
        </p:nvSpPr>
        <p:spPr>
          <a:xfrm>
            <a:off x="9428366" y="4159623"/>
            <a:ext cx="5446386" cy="38862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400" u="none" cap="none" strike="noStrike">
                <a:solidFill>
                  <a:srgbClr val="4E2692"/>
                </a:solidFill>
                <a:latin typeface="Arial"/>
                <a:ea typeface="Arial"/>
                <a:cs typeface="Arial"/>
                <a:sym typeface="Arial"/>
              </a:rPr>
              <a:t>Elaborate on what you want to discuss. </a:t>
            </a:r>
            <a:endParaRPr/>
          </a:p>
        </p:txBody>
      </p:sp>
      <p:sp>
        <p:nvSpPr>
          <p:cNvPr id="162" name="Google Shape;162;p17"/>
          <p:cNvSpPr txBox="1"/>
          <p:nvPr/>
        </p:nvSpPr>
        <p:spPr>
          <a:xfrm>
            <a:off x="11271325" y="4159621"/>
            <a:ext cx="2863200" cy="415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7000" u="none" cap="none" strike="noStrike">
                <a:solidFill>
                  <a:srgbClr val="4E2692"/>
                </a:solidFill>
                <a:latin typeface="Dela Gothic One"/>
                <a:ea typeface="Dela Gothic One"/>
                <a:cs typeface="Dela Gothic One"/>
                <a:sym typeface="Dela Gothic One"/>
              </a:rPr>
              <a:t>2</a:t>
            </a:r>
            <a:endParaRPr/>
          </a:p>
        </p:txBody>
      </p:sp>
      <p:pic>
        <p:nvPicPr>
          <p:cNvPr id="163" name="Google Shape;163;p17"/>
          <p:cNvPicPr preferRelativeResize="0"/>
          <p:nvPr/>
        </p:nvPicPr>
        <p:blipFill>
          <a:blip r:embed="rId4">
            <a:alphaModFix/>
          </a:blip>
          <a:stretch>
            <a:fillRect/>
          </a:stretch>
        </p:blipFill>
        <p:spPr>
          <a:xfrm>
            <a:off x="14874749" y="6991399"/>
            <a:ext cx="3716025" cy="3516575"/>
          </a:xfrm>
          <a:prstGeom prst="rect">
            <a:avLst/>
          </a:prstGeom>
          <a:noFill/>
          <a:ln>
            <a:noFill/>
          </a:ln>
        </p:spPr>
      </p:pic>
      <p:pic>
        <p:nvPicPr>
          <p:cNvPr id="164" name="Google Shape;164;p17"/>
          <p:cNvPicPr preferRelativeResize="0"/>
          <p:nvPr/>
        </p:nvPicPr>
        <p:blipFill>
          <a:blip r:embed="rId5">
            <a:alphaModFix/>
          </a:blip>
          <a:stretch>
            <a:fillRect/>
          </a:stretch>
        </p:blipFill>
        <p:spPr>
          <a:xfrm>
            <a:off x="390558" y="3429012"/>
            <a:ext cx="8362883" cy="6737924"/>
          </a:xfrm>
          <a:prstGeom prst="rect">
            <a:avLst/>
          </a:prstGeom>
          <a:noFill/>
          <a:ln>
            <a:noFill/>
          </a:ln>
        </p:spPr>
      </p:pic>
      <p:pic>
        <p:nvPicPr>
          <p:cNvPr id="165" name="Google Shape;165;p17"/>
          <p:cNvPicPr preferRelativeResize="0"/>
          <p:nvPr/>
        </p:nvPicPr>
        <p:blipFill>
          <a:blip r:embed="rId6">
            <a:alphaModFix/>
          </a:blip>
          <a:stretch>
            <a:fillRect/>
          </a:stretch>
        </p:blipFill>
        <p:spPr>
          <a:xfrm>
            <a:off x="883925" y="708454"/>
            <a:ext cx="2863226" cy="229281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169" name="Shape 169"/>
        <p:cNvGrpSpPr/>
        <p:nvPr/>
      </p:nvGrpSpPr>
      <p:grpSpPr>
        <a:xfrm>
          <a:off x="0" y="0"/>
          <a:ext cx="0" cy="0"/>
          <a:chOff x="0" y="0"/>
          <a:chExt cx="0" cy="0"/>
        </a:xfrm>
      </p:grpSpPr>
      <p:pic>
        <p:nvPicPr>
          <p:cNvPr id="170" name="Google Shape;170;p18"/>
          <p:cNvPicPr preferRelativeResize="0"/>
          <p:nvPr/>
        </p:nvPicPr>
        <p:blipFill>
          <a:blip r:embed="rId3">
            <a:alphaModFix/>
          </a:blip>
          <a:stretch>
            <a:fillRect/>
          </a:stretch>
        </p:blipFill>
        <p:spPr>
          <a:xfrm>
            <a:off x="9577450" y="-2768348"/>
            <a:ext cx="18084248" cy="18536801"/>
          </a:xfrm>
          <a:prstGeom prst="rect">
            <a:avLst/>
          </a:prstGeom>
          <a:noFill/>
          <a:ln>
            <a:noFill/>
          </a:ln>
        </p:spPr>
      </p:pic>
      <p:sp>
        <p:nvSpPr>
          <p:cNvPr id="171" name="Google Shape;171;p18"/>
          <p:cNvSpPr txBox="1"/>
          <p:nvPr/>
        </p:nvSpPr>
        <p:spPr>
          <a:xfrm>
            <a:off x="1028700" y="1105018"/>
            <a:ext cx="12925438" cy="2752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6FFAF"/>
                </a:solidFill>
                <a:latin typeface="Dela Gothic One"/>
                <a:ea typeface="Dela Gothic One"/>
                <a:cs typeface="Dela Gothic One"/>
                <a:sym typeface="Dela Gothic One"/>
              </a:rPr>
              <a:t>Here Are Four Important Ideas</a:t>
            </a:r>
            <a:endParaRPr/>
          </a:p>
        </p:txBody>
      </p:sp>
      <p:sp>
        <p:nvSpPr>
          <p:cNvPr id="172" name="Google Shape;172;p18"/>
          <p:cNvSpPr txBox="1"/>
          <p:nvPr/>
        </p:nvSpPr>
        <p:spPr>
          <a:xfrm>
            <a:off x="6345348" y="7962073"/>
            <a:ext cx="349880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73" name="Google Shape;173;p18"/>
          <p:cNvSpPr txBox="1"/>
          <p:nvPr/>
        </p:nvSpPr>
        <p:spPr>
          <a:xfrm>
            <a:off x="1674310" y="4680870"/>
            <a:ext cx="3450000" cy="5388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i="0" lang="en-US" sz="3500" u="none" cap="none" strike="noStrike">
                <a:solidFill>
                  <a:srgbClr val="FFFFFF"/>
                </a:solidFill>
                <a:latin typeface="Dela Gothic One"/>
                <a:ea typeface="Dela Gothic One"/>
                <a:cs typeface="Dela Gothic One"/>
                <a:sym typeface="Dela Gothic One"/>
              </a:rPr>
              <a:t>One</a:t>
            </a:r>
            <a:endParaRPr sz="3500">
              <a:latin typeface="Dela Gothic One"/>
              <a:ea typeface="Dela Gothic One"/>
              <a:cs typeface="Dela Gothic One"/>
              <a:sym typeface="Dela Gothic One"/>
            </a:endParaRPr>
          </a:p>
        </p:txBody>
      </p:sp>
      <p:sp>
        <p:nvSpPr>
          <p:cNvPr id="174" name="Google Shape;174;p18"/>
          <p:cNvSpPr txBox="1"/>
          <p:nvPr/>
        </p:nvSpPr>
        <p:spPr>
          <a:xfrm>
            <a:off x="6321890" y="4680870"/>
            <a:ext cx="3594600" cy="5388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i="0" lang="en-US" sz="3500" u="none" cap="none" strike="noStrike">
                <a:solidFill>
                  <a:srgbClr val="FFFFFF"/>
                </a:solidFill>
                <a:latin typeface="Dela Gothic One"/>
                <a:ea typeface="Dela Gothic One"/>
                <a:cs typeface="Dela Gothic One"/>
                <a:sym typeface="Dela Gothic One"/>
              </a:rPr>
              <a:t>Two</a:t>
            </a:r>
            <a:endParaRPr sz="3500">
              <a:latin typeface="Dela Gothic One"/>
              <a:ea typeface="Dela Gothic One"/>
              <a:cs typeface="Dela Gothic One"/>
              <a:sym typeface="Dela Gothic One"/>
            </a:endParaRPr>
          </a:p>
        </p:txBody>
      </p:sp>
      <p:sp>
        <p:nvSpPr>
          <p:cNvPr id="175" name="Google Shape;175;p18"/>
          <p:cNvSpPr txBox="1"/>
          <p:nvPr/>
        </p:nvSpPr>
        <p:spPr>
          <a:xfrm>
            <a:off x="1674310" y="7114449"/>
            <a:ext cx="3450000" cy="5388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i="0" lang="en-US" sz="3500" u="none" cap="none" strike="noStrike">
                <a:solidFill>
                  <a:srgbClr val="FFFFFF"/>
                </a:solidFill>
                <a:latin typeface="Dela Gothic One"/>
                <a:ea typeface="Dela Gothic One"/>
                <a:cs typeface="Dela Gothic One"/>
                <a:sym typeface="Dela Gothic One"/>
              </a:rPr>
              <a:t>Three</a:t>
            </a:r>
            <a:endParaRPr sz="3500">
              <a:latin typeface="Dela Gothic One"/>
              <a:ea typeface="Dela Gothic One"/>
              <a:cs typeface="Dela Gothic One"/>
              <a:sym typeface="Dela Gothic One"/>
            </a:endParaRPr>
          </a:p>
        </p:txBody>
      </p:sp>
      <p:sp>
        <p:nvSpPr>
          <p:cNvPr id="176" name="Google Shape;176;p18"/>
          <p:cNvSpPr txBox="1"/>
          <p:nvPr/>
        </p:nvSpPr>
        <p:spPr>
          <a:xfrm>
            <a:off x="6321890" y="7114449"/>
            <a:ext cx="3594600" cy="5388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i="0" lang="en-US" sz="3500" u="none" cap="none" strike="noStrike">
                <a:solidFill>
                  <a:srgbClr val="FFFFFF"/>
                </a:solidFill>
                <a:latin typeface="Dela Gothic One"/>
                <a:ea typeface="Dela Gothic One"/>
                <a:cs typeface="Dela Gothic One"/>
                <a:sym typeface="Dela Gothic One"/>
              </a:rPr>
              <a:t>Four</a:t>
            </a:r>
            <a:endParaRPr sz="3500">
              <a:latin typeface="Dela Gothic One"/>
              <a:ea typeface="Dela Gothic One"/>
              <a:cs typeface="Dela Gothic One"/>
              <a:sym typeface="Dela Gothic One"/>
            </a:endParaRPr>
          </a:p>
        </p:txBody>
      </p:sp>
      <p:sp>
        <p:nvSpPr>
          <p:cNvPr id="177" name="Google Shape;177;p18"/>
          <p:cNvSpPr txBox="1"/>
          <p:nvPr/>
        </p:nvSpPr>
        <p:spPr>
          <a:xfrm>
            <a:off x="1674310" y="5482983"/>
            <a:ext cx="345006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78" name="Google Shape;178;p18"/>
          <p:cNvSpPr txBox="1"/>
          <p:nvPr/>
        </p:nvSpPr>
        <p:spPr>
          <a:xfrm>
            <a:off x="6394087" y="5482983"/>
            <a:ext cx="345006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79" name="Google Shape;179;p18"/>
          <p:cNvSpPr txBox="1"/>
          <p:nvPr/>
        </p:nvSpPr>
        <p:spPr>
          <a:xfrm>
            <a:off x="1625571" y="7962073"/>
            <a:ext cx="3498808"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pic>
        <p:nvPicPr>
          <p:cNvPr id="180" name="Google Shape;180;p18"/>
          <p:cNvPicPr preferRelativeResize="0"/>
          <p:nvPr/>
        </p:nvPicPr>
        <p:blipFill>
          <a:blip r:embed="rId4">
            <a:alphaModFix/>
          </a:blip>
          <a:stretch>
            <a:fillRect/>
          </a:stretch>
        </p:blipFill>
        <p:spPr>
          <a:xfrm>
            <a:off x="209550" y="6037409"/>
            <a:ext cx="1774450" cy="3986417"/>
          </a:xfrm>
          <a:prstGeom prst="rect">
            <a:avLst/>
          </a:prstGeom>
          <a:noFill/>
          <a:ln>
            <a:noFill/>
          </a:ln>
        </p:spPr>
      </p:pic>
      <p:pic>
        <p:nvPicPr>
          <p:cNvPr id="181" name="Google Shape;181;p18"/>
          <p:cNvPicPr preferRelativeResize="0"/>
          <p:nvPr/>
        </p:nvPicPr>
        <p:blipFill>
          <a:blip r:embed="rId5">
            <a:alphaModFix/>
          </a:blip>
          <a:stretch>
            <a:fillRect/>
          </a:stretch>
        </p:blipFill>
        <p:spPr>
          <a:xfrm>
            <a:off x="11648107" y="303425"/>
            <a:ext cx="4612050" cy="2939844"/>
          </a:xfrm>
          <a:prstGeom prst="rect">
            <a:avLst/>
          </a:prstGeom>
          <a:noFill/>
          <a:ln>
            <a:noFill/>
          </a:ln>
        </p:spPr>
      </p:pic>
      <p:pic>
        <p:nvPicPr>
          <p:cNvPr id="182" name="Google Shape;182;p18"/>
          <p:cNvPicPr preferRelativeResize="0"/>
          <p:nvPr/>
        </p:nvPicPr>
        <p:blipFill>
          <a:blip r:embed="rId6">
            <a:alphaModFix/>
          </a:blip>
          <a:stretch>
            <a:fillRect/>
          </a:stretch>
        </p:blipFill>
        <p:spPr>
          <a:xfrm>
            <a:off x="10501463" y="4358637"/>
            <a:ext cx="6905325" cy="5665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E2692"/>
        </a:solidFill>
      </p:bgPr>
    </p:bg>
    <p:spTree>
      <p:nvGrpSpPr>
        <p:cNvPr id="186" name="Shape 186"/>
        <p:cNvGrpSpPr/>
        <p:nvPr/>
      </p:nvGrpSpPr>
      <p:grpSpPr>
        <a:xfrm>
          <a:off x="0" y="0"/>
          <a:ext cx="0" cy="0"/>
          <a:chOff x="0" y="0"/>
          <a:chExt cx="0" cy="0"/>
        </a:xfrm>
      </p:grpSpPr>
      <p:pic>
        <p:nvPicPr>
          <p:cNvPr id="187" name="Google Shape;187;p19"/>
          <p:cNvPicPr preferRelativeResize="0"/>
          <p:nvPr/>
        </p:nvPicPr>
        <p:blipFill>
          <a:blip r:embed="rId3">
            <a:alphaModFix/>
          </a:blip>
          <a:stretch>
            <a:fillRect/>
          </a:stretch>
        </p:blipFill>
        <p:spPr>
          <a:xfrm>
            <a:off x="3875725" y="-6096000"/>
            <a:ext cx="24745002" cy="24878623"/>
          </a:xfrm>
          <a:prstGeom prst="rect">
            <a:avLst/>
          </a:prstGeom>
          <a:noFill/>
          <a:ln>
            <a:noFill/>
          </a:ln>
        </p:spPr>
      </p:pic>
      <p:sp>
        <p:nvSpPr>
          <p:cNvPr id="188" name="Google Shape;188;p19"/>
          <p:cNvSpPr txBox="1"/>
          <p:nvPr/>
        </p:nvSpPr>
        <p:spPr>
          <a:xfrm>
            <a:off x="1028700" y="2632430"/>
            <a:ext cx="9403667" cy="38862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What can you say about your projects? Share it here!</a:t>
            </a:r>
            <a:endParaRPr/>
          </a:p>
        </p:txBody>
      </p:sp>
      <p:sp>
        <p:nvSpPr>
          <p:cNvPr id="189" name="Google Shape;189;p19"/>
          <p:cNvSpPr txBox="1"/>
          <p:nvPr/>
        </p:nvSpPr>
        <p:spPr>
          <a:xfrm>
            <a:off x="1028700" y="1019175"/>
            <a:ext cx="7327621"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6FFAF"/>
                </a:solidFill>
                <a:latin typeface="Dela Gothic One"/>
                <a:ea typeface="Dela Gothic One"/>
                <a:cs typeface="Dela Gothic One"/>
                <a:sym typeface="Dela Gothic One"/>
              </a:rPr>
              <a:t>Gallery </a:t>
            </a:r>
            <a:endParaRPr/>
          </a:p>
        </p:txBody>
      </p:sp>
      <p:pic>
        <p:nvPicPr>
          <p:cNvPr id="190" name="Google Shape;190;p19"/>
          <p:cNvPicPr preferRelativeResize="0"/>
          <p:nvPr/>
        </p:nvPicPr>
        <p:blipFill>
          <a:blip r:embed="rId4">
            <a:alphaModFix/>
          </a:blip>
          <a:stretch>
            <a:fillRect/>
          </a:stretch>
        </p:blipFill>
        <p:spPr>
          <a:xfrm>
            <a:off x="12582316" y="0"/>
            <a:ext cx="4476558" cy="5019675"/>
          </a:xfrm>
          <a:prstGeom prst="rect">
            <a:avLst/>
          </a:prstGeom>
          <a:noFill/>
          <a:ln>
            <a:noFill/>
          </a:ln>
        </p:spPr>
      </p:pic>
      <p:pic>
        <p:nvPicPr>
          <p:cNvPr id="191" name="Google Shape;191;p19"/>
          <p:cNvPicPr preferRelativeResize="0"/>
          <p:nvPr/>
        </p:nvPicPr>
        <p:blipFill>
          <a:blip r:embed="rId5">
            <a:alphaModFix/>
          </a:blip>
          <a:stretch>
            <a:fillRect/>
          </a:stretch>
        </p:blipFill>
        <p:spPr>
          <a:xfrm>
            <a:off x="984563" y="7361068"/>
            <a:ext cx="3835675" cy="1904519"/>
          </a:xfrm>
          <a:prstGeom prst="rect">
            <a:avLst/>
          </a:prstGeom>
          <a:noFill/>
          <a:ln>
            <a:noFill/>
          </a:ln>
        </p:spPr>
      </p:pic>
      <p:pic>
        <p:nvPicPr>
          <p:cNvPr id="192" name="Google Shape;192;p19"/>
          <p:cNvPicPr preferRelativeResize="0"/>
          <p:nvPr/>
        </p:nvPicPr>
        <p:blipFill>
          <a:blip r:embed="rId6">
            <a:alphaModFix/>
          </a:blip>
          <a:stretch>
            <a:fillRect/>
          </a:stretch>
        </p:blipFill>
        <p:spPr>
          <a:xfrm>
            <a:off x="1109300" y="3907325"/>
            <a:ext cx="3580200" cy="3580200"/>
          </a:xfrm>
          <a:prstGeom prst="rect">
            <a:avLst/>
          </a:prstGeom>
          <a:noFill/>
          <a:ln>
            <a:noFill/>
          </a:ln>
        </p:spPr>
      </p:pic>
      <p:pic>
        <p:nvPicPr>
          <p:cNvPr id="193" name="Google Shape;193;p19"/>
          <p:cNvPicPr preferRelativeResize="0"/>
          <p:nvPr/>
        </p:nvPicPr>
        <p:blipFill>
          <a:blip r:embed="rId7">
            <a:alphaModFix/>
          </a:blip>
          <a:stretch>
            <a:fillRect/>
          </a:stretch>
        </p:blipFill>
        <p:spPr>
          <a:xfrm>
            <a:off x="5383075" y="5611662"/>
            <a:ext cx="3835650" cy="3829137"/>
          </a:xfrm>
          <a:prstGeom prst="rect">
            <a:avLst/>
          </a:prstGeom>
          <a:noFill/>
          <a:ln>
            <a:noFill/>
          </a:ln>
        </p:spPr>
      </p:pic>
      <p:pic>
        <p:nvPicPr>
          <p:cNvPr id="194" name="Google Shape;194;p19"/>
          <p:cNvPicPr preferRelativeResize="0"/>
          <p:nvPr/>
        </p:nvPicPr>
        <p:blipFill>
          <a:blip r:embed="rId8">
            <a:alphaModFix/>
          </a:blip>
          <a:stretch>
            <a:fillRect/>
          </a:stretch>
        </p:blipFill>
        <p:spPr>
          <a:xfrm>
            <a:off x="9430871" y="3645341"/>
            <a:ext cx="3835650" cy="3842185"/>
          </a:xfrm>
          <a:prstGeom prst="rect">
            <a:avLst/>
          </a:prstGeom>
          <a:noFill/>
          <a:ln>
            <a:noFill/>
          </a:ln>
        </p:spPr>
      </p:pic>
      <p:pic>
        <p:nvPicPr>
          <p:cNvPr id="195" name="Google Shape;195;p19"/>
          <p:cNvPicPr preferRelativeResize="0"/>
          <p:nvPr/>
        </p:nvPicPr>
        <p:blipFill>
          <a:blip r:embed="rId9">
            <a:alphaModFix/>
          </a:blip>
          <a:stretch>
            <a:fillRect/>
          </a:stretch>
        </p:blipFill>
        <p:spPr>
          <a:xfrm>
            <a:off x="13872646" y="5708583"/>
            <a:ext cx="3635275" cy="3635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alent Acquisition &amp; Recruiting Services Company Profile Presentation">
  <a:themeElements>
    <a:clrScheme name="Office">
      <a:dk1>
        <a:srgbClr val="000000"/>
      </a:dk1>
      <a:lt1>
        <a:srgbClr val="FFFFFF"/>
      </a:lt1>
      <a:dk2>
        <a:srgbClr val="F172CE"/>
      </a:dk2>
      <a:lt2>
        <a:srgbClr val="4E2692"/>
      </a:lt2>
      <a:accent1>
        <a:srgbClr val="D2FCFF"/>
      </a:accent1>
      <a:accent2>
        <a:srgbClr val="F6FFAF"/>
      </a:accent2>
      <a:accent3>
        <a:srgbClr val="888888"/>
      </a:accent3>
      <a:accent4>
        <a:srgbClr val="FFFFFF"/>
      </a:accent4>
      <a:accent5>
        <a:srgbClr val="F172CE"/>
      </a:accent5>
      <a:accent6>
        <a:srgbClr val="4E2692"/>
      </a:accent6>
      <a:hlink>
        <a:srgbClr val="D2FC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