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bold r:id="rId26"/>
      <p:boldItalic r:id="rId27"/>
    </p:embeddedFont>
    <p:embeddedFont>
      <p:font typeface="Archivo Black"/>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slide" Target="slides/slide20.xml"/><Relationship Id="rId28" Type="http://schemas.openxmlformats.org/officeDocument/2006/relationships/font" Target="fonts/ArchivoBlack-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3"/>
          <p:cNvSpPr/>
          <p:nvPr/>
        </p:nvSpPr>
        <p:spPr>
          <a:xfrm rot="10800000">
            <a:off x="15605849" y="-245733"/>
            <a:ext cx="2682151" cy="5247754"/>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3"/>
          <p:cNvGrpSpPr/>
          <p:nvPr/>
        </p:nvGrpSpPr>
        <p:grpSpPr>
          <a:xfrm rot="5400000">
            <a:off x="16267380" y="3967946"/>
            <a:ext cx="1660550" cy="1660550"/>
            <a:chOff x="0" y="0"/>
            <a:chExt cx="812800" cy="812800"/>
          </a:xfrm>
        </p:grpSpPr>
        <p:sp>
          <p:nvSpPr>
            <p:cNvPr id="15" name="Google Shape;15;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3"/>
          <p:cNvGrpSpPr/>
          <p:nvPr/>
        </p:nvGrpSpPr>
        <p:grpSpPr>
          <a:xfrm rot="5400000">
            <a:off x="15230490" y="4099538"/>
            <a:ext cx="2324581" cy="1409716"/>
            <a:chOff x="0" y="0"/>
            <a:chExt cx="1021345" cy="619383"/>
          </a:xfrm>
        </p:grpSpPr>
        <p:sp>
          <p:nvSpPr>
            <p:cNvPr id="18" name="Google Shape;18;p3"/>
            <p:cNvSpPr/>
            <p:nvPr/>
          </p:nvSpPr>
          <p:spPr>
            <a:xfrm>
              <a:off x="0" y="0"/>
              <a:ext cx="1021345" cy="619383"/>
            </a:xfrm>
            <a:custGeom>
              <a:rect b="b" l="l" r="r" t="t"/>
              <a:pathLst>
                <a:path extrusionOk="0" h="619383" w="1021345">
                  <a:moveTo>
                    <a:pt x="510673" y="0"/>
                  </a:moveTo>
                  <a:lnTo>
                    <a:pt x="1021345" y="619383"/>
                  </a:lnTo>
                  <a:lnTo>
                    <a:pt x="0" y="619383"/>
                  </a:lnTo>
                  <a:lnTo>
                    <a:pt x="510673" y="0"/>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19" name="Google Shape;19;p3"/>
            <p:cNvSpPr txBox="1"/>
            <p:nvPr/>
          </p:nvSpPr>
          <p:spPr>
            <a:xfrm>
              <a:off x="159585" y="249471"/>
              <a:ext cx="702300" cy="3258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17571693" y="6932246"/>
            <a:ext cx="1390863" cy="1390863"/>
            <a:chOff x="0" y="0"/>
            <a:chExt cx="812800" cy="812800"/>
          </a:xfrm>
        </p:grpSpPr>
        <p:sp>
          <p:nvSpPr>
            <p:cNvPr id="21" name="Google Shape;21;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143F9">
                <a:alpha val="60000"/>
              </a:srgbClr>
            </a:solidFill>
            <a:ln>
              <a:noFill/>
            </a:ln>
          </p:spPr>
        </p:sp>
        <p:sp>
          <p:nvSpPr>
            <p:cNvPr id="22" name="Google Shape;22;p3"/>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17613460" y="7867453"/>
            <a:ext cx="1390863" cy="1390863"/>
            <a:chOff x="0" y="0"/>
            <a:chExt cx="812800" cy="812800"/>
          </a:xfrm>
        </p:grpSpPr>
        <p:sp>
          <p:nvSpPr>
            <p:cNvPr id="24" name="Google Shape;24;p3"/>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143F9">
                <a:alpha val="60000"/>
              </a:srgbClr>
            </a:solidFill>
            <a:ln>
              <a:noFill/>
            </a:ln>
          </p:spPr>
        </p:sp>
        <p:sp>
          <p:nvSpPr>
            <p:cNvPr id="25" name="Google Shape;25;p3"/>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a:off x="13201256" y="1515308"/>
            <a:ext cx="3793103" cy="1446995"/>
            <a:chOff x="0" y="-38100"/>
            <a:chExt cx="999000" cy="381099"/>
          </a:xfrm>
        </p:grpSpPr>
        <p:sp>
          <p:nvSpPr>
            <p:cNvPr id="27" name="Google Shape;27;p3"/>
            <p:cNvSpPr/>
            <p:nvPr/>
          </p:nvSpPr>
          <p:spPr>
            <a:xfrm>
              <a:off x="0" y="0"/>
              <a:ext cx="998901" cy="342999"/>
            </a:xfrm>
            <a:custGeom>
              <a:rect b="b" l="l" r="r" t="t"/>
              <a:pathLst>
                <a:path extrusionOk="0" h="342999" w="998901">
                  <a:moveTo>
                    <a:pt x="795701" y="0"/>
                  </a:moveTo>
                  <a:cubicBezTo>
                    <a:pt x="907925" y="0"/>
                    <a:pt x="998901" y="76783"/>
                    <a:pt x="998901" y="171499"/>
                  </a:cubicBezTo>
                  <a:cubicBezTo>
                    <a:pt x="998901" y="266216"/>
                    <a:pt x="907925" y="342999"/>
                    <a:pt x="795701" y="342999"/>
                  </a:cubicBezTo>
                  <a:lnTo>
                    <a:pt x="203200" y="342999"/>
                  </a:lnTo>
                  <a:cubicBezTo>
                    <a:pt x="90976" y="342999"/>
                    <a:pt x="0" y="266216"/>
                    <a:pt x="0" y="171499"/>
                  </a:cubicBezTo>
                  <a:cubicBezTo>
                    <a:pt x="0" y="76783"/>
                    <a:pt x="90976" y="0"/>
                    <a:pt x="203200" y="0"/>
                  </a:cubicBezTo>
                  <a:close/>
                </a:path>
              </a:pathLst>
            </a:custGeom>
            <a:solidFill>
              <a:srgbClr val="082F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txBox="1"/>
            <p:nvPr/>
          </p:nvSpPr>
          <p:spPr>
            <a:xfrm>
              <a:off x="0" y="-38100"/>
              <a:ext cx="9990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rot="-5400000">
            <a:off x="14326495" y="427215"/>
            <a:ext cx="523220" cy="2465513"/>
            <a:chOff x="0" y="0"/>
            <a:chExt cx="697626" cy="3287350"/>
          </a:xfrm>
        </p:grpSpPr>
        <p:grpSp>
          <p:nvGrpSpPr>
            <p:cNvPr id="30" name="Google Shape;30;p3"/>
            <p:cNvGrpSpPr/>
            <p:nvPr/>
          </p:nvGrpSpPr>
          <p:grpSpPr>
            <a:xfrm>
              <a:off x="0" y="0"/>
              <a:ext cx="697626" cy="697626"/>
              <a:chOff x="0" y="0"/>
              <a:chExt cx="812800" cy="812800"/>
            </a:xfrm>
          </p:grpSpPr>
          <p:sp>
            <p:nvSpPr>
              <p:cNvPr id="31" name="Google Shape;31;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 name="Google Shape;33;p3"/>
            <p:cNvGrpSpPr/>
            <p:nvPr/>
          </p:nvGrpSpPr>
          <p:grpSpPr>
            <a:xfrm>
              <a:off x="0" y="1295192"/>
              <a:ext cx="697626" cy="697626"/>
              <a:chOff x="0" y="0"/>
              <a:chExt cx="812800" cy="812800"/>
            </a:xfrm>
          </p:grpSpPr>
          <p:sp>
            <p:nvSpPr>
              <p:cNvPr id="34" name="Google Shape;3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3"/>
            <p:cNvGrpSpPr/>
            <p:nvPr/>
          </p:nvGrpSpPr>
          <p:grpSpPr>
            <a:xfrm>
              <a:off x="0" y="2589724"/>
              <a:ext cx="697626" cy="697626"/>
              <a:chOff x="0" y="0"/>
              <a:chExt cx="812800" cy="812800"/>
            </a:xfrm>
          </p:grpSpPr>
          <p:sp>
            <p:nvSpPr>
              <p:cNvPr id="37" name="Google Shape;3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9" name="Google Shape;39;p3"/>
          <p:cNvSpPr/>
          <p:nvPr/>
        </p:nvSpPr>
        <p:spPr>
          <a:xfrm rot="5400000">
            <a:off x="15581569" y="7636731"/>
            <a:ext cx="2223856" cy="2223856"/>
          </a:xfrm>
          <a:custGeom>
            <a:rect b="b" l="l" r="r" t="t"/>
            <a:pathLst>
              <a:path extrusionOk="0" h="6540754" w="6540754">
                <a:moveTo>
                  <a:pt x="6540754" y="0"/>
                </a:moveTo>
                <a:lnTo>
                  <a:pt x="0" y="6540754"/>
                </a:lnTo>
                <a:lnTo>
                  <a:pt x="6540754" y="6540754"/>
                </a:lnTo>
                <a:close/>
              </a:path>
            </a:pathLst>
          </a:custGeom>
          <a:solidFill>
            <a:srgbClr val="004AE9"/>
          </a:solidFill>
          <a:ln>
            <a:noFill/>
          </a:ln>
        </p:spPr>
      </p:sp>
      <p:pic>
        <p:nvPicPr>
          <p:cNvPr id="40" name="Google Shape;40;p3"/>
          <p:cNvPicPr preferRelativeResize="0"/>
          <p:nvPr/>
        </p:nvPicPr>
        <p:blipFill>
          <a:blip r:embed="rId2">
            <a:alphaModFix/>
          </a:blip>
          <a:stretch>
            <a:fillRect/>
          </a:stretch>
        </p:blipFill>
        <p:spPr>
          <a:xfrm>
            <a:off x="15687928" y="1229727"/>
            <a:ext cx="1143125" cy="2328810"/>
          </a:xfrm>
          <a:prstGeom prst="rect">
            <a:avLst/>
          </a:prstGeom>
          <a:noFill/>
          <a:ln>
            <a:noFill/>
          </a:ln>
        </p:spPr>
      </p:pic>
      <p:pic>
        <p:nvPicPr>
          <p:cNvPr id="41" name="Google Shape;41;p3"/>
          <p:cNvPicPr preferRelativeResize="0"/>
          <p:nvPr/>
        </p:nvPicPr>
        <p:blipFill>
          <a:blip r:embed="rId3">
            <a:alphaModFix/>
          </a:blip>
          <a:stretch>
            <a:fillRect/>
          </a:stretch>
        </p:blipFill>
        <p:spPr>
          <a:xfrm>
            <a:off x="16397946" y="6646476"/>
            <a:ext cx="583550" cy="888896"/>
          </a:xfrm>
          <a:prstGeom prst="rect">
            <a:avLst/>
          </a:prstGeom>
          <a:noFill/>
          <a:ln>
            <a:noFill/>
          </a:ln>
        </p:spPr>
      </p:pic>
      <p:sp>
        <p:nvSpPr>
          <p:cNvPr id="42" name="Google Shape;42;p3"/>
          <p:cNvSpPr txBox="1"/>
          <p:nvPr>
            <p:ph idx="1" type="subTitle"/>
          </p:nvPr>
        </p:nvSpPr>
        <p:spPr>
          <a:xfrm>
            <a:off x="1371600" y="3886200"/>
            <a:ext cx="70062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43" name="Google Shape;43;p3"/>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44" name="Google Shape;44;p3"/>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45" name="Google Shape;45;p3"/>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4">
              <a:alphaModFix/>
            </a:blip>
            <a:stretch>
              <a:fillRect b="0" l="0" r="0" t="0"/>
            </a:stretch>
          </a:blipFill>
          <a:ln>
            <a:noFill/>
          </a:ln>
        </p:spPr>
      </p:sp>
      <p:sp>
        <p:nvSpPr>
          <p:cNvPr id="46" name="Google Shape;46;p3"/>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47" name="Google Shape;47;p3"/>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48" name="Google Shape;48;p3"/>
          <p:cNvSpPr txBox="1"/>
          <p:nvPr/>
        </p:nvSpPr>
        <p:spPr>
          <a:xfrm>
            <a:off x="1869314" y="63224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49" name="Google Shape;49;p3"/>
          <p:cNvSpPr txBox="1"/>
          <p:nvPr>
            <p:ph type="title"/>
          </p:nvPr>
        </p:nvSpPr>
        <p:spPr>
          <a:xfrm>
            <a:off x="1491750" y="1905263"/>
            <a:ext cx="9653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lt1"/>
              </a:buClr>
              <a:buSzPts val="7000"/>
              <a:buFont typeface="Archivo Black"/>
              <a:buNone/>
              <a:defRPr i="0" sz="7000" u="none" cap="none" strike="noStrike">
                <a:solidFill>
                  <a:schemeClr val="lt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4"/>
          <p:cNvSpPr txBox="1"/>
          <p:nvPr>
            <p:ph type="title"/>
          </p:nvPr>
        </p:nvSpPr>
        <p:spPr>
          <a:xfrm>
            <a:off x="1491750" y="1905263"/>
            <a:ext cx="9653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4"/>
          <p:cNvSpPr txBox="1"/>
          <p:nvPr>
            <p:ph idx="1" type="body"/>
          </p:nvPr>
        </p:nvSpPr>
        <p:spPr>
          <a:xfrm>
            <a:off x="3456200" y="47428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 name="Google Shape;53;p4"/>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54" name="Google Shape;54;p4"/>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55" name="Google Shape;55;p4"/>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2">
              <a:alphaModFix/>
            </a:blip>
            <a:stretch>
              <a:fillRect b="0" l="0" r="0" t="0"/>
            </a:stretch>
          </a:blipFill>
          <a:ln>
            <a:noFill/>
          </a:ln>
        </p:spPr>
      </p:sp>
      <p:sp>
        <p:nvSpPr>
          <p:cNvPr id="56" name="Google Shape;56;p4"/>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57" name="Google Shape;57;p4"/>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58" name="Google Shape;58;p4"/>
          <p:cNvSpPr txBox="1"/>
          <p:nvPr/>
        </p:nvSpPr>
        <p:spPr>
          <a:xfrm>
            <a:off x="1869314" y="63224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59" name="Google Shape;59;p4"/>
          <p:cNvSpPr/>
          <p:nvPr/>
        </p:nvSpPr>
        <p:spPr>
          <a:xfrm rot="-5400000">
            <a:off x="14324431" y="8192126"/>
            <a:ext cx="2682151" cy="5247754"/>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 name="Google Shape;60;p4"/>
          <p:cNvGrpSpPr/>
          <p:nvPr/>
        </p:nvGrpSpPr>
        <p:grpSpPr>
          <a:xfrm>
            <a:off x="15298026" y="9214028"/>
            <a:ext cx="2465513" cy="523220"/>
            <a:chOff x="0" y="6"/>
            <a:chExt cx="3287350" cy="697626"/>
          </a:xfrm>
        </p:grpSpPr>
        <p:grpSp>
          <p:nvGrpSpPr>
            <p:cNvPr id="61" name="Google Shape;61;p4"/>
            <p:cNvGrpSpPr/>
            <p:nvPr/>
          </p:nvGrpSpPr>
          <p:grpSpPr>
            <a:xfrm rot="-5400000">
              <a:off x="0" y="6"/>
              <a:ext cx="697626" cy="697626"/>
              <a:chOff x="0" y="0"/>
              <a:chExt cx="812800" cy="812800"/>
            </a:xfrm>
          </p:grpSpPr>
          <p:sp>
            <p:nvSpPr>
              <p:cNvPr id="62" name="Google Shape;6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4"/>
            <p:cNvGrpSpPr/>
            <p:nvPr/>
          </p:nvGrpSpPr>
          <p:grpSpPr>
            <a:xfrm rot="-5400000">
              <a:off x="1295192" y="6"/>
              <a:ext cx="697626" cy="697626"/>
              <a:chOff x="0" y="0"/>
              <a:chExt cx="812800" cy="812800"/>
            </a:xfrm>
          </p:grpSpPr>
          <p:sp>
            <p:nvSpPr>
              <p:cNvPr id="65" name="Google Shape;6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4"/>
            <p:cNvGrpSpPr/>
            <p:nvPr/>
          </p:nvGrpSpPr>
          <p:grpSpPr>
            <a:xfrm rot="-5400000">
              <a:off x="2589724" y="6"/>
              <a:ext cx="697626" cy="697626"/>
              <a:chOff x="0" y="0"/>
              <a:chExt cx="812800" cy="812800"/>
            </a:xfrm>
          </p:grpSpPr>
          <p:sp>
            <p:nvSpPr>
              <p:cNvPr id="68" name="Google Shape;6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4"/>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0" name="Google Shape;70;p4"/>
          <p:cNvSpPr/>
          <p:nvPr/>
        </p:nvSpPr>
        <p:spPr>
          <a:xfrm rot="5400000">
            <a:off x="172806" y="7151998"/>
            <a:ext cx="2943339" cy="2943339"/>
          </a:xfrm>
          <a:custGeom>
            <a:rect b="b" l="l" r="r" t="t"/>
            <a:pathLst>
              <a:path extrusionOk="0" h="6540754" w="6540754">
                <a:moveTo>
                  <a:pt x="6540754" y="0"/>
                </a:moveTo>
                <a:lnTo>
                  <a:pt x="0" y="6540754"/>
                </a:lnTo>
                <a:lnTo>
                  <a:pt x="6540754" y="6540754"/>
                </a:lnTo>
                <a:close/>
              </a:path>
            </a:pathLst>
          </a:custGeom>
          <a:solidFill>
            <a:srgbClr val="082FD6"/>
          </a:solidFill>
          <a:ln>
            <a:noFill/>
          </a:ln>
        </p:spPr>
      </p:sp>
      <p:pic>
        <p:nvPicPr>
          <p:cNvPr id="71" name="Google Shape;71;p4"/>
          <p:cNvPicPr preferRelativeResize="0"/>
          <p:nvPr/>
        </p:nvPicPr>
        <p:blipFill>
          <a:blip r:embed="rId3">
            <a:alphaModFix/>
          </a:blip>
          <a:stretch>
            <a:fillRect/>
          </a:stretch>
        </p:blipFill>
        <p:spPr>
          <a:xfrm>
            <a:off x="481262" y="7468362"/>
            <a:ext cx="2324575" cy="2312509"/>
          </a:xfrm>
          <a:prstGeom prst="rect">
            <a:avLst/>
          </a:prstGeom>
          <a:noFill/>
          <a:ln>
            <a:noFill/>
          </a:ln>
        </p:spPr>
      </p:pic>
      <p:pic>
        <p:nvPicPr>
          <p:cNvPr id="72" name="Google Shape;72;p4"/>
          <p:cNvPicPr preferRelativeResize="0"/>
          <p:nvPr/>
        </p:nvPicPr>
        <p:blipFill>
          <a:blip r:embed="rId4">
            <a:alphaModFix/>
          </a:blip>
          <a:stretch>
            <a:fillRect/>
          </a:stretch>
        </p:blipFill>
        <p:spPr>
          <a:xfrm>
            <a:off x="8207909" y="4341976"/>
            <a:ext cx="583550" cy="88889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5"/>
          <p:cNvSpPr/>
          <p:nvPr/>
        </p:nvSpPr>
        <p:spPr>
          <a:xfrm rot="10800000">
            <a:off x="15438687" y="-1384"/>
            <a:ext cx="2682151" cy="5247754"/>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
          <p:cNvSpPr/>
          <p:nvPr/>
        </p:nvSpPr>
        <p:spPr>
          <a:xfrm>
            <a:off x="14848292" y="6953512"/>
            <a:ext cx="2943339" cy="2943339"/>
          </a:xfrm>
          <a:custGeom>
            <a:rect b="b" l="l" r="r" t="t"/>
            <a:pathLst>
              <a:path extrusionOk="0" h="6540754" w="6540754">
                <a:moveTo>
                  <a:pt x="6540754" y="0"/>
                </a:moveTo>
                <a:lnTo>
                  <a:pt x="0" y="6540754"/>
                </a:lnTo>
                <a:lnTo>
                  <a:pt x="6540754" y="6540754"/>
                </a:lnTo>
                <a:close/>
              </a:path>
            </a:pathLst>
          </a:custGeom>
          <a:solidFill>
            <a:srgbClr val="082FD6"/>
          </a:solidFill>
          <a:ln>
            <a:noFill/>
          </a:ln>
        </p:spPr>
      </p:sp>
      <p:grpSp>
        <p:nvGrpSpPr>
          <p:cNvPr id="76" name="Google Shape;76;p5"/>
          <p:cNvGrpSpPr/>
          <p:nvPr/>
        </p:nvGrpSpPr>
        <p:grpSpPr>
          <a:xfrm>
            <a:off x="14960581" y="8735080"/>
            <a:ext cx="2465513" cy="523220"/>
            <a:chOff x="0" y="6"/>
            <a:chExt cx="3287350" cy="697626"/>
          </a:xfrm>
        </p:grpSpPr>
        <p:grpSp>
          <p:nvGrpSpPr>
            <p:cNvPr id="77" name="Google Shape;77;p5"/>
            <p:cNvGrpSpPr/>
            <p:nvPr/>
          </p:nvGrpSpPr>
          <p:grpSpPr>
            <a:xfrm rot="-5400000">
              <a:off x="0" y="6"/>
              <a:ext cx="697626" cy="697626"/>
              <a:chOff x="0" y="0"/>
              <a:chExt cx="812800" cy="812800"/>
            </a:xfrm>
          </p:grpSpPr>
          <p:sp>
            <p:nvSpPr>
              <p:cNvPr id="78" name="Google Shape;7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 name="Google Shape;80;p5"/>
            <p:cNvGrpSpPr/>
            <p:nvPr/>
          </p:nvGrpSpPr>
          <p:grpSpPr>
            <a:xfrm rot="-5400000">
              <a:off x="1295192" y="6"/>
              <a:ext cx="697626" cy="697626"/>
              <a:chOff x="0" y="0"/>
              <a:chExt cx="812800" cy="812800"/>
            </a:xfrm>
          </p:grpSpPr>
          <p:sp>
            <p:nvSpPr>
              <p:cNvPr id="81" name="Google Shape;8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5"/>
            <p:cNvGrpSpPr/>
            <p:nvPr/>
          </p:nvGrpSpPr>
          <p:grpSpPr>
            <a:xfrm rot="-5400000">
              <a:off x="2589724" y="6"/>
              <a:ext cx="697626" cy="697626"/>
              <a:chOff x="0" y="0"/>
              <a:chExt cx="812800" cy="812800"/>
            </a:xfrm>
          </p:grpSpPr>
          <p:sp>
            <p:nvSpPr>
              <p:cNvPr id="84" name="Google Shape;8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5"/>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6" name="Google Shape;86;p5"/>
          <p:cNvSpPr/>
          <p:nvPr/>
        </p:nvSpPr>
        <p:spPr>
          <a:xfrm>
            <a:off x="15642089" y="2159352"/>
            <a:ext cx="1784009" cy="1164471"/>
          </a:xfrm>
          <a:custGeom>
            <a:rect b="b" l="l" r="r" t="t"/>
            <a:pathLst>
              <a:path extrusionOk="0" h="1164471" w="1784009">
                <a:moveTo>
                  <a:pt x="0" y="0"/>
                </a:moveTo>
                <a:lnTo>
                  <a:pt x="1784009" y="0"/>
                </a:lnTo>
                <a:lnTo>
                  <a:pt x="1784009" y="1164471"/>
                </a:lnTo>
                <a:lnTo>
                  <a:pt x="0" y="1164471"/>
                </a:lnTo>
                <a:lnTo>
                  <a:pt x="0" y="0"/>
                </a:lnTo>
                <a:close/>
              </a:path>
            </a:pathLst>
          </a:custGeom>
          <a:blipFill rotWithShape="1">
            <a:blip r:embed="rId2">
              <a:alphaModFix/>
            </a:blip>
            <a:stretch>
              <a:fillRect b="0" l="0" r="0" t="0"/>
            </a:stretch>
          </a:blipFill>
          <a:ln>
            <a:noFill/>
          </a:ln>
        </p:spPr>
      </p:sp>
      <p:pic>
        <p:nvPicPr>
          <p:cNvPr id="87" name="Google Shape;87;p5"/>
          <p:cNvPicPr preferRelativeResize="0"/>
          <p:nvPr/>
        </p:nvPicPr>
        <p:blipFill>
          <a:blip r:embed="rId3">
            <a:alphaModFix/>
          </a:blip>
          <a:stretch>
            <a:fillRect/>
          </a:stretch>
        </p:blipFill>
        <p:spPr>
          <a:xfrm>
            <a:off x="9811521" y="6489301"/>
            <a:ext cx="583550" cy="888896"/>
          </a:xfrm>
          <a:prstGeom prst="rect">
            <a:avLst/>
          </a:prstGeom>
          <a:noFill/>
          <a:ln>
            <a:noFill/>
          </a:ln>
        </p:spPr>
      </p:pic>
      <p:pic>
        <p:nvPicPr>
          <p:cNvPr id="88" name="Google Shape;88;p5"/>
          <p:cNvPicPr preferRelativeResize="0"/>
          <p:nvPr/>
        </p:nvPicPr>
        <p:blipFill>
          <a:blip r:embed="rId4">
            <a:alphaModFix/>
          </a:blip>
          <a:stretch>
            <a:fillRect/>
          </a:stretch>
        </p:blipFill>
        <p:spPr>
          <a:xfrm>
            <a:off x="16263200" y="1764700"/>
            <a:ext cx="1184741" cy="2413575"/>
          </a:xfrm>
          <a:prstGeom prst="rect">
            <a:avLst/>
          </a:prstGeom>
          <a:noFill/>
          <a:ln>
            <a:noFill/>
          </a:ln>
        </p:spPr>
      </p:pic>
      <p:sp>
        <p:nvSpPr>
          <p:cNvPr id="89" name="Google Shape;89;p5"/>
          <p:cNvSpPr txBox="1"/>
          <p:nvPr>
            <p:ph idx="1" type="body"/>
          </p:nvPr>
        </p:nvSpPr>
        <p:spPr>
          <a:xfrm>
            <a:off x="3611263" y="66545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90" name="Google Shape;90;p5"/>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91" name="Google Shape;91;p5"/>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92" name="Google Shape;92;p5"/>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5">
              <a:alphaModFix/>
            </a:blip>
            <a:stretch>
              <a:fillRect b="0" l="0" r="0" t="0"/>
            </a:stretch>
          </a:blipFill>
          <a:ln>
            <a:noFill/>
          </a:ln>
        </p:spPr>
      </p:sp>
      <p:sp>
        <p:nvSpPr>
          <p:cNvPr id="93" name="Google Shape;93;p5"/>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94" name="Google Shape;94;p5"/>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95" name="Google Shape;95;p5"/>
          <p:cNvSpPr txBox="1"/>
          <p:nvPr/>
        </p:nvSpPr>
        <p:spPr>
          <a:xfrm>
            <a:off x="1869314" y="63224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96" name="Google Shape;96;p5"/>
          <p:cNvSpPr txBox="1"/>
          <p:nvPr>
            <p:ph type="title"/>
          </p:nvPr>
        </p:nvSpPr>
        <p:spPr>
          <a:xfrm>
            <a:off x="1491750" y="1905263"/>
            <a:ext cx="9653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lt1"/>
              </a:buClr>
              <a:buSzPts val="7000"/>
              <a:buFont typeface="Archivo Black"/>
              <a:buNone/>
              <a:defRPr i="0" sz="7000" u="none" cap="none" strike="noStrike">
                <a:solidFill>
                  <a:schemeClr val="lt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7" name="Shape 97"/>
        <p:cNvGrpSpPr/>
        <p:nvPr/>
      </p:nvGrpSpPr>
      <p:grpSpPr>
        <a:xfrm>
          <a:off x="0" y="0"/>
          <a:ext cx="0" cy="0"/>
          <a:chOff x="0" y="0"/>
          <a:chExt cx="0" cy="0"/>
        </a:xfrm>
      </p:grpSpPr>
      <p:sp>
        <p:nvSpPr>
          <p:cNvPr id="98" name="Google Shape;98;p6"/>
          <p:cNvSpPr txBox="1"/>
          <p:nvPr>
            <p:ph type="title"/>
          </p:nvPr>
        </p:nvSpPr>
        <p:spPr>
          <a:xfrm>
            <a:off x="1491750" y="1905263"/>
            <a:ext cx="9653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6"/>
          <p:cNvSpPr txBox="1"/>
          <p:nvPr>
            <p:ph idx="1" type="body"/>
          </p:nvPr>
        </p:nvSpPr>
        <p:spPr>
          <a:xfrm>
            <a:off x="3346150" y="4313475"/>
            <a:ext cx="5457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100" name="Google Shape;100;p6"/>
          <p:cNvSpPr txBox="1"/>
          <p:nvPr>
            <p:ph idx="2" type="body"/>
          </p:nvPr>
        </p:nvSpPr>
        <p:spPr>
          <a:xfrm>
            <a:off x="9010144" y="4313475"/>
            <a:ext cx="5457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101" name="Google Shape;101;p6"/>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02" name="Google Shape;102;p6"/>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03" name="Google Shape;103;p6"/>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2">
              <a:alphaModFix/>
            </a:blip>
            <a:stretch>
              <a:fillRect b="0" l="0" r="0" t="0"/>
            </a:stretch>
          </a:blipFill>
          <a:ln>
            <a:noFill/>
          </a:ln>
        </p:spPr>
      </p:sp>
      <p:sp>
        <p:nvSpPr>
          <p:cNvPr id="104" name="Google Shape;104;p6"/>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05" name="Google Shape;105;p6"/>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06" name="Google Shape;106;p6"/>
          <p:cNvSpPr txBox="1"/>
          <p:nvPr/>
        </p:nvSpPr>
        <p:spPr>
          <a:xfrm>
            <a:off x="1869314" y="63224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grpSp>
        <p:nvGrpSpPr>
          <p:cNvPr id="107" name="Google Shape;107;p6"/>
          <p:cNvGrpSpPr/>
          <p:nvPr/>
        </p:nvGrpSpPr>
        <p:grpSpPr>
          <a:xfrm>
            <a:off x="17609071" y="1736484"/>
            <a:ext cx="1390863" cy="1390863"/>
            <a:chOff x="0" y="0"/>
            <a:chExt cx="812800" cy="812800"/>
          </a:xfrm>
        </p:grpSpPr>
        <p:sp>
          <p:nvSpPr>
            <p:cNvPr id="108" name="Google Shape;108;p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DAFF">
                <a:alpha val="60000"/>
              </a:srgbClr>
            </a:solidFill>
            <a:ln>
              <a:noFill/>
            </a:ln>
          </p:spPr>
        </p:sp>
        <p:sp>
          <p:nvSpPr>
            <p:cNvPr id="109" name="Google Shape;109;p6"/>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6"/>
          <p:cNvGrpSpPr/>
          <p:nvPr/>
        </p:nvGrpSpPr>
        <p:grpSpPr>
          <a:xfrm>
            <a:off x="17650837" y="2671691"/>
            <a:ext cx="1390863" cy="1390863"/>
            <a:chOff x="0" y="0"/>
            <a:chExt cx="812800" cy="812800"/>
          </a:xfrm>
        </p:grpSpPr>
        <p:sp>
          <p:nvSpPr>
            <p:cNvPr id="111" name="Google Shape;111;p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DAFF">
                <a:alpha val="60000"/>
              </a:srgbClr>
            </a:solidFill>
            <a:ln>
              <a:noFill/>
            </a:ln>
          </p:spPr>
        </p:sp>
        <p:sp>
          <p:nvSpPr>
            <p:cNvPr id="112" name="Google Shape;112;p6"/>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6"/>
          <p:cNvGrpSpPr/>
          <p:nvPr/>
        </p:nvGrpSpPr>
        <p:grpSpPr>
          <a:xfrm rot="-5400000">
            <a:off x="2307264" y="8536372"/>
            <a:ext cx="523220" cy="2465513"/>
            <a:chOff x="0" y="0"/>
            <a:chExt cx="697626" cy="3287350"/>
          </a:xfrm>
        </p:grpSpPr>
        <p:grpSp>
          <p:nvGrpSpPr>
            <p:cNvPr id="114" name="Google Shape;114;p6"/>
            <p:cNvGrpSpPr/>
            <p:nvPr/>
          </p:nvGrpSpPr>
          <p:grpSpPr>
            <a:xfrm>
              <a:off x="0" y="0"/>
              <a:ext cx="697626" cy="697626"/>
              <a:chOff x="0" y="0"/>
              <a:chExt cx="812800" cy="812800"/>
            </a:xfrm>
          </p:grpSpPr>
          <p:sp>
            <p:nvSpPr>
              <p:cNvPr id="115" name="Google Shape;115;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6"/>
            <p:cNvGrpSpPr/>
            <p:nvPr/>
          </p:nvGrpSpPr>
          <p:grpSpPr>
            <a:xfrm>
              <a:off x="0" y="1295192"/>
              <a:ext cx="697626" cy="697626"/>
              <a:chOff x="0" y="0"/>
              <a:chExt cx="812800" cy="812800"/>
            </a:xfrm>
          </p:grpSpPr>
          <p:sp>
            <p:nvSpPr>
              <p:cNvPr id="118" name="Google Shape;11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6"/>
            <p:cNvGrpSpPr/>
            <p:nvPr/>
          </p:nvGrpSpPr>
          <p:grpSpPr>
            <a:xfrm>
              <a:off x="0" y="2589724"/>
              <a:ext cx="697626" cy="697626"/>
              <a:chOff x="0" y="0"/>
              <a:chExt cx="812800" cy="812800"/>
            </a:xfrm>
          </p:grpSpPr>
          <p:sp>
            <p:nvSpPr>
              <p:cNvPr id="121" name="Google Shape;12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6"/>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23" name="Google Shape;123;p6"/>
          <p:cNvPicPr preferRelativeResize="0"/>
          <p:nvPr/>
        </p:nvPicPr>
        <p:blipFill>
          <a:blip r:embed="rId3">
            <a:alphaModFix/>
          </a:blip>
          <a:stretch>
            <a:fillRect/>
          </a:stretch>
        </p:blipFill>
        <p:spPr>
          <a:xfrm>
            <a:off x="16516846" y="1410776"/>
            <a:ext cx="583550" cy="8888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4" name="Shape 124"/>
        <p:cNvGrpSpPr/>
        <p:nvPr/>
      </p:nvGrpSpPr>
      <p:grpSpPr>
        <a:xfrm>
          <a:off x="0" y="0"/>
          <a:ext cx="0" cy="0"/>
          <a:chOff x="0" y="0"/>
          <a:chExt cx="0" cy="0"/>
        </a:xfrm>
      </p:grpSpPr>
      <p:sp>
        <p:nvSpPr>
          <p:cNvPr id="125" name="Google Shape;125;p7"/>
          <p:cNvSpPr txBox="1"/>
          <p:nvPr>
            <p:ph type="title"/>
          </p:nvPr>
        </p:nvSpPr>
        <p:spPr>
          <a:xfrm>
            <a:off x="1491750" y="1905263"/>
            <a:ext cx="9653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7"/>
          <p:cNvSpPr txBox="1"/>
          <p:nvPr>
            <p:ph idx="1" type="body"/>
          </p:nvPr>
        </p:nvSpPr>
        <p:spPr>
          <a:xfrm>
            <a:off x="2565350" y="4732000"/>
            <a:ext cx="52473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27" name="Google Shape;127;p7"/>
          <p:cNvSpPr txBox="1"/>
          <p:nvPr>
            <p:ph idx="2" type="body"/>
          </p:nvPr>
        </p:nvSpPr>
        <p:spPr>
          <a:xfrm>
            <a:off x="8004317" y="4732000"/>
            <a:ext cx="52494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28" name="Google Shape;128;p7"/>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29" name="Google Shape;129;p7"/>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30" name="Google Shape;130;p7"/>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2">
              <a:alphaModFix/>
            </a:blip>
            <a:stretch>
              <a:fillRect b="0" l="0" r="0" t="0"/>
            </a:stretch>
          </a:blipFill>
          <a:ln>
            <a:noFill/>
          </a:ln>
        </p:spPr>
      </p:sp>
      <p:sp>
        <p:nvSpPr>
          <p:cNvPr id="131" name="Google Shape;131;p7"/>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32" name="Google Shape;132;p7"/>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33" name="Google Shape;133;p7"/>
          <p:cNvSpPr txBox="1"/>
          <p:nvPr/>
        </p:nvSpPr>
        <p:spPr>
          <a:xfrm>
            <a:off x="1869314" y="63224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34" name="Google Shape;134;p7"/>
          <p:cNvSpPr/>
          <p:nvPr/>
        </p:nvSpPr>
        <p:spPr>
          <a:xfrm>
            <a:off x="-812129" y="5143500"/>
            <a:ext cx="2682151" cy="5247754"/>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 name="Google Shape;135;p7"/>
          <p:cNvGrpSpPr/>
          <p:nvPr/>
        </p:nvGrpSpPr>
        <p:grpSpPr>
          <a:xfrm rot="-5400000">
            <a:off x="-254983" y="4872477"/>
            <a:ext cx="2465513" cy="523220"/>
            <a:chOff x="0" y="6"/>
            <a:chExt cx="3287350" cy="697626"/>
          </a:xfrm>
        </p:grpSpPr>
        <p:grpSp>
          <p:nvGrpSpPr>
            <p:cNvPr id="136" name="Google Shape;136;p7"/>
            <p:cNvGrpSpPr/>
            <p:nvPr/>
          </p:nvGrpSpPr>
          <p:grpSpPr>
            <a:xfrm rot="-5400000">
              <a:off x="0" y="6"/>
              <a:ext cx="697626" cy="697626"/>
              <a:chOff x="0" y="0"/>
              <a:chExt cx="812800" cy="812800"/>
            </a:xfrm>
          </p:grpSpPr>
          <p:sp>
            <p:nvSpPr>
              <p:cNvPr id="137" name="Google Shape;137;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7"/>
            <p:cNvGrpSpPr/>
            <p:nvPr/>
          </p:nvGrpSpPr>
          <p:grpSpPr>
            <a:xfrm rot="-5400000">
              <a:off x="1295192" y="6"/>
              <a:ext cx="697626" cy="697626"/>
              <a:chOff x="0" y="0"/>
              <a:chExt cx="812800" cy="812800"/>
            </a:xfrm>
          </p:grpSpPr>
          <p:sp>
            <p:nvSpPr>
              <p:cNvPr id="140" name="Google Shape;140;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2" name="Google Shape;142;p7"/>
            <p:cNvGrpSpPr/>
            <p:nvPr/>
          </p:nvGrpSpPr>
          <p:grpSpPr>
            <a:xfrm rot="-5400000">
              <a:off x="2589724" y="6"/>
              <a:ext cx="697626" cy="697626"/>
              <a:chOff x="0" y="0"/>
              <a:chExt cx="812800" cy="812800"/>
            </a:xfrm>
          </p:grpSpPr>
          <p:sp>
            <p:nvSpPr>
              <p:cNvPr id="143" name="Google Shape;143;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5" name="Google Shape;145;p7"/>
          <p:cNvGrpSpPr/>
          <p:nvPr/>
        </p:nvGrpSpPr>
        <p:grpSpPr>
          <a:xfrm>
            <a:off x="16092305" y="2660726"/>
            <a:ext cx="1390863" cy="1390863"/>
            <a:chOff x="0" y="0"/>
            <a:chExt cx="812800" cy="812800"/>
          </a:xfrm>
        </p:grpSpPr>
        <p:sp>
          <p:nvSpPr>
            <p:cNvPr id="146" name="Google Shape;146;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DAFF">
                <a:alpha val="60000"/>
              </a:srgbClr>
            </a:solidFill>
            <a:ln>
              <a:noFill/>
            </a:ln>
          </p:spPr>
        </p:sp>
        <p:sp>
          <p:nvSpPr>
            <p:cNvPr id="147" name="Google Shape;147;p7"/>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7"/>
          <p:cNvGrpSpPr/>
          <p:nvPr/>
        </p:nvGrpSpPr>
        <p:grpSpPr>
          <a:xfrm>
            <a:off x="16134071" y="3595932"/>
            <a:ext cx="1390863" cy="1390863"/>
            <a:chOff x="0" y="0"/>
            <a:chExt cx="812800" cy="812800"/>
          </a:xfrm>
        </p:grpSpPr>
        <p:sp>
          <p:nvSpPr>
            <p:cNvPr id="149" name="Google Shape;149;p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DAFF">
                <a:alpha val="60000"/>
              </a:srgbClr>
            </a:solidFill>
            <a:ln>
              <a:noFill/>
            </a:ln>
          </p:spPr>
        </p:sp>
        <p:sp>
          <p:nvSpPr>
            <p:cNvPr id="150" name="Google Shape;150;p7"/>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1" name="Google Shape;151;p7"/>
          <p:cNvPicPr preferRelativeResize="0"/>
          <p:nvPr/>
        </p:nvPicPr>
        <p:blipFill>
          <a:blip r:embed="rId3">
            <a:alphaModFix/>
          </a:blip>
          <a:stretch>
            <a:fillRect/>
          </a:stretch>
        </p:blipFill>
        <p:spPr>
          <a:xfrm>
            <a:off x="16320921" y="7087363"/>
            <a:ext cx="583550" cy="88889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2" name="Shape 152"/>
        <p:cNvGrpSpPr/>
        <p:nvPr/>
      </p:nvGrpSpPr>
      <p:grpSpPr>
        <a:xfrm>
          <a:off x="0" y="0"/>
          <a:ext cx="0" cy="0"/>
          <a:chOff x="0" y="0"/>
          <a:chExt cx="0" cy="0"/>
        </a:xfrm>
      </p:grpSpPr>
      <p:sp>
        <p:nvSpPr>
          <p:cNvPr id="153" name="Google Shape;153;p8"/>
          <p:cNvSpPr txBox="1"/>
          <p:nvPr>
            <p:ph type="title"/>
          </p:nvPr>
        </p:nvSpPr>
        <p:spPr>
          <a:xfrm>
            <a:off x="1491750" y="1905263"/>
            <a:ext cx="9653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4" name="Google Shape;154;p8"/>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55" name="Google Shape;155;p8"/>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56" name="Google Shape;156;p8"/>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2">
              <a:alphaModFix/>
            </a:blip>
            <a:stretch>
              <a:fillRect b="0" l="0" r="0" t="0"/>
            </a:stretch>
          </a:blipFill>
          <a:ln>
            <a:noFill/>
          </a:ln>
        </p:spPr>
      </p:sp>
      <p:sp>
        <p:nvSpPr>
          <p:cNvPr id="157" name="Google Shape;157;p8"/>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58" name="Google Shape;158;p8"/>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59" name="Google Shape;159;p8"/>
          <p:cNvSpPr txBox="1"/>
          <p:nvPr/>
        </p:nvSpPr>
        <p:spPr>
          <a:xfrm>
            <a:off x="1869314" y="63224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grpSp>
        <p:nvGrpSpPr>
          <p:cNvPr id="160" name="Google Shape;160;p8"/>
          <p:cNvGrpSpPr/>
          <p:nvPr/>
        </p:nvGrpSpPr>
        <p:grpSpPr>
          <a:xfrm>
            <a:off x="11825572" y="2938221"/>
            <a:ext cx="2465513" cy="523220"/>
            <a:chOff x="0" y="6"/>
            <a:chExt cx="3287350" cy="697626"/>
          </a:xfrm>
        </p:grpSpPr>
        <p:grpSp>
          <p:nvGrpSpPr>
            <p:cNvPr id="161" name="Google Shape;161;p8"/>
            <p:cNvGrpSpPr/>
            <p:nvPr/>
          </p:nvGrpSpPr>
          <p:grpSpPr>
            <a:xfrm rot="-5400000">
              <a:off x="0" y="6"/>
              <a:ext cx="697626" cy="697626"/>
              <a:chOff x="0" y="0"/>
              <a:chExt cx="812800" cy="812800"/>
            </a:xfrm>
          </p:grpSpPr>
          <p:sp>
            <p:nvSpPr>
              <p:cNvPr id="162" name="Google Shape;16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8"/>
            <p:cNvGrpSpPr/>
            <p:nvPr/>
          </p:nvGrpSpPr>
          <p:grpSpPr>
            <a:xfrm rot="-5400000">
              <a:off x="1295192" y="6"/>
              <a:ext cx="697626" cy="697626"/>
              <a:chOff x="0" y="0"/>
              <a:chExt cx="812800" cy="812800"/>
            </a:xfrm>
          </p:grpSpPr>
          <p:sp>
            <p:nvSpPr>
              <p:cNvPr id="165" name="Google Shape;16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8"/>
            <p:cNvGrpSpPr/>
            <p:nvPr/>
          </p:nvGrpSpPr>
          <p:grpSpPr>
            <a:xfrm rot="-5400000">
              <a:off x="2589724" y="6"/>
              <a:ext cx="697626" cy="697626"/>
              <a:chOff x="0" y="0"/>
              <a:chExt cx="812800" cy="812800"/>
            </a:xfrm>
          </p:grpSpPr>
          <p:sp>
            <p:nvSpPr>
              <p:cNvPr id="168" name="Google Shape;16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70" name="Google Shape;170;p8"/>
          <p:cNvSpPr/>
          <p:nvPr/>
        </p:nvSpPr>
        <p:spPr>
          <a:xfrm rot="-5400000">
            <a:off x="1282801" y="7371872"/>
            <a:ext cx="2682151" cy="5247754"/>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 name="Google Shape;171;p8"/>
          <p:cNvGrpSpPr/>
          <p:nvPr/>
        </p:nvGrpSpPr>
        <p:grpSpPr>
          <a:xfrm>
            <a:off x="16120873" y="7580887"/>
            <a:ext cx="2816680" cy="1074509"/>
            <a:chOff x="0" y="-38100"/>
            <a:chExt cx="999000" cy="381099"/>
          </a:xfrm>
        </p:grpSpPr>
        <p:sp>
          <p:nvSpPr>
            <p:cNvPr id="172" name="Google Shape;172;p8"/>
            <p:cNvSpPr/>
            <p:nvPr/>
          </p:nvSpPr>
          <p:spPr>
            <a:xfrm>
              <a:off x="0" y="0"/>
              <a:ext cx="998901" cy="342999"/>
            </a:xfrm>
            <a:custGeom>
              <a:rect b="b" l="l" r="r" t="t"/>
              <a:pathLst>
                <a:path extrusionOk="0" h="342999" w="998901">
                  <a:moveTo>
                    <a:pt x="795701" y="0"/>
                  </a:moveTo>
                  <a:cubicBezTo>
                    <a:pt x="907925" y="0"/>
                    <a:pt x="998901" y="76783"/>
                    <a:pt x="998901" y="171499"/>
                  </a:cubicBezTo>
                  <a:cubicBezTo>
                    <a:pt x="998901" y="266216"/>
                    <a:pt x="907925" y="342999"/>
                    <a:pt x="795701" y="342999"/>
                  </a:cubicBezTo>
                  <a:lnTo>
                    <a:pt x="203200" y="342999"/>
                  </a:lnTo>
                  <a:cubicBezTo>
                    <a:pt x="90976" y="342999"/>
                    <a:pt x="0" y="266216"/>
                    <a:pt x="0" y="171499"/>
                  </a:cubicBezTo>
                  <a:cubicBezTo>
                    <a:pt x="0" y="76783"/>
                    <a:pt x="90976" y="0"/>
                    <a:pt x="203200" y="0"/>
                  </a:cubicBezTo>
                  <a:close/>
                </a:path>
              </a:pathLst>
            </a:custGeom>
            <a:solidFill>
              <a:srgbClr val="005EFF">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8"/>
            <p:cNvSpPr txBox="1"/>
            <p:nvPr/>
          </p:nvSpPr>
          <p:spPr>
            <a:xfrm>
              <a:off x="0" y="-38100"/>
              <a:ext cx="9990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4" name="Google Shape;174;p8"/>
          <p:cNvPicPr preferRelativeResize="0"/>
          <p:nvPr/>
        </p:nvPicPr>
        <p:blipFill>
          <a:blip r:embed="rId3">
            <a:alphaModFix/>
          </a:blip>
          <a:stretch>
            <a:fillRect/>
          </a:stretch>
        </p:blipFill>
        <p:spPr>
          <a:xfrm>
            <a:off x="17441321" y="7198576"/>
            <a:ext cx="583550" cy="888896"/>
          </a:xfrm>
          <a:prstGeom prst="rect">
            <a:avLst/>
          </a:prstGeom>
          <a:noFill/>
          <a:ln>
            <a:noFill/>
          </a:ln>
        </p:spPr>
      </p:pic>
      <p:pic>
        <p:nvPicPr>
          <p:cNvPr id="175" name="Google Shape;175;p8"/>
          <p:cNvPicPr preferRelativeResize="0"/>
          <p:nvPr/>
        </p:nvPicPr>
        <p:blipFill>
          <a:blip r:embed="rId3">
            <a:alphaModFix/>
          </a:blip>
          <a:stretch>
            <a:fillRect/>
          </a:stretch>
        </p:blipFill>
        <p:spPr>
          <a:xfrm>
            <a:off x="4389321" y="8813451"/>
            <a:ext cx="583550" cy="888896"/>
          </a:xfrm>
          <a:prstGeom prst="rect">
            <a:avLst/>
          </a:prstGeom>
          <a:noFill/>
          <a:ln>
            <a:noFill/>
          </a:ln>
        </p:spPr>
      </p:pic>
      <p:pic>
        <p:nvPicPr>
          <p:cNvPr id="176" name="Google Shape;176;p8"/>
          <p:cNvPicPr preferRelativeResize="0"/>
          <p:nvPr/>
        </p:nvPicPr>
        <p:blipFill>
          <a:blip r:embed="rId4">
            <a:alphaModFix/>
          </a:blip>
          <a:stretch>
            <a:fillRect/>
          </a:stretch>
        </p:blipFill>
        <p:spPr>
          <a:xfrm>
            <a:off x="1499421" y="9100464"/>
            <a:ext cx="2465500" cy="12037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7" name="Shape 177"/>
        <p:cNvGrpSpPr/>
        <p:nvPr/>
      </p:nvGrpSpPr>
      <p:grpSpPr>
        <a:xfrm>
          <a:off x="0" y="0"/>
          <a:ext cx="0" cy="0"/>
          <a:chOff x="0" y="0"/>
          <a:chExt cx="0" cy="0"/>
        </a:xfrm>
      </p:grpSpPr>
      <p:sp>
        <p:nvSpPr>
          <p:cNvPr id="178" name="Google Shape;178;p9"/>
          <p:cNvSpPr/>
          <p:nvPr/>
        </p:nvSpPr>
        <p:spPr>
          <a:xfrm rot="10800000">
            <a:off x="15605849" y="-964599"/>
            <a:ext cx="2682151" cy="5247754"/>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9" name="Google Shape;179;p9"/>
          <p:cNvGrpSpPr/>
          <p:nvPr/>
        </p:nvGrpSpPr>
        <p:grpSpPr>
          <a:xfrm>
            <a:off x="13201256" y="1515308"/>
            <a:ext cx="3793103" cy="1446995"/>
            <a:chOff x="0" y="-38100"/>
            <a:chExt cx="999000" cy="381099"/>
          </a:xfrm>
        </p:grpSpPr>
        <p:sp>
          <p:nvSpPr>
            <p:cNvPr id="180" name="Google Shape;180;p9"/>
            <p:cNvSpPr/>
            <p:nvPr/>
          </p:nvSpPr>
          <p:spPr>
            <a:xfrm>
              <a:off x="0" y="0"/>
              <a:ext cx="998901" cy="342999"/>
            </a:xfrm>
            <a:custGeom>
              <a:rect b="b" l="l" r="r" t="t"/>
              <a:pathLst>
                <a:path extrusionOk="0" h="342999" w="998901">
                  <a:moveTo>
                    <a:pt x="795701" y="0"/>
                  </a:moveTo>
                  <a:cubicBezTo>
                    <a:pt x="907925" y="0"/>
                    <a:pt x="998901" y="76783"/>
                    <a:pt x="998901" y="171499"/>
                  </a:cubicBezTo>
                  <a:cubicBezTo>
                    <a:pt x="998901" y="266216"/>
                    <a:pt x="907925" y="342999"/>
                    <a:pt x="795701" y="342999"/>
                  </a:cubicBezTo>
                  <a:lnTo>
                    <a:pt x="203200" y="342999"/>
                  </a:lnTo>
                  <a:cubicBezTo>
                    <a:pt x="90976" y="342999"/>
                    <a:pt x="0" y="266216"/>
                    <a:pt x="0" y="171499"/>
                  </a:cubicBezTo>
                  <a:cubicBezTo>
                    <a:pt x="0" y="76783"/>
                    <a:pt x="90976" y="0"/>
                    <a:pt x="203200" y="0"/>
                  </a:cubicBezTo>
                  <a:close/>
                </a:path>
              </a:pathLst>
            </a:custGeom>
            <a:solidFill>
              <a:srgbClr val="082F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
            <p:cNvSpPr txBox="1"/>
            <p:nvPr/>
          </p:nvSpPr>
          <p:spPr>
            <a:xfrm>
              <a:off x="0" y="-38100"/>
              <a:ext cx="999000" cy="3810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9"/>
          <p:cNvGrpSpPr/>
          <p:nvPr/>
        </p:nvGrpSpPr>
        <p:grpSpPr>
          <a:xfrm rot="-5400000">
            <a:off x="14326495" y="427215"/>
            <a:ext cx="523220" cy="2465513"/>
            <a:chOff x="0" y="0"/>
            <a:chExt cx="697626" cy="3287350"/>
          </a:xfrm>
        </p:grpSpPr>
        <p:grpSp>
          <p:nvGrpSpPr>
            <p:cNvPr id="183" name="Google Shape;183;p9"/>
            <p:cNvGrpSpPr/>
            <p:nvPr/>
          </p:nvGrpSpPr>
          <p:grpSpPr>
            <a:xfrm>
              <a:off x="0" y="0"/>
              <a:ext cx="697626" cy="697626"/>
              <a:chOff x="0" y="0"/>
              <a:chExt cx="812800" cy="812800"/>
            </a:xfrm>
          </p:grpSpPr>
          <p:sp>
            <p:nvSpPr>
              <p:cNvPr id="184" name="Google Shape;18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9"/>
            <p:cNvGrpSpPr/>
            <p:nvPr/>
          </p:nvGrpSpPr>
          <p:grpSpPr>
            <a:xfrm>
              <a:off x="0" y="1295192"/>
              <a:ext cx="697626" cy="697626"/>
              <a:chOff x="0" y="0"/>
              <a:chExt cx="812800" cy="812800"/>
            </a:xfrm>
          </p:grpSpPr>
          <p:sp>
            <p:nvSpPr>
              <p:cNvPr id="187" name="Google Shape;18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9"/>
            <p:cNvGrpSpPr/>
            <p:nvPr/>
          </p:nvGrpSpPr>
          <p:grpSpPr>
            <a:xfrm>
              <a:off x="0" y="2589724"/>
              <a:ext cx="697626" cy="697626"/>
              <a:chOff x="0" y="0"/>
              <a:chExt cx="812800" cy="812800"/>
            </a:xfrm>
          </p:grpSpPr>
          <p:sp>
            <p:nvSpPr>
              <p:cNvPr id="190" name="Google Shape;19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9"/>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92" name="Google Shape;192;p9"/>
          <p:cNvPicPr preferRelativeResize="0"/>
          <p:nvPr/>
        </p:nvPicPr>
        <p:blipFill>
          <a:blip r:embed="rId2">
            <a:alphaModFix/>
          </a:blip>
          <a:stretch>
            <a:fillRect/>
          </a:stretch>
        </p:blipFill>
        <p:spPr>
          <a:xfrm>
            <a:off x="15606551" y="1157651"/>
            <a:ext cx="1143125" cy="2328817"/>
          </a:xfrm>
          <a:prstGeom prst="rect">
            <a:avLst/>
          </a:prstGeom>
          <a:noFill/>
          <a:ln>
            <a:noFill/>
          </a:ln>
        </p:spPr>
      </p:pic>
      <p:sp>
        <p:nvSpPr>
          <p:cNvPr id="193" name="Google Shape;193;p9"/>
          <p:cNvSpPr txBox="1"/>
          <p:nvPr>
            <p:ph idx="1" type="body"/>
          </p:nvPr>
        </p:nvSpPr>
        <p:spPr>
          <a:xfrm>
            <a:off x="8630725" y="3767100"/>
            <a:ext cx="5111700" cy="5853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94" name="Google Shape;194;p9"/>
          <p:cNvSpPr txBox="1"/>
          <p:nvPr>
            <p:ph idx="2" type="body"/>
          </p:nvPr>
        </p:nvSpPr>
        <p:spPr>
          <a:xfrm>
            <a:off x="3253325" y="4011700"/>
            <a:ext cx="51117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95" name="Google Shape;195;p9"/>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96" name="Google Shape;196;p9"/>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97" name="Google Shape;197;p9"/>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3">
              <a:alphaModFix/>
            </a:blip>
            <a:stretch>
              <a:fillRect b="0" l="0" r="0" t="0"/>
            </a:stretch>
          </a:blipFill>
          <a:ln>
            <a:noFill/>
          </a:ln>
        </p:spPr>
      </p:sp>
      <p:sp>
        <p:nvSpPr>
          <p:cNvPr id="198" name="Google Shape;198;p9"/>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99" name="Google Shape;199;p9"/>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200" name="Google Shape;200;p9"/>
          <p:cNvSpPr txBox="1"/>
          <p:nvPr/>
        </p:nvSpPr>
        <p:spPr>
          <a:xfrm>
            <a:off x="1869314" y="63224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201" name="Google Shape;201;p9"/>
          <p:cNvSpPr txBox="1"/>
          <p:nvPr>
            <p:ph type="title"/>
          </p:nvPr>
        </p:nvSpPr>
        <p:spPr>
          <a:xfrm>
            <a:off x="1491750" y="1905263"/>
            <a:ext cx="9653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lt1"/>
              </a:buClr>
              <a:buSzPts val="7000"/>
              <a:buFont typeface="Archivo Black"/>
              <a:buNone/>
              <a:defRPr i="0" sz="7000" u="none" cap="none" strike="noStrike">
                <a:solidFill>
                  <a:schemeClr val="lt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02" name="Shape 202"/>
        <p:cNvGrpSpPr/>
        <p:nvPr/>
      </p:nvGrpSpPr>
      <p:grpSpPr>
        <a:xfrm>
          <a:off x="0" y="0"/>
          <a:ext cx="0" cy="0"/>
          <a:chOff x="0" y="0"/>
          <a:chExt cx="0" cy="0"/>
        </a:xfrm>
      </p:grpSpPr>
      <p:sp>
        <p:nvSpPr>
          <p:cNvPr id="203" name="Google Shape;203;p10"/>
          <p:cNvSpPr/>
          <p:nvPr>
            <p:ph idx="2" type="pic"/>
          </p:nvPr>
        </p:nvSpPr>
        <p:spPr>
          <a:xfrm>
            <a:off x="10110848" y="4891700"/>
            <a:ext cx="4570200" cy="3427500"/>
          </a:xfrm>
          <a:prstGeom prst="rect">
            <a:avLst/>
          </a:prstGeom>
          <a:noFill/>
          <a:ln>
            <a:noFill/>
          </a:ln>
        </p:spPr>
      </p:sp>
      <p:sp>
        <p:nvSpPr>
          <p:cNvPr id="204" name="Google Shape;204;p10"/>
          <p:cNvSpPr txBox="1"/>
          <p:nvPr>
            <p:ph idx="1" type="body"/>
          </p:nvPr>
        </p:nvSpPr>
        <p:spPr>
          <a:xfrm>
            <a:off x="2221713"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205" name="Google Shape;205;p10"/>
          <p:cNvSpPr txBox="1"/>
          <p:nvPr/>
        </p:nvSpPr>
        <p:spPr>
          <a:xfrm>
            <a:off x="13939729" y="553618"/>
            <a:ext cx="861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206" name="Google Shape;206;p10"/>
          <p:cNvSpPr txBox="1"/>
          <p:nvPr/>
        </p:nvSpPr>
        <p:spPr>
          <a:xfrm>
            <a:off x="16320901" y="553618"/>
            <a:ext cx="975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207" name="Google Shape;207;p10"/>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2">
              <a:alphaModFix/>
            </a:blip>
            <a:stretch>
              <a:fillRect b="0" l="0" r="0" t="0"/>
            </a:stretch>
          </a:blipFill>
          <a:ln>
            <a:noFill/>
          </a:ln>
        </p:spPr>
      </p:sp>
      <p:sp>
        <p:nvSpPr>
          <p:cNvPr id="208" name="Google Shape;208;p10"/>
          <p:cNvSpPr txBox="1"/>
          <p:nvPr/>
        </p:nvSpPr>
        <p:spPr>
          <a:xfrm>
            <a:off x="11685804" y="553618"/>
            <a:ext cx="720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209" name="Google Shape;209;p10"/>
          <p:cNvSpPr txBox="1"/>
          <p:nvPr/>
        </p:nvSpPr>
        <p:spPr>
          <a:xfrm>
            <a:off x="9486239" y="553618"/>
            <a:ext cx="624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210" name="Google Shape;210;p10"/>
          <p:cNvSpPr txBox="1"/>
          <p:nvPr/>
        </p:nvSpPr>
        <p:spPr>
          <a:xfrm>
            <a:off x="1869314" y="632245"/>
            <a:ext cx="583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211" name="Google Shape;211;p10"/>
          <p:cNvSpPr txBox="1"/>
          <p:nvPr>
            <p:ph type="title"/>
          </p:nvPr>
        </p:nvSpPr>
        <p:spPr>
          <a:xfrm>
            <a:off x="1491750" y="1905263"/>
            <a:ext cx="9653700" cy="1143000"/>
          </a:xfrm>
          <a:prstGeom prst="rect">
            <a:avLst/>
          </a:prstGeom>
          <a:noFill/>
          <a:ln>
            <a:noFill/>
          </a:ln>
        </p:spPr>
        <p:txBody>
          <a:bodyPr anchorCtr="0" anchor="ctr" bIns="45700" lIns="91425" spcFirstLastPara="1" rIns="91425" wrap="square" tIns="45700">
            <a:normAutofit/>
          </a:bodyPr>
          <a:lstStyle>
            <a:lvl1pPr lvl="0" marR="0">
              <a:spcBef>
                <a:spcPts val="0"/>
              </a:spcBef>
              <a:spcAft>
                <a:spcPts val="0"/>
              </a:spcAft>
              <a:buClr>
                <a:schemeClr val="lt1"/>
              </a:buClr>
              <a:buSzPts val="7000"/>
              <a:buFont typeface="Archivo Black"/>
              <a:buNone/>
              <a:defRPr i="0" sz="7000" u="none" cap="none" strike="noStrike">
                <a:solidFill>
                  <a:schemeClr val="lt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2" name="Google Shape;212;p10"/>
          <p:cNvSpPr/>
          <p:nvPr/>
        </p:nvSpPr>
        <p:spPr>
          <a:xfrm rot="5400000">
            <a:off x="172806" y="7026196"/>
            <a:ext cx="2943339" cy="2943339"/>
          </a:xfrm>
          <a:custGeom>
            <a:rect b="b" l="l" r="r" t="t"/>
            <a:pathLst>
              <a:path extrusionOk="0" h="6540754" w="6540754">
                <a:moveTo>
                  <a:pt x="6540754" y="0"/>
                </a:moveTo>
                <a:lnTo>
                  <a:pt x="0" y="6540754"/>
                </a:lnTo>
                <a:lnTo>
                  <a:pt x="6540754" y="6540754"/>
                </a:lnTo>
                <a:close/>
              </a:path>
            </a:pathLst>
          </a:custGeom>
          <a:solidFill>
            <a:srgbClr val="082FD6"/>
          </a:solidFill>
          <a:ln>
            <a:noFill/>
          </a:ln>
        </p:spPr>
      </p:sp>
      <p:grpSp>
        <p:nvGrpSpPr>
          <p:cNvPr id="213" name="Google Shape;213;p10"/>
          <p:cNvGrpSpPr/>
          <p:nvPr/>
        </p:nvGrpSpPr>
        <p:grpSpPr>
          <a:xfrm>
            <a:off x="17090268" y="3573069"/>
            <a:ext cx="4492427" cy="2457349"/>
            <a:chOff x="0" y="-38100"/>
            <a:chExt cx="812800" cy="444600"/>
          </a:xfrm>
        </p:grpSpPr>
        <p:sp>
          <p:nvSpPr>
            <p:cNvPr id="214" name="Google Shape;214;p10"/>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428625">
              <a:solidFill>
                <a:srgbClr val="005EB5">
                  <a:alpha val="69800"/>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0"/>
            <p:cNvSpPr txBox="1"/>
            <p:nvPr/>
          </p:nvSpPr>
          <p:spPr>
            <a:xfrm>
              <a:off x="0" y="-38100"/>
              <a:ext cx="812700" cy="4446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6" name="Google Shape;216;p10"/>
          <p:cNvSpPr/>
          <p:nvPr/>
        </p:nvSpPr>
        <p:spPr>
          <a:xfrm>
            <a:off x="15574019" y="7636731"/>
            <a:ext cx="2223856" cy="2223856"/>
          </a:xfrm>
          <a:custGeom>
            <a:rect b="b" l="l" r="r" t="t"/>
            <a:pathLst>
              <a:path extrusionOk="0" h="6540754" w="6540754">
                <a:moveTo>
                  <a:pt x="6540754" y="0"/>
                </a:moveTo>
                <a:lnTo>
                  <a:pt x="0" y="6540754"/>
                </a:lnTo>
                <a:lnTo>
                  <a:pt x="6540754" y="6540754"/>
                </a:lnTo>
                <a:close/>
              </a:path>
            </a:pathLst>
          </a:custGeom>
          <a:solidFill>
            <a:srgbClr val="05DBFE">
              <a:alpha val="49800"/>
            </a:srgbClr>
          </a:solidFill>
          <a:ln>
            <a:noFill/>
          </a:ln>
        </p:spPr>
      </p:sp>
      <p:grpSp>
        <p:nvGrpSpPr>
          <p:cNvPr id="217" name="Google Shape;217;p10"/>
          <p:cNvGrpSpPr/>
          <p:nvPr/>
        </p:nvGrpSpPr>
        <p:grpSpPr>
          <a:xfrm>
            <a:off x="14890417" y="8991329"/>
            <a:ext cx="2465513" cy="523220"/>
            <a:chOff x="0" y="6"/>
            <a:chExt cx="3287350" cy="697626"/>
          </a:xfrm>
        </p:grpSpPr>
        <p:grpSp>
          <p:nvGrpSpPr>
            <p:cNvPr id="218" name="Google Shape;218;p10"/>
            <p:cNvGrpSpPr/>
            <p:nvPr/>
          </p:nvGrpSpPr>
          <p:grpSpPr>
            <a:xfrm rot="-5400000">
              <a:off x="0" y="6"/>
              <a:ext cx="697626" cy="697626"/>
              <a:chOff x="0" y="0"/>
              <a:chExt cx="812800" cy="812800"/>
            </a:xfrm>
          </p:grpSpPr>
          <p:sp>
            <p:nvSpPr>
              <p:cNvPr id="219" name="Google Shape;219;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0"/>
            <p:cNvGrpSpPr/>
            <p:nvPr/>
          </p:nvGrpSpPr>
          <p:grpSpPr>
            <a:xfrm rot="-5400000">
              <a:off x="1295192" y="6"/>
              <a:ext cx="697626" cy="697626"/>
              <a:chOff x="0" y="0"/>
              <a:chExt cx="812800" cy="812800"/>
            </a:xfrm>
          </p:grpSpPr>
          <p:sp>
            <p:nvSpPr>
              <p:cNvPr id="222" name="Google Shape;222;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0"/>
            <p:cNvGrpSpPr/>
            <p:nvPr/>
          </p:nvGrpSpPr>
          <p:grpSpPr>
            <a:xfrm rot="-5400000">
              <a:off x="2589724" y="6"/>
              <a:ext cx="697626" cy="697626"/>
              <a:chOff x="0" y="0"/>
              <a:chExt cx="812800" cy="812800"/>
            </a:xfrm>
          </p:grpSpPr>
          <p:sp>
            <p:nvSpPr>
              <p:cNvPr id="225" name="Google Shape;225;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0"/>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27" name="Google Shape;227;p10"/>
          <p:cNvPicPr preferRelativeResize="0"/>
          <p:nvPr/>
        </p:nvPicPr>
        <p:blipFill>
          <a:blip r:embed="rId3">
            <a:alphaModFix/>
          </a:blip>
          <a:stretch>
            <a:fillRect/>
          </a:stretch>
        </p:blipFill>
        <p:spPr>
          <a:xfrm>
            <a:off x="15831396" y="6722913"/>
            <a:ext cx="583550" cy="888896"/>
          </a:xfrm>
          <a:prstGeom prst="rect">
            <a:avLst/>
          </a:prstGeom>
          <a:noFill/>
          <a:ln>
            <a:noFill/>
          </a:ln>
        </p:spPr>
      </p:pic>
      <p:pic>
        <p:nvPicPr>
          <p:cNvPr id="228" name="Google Shape;228;p10"/>
          <p:cNvPicPr preferRelativeResize="0"/>
          <p:nvPr/>
        </p:nvPicPr>
        <p:blipFill>
          <a:blip r:embed="rId4">
            <a:alphaModFix/>
          </a:blip>
          <a:stretch>
            <a:fillRect/>
          </a:stretch>
        </p:blipFill>
        <p:spPr>
          <a:xfrm>
            <a:off x="284476" y="7109301"/>
            <a:ext cx="2603075" cy="261666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grpSp>
        <p:nvGrpSpPr>
          <p:cNvPr id="6" name="Google Shape;6;p1"/>
          <p:cNvGrpSpPr/>
          <p:nvPr/>
        </p:nvGrpSpPr>
        <p:grpSpPr>
          <a:xfrm>
            <a:off x="0" y="-144662"/>
            <a:ext cx="18288118" cy="10431728"/>
            <a:chOff x="0" y="-38100"/>
            <a:chExt cx="4816592" cy="2747433"/>
          </a:xfrm>
        </p:grpSpPr>
        <p:sp>
          <p:nvSpPr>
            <p:cNvPr id="7" name="Google Shape;7;p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6" scaled="0"/>
            </a:gradFill>
            <a:ln>
              <a:noFill/>
            </a:ln>
          </p:spPr>
        </p:sp>
        <p:sp>
          <p:nvSpPr>
            <p:cNvPr id="8" name="Google Shape;8;p1"/>
            <p:cNvSpPr txBox="1"/>
            <p:nvPr/>
          </p:nvSpPr>
          <p:spPr>
            <a:xfrm>
              <a:off x="0" y="-38100"/>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 name="Google Shape;9;p1"/>
          <p:cNvSpPr txBox="1"/>
          <p:nvPr>
            <p:ph type="title"/>
          </p:nvPr>
        </p:nvSpPr>
        <p:spPr>
          <a:xfrm>
            <a:off x="1491750" y="1905263"/>
            <a:ext cx="9653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7000"/>
              <a:buFont typeface="Archivo Black"/>
              <a:buNone/>
              <a:defRPr i="0" sz="7000" u="none" cap="none" strike="noStrike">
                <a:solidFill>
                  <a:schemeClr val="lt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 name="Google Shape;10;p1"/>
          <p:cNvSpPr txBox="1"/>
          <p:nvPr>
            <p:ph idx="1" type="body"/>
          </p:nvPr>
        </p:nvSpPr>
        <p:spPr>
          <a:xfrm>
            <a:off x="3456200" y="47428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1pPr>
            <a:lvl2pPr indent="-381000" lvl="1" marL="914400" marR="0" rtl="0" algn="l">
              <a:spcBef>
                <a:spcPts val="56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2pPr>
            <a:lvl3pPr indent="-381000" lvl="2" marL="1371600" marR="0" rtl="0" algn="l">
              <a:spcBef>
                <a:spcPts val="48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3pPr>
            <a:lvl4pPr indent="-381000" lvl="3" marL="18288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4pPr>
            <a:lvl5pPr indent="-381000" lvl="4" marL="22860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5pPr>
            <a:lvl6pPr indent="-381000" lvl="5" marL="27432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6pPr>
            <a:lvl7pPr indent="-381000" lvl="6" marL="32004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7pPr>
            <a:lvl8pPr indent="-381000" lvl="7" marL="36576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8pPr>
            <a:lvl9pPr indent="-381000" lvl="8" marL="4114800" marR="0" rtl="0" algn="l">
              <a:spcBef>
                <a:spcPts val="400"/>
              </a:spcBef>
              <a:spcAft>
                <a:spcPts val="0"/>
              </a:spcAft>
              <a:buClr>
                <a:schemeClr val="lt1"/>
              </a:buClr>
              <a:buSzPts val="2400"/>
              <a:buFont typeface="Archivo Black"/>
              <a:buChar char="•"/>
              <a:defRPr i="0" sz="2400" u="none" cap="none" strike="noStrike">
                <a:solidFill>
                  <a:schemeClr val="lt1"/>
                </a:solidFill>
                <a:latin typeface="Archivo Black"/>
                <a:ea typeface="Archivo Black"/>
                <a:cs typeface="Archivo Black"/>
                <a:sym typeface="Archivo Blac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22.png"/><Relationship Id="rId9" Type="http://schemas.openxmlformats.org/officeDocument/2006/relationships/image" Target="../media/image32.png"/><Relationship Id="rId5" Type="http://schemas.openxmlformats.org/officeDocument/2006/relationships/image" Target="../media/image14.png"/><Relationship Id="rId6" Type="http://schemas.openxmlformats.org/officeDocument/2006/relationships/image" Target="../media/image24.png"/><Relationship Id="rId7" Type="http://schemas.openxmlformats.org/officeDocument/2006/relationships/image" Target="../media/image35.png"/><Relationship Id="rId8"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38.png"/><Relationship Id="rId5" Type="http://schemas.openxmlformats.org/officeDocument/2006/relationships/image" Target="../media/image25.png"/><Relationship Id="rId6"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0.png"/><Relationship Id="rId5" Type="http://schemas.openxmlformats.org/officeDocument/2006/relationships/image" Target="../media/image54.png"/><Relationship Id="rId6"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5.png"/><Relationship Id="rId4" Type="http://schemas.openxmlformats.org/officeDocument/2006/relationships/image" Target="../media/image43.png"/><Relationship Id="rId5" Type="http://schemas.openxmlformats.org/officeDocument/2006/relationships/image" Target="../media/image47.png"/><Relationship Id="rId6" Type="http://schemas.openxmlformats.org/officeDocument/2006/relationships/image" Target="../media/image4.png"/><Relationship Id="rId7"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50.png"/><Relationship Id="rId6" Type="http://schemas.openxmlformats.org/officeDocument/2006/relationships/image" Target="../media/image41.png"/><Relationship Id="rId7"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9.png"/><Relationship Id="rId4" Type="http://schemas.openxmlformats.org/officeDocument/2006/relationships/image" Target="../media/image4.png"/><Relationship Id="rId11" Type="http://schemas.openxmlformats.org/officeDocument/2006/relationships/image" Target="../media/image10.png"/><Relationship Id="rId10" Type="http://schemas.openxmlformats.org/officeDocument/2006/relationships/image" Target="../media/image3.png"/><Relationship Id="rId9" Type="http://schemas.openxmlformats.org/officeDocument/2006/relationships/image" Target="../media/image51.png"/><Relationship Id="rId5" Type="http://schemas.openxmlformats.org/officeDocument/2006/relationships/image" Target="../media/image56.png"/><Relationship Id="rId6" Type="http://schemas.openxmlformats.org/officeDocument/2006/relationships/image" Target="../media/image49.png"/><Relationship Id="rId7" Type="http://schemas.openxmlformats.org/officeDocument/2006/relationships/image" Target="../media/image52.png"/><Relationship Id="rId8"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4.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27.png"/><Relationship Id="rId8"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7.png"/><Relationship Id="rId4" Type="http://schemas.openxmlformats.org/officeDocument/2006/relationships/image" Target="../media/image4.png"/><Relationship Id="rId5" Type="http://schemas.openxmlformats.org/officeDocument/2006/relationships/image" Target="../media/image11.png"/><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1.png"/><Relationship Id="rId5" Type="http://schemas.openxmlformats.org/officeDocument/2006/relationships/image" Target="../media/image15.png"/><Relationship Id="rId6" Type="http://schemas.openxmlformats.org/officeDocument/2006/relationships/image" Target="../media/image12.png"/><Relationship Id="rId7" Type="http://schemas.openxmlformats.org/officeDocument/2006/relationships/image" Target="../media/image26.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36.png"/><Relationship Id="rId5" Type="http://schemas.openxmlformats.org/officeDocument/2006/relationships/image" Target="../media/image4.png"/><Relationship Id="rId6" Type="http://schemas.openxmlformats.org/officeDocument/2006/relationships/image" Target="../media/image44.png"/><Relationship Id="rId7"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grpSp>
        <p:nvGrpSpPr>
          <p:cNvPr id="233" name="Google Shape;233;p11"/>
          <p:cNvGrpSpPr/>
          <p:nvPr/>
        </p:nvGrpSpPr>
        <p:grpSpPr>
          <a:xfrm>
            <a:off x="0" y="0"/>
            <a:ext cx="21314877" cy="10574135"/>
            <a:chOff x="0" y="0"/>
            <a:chExt cx="5613795" cy="2784957"/>
          </a:xfrm>
        </p:grpSpPr>
        <p:sp>
          <p:nvSpPr>
            <p:cNvPr id="234" name="Google Shape;234;p1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235" name="Google Shape;235;p11"/>
            <p:cNvSpPr txBox="1"/>
            <p:nvPr/>
          </p:nvSpPr>
          <p:spPr>
            <a:xfrm>
              <a:off x="797295" y="37557"/>
              <a:ext cx="48165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1"/>
          <p:cNvGrpSpPr/>
          <p:nvPr/>
        </p:nvGrpSpPr>
        <p:grpSpPr>
          <a:xfrm>
            <a:off x="12074961" y="5115138"/>
            <a:ext cx="3914650" cy="4143273"/>
            <a:chOff x="0" y="-38100"/>
            <a:chExt cx="1031019" cy="1091232"/>
          </a:xfrm>
        </p:grpSpPr>
        <p:sp>
          <p:nvSpPr>
            <p:cNvPr id="237" name="Google Shape;237;p11"/>
            <p:cNvSpPr/>
            <p:nvPr/>
          </p:nvSpPr>
          <p:spPr>
            <a:xfrm>
              <a:off x="0" y="0"/>
              <a:ext cx="1031019" cy="1053132"/>
            </a:xfrm>
            <a:custGeom>
              <a:rect b="b" l="l" r="r" t="t"/>
              <a:pathLst>
                <a:path extrusionOk="0" h="1053132" w="1031019">
                  <a:moveTo>
                    <a:pt x="0" y="0"/>
                  </a:moveTo>
                  <a:lnTo>
                    <a:pt x="1031019" y="0"/>
                  </a:lnTo>
                  <a:lnTo>
                    <a:pt x="1031019" y="1053132"/>
                  </a:lnTo>
                  <a:lnTo>
                    <a:pt x="0" y="1053132"/>
                  </a:lnTo>
                  <a:close/>
                </a:path>
              </a:pathLst>
            </a:custGeom>
            <a:solidFill>
              <a:srgbClr val="0000DC">
                <a:alpha val="60000"/>
              </a:srgbClr>
            </a:solidFill>
            <a:ln>
              <a:noFill/>
            </a:ln>
          </p:spPr>
        </p:sp>
        <p:sp>
          <p:nvSpPr>
            <p:cNvPr id="238" name="Google Shape;238;p11"/>
            <p:cNvSpPr txBox="1"/>
            <p:nvPr/>
          </p:nvSpPr>
          <p:spPr>
            <a:xfrm>
              <a:off x="0" y="-38100"/>
              <a:ext cx="1031019" cy="109123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9" name="Google Shape;239;p11"/>
          <p:cNvPicPr preferRelativeResize="0"/>
          <p:nvPr/>
        </p:nvPicPr>
        <p:blipFill>
          <a:blip r:embed="rId3">
            <a:alphaModFix/>
          </a:blip>
          <a:stretch>
            <a:fillRect/>
          </a:stretch>
        </p:blipFill>
        <p:spPr>
          <a:xfrm>
            <a:off x="14846473" y="6788082"/>
            <a:ext cx="1143125" cy="2334893"/>
          </a:xfrm>
          <a:prstGeom prst="rect">
            <a:avLst/>
          </a:prstGeom>
          <a:noFill/>
          <a:ln>
            <a:noFill/>
          </a:ln>
        </p:spPr>
      </p:pic>
      <p:pic>
        <p:nvPicPr>
          <p:cNvPr id="240" name="Google Shape;240;p11"/>
          <p:cNvPicPr preferRelativeResize="0"/>
          <p:nvPr/>
        </p:nvPicPr>
        <p:blipFill>
          <a:blip r:embed="rId4">
            <a:alphaModFix/>
          </a:blip>
          <a:stretch>
            <a:fillRect/>
          </a:stretch>
        </p:blipFill>
        <p:spPr>
          <a:xfrm>
            <a:off x="17270684" y="1490676"/>
            <a:ext cx="583550" cy="888896"/>
          </a:xfrm>
          <a:prstGeom prst="rect">
            <a:avLst/>
          </a:prstGeom>
          <a:noFill/>
          <a:ln>
            <a:noFill/>
          </a:ln>
        </p:spPr>
      </p:pic>
      <p:sp>
        <p:nvSpPr>
          <p:cNvPr id="241" name="Google Shape;241;p11"/>
          <p:cNvSpPr txBox="1"/>
          <p:nvPr/>
        </p:nvSpPr>
        <p:spPr>
          <a:xfrm>
            <a:off x="1028700" y="2749930"/>
            <a:ext cx="92577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FFFFF"/>
                </a:solidFill>
                <a:latin typeface="Archivo Black"/>
                <a:ea typeface="Archivo Black"/>
                <a:cs typeface="Archivo Black"/>
                <a:sym typeface="Archivo Black"/>
              </a:rPr>
              <a:t>CORRECTIVE ACTION PLAN </a:t>
            </a:r>
            <a:endParaRPr/>
          </a:p>
        </p:txBody>
      </p:sp>
      <p:sp>
        <p:nvSpPr>
          <p:cNvPr id="242" name="Google Shape;242;p11"/>
          <p:cNvSpPr/>
          <p:nvPr/>
        </p:nvSpPr>
        <p:spPr>
          <a:xfrm rot="10800000">
            <a:off x="12978765" y="-449740"/>
            <a:ext cx="2681443" cy="5246370"/>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1"/>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244" name="Google Shape;244;p11"/>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245" name="Google Shape;245;p11"/>
          <p:cNvSpPr/>
          <p:nvPr/>
        </p:nvSpPr>
        <p:spPr>
          <a:xfrm rot="5400000">
            <a:off x="9971719" y="1647745"/>
            <a:ext cx="2945218" cy="2945218"/>
          </a:xfrm>
          <a:custGeom>
            <a:rect b="b" l="l" r="r" t="t"/>
            <a:pathLst>
              <a:path extrusionOk="0" h="6540754" w="6540754">
                <a:moveTo>
                  <a:pt x="6540754" y="0"/>
                </a:moveTo>
                <a:lnTo>
                  <a:pt x="0" y="6540754"/>
                </a:lnTo>
                <a:lnTo>
                  <a:pt x="6540754" y="6540754"/>
                </a:lnTo>
                <a:close/>
              </a:path>
            </a:pathLst>
          </a:custGeom>
          <a:solidFill>
            <a:srgbClr val="004AE9"/>
          </a:solidFill>
          <a:ln>
            <a:noFill/>
          </a:ln>
        </p:spPr>
      </p:sp>
      <p:grpSp>
        <p:nvGrpSpPr>
          <p:cNvPr id="246" name="Google Shape;246;p11"/>
          <p:cNvGrpSpPr/>
          <p:nvPr/>
        </p:nvGrpSpPr>
        <p:grpSpPr>
          <a:xfrm>
            <a:off x="9798480" y="8462588"/>
            <a:ext cx="3792701" cy="1446984"/>
            <a:chOff x="0" y="-38100"/>
            <a:chExt cx="998901" cy="381099"/>
          </a:xfrm>
        </p:grpSpPr>
        <p:sp>
          <p:nvSpPr>
            <p:cNvPr id="247" name="Google Shape;247;p11"/>
            <p:cNvSpPr/>
            <p:nvPr/>
          </p:nvSpPr>
          <p:spPr>
            <a:xfrm>
              <a:off x="0" y="0"/>
              <a:ext cx="998901" cy="342999"/>
            </a:xfrm>
            <a:custGeom>
              <a:rect b="b" l="l" r="r" t="t"/>
              <a:pathLst>
                <a:path extrusionOk="0" h="342999" w="998901">
                  <a:moveTo>
                    <a:pt x="795701" y="0"/>
                  </a:moveTo>
                  <a:cubicBezTo>
                    <a:pt x="907925" y="0"/>
                    <a:pt x="998901" y="76783"/>
                    <a:pt x="998901" y="171499"/>
                  </a:cubicBezTo>
                  <a:cubicBezTo>
                    <a:pt x="998901" y="266216"/>
                    <a:pt x="907925" y="342999"/>
                    <a:pt x="795701" y="342999"/>
                  </a:cubicBezTo>
                  <a:lnTo>
                    <a:pt x="203200" y="342999"/>
                  </a:lnTo>
                  <a:cubicBezTo>
                    <a:pt x="90976" y="342999"/>
                    <a:pt x="0" y="266216"/>
                    <a:pt x="0" y="171499"/>
                  </a:cubicBezTo>
                  <a:cubicBezTo>
                    <a:pt x="0" y="76783"/>
                    <a:pt x="90976" y="0"/>
                    <a:pt x="203200" y="0"/>
                  </a:cubicBezTo>
                  <a:close/>
                </a:path>
              </a:pathLst>
            </a:custGeom>
            <a:solidFill>
              <a:srgbClr val="005E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txBox="1"/>
            <p:nvPr/>
          </p:nvSpPr>
          <p:spPr>
            <a:xfrm>
              <a:off x="0" y="-38100"/>
              <a:ext cx="998901" cy="38109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1"/>
          <p:cNvGrpSpPr/>
          <p:nvPr/>
        </p:nvGrpSpPr>
        <p:grpSpPr>
          <a:xfrm>
            <a:off x="14608128" y="3222497"/>
            <a:ext cx="5302345" cy="2899719"/>
            <a:chOff x="0" y="-38100"/>
            <a:chExt cx="812800" cy="444500"/>
          </a:xfrm>
        </p:grpSpPr>
        <p:sp>
          <p:nvSpPr>
            <p:cNvPr id="250" name="Google Shape;250;p11"/>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CDA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txBox="1"/>
            <p:nvPr/>
          </p:nvSpPr>
          <p:spPr>
            <a:xfrm>
              <a:off x="0" y="-38100"/>
              <a:ext cx="81280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2" name="Google Shape;252;p11"/>
          <p:cNvGrpSpPr/>
          <p:nvPr/>
        </p:nvGrpSpPr>
        <p:grpSpPr>
          <a:xfrm>
            <a:off x="1028700" y="6281750"/>
            <a:ext cx="5221610" cy="880339"/>
            <a:chOff x="0" y="-38100"/>
            <a:chExt cx="1375239" cy="231859"/>
          </a:xfrm>
        </p:grpSpPr>
        <p:sp>
          <p:nvSpPr>
            <p:cNvPr id="253" name="Google Shape;253;p11"/>
            <p:cNvSpPr/>
            <p:nvPr/>
          </p:nvSpPr>
          <p:spPr>
            <a:xfrm>
              <a:off x="0" y="0"/>
              <a:ext cx="1375239" cy="193759"/>
            </a:xfrm>
            <a:custGeom>
              <a:rect b="b" l="l" r="r" t="t"/>
              <a:pathLst>
                <a:path extrusionOk="0" h="193759" w="1375239">
                  <a:moveTo>
                    <a:pt x="0" y="0"/>
                  </a:moveTo>
                  <a:lnTo>
                    <a:pt x="1375239" y="0"/>
                  </a:lnTo>
                  <a:lnTo>
                    <a:pt x="1375239" y="193759"/>
                  </a:lnTo>
                  <a:lnTo>
                    <a:pt x="0" y="193759"/>
                  </a:lnTo>
                  <a:close/>
                </a:path>
              </a:pathLst>
            </a:custGeom>
            <a:solidFill>
              <a:srgbClr val="0000DC">
                <a:alpha val="60000"/>
              </a:srgbClr>
            </a:solidFill>
            <a:ln>
              <a:noFill/>
            </a:ln>
          </p:spPr>
        </p:sp>
        <p:sp>
          <p:nvSpPr>
            <p:cNvPr id="254" name="Google Shape;254;p11"/>
            <p:cNvSpPr txBox="1"/>
            <p:nvPr/>
          </p:nvSpPr>
          <p:spPr>
            <a:xfrm>
              <a:off x="0" y="-38100"/>
              <a:ext cx="1375239" cy="23185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11"/>
          <p:cNvSpPr txBox="1"/>
          <p:nvPr/>
        </p:nvSpPr>
        <p:spPr>
          <a:xfrm>
            <a:off x="1229043" y="6613274"/>
            <a:ext cx="18642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000" u="none" cap="none" strike="noStrike">
                <a:solidFill>
                  <a:srgbClr val="FFFFFF"/>
                </a:solidFill>
                <a:latin typeface="Archivo Black"/>
                <a:ea typeface="Archivo Black"/>
                <a:cs typeface="Archivo Black"/>
                <a:sym typeface="Archivo Black"/>
              </a:rPr>
              <a:t>SLIDES</a:t>
            </a:r>
            <a:endParaRPr/>
          </a:p>
        </p:txBody>
      </p:sp>
      <p:grpSp>
        <p:nvGrpSpPr>
          <p:cNvPr id="256" name="Google Shape;256;p11"/>
          <p:cNvGrpSpPr/>
          <p:nvPr/>
        </p:nvGrpSpPr>
        <p:grpSpPr>
          <a:xfrm>
            <a:off x="14696315" y="706018"/>
            <a:ext cx="1660585" cy="1660585"/>
            <a:chOff x="0" y="0"/>
            <a:chExt cx="812800" cy="812800"/>
          </a:xfrm>
        </p:grpSpPr>
        <p:sp>
          <p:nvSpPr>
            <p:cNvPr id="257" name="Google Shape;25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1"/>
          <p:cNvGrpSpPr/>
          <p:nvPr/>
        </p:nvGrpSpPr>
        <p:grpSpPr>
          <a:xfrm>
            <a:off x="12455541" y="4228611"/>
            <a:ext cx="523224" cy="523224"/>
            <a:chOff x="0" y="0"/>
            <a:chExt cx="812800" cy="812800"/>
          </a:xfrm>
        </p:grpSpPr>
        <p:sp>
          <p:nvSpPr>
            <p:cNvPr id="260" name="Google Shape;26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1"/>
          <p:cNvGrpSpPr/>
          <p:nvPr/>
        </p:nvGrpSpPr>
        <p:grpSpPr>
          <a:xfrm>
            <a:off x="12455541" y="5200005"/>
            <a:ext cx="523224" cy="523224"/>
            <a:chOff x="0" y="0"/>
            <a:chExt cx="812800" cy="812800"/>
          </a:xfrm>
        </p:grpSpPr>
        <p:sp>
          <p:nvSpPr>
            <p:cNvPr id="263" name="Google Shape;26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1"/>
          <p:cNvGrpSpPr/>
          <p:nvPr/>
        </p:nvGrpSpPr>
        <p:grpSpPr>
          <a:xfrm>
            <a:off x="12455541" y="6170904"/>
            <a:ext cx="523224" cy="523224"/>
            <a:chOff x="0" y="0"/>
            <a:chExt cx="812800" cy="812800"/>
          </a:xfrm>
        </p:grpSpPr>
        <p:sp>
          <p:nvSpPr>
            <p:cNvPr id="266" name="Google Shape;266;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1"/>
          <p:cNvGrpSpPr/>
          <p:nvPr/>
        </p:nvGrpSpPr>
        <p:grpSpPr>
          <a:xfrm>
            <a:off x="14370474" y="1536311"/>
            <a:ext cx="2324614" cy="1409734"/>
            <a:chOff x="0" y="0"/>
            <a:chExt cx="1021345" cy="619383"/>
          </a:xfrm>
        </p:grpSpPr>
        <p:sp>
          <p:nvSpPr>
            <p:cNvPr id="269" name="Google Shape;269;p11"/>
            <p:cNvSpPr/>
            <p:nvPr/>
          </p:nvSpPr>
          <p:spPr>
            <a:xfrm>
              <a:off x="0" y="0"/>
              <a:ext cx="1021345" cy="619383"/>
            </a:xfrm>
            <a:custGeom>
              <a:rect b="b" l="l" r="r" t="t"/>
              <a:pathLst>
                <a:path extrusionOk="0" h="619383" w="1021345">
                  <a:moveTo>
                    <a:pt x="510673" y="0"/>
                  </a:moveTo>
                  <a:lnTo>
                    <a:pt x="1021345" y="619383"/>
                  </a:lnTo>
                  <a:lnTo>
                    <a:pt x="0" y="619383"/>
                  </a:lnTo>
                  <a:lnTo>
                    <a:pt x="510673" y="0"/>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270" name="Google Shape;270;p11"/>
            <p:cNvSpPr txBox="1"/>
            <p:nvPr/>
          </p:nvSpPr>
          <p:spPr>
            <a:xfrm>
              <a:off x="159585" y="249471"/>
              <a:ext cx="702175" cy="3256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1"/>
          <p:cNvGrpSpPr/>
          <p:nvPr/>
        </p:nvGrpSpPr>
        <p:grpSpPr>
          <a:xfrm>
            <a:off x="10452528" y="6123975"/>
            <a:ext cx="3437581" cy="2388024"/>
            <a:chOff x="0" y="0"/>
            <a:chExt cx="4583442" cy="3184032"/>
          </a:xfrm>
        </p:grpSpPr>
        <p:cxnSp>
          <p:nvCxnSpPr>
            <p:cNvPr id="272" name="Google Shape;272;p11"/>
            <p:cNvCxnSpPr/>
            <p:nvPr/>
          </p:nvCxnSpPr>
          <p:spPr>
            <a:xfrm>
              <a:off x="0" y="1195134"/>
              <a:ext cx="4583442" cy="0"/>
            </a:xfrm>
            <a:prstGeom prst="straightConnector1">
              <a:avLst/>
            </a:prstGeom>
            <a:noFill/>
            <a:ln cap="flat" cmpd="sng" w="304800">
              <a:solidFill>
                <a:srgbClr val="12BDFF"/>
              </a:solidFill>
              <a:prstDash val="solid"/>
              <a:round/>
              <a:headEnd len="sm" w="sm" type="none"/>
              <a:tailEnd len="sm" w="sm" type="none"/>
            </a:ln>
          </p:spPr>
        </p:cxnSp>
        <p:cxnSp>
          <p:nvCxnSpPr>
            <p:cNvPr id="273" name="Google Shape;273;p11"/>
            <p:cNvCxnSpPr/>
            <p:nvPr/>
          </p:nvCxnSpPr>
          <p:spPr>
            <a:xfrm>
              <a:off x="0" y="1626195"/>
              <a:ext cx="4583442" cy="0"/>
            </a:xfrm>
            <a:prstGeom prst="straightConnector1">
              <a:avLst/>
            </a:prstGeom>
            <a:noFill/>
            <a:ln cap="flat" cmpd="sng" w="304800">
              <a:solidFill>
                <a:srgbClr val="12BDFF"/>
              </a:solidFill>
              <a:prstDash val="solid"/>
              <a:round/>
              <a:headEnd len="sm" w="sm" type="none"/>
              <a:tailEnd len="sm" w="sm" type="none"/>
            </a:ln>
          </p:spPr>
        </p:cxnSp>
        <p:cxnSp>
          <p:nvCxnSpPr>
            <p:cNvPr id="274" name="Google Shape;274;p11"/>
            <p:cNvCxnSpPr/>
            <p:nvPr/>
          </p:nvCxnSpPr>
          <p:spPr>
            <a:xfrm>
              <a:off x="0" y="2057255"/>
              <a:ext cx="4583442" cy="0"/>
            </a:xfrm>
            <a:prstGeom prst="straightConnector1">
              <a:avLst/>
            </a:prstGeom>
            <a:noFill/>
            <a:ln cap="flat" cmpd="sng" w="304800">
              <a:solidFill>
                <a:srgbClr val="12BDFF"/>
              </a:solidFill>
              <a:prstDash val="solid"/>
              <a:round/>
              <a:headEnd len="sm" w="sm" type="none"/>
              <a:tailEnd len="sm" w="sm" type="none"/>
            </a:ln>
          </p:spPr>
        </p:cxnSp>
        <p:cxnSp>
          <p:nvCxnSpPr>
            <p:cNvPr id="275" name="Google Shape;275;p11"/>
            <p:cNvCxnSpPr/>
            <p:nvPr/>
          </p:nvCxnSpPr>
          <p:spPr>
            <a:xfrm rot="10800000">
              <a:off x="809610" y="0"/>
              <a:ext cx="0" cy="3184032"/>
            </a:xfrm>
            <a:prstGeom prst="straightConnector1">
              <a:avLst/>
            </a:prstGeom>
            <a:noFill/>
            <a:ln cap="flat" cmpd="sng" w="25400">
              <a:solidFill>
                <a:srgbClr val="FFFFFF"/>
              </a:solidFill>
              <a:prstDash val="solid"/>
              <a:round/>
              <a:headEnd len="sm" w="sm" type="none"/>
              <a:tailEnd len="sm" w="sm" type="none"/>
            </a:ln>
          </p:spPr>
        </p:cxnSp>
        <p:cxnSp>
          <p:nvCxnSpPr>
            <p:cNvPr id="276" name="Google Shape;276;p11"/>
            <p:cNvCxnSpPr/>
            <p:nvPr/>
          </p:nvCxnSpPr>
          <p:spPr>
            <a:xfrm rot="10800000">
              <a:off x="1149877" y="0"/>
              <a:ext cx="0" cy="3184032"/>
            </a:xfrm>
            <a:prstGeom prst="straightConnector1">
              <a:avLst/>
            </a:prstGeom>
            <a:noFill/>
            <a:ln cap="flat" cmpd="sng" w="25400">
              <a:solidFill>
                <a:srgbClr val="FFFFFF"/>
              </a:solidFill>
              <a:prstDash val="solid"/>
              <a:round/>
              <a:headEnd len="sm" w="sm" type="none"/>
              <a:tailEnd len="sm" w="sm" type="none"/>
            </a:ln>
          </p:spPr>
        </p:cxnSp>
        <p:cxnSp>
          <p:nvCxnSpPr>
            <p:cNvPr id="277" name="Google Shape;277;p11"/>
            <p:cNvCxnSpPr/>
            <p:nvPr/>
          </p:nvCxnSpPr>
          <p:spPr>
            <a:xfrm rot="10800000">
              <a:off x="1490144" y="0"/>
              <a:ext cx="0" cy="3184032"/>
            </a:xfrm>
            <a:prstGeom prst="straightConnector1">
              <a:avLst/>
            </a:prstGeom>
            <a:noFill/>
            <a:ln cap="flat" cmpd="sng" w="25400">
              <a:solidFill>
                <a:srgbClr val="FFFFFF"/>
              </a:solidFill>
              <a:prstDash val="solid"/>
              <a:round/>
              <a:headEnd len="sm" w="sm" type="none"/>
              <a:tailEnd len="sm" w="sm" type="none"/>
            </a:ln>
          </p:spPr>
        </p:cxnSp>
      </p:grpSp>
      <p:grpSp>
        <p:nvGrpSpPr>
          <p:cNvPr id="278" name="Google Shape;278;p11"/>
          <p:cNvGrpSpPr/>
          <p:nvPr/>
        </p:nvGrpSpPr>
        <p:grpSpPr>
          <a:xfrm>
            <a:off x="16565319" y="7020326"/>
            <a:ext cx="1390847" cy="1390847"/>
            <a:chOff x="0" y="0"/>
            <a:chExt cx="812800" cy="812800"/>
          </a:xfrm>
        </p:grpSpPr>
        <p:sp>
          <p:nvSpPr>
            <p:cNvPr id="279" name="Google Shape;279;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143F9">
                <a:alpha val="60000"/>
              </a:srgbClr>
            </a:solidFill>
            <a:ln>
              <a:noFill/>
            </a:ln>
          </p:spPr>
        </p:sp>
        <p:sp>
          <p:nvSpPr>
            <p:cNvPr id="280" name="Google Shape;280;p11"/>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1" name="Google Shape;281;p11"/>
          <p:cNvGrpSpPr/>
          <p:nvPr/>
        </p:nvGrpSpPr>
        <p:grpSpPr>
          <a:xfrm>
            <a:off x="16607085" y="7955532"/>
            <a:ext cx="1390847" cy="1390847"/>
            <a:chOff x="0" y="0"/>
            <a:chExt cx="812800" cy="812800"/>
          </a:xfrm>
        </p:grpSpPr>
        <p:sp>
          <p:nvSpPr>
            <p:cNvPr id="282" name="Google Shape;282;p11"/>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143F9">
                <a:alpha val="60000"/>
              </a:srgbClr>
            </a:solidFill>
            <a:ln>
              <a:noFill/>
            </a:ln>
          </p:spPr>
        </p:sp>
        <p:sp>
          <p:nvSpPr>
            <p:cNvPr id="283" name="Google Shape;283;p11"/>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11"/>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5">
              <a:alphaModFix/>
            </a:blip>
            <a:stretch>
              <a:fillRect b="0" l="0" r="0" t="0"/>
            </a:stretch>
          </a:blipFill>
          <a:ln>
            <a:noFill/>
          </a:ln>
        </p:spPr>
      </p:sp>
      <p:sp>
        <p:nvSpPr>
          <p:cNvPr id="285" name="Google Shape;285;p11"/>
          <p:cNvSpPr/>
          <p:nvPr/>
        </p:nvSpPr>
        <p:spPr>
          <a:xfrm>
            <a:off x="14205602" y="7162088"/>
            <a:ext cx="1784009" cy="1164471"/>
          </a:xfrm>
          <a:custGeom>
            <a:rect b="b" l="l" r="r" t="t"/>
            <a:pathLst>
              <a:path extrusionOk="0" h="1164471" w="1784009">
                <a:moveTo>
                  <a:pt x="0" y="0"/>
                </a:moveTo>
                <a:lnTo>
                  <a:pt x="1784009" y="0"/>
                </a:lnTo>
                <a:lnTo>
                  <a:pt x="1784009" y="1164472"/>
                </a:lnTo>
                <a:lnTo>
                  <a:pt x="0" y="1164472"/>
                </a:lnTo>
                <a:lnTo>
                  <a:pt x="0" y="0"/>
                </a:lnTo>
                <a:close/>
              </a:path>
            </a:pathLst>
          </a:custGeom>
          <a:blipFill rotWithShape="1">
            <a:blip r:embed="rId6">
              <a:alphaModFix/>
            </a:blip>
            <a:stretch>
              <a:fillRect b="0" l="0" r="0" t="0"/>
            </a:stretch>
          </a:blipFill>
          <a:ln>
            <a:noFill/>
          </a:ln>
        </p:spPr>
      </p:sp>
      <p:sp>
        <p:nvSpPr>
          <p:cNvPr id="286" name="Google Shape;286;p11"/>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287" name="Google Shape;287;p11"/>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288" name="Google Shape;288;p11"/>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grpSp>
        <p:nvGrpSpPr>
          <p:cNvPr id="289" name="Google Shape;289;p11"/>
          <p:cNvGrpSpPr/>
          <p:nvPr/>
        </p:nvGrpSpPr>
        <p:grpSpPr>
          <a:xfrm>
            <a:off x="16437286" y="3512291"/>
            <a:ext cx="4492427" cy="2456795"/>
            <a:chOff x="0" y="-38100"/>
            <a:chExt cx="812800" cy="444500"/>
          </a:xfrm>
        </p:grpSpPr>
        <p:sp>
          <p:nvSpPr>
            <p:cNvPr id="290" name="Google Shape;290;p11"/>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428625">
              <a:solidFill>
                <a:srgbClr val="005EB5">
                  <a:alpha val="69803"/>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txBox="1"/>
            <p:nvPr/>
          </p:nvSpPr>
          <p:spPr>
            <a:xfrm>
              <a:off x="0" y="-38100"/>
              <a:ext cx="81280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2" name="Google Shape;292;p11"/>
          <p:cNvSpPr txBox="1"/>
          <p:nvPr/>
        </p:nvSpPr>
        <p:spPr>
          <a:xfrm>
            <a:off x="1028700" y="5214034"/>
            <a:ext cx="7922890" cy="82631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570" u="none" cap="none" strike="noStrike">
                <a:solidFill>
                  <a:srgbClr val="FFFFFF"/>
                </a:solidFill>
                <a:latin typeface="Montserrat"/>
                <a:ea typeface="Montserrat"/>
                <a:cs typeface="Montserrat"/>
                <a:sym typeface="Montserrat"/>
              </a:rPr>
              <a:t>Comprehensive Approach to Developing and Implementing Corrective Action Plans: Strategies, Best Practices, and Step-by-Step Guidance for Effective Problem Resolution and Continuous Improvement</a:t>
            </a:r>
            <a:endParaRPr/>
          </a:p>
        </p:txBody>
      </p:sp>
      <p:pic>
        <p:nvPicPr>
          <p:cNvPr id="293" name="Google Shape;293;p11"/>
          <p:cNvPicPr preferRelativeResize="0"/>
          <p:nvPr/>
        </p:nvPicPr>
        <p:blipFill>
          <a:blip r:embed="rId4">
            <a:alphaModFix/>
          </a:blip>
          <a:stretch>
            <a:fillRect/>
          </a:stretch>
        </p:blipFill>
        <p:spPr>
          <a:xfrm>
            <a:off x="11003009" y="4914026"/>
            <a:ext cx="583550" cy="888896"/>
          </a:xfrm>
          <a:prstGeom prst="rect">
            <a:avLst/>
          </a:prstGeom>
          <a:noFill/>
          <a:ln>
            <a:noFill/>
          </a:ln>
        </p:spPr>
      </p:pic>
      <p:pic>
        <p:nvPicPr>
          <p:cNvPr id="294" name="Google Shape;294;p11"/>
          <p:cNvPicPr preferRelativeResize="0"/>
          <p:nvPr/>
        </p:nvPicPr>
        <p:blipFill>
          <a:blip r:embed="rId7">
            <a:alphaModFix/>
          </a:blip>
          <a:stretch>
            <a:fillRect/>
          </a:stretch>
        </p:blipFill>
        <p:spPr>
          <a:xfrm>
            <a:off x="10282037" y="1368212"/>
            <a:ext cx="2324575" cy="23125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grpSp>
        <p:nvGrpSpPr>
          <p:cNvPr id="639" name="Google Shape;639;p20"/>
          <p:cNvGrpSpPr/>
          <p:nvPr/>
        </p:nvGrpSpPr>
        <p:grpSpPr>
          <a:xfrm>
            <a:off x="0" y="-144661"/>
            <a:ext cx="18288000" cy="10431661"/>
            <a:chOff x="0" y="-38100"/>
            <a:chExt cx="4816593" cy="2747433"/>
          </a:xfrm>
        </p:grpSpPr>
        <p:sp>
          <p:nvSpPr>
            <p:cNvPr id="640" name="Google Shape;640;p2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641" name="Google Shape;641;p20"/>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 name="Google Shape;642;p20"/>
          <p:cNvGrpSpPr/>
          <p:nvPr/>
        </p:nvGrpSpPr>
        <p:grpSpPr>
          <a:xfrm>
            <a:off x="1213170" y="3250341"/>
            <a:ext cx="16083151" cy="6185761"/>
            <a:chOff x="0" y="0"/>
            <a:chExt cx="21444202" cy="8247681"/>
          </a:xfrm>
        </p:grpSpPr>
        <p:cxnSp>
          <p:nvCxnSpPr>
            <p:cNvPr id="643" name="Google Shape;643;p20"/>
            <p:cNvCxnSpPr/>
            <p:nvPr/>
          </p:nvCxnSpPr>
          <p:spPr>
            <a:xfrm>
              <a:off x="650035" y="2232112"/>
              <a:ext cx="2974568" cy="0"/>
            </a:xfrm>
            <a:prstGeom prst="straightConnector1">
              <a:avLst/>
            </a:prstGeom>
            <a:noFill/>
            <a:ln cap="flat" cmpd="sng" w="25400">
              <a:solidFill>
                <a:srgbClr val="FFFFFF"/>
              </a:solidFill>
              <a:prstDash val="solid"/>
              <a:round/>
              <a:headEnd len="sm" w="sm" type="none"/>
              <a:tailEnd len="sm" w="sm" type="none"/>
            </a:ln>
          </p:spPr>
        </p:cxnSp>
        <p:cxnSp>
          <p:nvCxnSpPr>
            <p:cNvPr id="644" name="Google Shape;644;p20"/>
            <p:cNvCxnSpPr/>
            <p:nvPr/>
          </p:nvCxnSpPr>
          <p:spPr>
            <a:xfrm rot="10800000">
              <a:off x="662735" y="2232112"/>
              <a:ext cx="0" cy="5708129"/>
            </a:xfrm>
            <a:prstGeom prst="straightConnector1">
              <a:avLst/>
            </a:prstGeom>
            <a:noFill/>
            <a:ln cap="flat" cmpd="sng" w="25400">
              <a:solidFill>
                <a:srgbClr val="FFFFFF"/>
              </a:solidFill>
              <a:prstDash val="solid"/>
              <a:round/>
              <a:headEnd len="sm" w="sm" type="none"/>
              <a:tailEnd len="sm" w="sm" type="none"/>
            </a:ln>
          </p:spPr>
        </p:cxnSp>
        <p:grpSp>
          <p:nvGrpSpPr>
            <p:cNvPr id="645" name="Google Shape;645;p20"/>
            <p:cNvGrpSpPr/>
            <p:nvPr/>
          </p:nvGrpSpPr>
          <p:grpSpPr>
            <a:xfrm>
              <a:off x="22571" y="2927795"/>
              <a:ext cx="1254927" cy="1254927"/>
              <a:chOff x="0" y="0"/>
              <a:chExt cx="812800" cy="812800"/>
            </a:xfrm>
          </p:grpSpPr>
          <p:sp>
            <p:nvSpPr>
              <p:cNvPr id="646" name="Google Shape;64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7BCF2"/>
                  </a:gs>
                  <a:gs pos="100000">
                    <a:srgbClr val="011898"/>
                  </a:gs>
                </a:gsLst>
                <a:lin ang="2700000" scaled="0"/>
              </a:gra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20"/>
            <p:cNvGrpSpPr/>
            <p:nvPr/>
          </p:nvGrpSpPr>
          <p:grpSpPr>
            <a:xfrm>
              <a:off x="22571" y="4808088"/>
              <a:ext cx="1254927" cy="1254927"/>
              <a:chOff x="0" y="0"/>
              <a:chExt cx="812800" cy="812800"/>
            </a:xfrm>
          </p:grpSpPr>
          <p:sp>
            <p:nvSpPr>
              <p:cNvPr id="649" name="Google Shape;64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7BCF2"/>
                  </a:gs>
                  <a:gs pos="100000">
                    <a:srgbClr val="011898"/>
                  </a:gs>
                </a:gsLst>
                <a:lin ang="2700000" scaled="0"/>
              </a:gra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20"/>
            <p:cNvGrpSpPr/>
            <p:nvPr/>
          </p:nvGrpSpPr>
          <p:grpSpPr>
            <a:xfrm>
              <a:off x="0" y="6685314"/>
              <a:ext cx="1254927" cy="1254927"/>
              <a:chOff x="0" y="0"/>
              <a:chExt cx="812800" cy="812800"/>
            </a:xfrm>
          </p:grpSpPr>
          <p:sp>
            <p:nvSpPr>
              <p:cNvPr id="652" name="Google Shape;65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7BCF2"/>
                  </a:gs>
                  <a:gs pos="100000">
                    <a:srgbClr val="011898"/>
                  </a:gs>
                </a:gsLst>
                <a:lin ang="2700000" scaled="0"/>
              </a:gra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54" name="Google Shape;654;p20"/>
            <p:cNvCxnSpPr/>
            <p:nvPr/>
          </p:nvCxnSpPr>
          <p:spPr>
            <a:xfrm rot="10800000">
              <a:off x="5649030" y="703982"/>
              <a:ext cx="0" cy="1140780"/>
            </a:xfrm>
            <a:prstGeom prst="straightConnector1">
              <a:avLst/>
            </a:prstGeom>
            <a:noFill/>
            <a:ln cap="flat" cmpd="sng" w="25400">
              <a:solidFill>
                <a:srgbClr val="FFFFFF"/>
              </a:solidFill>
              <a:prstDash val="solid"/>
              <a:round/>
              <a:headEnd len="sm" w="sm" type="none"/>
              <a:tailEnd len="sm" w="sm" type="none"/>
            </a:ln>
          </p:spPr>
        </p:cxnSp>
        <p:cxnSp>
          <p:nvCxnSpPr>
            <p:cNvPr id="655" name="Google Shape;655;p20"/>
            <p:cNvCxnSpPr/>
            <p:nvPr/>
          </p:nvCxnSpPr>
          <p:spPr>
            <a:xfrm rot="10800000">
              <a:off x="11916133" y="1027832"/>
              <a:ext cx="0" cy="1140780"/>
            </a:xfrm>
            <a:prstGeom prst="straightConnector1">
              <a:avLst/>
            </a:prstGeom>
            <a:noFill/>
            <a:ln cap="flat" cmpd="sng" w="25400">
              <a:solidFill>
                <a:srgbClr val="FFFFFF"/>
              </a:solidFill>
              <a:prstDash val="solid"/>
              <a:round/>
              <a:headEnd len="sm" w="sm" type="none"/>
              <a:tailEnd len="sm" w="sm" type="none"/>
            </a:ln>
          </p:spPr>
        </p:cxnSp>
        <p:cxnSp>
          <p:nvCxnSpPr>
            <p:cNvPr id="656" name="Google Shape;656;p20"/>
            <p:cNvCxnSpPr/>
            <p:nvPr/>
          </p:nvCxnSpPr>
          <p:spPr>
            <a:xfrm rot="10800000">
              <a:off x="18157836" y="1032731"/>
              <a:ext cx="0" cy="1140780"/>
            </a:xfrm>
            <a:prstGeom prst="straightConnector1">
              <a:avLst/>
            </a:prstGeom>
            <a:noFill/>
            <a:ln cap="flat" cmpd="sng" w="25400">
              <a:solidFill>
                <a:srgbClr val="FFFFFF"/>
              </a:solidFill>
              <a:prstDash val="solid"/>
              <a:round/>
              <a:headEnd len="sm" w="sm" type="none"/>
              <a:tailEnd len="sm" w="sm" type="none"/>
            </a:ln>
          </p:spPr>
        </p:cxnSp>
        <p:grpSp>
          <p:nvGrpSpPr>
            <p:cNvPr id="657" name="Google Shape;657;p20"/>
            <p:cNvGrpSpPr/>
            <p:nvPr/>
          </p:nvGrpSpPr>
          <p:grpSpPr>
            <a:xfrm>
              <a:off x="2787560" y="1509795"/>
              <a:ext cx="6177018" cy="1134550"/>
              <a:chOff x="0" y="-38100"/>
              <a:chExt cx="1220152" cy="224109"/>
            </a:xfrm>
          </p:grpSpPr>
          <p:sp>
            <p:nvSpPr>
              <p:cNvPr id="658" name="Google Shape;658;p20"/>
              <p:cNvSpPr/>
              <p:nvPr/>
            </p:nvSpPr>
            <p:spPr>
              <a:xfrm>
                <a:off x="0" y="0"/>
                <a:ext cx="1220152" cy="186009"/>
              </a:xfrm>
              <a:custGeom>
                <a:rect b="b" l="l" r="r" t="t"/>
                <a:pathLst>
                  <a:path extrusionOk="0" h="186009" w="1220152">
                    <a:moveTo>
                      <a:pt x="0" y="0"/>
                    </a:moveTo>
                    <a:lnTo>
                      <a:pt x="1220152" y="0"/>
                    </a:lnTo>
                    <a:lnTo>
                      <a:pt x="1220152" y="186009"/>
                    </a:lnTo>
                    <a:lnTo>
                      <a:pt x="0" y="186009"/>
                    </a:lnTo>
                    <a:close/>
                  </a:path>
                </a:pathLst>
              </a:custGeom>
              <a:solidFill>
                <a:srgbClr val="0000DC"/>
              </a:solidFill>
              <a:ln>
                <a:noFill/>
              </a:ln>
            </p:spPr>
          </p:sp>
          <p:sp>
            <p:nvSpPr>
              <p:cNvPr id="659" name="Google Shape;659;p20"/>
              <p:cNvSpPr txBox="1"/>
              <p:nvPr/>
            </p:nvSpPr>
            <p:spPr>
              <a:xfrm>
                <a:off x="0" y="-38100"/>
                <a:ext cx="1220152"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60" name="Google Shape;660;p20"/>
            <p:cNvCxnSpPr/>
            <p:nvPr/>
          </p:nvCxnSpPr>
          <p:spPr>
            <a:xfrm rot="10800000">
              <a:off x="8951877" y="1702676"/>
              <a:ext cx="0" cy="6545005"/>
            </a:xfrm>
            <a:prstGeom prst="straightConnector1">
              <a:avLst/>
            </a:prstGeom>
            <a:noFill/>
            <a:ln cap="flat" cmpd="sng" w="25400">
              <a:solidFill>
                <a:srgbClr val="FFFFFF"/>
              </a:solidFill>
              <a:prstDash val="solid"/>
              <a:round/>
              <a:headEnd len="sm" w="sm" type="none"/>
              <a:tailEnd len="sm" w="sm" type="none"/>
            </a:ln>
          </p:spPr>
        </p:cxnSp>
        <p:grpSp>
          <p:nvGrpSpPr>
            <p:cNvPr id="661" name="Google Shape;661;p20"/>
            <p:cNvGrpSpPr/>
            <p:nvPr/>
          </p:nvGrpSpPr>
          <p:grpSpPr>
            <a:xfrm>
              <a:off x="8964577" y="1509795"/>
              <a:ext cx="6277207" cy="1134550"/>
              <a:chOff x="0" y="-38100"/>
              <a:chExt cx="1239942" cy="224109"/>
            </a:xfrm>
          </p:grpSpPr>
          <p:sp>
            <p:nvSpPr>
              <p:cNvPr id="662" name="Google Shape;662;p20"/>
              <p:cNvSpPr/>
              <p:nvPr/>
            </p:nvSpPr>
            <p:spPr>
              <a:xfrm>
                <a:off x="0" y="0"/>
                <a:ext cx="1239942" cy="186009"/>
              </a:xfrm>
              <a:custGeom>
                <a:rect b="b" l="l" r="r" t="t"/>
                <a:pathLst>
                  <a:path extrusionOk="0" h="186009" w="1239942">
                    <a:moveTo>
                      <a:pt x="0" y="0"/>
                    </a:moveTo>
                    <a:lnTo>
                      <a:pt x="1239942" y="0"/>
                    </a:lnTo>
                    <a:lnTo>
                      <a:pt x="1239942" y="186009"/>
                    </a:lnTo>
                    <a:lnTo>
                      <a:pt x="0" y="186009"/>
                    </a:lnTo>
                    <a:close/>
                  </a:path>
                </a:pathLst>
              </a:custGeom>
              <a:solidFill>
                <a:srgbClr val="004AE9"/>
              </a:solidFill>
              <a:ln>
                <a:noFill/>
              </a:ln>
            </p:spPr>
          </p:sp>
          <p:sp>
            <p:nvSpPr>
              <p:cNvPr id="663" name="Google Shape;663;p20"/>
              <p:cNvSpPr txBox="1"/>
              <p:nvPr/>
            </p:nvSpPr>
            <p:spPr>
              <a:xfrm>
                <a:off x="0" y="-38100"/>
                <a:ext cx="1239942"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64" name="Google Shape;664;p20"/>
            <p:cNvCxnSpPr/>
            <p:nvPr/>
          </p:nvCxnSpPr>
          <p:spPr>
            <a:xfrm>
              <a:off x="2787560" y="2657045"/>
              <a:ext cx="18656642" cy="0"/>
            </a:xfrm>
            <a:prstGeom prst="straightConnector1">
              <a:avLst/>
            </a:prstGeom>
            <a:noFill/>
            <a:ln cap="flat" cmpd="sng" w="25400">
              <a:solidFill>
                <a:srgbClr val="FFFFFF"/>
              </a:solidFill>
              <a:prstDash val="solid"/>
              <a:round/>
              <a:headEnd len="sm" w="sm" type="none"/>
              <a:tailEnd len="sm" w="sm" type="none"/>
            </a:ln>
          </p:spPr>
        </p:cxnSp>
        <p:cxnSp>
          <p:nvCxnSpPr>
            <p:cNvPr id="665" name="Google Shape;665;p20"/>
            <p:cNvCxnSpPr/>
            <p:nvPr/>
          </p:nvCxnSpPr>
          <p:spPr>
            <a:xfrm>
              <a:off x="2787560" y="4376798"/>
              <a:ext cx="18656642" cy="0"/>
            </a:xfrm>
            <a:prstGeom prst="straightConnector1">
              <a:avLst/>
            </a:prstGeom>
            <a:noFill/>
            <a:ln cap="flat" cmpd="sng" w="25400">
              <a:solidFill>
                <a:srgbClr val="FFFFFF"/>
              </a:solidFill>
              <a:prstDash val="solid"/>
              <a:round/>
              <a:headEnd len="sm" w="sm" type="none"/>
              <a:tailEnd len="sm" w="sm" type="none"/>
            </a:ln>
          </p:spPr>
        </p:cxnSp>
        <p:cxnSp>
          <p:nvCxnSpPr>
            <p:cNvPr id="666" name="Google Shape;666;p20"/>
            <p:cNvCxnSpPr/>
            <p:nvPr/>
          </p:nvCxnSpPr>
          <p:spPr>
            <a:xfrm>
              <a:off x="2787560" y="6454443"/>
              <a:ext cx="18656642" cy="0"/>
            </a:xfrm>
            <a:prstGeom prst="straightConnector1">
              <a:avLst/>
            </a:prstGeom>
            <a:noFill/>
            <a:ln cap="flat" cmpd="sng" w="25400">
              <a:solidFill>
                <a:srgbClr val="FFFFFF"/>
              </a:solidFill>
              <a:prstDash val="solid"/>
              <a:round/>
              <a:headEnd len="sm" w="sm" type="none"/>
              <a:tailEnd len="sm" w="sm" type="none"/>
            </a:ln>
          </p:spPr>
        </p:cxnSp>
        <p:grpSp>
          <p:nvGrpSpPr>
            <p:cNvPr id="667" name="Google Shape;667;p20"/>
            <p:cNvGrpSpPr/>
            <p:nvPr/>
          </p:nvGrpSpPr>
          <p:grpSpPr>
            <a:xfrm>
              <a:off x="5008867" y="0"/>
              <a:ext cx="1254927" cy="1254927"/>
              <a:chOff x="0" y="0"/>
              <a:chExt cx="812800" cy="812800"/>
            </a:xfrm>
          </p:grpSpPr>
          <p:sp>
            <p:nvSpPr>
              <p:cNvPr id="668" name="Google Shape;66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DC"/>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0" name="Google Shape;670;p20"/>
            <p:cNvGrpSpPr/>
            <p:nvPr/>
          </p:nvGrpSpPr>
          <p:grpSpPr>
            <a:xfrm>
              <a:off x="11275970" y="0"/>
              <a:ext cx="1254927" cy="1254927"/>
              <a:chOff x="0" y="0"/>
              <a:chExt cx="812800" cy="812800"/>
            </a:xfrm>
          </p:grpSpPr>
          <p:sp>
            <p:nvSpPr>
              <p:cNvPr id="671" name="Google Shape;67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E9"/>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3" name="Google Shape;673;p20"/>
            <p:cNvGrpSpPr/>
            <p:nvPr/>
          </p:nvGrpSpPr>
          <p:grpSpPr>
            <a:xfrm>
              <a:off x="17543073" y="0"/>
              <a:ext cx="1254927" cy="1254927"/>
              <a:chOff x="0" y="0"/>
              <a:chExt cx="812800" cy="812800"/>
            </a:xfrm>
          </p:grpSpPr>
          <p:sp>
            <p:nvSpPr>
              <p:cNvPr id="674" name="Google Shape;67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5DB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76" name="Google Shape;676;p20"/>
          <p:cNvGrpSpPr/>
          <p:nvPr/>
        </p:nvGrpSpPr>
        <p:grpSpPr>
          <a:xfrm>
            <a:off x="3276183" y="4354112"/>
            <a:ext cx="14020138" cy="5081990"/>
            <a:chOff x="0" y="-38100"/>
            <a:chExt cx="3692547" cy="1338466"/>
          </a:xfrm>
        </p:grpSpPr>
        <p:sp>
          <p:nvSpPr>
            <p:cNvPr id="677" name="Google Shape;677;p20"/>
            <p:cNvSpPr/>
            <p:nvPr/>
          </p:nvSpPr>
          <p:spPr>
            <a:xfrm>
              <a:off x="0" y="0"/>
              <a:ext cx="3692547" cy="1300366"/>
            </a:xfrm>
            <a:custGeom>
              <a:rect b="b" l="l" r="r" t="t"/>
              <a:pathLst>
                <a:path extrusionOk="0" h="1300366" w="3692547">
                  <a:moveTo>
                    <a:pt x="0" y="0"/>
                  </a:moveTo>
                  <a:lnTo>
                    <a:pt x="3692547" y="0"/>
                  </a:lnTo>
                  <a:lnTo>
                    <a:pt x="3692547" y="1300366"/>
                  </a:lnTo>
                  <a:lnTo>
                    <a:pt x="0" y="1300366"/>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678" name="Google Shape;678;p20"/>
            <p:cNvSpPr txBox="1"/>
            <p:nvPr/>
          </p:nvSpPr>
          <p:spPr>
            <a:xfrm>
              <a:off x="0" y="-38100"/>
              <a:ext cx="3692547" cy="133846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9" name="Google Shape;679;p20"/>
          <p:cNvGrpSpPr/>
          <p:nvPr/>
        </p:nvGrpSpPr>
        <p:grpSpPr>
          <a:xfrm>
            <a:off x="12644508" y="4382687"/>
            <a:ext cx="4632763" cy="850913"/>
            <a:chOff x="0" y="-38100"/>
            <a:chExt cx="1220152" cy="224109"/>
          </a:xfrm>
        </p:grpSpPr>
        <p:sp>
          <p:nvSpPr>
            <p:cNvPr id="680" name="Google Shape;680;p20"/>
            <p:cNvSpPr/>
            <p:nvPr/>
          </p:nvSpPr>
          <p:spPr>
            <a:xfrm>
              <a:off x="0" y="0"/>
              <a:ext cx="1220152" cy="186009"/>
            </a:xfrm>
            <a:custGeom>
              <a:rect b="b" l="l" r="r" t="t"/>
              <a:pathLst>
                <a:path extrusionOk="0" h="186009" w="1220152">
                  <a:moveTo>
                    <a:pt x="0" y="0"/>
                  </a:moveTo>
                  <a:lnTo>
                    <a:pt x="1220152" y="0"/>
                  </a:lnTo>
                  <a:lnTo>
                    <a:pt x="1220152" y="186009"/>
                  </a:lnTo>
                  <a:lnTo>
                    <a:pt x="0" y="186009"/>
                  </a:lnTo>
                  <a:close/>
                </a:path>
              </a:pathLst>
            </a:custGeom>
            <a:solidFill>
              <a:srgbClr val="005EB5"/>
            </a:solidFill>
            <a:ln>
              <a:noFill/>
            </a:ln>
          </p:spPr>
        </p:sp>
        <p:sp>
          <p:nvSpPr>
            <p:cNvPr id="681" name="Google Shape;681;p20"/>
            <p:cNvSpPr txBox="1"/>
            <p:nvPr/>
          </p:nvSpPr>
          <p:spPr>
            <a:xfrm>
              <a:off x="0" y="-38100"/>
              <a:ext cx="1220152"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82" name="Google Shape;682;p20"/>
          <p:cNvCxnSpPr/>
          <p:nvPr/>
        </p:nvCxnSpPr>
        <p:spPr>
          <a:xfrm rot="10800000">
            <a:off x="12654033" y="4498773"/>
            <a:ext cx="0" cy="4908754"/>
          </a:xfrm>
          <a:prstGeom prst="straightConnector1">
            <a:avLst/>
          </a:prstGeom>
          <a:noFill/>
          <a:ln cap="flat" cmpd="sng" w="19050">
            <a:solidFill>
              <a:srgbClr val="FFFFFF"/>
            </a:solidFill>
            <a:prstDash val="solid"/>
            <a:round/>
            <a:headEnd len="sm" w="sm" type="none"/>
            <a:tailEnd len="sm" w="sm" type="none"/>
          </a:ln>
        </p:spPr>
      </p:cxnSp>
      <p:sp>
        <p:nvSpPr>
          <p:cNvPr id="683" name="Google Shape;683;p20"/>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3">
              <a:alphaModFix/>
            </a:blip>
            <a:stretch>
              <a:fillRect b="0" l="0" r="0" t="0"/>
            </a:stretch>
          </a:blipFill>
          <a:ln>
            <a:noFill/>
          </a:ln>
        </p:spPr>
      </p:sp>
      <p:sp>
        <p:nvSpPr>
          <p:cNvPr id="684" name="Google Shape;684;p20"/>
          <p:cNvSpPr/>
          <p:nvPr/>
        </p:nvSpPr>
        <p:spPr>
          <a:xfrm>
            <a:off x="5191253" y="3471185"/>
            <a:ext cx="517380" cy="499507"/>
          </a:xfrm>
          <a:custGeom>
            <a:rect b="b" l="l" r="r" t="t"/>
            <a:pathLst>
              <a:path extrusionOk="0" h="499507" w="517380">
                <a:moveTo>
                  <a:pt x="0" y="0"/>
                </a:moveTo>
                <a:lnTo>
                  <a:pt x="517379" y="0"/>
                </a:lnTo>
                <a:lnTo>
                  <a:pt x="517379" y="499507"/>
                </a:lnTo>
                <a:lnTo>
                  <a:pt x="0" y="499507"/>
                </a:lnTo>
                <a:lnTo>
                  <a:pt x="0" y="0"/>
                </a:lnTo>
                <a:close/>
              </a:path>
            </a:pathLst>
          </a:custGeom>
          <a:blipFill rotWithShape="1">
            <a:blip r:embed="rId4">
              <a:alphaModFix/>
            </a:blip>
            <a:stretch>
              <a:fillRect b="0" l="0" r="0" t="0"/>
            </a:stretch>
          </a:blipFill>
          <a:ln>
            <a:noFill/>
          </a:ln>
        </p:spPr>
      </p:sp>
      <p:sp>
        <p:nvSpPr>
          <p:cNvPr id="685" name="Google Shape;685;p20"/>
          <p:cNvSpPr/>
          <p:nvPr/>
        </p:nvSpPr>
        <p:spPr>
          <a:xfrm>
            <a:off x="14640417" y="3458131"/>
            <a:ext cx="458719" cy="525615"/>
          </a:xfrm>
          <a:custGeom>
            <a:rect b="b" l="l" r="r" t="t"/>
            <a:pathLst>
              <a:path extrusionOk="0" h="525615" w="458719">
                <a:moveTo>
                  <a:pt x="0" y="0"/>
                </a:moveTo>
                <a:lnTo>
                  <a:pt x="458719" y="0"/>
                </a:lnTo>
                <a:lnTo>
                  <a:pt x="458719" y="525615"/>
                </a:lnTo>
                <a:lnTo>
                  <a:pt x="0" y="525615"/>
                </a:lnTo>
                <a:lnTo>
                  <a:pt x="0" y="0"/>
                </a:lnTo>
                <a:close/>
              </a:path>
            </a:pathLst>
          </a:custGeom>
          <a:blipFill rotWithShape="1">
            <a:blip r:embed="rId5">
              <a:alphaModFix/>
            </a:blip>
            <a:stretch>
              <a:fillRect b="0" l="0" r="0" t="0"/>
            </a:stretch>
          </a:blipFill>
          <a:ln>
            <a:noFill/>
          </a:ln>
        </p:spPr>
      </p:sp>
      <p:sp>
        <p:nvSpPr>
          <p:cNvPr id="686" name="Google Shape;686;p20"/>
          <p:cNvSpPr/>
          <p:nvPr/>
        </p:nvSpPr>
        <p:spPr>
          <a:xfrm>
            <a:off x="1426313" y="5601190"/>
            <a:ext cx="574397" cy="554555"/>
          </a:xfrm>
          <a:custGeom>
            <a:rect b="b" l="l" r="r" t="t"/>
            <a:pathLst>
              <a:path extrusionOk="0" h="554555" w="574397">
                <a:moveTo>
                  <a:pt x="0" y="0"/>
                </a:moveTo>
                <a:lnTo>
                  <a:pt x="574397" y="0"/>
                </a:lnTo>
                <a:lnTo>
                  <a:pt x="574397" y="554555"/>
                </a:lnTo>
                <a:lnTo>
                  <a:pt x="0" y="554555"/>
                </a:lnTo>
                <a:lnTo>
                  <a:pt x="0" y="0"/>
                </a:lnTo>
                <a:close/>
              </a:path>
            </a:pathLst>
          </a:custGeom>
          <a:blipFill rotWithShape="1">
            <a:blip r:embed="rId6">
              <a:alphaModFix/>
            </a:blip>
            <a:stretch>
              <a:fillRect b="0" l="0" r="0" t="0"/>
            </a:stretch>
          </a:blipFill>
          <a:ln>
            <a:noFill/>
          </a:ln>
        </p:spPr>
      </p:sp>
      <p:sp>
        <p:nvSpPr>
          <p:cNvPr id="687" name="Google Shape;687;p20"/>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688" name="Google Shape;688;p20"/>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689" name="Google Shape;689;p20"/>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690" name="Google Shape;690;p20"/>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691" name="Google Shape;691;p20"/>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692" name="Google Shape;692;p20"/>
          <p:cNvSpPr txBox="1"/>
          <p:nvPr/>
        </p:nvSpPr>
        <p:spPr>
          <a:xfrm>
            <a:off x="1028700" y="1590447"/>
            <a:ext cx="142002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CORRECTIVE ACTION PLAN </a:t>
            </a:r>
            <a:endParaRPr/>
          </a:p>
        </p:txBody>
      </p:sp>
      <p:sp>
        <p:nvSpPr>
          <p:cNvPr id="693" name="Google Shape;693;p20"/>
          <p:cNvSpPr txBox="1"/>
          <p:nvPr/>
        </p:nvSpPr>
        <p:spPr>
          <a:xfrm>
            <a:off x="1058444" y="2654076"/>
            <a:ext cx="8457539"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Sales team in company.</a:t>
            </a:r>
            <a:endParaRPr/>
          </a:p>
        </p:txBody>
      </p:sp>
      <p:sp>
        <p:nvSpPr>
          <p:cNvPr id="694" name="Google Shape;694;p20"/>
          <p:cNvSpPr txBox="1"/>
          <p:nvPr/>
        </p:nvSpPr>
        <p:spPr>
          <a:xfrm>
            <a:off x="3626496" y="4624387"/>
            <a:ext cx="387075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AREA</a:t>
            </a:r>
            <a:endParaRPr/>
          </a:p>
        </p:txBody>
      </p:sp>
      <p:sp>
        <p:nvSpPr>
          <p:cNvPr id="695" name="Google Shape;695;p20"/>
          <p:cNvSpPr txBox="1"/>
          <p:nvPr/>
        </p:nvSpPr>
        <p:spPr>
          <a:xfrm>
            <a:off x="3626496" y="5716760"/>
            <a:ext cx="3870752" cy="361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Archivo Black"/>
                <a:ea typeface="Archivo Black"/>
                <a:cs typeface="Archivo Black"/>
                <a:sym typeface="Archivo Black"/>
              </a:rPr>
              <a:t>Sales Quota</a:t>
            </a:r>
            <a:endParaRPr/>
          </a:p>
        </p:txBody>
      </p:sp>
      <p:sp>
        <p:nvSpPr>
          <p:cNvPr id="696" name="Google Shape;696;p20"/>
          <p:cNvSpPr txBox="1"/>
          <p:nvPr/>
        </p:nvSpPr>
        <p:spPr>
          <a:xfrm>
            <a:off x="3626496" y="7126979"/>
            <a:ext cx="3870752" cy="361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Archivo Black"/>
                <a:ea typeface="Archivo Black"/>
                <a:cs typeface="Archivo Black"/>
                <a:sym typeface="Archivo Black"/>
              </a:rPr>
              <a:t>Work Quota</a:t>
            </a:r>
            <a:endParaRPr/>
          </a:p>
        </p:txBody>
      </p:sp>
      <p:sp>
        <p:nvSpPr>
          <p:cNvPr id="697" name="Google Shape;697;p20"/>
          <p:cNvSpPr txBox="1"/>
          <p:nvPr/>
        </p:nvSpPr>
        <p:spPr>
          <a:xfrm>
            <a:off x="3626496" y="8536679"/>
            <a:ext cx="3870752" cy="361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Archivo Black"/>
                <a:ea typeface="Archivo Black"/>
                <a:cs typeface="Archivo Black"/>
                <a:sym typeface="Archivo Black"/>
              </a:rPr>
              <a:t>Professional Conduct</a:t>
            </a:r>
            <a:endParaRPr/>
          </a:p>
        </p:txBody>
      </p:sp>
      <p:sp>
        <p:nvSpPr>
          <p:cNvPr id="698" name="Google Shape;698;p20"/>
          <p:cNvSpPr txBox="1"/>
          <p:nvPr/>
        </p:nvSpPr>
        <p:spPr>
          <a:xfrm>
            <a:off x="8343873" y="4624387"/>
            <a:ext cx="387075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ACTION</a:t>
            </a:r>
            <a:endParaRPr/>
          </a:p>
        </p:txBody>
      </p:sp>
      <p:sp>
        <p:nvSpPr>
          <p:cNvPr id="699" name="Google Shape;699;p20"/>
          <p:cNvSpPr txBox="1"/>
          <p:nvPr/>
        </p:nvSpPr>
        <p:spPr>
          <a:xfrm>
            <a:off x="13062350" y="4624387"/>
            <a:ext cx="3870752"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MEASUREMENT</a:t>
            </a:r>
            <a:endParaRPr/>
          </a:p>
        </p:txBody>
      </p:sp>
      <p:sp>
        <p:nvSpPr>
          <p:cNvPr id="700" name="Google Shape;700;p20"/>
          <p:cNvSpPr txBox="1"/>
          <p:nvPr/>
        </p:nvSpPr>
        <p:spPr>
          <a:xfrm>
            <a:off x="8343873" y="5515465"/>
            <a:ext cx="3841454" cy="735964"/>
          </a:xfrm>
          <a:prstGeom prst="rect">
            <a:avLst/>
          </a:prstGeom>
          <a:noFill/>
          <a:ln>
            <a:noFill/>
          </a:ln>
        </p:spPr>
        <p:txBody>
          <a:bodyPr anchorCtr="0" anchor="t" bIns="0" lIns="0" spcFirstLastPara="1" rIns="0" wrap="square" tIns="0">
            <a:spAutoFit/>
          </a:bodyPr>
          <a:lstStyle/>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p:txBody>
      </p:sp>
      <p:sp>
        <p:nvSpPr>
          <p:cNvPr id="701" name="Google Shape;701;p20"/>
          <p:cNvSpPr txBox="1"/>
          <p:nvPr/>
        </p:nvSpPr>
        <p:spPr>
          <a:xfrm>
            <a:off x="8373170" y="6925685"/>
            <a:ext cx="3841454" cy="735964"/>
          </a:xfrm>
          <a:prstGeom prst="rect">
            <a:avLst/>
          </a:prstGeom>
          <a:noFill/>
          <a:ln>
            <a:noFill/>
          </a:ln>
        </p:spPr>
        <p:txBody>
          <a:bodyPr anchorCtr="0" anchor="t" bIns="0" lIns="0" spcFirstLastPara="1" rIns="0" wrap="square" tIns="0">
            <a:spAutoFit/>
          </a:bodyPr>
          <a:lstStyle/>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p:txBody>
      </p:sp>
      <p:sp>
        <p:nvSpPr>
          <p:cNvPr id="702" name="Google Shape;702;p20"/>
          <p:cNvSpPr txBox="1"/>
          <p:nvPr/>
        </p:nvSpPr>
        <p:spPr>
          <a:xfrm>
            <a:off x="13091647" y="5515465"/>
            <a:ext cx="3841454" cy="488314"/>
          </a:xfrm>
          <a:prstGeom prst="rect">
            <a:avLst/>
          </a:prstGeom>
          <a:noFill/>
          <a:ln>
            <a:noFill/>
          </a:ln>
        </p:spPr>
        <p:txBody>
          <a:bodyPr anchorCtr="0" anchor="t" bIns="0" lIns="0" spcFirstLastPara="1" rIns="0" wrap="square" tIns="0">
            <a:spAutoFit/>
          </a:bodyPr>
          <a:lstStyle/>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p:txBody>
      </p:sp>
      <p:sp>
        <p:nvSpPr>
          <p:cNvPr id="703" name="Google Shape;703;p20"/>
          <p:cNvSpPr txBox="1"/>
          <p:nvPr/>
        </p:nvSpPr>
        <p:spPr>
          <a:xfrm>
            <a:off x="13091647" y="6868535"/>
            <a:ext cx="3841454" cy="488314"/>
          </a:xfrm>
          <a:prstGeom prst="rect">
            <a:avLst/>
          </a:prstGeom>
          <a:noFill/>
          <a:ln>
            <a:noFill/>
          </a:ln>
        </p:spPr>
        <p:txBody>
          <a:bodyPr anchorCtr="0" anchor="t" bIns="0" lIns="0" spcFirstLastPara="1" rIns="0" wrap="square" tIns="0">
            <a:spAutoFit/>
          </a:bodyPr>
          <a:lstStyle/>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p:txBody>
      </p:sp>
      <p:sp>
        <p:nvSpPr>
          <p:cNvPr id="704" name="Google Shape;704;p20"/>
          <p:cNvSpPr txBox="1"/>
          <p:nvPr/>
        </p:nvSpPr>
        <p:spPr>
          <a:xfrm>
            <a:off x="13062350" y="8337924"/>
            <a:ext cx="3841454" cy="488314"/>
          </a:xfrm>
          <a:prstGeom prst="rect">
            <a:avLst/>
          </a:prstGeom>
          <a:noFill/>
          <a:ln>
            <a:noFill/>
          </a:ln>
        </p:spPr>
        <p:txBody>
          <a:bodyPr anchorCtr="0" anchor="t" bIns="0" lIns="0" spcFirstLastPara="1" rIns="0" wrap="square" tIns="0">
            <a:spAutoFit/>
          </a:bodyPr>
          <a:lstStyle/>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p:txBody>
      </p:sp>
      <p:pic>
        <p:nvPicPr>
          <p:cNvPr id="705" name="Google Shape;705;p20"/>
          <p:cNvPicPr preferRelativeResize="0"/>
          <p:nvPr/>
        </p:nvPicPr>
        <p:blipFill>
          <a:blip r:embed="rId7">
            <a:alphaModFix/>
          </a:blip>
          <a:stretch>
            <a:fillRect/>
          </a:stretch>
        </p:blipFill>
        <p:spPr>
          <a:xfrm>
            <a:off x="1397875" y="8498250"/>
            <a:ext cx="517375" cy="517375"/>
          </a:xfrm>
          <a:prstGeom prst="rect">
            <a:avLst/>
          </a:prstGeom>
          <a:noFill/>
          <a:ln>
            <a:noFill/>
          </a:ln>
        </p:spPr>
      </p:pic>
      <p:pic>
        <p:nvPicPr>
          <p:cNvPr id="706" name="Google Shape;706;p20"/>
          <p:cNvPicPr preferRelativeResize="0"/>
          <p:nvPr/>
        </p:nvPicPr>
        <p:blipFill>
          <a:blip r:embed="rId8">
            <a:alphaModFix/>
          </a:blip>
          <a:stretch>
            <a:fillRect/>
          </a:stretch>
        </p:blipFill>
        <p:spPr>
          <a:xfrm>
            <a:off x="1441488" y="7016121"/>
            <a:ext cx="544050" cy="621775"/>
          </a:xfrm>
          <a:prstGeom prst="rect">
            <a:avLst/>
          </a:prstGeom>
          <a:noFill/>
          <a:ln>
            <a:noFill/>
          </a:ln>
        </p:spPr>
      </p:pic>
      <p:pic>
        <p:nvPicPr>
          <p:cNvPr id="707" name="Google Shape;707;p20"/>
          <p:cNvPicPr preferRelativeResize="0"/>
          <p:nvPr/>
        </p:nvPicPr>
        <p:blipFill>
          <a:blip r:embed="rId9">
            <a:alphaModFix/>
          </a:blip>
          <a:stretch>
            <a:fillRect/>
          </a:stretch>
        </p:blipFill>
        <p:spPr>
          <a:xfrm>
            <a:off x="9850122" y="3400001"/>
            <a:ext cx="720325" cy="6418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grpSp>
        <p:nvGrpSpPr>
          <p:cNvPr id="712" name="Google Shape;712;p21"/>
          <p:cNvGrpSpPr/>
          <p:nvPr/>
        </p:nvGrpSpPr>
        <p:grpSpPr>
          <a:xfrm>
            <a:off x="0" y="-144661"/>
            <a:ext cx="18288000" cy="10431661"/>
            <a:chOff x="0" y="-38100"/>
            <a:chExt cx="4816593" cy="2747433"/>
          </a:xfrm>
        </p:grpSpPr>
        <p:sp>
          <p:nvSpPr>
            <p:cNvPr id="713" name="Google Shape;713;p21"/>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714" name="Google Shape;714;p21"/>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15" name="Google Shape;715;p21"/>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3">
              <a:alphaModFix/>
            </a:blip>
            <a:stretch>
              <a:fillRect b="0" l="0" r="0" t="0"/>
            </a:stretch>
          </a:blipFill>
          <a:ln>
            <a:noFill/>
          </a:ln>
        </p:spPr>
      </p:sp>
      <p:grpSp>
        <p:nvGrpSpPr>
          <p:cNvPr id="716" name="Google Shape;716;p21"/>
          <p:cNvGrpSpPr/>
          <p:nvPr/>
        </p:nvGrpSpPr>
        <p:grpSpPr>
          <a:xfrm>
            <a:off x="1043572" y="3162467"/>
            <a:ext cx="16215733" cy="3127632"/>
            <a:chOff x="0" y="-28265"/>
            <a:chExt cx="21620976" cy="4170176"/>
          </a:xfrm>
        </p:grpSpPr>
        <p:cxnSp>
          <p:nvCxnSpPr>
            <p:cNvPr id="717" name="Google Shape;717;p21"/>
            <p:cNvCxnSpPr/>
            <p:nvPr/>
          </p:nvCxnSpPr>
          <p:spPr>
            <a:xfrm>
              <a:off x="391778" y="614763"/>
              <a:ext cx="1487284" cy="0"/>
            </a:xfrm>
            <a:prstGeom prst="straightConnector1">
              <a:avLst/>
            </a:prstGeom>
            <a:noFill/>
            <a:ln cap="flat" cmpd="sng" w="25400">
              <a:solidFill>
                <a:srgbClr val="FFFFFF"/>
              </a:solidFill>
              <a:prstDash val="solid"/>
              <a:round/>
              <a:headEnd len="sm" w="sm" type="none"/>
              <a:tailEnd len="sm" w="sm" type="none"/>
            </a:ln>
          </p:spPr>
        </p:cxnSp>
        <p:cxnSp>
          <p:nvCxnSpPr>
            <p:cNvPr id="718" name="Google Shape;718;p21"/>
            <p:cNvCxnSpPr/>
            <p:nvPr/>
          </p:nvCxnSpPr>
          <p:spPr>
            <a:xfrm>
              <a:off x="391778" y="2083655"/>
              <a:ext cx="1487284" cy="0"/>
            </a:xfrm>
            <a:prstGeom prst="straightConnector1">
              <a:avLst/>
            </a:prstGeom>
            <a:noFill/>
            <a:ln cap="flat" cmpd="sng" w="25400">
              <a:solidFill>
                <a:srgbClr val="FFFFFF"/>
              </a:solidFill>
              <a:prstDash val="solid"/>
              <a:round/>
              <a:headEnd len="sm" w="sm" type="none"/>
              <a:tailEnd len="sm" w="sm" type="none"/>
            </a:ln>
          </p:spPr>
        </p:cxnSp>
        <p:cxnSp>
          <p:nvCxnSpPr>
            <p:cNvPr id="719" name="Google Shape;719;p21"/>
            <p:cNvCxnSpPr/>
            <p:nvPr/>
          </p:nvCxnSpPr>
          <p:spPr>
            <a:xfrm>
              <a:off x="357347" y="3527147"/>
              <a:ext cx="1487284" cy="0"/>
            </a:xfrm>
            <a:prstGeom prst="straightConnector1">
              <a:avLst/>
            </a:prstGeom>
            <a:noFill/>
            <a:ln cap="flat" cmpd="sng" w="25400">
              <a:solidFill>
                <a:srgbClr val="FFFFFF"/>
              </a:solidFill>
              <a:prstDash val="solid"/>
              <a:round/>
              <a:headEnd len="sm" w="sm" type="none"/>
              <a:tailEnd len="sm" w="sm" type="none"/>
            </a:ln>
          </p:spPr>
        </p:cxnSp>
        <p:grpSp>
          <p:nvGrpSpPr>
            <p:cNvPr id="720" name="Google Shape;720;p21"/>
            <p:cNvGrpSpPr/>
            <p:nvPr/>
          </p:nvGrpSpPr>
          <p:grpSpPr>
            <a:xfrm>
              <a:off x="0" y="0"/>
              <a:ext cx="1254927" cy="1254927"/>
              <a:chOff x="0" y="0"/>
              <a:chExt cx="812800" cy="812800"/>
            </a:xfrm>
          </p:grpSpPr>
          <p:sp>
            <p:nvSpPr>
              <p:cNvPr id="721" name="Google Shape;72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7BCF2"/>
                  </a:gs>
                  <a:gs pos="100000">
                    <a:srgbClr val="011898"/>
                  </a:gs>
                </a:gsLst>
                <a:lin ang="2700000" scaled="0"/>
              </a:gra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3" name="Google Shape;723;p21"/>
            <p:cNvGrpSpPr/>
            <p:nvPr/>
          </p:nvGrpSpPr>
          <p:grpSpPr>
            <a:xfrm>
              <a:off x="0" y="1443492"/>
              <a:ext cx="1254927" cy="1254927"/>
              <a:chOff x="0" y="0"/>
              <a:chExt cx="812800" cy="812800"/>
            </a:xfrm>
          </p:grpSpPr>
          <p:sp>
            <p:nvSpPr>
              <p:cNvPr id="724" name="Google Shape;72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7BCF2"/>
                  </a:gs>
                  <a:gs pos="100000">
                    <a:srgbClr val="011898"/>
                  </a:gs>
                </a:gsLst>
                <a:lin ang="2700000" scaled="0"/>
              </a:gra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6" name="Google Shape;726;p21"/>
            <p:cNvGrpSpPr/>
            <p:nvPr/>
          </p:nvGrpSpPr>
          <p:grpSpPr>
            <a:xfrm>
              <a:off x="0" y="2886984"/>
              <a:ext cx="1254927" cy="1254927"/>
              <a:chOff x="0" y="0"/>
              <a:chExt cx="812800" cy="812800"/>
            </a:xfrm>
          </p:grpSpPr>
          <p:sp>
            <p:nvSpPr>
              <p:cNvPr id="727" name="Google Shape;72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07BCF2"/>
                  </a:gs>
                  <a:gs pos="100000">
                    <a:srgbClr val="011898"/>
                  </a:gs>
                </a:gsLst>
                <a:lin ang="2700000" scaled="0"/>
              </a:gra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1"/>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21"/>
            <p:cNvGrpSpPr/>
            <p:nvPr/>
          </p:nvGrpSpPr>
          <p:grpSpPr>
            <a:xfrm>
              <a:off x="1844631" y="-28265"/>
              <a:ext cx="19776345" cy="1134550"/>
              <a:chOff x="0" y="-38100"/>
              <a:chExt cx="3906438" cy="224109"/>
            </a:xfrm>
          </p:grpSpPr>
          <p:sp>
            <p:nvSpPr>
              <p:cNvPr id="730" name="Google Shape;730;p21"/>
              <p:cNvSpPr/>
              <p:nvPr/>
            </p:nvSpPr>
            <p:spPr>
              <a:xfrm>
                <a:off x="0" y="0"/>
                <a:ext cx="3906438" cy="186009"/>
              </a:xfrm>
              <a:custGeom>
                <a:rect b="b" l="l" r="r" t="t"/>
                <a:pathLst>
                  <a:path extrusionOk="0" h="186009" w="3906438">
                    <a:moveTo>
                      <a:pt x="0" y="0"/>
                    </a:moveTo>
                    <a:lnTo>
                      <a:pt x="3906438" y="0"/>
                    </a:lnTo>
                    <a:lnTo>
                      <a:pt x="3906438" y="186009"/>
                    </a:lnTo>
                    <a:lnTo>
                      <a:pt x="0" y="186009"/>
                    </a:lnTo>
                    <a:close/>
                  </a:path>
                </a:pathLst>
              </a:custGeom>
              <a:solidFill>
                <a:srgbClr val="0000DC"/>
              </a:solidFill>
              <a:ln cap="sq" cmpd="sng" w="19050">
                <a:solidFill>
                  <a:srgbClr val="FFFFFF"/>
                </a:solidFill>
                <a:prstDash val="solid"/>
                <a:miter lim="8000"/>
                <a:headEnd len="sm" w="sm" type="none"/>
                <a:tailEnd len="sm" w="sm" type="none"/>
              </a:ln>
            </p:spPr>
          </p:sp>
          <p:sp>
            <p:nvSpPr>
              <p:cNvPr id="731" name="Google Shape;731;p21"/>
              <p:cNvSpPr txBox="1"/>
              <p:nvPr/>
            </p:nvSpPr>
            <p:spPr>
              <a:xfrm>
                <a:off x="0" y="-38100"/>
                <a:ext cx="3906437"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21"/>
            <p:cNvGrpSpPr/>
            <p:nvPr/>
          </p:nvGrpSpPr>
          <p:grpSpPr>
            <a:xfrm>
              <a:off x="1871544" y="1417583"/>
              <a:ext cx="19749426" cy="1134550"/>
              <a:chOff x="0" y="-38100"/>
              <a:chExt cx="3901121" cy="224109"/>
            </a:xfrm>
          </p:grpSpPr>
          <p:sp>
            <p:nvSpPr>
              <p:cNvPr id="733" name="Google Shape;733;p21"/>
              <p:cNvSpPr/>
              <p:nvPr/>
            </p:nvSpPr>
            <p:spPr>
              <a:xfrm>
                <a:off x="0" y="0"/>
                <a:ext cx="3901121" cy="186009"/>
              </a:xfrm>
              <a:custGeom>
                <a:rect b="b" l="l" r="r" t="t"/>
                <a:pathLst>
                  <a:path extrusionOk="0" h="186009" w="3901121">
                    <a:moveTo>
                      <a:pt x="0" y="0"/>
                    </a:moveTo>
                    <a:lnTo>
                      <a:pt x="3901121" y="0"/>
                    </a:lnTo>
                    <a:lnTo>
                      <a:pt x="3901121" y="186009"/>
                    </a:lnTo>
                    <a:lnTo>
                      <a:pt x="0" y="186009"/>
                    </a:lnTo>
                    <a:close/>
                  </a:path>
                </a:pathLst>
              </a:custGeom>
              <a:solidFill>
                <a:srgbClr val="004AE9"/>
              </a:solidFill>
              <a:ln cap="sq" cmpd="sng" w="19050">
                <a:solidFill>
                  <a:srgbClr val="FFFFFF"/>
                </a:solidFill>
                <a:prstDash val="solid"/>
                <a:miter lim="8000"/>
                <a:headEnd len="sm" w="sm" type="none"/>
                <a:tailEnd len="sm" w="sm" type="none"/>
              </a:ln>
            </p:spPr>
          </p:sp>
          <p:sp>
            <p:nvSpPr>
              <p:cNvPr id="734" name="Google Shape;734;p21"/>
              <p:cNvSpPr txBox="1"/>
              <p:nvPr/>
            </p:nvSpPr>
            <p:spPr>
              <a:xfrm>
                <a:off x="0" y="-38100"/>
                <a:ext cx="3901121"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5" name="Google Shape;735;p21"/>
            <p:cNvGrpSpPr/>
            <p:nvPr/>
          </p:nvGrpSpPr>
          <p:grpSpPr>
            <a:xfrm>
              <a:off x="1871544" y="2863431"/>
              <a:ext cx="19749426" cy="1134550"/>
              <a:chOff x="0" y="-38100"/>
              <a:chExt cx="3901121" cy="224109"/>
            </a:xfrm>
          </p:grpSpPr>
          <p:sp>
            <p:nvSpPr>
              <p:cNvPr id="736" name="Google Shape;736;p21"/>
              <p:cNvSpPr/>
              <p:nvPr/>
            </p:nvSpPr>
            <p:spPr>
              <a:xfrm>
                <a:off x="0" y="0"/>
                <a:ext cx="3901121" cy="186009"/>
              </a:xfrm>
              <a:custGeom>
                <a:rect b="b" l="l" r="r" t="t"/>
                <a:pathLst>
                  <a:path extrusionOk="0" h="186009" w="3901121">
                    <a:moveTo>
                      <a:pt x="0" y="0"/>
                    </a:moveTo>
                    <a:lnTo>
                      <a:pt x="3901121" y="0"/>
                    </a:lnTo>
                    <a:lnTo>
                      <a:pt x="3901121" y="186009"/>
                    </a:lnTo>
                    <a:lnTo>
                      <a:pt x="0" y="186009"/>
                    </a:lnTo>
                    <a:close/>
                  </a:path>
                </a:pathLst>
              </a:custGeom>
              <a:solidFill>
                <a:srgbClr val="035DB5"/>
              </a:solidFill>
              <a:ln cap="sq" cmpd="sng" w="19050">
                <a:solidFill>
                  <a:srgbClr val="FFFFFF"/>
                </a:solidFill>
                <a:prstDash val="solid"/>
                <a:miter lim="8000"/>
                <a:headEnd len="sm" w="sm" type="none"/>
                <a:tailEnd len="sm" w="sm" type="none"/>
              </a:ln>
            </p:spPr>
          </p:sp>
          <p:sp>
            <p:nvSpPr>
              <p:cNvPr id="737" name="Google Shape;737;p21"/>
              <p:cNvSpPr txBox="1"/>
              <p:nvPr/>
            </p:nvSpPr>
            <p:spPr>
              <a:xfrm>
                <a:off x="0" y="-38100"/>
                <a:ext cx="3901121"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38" name="Google Shape;738;p21"/>
          <p:cNvGrpSpPr/>
          <p:nvPr/>
        </p:nvGrpSpPr>
        <p:grpSpPr>
          <a:xfrm>
            <a:off x="1109364" y="6428835"/>
            <a:ext cx="16186958" cy="3230761"/>
            <a:chOff x="0" y="-192881"/>
            <a:chExt cx="21582610" cy="4307681"/>
          </a:xfrm>
        </p:grpSpPr>
        <p:grpSp>
          <p:nvGrpSpPr>
            <p:cNvPr id="739" name="Google Shape;739;p21"/>
            <p:cNvGrpSpPr/>
            <p:nvPr/>
          </p:nvGrpSpPr>
          <p:grpSpPr>
            <a:xfrm>
              <a:off x="8608" y="-192881"/>
              <a:ext cx="21574001" cy="4307681"/>
              <a:chOff x="0" y="-38100"/>
              <a:chExt cx="4261531" cy="850900"/>
            </a:xfrm>
          </p:grpSpPr>
          <p:sp>
            <p:nvSpPr>
              <p:cNvPr id="740" name="Google Shape;740;p21"/>
              <p:cNvSpPr/>
              <p:nvPr/>
            </p:nvSpPr>
            <p:spPr>
              <a:xfrm>
                <a:off x="0" y="0"/>
                <a:ext cx="4261531" cy="812800"/>
              </a:xfrm>
              <a:custGeom>
                <a:rect b="b" l="l" r="r" t="t"/>
                <a:pathLst>
                  <a:path extrusionOk="0" h="812800" w="4261531">
                    <a:moveTo>
                      <a:pt x="0" y="0"/>
                    </a:moveTo>
                    <a:lnTo>
                      <a:pt x="4261531" y="0"/>
                    </a:lnTo>
                    <a:lnTo>
                      <a:pt x="4261531" y="812800"/>
                    </a:lnTo>
                    <a:lnTo>
                      <a:pt x="0" y="812800"/>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741" name="Google Shape;741;p21"/>
              <p:cNvSpPr txBox="1"/>
              <p:nvPr/>
            </p:nvSpPr>
            <p:spPr>
              <a:xfrm>
                <a:off x="0" y="-38100"/>
                <a:ext cx="4261531"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2" name="Google Shape;742;p21"/>
            <p:cNvGrpSpPr/>
            <p:nvPr/>
          </p:nvGrpSpPr>
          <p:grpSpPr>
            <a:xfrm>
              <a:off x="8608" y="-192881"/>
              <a:ext cx="3035077" cy="1134550"/>
              <a:chOff x="0" y="-38100"/>
              <a:chExt cx="599521" cy="224109"/>
            </a:xfrm>
          </p:grpSpPr>
          <p:sp>
            <p:nvSpPr>
              <p:cNvPr id="743" name="Google Shape;743;p21"/>
              <p:cNvSpPr/>
              <p:nvPr/>
            </p:nvSpPr>
            <p:spPr>
              <a:xfrm>
                <a:off x="0" y="0"/>
                <a:ext cx="599521" cy="186009"/>
              </a:xfrm>
              <a:custGeom>
                <a:rect b="b" l="l" r="r" t="t"/>
                <a:pathLst>
                  <a:path extrusionOk="0" h="186009" w="599521">
                    <a:moveTo>
                      <a:pt x="0" y="0"/>
                    </a:moveTo>
                    <a:lnTo>
                      <a:pt x="599521" y="0"/>
                    </a:lnTo>
                    <a:lnTo>
                      <a:pt x="599521" y="186009"/>
                    </a:lnTo>
                    <a:lnTo>
                      <a:pt x="0" y="186009"/>
                    </a:lnTo>
                    <a:close/>
                  </a:path>
                </a:pathLst>
              </a:custGeom>
              <a:solidFill>
                <a:srgbClr val="05DBFE"/>
              </a:solidFill>
              <a:ln cap="sq" cmpd="sng" w="19050">
                <a:solidFill>
                  <a:srgbClr val="FFFFFF"/>
                </a:solidFill>
                <a:prstDash val="solid"/>
                <a:miter lim="8000"/>
                <a:headEnd len="sm" w="sm" type="none"/>
                <a:tailEnd len="sm" w="sm" type="none"/>
              </a:ln>
            </p:spPr>
          </p:sp>
          <p:sp>
            <p:nvSpPr>
              <p:cNvPr id="744" name="Google Shape;744;p21"/>
              <p:cNvSpPr txBox="1"/>
              <p:nvPr/>
            </p:nvSpPr>
            <p:spPr>
              <a:xfrm>
                <a:off x="0" y="-38100"/>
                <a:ext cx="599521"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5" name="Google Shape;745;p21"/>
            <p:cNvGrpSpPr/>
            <p:nvPr/>
          </p:nvGrpSpPr>
          <p:grpSpPr>
            <a:xfrm>
              <a:off x="2998629" y="-192881"/>
              <a:ext cx="2394947" cy="1134550"/>
              <a:chOff x="0" y="-38100"/>
              <a:chExt cx="473076" cy="224109"/>
            </a:xfrm>
          </p:grpSpPr>
          <p:sp>
            <p:nvSpPr>
              <p:cNvPr id="746" name="Google Shape;746;p21"/>
              <p:cNvSpPr/>
              <p:nvPr/>
            </p:nvSpPr>
            <p:spPr>
              <a:xfrm>
                <a:off x="0" y="0"/>
                <a:ext cx="473076" cy="186009"/>
              </a:xfrm>
              <a:custGeom>
                <a:rect b="b" l="l" r="r" t="t"/>
                <a:pathLst>
                  <a:path extrusionOk="0" h="186009" w="473076">
                    <a:moveTo>
                      <a:pt x="0" y="0"/>
                    </a:moveTo>
                    <a:lnTo>
                      <a:pt x="473076" y="0"/>
                    </a:lnTo>
                    <a:lnTo>
                      <a:pt x="473076" y="186009"/>
                    </a:lnTo>
                    <a:lnTo>
                      <a:pt x="0" y="186009"/>
                    </a:lnTo>
                    <a:close/>
                  </a:path>
                </a:pathLst>
              </a:custGeom>
              <a:solidFill>
                <a:srgbClr val="0143F9"/>
              </a:solidFill>
              <a:ln cap="sq" cmpd="sng" w="19050">
                <a:solidFill>
                  <a:srgbClr val="FFFFFF"/>
                </a:solidFill>
                <a:prstDash val="solid"/>
                <a:miter lim="8000"/>
                <a:headEnd len="sm" w="sm" type="none"/>
                <a:tailEnd len="sm" w="sm" type="none"/>
              </a:ln>
            </p:spPr>
          </p:sp>
          <p:sp>
            <p:nvSpPr>
              <p:cNvPr id="747" name="Google Shape;747;p21"/>
              <p:cNvSpPr txBox="1"/>
              <p:nvPr/>
            </p:nvSpPr>
            <p:spPr>
              <a:xfrm>
                <a:off x="0" y="-38100"/>
                <a:ext cx="473076"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8" name="Google Shape;748;p21"/>
            <p:cNvGrpSpPr/>
            <p:nvPr/>
          </p:nvGrpSpPr>
          <p:grpSpPr>
            <a:xfrm>
              <a:off x="5332753" y="-192881"/>
              <a:ext cx="2420347" cy="1134550"/>
              <a:chOff x="0" y="-38100"/>
              <a:chExt cx="478093" cy="224109"/>
            </a:xfrm>
          </p:grpSpPr>
          <p:sp>
            <p:nvSpPr>
              <p:cNvPr id="749" name="Google Shape;749;p21"/>
              <p:cNvSpPr/>
              <p:nvPr/>
            </p:nvSpPr>
            <p:spPr>
              <a:xfrm>
                <a:off x="0" y="0"/>
                <a:ext cx="478093" cy="186009"/>
              </a:xfrm>
              <a:custGeom>
                <a:rect b="b" l="l" r="r" t="t"/>
                <a:pathLst>
                  <a:path extrusionOk="0" h="186009" w="478093">
                    <a:moveTo>
                      <a:pt x="0" y="0"/>
                    </a:moveTo>
                    <a:lnTo>
                      <a:pt x="478093" y="0"/>
                    </a:lnTo>
                    <a:lnTo>
                      <a:pt x="478093" y="186009"/>
                    </a:lnTo>
                    <a:lnTo>
                      <a:pt x="0" y="186009"/>
                    </a:lnTo>
                    <a:close/>
                  </a:path>
                </a:pathLst>
              </a:custGeom>
              <a:solidFill>
                <a:srgbClr val="0143F9"/>
              </a:solidFill>
              <a:ln cap="sq" cmpd="sng" w="19050">
                <a:solidFill>
                  <a:srgbClr val="FFFFFF"/>
                </a:solidFill>
                <a:prstDash val="solid"/>
                <a:miter lim="8000"/>
                <a:headEnd len="sm" w="sm" type="none"/>
                <a:tailEnd len="sm" w="sm" type="none"/>
              </a:ln>
            </p:spPr>
          </p:sp>
          <p:sp>
            <p:nvSpPr>
              <p:cNvPr id="750" name="Google Shape;750;p21"/>
              <p:cNvSpPr txBox="1"/>
              <p:nvPr/>
            </p:nvSpPr>
            <p:spPr>
              <a:xfrm>
                <a:off x="0" y="-38100"/>
                <a:ext cx="478093"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1" name="Google Shape;751;p21"/>
            <p:cNvGrpSpPr/>
            <p:nvPr/>
          </p:nvGrpSpPr>
          <p:grpSpPr>
            <a:xfrm>
              <a:off x="7666876" y="-192881"/>
              <a:ext cx="2386689" cy="1134550"/>
              <a:chOff x="0" y="-38100"/>
              <a:chExt cx="471445" cy="224109"/>
            </a:xfrm>
          </p:grpSpPr>
          <p:sp>
            <p:nvSpPr>
              <p:cNvPr id="752" name="Google Shape;752;p21"/>
              <p:cNvSpPr/>
              <p:nvPr/>
            </p:nvSpPr>
            <p:spPr>
              <a:xfrm>
                <a:off x="0" y="0"/>
                <a:ext cx="471445" cy="186009"/>
              </a:xfrm>
              <a:custGeom>
                <a:rect b="b" l="l" r="r" t="t"/>
                <a:pathLst>
                  <a:path extrusionOk="0" h="186009" w="471445">
                    <a:moveTo>
                      <a:pt x="0" y="0"/>
                    </a:moveTo>
                    <a:lnTo>
                      <a:pt x="471445" y="0"/>
                    </a:lnTo>
                    <a:lnTo>
                      <a:pt x="471445" y="186009"/>
                    </a:lnTo>
                    <a:lnTo>
                      <a:pt x="0" y="186009"/>
                    </a:lnTo>
                    <a:close/>
                  </a:path>
                </a:pathLst>
              </a:custGeom>
              <a:solidFill>
                <a:srgbClr val="0143F9"/>
              </a:solidFill>
              <a:ln cap="sq" cmpd="sng" w="19050">
                <a:solidFill>
                  <a:srgbClr val="FFFFFF"/>
                </a:solidFill>
                <a:prstDash val="solid"/>
                <a:miter lim="8000"/>
                <a:headEnd len="sm" w="sm" type="none"/>
                <a:tailEnd len="sm" w="sm" type="none"/>
              </a:ln>
            </p:spPr>
          </p:sp>
          <p:sp>
            <p:nvSpPr>
              <p:cNvPr id="753" name="Google Shape;753;p21"/>
              <p:cNvSpPr txBox="1"/>
              <p:nvPr/>
            </p:nvSpPr>
            <p:spPr>
              <a:xfrm>
                <a:off x="0" y="-38100"/>
                <a:ext cx="471445"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4" name="Google Shape;754;p21"/>
            <p:cNvGrpSpPr/>
            <p:nvPr/>
          </p:nvGrpSpPr>
          <p:grpSpPr>
            <a:xfrm>
              <a:off x="10001000" y="-192881"/>
              <a:ext cx="2334124" cy="1134550"/>
              <a:chOff x="0" y="-38100"/>
              <a:chExt cx="461061" cy="224109"/>
            </a:xfrm>
          </p:grpSpPr>
          <p:sp>
            <p:nvSpPr>
              <p:cNvPr id="755" name="Google Shape;755;p21"/>
              <p:cNvSpPr/>
              <p:nvPr/>
            </p:nvSpPr>
            <p:spPr>
              <a:xfrm>
                <a:off x="0" y="0"/>
                <a:ext cx="461061" cy="186009"/>
              </a:xfrm>
              <a:custGeom>
                <a:rect b="b" l="l" r="r" t="t"/>
                <a:pathLst>
                  <a:path extrusionOk="0" h="186009" w="461061">
                    <a:moveTo>
                      <a:pt x="0" y="0"/>
                    </a:moveTo>
                    <a:lnTo>
                      <a:pt x="461061" y="0"/>
                    </a:lnTo>
                    <a:lnTo>
                      <a:pt x="461061" y="186009"/>
                    </a:lnTo>
                    <a:lnTo>
                      <a:pt x="0" y="186009"/>
                    </a:lnTo>
                    <a:close/>
                  </a:path>
                </a:pathLst>
              </a:custGeom>
              <a:solidFill>
                <a:srgbClr val="0143F9"/>
              </a:solidFill>
              <a:ln cap="sq" cmpd="sng" w="19050">
                <a:solidFill>
                  <a:srgbClr val="FFFFFF"/>
                </a:solidFill>
                <a:prstDash val="solid"/>
                <a:miter lim="8000"/>
                <a:headEnd len="sm" w="sm" type="none"/>
                <a:tailEnd len="sm" w="sm" type="none"/>
              </a:ln>
            </p:spPr>
          </p:sp>
          <p:sp>
            <p:nvSpPr>
              <p:cNvPr id="756" name="Google Shape;756;p21"/>
              <p:cNvSpPr txBox="1"/>
              <p:nvPr/>
            </p:nvSpPr>
            <p:spPr>
              <a:xfrm>
                <a:off x="0" y="-38100"/>
                <a:ext cx="461061"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7" name="Google Shape;757;p21"/>
            <p:cNvGrpSpPr/>
            <p:nvPr/>
          </p:nvGrpSpPr>
          <p:grpSpPr>
            <a:xfrm>
              <a:off x="12278864" y="-192881"/>
              <a:ext cx="2334124" cy="1134550"/>
              <a:chOff x="0" y="-38100"/>
              <a:chExt cx="461061" cy="224109"/>
            </a:xfrm>
          </p:grpSpPr>
          <p:sp>
            <p:nvSpPr>
              <p:cNvPr id="758" name="Google Shape;758;p21"/>
              <p:cNvSpPr/>
              <p:nvPr/>
            </p:nvSpPr>
            <p:spPr>
              <a:xfrm>
                <a:off x="0" y="0"/>
                <a:ext cx="461061" cy="186009"/>
              </a:xfrm>
              <a:custGeom>
                <a:rect b="b" l="l" r="r" t="t"/>
                <a:pathLst>
                  <a:path extrusionOk="0" h="186009" w="461061">
                    <a:moveTo>
                      <a:pt x="0" y="0"/>
                    </a:moveTo>
                    <a:lnTo>
                      <a:pt x="461061" y="0"/>
                    </a:lnTo>
                    <a:lnTo>
                      <a:pt x="461061" y="186009"/>
                    </a:lnTo>
                    <a:lnTo>
                      <a:pt x="0" y="186009"/>
                    </a:lnTo>
                    <a:close/>
                  </a:path>
                </a:pathLst>
              </a:custGeom>
              <a:solidFill>
                <a:srgbClr val="0143F9"/>
              </a:solidFill>
              <a:ln cap="sq" cmpd="sng" w="19050">
                <a:solidFill>
                  <a:srgbClr val="FFFFFF"/>
                </a:solidFill>
                <a:prstDash val="solid"/>
                <a:miter lim="8000"/>
                <a:headEnd len="sm" w="sm" type="none"/>
                <a:tailEnd len="sm" w="sm" type="none"/>
              </a:ln>
            </p:spPr>
          </p:sp>
          <p:sp>
            <p:nvSpPr>
              <p:cNvPr id="759" name="Google Shape;759;p21"/>
              <p:cNvSpPr txBox="1"/>
              <p:nvPr/>
            </p:nvSpPr>
            <p:spPr>
              <a:xfrm>
                <a:off x="0" y="-38100"/>
                <a:ext cx="461061"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0" name="Google Shape;760;p21"/>
            <p:cNvGrpSpPr/>
            <p:nvPr/>
          </p:nvGrpSpPr>
          <p:grpSpPr>
            <a:xfrm>
              <a:off x="14580239" y="-192881"/>
              <a:ext cx="2334124" cy="1134550"/>
              <a:chOff x="0" y="-38100"/>
              <a:chExt cx="461061" cy="224109"/>
            </a:xfrm>
          </p:grpSpPr>
          <p:sp>
            <p:nvSpPr>
              <p:cNvPr id="761" name="Google Shape;761;p21"/>
              <p:cNvSpPr/>
              <p:nvPr/>
            </p:nvSpPr>
            <p:spPr>
              <a:xfrm>
                <a:off x="0" y="0"/>
                <a:ext cx="461061" cy="186009"/>
              </a:xfrm>
              <a:custGeom>
                <a:rect b="b" l="l" r="r" t="t"/>
                <a:pathLst>
                  <a:path extrusionOk="0" h="186009" w="461061">
                    <a:moveTo>
                      <a:pt x="0" y="0"/>
                    </a:moveTo>
                    <a:lnTo>
                      <a:pt x="461061" y="0"/>
                    </a:lnTo>
                    <a:lnTo>
                      <a:pt x="461061" y="186009"/>
                    </a:lnTo>
                    <a:lnTo>
                      <a:pt x="0" y="186009"/>
                    </a:lnTo>
                    <a:close/>
                  </a:path>
                </a:pathLst>
              </a:custGeom>
              <a:solidFill>
                <a:srgbClr val="0143F9"/>
              </a:solidFill>
              <a:ln cap="sq" cmpd="sng" w="19050">
                <a:solidFill>
                  <a:srgbClr val="FFFFFF"/>
                </a:solidFill>
                <a:prstDash val="solid"/>
                <a:miter lim="8000"/>
                <a:headEnd len="sm" w="sm" type="none"/>
                <a:tailEnd len="sm" w="sm" type="none"/>
              </a:ln>
            </p:spPr>
          </p:sp>
          <p:sp>
            <p:nvSpPr>
              <p:cNvPr id="762" name="Google Shape;762;p21"/>
              <p:cNvSpPr txBox="1"/>
              <p:nvPr/>
            </p:nvSpPr>
            <p:spPr>
              <a:xfrm>
                <a:off x="0" y="-38100"/>
                <a:ext cx="461061"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3" name="Google Shape;763;p21"/>
            <p:cNvGrpSpPr/>
            <p:nvPr/>
          </p:nvGrpSpPr>
          <p:grpSpPr>
            <a:xfrm>
              <a:off x="16914362" y="-192881"/>
              <a:ext cx="2485154" cy="1134550"/>
              <a:chOff x="0" y="-38100"/>
              <a:chExt cx="490895" cy="224109"/>
            </a:xfrm>
          </p:grpSpPr>
          <p:sp>
            <p:nvSpPr>
              <p:cNvPr id="764" name="Google Shape;764;p21"/>
              <p:cNvSpPr/>
              <p:nvPr/>
            </p:nvSpPr>
            <p:spPr>
              <a:xfrm>
                <a:off x="0" y="0"/>
                <a:ext cx="490895" cy="186009"/>
              </a:xfrm>
              <a:custGeom>
                <a:rect b="b" l="l" r="r" t="t"/>
                <a:pathLst>
                  <a:path extrusionOk="0" h="186009" w="490895">
                    <a:moveTo>
                      <a:pt x="0" y="0"/>
                    </a:moveTo>
                    <a:lnTo>
                      <a:pt x="490895" y="0"/>
                    </a:lnTo>
                    <a:lnTo>
                      <a:pt x="490895" y="186009"/>
                    </a:lnTo>
                    <a:lnTo>
                      <a:pt x="0" y="186009"/>
                    </a:lnTo>
                    <a:close/>
                  </a:path>
                </a:pathLst>
              </a:custGeom>
              <a:solidFill>
                <a:srgbClr val="0143F9"/>
              </a:solidFill>
              <a:ln cap="sq" cmpd="sng" w="19050">
                <a:solidFill>
                  <a:srgbClr val="FFFFFF"/>
                </a:solidFill>
                <a:prstDash val="solid"/>
                <a:miter lim="8000"/>
                <a:headEnd len="sm" w="sm" type="none"/>
                <a:tailEnd len="sm" w="sm" type="none"/>
              </a:ln>
            </p:spPr>
          </p:sp>
          <p:sp>
            <p:nvSpPr>
              <p:cNvPr id="765" name="Google Shape;765;p21"/>
              <p:cNvSpPr txBox="1"/>
              <p:nvPr/>
            </p:nvSpPr>
            <p:spPr>
              <a:xfrm>
                <a:off x="0" y="-38100"/>
                <a:ext cx="490895"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6" name="Google Shape;766;p21"/>
            <p:cNvGrpSpPr/>
            <p:nvPr/>
          </p:nvGrpSpPr>
          <p:grpSpPr>
            <a:xfrm>
              <a:off x="19248486" y="-192881"/>
              <a:ext cx="2334124" cy="1134550"/>
              <a:chOff x="0" y="-38100"/>
              <a:chExt cx="461061" cy="224109"/>
            </a:xfrm>
          </p:grpSpPr>
          <p:sp>
            <p:nvSpPr>
              <p:cNvPr id="767" name="Google Shape;767;p21"/>
              <p:cNvSpPr/>
              <p:nvPr/>
            </p:nvSpPr>
            <p:spPr>
              <a:xfrm>
                <a:off x="0" y="0"/>
                <a:ext cx="461061" cy="186009"/>
              </a:xfrm>
              <a:custGeom>
                <a:rect b="b" l="l" r="r" t="t"/>
                <a:pathLst>
                  <a:path extrusionOk="0" h="186009" w="461061">
                    <a:moveTo>
                      <a:pt x="0" y="0"/>
                    </a:moveTo>
                    <a:lnTo>
                      <a:pt x="461061" y="0"/>
                    </a:lnTo>
                    <a:lnTo>
                      <a:pt x="461061" y="186009"/>
                    </a:lnTo>
                    <a:lnTo>
                      <a:pt x="0" y="186009"/>
                    </a:lnTo>
                    <a:close/>
                  </a:path>
                </a:pathLst>
              </a:custGeom>
              <a:solidFill>
                <a:srgbClr val="0143F9"/>
              </a:solidFill>
              <a:ln cap="sq" cmpd="sng" w="19050">
                <a:solidFill>
                  <a:srgbClr val="FFFFFF"/>
                </a:solidFill>
                <a:prstDash val="solid"/>
                <a:miter lim="8000"/>
                <a:headEnd len="sm" w="sm" type="none"/>
                <a:tailEnd len="sm" w="sm" type="none"/>
              </a:ln>
            </p:spPr>
          </p:sp>
          <p:sp>
            <p:nvSpPr>
              <p:cNvPr id="768" name="Google Shape;768;p21"/>
              <p:cNvSpPr txBox="1"/>
              <p:nvPr/>
            </p:nvSpPr>
            <p:spPr>
              <a:xfrm>
                <a:off x="0" y="-38100"/>
                <a:ext cx="461061"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69" name="Google Shape;769;p21"/>
            <p:cNvCxnSpPr/>
            <p:nvPr/>
          </p:nvCxnSpPr>
          <p:spPr>
            <a:xfrm rot="10800000">
              <a:off x="3011329" y="941669"/>
              <a:ext cx="0" cy="3173131"/>
            </a:xfrm>
            <a:prstGeom prst="straightConnector1">
              <a:avLst/>
            </a:prstGeom>
            <a:noFill/>
            <a:ln cap="flat" cmpd="sng" w="25400">
              <a:solidFill>
                <a:srgbClr val="FFFFFF"/>
              </a:solidFill>
              <a:prstDash val="solid"/>
              <a:round/>
              <a:headEnd len="sm" w="sm" type="none"/>
              <a:tailEnd len="sm" w="sm" type="none"/>
            </a:ln>
          </p:spPr>
        </p:cxnSp>
        <p:cxnSp>
          <p:nvCxnSpPr>
            <p:cNvPr id="770" name="Google Shape;770;p21"/>
            <p:cNvCxnSpPr/>
            <p:nvPr/>
          </p:nvCxnSpPr>
          <p:spPr>
            <a:xfrm rot="10800000">
              <a:off x="5345453" y="941669"/>
              <a:ext cx="0" cy="3173131"/>
            </a:xfrm>
            <a:prstGeom prst="straightConnector1">
              <a:avLst/>
            </a:prstGeom>
            <a:noFill/>
            <a:ln cap="flat" cmpd="sng" w="25400">
              <a:solidFill>
                <a:srgbClr val="FFFFFF"/>
              </a:solidFill>
              <a:prstDash val="solid"/>
              <a:round/>
              <a:headEnd len="sm" w="sm" type="none"/>
              <a:tailEnd len="sm" w="sm" type="none"/>
            </a:ln>
          </p:spPr>
        </p:cxnSp>
        <p:cxnSp>
          <p:nvCxnSpPr>
            <p:cNvPr id="771" name="Google Shape;771;p21"/>
            <p:cNvCxnSpPr/>
            <p:nvPr/>
          </p:nvCxnSpPr>
          <p:spPr>
            <a:xfrm rot="10800000">
              <a:off x="7679576" y="941669"/>
              <a:ext cx="0" cy="3173131"/>
            </a:xfrm>
            <a:prstGeom prst="straightConnector1">
              <a:avLst/>
            </a:prstGeom>
            <a:noFill/>
            <a:ln cap="flat" cmpd="sng" w="25400">
              <a:solidFill>
                <a:srgbClr val="FFFFFF"/>
              </a:solidFill>
              <a:prstDash val="solid"/>
              <a:round/>
              <a:headEnd len="sm" w="sm" type="none"/>
              <a:tailEnd len="sm" w="sm" type="none"/>
            </a:ln>
          </p:spPr>
        </p:cxnSp>
        <p:cxnSp>
          <p:nvCxnSpPr>
            <p:cNvPr id="772" name="Google Shape;772;p21"/>
            <p:cNvCxnSpPr/>
            <p:nvPr/>
          </p:nvCxnSpPr>
          <p:spPr>
            <a:xfrm rot="10800000">
              <a:off x="10013700" y="941669"/>
              <a:ext cx="0" cy="3173131"/>
            </a:xfrm>
            <a:prstGeom prst="straightConnector1">
              <a:avLst/>
            </a:prstGeom>
            <a:noFill/>
            <a:ln cap="flat" cmpd="sng" w="25400">
              <a:solidFill>
                <a:srgbClr val="FFFFFF"/>
              </a:solidFill>
              <a:prstDash val="solid"/>
              <a:round/>
              <a:headEnd len="sm" w="sm" type="none"/>
              <a:tailEnd len="sm" w="sm" type="none"/>
            </a:ln>
          </p:spPr>
        </p:cxnSp>
        <p:cxnSp>
          <p:nvCxnSpPr>
            <p:cNvPr id="773" name="Google Shape;773;p21"/>
            <p:cNvCxnSpPr/>
            <p:nvPr/>
          </p:nvCxnSpPr>
          <p:spPr>
            <a:xfrm rot="10800000">
              <a:off x="12278864" y="941669"/>
              <a:ext cx="0" cy="3173131"/>
            </a:xfrm>
            <a:prstGeom prst="straightConnector1">
              <a:avLst/>
            </a:prstGeom>
            <a:noFill/>
            <a:ln cap="flat" cmpd="sng" w="25400">
              <a:solidFill>
                <a:srgbClr val="FFFFFF"/>
              </a:solidFill>
              <a:prstDash val="solid"/>
              <a:round/>
              <a:headEnd len="sm" w="sm" type="none"/>
              <a:tailEnd len="sm" w="sm" type="none"/>
            </a:ln>
          </p:spPr>
        </p:cxnSp>
        <p:cxnSp>
          <p:nvCxnSpPr>
            <p:cNvPr id="774" name="Google Shape;774;p21"/>
            <p:cNvCxnSpPr/>
            <p:nvPr/>
          </p:nvCxnSpPr>
          <p:spPr>
            <a:xfrm rot="10800000">
              <a:off x="14600288" y="941669"/>
              <a:ext cx="0" cy="3173131"/>
            </a:xfrm>
            <a:prstGeom prst="straightConnector1">
              <a:avLst/>
            </a:prstGeom>
            <a:noFill/>
            <a:ln cap="flat" cmpd="sng" w="25400">
              <a:solidFill>
                <a:srgbClr val="FFFFFF"/>
              </a:solidFill>
              <a:prstDash val="solid"/>
              <a:round/>
              <a:headEnd len="sm" w="sm" type="none"/>
              <a:tailEnd len="sm" w="sm" type="none"/>
            </a:ln>
          </p:spPr>
        </p:cxnSp>
        <p:cxnSp>
          <p:nvCxnSpPr>
            <p:cNvPr id="775" name="Google Shape;775;p21"/>
            <p:cNvCxnSpPr/>
            <p:nvPr/>
          </p:nvCxnSpPr>
          <p:spPr>
            <a:xfrm rot="10800000">
              <a:off x="16901662" y="941669"/>
              <a:ext cx="0" cy="3173131"/>
            </a:xfrm>
            <a:prstGeom prst="straightConnector1">
              <a:avLst/>
            </a:prstGeom>
            <a:noFill/>
            <a:ln cap="flat" cmpd="sng" w="25400">
              <a:solidFill>
                <a:srgbClr val="FFFFFF"/>
              </a:solidFill>
              <a:prstDash val="solid"/>
              <a:round/>
              <a:headEnd len="sm" w="sm" type="none"/>
              <a:tailEnd len="sm" w="sm" type="none"/>
            </a:ln>
          </p:spPr>
        </p:cxnSp>
        <p:cxnSp>
          <p:nvCxnSpPr>
            <p:cNvPr id="776" name="Google Shape;776;p21"/>
            <p:cNvCxnSpPr/>
            <p:nvPr/>
          </p:nvCxnSpPr>
          <p:spPr>
            <a:xfrm rot="10800000">
              <a:off x="19261186" y="941669"/>
              <a:ext cx="0" cy="3173131"/>
            </a:xfrm>
            <a:prstGeom prst="straightConnector1">
              <a:avLst/>
            </a:prstGeom>
            <a:noFill/>
            <a:ln cap="flat" cmpd="sng" w="25400">
              <a:solidFill>
                <a:srgbClr val="FFFFFF"/>
              </a:solidFill>
              <a:prstDash val="solid"/>
              <a:round/>
              <a:headEnd len="sm" w="sm" type="none"/>
              <a:tailEnd len="sm" w="sm" type="none"/>
            </a:ln>
          </p:spPr>
        </p:cxnSp>
        <p:cxnSp>
          <p:nvCxnSpPr>
            <p:cNvPr id="777" name="Google Shape;777;p21"/>
            <p:cNvCxnSpPr/>
            <p:nvPr/>
          </p:nvCxnSpPr>
          <p:spPr>
            <a:xfrm>
              <a:off x="0" y="1822655"/>
              <a:ext cx="21533248" cy="0"/>
            </a:xfrm>
            <a:prstGeom prst="straightConnector1">
              <a:avLst/>
            </a:prstGeom>
            <a:noFill/>
            <a:ln cap="flat" cmpd="sng" w="25400">
              <a:solidFill>
                <a:srgbClr val="FFFFFF"/>
              </a:solidFill>
              <a:prstDash val="solid"/>
              <a:round/>
              <a:headEnd len="sm" w="sm" type="none"/>
              <a:tailEnd len="sm" w="sm" type="none"/>
            </a:ln>
          </p:spPr>
        </p:cxnSp>
        <p:cxnSp>
          <p:nvCxnSpPr>
            <p:cNvPr id="778" name="Google Shape;778;p21"/>
            <p:cNvCxnSpPr/>
            <p:nvPr/>
          </p:nvCxnSpPr>
          <p:spPr>
            <a:xfrm>
              <a:off x="28985" y="3022947"/>
              <a:ext cx="21533248" cy="0"/>
            </a:xfrm>
            <a:prstGeom prst="straightConnector1">
              <a:avLst/>
            </a:prstGeom>
            <a:noFill/>
            <a:ln cap="flat" cmpd="sng" w="25400">
              <a:solidFill>
                <a:srgbClr val="FFFFFF"/>
              </a:solidFill>
              <a:prstDash val="solid"/>
              <a:round/>
              <a:headEnd len="sm" w="sm" type="none"/>
              <a:tailEnd len="sm" w="sm" type="none"/>
            </a:ln>
          </p:spPr>
        </p:cxnSp>
      </p:grpSp>
      <p:sp>
        <p:nvSpPr>
          <p:cNvPr id="779" name="Google Shape;779;p21"/>
          <p:cNvSpPr/>
          <p:nvPr/>
        </p:nvSpPr>
        <p:spPr>
          <a:xfrm>
            <a:off x="1244755" y="3354547"/>
            <a:ext cx="537117" cy="508796"/>
          </a:xfrm>
          <a:custGeom>
            <a:rect b="b" l="l" r="r" t="t"/>
            <a:pathLst>
              <a:path extrusionOk="0" h="508796" w="537117">
                <a:moveTo>
                  <a:pt x="0" y="0"/>
                </a:moveTo>
                <a:lnTo>
                  <a:pt x="537116" y="0"/>
                </a:lnTo>
                <a:lnTo>
                  <a:pt x="537116" y="508796"/>
                </a:lnTo>
                <a:lnTo>
                  <a:pt x="0" y="508796"/>
                </a:lnTo>
                <a:lnTo>
                  <a:pt x="0" y="0"/>
                </a:lnTo>
                <a:close/>
              </a:path>
            </a:pathLst>
          </a:custGeom>
          <a:blipFill rotWithShape="1">
            <a:blip r:embed="rId4">
              <a:alphaModFix/>
            </a:blip>
            <a:stretch>
              <a:fillRect b="0" l="0" r="0" t="0"/>
            </a:stretch>
          </a:blipFill>
          <a:ln>
            <a:noFill/>
          </a:ln>
        </p:spPr>
      </p:sp>
      <p:sp>
        <p:nvSpPr>
          <p:cNvPr id="780" name="Google Shape;780;p21"/>
          <p:cNvSpPr/>
          <p:nvPr/>
        </p:nvSpPr>
        <p:spPr>
          <a:xfrm>
            <a:off x="1210558" y="4524224"/>
            <a:ext cx="624559" cy="407667"/>
          </a:xfrm>
          <a:custGeom>
            <a:rect b="b" l="l" r="r" t="t"/>
            <a:pathLst>
              <a:path extrusionOk="0" h="407667" w="624559">
                <a:moveTo>
                  <a:pt x="0" y="0"/>
                </a:moveTo>
                <a:lnTo>
                  <a:pt x="624560" y="0"/>
                </a:lnTo>
                <a:lnTo>
                  <a:pt x="624560" y="407667"/>
                </a:lnTo>
                <a:lnTo>
                  <a:pt x="0" y="407667"/>
                </a:lnTo>
                <a:lnTo>
                  <a:pt x="0" y="0"/>
                </a:lnTo>
                <a:close/>
              </a:path>
            </a:pathLst>
          </a:custGeom>
          <a:blipFill rotWithShape="1">
            <a:blip r:embed="rId5">
              <a:alphaModFix/>
            </a:blip>
            <a:stretch>
              <a:fillRect b="0" l="0" r="0" t="0"/>
            </a:stretch>
          </a:blipFill>
          <a:ln>
            <a:noFill/>
          </a:ln>
        </p:spPr>
      </p:sp>
      <p:sp>
        <p:nvSpPr>
          <p:cNvPr id="781" name="Google Shape;781;p21"/>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782" name="Google Shape;782;p21"/>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783" name="Google Shape;783;p21"/>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784" name="Google Shape;784;p21"/>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785" name="Google Shape;785;p21"/>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786" name="Google Shape;786;p21"/>
          <p:cNvSpPr txBox="1"/>
          <p:nvPr/>
        </p:nvSpPr>
        <p:spPr>
          <a:xfrm>
            <a:off x="1028700" y="1418997"/>
            <a:ext cx="142002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CORRECTIVE ACTION PLAN </a:t>
            </a:r>
            <a:endParaRPr/>
          </a:p>
        </p:txBody>
      </p:sp>
      <p:sp>
        <p:nvSpPr>
          <p:cNvPr id="787" name="Google Shape;787;p21"/>
          <p:cNvSpPr txBox="1"/>
          <p:nvPr/>
        </p:nvSpPr>
        <p:spPr>
          <a:xfrm>
            <a:off x="1058444" y="2482626"/>
            <a:ext cx="8457539"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Production incident in manufacturing company</a:t>
            </a:r>
            <a:endParaRPr/>
          </a:p>
        </p:txBody>
      </p:sp>
      <p:sp>
        <p:nvSpPr>
          <p:cNvPr id="788" name="Google Shape;788;p21"/>
          <p:cNvSpPr txBox="1"/>
          <p:nvPr/>
        </p:nvSpPr>
        <p:spPr>
          <a:xfrm>
            <a:off x="2766640" y="3450403"/>
            <a:ext cx="3870752" cy="361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Archivo Black"/>
                <a:ea typeface="Archivo Black"/>
                <a:cs typeface="Archivo Black"/>
                <a:sym typeface="Archivo Black"/>
              </a:rPr>
              <a:t>Problem: </a:t>
            </a:r>
            <a:endParaRPr/>
          </a:p>
        </p:txBody>
      </p:sp>
      <p:sp>
        <p:nvSpPr>
          <p:cNvPr id="789" name="Google Shape;789;p21"/>
          <p:cNvSpPr txBox="1"/>
          <p:nvPr/>
        </p:nvSpPr>
        <p:spPr>
          <a:xfrm>
            <a:off x="1307200" y="6738603"/>
            <a:ext cx="949343" cy="36195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2400" u="none" cap="none" strike="noStrike">
                <a:solidFill>
                  <a:srgbClr val="0000DC"/>
                </a:solidFill>
                <a:latin typeface="Archivo Black"/>
                <a:ea typeface="Archivo Black"/>
                <a:cs typeface="Archivo Black"/>
                <a:sym typeface="Archivo Black"/>
              </a:rPr>
              <a:t>Task</a:t>
            </a:r>
            <a:endParaRPr/>
          </a:p>
        </p:txBody>
      </p:sp>
      <p:sp>
        <p:nvSpPr>
          <p:cNvPr id="790" name="Google Shape;790;p21"/>
          <p:cNvSpPr txBox="1"/>
          <p:nvPr/>
        </p:nvSpPr>
        <p:spPr>
          <a:xfrm>
            <a:off x="3165143" y="6671928"/>
            <a:ext cx="2122070"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Responsible</a:t>
            </a:r>
            <a:endParaRPr/>
          </a:p>
          <a:p>
            <a:pPr indent="0" lvl="0" marL="0" marR="0" rtl="0" algn="ctr">
              <a:lnSpc>
                <a:spcPct val="12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Party</a:t>
            </a:r>
            <a:endParaRPr/>
          </a:p>
        </p:txBody>
      </p:sp>
      <p:sp>
        <p:nvSpPr>
          <p:cNvPr id="791" name="Google Shape;791;p21"/>
          <p:cNvSpPr txBox="1"/>
          <p:nvPr/>
        </p:nvSpPr>
        <p:spPr>
          <a:xfrm>
            <a:off x="1272271" y="7368384"/>
            <a:ext cx="21222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Raw material availability</a:t>
            </a:r>
            <a:endParaRPr/>
          </a:p>
        </p:txBody>
      </p:sp>
      <p:sp>
        <p:nvSpPr>
          <p:cNvPr id="792" name="Google Shape;792;p21"/>
          <p:cNvSpPr txBox="1"/>
          <p:nvPr/>
        </p:nvSpPr>
        <p:spPr>
          <a:xfrm>
            <a:off x="1272271" y="8997159"/>
            <a:ext cx="21222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Maintenance of machines</a:t>
            </a:r>
            <a:endParaRPr/>
          </a:p>
        </p:txBody>
      </p:sp>
      <p:sp>
        <p:nvSpPr>
          <p:cNvPr id="793" name="Google Shape;793;p21"/>
          <p:cNvSpPr txBox="1"/>
          <p:nvPr/>
        </p:nvSpPr>
        <p:spPr>
          <a:xfrm>
            <a:off x="1272271" y="8035134"/>
            <a:ext cx="21222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Preparing schedule of delivery</a:t>
            </a:r>
            <a:endParaRPr/>
          </a:p>
        </p:txBody>
      </p:sp>
      <p:sp>
        <p:nvSpPr>
          <p:cNvPr id="794" name="Google Shape;794;p21"/>
          <p:cNvSpPr txBox="1"/>
          <p:nvPr/>
        </p:nvSpPr>
        <p:spPr>
          <a:xfrm>
            <a:off x="5258639" y="6790991"/>
            <a:ext cx="1515618"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Stakeholders</a:t>
            </a:r>
            <a:endParaRPr/>
          </a:p>
        </p:txBody>
      </p:sp>
      <p:sp>
        <p:nvSpPr>
          <p:cNvPr id="795" name="Google Shape;795;p21"/>
          <p:cNvSpPr txBox="1"/>
          <p:nvPr/>
        </p:nvSpPr>
        <p:spPr>
          <a:xfrm>
            <a:off x="6969262" y="6790991"/>
            <a:ext cx="1515618"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Resources</a:t>
            </a:r>
            <a:endParaRPr/>
          </a:p>
        </p:txBody>
      </p:sp>
      <p:sp>
        <p:nvSpPr>
          <p:cNvPr id="796" name="Google Shape;796;p21"/>
          <p:cNvSpPr txBox="1"/>
          <p:nvPr/>
        </p:nvSpPr>
        <p:spPr>
          <a:xfrm>
            <a:off x="8728429" y="6790991"/>
            <a:ext cx="1515618"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Constraints</a:t>
            </a:r>
            <a:endParaRPr/>
          </a:p>
        </p:txBody>
      </p:sp>
      <p:sp>
        <p:nvSpPr>
          <p:cNvPr id="797" name="Google Shape;797;p21"/>
          <p:cNvSpPr txBox="1"/>
          <p:nvPr/>
        </p:nvSpPr>
        <p:spPr>
          <a:xfrm>
            <a:off x="10434548" y="6790991"/>
            <a:ext cx="1515618"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Metric</a:t>
            </a:r>
            <a:endParaRPr/>
          </a:p>
        </p:txBody>
      </p:sp>
      <p:sp>
        <p:nvSpPr>
          <p:cNvPr id="798" name="Google Shape;798;p21"/>
          <p:cNvSpPr txBox="1"/>
          <p:nvPr/>
        </p:nvSpPr>
        <p:spPr>
          <a:xfrm>
            <a:off x="12197816" y="6790991"/>
            <a:ext cx="1515618"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Due Date</a:t>
            </a:r>
            <a:endParaRPr/>
          </a:p>
        </p:txBody>
      </p:sp>
      <p:sp>
        <p:nvSpPr>
          <p:cNvPr id="799" name="Google Shape;799;p21"/>
          <p:cNvSpPr txBox="1"/>
          <p:nvPr/>
        </p:nvSpPr>
        <p:spPr>
          <a:xfrm>
            <a:off x="13903935" y="6671928"/>
            <a:ext cx="1515618"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Percent</a:t>
            </a:r>
            <a:endParaRPr/>
          </a:p>
          <a:p>
            <a:pPr indent="0" lvl="0" marL="0" marR="0" rtl="0" algn="ctr">
              <a:lnSpc>
                <a:spcPct val="12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Complete</a:t>
            </a:r>
            <a:endParaRPr/>
          </a:p>
        </p:txBody>
      </p:sp>
      <p:sp>
        <p:nvSpPr>
          <p:cNvPr id="800" name="Google Shape;800;p21"/>
          <p:cNvSpPr txBox="1"/>
          <p:nvPr/>
        </p:nvSpPr>
        <p:spPr>
          <a:xfrm>
            <a:off x="15667203" y="6790991"/>
            <a:ext cx="1515618" cy="247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600" u="none" cap="none" strike="noStrike">
                <a:solidFill>
                  <a:srgbClr val="FFFFFF"/>
                </a:solidFill>
                <a:latin typeface="Archivo Black"/>
                <a:ea typeface="Archivo Black"/>
                <a:cs typeface="Archivo Black"/>
                <a:sym typeface="Archivo Black"/>
              </a:rPr>
              <a:t>Comments</a:t>
            </a:r>
            <a:endParaRPr/>
          </a:p>
        </p:txBody>
      </p:sp>
      <p:sp>
        <p:nvSpPr>
          <p:cNvPr id="801" name="Google Shape;801;p21"/>
          <p:cNvSpPr txBox="1"/>
          <p:nvPr/>
        </p:nvSpPr>
        <p:spPr>
          <a:xfrm>
            <a:off x="2766640" y="4555908"/>
            <a:ext cx="3870752" cy="361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Archivo Black"/>
                <a:ea typeface="Archivo Black"/>
                <a:cs typeface="Archivo Black"/>
                <a:sym typeface="Archivo Black"/>
              </a:rPr>
              <a:t>Desired Outcome: </a:t>
            </a:r>
            <a:endParaRPr/>
          </a:p>
        </p:txBody>
      </p:sp>
      <p:sp>
        <p:nvSpPr>
          <p:cNvPr id="802" name="Google Shape;802;p21"/>
          <p:cNvSpPr txBox="1"/>
          <p:nvPr/>
        </p:nvSpPr>
        <p:spPr>
          <a:xfrm>
            <a:off x="2766640" y="5660808"/>
            <a:ext cx="3870752" cy="361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Archivo Black"/>
                <a:ea typeface="Archivo Black"/>
                <a:cs typeface="Archivo Black"/>
                <a:sym typeface="Archivo Black"/>
              </a:rPr>
              <a:t>Sponsor</a:t>
            </a:r>
            <a:endParaRPr/>
          </a:p>
        </p:txBody>
      </p:sp>
      <p:sp>
        <p:nvSpPr>
          <p:cNvPr id="803" name="Google Shape;803;p21"/>
          <p:cNvSpPr txBox="1"/>
          <p:nvPr/>
        </p:nvSpPr>
        <p:spPr>
          <a:xfrm>
            <a:off x="4338513" y="3495806"/>
            <a:ext cx="4597758" cy="2806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sp>
        <p:nvSpPr>
          <p:cNvPr id="804" name="Google Shape;804;p21"/>
          <p:cNvSpPr txBox="1"/>
          <p:nvPr/>
        </p:nvSpPr>
        <p:spPr>
          <a:xfrm>
            <a:off x="5874743" y="4593403"/>
            <a:ext cx="4597758" cy="2806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700" u="none" cap="none" strike="noStrike">
                <a:solidFill>
                  <a:srgbClr val="FFFFFF"/>
                </a:solidFill>
                <a:latin typeface="Montserrat"/>
                <a:ea typeface="Montserrat"/>
                <a:cs typeface="Montserrat"/>
                <a:sym typeface="Montserrat"/>
              </a:rPr>
              <a:t>Elaborate on what you want to discuss. </a:t>
            </a:r>
            <a:endParaRPr/>
          </a:p>
        </p:txBody>
      </p:sp>
      <p:pic>
        <p:nvPicPr>
          <p:cNvPr id="805" name="Google Shape;805;p21"/>
          <p:cNvPicPr preferRelativeResize="0"/>
          <p:nvPr/>
        </p:nvPicPr>
        <p:blipFill>
          <a:blip r:embed="rId6">
            <a:alphaModFix/>
          </a:blip>
          <a:stretch>
            <a:fillRect/>
          </a:stretch>
        </p:blipFill>
        <p:spPr>
          <a:xfrm>
            <a:off x="1271913" y="5565789"/>
            <a:ext cx="482800" cy="538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grpSp>
        <p:nvGrpSpPr>
          <p:cNvPr id="810" name="Google Shape;810;p22"/>
          <p:cNvGrpSpPr/>
          <p:nvPr/>
        </p:nvGrpSpPr>
        <p:grpSpPr>
          <a:xfrm>
            <a:off x="0" y="-144661"/>
            <a:ext cx="18288000" cy="10431661"/>
            <a:chOff x="0" y="-38100"/>
            <a:chExt cx="4816593" cy="2747433"/>
          </a:xfrm>
        </p:grpSpPr>
        <p:sp>
          <p:nvSpPr>
            <p:cNvPr id="811" name="Google Shape;811;p2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812" name="Google Shape;812;p22"/>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3" name="Google Shape;813;p22"/>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3">
              <a:alphaModFix/>
            </a:blip>
            <a:stretch>
              <a:fillRect b="0" l="0" r="0" t="0"/>
            </a:stretch>
          </a:blipFill>
          <a:ln>
            <a:noFill/>
          </a:ln>
        </p:spPr>
      </p:sp>
      <p:cxnSp>
        <p:nvCxnSpPr>
          <p:cNvPr id="814" name="Google Shape;814;p22"/>
          <p:cNvCxnSpPr/>
          <p:nvPr/>
        </p:nvCxnSpPr>
        <p:spPr>
          <a:xfrm rot="10800000">
            <a:off x="3550922" y="3964696"/>
            <a:ext cx="0" cy="855585"/>
          </a:xfrm>
          <a:prstGeom prst="straightConnector1">
            <a:avLst/>
          </a:prstGeom>
          <a:noFill/>
          <a:ln cap="flat" cmpd="sng" w="19050">
            <a:solidFill>
              <a:srgbClr val="FFFFFF"/>
            </a:solidFill>
            <a:prstDash val="solid"/>
            <a:round/>
            <a:headEnd len="sm" w="sm" type="none"/>
            <a:tailEnd len="sm" w="sm" type="none"/>
          </a:ln>
        </p:spPr>
      </p:cxnSp>
      <p:cxnSp>
        <p:nvCxnSpPr>
          <p:cNvPr id="815" name="Google Shape;815;p22"/>
          <p:cNvCxnSpPr/>
          <p:nvPr/>
        </p:nvCxnSpPr>
        <p:spPr>
          <a:xfrm rot="10800000">
            <a:off x="9004730" y="4207584"/>
            <a:ext cx="0" cy="855585"/>
          </a:xfrm>
          <a:prstGeom prst="straightConnector1">
            <a:avLst/>
          </a:prstGeom>
          <a:noFill/>
          <a:ln cap="flat" cmpd="sng" w="19050">
            <a:solidFill>
              <a:srgbClr val="FFFFFF"/>
            </a:solidFill>
            <a:prstDash val="solid"/>
            <a:round/>
            <a:headEnd len="sm" w="sm" type="none"/>
            <a:tailEnd len="sm" w="sm" type="none"/>
          </a:ln>
        </p:spPr>
      </p:cxnSp>
      <p:cxnSp>
        <p:nvCxnSpPr>
          <p:cNvPr id="816" name="Google Shape;816;p22"/>
          <p:cNvCxnSpPr/>
          <p:nvPr/>
        </p:nvCxnSpPr>
        <p:spPr>
          <a:xfrm rot="10800000">
            <a:off x="14436434" y="4211258"/>
            <a:ext cx="0" cy="855585"/>
          </a:xfrm>
          <a:prstGeom prst="straightConnector1">
            <a:avLst/>
          </a:prstGeom>
          <a:noFill/>
          <a:ln cap="flat" cmpd="sng" w="19050">
            <a:solidFill>
              <a:srgbClr val="FFFFFF"/>
            </a:solidFill>
            <a:prstDash val="solid"/>
            <a:round/>
            <a:headEnd len="sm" w="sm" type="none"/>
            <a:tailEnd len="sm" w="sm" type="none"/>
          </a:ln>
        </p:spPr>
      </p:cxnSp>
      <p:grpSp>
        <p:nvGrpSpPr>
          <p:cNvPr id="817" name="Google Shape;817;p22"/>
          <p:cNvGrpSpPr/>
          <p:nvPr/>
        </p:nvGrpSpPr>
        <p:grpSpPr>
          <a:xfrm>
            <a:off x="1060790" y="4569056"/>
            <a:ext cx="5375413" cy="850913"/>
            <a:chOff x="0" y="-38100"/>
            <a:chExt cx="1415747" cy="224109"/>
          </a:xfrm>
        </p:grpSpPr>
        <p:sp>
          <p:nvSpPr>
            <p:cNvPr id="818" name="Google Shape;818;p22"/>
            <p:cNvSpPr/>
            <p:nvPr/>
          </p:nvSpPr>
          <p:spPr>
            <a:xfrm>
              <a:off x="0" y="0"/>
              <a:ext cx="1415747" cy="186009"/>
            </a:xfrm>
            <a:custGeom>
              <a:rect b="b" l="l" r="r" t="t"/>
              <a:pathLst>
                <a:path extrusionOk="0" h="186009" w="1415747">
                  <a:moveTo>
                    <a:pt x="0" y="0"/>
                  </a:moveTo>
                  <a:lnTo>
                    <a:pt x="1415747" y="0"/>
                  </a:lnTo>
                  <a:lnTo>
                    <a:pt x="1415747" y="186009"/>
                  </a:lnTo>
                  <a:lnTo>
                    <a:pt x="0" y="186009"/>
                  </a:lnTo>
                  <a:close/>
                </a:path>
              </a:pathLst>
            </a:custGeom>
            <a:solidFill>
              <a:srgbClr val="0000DC"/>
            </a:solidFill>
            <a:ln>
              <a:noFill/>
            </a:ln>
          </p:spPr>
        </p:sp>
        <p:sp>
          <p:nvSpPr>
            <p:cNvPr id="819" name="Google Shape;819;p22"/>
            <p:cNvSpPr txBox="1"/>
            <p:nvPr/>
          </p:nvSpPr>
          <p:spPr>
            <a:xfrm>
              <a:off x="0" y="-38100"/>
              <a:ext cx="1415747"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20" name="Google Shape;820;p22"/>
          <p:cNvCxnSpPr/>
          <p:nvPr/>
        </p:nvCxnSpPr>
        <p:spPr>
          <a:xfrm rot="10800000">
            <a:off x="6425152" y="4713717"/>
            <a:ext cx="0" cy="4908754"/>
          </a:xfrm>
          <a:prstGeom prst="straightConnector1">
            <a:avLst/>
          </a:prstGeom>
          <a:noFill/>
          <a:ln cap="flat" cmpd="sng" w="19050">
            <a:solidFill>
              <a:srgbClr val="FFFFFF"/>
            </a:solidFill>
            <a:prstDash val="solid"/>
            <a:round/>
            <a:headEnd len="sm" w="sm" type="none"/>
            <a:tailEnd len="sm" w="sm" type="none"/>
          </a:ln>
        </p:spPr>
      </p:cxnSp>
      <p:grpSp>
        <p:nvGrpSpPr>
          <p:cNvPr id="821" name="Google Shape;821;p22"/>
          <p:cNvGrpSpPr/>
          <p:nvPr/>
        </p:nvGrpSpPr>
        <p:grpSpPr>
          <a:xfrm>
            <a:off x="6436204" y="4569056"/>
            <a:ext cx="5462600" cy="850913"/>
            <a:chOff x="0" y="-38100"/>
            <a:chExt cx="1438710" cy="224109"/>
          </a:xfrm>
        </p:grpSpPr>
        <p:sp>
          <p:nvSpPr>
            <p:cNvPr id="822" name="Google Shape;822;p22"/>
            <p:cNvSpPr/>
            <p:nvPr/>
          </p:nvSpPr>
          <p:spPr>
            <a:xfrm>
              <a:off x="0" y="0"/>
              <a:ext cx="1438710" cy="186009"/>
            </a:xfrm>
            <a:custGeom>
              <a:rect b="b" l="l" r="r" t="t"/>
              <a:pathLst>
                <a:path extrusionOk="0" h="186009" w="1438710">
                  <a:moveTo>
                    <a:pt x="0" y="0"/>
                  </a:moveTo>
                  <a:lnTo>
                    <a:pt x="1438710" y="0"/>
                  </a:lnTo>
                  <a:lnTo>
                    <a:pt x="1438710" y="186009"/>
                  </a:lnTo>
                  <a:lnTo>
                    <a:pt x="0" y="186009"/>
                  </a:lnTo>
                  <a:close/>
                </a:path>
              </a:pathLst>
            </a:custGeom>
            <a:solidFill>
              <a:srgbClr val="004AE9"/>
            </a:solidFill>
            <a:ln>
              <a:noFill/>
            </a:ln>
          </p:spPr>
        </p:sp>
        <p:sp>
          <p:nvSpPr>
            <p:cNvPr id="823" name="Google Shape;823;p22"/>
            <p:cNvSpPr txBox="1"/>
            <p:nvPr/>
          </p:nvSpPr>
          <p:spPr>
            <a:xfrm>
              <a:off x="0" y="-38100"/>
              <a:ext cx="1438710"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24" name="Google Shape;824;p22"/>
          <p:cNvCxnSpPr/>
          <p:nvPr/>
        </p:nvCxnSpPr>
        <p:spPr>
          <a:xfrm>
            <a:off x="1060790" y="5429494"/>
            <a:ext cx="16235531" cy="0"/>
          </a:xfrm>
          <a:prstGeom prst="straightConnector1">
            <a:avLst/>
          </a:prstGeom>
          <a:noFill/>
          <a:ln cap="flat" cmpd="sng" w="19050">
            <a:solidFill>
              <a:srgbClr val="FFFFFF"/>
            </a:solidFill>
            <a:prstDash val="solid"/>
            <a:round/>
            <a:headEnd len="sm" w="sm" type="none"/>
            <a:tailEnd len="sm" w="sm" type="none"/>
          </a:ln>
        </p:spPr>
      </p:cxnSp>
      <p:cxnSp>
        <p:nvCxnSpPr>
          <p:cNvPr id="825" name="Google Shape;825;p22"/>
          <p:cNvCxnSpPr/>
          <p:nvPr/>
        </p:nvCxnSpPr>
        <p:spPr>
          <a:xfrm>
            <a:off x="1060790" y="6719308"/>
            <a:ext cx="16235531" cy="0"/>
          </a:xfrm>
          <a:prstGeom prst="straightConnector1">
            <a:avLst/>
          </a:prstGeom>
          <a:noFill/>
          <a:ln cap="flat" cmpd="sng" w="19050">
            <a:solidFill>
              <a:srgbClr val="FFFFFF"/>
            </a:solidFill>
            <a:prstDash val="solid"/>
            <a:round/>
            <a:headEnd len="sm" w="sm" type="none"/>
            <a:tailEnd len="sm" w="sm" type="none"/>
          </a:ln>
        </p:spPr>
      </p:cxnSp>
      <p:cxnSp>
        <p:nvCxnSpPr>
          <p:cNvPr id="826" name="Google Shape;826;p22"/>
          <p:cNvCxnSpPr/>
          <p:nvPr/>
        </p:nvCxnSpPr>
        <p:spPr>
          <a:xfrm>
            <a:off x="1060790" y="8277542"/>
            <a:ext cx="16235531" cy="0"/>
          </a:xfrm>
          <a:prstGeom prst="straightConnector1">
            <a:avLst/>
          </a:prstGeom>
          <a:noFill/>
          <a:ln cap="flat" cmpd="sng" w="19050">
            <a:solidFill>
              <a:srgbClr val="FFFFFF"/>
            </a:solidFill>
            <a:prstDash val="solid"/>
            <a:round/>
            <a:headEnd len="sm" w="sm" type="none"/>
            <a:tailEnd len="sm" w="sm" type="none"/>
          </a:ln>
        </p:spPr>
      </p:cxnSp>
      <p:grpSp>
        <p:nvGrpSpPr>
          <p:cNvPr id="827" name="Google Shape;827;p22"/>
          <p:cNvGrpSpPr/>
          <p:nvPr/>
        </p:nvGrpSpPr>
        <p:grpSpPr>
          <a:xfrm>
            <a:off x="3080324" y="3270063"/>
            <a:ext cx="941195" cy="941195"/>
            <a:chOff x="0" y="0"/>
            <a:chExt cx="812800" cy="812800"/>
          </a:xfrm>
        </p:grpSpPr>
        <p:sp>
          <p:nvSpPr>
            <p:cNvPr id="828" name="Google Shape;82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DC"/>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0" name="Google Shape;830;p22"/>
          <p:cNvGrpSpPr/>
          <p:nvPr/>
        </p:nvGrpSpPr>
        <p:grpSpPr>
          <a:xfrm>
            <a:off x="8545044" y="3231291"/>
            <a:ext cx="941195" cy="941195"/>
            <a:chOff x="0" y="0"/>
            <a:chExt cx="812800" cy="812800"/>
          </a:xfrm>
        </p:grpSpPr>
        <p:sp>
          <p:nvSpPr>
            <p:cNvPr id="831" name="Google Shape;83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E9"/>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3" name="Google Shape;833;p22"/>
          <p:cNvGrpSpPr/>
          <p:nvPr/>
        </p:nvGrpSpPr>
        <p:grpSpPr>
          <a:xfrm>
            <a:off x="13899877" y="3231291"/>
            <a:ext cx="941195" cy="941195"/>
            <a:chOff x="0" y="0"/>
            <a:chExt cx="812800" cy="812800"/>
          </a:xfrm>
        </p:grpSpPr>
        <p:sp>
          <p:nvSpPr>
            <p:cNvPr id="834" name="Google Shape;83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5DB5"/>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6" name="Google Shape;836;p22"/>
          <p:cNvGrpSpPr/>
          <p:nvPr/>
        </p:nvGrpSpPr>
        <p:grpSpPr>
          <a:xfrm>
            <a:off x="1028700" y="4540481"/>
            <a:ext cx="16267621" cy="5081990"/>
            <a:chOff x="0" y="-38100"/>
            <a:chExt cx="4284476" cy="1338466"/>
          </a:xfrm>
        </p:grpSpPr>
        <p:sp>
          <p:nvSpPr>
            <p:cNvPr id="837" name="Google Shape;837;p22"/>
            <p:cNvSpPr/>
            <p:nvPr/>
          </p:nvSpPr>
          <p:spPr>
            <a:xfrm>
              <a:off x="0" y="0"/>
              <a:ext cx="4284476" cy="1300366"/>
            </a:xfrm>
            <a:custGeom>
              <a:rect b="b" l="l" r="r" t="t"/>
              <a:pathLst>
                <a:path extrusionOk="0" h="1300366" w="4284476">
                  <a:moveTo>
                    <a:pt x="0" y="0"/>
                  </a:moveTo>
                  <a:lnTo>
                    <a:pt x="4284476" y="0"/>
                  </a:lnTo>
                  <a:lnTo>
                    <a:pt x="4284476" y="1300366"/>
                  </a:lnTo>
                  <a:lnTo>
                    <a:pt x="0" y="1300366"/>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838" name="Google Shape;838;p22"/>
            <p:cNvSpPr txBox="1"/>
            <p:nvPr/>
          </p:nvSpPr>
          <p:spPr>
            <a:xfrm>
              <a:off x="0" y="-38100"/>
              <a:ext cx="4284476" cy="133846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9" name="Google Shape;839;p22"/>
          <p:cNvGrpSpPr/>
          <p:nvPr/>
        </p:nvGrpSpPr>
        <p:grpSpPr>
          <a:xfrm>
            <a:off x="11898804" y="4569056"/>
            <a:ext cx="5375413" cy="850913"/>
            <a:chOff x="0" y="-38100"/>
            <a:chExt cx="1415747" cy="224109"/>
          </a:xfrm>
        </p:grpSpPr>
        <p:sp>
          <p:nvSpPr>
            <p:cNvPr id="840" name="Google Shape;840;p22"/>
            <p:cNvSpPr/>
            <p:nvPr/>
          </p:nvSpPr>
          <p:spPr>
            <a:xfrm>
              <a:off x="0" y="0"/>
              <a:ext cx="1415747" cy="186009"/>
            </a:xfrm>
            <a:custGeom>
              <a:rect b="b" l="l" r="r" t="t"/>
              <a:pathLst>
                <a:path extrusionOk="0" h="186009" w="1415747">
                  <a:moveTo>
                    <a:pt x="0" y="0"/>
                  </a:moveTo>
                  <a:lnTo>
                    <a:pt x="1415747" y="0"/>
                  </a:lnTo>
                  <a:lnTo>
                    <a:pt x="1415747" y="186009"/>
                  </a:lnTo>
                  <a:lnTo>
                    <a:pt x="0" y="186009"/>
                  </a:lnTo>
                  <a:close/>
                </a:path>
              </a:pathLst>
            </a:custGeom>
            <a:solidFill>
              <a:srgbClr val="005EB5"/>
            </a:solidFill>
            <a:ln>
              <a:noFill/>
            </a:ln>
          </p:spPr>
        </p:sp>
        <p:sp>
          <p:nvSpPr>
            <p:cNvPr id="841" name="Google Shape;841;p22"/>
            <p:cNvSpPr txBox="1"/>
            <p:nvPr/>
          </p:nvSpPr>
          <p:spPr>
            <a:xfrm>
              <a:off x="0" y="-38100"/>
              <a:ext cx="1415747" cy="224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42" name="Google Shape;842;p22"/>
          <p:cNvCxnSpPr/>
          <p:nvPr/>
        </p:nvCxnSpPr>
        <p:spPr>
          <a:xfrm rot="10800000">
            <a:off x="11909856" y="4685142"/>
            <a:ext cx="0" cy="4908754"/>
          </a:xfrm>
          <a:prstGeom prst="straightConnector1">
            <a:avLst/>
          </a:prstGeom>
          <a:noFill/>
          <a:ln cap="flat" cmpd="sng" w="19050">
            <a:solidFill>
              <a:srgbClr val="FFFFFF"/>
            </a:solidFill>
            <a:prstDash val="solid"/>
            <a:round/>
            <a:headEnd len="sm" w="sm" type="none"/>
            <a:tailEnd len="sm" w="sm" type="none"/>
          </a:ln>
        </p:spPr>
      </p:cxnSp>
      <p:sp>
        <p:nvSpPr>
          <p:cNvPr id="843" name="Google Shape;843;p22"/>
          <p:cNvSpPr/>
          <p:nvPr/>
        </p:nvSpPr>
        <p:spPr>
          <a:xfrm>
            <a:off x="8774886" y="3428007"/>
            <a:ext cx="481511" cy="546043"/>
          </a:xfrm>
          <a:custGeom>
            <a:rect b="b" l="l" r="r" t="t"/>
            <a:pathLst>
              <a:path extrusionOk="0" h="546043" w="481511">
                <a:moveTo>
                  <a:pt x="0" y="0"/>
                </a:moveTo>
                <a:lnTo>
                  <a:pt x="481510" y="0"/>
                </a:lnTo>
                <a:lnTo>
                  <a:pt x="481510" y="546044"/>
                </a:lnTo>
                <a:lnTo>
                  <a:pt x="0" y="546044"/>
                </a:lnTo>
                <a:lnTo>
                  <a:pt x="0" y="0"/>
                </a:lnTo>
                <a:close/>
              </a:path>
            </a:pathLst>
          </a:custGeom>
          <a:blipFill rotWithShape="1">
            <a:blip r:embed="rId4">
              <a:alphaModFix/>
            </a:blip>
            <a:stretch>
              <a:fillRect b="0" l="0" r="0" t="0"/>
            </a:stretch>
          </a:blipFill>
          <a:ln>
            <a:noFill/>
          </a:ln>
        </p:spPr>
      </p:sp>
      <p:sp>
        <p:nvSpPr>
          <p:cNvPr id="844" name="Google Shape;844;p22"/>
          <p:cNvSpPr/>
          <p:nvPr/>
        </p:nvSpPr>
        <p:spPr>
          <a:xfrm>
            <a:off x="14128209" y="3437362"/>
            <a:ext cx="458302" cy="527335"/>
          </a:xfrm>
          <a:custGeom>
            <a:rect b="b" l="l" r="r" t="t"/>
            <a:pathLst>
              <a:path extrusionOk="0" h="527335" w="458302">
                <a:moveTo>
                  <a:pt x="0" y="0"/>
                </a:moveTo>
                <a:lnTo>
                  <a:pt x="458302" y="0"/>
                </a:lnTo>
                <a:lnTo>
                  <a:pt x="458302" y="527334"/>
                </a:lnTo>
                <a:lnTo>
                  <a:pt x="0" y="527334"/>
                </a:lnTo>
                <a:lnTo>
                  <a:pt x="0" y="0"/>
                </a:lnTo>
                <a:close/>
              </a:path>
            </a:pathLst>
          </a:custGeom>
          <a:blipFill rotWithShape="1">
            <a:blip r:embed="rId5">
              <a:alphaModFix/>
            </a:blip>
            <a:stretch>
              <a:fillRect b="0" l="0" r="0" t="0"/>
            </a:stretch>
          </a:blipFill>
          <a:ln>
            <a:noFill/>
          </a:ln>
        </p:spPr>
      </p:sp>
      <p:sp>
        <p:nvSpPr>
          <p:cNvPr id="845" name="Google Shape;845;p22"/>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846" name="Google Shape;846;p22"/>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847" name="Google Shape;847;p22"/>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848" name="Google Shape;848;p22"/>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849" name="Google Shape;849;p22"/>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850" name="Google Shape;850;p22"/>
          <p:cNvSpPr txBox="1"/>
          <p:nvPr/>
        </p:nvSpPr>
        <p:spPr>
          <a:xfrm>
            <a:off x="1028700" y="1418997"/>
            <a:ext cx="142002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CORRECTIVE ACTION PLAN </a:t>
            </a:r>
            <a:endParaRPr/>
          </a:p>
        </p:txBody>
      </p:sp>
      <p:sp>
        <p:nvSpPr>
          <p:cNvPr id="851" name="Google Shape;851;p22"/>
          <p:cNvSpPr txBox="1"/>
          <p:nvPr/>
        </p:nvSpPr>
        <p:spPr>
          <a:xfrm>
            <a:off x="1028700" y="2482626"/>
            <a:ext cx="8457539"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HP manger</a:t>
            </a:r>
            <a:endParaRPr/>
          </a:p>
        </p:txBody>
      </p:sp>
      <p:sp>
        <p:nvSpPr>
          <p:cNvPr id="852" name="Google Shape;852;p22"/>
          <p:cNvSpPr txBox="1"/>
          <p:nvPr/>
        </p:nvSpPr>
        <p:spPr>
          <a:xfrm>
            <a:off x="1435170" y="4810756"/>
            <a:ext cx="4491248"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ISSUE</a:t>
            </a:r>
            <a:endParaRPr/>
          </a:p>
        </p:txBody>
      </p:sp>
      <p:sp>
        <p:nvSpPr>
          <p:cNvPr id="853" name="Google Shape;853;p22"/>
          <p:cNvSpPr txBox="1"/>
          <p:nvPr/>
        </p:nvSpPr>
        <p:spPr>
          <a:xfrm>
            <a:off x="1435170" y="5903129"/>
            <a:ext cx="44913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Archivo Black"/>
                <a:ea typeface="Archivo Black"/>
                <a:cs typeface="Archivo Black"/>
                <a:sym typeface="Archivo Black"/>
              </a:rPr>
              <a:t>Employee </a:t>
            </a:r>
            <a:r>
              <a:rPr lang="en-US" sz="2400">
                <a:solidFill>
                  <a:srgbClr val="FFFFFF"/>
                </a:solidFill>
                <a:latin typeface="Archivo Black"/>
                <a:ea typeface="Archivo Black"/>
                <a:cs typeface="Archivo Black"/>
                <a:sym typeface="Archivo Black"/>
              </a:rPr>
              <a:t>Turnover</a:t>
            </a:r>
            <a:endParaRPr/>
          </a:p>
        </p:txBody>
      </p:sp>
      <p:sp>
        <p:nvSpPr>
          <p:cNvPr id="854" name="Google Shape;854;p22"/>
          <p:cNvSpPr txBox="1"/>
          <p:nvPr/>
        </p:nvSpPr>
        <p:spPr>
          <a:xfrm>
            <a:off x="1435170" y="7313348"/>
            <a:ext cx="4491248" cy="361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Archivo Black"/>
                <a:ea typeface="Archivo Black"/>
                <a:cs typeface="Archivo Black"/>
                <a:sym typeface="Archivo Black"/>
              </a:rPr>
              <a:t>Training &amp; Compliance</a:t>
            </a:r>
            <a:endParaRPr/>
          </a:p>
        </p:txBody>
      </p:sp>
      <p:sp>
        <p:nvSpPr>
          <p:cNvPr id="855" name="Google Shape;855;p22"/>
          <p:cNvSpPr txBox="1"/>
          <p:nvPr/>
        </p:nvSpPr>
        <p:spPr>
          <a:xfrm>
            <a:off x="1435170" y="8723048"/>
            <a:ext cx="4491248" cy="3619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FFFFF"/>
                </a:solidFill>
                <a:latin typeface="Archivo Black"/>
                <a:ea typeface="Archivo Black"/>
                <a:cs typeface="Archivo Black"/>
                <a:sym typeface="Archivo Black"/>
              </a:rPr>
              <a:t>Discrimination</a:t>
            </a:r>
            <a:endParaRPr/>
          </a:p>
        </p:txBody>
      </p:sp>
      <p:sp>
        <p:nvSpPr>
          <p:cNvPr id="856" name="Google Shape;856;p22"/>
          <p:cNvSpPr txBox="1"/>
          <p:nvPr/>
        </p:nvSpPr>
        <p:spPr>
          <a:xfrm>
            <a:off x="6908761" y="4810756"/>
            <a:ext cx="4491248"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ACTION</a:t>
            </a:r>
            <a:endParaRPr/>
          </a:p>
        </p:txBody>
      </p:sp>
      <p:sp>
        <p:nvSpPr>
          <p:cNvPr id="857" name="Google Shape;857;p22"/>
          <p:cNvSpPr txBox="1"/>
          <p:nvPr/>
        </p:nvSpPr>
        <p:spPr>
          <a:xfrm>
            <a:off x="12383628" y="4810756"/>
            <a:ext cx="4491248"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MEASUREMENT</a:t>
            </a:r>
            <a:endParaRPr/>
          </a:p>
        </p:txBody>
      </p:sp>
      <p:sp>
        <p:nvSpPr>
          <p:cNvPr id="858" name="Google Shape;858;p22"/>
          <p:cNvSpPr txBox="1"/>
          <p:nvPr/>
        </p:nvSpPr>
        <p:spPr>
          <a:xfrm>
            <a:off x="12417622" y="5815956"/>
            <a:ext cx="4457254" cy="488314"/>
          </a:xfrm>
          <a:prstGeom prst="rect">
            <a:avLst/>
          </a:prstGeom>
          <a:noFill/>
          <a:ln>
            <a:noFill/>
          </a:ln>
        </p:spPr>
        <p:txBody>
          <a:bodyPr anchorCtr="0" anchor="t" bIns="0" lIns="0" spcFirstLastPara="1" rIns="0" wrap="square" tIns="0">
            <a:spAutoFit/>
          </a:bodyPr>
          <a:lstStyle/>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p:txBody>
      </p:sp>
      <p:sp>
        <p:nvSpPr>
          <p:cNvPr id="859" name="Google Shape;859;p22"/>
          <p:cNvSpPr txBox="1"/>
          <p:nvPr/>
        </p:nvSpPr>
        <p:spPr>
          <a:xfrm>
            <a:off x="6947776" y="5776764"/>
            <a:ext cx="4457254" cy="488314"/>
          </a:xfrm>
          <a:prstGeom prst="rect">
            <a:avLst/>
          </a:prstGeom>
          <a:noFill/>
          <a:ln>
            <a:noFill/>
          </a:ln>
        </p:spPr>
        <p:txBody>
          <a:bodyPr anchorCtr="0" anchor="t" bIns="0" lIns="0" spcFirstLastPara="1" rIns="0" wrap="square" tIns="0">
            <a:spAutoFit/>
          </a:bodyPr>
          <a:lstStyle/>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p:txBody>
      </p:sp>
      <p:sp>
        <p:nvSpPr>
          <p:cNvPr id="860" name="Google Shape;860;p22"/>
          <p:cNvSpPr txBox="1"/>
          <p:nvPr/>
        </p:nvSpPr>
        <p:spPr>
          <a:xfrm>
            <a:off x="6942755" y="7235879"/>
            <a:ext cx="4457254" cy="488314"/>
          </a:xfrm>
          <a:prstGeom prst="rect">
            <a:avLst/>
          </a:prstGeom>
          <a:noFill/>
          <a:ln>
            <a:noFill/>
          </a:ln>
        </p:spPr>
        <p:txBody>
          <a:bodyPr anchorCtr="0" anchor="t" bIns="0" lIns="0" spcFirstLastPara="1" rIns="0" wrap="square" tIns="0">
            <a:spAutoFit/>
          </a:bodyPr>
          <a:lstStyle/>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p:txBody>
      </p:sp>
      <p:sp>
        <p:nvSpPr>
          <p:cNvPr id="861" name="Google Shape;861;p22"/>
          <p:cNvSpPr txBox="1"/>
          <p:nvPr/>
        </p:nvSpPr>
        <p:spPr>
          <a:xfrm>
            <a:off x="12383628" y="8524293"/>
            <a:ext cx="4457254" cy="488314"/>
          </a:xfrm>
          <a:prstGeom prst="rect">
            <a:avLst/>
          </a:prstGeom>
          <a:noFill/>
          <a:ln>
            <a:noFill/>
          </a:ln>
        </p:spPr>
        <p:txBody>
          <a:bodyPr anchorCtr="0" anchor="t" bIns="0" lIns="0" spcFirstLastPara="1" rIns="0" wrap="square" tIns="0">
            <a:spAutoFit/>
          </a:bodyPr>
          <a:lstStyle/>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a:p>
            <a:pPr indent="-151133" lvl="1" marL="302265" marR="0" rtl="0" algn="l">
              <a:lnSpc>
                <a:spcPct val="140000"/>
              </a:lnSpc>
              <a:spcBef>
                <a:spcPts val="0"/>
              </a:spcBef>
              <a:spcAft>
                <a:spcPts val="0"/>
              </a:spcAft>
              <a:buClr>
                <a:srgbClr val="FFFFFF"/>
              </a:buClr>
              <a:buSzPts val="1400"/>
              <a:buFont typeface="Arial"/>
              <a:buChar char="•"/>
            </a:pPr>
            <a:r>
              <a:rPr b="0" i="0" lang="en-US" sz="1400" u="none" cap="none" strike="noStrike">
                <a:solidFill>
                  <a:srgbClr val="FFFFFF"/>
                </a:solidFill>
                <a:latin typeface="Montserrat"/>
                <a:ea typeface="Montserrat"/>
                <a:cs typeface="Montserrat"/>
                <a:sym typeface="Montserrat"/>
              </a:rPr>
              <a:t>Elaborate on what you want to discuss. </a:t>
            </a:r>
            <a:endParaRPr/>
          </a:p>
        </p:txBody>
      </p:sp>
      <p:pic>
        <p:nvPicPr>
          <p:cNvPr id="862" name="Google Shape;862;p22"/>
          <p:cNvPicPr preferRelativeResize="0"/>
          <p:nvPr/>
        </p:nvPicPr>
        <p:blipFill>
          <a:blip r:embed="rId6">
            <a:alphaModFix/>
          </a:blip>
          <a:stretch>
            <a:fillRect/>
          </a:stretch>
        </p:blipFill>
        <p:spPr>
          <a:xfrm>
            <a:off x="3312671" y="3440133"/>
            <a:ext cx="539075" cy="539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grpSp>
        <p:nvGrpSpPr>
          <p:cNvPr id="867" name="Google Shape;867;p23"/>
          <p:cNvGrpSpPr/>
          <p:nvPr/>
        </p:nvGrpSpPr>
        <p:grpSpPr>
          <a:xfrm>
            <a:off x="0" y="-144661"/>
            <a:ext cx="18288000" cy="10431661"/>
            <a:chOff x="0" y="-38100"/>
            <a:chExt cx="4816593" cy="2747433"/>
          </a:xfrm>
        </p:grpSpPr>
        <p:sp>
          <p:nvSpPr>
            <p:cNvPr id="868" name="Google Shape;868;p2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869" name="Google Shape;869;p23"/>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70" name="Google Shape;870;p23"/>
          <p:cNvPicPr preferRelativeResize="0"/>
          <p:nvPr/>
        </p:nvPicPr>
        <p:blipFill>
          <a:blip r:embed="rId3">
            <a:alphaModFix/>
          </a:blip>
          <a:stretch>
            <a:fillRect/>
          </a:stretch>
        </p:blipFill>
        <p:spPr>
          <a:xfrm>
            <a:off x="12876125" y="3201300"/>
            <a:ext cx="4364125" cy="3987798"/>
          </a:xfrm>
          <a:prstGeom prst="rect">
            <a:avLst/>
          </a:prstGeom>
          <a:noFill/>
          <a:ln>
            <a:noFill/>
          </a:ln>
        </p:spPr>
      </p:pic>
      <p:pic>
        <p:nvPicPr>
          <p:cNvPr id="871" name="Google Shape;871;p23"/>
          <p:cNvPicPr preferRelativeResize="0"/>
          <p:nvPr/>
        </p:nvPicPr>
        <p:blipFill>
          <a:blip r:embed="rId4">
            <a:alphaModFix/>
          </a:blip>
          <a:stretch>
            <a:fillRect/>
          </a:stretch>
        </p:blipFill>
        <p:spPr>
          <a:xfrm>
            <a:off x="6961933" y="3242305"/>
            <a:ext cx="4364125" cy="3987803"/>
          </a:xfrm>
          <a:prstGeom prst="rect">
            <a:avLst/>
          </a:prstGeom>
          <a:noFill/>
          <a:ln>
            <a:noFill/>
          </a:ln>
        </p:spPr>
      </p:pic>
      <p:pic>
        <p:nvPicPr>
          <p:cNvPr id="872" name="Google Shape;872;p23"/>
          <p:cNvPicPr preferRelativeResize="0"/>
          <p:nvPr/>
        </p:nvPicPr>
        <p:blipFill>
          <a:blip r:embed="rId5">
            <a:alphaModFix/>
          </a:blip>
          <a:stretch>
            <a:fillRect/>
          </a:stretch>
        </p:blipFill>
        <p:spPr>
          <a:xfrm>
            <a:off x="1052426" y="3275525"/>
            <a:ext cx="4364125" cy="3981730"/>
          </a:xfrm>
          <a:prstGeom prst="rect">
            <a:avLst/>
          </a:prstGeom>
          <a:noFill/>
          <a:ln>
            <a:noFill/>
          </a:ln>
        </p:spPr>
      </p:pic>
      <p:sp>
        <p:nvSpPr>
          <p:cNvPr id="873" name="Google Shape;873;p23"/>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6">
              <a:alphaModFix/>
            </a:blip>
            <a:stretch>
              <a:fillRect b="0" l="0" r="0" t="0"/>
            </a:stretch>
          </a:blipFill>
          <a:ln>
            <a:noFill/>
          </a:ln>
        </p:spPr>
      </p:sp>
      <p:sp>
        <p:nvSpPr>
          <p:cNvPr id="874" name="Google Shape;874;p23"/>
          <p:cNvSpPr/>
          <p:nvPr/>
        </p:nvSpPr>
        <p:spPr>
          <a:xfrm rot="-5400000">
            <a:off x="14434885" y="-1393255"/>
            <a:ext cx="2459860" cy="5246370"/>
          </a:xfrm>
          <a:custGeom>
            <a:rect b="b" l="l" r="r" t="t"/>
            <a:pathLst>
              <a:path extrusionOk="0" h="5847080" w="2741515">
                <a:moveTo>
                  <a:pt x="2741515" y="5847080"/>
                </a:moveTo>
                <a:lnTo>
                  <a:pt x="0" y="5847080"/>
                </a:lnTo>
                <a:lnTo>
                  <a:pt x="0" y="0"/>
                </a:lnTo>
                <a:lnTo>
                  <a:pt x="1232581" y="0"/>
                </a:lnTo>
                <a:cubicBezTo>
                  <a:pt x="2066530" y="0"/>
                  <a:pt x="2741515" y="702310"/>
                  <a:pt x="2741515" y="1567180"/>
                </a:cubicBezTo>
                <a:lnTo>
                  <a:pt x="2741515" y="5847080"/>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3"/>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876" name="Google Shape;876;p23"/>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877" name="Google Shape;877;p23"/>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878" name="Google Shape;878;p23"/>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879" name="Google Shape;879;p23"/>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880" name="Google Shape;880;p23"/>
          <p:cNvSpPr txBox="1"/>
          <p:nvPr/>
        </p:nvSpPr>
        <p:spPr>
          <a:xfrm>
            <a:off x="1028700" y="1773747"/>
            <a:ext cx="8115300" cy="94932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TESTIMONIALS</a:t>
            </a:r>
            <a:endParaRPr/>
          </a:p>
        </p:txBody>
      </p:sp>
      <p:sp>
        <p:nvSpPr>
          <p:cNvPr id="881" name="Google Shape;881;p23"/>
          <p:cNvSpPr txBox="1"/>
          <p:nvPr/>
        </p:nvSpPr>
        <p:spPr>
          <a:xfrm>
            <a:off x="1577703" y="7804409"/>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CLIENT NAME</a:t>
            </a:r>
            <a:endParaRPr/>
          </a:p>
        </p:txBody>
      </p:sp>
      <p:sp>
        <p:nvSpPr>
          <p:cNvPr id="882" name="Google Shape;882;p23"/>
          <p:cNvSpPr txBox="1"/>
          <p:nvPr/>
        </p:nvSpPr>
        <p:spPr>
          <a:xfrm>
            <a:off x="7557318" y="7749352"/>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CLIENT NAME</a:t>
            </a:r>
            <a:endParaRPr/>
          </a:p>
        </p:txBody>
      </p:sp>
      <p:sp>
        <p:nvSpPr>
          <p:cNvPr id="883" name="Google Shape;883;p23"/>
          <p:cNvSpPr txBox="1"/>
          <p:nvPr/>
        </p:nvSpPr>
        <p:spPr>
          <a:xfrm>
            <a:off x="13539757" y="7749352"/>
            <a:ext cx="330607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CLIENT NAME</a:t>
            </a:r>
            <a:endParaRPr/>
          </a:p>
        </p:txBody>
      </p:sp>
      <p:sp>
        <p:nvSpPr>
          <p:cNvPr id="884" name="Google Shape;884;p23"/>
          <p:cNvSpPr txBox="1"/>
          <p:nvPr/>
        </p:nvSpPr>
        <p:spPr>
          <a:xfrm>
            <a:off x="1410003" y="8442960"/>
            <a:ext cx="3505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885" name="Google Shape;885;p23"/>
          <p:cNvSpPr txBox="1"/>
          <p:nvPr/>
        </p:nvSpPr>
        <p:spPr>
          <a:xfrm>
            <a:off x="7389618" y="8387903"/>
            <a:ext cx="3505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886" name="Google Shape;886;p23"/>
          <p:cNvSpPr txBox="1"/>
          <p:nvPr/>
        </p:nvSpPr>
        <p:spPr>
          <a:xfrm>
            <a:off x="13372057" y="8387903"/>
            <a:ext cx="35058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grpSp>
        <p:nvGrpSpPr>
          <p:cNvPr id="887" name="Google Shape;887;p23"/>
          <p:cNvGrpSpPr/>
          <p:nvPr/>
        </p:nvGrpSpPr>
        <p:grpSpPr>
          <a:xfrm>
            <a:off x="12045968" y="1844489"/>
            <a:ext cx="3914650" cy="876593"/>
            <a:chOff x="0" y="-38100"/>
            <a:chExt cx="1031019" cy="230872"/>
          </a:xfrm>
        </p:grpSpPr>
        <p:sp>
          <p:nvSpPr>
            <p:cNvPr id="888" name="Google Shape;888;p23"/>
            <p:cNvSpPr/>
            <p:nvPr/>
          </p:nvSpPr>
          <p:spPr>
            <a:xfrm>
              <a:off x="0" y="0"/>
              <a:ext cx="1031019" cy="192772"/>
            </a:xfrm>
            <a:custGeom>
              <a:rect b="b" l="l" r="r" t="t"/>
              <a:pathLst>
                <a:path extrusionOk="0" h="192772" w="1031019">
                  <a:moveTo>
                    <a:pt x="0" y="0"/>
                  </a:moveTo>
                  <a:lnTo>
                    <a:pt x="1031019" y="0"/>
                  </a:lnTo>
                  <a:lnTo>
                    <a:pt x="1031019" y="192772"/>
                  </a:lnTo>
                  <a:lnTo>
                    <a:pt x="0" y="192772"/>
                  </a:lnTo>
                  <a:close/>
                </a:path>
              </a:pathLst>
            </a:custGeom>
            <a:solidFill>
              <a:srgbClr val="0000DC">
                <a:alpha val="60000"/>
              </a:srgbClr>
            </a:solidFill>
            <a:ln>
              <a:noFill/>
            </a:ln>
          </p:spPr>
        </p:sp>
        <p:sp>
          <p:nvSpPr>
            <p:cNvPr id="889" name="Google Shape;889;p23"/>
            <p:cNvSpPr txBox="1"/>
            <p:nvPr/>
          </p:nvSpPr>
          <p:spPr>
            <a:xfrm>
              <a:off x="0" y="-38100"/>
              <a:ext cx="1031019" cy="23087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0" name="Google Shape;890;p23"/>
          <p:cNvGrpSpPr/>
          <p:nvPr/>
        </p:nvGrpSpPr>
        <p:grpSpPr>
          <a:xfrm rot="-5400000">
            <a:off x="13306850" y="756392"/>
            <a:ext cx="523224" cy="2465517"/>
            <a:chOff x="0" y="0"/>
            <a:chExt cx="697632" cy="3287356"/>
          </a:xfrm>
        </p:grpSpPr>
        <p:grpSp>
          <p:nvGrpSpPr>
            <p:cNvPr id="891" name="Google Shape;891;p23"/>
            <p:cNvGrpSpPr/>
            <p:nvPr/>
          </p:nvGrpSpPr>
          <p:grpSpPr>
            <a:xfrm>
              <a:off x="0" y="0"/>
              <a:ext cx="697632" cy="697632"/>
              <a:chOff x="0" y="0"/>
              <a:chExt cx="812800" cy="812800"/>
            </a:xfrm>
          </p:grpSpPr>
          <p:sp>
            <p:nvSpPr>
              <p:cNvPr id="892" name="Google Shape;89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4" name="Google Shape;894;p23"/>
            <p:cNvGrpSpPr/>
            <p:nvPr/>
          </p:nvGrpSpPr>
          <p:grpSpPr>
            <a:xfrm>
              <a:off x="0" y="1295192"/>
              <a:ext cx="697632" cy="697632"/>
              <a:chOff x="0" y="0"/>
              <a:chExt cx="812800" cy="812800"/>
            </a:xfrm>
          </p:grpSpPr>
          <p:sp>
            <p:nvSpPr>
              <p:cNvPr id="895" name="Google Shape;89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7" name="Google Shape;897;p23"/>
            <p:cNvGrpSpPr/>
            <p:nvPr/>
          </p:nvGrpSpPr>
          <p:grpSpPr>
            <a:xfrm>
              <a:off x="0" y="2589724"/>
              <a:ext cx="697632" cy="697632"/>
              <a:chOff x="0" y="0"/>
              <a:chExt cx="812800" cy="812800"/>
            </a:xfrm>
          </p:grpSpPr>
          <p:sp>
            <p:nvSpPr>
              <p:cNvPr id="898" name="Google Shape;89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900" name="Google Shape;900;p23"/>
          <p:cNvPicPr preferRelativeResize="0"/>
          <p:nvPr/>
        </p:nvPicPr>
        <p:blipFill>
          <a:blip r:embed="rId7">
            <a:alphaModFix/>
          </a:blip>
          <a:stretch>
            <a:fillRect/>
          </a:stretch>
        </p:blipFill>
        <p:spPr>
          <a:xfrm>
            <a:off x="17090271" y="1477676"/>
            <a:ext cx="583550" cy="8888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grpSp>
        <p:nvGrpSpPr>
          <p:cNvPr id="905" name="Google Shape;905;p24"/>
          <p:cNvGrpSpPr/>
          <p:nvPr/>
        </p:nvGrpSpPr>
        <p:grpSpPr>
          <a:xfrm>
            <a:off x="0" y="-144661"/>
            <a:ext cx="18288000" cy="10431661"/>
            <a:chOff x="0" y="-38100"/>
            <a:chExt cx="4816593" cy="2747433"/>
          </a:xfrm>
        </p:grpSpPr>
        <p:sp>
          <p:nvSpPr>
            <p:cNvPr id="906" name="Google Shape;906;p2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907" name="Google Shape;907;p24"/>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08" name="Google Shape;908;p24"/>
          <p:cNvPicPr preferRelativeResize="0"/>
          <p:nvPr/>
        </p:nvPicPr>
        <p:blipFill>
          <a:blip r:embed="rId3">
            <a:alphaModFix/>
          </a:blip>
          <a:stretch>
            <a:fillRect/>
          </a:stretch>
        </p:blipFill>
        <p:spPr>
          <a:xfrm>
            <a:off x="8062376" y="1613952"/>
            <a:ext cx="9681450" cy="8093206"/>
          </a:xfrm>
          <a:prstGeom prst="rect">
            <a:avLst/>
          </a:prstGeom>
          <a:noFill/>
          <a:ln>
            <a:noFill/>
          </a:ln>
        </p:spPr>
      </p:pic>
      <p:sp>
        <p:nvSpPr>
          <p:cNvPr id="909" name="Google Shape;909;p24"/>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4">
              <a:alphaModFix/>
            </a:blip>
            <a:stretch>
              <a:fillRect b="0" l="0" r="0" t="0"/>
            </a:stretch>
          </a:blipFill>
          <a:ln>
            <a:noFill/>
          </a:ln>
        </p:spPr>
      </p:sp>
      <p:sp>
        <p:nvSpPr>
          <p:cNvPr id="910" name="Google Shape;910;p24"/>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911" name="Google Shape;911;p24"/>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912" name="Google Shape;912;p24"/>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913" name="Google Shape;913;p24"/>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914" name="Google Shape;914;p24"/>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915" name="Google Shape;915;p24"/>
          <p:cNvSpPr txBox="1"/>
          <p:nvPr/>
        </p:nvSpPr>
        <p:spPr>
          <a:xfrm>
            <a:off x="1028700" y="1728240"/>
            <a:ext cx="8115300" cy="94932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ABOUT US</a:t>
            </a:r>
            <a:endParaRPr/>
          </a:p>
        </p:txBody>
      </p:sp>
      <p:sp>
        <p:nvSpPr>
          <p:cNvPr id="916" name="Google Shape;916;p24"/>
          <p:cNvSpPr txBox="1"/>
          <p:nvPr/>
        </p:nvSpPr>
        <p:spPr>
          <a:xfrm>
            <a:off x="1028700" y="2934667"/>
            <a:ext cx="6424500" cy="443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sp>
        <p:nvSpPr>
          <p:cNvPr id="917" name="Google Shape;917;p24"/>
          <p:cNvSpPr/>
          <p:nvPr/>
        </p:nvSpPr>
        <p:spPr>
          <a:xfrm rot="10800000">
            <a:off x="7580131" y="1285119"/>
            <a:ext cx="3127736" cy="3127736"/>
          </a:xfrm>
          <a:custGeom>
            <a:rect b="b" l="l" r="r" t="t"/>
            <a:pathLst>
              <a:path extrusionOk="0" h="6540754" w="6540754">
                <a:moveTo>
                  <a:pt x="6540754" y="0"/>
                </a:moveTo>
                <a:lnTo>
                  <a:pt x="0" y="6540754"/>
                </a:lnTo>
                <a:lnTo>
                  <a:pt x="6540754" y="6540754"/>
                </a:lnTo>
                <a:close/>
              </a:path>
            </a:pathLst>
          </a:custGeom>
          <a:solidFill>
            <a:srgbClr val="0000DC"/>
          </a:solidFill>
          <a:ln>
            <a:noFill/>
          </a:ln>
        </p:spPr>
      </p:sp>
      <p:grpSp>
        <p:nvGrpSpPr>
          <p:cNvPr id="918" name="Google Shape;918;p24"/>
          <p:cNvGrpSpPr/>
          <p:nvPr/>
        </p:nvGrpSpPr>
        <p:grpSpPr>
          <a:xfrm>
            <a:off x="8565722" y="1884142"/>
            <a:ext cx="2465517" cy="523224"/>
            <a:chOff x="0" y="0"/>
            <a:chExt cx="3287356" cy="697632"/>
          </a:xfrm>
        </p:grpSpPr>
        <p:grpSp>
          <p:nvGrpSpPr>
            <p:cNvPr id="919" name="Google Shape;919;p24"/>
            <p:cNvGrpSpPr/>
            <p:nvPr/>
          </p:nvGrpSpPr>
          <p:grpSpPr>
            <a:xfrm rot="-5400000">
              <a:off x="0" y="0"/>
              <a:ext cx="697632" cy="697632"/>
              <a:chOff x="0" y="0"/>
              <a:chExt cx="812800" cy="812800"/>
            </a:xfrm>
          </p:grpSpPr>
          <p:sp>
            <p:nvSpPr>
              <p:cNvPr id="920" name="Google Shape;92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2" name="Google Shape;922;p24"/>
            <p:cNvGrpSpPr/>
            <p:nvPr/>
          </p:nvGrpSpPr>
          <p:grpSpPr>
            <a:xfrm rot="-5400000">
              <a:off x="1295192" y="0"/>
              <a:ext cx="697632" cy="697632"/>
              <a:chOff x="0" y="0"/>
              <a:chExt cx="812800" cy="812800"/>
            </a:xfrm>
          </p:grpSpPr>
          <p:sp>
            <p:nvSpPr>
              <p:cNvPr id="923" name="Google Shape;92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5" name="Google Shape;925;p24"/>
            <p:cNvGrpSpPr/>
            <p:nvPr/>
          </p:nvGrpSpPr>
          <p:grpSpPr>
            <a:xfrm rot="-5400000">
              <a:off x="2589724" y="0"/>
              <a:ext cx="697632" cy="697632"/>
              <a:chOff x="0" y="0"/>
              <a:chExt cx="812800" cy="812800"/>
            </a:xfrm>
          </p:grpSpPr>
          <p:sp>
            <p:nvSpPr>
              <p:cNvPr id="926" name="Google Shape;92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28" name="Google Shape;928;p24"/>
          <p:cNvSpPr/>
          <p:nvPr/>
        </p:nvSpPr>
        <p:spPr>
          <a:xfrm rot="-5400000">
            <a:off x="1282463" y="7372918"/>
            <a:ext cx="2681443" cy="5246370"/>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29" name="Google Shape;929;p24"/>
          <p:cNvGrpSpPr/>
          <p:nvPr/>
        </p:nvGrpSpPr>
        <p:grpSpPr>
          <a:xfrm>
            <a:off x="16120873" y="7580889"/>
            <a:ext cx="2816360" cy="1074492"/>
            <a:chOff x="0" y="-38100"/>
            <a:chExt cx="998901" cy="381099"/>
          </a:xfrm>
        </p:grpSpPr>
        <p:sp>
          <p:nvSpPr>
            <p:cNvPr id="930" name="Google Shape;930;p24"/>
            <p:cNvSpPr/>
            <p:nvPr/>
          </p:nvSpPr>
          <p:spPr>
            <a:xfrm>
              <a:off x="0" y="0"/>
              <a:ext cx="998901" cy="342999"/>
            </a:xfrm>
            <a:custGeom>
              <a:rect b="b" l="l" r="r" t="t"/>
              <a:pathLst>
                <a:path extrusionOk="0" h="342999" w="998901">
                  <a:moveTo>
                    <a:pt x="795701" y="0"/>
                  </a:moveTo>
                  <a:cubicBezTo>
                    <a:pt x="907925" y="0"/>
                    <a:pt x="998901" y="76783"/>
                    <a:pt x="998901" y="171499"/>
                  </a:cubicBezTo>
                  <a:cubicBezTo>
                    <a:pt x="998901" y="266216"/>
                    <a:pt x="907925" y="342999"/>
                    <a:pt x="795701" y="342999"/>
                  </a:cubicBezTo>
                  <a:lnTo>
                    <a:pt x="203200" y="342999"/>
                  </a:lnTo>
                  <a:cubicBezTo>
                    <a:pt x="90976" y="342999"/>
                    <a:pt x="0" y="266216"/>
                    <a:pt x="0" y="171499"/>
                  </a:cubicBezTo>
                  <a:cubicBezTo>
                    <a:pt x="0" y="76783"/>
                    <a:pt x="90976" y="0"/>
                    <a:pt x="203200" y="0"/>
                  </a:cubicBezTo>
                  <a:close/>
                </a:path>
              </a:pathLst>
            </a:custGeom>
            <a:solidFill>
              <a:srgbClr val="005E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4"/>
            <p:cNvSpPr txBox="1"/>
            <p:nvPr/>
          </p:nvSpPr>
          <p:spPr>
            <a:xfrm>
              <a:off x="0" y="-38100"/>
              <a:ext cx="998901" cy="38109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32" name="Google Shape;932;p24"/>
          <p:cNvPicPr preferRelativeResize="0"/>
          <p:nvPr/>
        </p:nvPicPr>
        <p:blipFill>
          <a:blip r:embed="rId5">
            <a:alphaModFix/>
          </a:blip>
          <a:stretch>
            <a:fillRect/>
          </a:stretch>
        </p:blipFill>
        <p:spPr>
          <a:xfrm>
            <a:off x="17441321" y="7198576"/>
            <a:ext cx="583550" cy="888896"/>
          </a:xfrm>
          <a:prstGeom prst="rect">
            <a:avLst/>
          </a:prstGeom>
          <a:noFill/>
          <a:ln>
            <a:noFill/>
          </a:ln>
        </p:spPr>
      </p:pic>
      <p:pic>
        <p:nvPicPr>
          <p:cNvPr id="933" name="Google Shape;933;p24"/>
          <p:cNvPicPr preferRelativeResize="0"/>
          <p:nvPr/>
        </p:nvPicPr>
        <p:blipFill>
          <a:blip r:embed="rId5">
            <a:alphaModFix/>
          </a:blip>
          <a:stretch>
            <a:fillRect/>
          </a:stretch>
        </p:blipFill>
        <p:spPr>
          <a:xfrm>
            <a:off x="4389321" y="8813451"/>
            <a:ext cx="583550" cy="888896"/>
          </a:xfrm>
          <a:prstGeom prst="rect">
            <a:avLst/>
          </a:prstGeom>
          <a:noFill/>
          <a:ln>
            <a:noFill/>
          </a:ln>
        </p:spPr>
      </p:pic>
      <p:pic>
        <p:nvPicPr>
          <p:cNvPr id="934" name="Google Shape;934;p24"/>
          <p:cNvPicPr preferRelativeResize="0"/>
          <p:nvPr/>
        </p:nvPicPr>
        <p:blipFill>
          <a:blip r:embed="rId6">
            <a:alphaModFix/>
          </a:blip>
          <a:stretch>
            <a:fillRect/>
          </a:stretch>
        </p:blipFill>
        <p:spPr>
          <a:xfrm>
            <a:off x="1499421" y="9100464"/>
            <a:ext cx="2465500" cy="12037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grpSp>
        <p:nvGrpSpPr>
          <p:cNvPr id="939" name="Google Shape;939;p25"/>
          <p:cNvGrpSpPr/>
          <p:nvPr/>
        </p:nvGrpSpPr>
        <p:grpSpPr>
          <a:xfrm>
            <a:off x="0" y="-144661"/>
            <a:ext cx="18288000" cy="10431661"/>
            <a:chOff x="0" y="-38100"/>
            <a:chExt cx="4816593" cy="2747433"/>
          </a:xfrm>
        </p:grpSpPr>
        <p:sp>
          <p:nvSpPr>
            <p:cNvPr id="940" name="Google Shape;940;p2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941" name="Google Shape;941;p25"/>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42" name="Google Shape;942;p25"/>
          <p:cNvSpPr/>
          <p:nvPr/>
        </p:nvSpPr>
        <p:spPr>
          <a:xfrm rot="-5400000">
            <a:off x="13475869" y="-2437474"/>
            <a:ext cx="2681443" cy="6942820"/>
          </a:xfrm>
          <a:custGeom>
            <a:rect b="b" l="l" r="r" t="t"/>
            <a:pathLst>
              <a:path extrusionOk="0" h="7737773" w="2988469">
                <a:moveTo>
                  <a:pt x="2988469" y="7737773"/>
                </a:moveTo>
                <a:lnTo>
                  <a:pt x="0" y="7737773"/>
                </a:lnTo>
                <a:lnTo>
                  <a:pt x="0" y="0"/>
                </a:lnTo>
                <a:lnTo>
                  <a:pt x="1343611" y="0"/>
                </a:lnTo>
                <a:cubicBezTo>
                  <a:pt x="2252681" y="0"/>
                  <a:pt x="2988469" y="929407"/>
                  <a:pt x="2988469" y="2073938"/>
                </a:cubicBezTo>
                <a:lnTo>
                  <a:pt x="2988469" y="7737773"/>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3" name="Google Shape;943;p25"/>
          <p:cNvGrpSpPr/>
          <p:nvPr/>
        </p:nvGrpSpPr>
        <p:grpSpPr>
          <a:xfrm>
            <a:off x="13041630" y="1608918"/>
            <a:ext cx="3952327" cy="1446984"/>
            <a:chOff x="0" y="-38100"/>
            <a:chExt cx="1040942" cy="381099"/>
          </a:xfrm>
        </p:grpSpPr>
        <p:sp>
          <p:nvSpPr>
            <p:cNvPr id="944" name="Google Shape;944;p25"/>
            <p:cNvSpPr/>
            <p:nvPr/>
          </p:nvSpPr>
          <p:spPr>
            <a:xfrm>
              <a:off x="0" y="0"/>
              <a:ext cx="1040942" cy="342999"/>
            </a:xfrm>
            <a:custGeom>
              <a:rect b="b" l="l" r="r" t="t"/>
              <a:pathLst>
                <a:path extrusionOk="0" h="342999" w="1040942">
                  <a:moveTo>
                    <a:pt x="837742" y="0"/>
                  </a:moveTo>
                  <a:cubicBezTo>
                    <a:pt x="949966" y="0"/>
                    <a:pt x="1040942" y="76783"/>
                    <a:pt x="1040942" y="171499"/>
                  </a:cubicBezTo>
                  <a:cubicBezTo>
                    <a:pt x="1040942" y="266216"/>
                    <a:pt x="949966" y="342999"/>
                    <a:pt x="837742" y="342999"/>
                  </a:cubicBezTo>
                  <a:lnTo>
                    <a:pt x="203200" y="342999"/>
                  </a:lnTo>
                  <a:cubicBezTo>
                    <a:pt x="90976" y="342999"/>
                    <a:pt x="0" y="266216"/>
                    <a:pt x="0" y="171499"/>
                  </a:cubicBezTo>
                  <a:cubicBezTo>
                    <a:pt x="0" y="76783"/>
                    <a:pt x="90976" y="0"/>
                    <a:pt x="203200" y="0"/>
                  </a:cubicBezTo>
                  <a:close/>
                </a:path>
              </a:pathLst>
            </a:custGeom>
            <a:gradFill>
              <a:gsLst>
                <a:gs pos="0">
                  <a:srgbClr val="07BCF2"/>
                </a:gs>
                <a:gs pos="100000">
                  <a:srgbClr val="011898"/>
                </a:gs>
              </a:gsLst>
              <a:lin ang="27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5"/>
            <p:cNvSpPr txBox="1"/>
            <p:nvPr/>
          </p:nvSpPr>
          <p:spPr>
            <a:xfrm>
              <a:off x="0" y="-38100"/>
              <a:ext cx="1040942" cy="38109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6" name="Google Shape;946;p25"/>
          <p:cNvGrpSpPr/>
          <p:nvPr/>
        </p:nvGrpSpPr>
        <p:grpSpPr>
          <a:xfrm rot="-5400000">
            <a:off x="14108862" y="520820"/>
            <a:ext cx="523224" cy="2465517"/>
            <a:chOff x="0" y="0"/>
            <a:chExt cx="697632" cy="3287356"/>
          </a:xfrm>
        </p:grpSpPr>
        <p:grpSp>
          <p:nvGrpSpPr>
            <p:cNvPr id="947" name="Google Shape;947;p25"/>
            <p:cNvGrpSpPr/>
            <p:nvPr/>
          </p:nvGrpSpPr>
          <p:grpSpPr>
            <a:xfrm>
              <a:off x="0" y="0"/>
              <a:ext cx="697632" cy="697632"/>
              <a:chOff x="0" y="0"/>
              <a:chExt cx="812800" cy="812800"/>
            </a:xfrm>
          </p:grpSpPr>
          <p:sp>
            <p:nvSpPr>
              <p:cNvPr id="948" name="Google Shape;948;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0" name="Google Shape;950;p25"/>
            <p:cNvGrpSpPr/>
            <p:nvPr/>
          </p:nvGrpSpPr>
          <p:grpSpPr>
            <a:xfrm>
              <a:off x="0" y="1295192"/>
              <a:ext cx="697632" cy="697632"/>
              <a:chOff x="0" y="0"/>
              <a:chExt cx="812800" cy="812800"/>
            </a:xfrm>
          </p:grpSpPr>
          <p:sp>
            <p:nvSpPr>
              <p:cNvPr id="951" name="Google Shape;95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3" name="Google Shape;953;p25"/>
            <p:cNvGrpSpPr/>
            <p:nvPr/>
          </p:nvGrpSpPr>
          <p:grpSpPr>
            <a:xfrm>
              <a:off x="0" y="2589724"/>
              <a:ext cx="697632" cy="697632"/>
              <a:chOff x="0" y="0"/>
              <a:chExt cx="812800" cy="812800"/>
            </a:xfrm>
          </p:grpSpPr>
          <p:sp>
            <p:nvSpPr>
              <p:cNvPr id="954" name="Google Shape;95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56" name="Google Shape;956;p25"/>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3">
              <a:alphaModFix/>
            </a:blip>
            <a:stretch>
              <a:fillRect b="0" l="0" r="0" t="0"/>
            </a:stretch>
          </a:blipFill>
          <a:ln>
            <a:noFill/>
          </a:ln>
        </p:spPr>
      </p:sp>
      <p:sp>
        <p:nvSpPr>
          <p:cNvPr id="957" name="Google Shape;957;p25"/>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958" name="Google Shape;958;p25"/>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959" name="Google Shape;959;p25"/>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960" name="Google Shape;960;p25"/>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961" name="Google Shape;961;p25"/>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962" name="Google Shape;962;p25"/>
          <p:cNvSpPr txBox="1"/>
          <p:nvPr/>
        </p:nvSpPr>
        <p:spPr>
          <a:xfrm>
            <a:off x="1028700" y="1867879"/>
            <a:ext cx="8115300" cy="94932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OUR HISTORY</a:t>
            </a:r>
            <a:endParaRPr/>
          </a:p>
        </p:txBody>
      </p:sp>
      <p:sp>
        <p:nvSpPr>
          <p:cNvPr id="963" name="Google Shape;963;p25"/>
          <p:cNvSpPr txBox="1"/>
          <p:nvPr/>
        </p:nvSpPr>
        <p:spPr>
          <a:xfrm>
            <a:off x="1028700" y="7836883"/>
            <a:ext cx="452421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ADD A MAIN POINT</a:t>
            </a:r>
            <a:endParaRPr/>
          </a:p>
        </p:txBody>
      </p:sp>
      <p:sp>
        <p:nvSpPr>
          <p:cNvPr id="964" name="Google Shape;964;p25"/>
          <p:cNvSpPr txBox="1"/>
          <p:nvPr/>
        </p:nvSpPr>
        <p:spPr>
          <a:xfrm>
            <a:off x="7456883" y="7836883"/>
            <a:ext cx="452421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ADD A MAIN POINT</a:t>
            </a:r>
            <a:endParaRPr/>
          </a:p>
        </p:txBody>
      </p:sp>
      <p:sp>
        <p:nvSpPr>
          <p:cNvPr id="965" name="Google Shape;965;p25"/>
          <p:cNvSpPr txBox="1"/>
          <p:nvPr/>
        </p:nvSpPr>
        <p:spPr>
          <a:xfrm>
            <a:off x="13259722" y="7836883"/>
            <a:ext cx="4524219"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ADD A MAIN POINT</a:t>
            </a:r>
            <a:endParaRPr/>
          </a:p>
        </p:txBody>
      </p:sp>
      <p:sp>
        <p:nvSpPr>
          <p:cNvPr id="966" name="Google Shape;966;p25"/>
          <p:cNvSpPr txBox="1"/>
          <p:nvPr/>
        </p:nvSpPr>
        <p:spPr>
          <a:xfrm>
            <a:off x="1028700" y="8442960"/>
            <a:ext cx="3364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967" name="Google Shape;967;p25"/>
          <p:cNvSpPr txBox="1"/>
          <p:nvPr/>
        </p:nvSpPr>
        <p:spPr>
          <a:xfrm>
            <a:off x="7456883" y="8442960"/>
            <a:ext cx="3364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968" name="Google Shape;968;p25"/>
          <p:cNvSpPr txBox="1"/>
          <p:nvPr/>
        </p:nvSpPr>
        <p:spPr>
          <a:xfrm>
            <a:off x="13259722" y="8442960"/>
            <a:ext cx="3364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cxnSp>
        <p:nvCxnSpPr>
          <p:cNvPr id="969" name="Google Shape;969;p25"/>
          <p:cNvCxnSpPr/>
          <p:nvPr/>
        </p:nvCxnSpPr>
        <p:spPr>
          <a:xfrm>
            <a:off x="1239350" y="5133975"/>
            <a:ext cx="15790097" cy="0"/>
          </a:xfrm>
          <a:prstGeom prst="straightConnector1">
            <a:avLst/>
          </a:prstGeom>
          <a:noFill/>
          <a:ln cap="flat" cmpd="sng" w="19050">
            <a:solidFill>
              <a:srgbClr val="FFFFFF"/>
            </a:solidFill>
            <a:prstDash val="solid"/>
            <a:round/>
            <a:headEnd len="sm" w="sm" type="none"/>
            <a:tailEnd len="sm" w="sm" type="none"/>
          </a:ln>
        </p:spPr>
      </p:cxnSp>
      <p:grpSp>
        <p:nvGrpSpPr>
          <p:cNvPr id="970" name="Google Shape;970;p25"/>
          <p:cNvGrpSpPr/>
          <p:nvPr/>
        </p:nvGrpSpPr>
        <p:grpSpPr>
          <a:xfrm rot="5400000">
            <a:off x="2069625" y="2888072"/>
            <a:ext cx="2429006" cy="4510857"/>
            <a:chOff x="0" y="-28575"/>
            <a:chExt cx="639738" cy="1188044"/>
          </a:xfrm>
        </p:grpSpPr>
        <p:sp>
          <p:nvSpPr>
            <p:cNvPr id="971" name="Google Shape;971;p25"/>
            <p:cNvSpPr/>
            <p:nvPr/>
          </p:nvSpPr>
          <p:spPr>
            <a:xfrm>
              <a:off x="0" y="0"/>
              <a:ext cx="639738" cy="1159469"/>
            </a:xfrm>
            <a:custGeom>
              <a:rect b="b" l="l" r="r" t="t"/>
              <a:pathLst>
                <a:path extrusionOk="0" h="1159469" w="639738">
                  <a:moveTo>
                    <a:pt x="0" y="0"/>
                  </a:moveTo>
                  <a:lnTo>
                    <a:pt x="639738" y="0"/>
                  </a:lnTo>
                  <a:lnTo>
                    <a:pt x="639738" y="1159469"/>
                  </a:lnTo>
                  <a:lnTo>
                    <a:pt x="0" y="1159469"/>
                  </a:lnTo>
                  <a:close/>
                </a:path>
              </a:pathLst>
            </a:custGeom>
            <a:solidFill>
              <a:srgbClr val="0000DC"/>
            </a:solidFill>
            <a:ln cap="sq" cmpd="sng" w="19050">
              <a:solidFill>
                <a:srgbClr val="FFFFFF"/>
              </a:solidFill>
              <a:prstDash val="solid"/>
              <a:miter lim="8000"/>
              <a:headEnd len="sm" w="sm" type="none"/>
              <a:tailEnd len="sm" w="sm" type="none"/>
            </a:ln>
          </p:spPr>
        </p:sp>
        <p:sp>
          <p:nvSpPr>
            <p:cNvPr id="972" name="Google Shape;972;p25"/>
            <p:cNvSpPr txBox="1"/>
            <p:nvPr/>
          </p:nvSpPr>
          <p:spPr>
            <a:xfrm>
              <a:off x="0" y="-28575"/>
              <a:ext cx="639738" cy="11880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3" name="Google Shape;973;p25"/>
          <p:cNvGrpSpPr/>
          <p:nvPr/>
        </p:nvGrpSpPr>
        <p:grpSpPr>
          <a:xfrm rot="5400000">
            <a:off x="7983745" y="2888072"/>
            <a:ext cx="2429006" cy="4510857"/>
            <a:chOff x="0" y="-28575"/>
            <a:chExt cx="639738" cy="1188044"/>
          </a:xfrm>
        </p:grpSpPr>
        <p:sp>
          <p:nvSpPr>
            <p:cNvPr id="974" name="Google Shape;974;p25"/>
            <p:cNvSpPr/>
            <p:nvPr/>
          </p:nvSpPr>
          <p:spPr>
            <a:xfrm>
              <a:off x="0" y="0"/>
              <a:ext cx="639738" cy="1159469"/>
            </a:xfrm>
            <a:custGeom>
              <a:rect b="b" l="l" r="r" t="t"/>
              <a:pathLst>
                <a:path extrusionOk="0" h="1159469" w="639738">
                  <a:moveTo>
                    <a:pt x="0" y="0"/>
                  </a:moveTo>
                  <a:lnTo>
                    <a:pt x="639738" y="0"/>
                  </a:lnTo>
                  <a:lnTo>
                    <a:pt x="639738" y="1159469"/>
                  </a:lnTo>
                  <a:lnTo>
                    <a:pt x="0" y="1159469"/>
                  </a:lnTo>
                  <a:close/>
                </a:path>
              </a:pathLst>
            </a:custGeom>
            <a:solidFill>
              <a:srgbClr val="0000DC"/>
            </a:solidFill>
            <a:ln cap="sq" cmpd="sng" w="19050">
              <a:solidFill>
                <a:srgbClr val="FFFFFF"/>
              </a:solidFill>
              <a:prstDash val="solid"/>
              <a:miter lim="8000"/>
              <a:headEnd len="sm" w="sm" type="none"/>
              <a:tailEnd len="sm" w="sm" type="none"/>
            </a:ln>
          </p:spPr>
        </p:sp>
        <p:sp>
          <p:nvSpPr>
            <p:cNvPr id="975" name="Google Shape;975;p25"/>
            <p:cNvSpPr txBox="1"/>
            <p:nvPr/>
          </p:nvSpPr>
          <p:spPr>
            <a:xfrm>
              <a:off x="0" y="-28575"/>
              <a:ext cx="639738" cy="11880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6" name="Google Shape;976;p25"/>
          <p:cNvGrpSpPr/>
          <p:nvPr/>
        </p:nvGrpSpPr>
        <p:grpSpPr>
          <a:xfrm rot="5400000">
            <a:off x="13897865" y="2888072"/>
            <a:ext cx="2429006" cy="4510857"/>
            <a:chOff x="0" y="-28575"/>
            <a:chExt cx="639738" cy="1188044"/>
          </a:xfrm>
        </p:grpSpPr>
        <p:sp>
          <p:nvSpPr>
            <p:cNvPr id="977" name="Google Shape;977;p25"/>
            <p:cNvSpPr/>
            <p:nvPr/>
          </p:nvSpPr>
          <p:spPr>
            <a:xfrm>
              <a:off x="0" y="0"/>
              <a:ext cx="639738" cy="1159469"/>
            </a:xfrm>
            <a:custGeom>
              <a:rect b="b" l="l" r="r" t="t"/>
              <a:pathLst>
                <a:path extrusionOk="0" h="1159469" w="639738">
                  <a:moveTo>
                    <a:pt x="0" y="0"/>
                  </a:moveTo>
                  <a:lnTo>
                    <a:pt x="639738" y="0"/>
                  </a:lnTo>
                  <a:lnTo>
                    <a:pt x="639738" y="1159469"/>
                  </a:lnTo>
                  <a:lnTo>
                    <a:pt x="0" y="1159469"/>
                  </a:lnTo>
                  <a:close/>
                </a:path>
              </a:pathLst>
            </a:custGeom>
            <a:solidFill>
              <a:srgbClr val="0000DC"/>
            </a:solidFill>
            <a:ln cap="sq" cmpd="sng" w="19050">
              <a:solidFill>
                <a:srgbClr val="FFFFFF"/>
              </a:solidFill>
              <a:prstDash val="solid"/>
              <a:miter lim="8000"/>
              <a:headEnd len="sm" w="sm" type="none"/>
              <a:tailEnd len="sm" w="sm" type="none"/>
            </a:ln>
          </p:spPr>
        </p:sp>
        <p:sp>
          <p:nvSpPr>
            <p:cNvPr id="978" name="Google Shape;978;p25"/>
            <p:cNvSpPr txBox="1"/>
            <p:nvPr/>
          </p:nvSpPr>
          <p:spPr>
            <a:xfrm>
              <a:off x="0" y="-28575"/>
              <a:ext cx="639738" cy="11880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9" name="Google Shape;979;p25"/>
          <p:cNvSpPr/>
          <p:nvPr/>
        </p:nvSpPr>
        <p:spPr>
          <a:xfrm>
            <a:off x="8485717" y="4267813"/>
            <a:ext cx="1316566" cy="1732323"/>
          </a:xfrm>
          <a:custGeom>
            <a:rect b="b" l="l" r="r" t="t"/>
            <a:pathLst>
              <a:path extrusionOk="0" h="1732323" w="1316566">
                <a:moveTo>
                  <a:pt x="0" y="0"/>
                </a:moveTo>
                <a:lnTo>
                  <a:pt x="1316566" y="0"/>
                </a:lnTo>
                <a:lnTo>
                  <a:pt x="1316566" y="1732324"/>
                </a:lnTo>
                <a:lnTo>
                  <a:pt x="0" y="1732324"/>
                </a:lnTo>
                <a:lnTo>
                  <a:pt x="0" y="0"/>
                </a:lnTo>
                <a:close/>
              </a:path>
            </a:pathLst>
          </a:custGeom>
          <a:blipFill rotWithShape="1">
            <a:blip r:embed="rId4">
              <a:alphaModFix/>
            </a:blip>
            <a:stretch>
              <a:fillRect b="0" l="0" r="0" t="0"/>
            </a:stretch>
          </a:blipFill>
          <a:ln>
            <a:noFill/>
          </a:ln>
        </p:spPr>
      </p:sp>
      <p:pic>
        <p:nvPicPr>
          <p:cNvPr id="980" name="Google Shape;980;p25"/>
          <p:cNvPicPr preferRelativeResize="0"/>
          <p:nvPr/>
        </p:nvPicPr>
        <p:blipFill>
          <a:blip r:embed="rId5">
            <a:alphaModFix/>
          </a:blip>
          <a:stretch>
            <a:fillRect/>
          </a:stretch>
        </p:blipFill>
        <p:spPr>
          <a:xfrm>
            <a:off x="2452875" y="4121741"/>
            <a:ext cx="1952425" cy="1898934"/>
          </a:xfrm>
          <a:prstGeom prst="rect">
            <a:avLst/>
          </a:prstGeom>
          <a:noFill/>
          <a:ln>
            <a:noFill/>
          </a:ln>
        </p:spPr>
      </p:pic>
      <p:pic>
        <p:nvPicPr>
          <p:cNvPr id="981" name="Google Shape;981;p25"/>
          <p:cNvPicPr preferRelativeResize="0"/>
          <p:nvPr/>
        </p:nvPicPr>
        <p:blipFill>
          <a:blip r:embed="rId6">
            <a:alphaModFix/>
          </a:blip>
          <a:stretch>
            <a:fillRect/>
          </a:stretch>
        </p:blipFill>
        <p:spPr>
          <a:xfrm>
            <a:off x="14136409" y="4362927"/>
            <a:ext cx="1951905" cy="1732300"/>
          </a:xfrm>
          <a:prstGeom prst="rect">
            <a:avLst/>
          </a:prstGeom>
          <a:noFill/>
          <a:ln>
            <a:noFill/>
          </a:ln>
        </p:spPr>
      </p:pic>
      <p:pic>
        <p:nvPicPr>
          <p:cNvPr id="982" name="Google Shape;982;p25"/>
          <p:cNvPicPr preferRelativeResize="0"/>
          <p:nvPr/>
        </p:nvPicPr>
        <p:blipFill>
          <a:blip r:embed="rId7">
            <a:alphaModFix/>
          </a:blip>
          <a:stretch>
            <a:fillRect/>
          </a:stretch>
        </p:blipFill>
        <p:spPr>
          <a:xfrm>
            <a:off x="16320894" y="1313250"/>
            <a:ext cx="2133931" cy="2122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id="987" name="Google Shape;987;p26"/>
          <p:cNvPicPr preferRelativeResize="0"/>
          <p:nvPr/>
        </p:nvPicPr>
        <p:blipFill>
          <a:blip r:embed="rId3">
            <a:alphaModFix/>
          </a:blip>
          <a:stretch>
            <a:fillRect/>
          </a:stretch>
        </p:blipFill>
        <p:spPr>
          <a:xfrm>
            <a:off x="39516" y="0"/>
            <a:ext cx="18208968" cy="10287000"/>
          </a:xfrm>
          <a:prstGeom prst="rect">
            <a:avLst/>
          </a:prstGeom>
          <a:noFill/>
          <a:ln>
            <a:noFill/>
          </a:ln>
        </p:spPr>
      </p:pic>
      <p:grpSp>
        <p:nvGrpSpPr>
          <p:cNvPr id="988" name="Google Shape;988;p26"/>
          <p:cNvGrpSpPr/>
          <p:nvPr/>
        </p:nvGrpSpPr>
        <p:grpSpPr>
          <a:xfrm rot="5400000">
            <a:off x="8034052" y="-75444"/>
            <a:ext cx="2328392" cy="18396496"/>
            <a:chOff x="0" y="-28575"/>
            <a:chExt cx="613239" cy="4845168"/>
          </a:xfrm>
        </p:grpSpPr>
        <p:sp>
          <p:nvSpPr>
            <p:cNvPr id="989" name="Google Shape;989;p26"/>
            <p:cNvSpPr/>
            <p:nvPr/>
          </p:nvSpPr>
          <p:spPr>
            <a:xfrm>
              <a:off x="0" y="0"/>
              <a:ext cx="613239" cy="4816592"/>
            </a:xfrm>
            <a:custGeom>
              <a:rect b="b" l="l" r="r" t="t"/>
              <a:pathLst>
                <a:path extrusionOk="0" h="4816592" w="613239">
                  <a:moveTo>
                    <a:pt x="0" y="0"/>
                  </a:moveTo>
                  <a:lnTo>
                    <a:pt x="613239" y="0"/>
                  </a:lnTo>
                  <a:lnTo>
                    <a:pt x="613239" y="4816592"/>
                  </a:lnTo>
                  <a:lnTo>
                    <a:pt x="0" y="4816592"/>
                  </a:lnTo>
                  <a:close/>
                </a:path>
              </a:pathLst>
            </a:custGeom>
            <a:solidFill>
              <a:srgbClr val="0000DC"/>
            </a:solidFill>
            <a:ln cap="sq" cmpd="sng" w="95250">
              <a:solidFill>
                <a:srgbClr val="FFFFFF"/>
              </a:solidFill>
              <a:prstDash val="solid"/>
              <a:miter lim="8000"/>
              <a:headEnd len="sm" w="sm" type="none"/>
              <a:tailEnd len="sm" w="sm" type="none"/>
            </a:ln>
          </p:spPr>
        </p:sp>
        <p:sp>
          <p:nvSpPr>
            <p:cNvPr id="990" name="Google Shape;990;p26"/>
            <p:cNvSpPr txBox="1"/>
            <p:nvPr/>
          </p:nvSpPr>
          <p:spPr>
            <a:xfrm>
              <a:off x="0" y="-28575"/>
              <a:ext cx="613239" cy="484516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1" name="Google Shape;991;p26"/>
          <p:cNvSpPr txBox="1"/>
          <p:nvPr/>
        </p:nvSpPr>
        <p:spPr>
          <a:xfrm>
            <a:off x="3614045" y="8084084"/>
            <a:ext cx="111522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grpSp>
        <p:nvGrpSpPr>
          <p:cNvPr id="996" name="Google Shape;996;p27"/>
          <p:cNvGrpSpPr/>
          <p:nvPr/>
        </p:nvGrpSpPr>
        <p:grpSpPr>
          <a:xfrm>
            <a:off x="0" y="-144661"/>
            <a:ext cx="18288000" cy="10431661"/>
            <a:chOff x="0" y="-38100"/>
            <a:chExt cx="4816593" cy="2747433"/>
          </a:xfrm>
        </p:grpSpPr>
        <p:sp>
          <p:nvSpPr>
            <p:cNvPr id="997" name="Google Shape;997;p2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998" name="Google Shape;998;p27"/>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9" name="Google Shape;999;p27"/>
          <p:cNvGrpSpPr/>
          <p:nvPr/>
        </p:nvGrpSpPr>
        <p:grpSpPr>
          <a:xfrm>
            <a:off x="15089758" y="1107310"/>
            <a:ext cx="5302345" cy="2899719"/>
            <a:chOff x="0" y="-38100"/>
            <a:chExt cx="812800" cy="444500"/>
          </a:xfrm>
        </p:grpSpPr>
        <p:sp>
          <p:nvSpPr>
            <p:cNvPr id="1000" name="Google Shape;1000;p2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1CDAFF">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7"/>
            <p:cNvSpPr txBox="1"/>
            <p:nvPr/>
          </p:nvSpPr>
          <p:spPr>
            <a:xfrm>
              <a:off x="0" y="-38100"/>
              <a:ext cx="81280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2" name="Google Shape;1002;p27"/>
          <p:cNvGrpSpPr/>
          <p:nvPr/>
        </p:nvGrpSpPr>
        <p:grpSpPr>
          <a:xfrm>
            <a:off x="16767139" y="2438533"/>
            <a:ext cx="4492427" cy="2456795"/>
            <a:chOff x="0" y="-38100"/>
            <a:chExt cx="812800" cy="444500"/>
          </a:xfrm>
        </p:grpSpPr>
        <p:sp>
          <p:nvSpPr>
            <p:cNvPr id="1003" name="Google Shape;1003;p2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428625">
              <a:solidFill>
                <a:srgbClr val="005EB5">
                  <a:alpha val="69803"/>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7"/>
            <p:cNvSpPr txBox="1"/>
            <p:nvPr/>
          </p:nvSpPr>
          <p:spPr>
            <a:xfrm>
              <a:off x="0" y="-38100"/>
              <a:ext cx="81280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5" name="Google Shape;1005;p27"/>
          <p:cNvSpPr/>
          <p:nvPr/>
        </p:nvSpPr>
        <p:spPr>
          <a:xfrm rot="5400000">
            <a:off x="14324093" y="-1282463"/>
            <a:ext cx="2681443" cy="5246370"/>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7"/>
          <p:cNvSpPr/>
          <p:nvPr/>
        </p:nvSpPr>
        <p:spPr>
          <a:xfrm rot="10800000">
            <a:off x="12599007" y="5092879"/>
            <a:ext cx="2681443" cy="5246370"/>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7"/>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3">
              <a:alphaModFix/>
            </a:blip>
            <a:stretch>
              <a:fillRect b="0" l="0" r="0" t="0"/>
            </a:stretch>
          </a:blipFill>
          <a:ln>
            <a:noFill/>
          </a:ln>
        </p:spPr>
      </p:sp>
      <p:sp>
        <p:nvSpPr>
          <p:cNvPr id="1008" name="Google Shape;1008;p27"/>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009" name="Google Shape;1009;p27"/>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010" name="Google Shape;1010;p27"/>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011" name="Google Shape;1011;p27"/>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012" name="Google Shape;1012;p27"/>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013" name="Google Shape;1013;p27"/>
          <p:cNvSpPr txBox="1"/>
          <p:nvPr/>
        </p:nvSpPr>
        <p:spPr>
          <a:xfrm>
            <a:off x="1028700" y="2555092"/>
            <a:ext cx="9714000" cy="430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WRITE AN ORIGINAL STATEMENT OR INSPIRING QUOTE</a:t>
            </a:r>
            <a:endParaRPr/>
          </a:p>
        </p:txBody>
      </p:sp>
      <p:sp>
        <p:nvSpPr>
          <p:cNvPr id="1014" name="Google Shape;1014;p27"/>
          <p:cNvSpPr txBox="1"/>
          <p:nvPr/>
        </p:nvSpPr>
        <p:spPr>
          <a:xfrm>
            <a:off x="1028700" y="7081286"/>
            <a:ext cx="128049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 Include a credit, citation, or supporting message</a:t>
            </a:r>
            <a:endParaRPr/>
          </a:p>
        </p:txBody>
      </p:sp>
      <p:sp>
        <p:nvSpPr>
          <p:cNvPr id="1015" name="Google Shape;1015;p27"/>
          <p:cNvSpPr/>
          <p:nvPr/>
        </p:nvSpPr>
        <p:spPr>
          <a:xfrm rot="5400000">
            <a:off x="11098771" y="5535334"/>
            <a:ext cx="2945218" cy="2945218"/>
          </a:xfrm>
          <a:custGeom>
            <a:rect b="b" l="l" r="r" t="t"/>
            <a:pathLst>
              <a:path extrusionOk="0" h="6540754" w="6540754">
                <a:moveTo>
                  <a:pt x="6540754" y="0"/>
                </a:moveTo>
                <a:lnTo>
                  <a:pt x="0" y="6540754"/>
                </a:lnTo>
                <a:lnTo>
                  <a:pt x="6540754" y="6540754"/>
                </a:lnTo>
                <a:close/>
              </a:path>
            </a:pathLst>
          </a:custGeom>
          <a:solidFill>
            <a:srgbClr val="004AE9"/>
          </a:solidFill>
          <a:ln>
            <a:noFill/>
          </a:ln>
        </p:spPr>
      </p:sp>
      <p:grpSp>
        <p:nvGrpSpPr>
          <p:cNvPr id="1016" name="Google Shape;1016;p27"/>
          <p:cNvGrpSpPr/>
          <p:nvPr/>
        </p:nvGrpSpPr>
        <p:grpSpPr>
          <a:xfrm>
            <a:off x="15664815" y="4632301"/>
            <a:ext cx="3437581" cy="2388024"/>
            <a:chOff x="0" y="0"/>
            <a:chExt cx="4583442" cy="3184032"/>
          </a:xfrm>
        </p:grpSpPr>
        <p:cxnSp>
          <p:nvCxnSpPr>
            <p:cNvPr id="1017" name="Google Shape;1017;p27"/>
            <p:cNvCxnSpPr/>
            <p:nvPr/>
          </p:nvCxnSpPr>
          <p:spPr>
            <a:xfrm>
              <a:off x="0" y="1195134"/>
              <a:ext cx="4583442" cy="0"/>
            </a:xfrm>
            <a:prstGeom prst="straightConnector1">
              <a:avLst/>
            </a:prstGeom>
            <a:noFill/>
            <a:ln cap="flat" cmpd="sng" w="304800">
              <a:solidFill>
                <a:srgbClr val="12BDFF"/>
              </a:solidFill>
              <a:prstDash val="solid"/>
              <a:round/>
              <a:headEnd len="sm" w="sm" type="none"/>
              <a:tailEnd len="sm" w="sm" type="none"/>
            </a:ln>
          </p:spPr>
        </p:cxnSp>
        <p:cxnSp>
          <p:nvCxnSpPr>
            <p:cNvPr id="1018" name="Google Shape;1018;p27"/>
            <p:cNvCxnSpPr/>
            <p:nvPr/>
          </p:nvCxnSpPr>
          <p:spPr>
            <a:xfrm>
              <a:off x="0" y="1626195"/>
              <a:ext cx="4583442" cy="0"/>
            </a:xfrm>
            <a:prstGeom prst="straightConnector1">
              <a:avLst/>
            </a:prstGeom>
            <a:noFill/>
            <a:ln cap="flat" cmpd="sng" w="304800">
              <a:solidFill>
                <a:srgbClr val="12BDFF"/>
              </a:solidFill>
              <a:prstDash val="solid"/>
              <a:round/>
              <a:headEnd len="sm" w="sm" type="none"/>
              <a:tailEnd len="sm" w="sm" type="none"/>
            </a:ln>
          </p:spPr>
        </p:cxnSp>
        <p:cxnSp>
          <p:nvCxnSpPr>
            <p:cNvPr id="1019" name="Google Shape;1019;p27"/>
            <p:cNvCxnSpPr/>
            <p:nvPr/>
          </p:nvCxnSpPr>
          <p:spPr>
            <a:xfrm>
              <a:off x="0" y="2057255"/>
              <a:ext cx="4583442" cy="0"/>
            </a:xfrm>
            <a:prstGeom prst="straightConnector1">
              <a:avLst/>
            </a:prstGeom>
            <a:noFill/>
            <a:ln cap="flat" cmpd="sng" w="304800">
              <a:solidFill>
                <a:srgbClr val="12BDFF"/>
              </a:solidFill>
              <a:prstDash val="solid"/>
              <a:round/>
              <a:headEnd len="sm" w="sm" type="none"/>
              <a:tailEnd len="sm" w="sm" type="none"/>
            </a:ln>
          </p:spPr>
        </p:cxnSp>
        <p:cxnSp>
          <p:nvCxnSpPr>
            <p:cNvPr id="1020" name="Google Shape;1020;p27"/>
            <p:cNvCxnSpPr/>
            <p:nvPr/>
          </p:nvCxnSpPr>
          <p:spPr>
            <a:xfrm rot="10800000">
              <a:off x="809610" y="0"/>
              <a:ext cx="0" cy="3184032"/>
            </a:xfrm>
            <a:prstGeom prst="straightConnector1">
              <a:avLst/>
            </a:prstGeom>
            <a:noFill/>
            <a:ln cap="flat" cmpd="sng" w="25400">
              <a:solidFill>
                <a:srgbClr val="FFFFFF"/>
              </a:solidFill>
              <a:prstDash val="solid"/>
              <a:round/>
              <a:headEnd len="sm" w="sm" type="none"/>
              <a:tailEnd len="sm" w="sm" type="none"/>
            </a:ln>
          </p:spPr>
        </p:cxnSp>
        <p:cxnSp>
          <p:nvCxnSpPr>
            <p:cNvPr id="1021" name="Google Shape;1021;p27"/>
            <p:cNvCxnSpPr/>
            <p:nvPr/>
          </p:nvCxnSpPr>
          <p:spPr>
            <a:xfrm rot="10800000">
              <a:off x="1149877" y="0"/>
              <a:ext cx="0" cy="3184032"/>
            </a:xfrm>
            <a:prstGeom prst="straightConnector1">
              <a:avLst/>
            </a:prstGeom>
            <a:noFill/>
            <a:ln cap="flat" cmpd="sng" w="25400">
              <a:solidFill>
                <a:srgbClr val="FFFFFF"/>
              </a:solidFill>
              <a:prstDash val="solid"/>
              <a:round/>
              <a:headEnd len="sm" w="sm" type="none"/>
              <a:tailEnd len="sm" w="sm" type="none"/>
            </a:ln>
          </p:spPr>
        </p:cxnSp>
        <p:cxnSp>
          <p:nvCxnSpPr>
            <p:cNvPr id="1022" name="Google Shape;1022;p27"/>
            <p:cNvCxnSpPr/>
            <p:nvPr/>
          </p:nvCxnSpPr>
          <p:spPr>
            <a:xfrm rot="10800000">
              <a:off x="1490144" y="0"/>
              <a:ext cx="0" cy="3184032"/>
            </a:xfrm>
            <a:prstGeom prst="straightConnector1">
              <a:avLst/>
            </a:prstGeom>
            <a:noFill/>
            <a:ln cap="flat" cmpd="sng" w="25400">
              <a:solidFill>
                <a:srgbClr val="FFFFFF"/>
              </a:solidFill>
              <a:prstDash val="solid"/>
              <a:round/>
              <a:headEnd len="sm" w="sm" type="none"/>
              <a:tailEnd len="sm" w="sm" type="none"/>
            </a:ln>
          </p:spPr>
        </p:cxnSp>
      </p:grpSp>
      <p:grpSp>
        <p:nvGrpSpPr>
          <p:cNvPr id="1023" name="Google Shape;1023;p27"/>
          <p:cNvGrpSpPr/>
          <p:nvPr/>
        </p:nvGrpSpPr>
        <p:grpSpPr>
          <a:xfrm>
            <a:off x="11145280" y="1757726"/>
            <a:ext cx="3792701" cy="1446984"/>
            <a:chOff x="0" y="-38100"/>
            <a:chExt cx="998901" cy="381099"/>
          </a:xfrm>
        </p:grpSpPr>
        <p:sp>
          <p:nvSpPr>
            <p:cNvPr id="1024" name="Google Shape;1024;p27"/>
            <p:cNvSpPr/>
            <p:nvPr/>
          </p:nvSpPr>
          <p:spPr>
            <a:xfrm>
              <a:off x="0" y="0"/>
              <a:ext cx="998901" cy="342999"/>
            </a:xfrm>
            <a:custGeom>
              <a:rect b="b" l="l" r="r" t="t"/>
              <a:pathLst>
                <a:path extrusionOk="0" h="342999" w="998901">
                  <a:moveTo>
                    <a:pt x="795701" y="0"/>
                  </a:moveTo>
                  <a:cubicBezTo>
                    <a:pt x="907925" y="0"/>
                    <a:pt x="998901" y="76783"/>
                    <a:pt x="998901" y="171499"/>
                  </a:cubicBezTo>
                  <a:cubicBezTo>
                    <a:pt x="998901" y="266216"/>
                    <a:pt x="907925" y="342999"/>
                    <a:pt x="795701" y="342999"/>
                  </a:cubicBezTo>
                  <a:lnTo>
                    <a:pt x="203200" y="342999"/>
                  </a:lnTo>
                  <a:cubicBezTo>
                    <a:pt x="90976" y="342999"/>
                    <a:pt x="0" y="266216"/>
                    <a:pt x="0" y="171499"/>
                  </a:cubicBezTo>
                  <a:cubicBezTo>
                    <a:pt x="0" y="76783"/>
                    <a:pt x="90976" y="0"/>
                    <a:pt x="203200" y="0"/>
                  </a:cubicBezTo>
                  <a:close/>
                </a:path>
              </a:pathLst>
            </a:custGeom>
            <a:solidFill>
              <a:srgbClr val="005EFF">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7"/>
            <p:cNvSpPr txBox="1"/>
            <p:nvPr/>
          </p:nvSpPr>
          <p:spPr>
            <a:xfrm>
              <a:off x="0" y="-38100"/>
              <a:ext cx="998901" cy="38109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6" name="Google Shape;1026;p27"/>
          <p:cNvGrpSpPr/>
          <p:nvPr/>
        </p:nvGrpSpPr>
        <p:grpSpPr>
          <a:xfrm>
            <a:off x="12780018" y="1340722"/>
            <a:ext cx="523224" cy="2465517"/>
            <a:chOff x="0" y="0"/>
            <a:chExt cx="697632" cy="3287356"/>
          </a:xfrm>
        </p:grpSpPr>
        <p:grpSp>
          <p:nvGrpSpPr>
            <p:cNvPr id="1027" name="Google Shape;1027;p27"/>
            <p:cNvGrpSpPr/>
            <p:nvPr/>
          </p:nvGrpSpPr>
          <p:grpSpPr>
            <a:xfrm>
              <a:off x="0" y="0"/>
              <a:ext cx="697632" cy="697632"/>
              <a:chOff x="0" y="0"/>
              <a:chExt cx="812800" cy="812800"/>
            </a:xfrm>
          </p:grpSpPr>
          <p:sp>
            <p:nvSpPr>
              <p:cNvPr id="1028" name="Google Shape;102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0" name="Google Shape;1030;p27"/>
            <p:cNvGrpSpPr/>
            <p:nvPr/>
          </p:nvGrpSpPr>
          <p:grpSpPr>
            <a:xfrm>
              <a:off x="0" y="1295192"/>
              <a:ext cx="697632" cy="697632"/>
              <a:chOff x="0" y="0"/>
              <a:chExt cx="812800" cy="812800"/>
            </a:xfrm>
          </p:grpSpPr>
          <p:sp>
            <p:nvSpPr>
              <p:cNvPr id="1031" name="Google Shape;103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3" name="Google Shape;1033;p27"/>
            <p:cNvGrpSpPr/>
            <p:nvPr/>
          </p:nvGrpSpPr>
          <p:grpSpPr>
            <a:xfrm>
              <a:off x="0" y="2589724"/>
              <a:ext cx="697632" cy="697632"/>
              <a:chOff x="0" y="0"/>
              <a:chExt cx="812800" cy="812800"/>
            </a:xfrm>
          </p:grpSpPr>
          <p:sp>
            <p:nvSpPr>
              <p:cNvPr id="1034" name="Google Shape;103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36" name="Google Shape;1036;p27"/>
          <p:cNvGrpSpPr/>
          <p:nvPr/>
        </p:nvGrpSpPr>
        <p:grpSpPr>
          <a:xfrm>
            <a:off x="16595125" y="7384559"/>
            <a:ext cx="1390847" cy="1390847"/>
            <a:chOff x="0" y="0"/>
            <a:chExt cx="812800" cy="812800"/>
          </a:xfrm>
        </p:grpSpPr>
        <p:sp>
          <p:nvSpPr>
            <p:cNvPr id="1037" name="Google Shape;1037;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143F9">
                <a:alpha val="60000"/>
              </a:srgbClr>
            </a:solidFill>
            <a:ln>
              <a:noFill/>
            </a:ln>
          </p:spPr>
        </p:sp>
        <p:sp>
          <p:nvSpPr>
            <p:cNvPr id="1038" name="Google Shape;1038;p27"/>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9" name="Google Shape;1039;p27"/>
          <p:cNvGrpSpPr/>
          <p:nvPr/>
        </p:nvGrpSpPr>
        <p:grpSpPr>
          <a:xfrm>
            <a:off x="16636891" y="8319766"/>
            <a:ext cx="1390847" cy="1390847"/>
            <a:chOff x="0" y="0"/>
            <a:chExt cx="812800" cy="812800"/>
          </a:xfrm>
        </p:grpSpPr>
        <p:sp>
          <p:nvSpPr>
            <p:cNvPr id="1040" name="Google Shape;1040;p2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143F9">
                <a:alpha val="60000"/>
              </a:srgbClr>
            </a:solidFill>
            <a:ln>
              <a:noFill/>
            </a:ln>
          </p:spPr>
        </p:sp>
        <p:sp>
          <p:nvSpPr>
            <p:cNvPr id="1041" name="Google Shape;1041;p27"/>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42" name="Google Shape;1042;p27"/>
          <p:cNvPicPr preferRelativeResize="0"/>
          <p:nvPr/>
        </p:nvPicPr>
        <p:blipFill>
          <a:blip r:embed="rId4">
            <a:alphaModFix/>
          </a:blip>
          <a:stretch>
            <a:fillRect/>
          </a:stretch>
        </p:blipFill>
        <p:spPr>
          <a:xfrm>
            <a:off x="10621800" y="3655577"/>
            <a:ext cx="6668751" cy="60652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grpSp>
        <p:nvGrpSpPr>
          <p:cNvPr id="1047" name="Google Shape;1047;p28"/>
          <p:cNvGrpSpPr/>
          <p:nvPr/>
        </p:nvGrpSpPr>
        <p:grpSpPr>
          <a:xfrm>
            <a:off x="0" y="-144662"/>
            <a:ext cx="18288122" cy="10431728"/>
            <a:chOff x="0" y="-38100"/>
            <a:chExt cx="4816593" cy="2747433"/>
          </a:xfrm>
        </p:grpSpPr>
        <p:sp>
          <p:nvSpPr>
            <p:cNvPr id="1048" name="Google Shape;1048;p2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1049" name="Google Shape;1049;p28"/>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50" name="Google Shape;1050;p28"/>
          <p:cNvPicPr preferRelativeResize="0"/>
          <p:nvPr/>
        </p:nvPicPr>
        <p:blipFill>
          <a:blip r:embed="rId3">
            <a:alphaModFix/>
          </a:blip>
          <a:stretch>
            <a:fillRect/>
          </a:stretch>
        </p:blipFill>
        <p:spPr>
          <a:xfrm>
            <a:off x="405651" y="1611350"/>
            <a:ext cx="9675718" cy="8088425"/>
          </a:xfrm>
          <a:prstGeom prst="rect">
            <a:avLst/>
          </a:prstGeom>
          <a:noFill/>
          <a:ln>
            <a:noFill/>
          </a:ln>
        </p:spPr>
      </p:pic>
      <p:sp>
        <p:nvSpPr>
          <p:cNvPr id="1051" name="Google Shape;1051;p28"/>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4">
              <a:alphaModFix/>
            </a:blip>
            <a:stretch>
              <a:fillRect b="0" l="0" r="0" t="0"/>
            </a:stretch>
          </a:blipFill>
          <a:ln>
            <a:noFill/>
          </a:ln>
        </p:spPr>
      </p:sp>
      <p:sp>
        <p:nvSpPr>
          <p:cNvPr id="1052" name="Google Shape;1052;p28"/>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1053" name="Google Shape;1053;p28"/>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1054" name="Google Shape;1054;p28"/>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1055" name="Google Shape;1055;p28"/>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1056" name="Google Shape;1056;p28"/>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1057" name="Google Shape;1057;p28"/>
          <p:cNvSpPr txBox="1"/>
          <p:nvPr/>
        </p:nvSpPr>
        <p:spPr>
          <a:xfrm>
            <a:off x="10752077" y="2387690"/>
            <a:ext cx="6780373" cy="94932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CONTACT US</a:t>
            </a:r>
            <a:endParaRPr/>
          </a:p>
        </p:txBody>
      </p:sp>
      <p:sp>
        <p:nvSpPr>
          <p:cNvPr id="1058" name="Google Shape;1058;p28"/>
          <p:cNvSpPr/>
          <p:nvPr/>
        </p:nvSpPr>
        <p:spPr>
          <a:xfrm>
            <a:off x="10801391" y="4052748"/>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5">
              <a:alphaModFix/>
            </a:blip>
            <a:stretch>
              <a:fillRect b="0" l="0" r="0" t="0"/>
            </a:stretch>
          </a:blipFill>
          <a:ln>
            <a:noFill/>
          </a:ln>
        </p:spPr>
      </p:sp>
      <p:sp>
        <p:nvSpPr>
          <p:cNvPr id="1059" name="Google Shape;1059;p28"/>
          <p:cNvSpPr/>
          <p:nvPr/>
        </p:nvSpPr>
        <p:spPr>
          <a:xfrm>
            <a:off x="10774768" y="5004315"/>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1060" name="Google Shape;1060;p28"/>
          <p:cNvSpPr/>
          <p:nvPr/>
        </p:nvSpPr>
        <p:spPr>
          <a:xfrm>
            <a:off x="10783387" y="5954310"/>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7">
              <a:alphaModFix/>
            </a:blip>
            <a:stretch>
              <a:fillRect b="0" l="0" r="0" t="0"/>
            </a:stretch>
          </a:blipFill>
          <a:ln>
            <a:noFill/>
          </a:ln>
        </p:spPr>
      </p:sp>
      <p:sp>
        <p:nvSpPr>
          <p:cNvPr id="1061" name="Google Shape;1061;p28"/>
          <p:cNvSpPr/>
          <p:nvPr/>
        </p:nvSpPr>
        <p:spPr>
          <a:xfrm>
            <a:off x="10769934" y="7697989"/>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1062" name="Google Shape;1062;p28"/>
          <p:cNvSpPr/>
          <p:nvPr/>
        </p:nvSpPr>
        <p:spPr>
          <a:xfrm>
            <a:off x="10752077" y="6791268"/>
            <a:ext cx="308750" cy="277875"/>
          </a:xfrm>
          <a:custGeom>
            <a:rect b="b" l="l" r="r" t="t"/>
            <a:pathLst>
              <a:path extrusionOk="0" h="277875" w="308750">
                <a:moveTo>
                  <a:pt x="0" y="0"/>
                </a:moveTo>
                <a:lnTo>
                  <a:pt x="308749" y="0"/>
                </a:lnTo>
                <a:lnTo>
                  <a:pt x="308749" y="277875"/>
                </a:lnTo>
                <a:lnTo>
                  <a:pt x="0" y="277875"/>
                </a:lnTo>
                <a:lnTo>
                  <a:pt x="0" y="0"/>
                </a:lnTo>
                <a:close/>
              </a:path>
            </a:pathLst>
          </a:custGeom>
          <a:blipFill rotWithShape="1">
            <a:blip r:embed="rId9">
              <a:alphaModFix/>
            </a:blip>
            <a:stretch>
              <a:fillRect b="0" l="0" r="0" t="0"/>
            </a:stretch>
          </a:blipFill>
          <a:ln>
            <a:noFill/>
          </a:ln>
        </p:spPr>
      </p:sp>
      <p:sp>
        <p:nvSpPr>
          <p:cNvPr id="1063" name="Google Shape;1063;p28"/>
          <p:cNvSpPr txBox="1"/>
          <p:nvPr/>
        </p:nvSpPr>
        <p:spPr>
          <a:xfrm>
            <a:off x="11439510" y="4021542"/>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123 Anywhere St., Any City,ST 12345</a:t>
            </a:r>
            <a:endParaRPr/>
          </a:p>
        </p:txBody>
      </p:sp>
      <p:sp>
        <p:nvSpPr>
          <p:cNvPr id="1064" name="Google Shape;1064;p28"/>
          <p:cNvSpPr txBox="1"/>
          <p:nvPr/>
        </p:nvSpPr>
        <p:spPr>
          <a:xfrm>
            <a:off x="11439510" y="494716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123-456-7890</a:t>
            </a:r>
            <a:endParaRPr/>
          </a:p>
        </p:txBody>
      </p:sp>
      <p:sp>
        <p:nvSpPr>
          <p:cNvPr id="1065" name="Google Shape;1065;p28"/>
          <p:cNvSpPr txBox="1"/>
          <p:nvPr/>
        </p:nvSpPr>
        <p:spPr>
          <a:xfrm>
            <a:off x="11439510" y="5835724"/>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hello@reallygreatsite.com</a:t>
            </a:r>
            <a:endParaRPr/>
          </a:p>
        </p:txBody>
      </p:sp>
      <p:sp>
        <p:nvSpPr>
          <p:cNvPr id="1066" name="Google Shape;1066;p28"/>
          <p:cNvSpPr txBox="1"/>
          <p:nvPr/>
        </p:nvSpPr>
        <p:spPr>
          <a:xfrm>
            <a:off x="11439510" y="761737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reallygreatsite.com</a:t>
            </a:r>
            <a:endParaRPr/>
          </a:p>
        </p:txBody>
      </p:sp>
      <p:sp>
        <p:nvSpPr>
          <p:cNvPr id="1067" name="Google Shape;1067;p28"/>
          <p:cNvSpPr txBox="1"/>
          <p:nvPr/>
        </p:nvSpPr>
        <p:spPr>
          <a:xfrm>
            <a:off x="11439510" y="6713068"/>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@reallygreatsite</a:t>
            </a:r>
            <a:endParaRPr/>
          </a:p>
        </p:txBody>
      </p:sp>
      <p:sp>
        <p:nvSpPr>
          <p:cNvPr id="1068" name="Google Shape;1068;p28"/>
          <p:cNvSpPr/>
          <p:nvPr/>
        </p:nvSpPr>
        <p:spPr>
          <a:xfrm rot="5400000">
            <a:off x="170927" y="7026196"/>
            <a:ext cx="2945218" cy="2945218"/>
          </a:xfrm>
          <a:custGeom>
            <a:rect b="b" l="l" r="r" t="t"/>
            <a:pathLst>
              <a:path extrusionOk="0" h="6540754" w="6540754">
                <a:moveTo>
                  <a:pt x="6540754" y="0"/>
                </a:moveTo>
                <a:lnTo>
                  <a:pt x="0" y="6540754"/>
                </a:lnTo>
                <a:lnTo>
                  <a:pt x="6540754" y="6540754"/>
                </a:lnTo>
                <a:close/>
              </a:path>
            </a:pathLst>
          </a:custGeom>
          <a:solidFill>
            <a:srgbClr val="082FD6"/>
          </a:solidFill>
          <a:ln>
            <a:noFill/>
          </a:ln>
        </p:spPr>
      </p:sp>
      <p:grpSp>
        <p:nvGrpSpPr>
          <p:cNvPr id="1069" name="Google Shape;1069;p28"/>
          <p:cNvGrpSpPr/>
          <p:nvPr/>
        </p:nvGrpSpPr>
        <p:grpSpPr>
          <a:xfrm>
            <a:off x="17090268" y="3573070"/>
            <a:ext cx="4492427" cy="2456795"/>
            <a:chOff x="0" y="-38100"/>
            <a:chExt cx="812800" cy="444500"/>
          </a:xfrm>
        </p:grpSpPr>
        <p:sp>
          <p:nvSpPr>
            <p:cNvPr id="1070" name="Google Shape;1070;p28"/>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428625">
              <a:solidFill>
                <a:srgbClr val="005EB5">
                  <a:alpha val="69803"/>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8"/>
            <p:cNvSpPr txBox="1"/>
            <p:nvPr/>
          </p:nvSpPr>
          <p:spPr>
            <a:xfrm>
              <a:off x="0" y="-38100"/>
              <a:ext cx="81280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2" name="Google Shape;1072;p28"/>
          <p:cNvSpPr/>
          <p:nvPr/>
        </p:nvSpPr>
        <p:spPr>
          <a:xfrm>
            <a:off x="15574019" y="7636731"/>
            <a:ext cx="2231407" cy="2231407"/>
          </a:xfrm>
          <a:custGeom>
            <a:rect b="b" l="l" r="r" t="t"/>
            <a:pathLst>
              <a:path extrusionOk="0" h="6540754" w="6540754">
                <a:moveTo>
                  <a:pt x="6540754" y="0"/>
                </a:moveTo>
                <a:lnTo>
                  <a:pt x="0" y="6540754"/>
                </a:lnTo>
                <a:lnTo>
                  <a:pt x="6540754" y="6540754"/>
                </a:lnTo>
                <a:close/>
              </a:path>
            </a:pathLst>
          </a:custGeom>
          <a:solidFill>
            <a:srgbClr val="05DBFE">
              <a:alpha val="49803"/>
            </a:srgbClr>
          </a:solidFill>
          <a:ln>
            <a:noFill/>
          </a:ln>
        </p:spPr>
      </p:sp>
      <p:grpSp>
        <p:nvGrpSpPr>
          <p:cNvPr id="1073" name="Google Shape;1073;p28"/>
          <p:cNvGrpSpPr/>
          <p:nvPr/>
        </p:nvGrpSpPr>
        <p:grpSpPr>
          <a:xfrm>
            <a:off x="14890417" y="8991325"/>
            <a:ext cx="2465517" cy="523224"/>
            <a:chOff x="0" y="0"/>
            <a:chExt cx="3287356" cy="697632"/>
          </a:xfrm>
        </p:grpSpPr>
        <p:grpSp>
          <p:nvGrpSpPr>
            <p:cNvPr id="1074" name="Google Shape;1074;p28"/>
            <p:cNvGrpSpPr/>
            <p:nvPr/>
          </p:nvGrpSpPr>
          <p:grpSpPr>
            <a:xfrm rot="-5400000">
              <a:off x="0" y="0"/>
              <a:ext cx="697632" cy="697632"/>
              <a:chOff x="0" y="0"/>
              <a:chExt cx="812800" cy="812800"/>
            </a:xfrm>
          </p:grpSpPr>
          <p:sp>
            <p:nvSpPr>
              <p:cNvPr id="1075" name="Google Shape;107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7" name="Google Shape;1077;p28"/>
            <p:cNvGrpSpPr/>
            <p:nvPr/>
          </p:nvGrpSpPr>
          <p:grpSpPr>
            <a:xfrm rot="-5400000">
              <a:off x="1295192" y="0"/>
              <a:ext cx="697632" cy="697632"/>
              <a:chOff x="0" y="0"/>
              <a:chExt cx="812800" cy="812800"/>
            </a:xfrm>
          </p:grpSpPr>
          <p:sp>
            <p:nvSpPr>
              <p:cNvPr id="1078" name="Google Shape;107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0" name="Google Shape;1080;p28"/>
            <p:cNvGrpSpPr/>
            <p:nvPr/>
          </p:nvGrpSpPr>
          <p:grpSpPr>
            <a:xfrm rot="-5400000">
              <a:off x="2589724" y="0"/>
              <a:ext cx="697632" cy="697632"/>
              <a:chOff x="0" y="0"/>
              <a:chExt cx="812800" cy="812800"/>
            </a:xfrm>
          </p:grpSpPr>
          <p:sp>
            <p:nvSpPr>
              <p:cNvPr id="1081" name="Google Shape;108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83" name="Google Shape;1083;p28"/>
          <p:cNvGrpSpPr/>
          <p:nvPr/>
        </p:nvGrpSpPr>
        <p:grpSpPr>
          <a:xfrm rot="-5400000">
            <a:off x="7824342" y="378595"/>
            <a:ext cx="523224" cy="2465517"/>
            <a:chOff x="0" y="0"/>
            <a:chExt cx="697632" cy="3287356"/>
          </a:xfrm>
        </p:grpSpPr>
        <p:grpSp>
          <p:nvGrpSpPr>
            <p:cNvPr id="1084" name="Google Shape;1084;p28"/>
            <p:cNvGrpSpPr/>
            <p:nvPr/>
          </p:nvGrpSpPr>
          <p:grpSpPr>
            <a:xfrm>
              <a:off x="0" y="0"/>
              <a:ext cx="697632" cy="697632"/>
              <a:chOff x="0" y="0"/>
              <a:chExt cx="812800" cy="812800"/>
            </a:xfrm>
          </p:grpSpPr>
          <p:sp>
            <p:nvSpPr>
              <p:cNvPr id="1085" name="Google Shape;108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7" name="Google Shape;1087;p28"/>
            <p:cNvGrpSpPr/>
            <p:nvPr/>
          </p:nvGrpSpPr>
          <p:grpSpPr>
            <a:xfrm>
              <a:off x="0" y="1295192"/>
              <a:ext cx="697632" cy="697632"/>
              <a:chOff x="0" y="0"/>
              <a:chExt cx="812800" cy="812800"/>
            </a:xfrm>
          </p:grpSpPr>
          <p:sp>
            <p:nvSpPr>
              <p:cNvPr id="1088" name="Google Shape;108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0" name="Google Shape;1090;p28"/>
            <p:cNvGrpSpPr/>
            <p:nvPr/>
          </p:nvGrpSpPr>
          <p:grpSpPr>
            <a:xfrm>
              <a:off x="0" y="2589724"/>
              <a:ext cx="697632" cy="697632"/>
              <a:chOff x="0" y="0"/>
              <a:chExt cx="812800" cy="812800"/>
            </a:xfrm>
          </p:grpSpPr>
          <p:sp>
            <p:nvSpPr>
              <p:cNvPr id="1091" name="Google Shape;109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093" name="Google Shape;1093;p28"/>
          <p:cNvPicPr preferRelativeResize="0"/>
          <p:nvPr/>
        </p:nvPicPr>
        <p:blipFill>
          <a:blip r:embed="rId10">
            <a:alphaModFix/>
          </a:blip>
          <a:stretch>
            <a:fillRect/>
          </a:stretch>
        </p:blipFill>
        <p:spPr>
          <a:xfrm>
            <a:off x="15831396" y="6722913"/>
            <a:ext cx="583550" cy="888896"/>
          </a:xfrm>
          <a:prstGeom prst="rect">
            <a:avLst/>
          </a:prstGeom>
          <a:noFill/>
          <a:ln>
            <a:noFill/>
          </a:ln>
        </p:spPr>
      </p:pic>
      <p:pic>
        <p:nvPicPr>
          <p:cNvPr id="1094" name="Google Shape;1094;p28"/>
          <p:cNvPicPr preferRelativeResize="0"/>
          <p:nvPr/>
        </p:nvPicPr>
        <p:blipFill>
          <a:blip r:embed="rId11">
            <a:alphaModFix/>
          </a:blip>
          <a:stretch>
            <a:fillRect/>
          </a:stretch>
        </p:blipFill>
        <p:spPr>
          <a:xfrm>
            <a:off x="284476" y="7109301"/>
            <a:ext cx="2603075" cy="26166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grpSp>
        <p:nvGrpSpPr>
          <p:cNvPr id="1099" name="Google Shape;1099;p29"/>
          <p:cNvGrpSpPr/>
          <p:nvPr/>
        </p:nvGrpSpPr>
        <p:grpSpPr>
          <a:xfrm>
            <a:off x="0" y="-144661"/>
            <a:ext cx="18288000" cy="10431661"/>
            <a:chOff x="0" y="-38100"/>
            <a:chExt cx="4816593" cy="2747433"/>
          </a:xfrm>
        </p:grpSpPr>
        <p:sp>
          <p:nvSpPr>
            <p:cNvPr id="1100" name="Google Shape;1100;p2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1101" name="Google Shape;1101;p29"/>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02" name="Google Shape;1102;p29"/>
          <p:cNvPicPr preferRelativeResize="0"/>
          <p:nvPr/>
        </p:nvPicPr>
        <p:blipFill>
          <a:blip r:embed="rId3">
            <a:alphaModFix/>
          </a:blip>
          <a:stretch>
            <a:fillRect/>
          </a:stretch>
        </p:blipFill>
        <p:spPr>
          <a:xfrm>
            <a:off x="9813925" y="824013"/>
            <a:ext cx="7445374" cy="8713763"/>
          </a:xfrm>
          <a:prstGeom prst="rect">
            <a:avLst/>
          </a:prstGeom>
          <a:noFill/>
          <a:ln>
            <a:noFill/>
          </a:ln>
        </p:spPr>
      </p:pic>
      <p:sp>
        <p:nvSpPr>
          <p:cNvPr id="1103" name="Google Shape;1103;p29"/>
          <p:cNvSpPr txBox="1"/>
          <p:nvPr/>
        </p:nvSpPr>
        <p:spPr>
          <a:xfrm>
            <a:off x="1028700" y="899101"/>
            <a:ext cx="5806962" cy="18256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RESOURCE </a:t>
            </a:r>
            <a:endParaRPr/>
          </a:p>
          <a:p>
            <a:pPr indent="0" lvl="0" marL="0" marR="0" rtl="0" algn="l">
              <a:lnSpc>
                <a:spcPct val="100000"/>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PAGE</a:t>
            </a:r>
            <a:endParaRPr/>
          </a:p>
        </p:txBody>
      </p:sp>
      <p:sp>
        <p:nvSpPr>
          <p:cNvPr id="1104" name="Google Shape;1104;p29"/>
          <p:cNvSpPr txBox="1"/>
          <p:nvPr/>
        </p:nvSpPr>
        <p:spPr>
          <a:xfrm>
            <a:off x="1028700" y="341185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Don't forget to delete this page before presenting. </a:t>
            </a:r>
            <a:endParaRPr/>
          </a:p>
        </p:txBody>
      </p:sp>
      <p:sp>
        <p:nvSpPr>
          <p:cNvPr id="1105" name="Google Shape;1105;p29"/>
          <p:cNvSpPr txBox="1"/>
          <p:nvPr/>
        </p:nvSpPr>
        <p:spPr>
          <a:xfrm>
            <a:off x="1028700" y="4694491"/>
            <a:ext cx="4676700" cy="7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27" u="none" cap="none" strike="noStrike">
                <a:solidFill>
                  <a:srgbClr val="FFFFFF"/>
                </a:solidFill>
                <a:latin typeface="Montserrat"/>
                <a:ea typeface="Montserrat"/>
                <a:cs typeface="Montserrat"/>
                <a:sym typeface="Montserrat"/>
              </a:rPr>
              <a:t>This presentation template uses the following free fonts:</a:t>
            </a:r>
            <a:endParaRPr/>
          </a:p>
        </p:txBody>
      </p:sp>
      <p:sp>
        <p:nvSpPr>
          <p:cNvPr id="1106" name="Google Shape;1106;p29"/>
          <p:cNvSpPr txBox="1"/>
          <p:nvPr/>
        </p:nvSpPr>
        <p:spPr>
          <a:xfrm>
            <a:off x="1028700" y="5890639"/>
            <a:ext cx="5059200" cy="767400"/>
          </a:xfrm>
          <a:prstGeom prst="rect">
            <a:avLst/>
          </a:prstGeom>
          <a:noFill/>
          <a:ln>
            <a:noFill/>
          </a:ln>
        </p:spPr>
        <p:txBody>
          <a:bodyPr anchorCtr="0" anchor="t" bIns="0" lIns="0" spcFirstLastPara="1" rIns="0" wrap="square" tIns="0">
            <a:spAutoFit/>
          </a:bodyPr>
          <a:lstStyle/>
          <a:p>
            <a:pPr indent="-179433" lvl="1" marL="358866" marR="0" rtl="0" algn="l">
              <a:lnSpc>
                <a:spcPct val="100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Titles: Archivo Black</a:t>
            </a:r>
            <a:endParaRPr/>
          </a:p>
          <a:p>
            <a:pPr indent="-179433" lvl="1" marL="358866" marR="0" rtl="0" algn="l">
              <a:lnSpc>
                <a:spcPct val="100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Headers: Archivo Black</a:t>
            </a:r>
            <a:endParaRPr/>
          </a:p>
          <a:p>
            <a:pPr indent="-179433" lvl="1" marL="358867" marR="0" rtl="0" algn="l">
              <a:lnSpc>
                <a:spcPct val="100000"/>
              </a:lnSpc>
              <a:spcBef>
                <a:spcPts val="0"/>
              </a:spcBef>
              <a:spcAft>
                <a:spcPts val="0"/>
              </a:spcAft>
              <a:buClr>
                <a:srgbClr val="FFFFFF"/>
              </a:buClr>
              <a:buSzPts val="1662"/>
              <a:buFont typeface="Arial"/>
              <a:buAutoNum type="arabicPeriod"/>
            </a:pPr>
            <a:r>
              <a:rPr b="0" i="0" lang="en-US" sz="1662" u="none" cap="none" strike="noStrike">
                <a:solidFill>
                  <a:srgbClr val="FFFFFF"/>
                </a:solidFill>
                <a:latin typeface="Arial"/>
                <a:ea typeface="Arial"/>
                <a:cs typeface="Arial"/>
                <a:sym typeface="Arial"/>
              </a:rPr>
              <a:t>Body Copy: Montserrat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grpSp>
        <p:nvGrpSpPr>
          <p:cNvPr id="299" name="Google Shape;299;p12"/>
          <p:cNvGrpSpPr/>
          <p:nvPr/>
        </p:nvGrpSpPr>
        <p:grpSpPr>
          <a:xfrm>
            <a:off x="0" y="-144662"/>
            <a:ext cx="18288122" cy="10431728"/>
            <a:chOff x="0" y="-38100"/>
            <a:chExt cx="4816593" cy="2747433"/>
          </a:xfrm>
        </p:grpSpPr>
        <p:sp>
          <p:nvSpPr>
            <p:cNvPr id="300" name="Google Shape;300;p12"/>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301" name="Google Shape;301;p12"/>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2" name="Google Shape;302;p12"/>
          <p:cNvSpPr/>
          <p:nvPr/>
        </p:nvSpPr>
        <p:spPr>
          <a:xfrm rot="10800000">
            <a:off x="15606557" y="-244349"/>
            <a:ext cx="2681443" cy="5246370"/>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2"/>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304" name="Google Shape;304;p12"/>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305" name="Google Shape;305;p12"/>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3">
              <a:alphaModFix/>
            </a:blip>
            <a:stretch>
              <a:fillRect b="0" l="0" r="0" t="0"/>
            </a:stretch>
          </a:blipFill>
          <a:ln>
            <a:noFill/>
          </a:ln>
        </p:spPr>
      </p:sp>
      <p:sp>
        <p:nvSpPr>
          <p:cNvPr id="306" name="Google Shape;306;p12"/>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307" name="Google Shape;307;p12"/>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308" name="Google Shape;308;p12"/>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309" name="Google Shape;309;p12"/>
          <p:cNvSpPr txBox="1"/>
          <p:nvPr/>
        </p:nvSpPr>
        <p:spPr>
          <a:xfrm>
            <a:off x="6537334" y="7541939"/>
            <a:ext cx="374305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OUR PROJECTS</a:t>
            </a:r>
            <a:endParaRPr/>
          </a:p>
        </p:txBody>
      </p:sp>
      <p:sp>
        <p:nvSpPr>
          <p:cNvPr id="310" name="Google Shape;310;p12"/>
          <p:cNvSpPr txBox="1"/>
          <p:nvPr/>
        </p:nvSpPr>
        <p:spPr>
          <a:xfrm>
            <a:off x="6537334" y="8255683"/>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311" name="Google Shape;311;p12"/>
          <p:cNvSpPr txBox="1"/>
          <p:nvPr/>
        </p:nvSpPr>
        <p:spPr>
          <a:xfrm>
            <a:off x="1028700" y="7541939"/>
            <a:ext cx="3553564"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INTRODUCTION</a:t>
            </a:r>
            <a:endParaRPr/>
          </a:p>
        </p:txBody>
      </p:sp>
      <p:sp>
        <p:nvSpPr>
          <p:cNvPr id="312" name="Google Shape;312;p12"/>
          <p:cNvSpPr txBox="1"/>
          <p:nvPr/>
        </p:nvSpPr>
        <p:spPr>
          <a:xfrm>
            <a:off x="1028700" y="8255683"/>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313" name="Google Shape;313;p12"/>
          <p:cNvSpPr txBox="1"/>
          <p:nvPr/>
        </p:nvSpPr>
        <p:spPr>
          <a:xfrm>
            <a:off x="12233011" y="7541939"/>
            <a:ext cx="3794478"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ABOUT US</a:t>
            </a:r>
            <a:endParaRPr/>
          </a:p>
        </p:txBody>
      </p:sp>
      <p:sp>
        <p:nvSpPr>
          <p:cNvPr id="314" name="Google Shape;314;p12"/>
          <p:cNvSpPr txBox="1"/>
          <p:nvPr/>
        </p:nvSpPr>
        <p:spPr>
          <a:xfrm>
            <a:off x="12233011" y="8255683"/>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Elaborate on what you want to discuss. </a:t>
            </a:r>
            <a:endParaRPr/>
          </a:p>
        </p:txBody>
      </p:sp>
      <p:sp>
        <p:nvSpPr>
          <p:cNvPr id="315" name="Google Shape;315;p12"/>
          <p:cNvSpPr txBox="1"/>
          <p:nvPr/>
        </p:nvSpPr>
        <p:spPr>
          <a:xfrm>
            <a:off x="1028700" y="1961322"/>
            <a:ext cx="11017268" cy="94932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TABLE OF CONTENTS</a:t>
            </a:r>
            <a:endParaRPr/>
          </a:p>
        </p:txBody>
      </p:sp>
      <p:grpSp>
        <p:nvGrpSpPr>
          <p:cNvPr id="316" name="Google Shape;316;p12"/>
          <p:cNvGrpSpPr/>
          <p:nvPr/>
        </p:nvGrpSpPr>
        <p:grpSpPr>
          <a:xfrm rot="5400000">
            <a:off x="16267345" y="3967946"/>
            <a:ext cx="1660585" cy="1660585"/>
            <a:chOff x="0" y="0"/>
            <a:chExt cx="812800" cy="812800"/>
          </a:xfrm>
        </p:grpSpPr>
        <p:sp>
          <p:nvSpPr>
            <p:cNvPr id="317" name="Google Shape;31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12"/>
          <p:cNvGrpSpPr/>
          <p:nvPr/>
        </p:nvGrpSpPr>
        <p:grpSpPr>
          <a:xfrm rot="5400000">
            <a:off x="15230464" y="4099545"/>
            <a:ext cx="2324614" cy="1409734"/>
            <a:chOff x="0" y="0"/>
            <a:chExt cx="1021345" cy="619383"/>
          </a:xfrm>
        </p:grpSpPr>
        <p:sp>
          <p:nvSpPr>
            <p:cNvPr id="320" name="Google Shape;320;p12"/>
            <p:cNvSpPr/>
            <p:nvPr/>
          </p:nvSpPr>
          <p:spPr>
            <a:xfrm>
              <a:off x="0" y="0"/>
              <a:ext cx="1021345" cy="619383"/>
            </a:xfrm>
            <a:custGeom>
              <a:rect b="b" l="l" r="r" t="t"/>
              <a:pathLst>
                <a:path extrusionOk="0" h="619383" w="1021345">
                  <a:moveTo>
                    <a:pt x="510673" y="0"/>
                  </a:moveTo>
                  <a:lnTo>
                    <a:pt x="1021345" y="619383"/>
                  </a:lnTo>
                  <a:lnTo>
                    <a:pt x="0" y="619383"/>
                  </a:lnTo>
                  <a:lnTo>
                    <a:pt x="510673" y="0"/>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321" name="Google Shape;321;p12"/>
            <p:cNvSpPr txBox="1"/>
            <p:nvPr/>
          </p:nvSpPr>
          <p:spPr>
            <a:xfrm>
              <a:off x="159585" y="249471"/>
              <a:ext cx="702175" cy="3256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12"/>
          <p:cNvGrpSpPr/>
          <p:nvPr/>
        </p:nvGrpSpPr>
        <p:grpSpPr>
          <a:xfrm>
            <a:off x="17571693" y="6932246"/>
            <a:ext cx="1390847" cy="1390847"/>
            <a:chOff x="0" y="0"/>
            <a:chExt cx="812800" cy="812800"/>
          </a:xfrm>
        </p:grpSpPr>
        <p:sp>
          <p:nvSpPr>
            <p:cNvPr id="323" name="Google Shape;323;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143F9">
                <a:alpha val="60000"/>
              </a:srgbClr>
            </a:solidFill>
            <a:ln>
              <a:noFill/>
            </a:ln>
          </p:spPr>
        </p:sp>
        <p:sp>
          <p:nvSpPr>
            <p:cNvPr id="324" name="Google Shape;324;p12"/>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12"/>
          <p:cNvGrpSpPr/>
          <p:nvPr/>
        </p:nvGrpSpPr>
        <p:grpSpPr>
          <a:xfrm>
            <a:off x="17613460" y="7867453"/>
            <a:ext cx="1390847" cy="1390847"/>
            <a:chOff x="0" y="0"/>
            <a:chExt cx="812800" cy="812800"/>
          </a:xfrm>
        </p:grpSpPr>
        <p:sp>
          <p:nvSpPr>
            <p:cNvPr id="326" name="Google Shape;326;p12"/>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143F9">
                <a:alpha val="60000"/>
              </a:srgbClr>
            </a:solidFill>
            <a:ln>
              <a:noFill/>
            </a:ln>
          </p:spPr>
        </p:sp>
        <p:sp>
          <p:nvSpPr>
            <p:cNvPr id="327" name="Google Shape;327;p12"/>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12"/>
          <p:cNvGrpSpPr/>
          <p:nvPr/>
        </p:nvGrpSpPr>
        <p:grpSpPr>
          <a:xfrm>
            <a:off x="13201256" y="1515309"/>
            <a:ext cx="3792701" cy="1446984"/>
            <a:chOff x="0" y="-38100"/>
            <a:chExt cx="998901" cy="381099"/>
          </a:xfrm>
        </p:grpSpPr>
        <p:sp>
          <p:nvSpPr>
            <p:cNvPr id="329" name="Google Shape;329;p12"/>
            <p:cNvSpPr/>
            <p:nvPr/>
          </p:nvSpPr>
          <p:spPr>
            <a:xfrm>
              <a:off x="0" y="0"/>
              <a:ext cx="998901" cy="342999"/>
            </a:xfrm>
            <a:custGeom>
              <a:rect b="b" l="l" r="r" t="t"/>
              <a:pathLst>
                <a:path extrusionOk="0" h="342999" w="998901">
                  <a:moveTo>
                    <a:pt x="795701" y="0"/>
                  </a:moveTo>
                  <a:cubicBezTo>
                    <a:pt x="907925" y="0"/>
                    <a:pt x="998901" y="76783"/>
                    <a:pt x="998901" y="171499"/>
                  </a:cubicBezTo>
                  <a:cubicBezTo>
                    <a:pt x="998901" y="266216"/>
                    <a:pt x="907925" y="342999"/>
                    <a:pt x="795701" y="342999"/>
                  </a:cubicBezTo>
                  <a:lnTo>
                    <a:pt x="203200" y="342999"/>
                  </a:lnTo>
                  <a:cubicBezTo>
                    <a:pt x="90976" y="342999"/>
                    <a:pt x="0" y="266216"/>
                    <a:pt x="0" y="171499"/>
                  </a:cubicBezTo>
                  <a:cubicBezTo>
                    <a:pt x="0" y="76783"/>
                    <a:pt x="90976" y="0"/>
                    <a:pt x="203200" y="0"/>
                  </a:cubicBezTo>
                  <a:close/>
                </a:path>
              </a:pathLst>
            </a:custGeom>
            <a:solidFill>
              <a:srgbClr val="082F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2"/>
            <p:cNvSpPr txBox="1"/>
            <p:nvPr/>
          </p:nvSpPr>
          <p:spPr>
            <a:xfrm>
              <a:off x="0" y="-38100"/>
              <a:ext cx="998901" cy="38109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12"/>
          <p:cNvGrpSpPr/>
          <p:nvPr/>
        </p:nvGrpSpPr>
        <p:grpSpPr>
          <a:xfrm rot="-5400000">
            <a:off x="14326495" y="427211"/>
            <a:ext cx="523224" cy="2465517"/>
            <a:chOff x="0" y="0"/>
            <a:chExt cx="697632" cy="3287356"/>
          </a:xfrm>
        </p:grpSpPr>
        <p:grpSp>
          <p:nvGrpSpPr>
            <p:cNvPr id="332" name="Google Shape;332;p12"/>
            <p:cNvGrpSpPr/>
            <p:nvPr/>
          </p:nvGrpSpPr>
          <p:grpSpPr>
            <a:xfrm>
              <a:off x="0" y="0"/>
              <a:ext cx="697632" cy="697632"/>
              <a:chOff x="0" y="0"/>
              <a:chExt cx="812800" cy="812800"/>
            </a:xfrm>
          </p:grpSpPr>
          <p:sp>
            <p:nvSpPr>
              <p:cNvPr id="333" name="Google Shape;33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12"/>
            <p:cNvGrpSpPr/>
            <p:nvPr/>
          </p:nvGrpSpPr>
          <p:grpSpPr>
            <a:xfrm>
              <a:off x="0" y="1295192"/>
              <a:ext cx="697632" cy="697632"/>
              <a:chOff x="0" y="0"/>
              <a:chExt cx="812800" cy="812800"/>
            </a:xfrm>
          </p:grpSpPr>
          <p:sp>
            <p:nvSpPr>
              <p:cNvPr id="336" name="Google Shape;33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12"/>
            <p:cNvGrpSpPr/>
            <p:nvPr/>
          </p:nvGrpSpPr>
          <p:grpSpPr>
            <a:xfrm>
              <a:off x="0" y="2589724"/>
              <a:ext cx="697632" cy="697632"/>
              <a:chOff x="0" y="0"/>
              <a:chExt cx="812800" cy="812800"/>
            </a:xfrm>
          </p:grpSpPr>
          <p:sp>
            <p:nvSpPr>
              <p:cNvPr id="339" name="Google Shape;33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41" name="Google Shape;341;p12"/>
          <p:cNvGrpSpPr/>
          <p:nvPr/>
        </p:nvGrpSpPr>
        <p:grpSpPr>
          <a:xfrm>
            <a:off x="1336118" y="3842161"/>
            <a:ext cx="2869163" cy="2869163"/>
            <a:chOff x="0" y="0"/>
            <a:chExt cx="812800" cy="812800"/>
          </a:xfrm>
        </p:grpSpPr>
        <p:sp>
          <p:nvSpPr>
            <p:cNvPr id="342" name="Google Shape;34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2"/>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20002"/>
                </a:lnSpc>
                <a:spcBef>
                  <a:spcPts val="0"/>
                </a:spcBef>
                <a:spcAft>
                  <a:spcPts val="0"/>
                </a:spcAft>
                <a:buNone/>
              </a:pPr>
              <a:r>
                <a:rPr b="0" i="0" lang="en-US" sz="7999" u="none" cap="none" strike="noStrike">
                  <a:solidFill>
                    <a:srgbClr val="FFFFFF"/>
                  </a:solidFill>
                  <a:latin typeface="Archivo Black"/>
                  <a:ea typeface="Archivo Black"/>
                  <a:cs typeface="Archivo Black"/>
                  <a:sym typeface="Archivo Black"/>
                </a:rPr>
                <a:t>01.</a:t>
              </a:r>
              <a:endParaRPr/>
            </a:p>
          </p:txBody>
        </p:sp>
      </p:grpSp>
      <p:grpSp>
        <p:nvGrpSpPr>
          <p:cNvPr id="344" name="Google Shape;344;p12"/>
          <p:cNvGrpSpPr/>
          <p:nvPr/>
        </p:nvGrpSpPr>
        <p:grpSpPr>
          <a:xfrm>
            <a:off x="6844752" y="3842161"/>
            <a:ext cx="2869163" cy="2869163"/>
            <a:chOff x="0" y="0"/>
            <a:chExt cx="812800" cy="812800"/>
          </a:xfrm>
        </p:grpSpPr>
        <p:sp>
          <p:nvSpPr>
            <p:cNvPr id="345" name="Google Shape;34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2"/>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20002"/>
                </a:lnSpc>
                <a:spcBef>
                  <a:spcPts val="0"/>
                </a:spcBef>
                <a:spcAft>
                  <a:spcPts val="0"/>
                </a:spcAft>
                <a:buNone/>
              </a:pPr>
              <a:r>
                <a:rPr b="0" i="0" lang="en-US" sz="7999" u="none" cap="none" strike="noStrike">
                  <a:solidFill>
                    <a:srgbClr val="FFFFFF"/>
                  </a:solidFill>
                  <a:latin typeface="Archivo Black"/>
                  <a:ea typeface="Archivo Black"/>
                  <a:cs typeface="Archivo Black"/>
                  <a:sym typeface="Archivo Black"/>
                </a:rPr>
                <a:t>02.</a:t>
              </a:r>
              <a:endParaRPr/>
            </a:p>
          </p:txBody>
        </p:sp>
      </p:grpSp>
      <p:grpSp>
        <p:nvGrpSpPr>
          <p:cNvPr id="347" name="Google Shape;347;p12"/>
          <p:cNvGrpSpPr/>
          <p:nvPr/>
        </p:nvGrpSpPr>
        <p:grpSpPr>
          <a:xfrm>
            <a:off x="12134931" y="3800493"/>
            <a:ext cx="2869163" cy="2869163"/>
            <a:chOff x="0" y="0"/>
            <a:chExt cx="812800" cy="812800"/>
          </a:xfrm>
        </p:grpSpPr>
        <p:sp>
          <p:nvSpPr>
            <p:cNvPr id="348" name="Google Shape;34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2"/>
            <p:cNvSpPr txBox="1"/>
            <p:nvPr/>
          </p:nvSpPr>
          <p:spPr>
            <a:xfrm>
              <a:off x="76200" y="66675"/>
              <a:ext cx="660400" cy="669925"/>
            </a:xfrm>
            <a:prstGeom prst="rect">
              <a:avLst/>
            </a:prstGeom>
            <a:noFill/>
            <a:ln>
              <a:noFill/>
            </a:ln>
          </p:spPr>
          <p:txBody>
            <a:bodyPr anchorCtr="0" anchor="ctr" bIns="50800" lIns="50800" spcFirstLastPara="1" rIns="50800" wrap="square" tIns="50800">
              <a:noAutofit/>
            </a:bodyPr>
            <a:lstStyle/>
            <a:p>
              <a:pPr indent="0" lvl="0" marL="0" marR="0" rtl="0" algn="ctr">
                <a:lnSpc>
                  <a:spcPct val="120002"/>
                </a:lnSpc>
                <a:spcBef>
                  <a:spcPts val="0"/>
                </a:spcBef>
                <a:spcAft>
                  <a:spcPts val="0"/>
                </a:spcAft>
                <a:buNone/>
              </a:pPr>
              <a:r>
                <a:rPr b="0" i="0" lang="en-US" sz="7999" u="none" cap="none" strike="noStrike">
                  <a:solidFill>
                    <a:srgbClr val="FFFFFF"/>
                  </a:solidFill>
                  <a:latin typeface="Archivo Black"/>
                  <a:ea typeface="Archivo Black"/>
                  <a:cs typeface="Archivo Black"/>
                  <a:sym typeface="Archivo Black"/>
                </a:rPr>
                <a:t>03.</a:t>
              </a:r>
              <a:endParaRPr/>
            </a:p>
          </p:txBody>
        </p:sp>
      </p:grpSp>
      <p:sp>
        <p:nvSpPr>
          <p:cNvPr id="350" name="Google Shape;350;p12"/>
          <p:cNvSpPr/>
          <p:nvPr/>
        </p:nvSpPr>
        <p:spPr>
          <a:xfrm rot="5400000">
            <a:off x="15574019" y="7636731"/>
            <a:ext cx="2231407" cy="2231407"/>
          </a:xfrm>
          <a:custGeom>
            <a:rect b="b" l="l" r="r" t="t"/>
            <a:pathLst>
              <a:path extrusionOk="0" h="6540754" w="6540754">
                <a:moveTo>
                  <a:pt x="6540754" y="0"/>
                </a:moveTo>
                <a:lnTo>
                  <a:pt x="0" y="6540754"/>
                </a:lnTo>
                <a:lnTo>
                  <a:pt x="6540754" y="6540754"/>
                </a:lnTo>
                <a:close/>
              </a:path>
            </a:pathLst>
          </a:custGeom>
          <a:solidFill>
            <a:srgbClr val="004AE9"/>
          </a:solidFill>
          <a:ln>
            <a:noFill/>
          </a:ln>
        </p:spPr>
      </p:sp>
      <p:pic>
        <p:nvPicPr>
          <p:cNvPr id="351" name="Google Shape;351;p12"/>
          <p:cNvPicPr preferRelativeResize="0"/>
          <p:nvPr/>
        </p:nvPicPr>
        <p:blipFill>
          <a:blip r:embed="rId4">
            <a:alphaModFix/>
          </a:blip>
          <a:stretch>
            <a:fillRect/>
          </a:stretch>
        </p:blipFill>
        <p:spPr>
          <a:xfrm>
            <a:off x="15687928" y="1229727"/>
            <a:ext cx="1143125" cy="2328810"/>
          </a:xfrm>
          <a:prstGeom prst="rect">
            <a:avLst/>
          </a:prstGeom>
          <a:noFill/>
          <a:ln>
            <a:noFill/>
          </a:ln>
        </p:spPr>
      </p:pic>
      <p:pic>
        <p:nvPicPr>
          <p:cNvPr id="352" name="Google Shape;352;p12"/>
          <p:cNvPicPr preferRelativeResize="0"/>
          <p:nvPr/>
        </p:nvPicPr>
        <p:blipFill>
          <a:blip r:embed="rId5">
            <a:alphaModFix/>
          </a:blip>
          <a:stretch>
            <a:fillRect/>
          </a:stretch>
        </p:blipFill>
        <p:spPr>
          <a:xfrm>
            <a:off x="16397946" y="6646476"/>
            <a:ext cx="583550" cy="88889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grpSp>
        <p:nvGrpSpPr>
          <p:cNvPr id="1111" name="Google Shape;1111;p30"/>
          <p:cNvGrpSpPr/>
          <p:nvPr/>
        </p:nvGrpSpPr>
        <p:grpSpPr>
          <a:xfrm>
            <a:off x="0" y="-144662"/>
            <a:ext cx="18288122" cy="10431728"/>
            <a:chOff x="0" y="-38100"/>
            <a:chExt cx="4816593" cy="2747433"/>
          </a:xfrm>
        </p:grpSpPr>
        <p:sp>
          <p:nvSpPr>
            <p:cNvPr id="1112" name="Google Shape;1112;p30"/>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1113" name="Google Shape;1113;p30"/>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14" name="Google Shape;1114;p30"/>
          <p:cNvPicPr preferRelativeResize="0"/>
          <p:nvPr/>
        </p:nvPicPr>
        <p:blipFill>
          <a:blip r:embed="rId3">
            <a:alphaModFix/>
          </a:blip>
          <a:stretch>
            <a:fillRect/>
          </a:stretch>
        </p:blipFill>
        <p:spPr>
          <a:xfrm>
            <a:off x="6131250" y="2676726"/>
            <a:ext cx="6025501" cy="1506375"/>
          </a:xfrm>
          <a:prstGeom prst="rect">
            <a:avLst/>
          </a:prstGeom>
          <a:noFill/>
          <a:ln>
            <a:noFill/>
          </a:ln>
        </p:spPr>
      </p:pic>
      <p:sp>
        <p:nvSpPr>
          <p:cNvPr id="1115" name="Google Shape;1115;p30"/>
          <p:cNvSpPr txBox="1"/>
          <p:nvPr/>
        </p:nvSpPr>
        <p:spPr>
          <a:xfrm>
            <a:off x="5280936" y="969399"/>
            <a:ext cx="7726128" cy="939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FFFFFF"/>
                </a:solidFill>
                <a:latin typeface="Archivo Black"/>
                <a:ea typeface="Archivo Black"/>
                <a:cs typeface="Archivo Black"/>
                <a:sym typeface="Archivo Black"/>
              </a:rPr>
              <a:t>CREDITS</a:t>
            </a:r>
            <a:endParaRPr/>
          </a:p>
        </p:txBody>
      </p:sp>
      <p:sp>
        <p:nvSpPr>
          <p:cNvPr id="1116" name="Google Shape;1116;p30"/>
          <p:cNvSpPr txBox="1"/>
          <p:nvPr/>
        </p:nvSpPr>
        <p:spPr>
          <a:xfrm>
            <a:off x="3143698" y="4926944"/>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1117" name="Google Shape;1117;p30"/>
          <p:cNvSpPr txBox="1"/>
          <p:nvPr/>
        </p:nvSpPr>
        <p:spPr>
          <a:xfrm>
            <a:off x="2818025" y="7095406"/>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Montserrat"/>
                <a:ea typeface="Montserrat"/>
                <a:cs typeface="Montserrat"/>
                <a:sym typeface="Montserrat"/>
              </a:rPr>
              <a:t>Pexels for the photos</a:t>
            </a:r>
            <a:endParaRPr/>
          </a:p>
        </p:txBody>
      </p:sp>
      <p:sp>
        <p:nvSpPr>
          <p:cNvPr id="1118" name="Google Shape;1118;p30"/>
          <p:cNvSpPr txBox="1"/>
          <p:nvPr/>
        </p:nvSpPr>
        <p:spPr>
          <a:xfrm>
            <a:off x="2818025" y="8514631"/>
            <a:ext cx="12651949" cy="5651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Montserrat"/>
                <a:ea typeface="Montserrat"/>
                <a:cs typeface="Montserrat"/>
                <a:sym typeface="Montserrat"/>
              </a:rPr>
              <a:t>Happy designing! </a:t>
            </a:r>
            <a:endParaRPr/>
          </a:p>
        </p:txBody>
      </p:sp>
      <p:grpSp>
        <p:nvGrpSpPr>
          <p:cNvPr id="1119" name="Google Shape;1119;p30"/>
          <p:cNvGrpSpPr/>
          <p:nvPr/>
        </p:nvGrpSpPr>
        <p:grpSpPr>
          <a:xfrm rot="-5400000">
            <a:off x="577999" y="7878095"/>
            <a:ext cx="1660585" cy="1660585"/>
            <a:chOff x="0" y="0"/>
            <a:chExt cx="812800" cy="812800"/>
          </a:xfrm>
        </p:grpSpPr>
        <p:sp>
          <p:nvSpPr>
            <p:cNvPr id="1120" name="Google Shape;112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2" name="Google Shape;1122;p30"/>
          <p:cNvGrpSpPr/>
          <p:nvPr/>
        </p:nvGrpSpPr>
        <p:grpSpPr>
          <a:xfrm rot="-5400000">
            <a:off x="950852" y="7997346"/>
            <a:ext cx="2324614" cy="1409734"/>
            <a:chOff x="0" y="0"/>
            <a:chExt cx="1021345" cy="619383"/>
          </a:xfrm>
        </p:grpSpPr>
        <p:sp>
          <p:nvSpPr>
            <p:cNvPr id="1123" name="Google Shape;1123;p30"/>
            <p:cNvSpPr/>
            <p:nvPr/>
          </p:nvSpPr>
          <p:spPr>
            <a:xfrm>
              <a:off x="0" y="0"/>
              <a:ext cx="1021345" cy="619383"/>
            </a:xfrm>
            <a:custGeom>
              <a:rect b="b" l="l" r="r" t="t"/>
              <a:pathLst>
                <a:path extrusionOk="0" h="619383" w="1021345">
                  <a:moveTo>
                    <a:pt x="510673" y="0"/>
                  </a:moveTo>
                  <a:lnTo>
                    <a:pt x="1021345" y="619383"/>
                  </a:lnTo>
                  <a:lnTo>
                    <a:pt x="0" y="619383"/>
                  </a:lnTo>
                  <a:lnTo>
                    <a:pt x="510673" y="0"/>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1124" name="Google Shape;1124;p30"/>
            <p:cNvSpPr txBox="1"/>
            <p:nvPr/>
          </p:nvSpPr>
          <p:spPr>
            <a:xfrm>
              <a:off x="159585" y="249471"/>
              <a:ext cx="702175" cy="3256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5" name="Google Shape;1125;p30"/>
          <p:cNvGrpSpPr/>
          <p:nvPr/>
        </p:nvGrpSpPr>
        <p:grpSpPr>
          <a:xfrm rot="10800000">
            <a:off x="14495299" y="1613294"/>
            <a:ext cx="6786052" cy="1446984"/>
            <a:chOff x="0" y="-38100"/>
            <a:chExt cx="1787273" cy="381099"/>
          </a:xfrm>
        </p:grpSpPr>
        <p:sp>
          <p:nvSpPr>
            <p:cNvPr id="1126" name="Google Shape;1126;p30"/>
            <p:cNvSpPr/>
            <p:nvPr/>
          </p:nvSpPr>
          <p:spPr>
            <a:xfrm>
              <a:off x="0" y="0"/>
              <a:ext cx="1787273" cy="342999"/>
            </a:xfrm>
            <a:custGeom>
              <a:rect b="b" l="l" r="r" t="t"/>
              <a:pathLst>
                <a:path extrusionOk="0" h="342999" w="1787273">
                  <a:moveTo>
                    <a:pt x="1584073" y="0"/>
                  </a:moveTo>
                  <a:cubicBezTo>
                    <a:pt x="1696297" y="0"/>
                    <a:pt x="1787273" y="76783"/>
                    <a:pt x="1787273" y="171499"/>
                  </a:cubicBezTo>
                  <a:cubicBezTo>
                    <a:pt x="1787273" y="266216"/>
                    <a:pt x="1696297" y="342999"/>
                    <a:pt x="1584073" y="342999"/>
                  </a:cubicBezTo>
                  <a:lnTo>
                    <a:pt x="203200" y="342999"/>
                  </a:lnTo>
                  <a:cubicBezTo>
                    <a:pt x="90976" y="342999"/>
                    <a:pt x="0" y="266216"/>
                    <a:pt x="0" y="171499"/>
                  </a:cubicBezTo>
                  <a:cubicBezTo>
                    <a:pt x="0" y="76783"/>
                    <a:pt x="90976" y="0"/>
                    <a:pt x="203200" y="0"/>
                  </a:cubicBezTo>
                  <a:close/>
                </a:path>
              </a:pathLst>
            </a:custGeom>
            <a:solidFill>
              <a:srgbClr val="082F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30"/>
            <p:cNvSpPr txBox="1"/>
            <p:nvPr/>
          </p:nvSpPr>
          <p:spPr>
            <a:xfrm>
              <a:off x="0" y="-38100"/>
              <a:ext cx="1787273" cy="38109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8" name="Google Shape;1128;p30"/>
          <p:cNvGrpSpPr/>
          <p:nvPr/>
        </p:nvGrpSpPr>
        <p:grpSpPr>
          <a:xfrm rot="5400000">
            <a:off x="16639537" y="1682859"/>
            <a:ext cx="523224" cy="2465517"/>
            <a:chOff x="0" y="0"/>
            <a:chExt cx="697632" cy="3287356"/>
          </a:xfrm>
        </p:grpSpPr>
        <p:grpSp>
          <p:nvGrpSpPr>
            <p:cNvPr id="1129" name="Google Shape;1129;p30"/>
            <p:cNvGrpSpPr/>
            <p:nvPr/>
          </p:nvGrpSpPr>
          <p:grpSpPr>
            <a:xfrm>
              <a:off x="0" y="0"/>
              <a:ext cx="697632" cy="697632"/>
              <a:chOff x="0" y="0"/>
              <a:chExt cx="812800" cy="812800"/>
            </a:xfrm>
          </p:grpSpPr>
          <p:sp>
            <p:nvSpPr>
              <p:cNvPr id="1130" name="Google Shape;113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2" name="Google Shape;1132;p30"/>
            <p:cNvGrpSpPr/>
            <p:nvPr/>
          </p:nvGrpSpPr>
          <p:grpSpPr>
            <a:xfrm>
              <a:off x="0" y="1295192"/>
              <a:ext cx="697632" cy="697632"/>
              <a:chOff x="0" y="0"/>
              <a:chExt cx="812800" cy="812800"/>
            </a:xfrm>
          </p:grpSpPr>
          <p:sp>
            <p:nvSpPr>
              <p:cNvPr id="1133" name="Google Shape;113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5" name="Google Shape;1135;p30"/>
            <p:cNvGrpSpPr/>
            <p:nvPr/>
          </p:nvGrpSpPr>
          <p:grpSpPr>
            <a:xfrm>
              <a:off x="0" y="2589724"/>
              <a:ext cx="697632" cy="697632"/>
              <a:chOff x="0" y="0"/>
              <a:chExt cx="812800" cy="812800"/>
            </a:xfrm>
          </p:grpSpPr>
          <p:sp>
            <p:nvSpPr>
              <p:cNvPr id="1136" name="Google Shape;113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3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38" name="Google Shape;1138;p30"/>
          <p:cNvSpPr/>
          <p:nvPr/>
        </p:nvSpPr>
        <p:spPr>
          <a:xfrm rot="-5400000">
            <a:off x="1339955" y="7100968"/>
            <a:ext cx="2231407" cy="2231407"/>
          </a:xfrm>
          <a:custGeom>
            <a:rect b="b" l="l" r="r" t="t"/>
            <a:pathLst>
              <a:path extrusionOk="0" h="6540754" w="6540754">
                <a:moveTo>
                  <a:pt x="6540754" y="0"/>
                </a:moveTo>
                <a:lnTo>
                  <a:pt x="0" y="6540754"/>
                </a:lnTo>
                <a:lnTo>
                  <a:pt x="6540754" y="6540754"/>
                </a:lnTo>
                <a:close/>
              </a:path>
            </a:pathLst>
          </a:custGeom>
          <a:solidFill>
            <a:srgbClr val="004AE9"/>
          </a:solidFill>
          <a:ln>
            <a:noFill/>
          </a:ln>
        </p:spPr>
      </p:sp>
      <p:pic>
        <p:nvPicPr>
          <p:cNvPr id="1139" name="Google Shape;1139;p30"/>
          <p:cNvPicPr preferRelativeResize="0"/>
          <p:nvPr/>
        </p:nvPicPr>
        <p:blipFill>
          <a:blip r:embed="rId4">
            <a:alphaModFix/>
          </a:blip>
          <a:stretch>
            <a:fillRect/>
          </a:stretch>
        </p:blipFill>
        <p:spPr>
          <a:xfrm>
            <a:off x="14683753" y="969403"/>
            <a:ext cx="1143125" cy="234123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grpSp>
        <p:nvGrpSpPr>
          <p:cNvPr id="357" name="Google Shape;357;p13"/>
          <p:cNvGrpSpPr/>
          <p:nvPr/>
        </p:nvGrpSpPr>
        <p:grpSpPr>
          <a:xfrm>
            <a:off x="0" y="-144661"/>
            <a:ext cx="18288000" cy="10431661"/>
            <a:chOff x="0" y="-38100"/>
            <a:chExt cx="4816593" cy="2747433"/>
          </a:xfrm>
        </p:grpSpPr>
        <p:sp>
          <p:nvSpPr>
            <p:cNvPr id="358" name="Google Shape;358;p1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359" name="Google Shape;359;p13"/>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0" name="Google Shape;360;p13"/>
          <p:cNvPicPr preferRelativeResize="0"/>
          <p:nvPr/>
        </p:nvPicPr>
        <p:blipFill>
          <a:blip r:embed="rId3">
            <a:alphaModFix/>
          </a:blip>
          <a:stretch>
            <a:fillRect/>
          </a:stretch>
        </p:blipFill>
        <p:spPr>
          <a:xfrm>
            <a:off x="691573" y="1425500"/>
            <a:ext cx="7704475" cy="8336886"/>
          </a:xfrm>
          <a:prstGeom prst="rect">
            <a:avLst/>
          </a:prstGeom>
          <a:noFill/>
          <a:ln>
            <a:noFill/>
          </a:ln>
        </p:spPr>
      </p:pic>
      <p:sp>
        <p:nvSpPr>
          <p:cNvPr id="361" name="Google Shape;361;p13"/>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4">
              <a:alphaModFix/>
            </a:blip>
            <a:stretch>
              <a:fillRect b="0" l="0" r="0" t="0"/>
            </a:stretch>
          </a:blipFill>
          <a:ln>
            <a:noFill/>
          </a:ln>
        </p:spPr>
      </p:sp>
      <p:sp>
        <p:nvSpPr>
          <p:cNvPr id="362" name="Google Shape;362;p13"/>
          <p:cNvSpPr/>
          <p:nvPr/>
        </p:nvSpPr>
        <p:spPr>
          <a:xfrm rot="-5400000">
            <a:off x="14324093" y="8193172"/>
            <a:ext cx="2681443" cy="5246370"/>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3" name="Google Shape;363;p13"/>
          <p:cNvGrpSpPr/>
          <p:nvPr/>
        </p:nvGrpSpPr>
        <p:grpSpPr>
          <a:xfrm>
            <a:off x="15298026" y="9214024"/>
            <a:ext cx="2465517" cy="523224"/>
            <a:chOff x="0" y="0"/>
            <a:chExt cx="3287356" cy="697632"/>
          </a:xfrm>
        </p:grpSpPr>
        <p:grpSp>
          <p:nvGrpSpPr>
            <p:cNvPr id="364" name="Google Shape;364;p13"/>
            <p:cNvGrpSpPr/>
            <p:nvPr/>
          </p:nvGrpSpPr>
          <p:grpSpPr>
            <a:xfrm rot="-5400000">
              <a:off x="0" y="0"/>
              <a:ext cx="697632" cy="697632"/>
              <a:chOff x="0" y="0"/>
              <a:chExt cx="812800" cy="812800"/>
            </a:xfrm>
          </p:grpSpPr>
          <p:sp>
            <p:nvSpPr>
              <p:cNvPr id="365" name="Google Shape;36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13"/>
            <p:cNvGrpSpPr/>
            <p:nvPr/>
          </p:nvGrpSpPr>
          <p:grpSpPr>
            <a:xfrm rot="-5400000">
              <a:off x="1295192" y="0"/>
              <a:ext cx="697632" cy="697632"/>
              <a:chOff x="0" y="0"/>
              <a:chExt cx="812800" cy="812800"/>
            </a:xfrm>
          </p:grpSpPr>
          <p:sp>
            <p:nvSpPr>
              <p:cNvPr id="368" name="Google Shape;36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0" name="Google Shape;370;p13"/>
            <p:cNvGrpSpPr/>
            <p:nvPr/>
          </p:nvGrpSpPr>
          <p:grpSpPr>
            <a:xfrm rot="-5400000">
              <a:off x="2589724" y="0"/>
              <a:ext cx="697632" cy="697632"/>
              <a:chOff x="0" y="0"/>
              <a:chExt cx="812800" cy="812800"/>
            </a:xfrm>
          </p:grpSpPr>
          <p:sp>
            <p:nvSpPr>
              <p:cNvPr id="371" name="Google Shape;37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73" name="Google Shape;373;p13"/>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374" name="Google Shape;374;p13"/>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375" name="Google Shape;375;p13"/>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376" name="Google Shape;376;p13"/>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377" name="Google Shape;377;p13"/>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378" name="Google Shape;378;p13"/>
          <p:cNvSpPr txBox="1"/>
          <p:nvPr/>
        </p:nvSpPr>
        <p:spPr>
          <a:xfrm>
            <a:off x="9486239" y="1794281"/>
            <a:ext cx="8115300" cy="94932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INTRODUCTION</a:t>
            </a:r>
            <a:endParaRPr/>
          </a:p>
        </p:txBody>
      </p:sp>
      <p:sp>
        <p:nvSpPr>
          <p:cNvPr id="379" name="Google Shape;379;p13"/>
          <p:cNvSpPr txBox="1"/>
          <p:nvPr/>
        </p:nvSpPr>
        <p:spPr>
          <a:xfrm>
            <a:off x="9486239" y="3033331"/>
            <a:ext cx="7539900" cy="517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To the remarkable world of storytelling, where imagination knows no bounds and every word carries the power to transport you to new realms. In this journey, we'll explore tales of courage and compassion, mystery and magic, love and loss.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Whether you're a seasoned reader or just beginning to discover the wonders of literature, this is a space where stories come alive, characters leap off the page, and adventures unfold in the most unexpected ways. So, grab your favorite book, find a cozy nook, and let the adventure begin. Welcome to a place where every page is a doorway to a new adventure.</a:t>
            </a:r>
            <a:endParaRPr/>
          </a:p>
        </p:txBody>
      </p:sp>
      <p:sp>
        <p:nvSpPr>
          <p:cNvPr id="380" name="Google Shape;380;p13"/>
          <p:cNvSpPr/>
          <p:nvPr/>
        </p:nvSpPr>
        <p:spPr>
          <a:xfrm rot="5400000">
            <a:off x="170927" y="7151998"/>
            <a:ext cx="2945218" cy="2945218"/>
          </a:xfrm>
          <a:custGeom>
            <a:rect b="b" l="l" r="r" t="t"/>
            <a:pathLst>
              <a:path extrusionOk="0" h="6540754" w="6540754">
                <a:moveTo>
                  <a:pt x="6540754" y="0"/>
                </a:moveTo>
                <a:lnTo>
                  <a:pt x="0" y="6540754"/>
                </a:lnTo>
                <a:lnTo>
                  <a:pt x="6540754" y="6540754"/>
                </a:lnTo>
                <a:close/>
              </a:path>
            </a:pathLst>
          </a:custGeom>
          <a:solidFill>
            <a:srgbClr val="082FD6"/>
          </a:solidFill>
          <a:ln>
            <a:noFill/>
          </a:ln>
        </p:spPr>
      </p:sp>
      <p:grpSp>
        <p:nvGrpSpPr>
          <p:cNvPr id="381" name="Google Shape;381;p13"/>
          <p:cNvGrpSpPr/>
          <p:nvPr/>
        </p:nvGrpSpPr>
        <p:grpSpPr>
          <a:xfrm>
            <a:off x="6156028" y="234298"/>
            <a:ext cx="2240027" cy="2324614"/>
            <a:chOff x="-1" y="1"/>
            <a:chExt cx="2986703" cy="3099485"/>
          </a:xfrm>
        </p:grpSpPr>
        <p:grpSp>
          <p:nvGrpSpPr>
            <p:cNvPr id="382" name="Google Shape;382;p13"/>
            <p:cNvGrpSpPr/>
            <p:nvPr/>
          </p:nvGrpSpPr>
          <p:grpSpPr>
            <a:xfrm rot="5400000">
              <a:off x="772589" y="434454"/>
              <a:ext cx="2214113" cy="2214113"/>
              <a:chOff x="0" y="0"/>
              <a:chExt cx="812800" cy="812800"/>
            </a:xfrm>
          </p:grpSpPr>
          <p:sp>
            <p:nvSpPr>
              <p:cNvPr id="383" name="Google Shape;38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13"/>
            <p:cNvGrpSpPr/>
            <p:nvPr/>
          </p:nvGrpSpPr>
          <p:grpSpPr>
            <a:xfrm rot="5400000">
              <a:off x="-609920" y="609920"/>
              <a:ext cx="3099485" cy="1879646"/>
              <a:chOff x="0" y="0"/>
              <a:chExt cx="1021345" cy="619383"/>
            </a:xfrm>
          </p:grpSpPr>
          <p:sp>
            <p:nvSpPr>
              <p:cNvPr id="386" name="Google Shape;386;p13"/>
              <p:cNvSpPr/>
              <p:nvPr/>
            </p:nvSpPr>
            <p:spPr>
              <a:xfrm>
                <a:off x="0" y="0"/>
                <a:ext cx="1021345" cy="619383"/>
              </a:xfrm>
              <a:custGeom>
                <a:rect b="b" l="l" r="r" t="t"/>
                <a:pathLst>
                  <a:path extrusionOk="0" h="619383" w="1021345">
                    <a:moveTo>
                      <a:pt x="510673" y="0"/>
                    </a:moveTo>
                    <a:lnTo>
                      <a:pt x="1021345" y="619383"/>
                    </a:lnTo>
                    <a:lnTo>
                      <a:pt x="0" y="619383"/>
                    </a:lnTo>
                    <a:lnTo>
                      <a:pt x="510673" y="0"/>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387" name="Google Shape;387;p13"/>
              <p:cNvSpPr txBox="1"/>
              <p:nvPr/>
            </p:nvSpPr>
            <p:spPr>
              <a:xfrm>
                <a:off x="159585" y="249471"/>
                <a:ext cx="702175" cy="3256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88" name="Google Shape;388;p13"/>
          <p:cNvPicPr preferRelativeResize="0"/>
          <p:nvPr/>
        </p:nvPicPr>
        <p:blipFill>
          <a:blip r:embed="rId5">
            <a:alphaModFix/>
          </a:blip>
          <a:stretch>
            <a:fillRect/>
          </a:stretch>
        </p:blipFill>
        <p:spPr>
          <a:xfrm>
            <a:off x="481262" y="7468362"/>
            <a:ext cx="2324575" cy="2312509"/>
          </a:xfrm>
          <a:prstGeom prst="rect">
            <a:avLst/>
          </a:prstGeom>
          <a:noFill/>
          <a:ln>
            <a:noFill/>
          </a:ln>
        </p:spPr>
      </p:pic>
      <p:pic>
        <p:nvPicPr>
          <p:cNvPr id="389" name="Google Shape;389;p13"/>
          <p:cNvPicPr preferRelativeResize="0"/>
          <p:nvPr/>
        </p:nvPicPr>
        <p:blipFill>
          <a:blip r:embed="rId6">
            <a:alphaModFix/>
          </a:blip>
          <a:stretch>
            <a:fillRect/>
          </a:stretch>
        </p:blipFill>
        <p:spPr>
          <a:xfrm>
            <a:off x="8207909" y="4341976"/>
            <a:ext cx="583550" cy="8888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grpSp>
        <p:nvGrpSpPr>
          <p:cNvPr id="394" name="Google Shape;394;p14"/>
          <p:cNvGrpSpPr/>
          <p:nvPr/>
        </p:nvGrpSpPr>
        <p:grpSpPr>
          <a:xfrm>
            <a:off x="-62" y="-72374"/>
            <a:ext cx="18288122" cy="10431728"/>
            <a:chOff x="0" y="-38100"/>
            <a:chExt cx="4816593" cy="2747433"/>
          </a:xfrm>
        </p:grpSpPr>
        <p:sp>
          <p:nvSpPr>
            <p:cNvPr id="395" name="Google Shape;395;p1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396" name="Google Shape;396;p14"/>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7" name="Google Shape;397;p14"/>
          <p:cNvPicPr preferRelativeResize="0"/>
          <p:nvPr/>
        </p:nvPicPr>
        <p:blipFill>
          <a:blip r:embed="rId3">
            <a:alphaModFix/>
          </a:blip>
          <a:stretch>
            <a:fillRect/>
          </a:stretch>
        </p:blipFill>
        <p:spPr>
          <a:xfrm>
            <a:off x="1028701" y="3180150"/>
            <a:ext cx="16267628" cy="6616688"/>
          </a:xfrm>
          <a:prstGeom prst="rect">
            <a:avLst/>
          </a:prstGeom>
          <a:noFill/>
          <a:ln>
            <a:noFill/>
          </a:ln>
        </p:spPr>
      </p:pic>
      <p:sp>
        <p:nvSpPr>
          <p:cNvPr id="398" name="Google Shape;398;p14"/>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4">
              <a:alphaModFix/>
            </a:blip>
            <a:stretch>
              <a:fillRect b="0" l="0" r="0" t="0"/>
            </a:stretch>
          </a:blipFill>
          <a:ln>
            <a:noFill/>
          </a:ln>
        </p:spPr>
      </p:sp>
      <p:sp>
        <p:nvSpPr>
          <p:cNvPr id="399" name="Google Shape;399;p14"/>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400" name="Google Shape;400;p14"/>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401" name="Google Shape;401;p14"/>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402" name="Google Shape;402;p14"/>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403" name="Google Shape;403;p14"/>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404" name="Google Shape;404;p14"/>
          <p:cNvSpPr txBox="1"/>
          <p:nvPr/>
        </p:nvSpPr>
        <p:spPr>
          <a:xfrm>
            <a:off x="1028700" y="1474086"/>
            <a:ext cx="155574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WELCOME TO PRESENTATION</a:t>
            </a:r>
            <a:endParaRPr/>
          </a:p>
        </p:txBody>
      </p:sp>
      <p:sp>
        <p:nvSpPr>
          <p:cNvPr id="405" name="Google Shape;405;p14"/>
          <p:cNvSpPr txBox="1"/>
          <p:nvPr/>
        </p:nvSpPr>
        <p:spPr>
          <a:xfrm>
            <a:off x="1028700" y="2537715"/>
            <a:ext cx="15557326"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I'm Rain, and I'll be sharing with you my beautiful ideas. Follow me at @reallygreatsite to learn more. </a:t>
            </a:r>
            <a:endParaRPr/>
          </a:p>
        </p:txBody>
      </p:sp>
      <p:grpSp>
        <p:nvGrpSpPr>
          <p:cNvPr id="406" name="Google Shape;406;p14"/>
          <p:cNvGrpSpPr/>
          <p:nvPr/>
        </p:nvGrpSpPr>
        <p:grpSpPr>
          <a:xfrm>
            <a:off x="17609071" y="1736484"/>
            <a:ext cx="1390847" cy="1390847"/>
            <a:chOff x="0" y="0"/>
            <a:chExt cx="812800" cy="812800"/>
          </a:xfrm>
        </p:grpSpPr>
        <p:sp>
          <p:nvSpPr>
            <p:cNvPr id="407" name="Google Shape;407;p1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DAFF">
                <a:alpha val="60000"/>
              </a:srgbClr>
            </a:solidFill>
            <a:ln>
              <a:noFill/>
            </a:ln>
          </p:spPr>
        </p:sp>
        <p:sp>
          <p:nvSpPr>
            <p:cNvPr id="408" name="Google Shape;408;p14"/>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14"/>
          <p:cNvGrpSpPr/>
          <p:nvPr/>
        </p:nvGrpSpPr>
        <p:grpSpPr>
          <a:xfrm>
            <a:off x="17650837" y="2671691"/>
            <a:ext cx="1390847" cy="1390847"/>
            <a:chOff x="0" y="0"/>
            <a:chExt cx="812800" cy="812800"/>
          </a:xfrm>
        </p:grpSpPr>
        <p:sp>
          <p:nvSpPr>
            <p:cNvPr id="410" name="Google Shape;410;p14"/>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DAFF">
                <a:alpha val="60000"/>
              </a:srgbClr>
            </a:solidFill>
            <a:ln>
              <a:noFill/>
            </a:ln>
          </p:spPr>
        </p:sp>
        <p:sp>
          <p:nvSpPr>
            <p:cNvPr id="411" name="Google Shape;411;p14"/>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2" name="Google Shape;412;p14"/>
          <p:cNvGrpSpPr/>
          <p:nvPr/>
        </p:nvGrpSpPr>
        <p:grpSpPr>
          <a:xfrm rot="-5400000">
            <a:off x="2307264" y="8536368"/>
            <a:ext cx="523224" cy="2465517"/>
            <a:chOff x="0" y="0"/>
            <a:chExt cx="697632" cy="3287356"/>
          </a:xfrm>
        </p:grpSpPr>
        <p:grpSp>
          <p:nvGrpSpPr>
            <p:cNvPr id="413" name="Google Shape;413;p14"/>
            <p:cNvGrpSpPr/>
            <p:nvPr/>
          </p:nvGrpSpPr>
          <p:grpSpPr>
            <a:xfrm>
              <a:off x="0" y="0"/>
              <a:ext cx="697632" cy="697632"/>
              <a:chOff x="0" y="0"/>
              <a:chExt cx="812800" cy="812800"/>
            </a:xfrm>
          </p:grpSpPr>
          <p:sp>
            <p:nvSpPr>
              <p:cNvPr id="414" name="Google Shape;41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14"/>
            <p:cNvGrpSpPr/>
            <p:nvPr/>
          </p:nvGrpSpPr>
          <p:grpSpPr>
            <a:xfrm>
              <a:off x="0" y="1295192"/>
              <a:ext cx="697632" cy="697632"/>
              <a:chOff x="0" y="0"/>
              <a:chExt cx="812800" cy="812800"/>
            </a:xfrm>
          </p:grpSpPr>
          <p:sp>
            <p:nvSpPr>
              <p:cNvPr id="417" name="Google Shape;41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14"/>
            <p:cNvGrpSpPr/>
            <p:nvPr/>
          </p:nvGrpSpPr>
          <p:grpSpPr>
            <a:xfrm>
              <a:off x="0" y="2589724"/>
              <a:ext cx="697632" cy="697632"/>
              <a:chOff x="0" y="0"/>
              <a:chExt cx="812800" cy="812800"/>
            </a:xfrm>
          </p:grpSpPr>
          <p:sp>
            <p:nvSpPr>
              <p:cNvPr id="420" name="Google Shape;42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22" name="Google Shape;422;p14"/>
          <p:cNvPicPr preferRelativeResize="0"/>
          <p:nvPr/>
        </p:nvPicPr>
        <p:blipFill>
          <a:blip r:embed="rId5">
            <a:alphaModFix/>
          </a:blip>
          <a:stretch>
            <a:fillRect/>
          </a:stretch>
        </p:blipFill>
        <p:spPr>
          <a:xfrm>
            <a:off x="16516846" y="1410776"/>
            <a:ext cx="583550" cy="8888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grpSp>
        <p:nvGrpSpPr>
          <p:cNvPr id="427" name="Google Shape;427;p15"/>
          <p:cNvGrpSpPr/>
          <p:nvPr/>
        </p:nvGrpSpPr>
        <p:grpSpPr>
          <a:xfrm>
            <a:off x="0" y="-144661"/>
            <a:ext cx="18288000" cy="10431661"/>
            <a:chOff x="0" y="-38100"/>
            <a:chExt cx="4816593" cy="2747433"/>
          </a:xfrm>
        </p:grpSpPr>
        <p:sp>
          <p:nvSpPr>
            <p:cNvPr id="428" name="Google Shape;428;p15"/>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429" name="Google Shape;429;p15"/>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30" name="Google Shape;430;p15"/>
          <p:cNvPicPr preferRelativeResize="0"/>
          <p:nvPr/>
        </p:nvPicPr>
        <p:blipFill>
          <a:blip r:embed="rId3">
            <a:alphaModFix/>
          </a:blip>
          <a:stretch>
            <a:fillRect/>
          </a:stretch>
        </p:blipFill>
        <p:spPr>
          <a:xfrm>
            <a:off x="10110724" y="1363453"/>
            <a:ext cx="7315374" cy="8257920"/>
          </a:xfrm>
          <a:prstGeom prst="rect">
            <a:avLst/>
          </a:prstGeom>
          <a:noFill/>
          <a:ln>
            <a:noFill/>
          </a:ln>
        </p:spPr>
      </p:pic>
      <p:sp>
        <p:nvSpPr>
          <p:cNvPr id="431" name="Google Shape;431;p15"/>
          <p:cNvSpPr/>
          <p:nvPr/>
        </p:nvSpPr>
        <p:spPr>
          <a:xfrm rot="10800000">
            <a:off x="15439395" y="0"/>
            <a:ext cx="2681443" cy="5246370"/>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5"/>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4">
              <a:alphaModFix/>
            </a:blip>
            <a:stretch>
              <a:fillRect b="0" l="0" r="0" t="0"/>
            </a:stretch>
          </a:blipFill>
          <a:ln>
            <a:noFill/>
          </a:ln>
        </p:spPr>
      </p:sp>
      <p:sp>
        <p:nvSpPr>
          <p:cNvPr id="433" name="Google Shape;433;p15"/>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434" name="Google Shape;434;p15"/>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435" name="Google Shape;435;p15"/>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436" name="Google Shape;436;p15"/>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437" name="Google Shape;437;p15"/>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438" name="Google Shape;438;p15"/>
          <p:cNvSpPr txBox="1"/>
          <p:nvPr/>
        </p:nvSpPr>
        <p:spPr>
          <a:xfrm>
            <a:off x="1028700" y="1984686"/>
            <a:ext cx="15557326" cy="94932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OUR COMPANY</a:t>
            </a:r>
            <a:endParaRPr/>
          </a:p>
        </p:txBody>
      </p:sp>
      <p:sp>
        <p:nvSpPr>
          <p:cNvPr id="439" name="Google Shape;439;p15"/>
          <p:cNvSpPr txBox="1"/>
          <p:nvPr/>
        </p:nvSpPr>
        <p:spPr>
          <a:xfrm>
            <a:off x="3921957" y="7084598"/>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WHAT WE DO? </a:t>
            </a:r>
            <a:endParaRPr/>
          </a:p>
        </p:txBody>
      </p:sp>
      <p:sp>
        <p:nvSpPr>
          <p:cNvPr id="440" name="Google Shape;440;p15"/>
          <p:cNvSpPr txBox="1"/>
          <p:nvPr/>
        </p:nvSpPr>
        <p:spPr>
          <a:xfrm>
            <a:off x="3921957" y="3915067"/>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WHO WE ARE?</a:t>
            </a:r>
            <a:endParaRPr/>
          </a:p>
        </p:txBody>
      </p:sp>
      <p:sp>
        <p:nvSpPr>
          <p:cNvPr id="441" name="Google Shape;441;p15"/>
          <p:cNvSpPr txBox="1"/>
          <p:nvPr/>
        </p:nvSpPr>
        <p:spPr>
          <a:xfrm>
            <a:off x="3921957" y="4512226"/>
            <a:ext cx="3954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Briefly elaborate on what you want to discuss. </a:t>
            </a:r>
            <a:endParaRPr/>
          </a:p>
        </p:txBody>
      </p:sp>
      <p:sp>
        <p:nvSpPr>
          <p:cNvPr id="442" name="Google Shape;442;p15"/>
          <p:cNvSpPr txBox="1"/>
          <p:nvPr/>
        </p:nvSpPr>
        <p:spPr>
          <a:xfrm>
            <a:off x="3921957" y="7681758"/>
            <a:ext cx="39543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Briefly elaborate on what you want to discuss. </a:t>
            </a:r>
            <a:endParaRPr/>
          </a:p>
        </p:txBody>
      </p:sp>
      <p:grpSp>
        <p:nvGrpSpPr>
          <p:cNvPr id="443" name="Google Shape;443;p15"/>
          <p:cNvGrpSpPr/>
          <p:nvPr/>
        </p:nvGrpSpPr>
        <p:grpSpPr>
          <a:xfrm rot="5400000">
            <a:off x="1039021" y="3587212"/>
            <a:ext cx="2241197" cy="2241197"/>
            <a:chOff x="0" y="0"/>
            <a:chExt cx="812800" cy="812800"/>
          </a:xfrm>
        </p:grpSpPr>
        <p:sp>
          <p:nvSpPr>
            <p:cNvPr id="444" name="Google Shape;44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15"/>
          <p:cNvGrpSpPr/>
          <p:nvPr/>
        </p:nvGrpSpPr>
        <p:grpSpPr>
          <a:xfrm rot="5400000">
            <a:off x="1040493" y="6675012"/>
            <a:ext cx="2241197" cy="2241197"/>
            <a:chOff x="0" y="0"/>
            <a:chExt cx="812800" cy="812800"/>
          </a:xfrm>
        </p:grpSpPr>
        <p:sp>
          <p:nvSpPr>
            <p:cNvPr id="447" name="Google Shape;4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9" name="Google Shape;449;p15"/>
          <p:cNvSpPr/>
          <p:nvPr/>
        </p:nvSpPr>
        <p:spPr>
          <a:xfrm>
            <a:off x="14848292" y="6953512"/>
            <a:ext cx="2945218" cy="2945218"/>
          </a:xfrm>
          <a:custGeom>
            <a:rect b="b" l="l" r="r" t="t"/>
            <a:pathLst>
              <a:path extrusionOk="0" h="6540754" w="6540754">
                <a:moveTo>
                  <a:pt x="6540754" y="0"/>
                </a:moveTo>
                <a:lnTo>
                  <a:pt x="0" y="6540754"/>
                </a:lnTo>
                <a:lnTo>
                  <a:pt x="6540754" y="6540754"/>
                </a:lnTo>
                <a:close/>
              </a:path>
            </a:pathLst>
          </a:custGeom>
          <a:solidFill>
            <a:srgbClr val="082FD6"/>
          </a:solidFill>
          <a:ln>
            <a:noFill/>
          </a:ln>
        </p:spPr>
      </p:sp>
      <p:grpSp>
        <p:nvGrpSpPr>
          <p:cNvPr id="450" name="Google Shape;450;p15"/>
          <p:cNvGrpSpPr/>
          <p:nvPr/>
        </p:nvGrpSpPr>
        <p:grpSpPr>
          <a:xfrm>
            <a:off x="14960581" y="8735076"/>
            <a:ext cx="2465517" cy="523224"/>
            <a:chOff x="0" y="0"/>
            <a:chExt cx="3287356" cy="697632"/>
          </a:xfrm>
        </p:grpSpPr>
        <p:grpSp>
          <p:nvGrpSpPr>
            <p:cNvPr id="451" name="Google Shape;451;p15"/>
            <p:cNvGrpSpPr/>
            <p:nvPr/>
          </p:nvGrpSpPr>
          <p:grpSpPr>
            <a:xfrm rot="-5400000">
              <a:off x="0" y="0"/>
              <a:ext cx="697632" cy="697632"/>
              <a:chOff x="0" y="0"/>
              <a:chExt cx="812800" cy="812800"/>
            </a:xfrm>
          </p:grpSpPr>
          <p:sp>
            <p:nvSpPr>
              <p:cNvPr id="452" name="Google Shape;45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15"/>
            <p:cNvGrpSpPr/>
            <p:nvPr/>
          </p:nvGrpSpPr>
          <p:grpSpPr>
            <a:xfrm rot="-5400000">
              <a:off x="1295192" y="0"/>
              <a:ext cx="697632" cy="697632"/>
              <a:chOff x="0" y="0"/>
              <a:chExt cx="812800" cy="812800"/>
            </a:xfrm>
          </p:grpSpPr>
          <p:sp>
            <p:nvSpPr>
              <p:cNvPr id="455" name="Google Shape;45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15"/>
            <p:cNvGrpSpPr/>
            <p:nvPr/>
          </p:nvGrpSpPr>
          <p:grpSpPr>
            <a:xfrm rot="-5400000">
              <a:off x="2589724" y="0"/>
              <a:ext cx="697632" cy="697632"/>
              <a:chOff x="0" y="0"/>
              <a:chExt cx="812800" cy="812800"/>
            </a:xfrm>
          </p:grpSpPr>
          <p:sp>
            <p:nvSpPr>
              <p:cNvPr id="458" name="Google Shape;45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60" name="Google Shape;460;p15"/>
          <p:cNvSpPr/>
          <p:nvPr/>
        </p:nvSpPr>
        <p:spPr>
          <a:xfrm>
            <a:off x="15642089" y="2159352"/>
            <a:ext cx="1784009" cy="1164471"/>
          </a:xfrm>
          <a:custGeom>
            <a:rect b="b" l="l" r="r" t="t"/>
            <a:pathLst>
              <a:path extrusionOk="0" h="1164471" w="1784009">
                <a:moveTo>
                  <a:pt x="0" y="0"/>
                </a:moveTo>
                <a:lnTo>
                  <a:pt x="1784009" y="0"/>
                </a:lnTo>
                <a:lnTo>
                  <a:pt x="1784009" y="1164471"/>
                </a:lnTo>
                <a:lnTo>
                  <a:pt x="0" y="1164471"/>
                </a:lnTo>
                <a:lnTo>
                  <a:pt x="0" y="0"/>
                </a:lnTo>
                <a:close/>
              </a:path>
            </a:pathLst>
          </a:custGeom>
          <a:blipFill rotWithShape="1">
            <a:blip r:embed="rId5">
              <a:alphaModFix/>
            </a:blip>
            <a:stretch>
              <a:fillRect b="0" l="0" r="0" t="0"/>
            </a:stretch>
          </a:blipFill>
          <a:ln>
            <a:noFill/>
          </a:ln>
        </p:spPr>
      </p:sp>
      <p:pic>
        <p:nvPicPr>
          <p:cNvPr id="461" name="Google Shape;461;p15"/>
          <p:cNvPicPr preferRelativeResize="0"/>
          <p:nvPr/>
        </p:nvPicPr>
        <p:blipFill>
          <a:blip r:embed="rId6">
            <a:alphaModFix/>
          </a:blip>
          <a:stretch>
            <a:fillRect/>
          </a:stretch>
        </p:blipFill>
        <p:spPr>
          <a:xfrm>
            <a:off x="9811521" y="6489301"/>
            <a:ext cx="583550" cy="888896"/>
          </a:xfrm>
          <a:prstGeom prst="rect">
            <a:avLst/>
          </a:prstGeom>
          <a:noFill/>
          <a:ln>
            <a:noFill/>
          </a:ln>
        </p:spPr>
      </p:pic>
      <p:pic>
        <p:nvPicPr>
          <p:cNvPr id="462" name="Google Shape;462;p15"/>
          <p:cNvPicPr preferRelativeResize="0"/>
          <p:nvPr/>
        </p:nvPicPr>
        <p:blipFill>
          <a:blip r:embed="rId7">
            <a:alphaModFix/>
          </a:blip>
          <a:stretch>
            <a:fillRect/>
          </a:stretch>
        </p:blipFill>
        <p:spPr>
          <a:xfrm>
            <a:off x="1644185" y="4019750"/>
            <a:ext cx="1033839" cy="1355850"/>
          </a:xfrm>
          <a:prstGeom prst="rect">
            <a:avLst/>
          </a:prstGeom>
          <a:noFill/>
          <a:ln>
            <a:noFill/>
          </a:ln>
        </p:spPr>
      </p:pic>
      <p:pic>
        <p:nvPicPr>
          <p:cNvPr id="463" name="Google Shape;463;p15"/>
          <p:cNvPicPr preferRelativeResize="0"/>
          <p:nvPr/>
        </p:nvPicPr>
        <p:blipFill>
          <a:blip r:embed="rId8">
            <a:alphaModFix/>
          </a:blip>
          <a:stretch>
            <a:fillRect/>
          </a:stretch>
        </p:blipFill>
        <p:spPr>
          <a:xfrm>
            <a:off x="1491812" y="7114100"/>
            <a:ext cx="1338575" cy="1363014"/>
          </a:xfrm>
          <a:prstGeom prst="rect">
            <a:avLst/>
          </a:prstGeom>
          <a:noFill/>
          <a:ln>
            <a:noFill/>
          </a:ln>
        </p:spPr>
      </p:pic>
      <p:pic>
        <p:nvPicPr>
          <p:cNvPr id="464" name="Google Shape;464;p15"/>
          <p:cNvPicPr preferRelativeResize="0"/>
          <p:nvPr/>
        </p:nvPicPr>
        <p:blipFill>
          <a:blip r:embed="rId9">
            <a:alphaModFix/>
          </a:blip>
          <a:stretch>
            <a:fillRect/>
          </a:stretch>
        </p:blipFill>
        <p:spPr>
          <a:xfrm>
            <a:off x="16263200" y="1764700"/>
            <a:ext cx="1184741" cy="24135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grpSp>
        <p:nvGrpSpPr>
          <p:cNvPr id="469" name="Google Shape;469;p16"/>
          <p:cNvGrpSpPr/>
          <p:nvPr/>
        </p:nvGrpSpPr>
        <p:grpSpPr>
          <a:xfrm>
            <a:off x="0" y="-144661"/>
            <a:ext cx="18288000" cy="10431661"/>
            <a:chOff x="0" y="-38100"/>
            <a:chExt cx="4816593" cy="2747433"/>
          </a:xfrm>
        </p:grpSpPr>
        <p:sp>
          <p:nvSpPr>
            <p:cNvPr id="470" name="Google Shape;470;p1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471" name="Google Shape;471;p16"/>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2" name="Google Shape;472;p16"/>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3">
              <a:alphaModFix/>
            </a:blip>
            <a:stretch>
              <a:fillRect b="0" l="0" r="0" t="0"/>
            </a:stretch>
          </a:blipFill>
          <a:ln>
            <a:noFill/>
          </a:ln>
        </p:spPr>
      </p:sp>
      <p:sp>
        <p:nvSpPr>
          <p:cNvPr id="473" name="Google Shape;473;p16"/>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474" name="Google Shape;474;p16"/>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475" name="Google Shape;475;p16"/>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476" name="Google Shape;476;p16"/>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477" name="Google Shape;477;p16"/>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grpSp>
        <p:nvGrpSpPr>
          <p:cNvPr id="478" name="Google Shape;478;p16"/>
          <p:cNvGrpSpPr/>
          <p:nvPr/>
        </p:nvGrpSpPr>
        <p:grpSpPr>
          <a:xfrm>
            <a:off x="3011033" y="1327090"/>
            <a:ext cx="5702364" cy="8358596"/>
            <a:chOff x="0" y="-38100"/>
            <a:chExt cx="1501857" cy="2201441"/>
          </a:xfrm>
        </p:grpSpPr>
        <p:sp>
          <p:nvSpPr>
            <p:cNvPr id="479" name="Google Shape;479;p16"/>
            <p:cNvSpPr/>
            <p:nvPr/>
          </p:nvSpPr>
          <p:spPr>
            <a:xfrm>
              <a:off x="0" y="0"/>
              <a:ext cx="1501857" cy="2163341"/>
            </a:xfrm>
            <a:custGeom>
              <a:rect b="b" l="l" r="r" t="t"/>
              <a:pathLst>
                <a:path extrusionOk="0" h="2163341" w="1501857">
                  <a:moveTo>
                    <a:pt x="0" y="0"/>
                  </a:moveTo>
                  <a:lnTo>
                    <a:pt x="1501857" y="0"/>
                  </a:lnTo>
                  <a:lnTo>
                    <a:pt x="1501857" y="2163341"/>
                  </a:lnTo>
                  <a:lnTo>
                    <a:pt x="0" y="2163341"/>
                  </a:lnTo>
                  <a:close/>
                </a:path>
              </a:pathLst>
            </a:custGeom>
            <a:solidFill>
              <a:srgbClr val="0000DC"/>
            </a:solidFill>
            <a:ln cap="sq" cmpd="sng" w="19050">
              <a:solidFill>
                <a:srgbClr val="FFFFFF"/>
              </a:solidFill>
              <a:prstDash val="solid"/>
              <a:miter lim="8000"/>
              <a:headEnd len="sm" w="sm" type="none"/>
              <a:tailEnd len="sm" w="sm" type="none"/>
            </a:ln>
          </p:spPr>
        </p:sp>
        <p:sp>
          <p:nvSpPr>
            <p:cNvPr id="480" name="Google Shape;480;p16"/>
            <p:cNvSpPr txBox="1"/>
            <p:nvPr/>
          </p:nvSpPr>
          <p:spPr>
            <a:xfrm>
              <a:off x="0" y="-38100"/>
              <a:ext cx="1501857" cy="220144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16"/>
          <p:cNvGrpSpPr/>
          <p:nvPr/>
        </p:nvGrpSpPr>
        <p:grpSpPr>
          <a:xfrm>
            <a:off x="9665967" y="1327090"/>
            <a:ext cx="5702364" cy="8358596"/>
            <a:chOff x="0" y="-38100"/>
            <a:chExt cx="1501857" cy="2201441"/>
          </a:xfrm>
        </p:grpSpPr>
        <p:sp>
          <p:nvSpPr>
            <p:cNvPr id="482" name="Google Shape;482;p16"/>
            <p:cNvSpPr/>
            <p:nvPr/>
          </p:nvSpPr>
          <p:spPr>
            <a:xfrm>
              <a:off x="0" y="0"/>
              <a:ext cx="1501857" cy="2163341"/>
            </a:xfrm>
            <a:custGeom>
              <a:rect b="b" l="l" r="r" t="t"/>
              <a:pathLst>
                <a:path extrusionOk="0" h="2163341" w="1501857">
                  <a:moveTo>
                    <a:pt x="0" y="0"/>
                  </a:moveTo>
                  <a:lnTo>
                    <a:pt x="1501857" y="0"/>
                  </a:lnTo>
                  <a:lnTo>
                    <a:pt x="1501857" y="2163341"/>
                  </a:lnTo>
                  <a:lnTo>
                    <a:pt x="0" y="2163341"/>
                  </a:lnTo>
                  <a:close/>
                </a:path>
              </a:pathLst>
            </a:custGeom>
            <a:solidFill>
              <a:srgbClr val="0000DC"/>
            </a:solidFill>
            <a:ln cap="sq" cmpd="sng" w="19050">
              <a:solidFill>
                <a:srgbClr val="FFFFFF"/>
              </a:solidFill>
              <a:prstDash val="solid"/>
              <a:miter lim="8000"/>
              <a:headEnd len="sm" w="sm" type="none"/>
              <a:tailEnd len="sm" w="sm" type="none"/>
            </a:ln>
          </p:spPr>
        </p:sp>
        <p:sp>
          <p:nvSpPr>
            <p:cNvPr id="483" name="Google Shape;483;p16"/>
            <p:cNvSpPr txBox="1"/>
            <p:nvPr/>
          </p:nvSpPr>
          <p:spPr>
            <a:xfrm>
              <a:off x="0" y="-38100"/>
              <a:ext cx="1501857" cy="220144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4" name="Google Shape;484;p16"/>
          <p:cNvSpPr txBox="1"/>
          <p:nvPr/>
        </p:nvSpPr>
        <p:spPr>
          <a:xfrm>
            <a:off x="3673042" y="2052713"/>
            <a:ext cx="4318526" cy="94932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MISSION</a:t>
            </a:r>
            <a:endParaRPr/>
          </a:p>
        </p:txBody>
      </p:sp>
      <p:sp>
        <p:nvSpPr>
          <p:cNvPr id="485" name="Google Shape;485;p16"/>
          <p:cNvSpPr txBox="1"/>
          <p:nvPr/>
        </p:nvSpPr>
        <p:spPr>
          <a:xfrm>
            <a:off x="10763691" y="2052713"/>
            <a:ext cx="3506916" cy="94932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VISION</a:t>
            </a:r>
            <a:endParaRPr/>
          </a:p>
        </p:txBody>
      </p:sp>
      <p:sp>
        <p:nvSpPr>
          <p:cNvPr id="486" name="Google Shape;486;p16"/>
          <p:cNvSpPr txBox="1"/>
          <p:nvPr/>
        </p:nvSpPr>
        <p:spPr>
          <a:xfrm>
            <a:off x="3396417" y="5928360"/>
            <a:ext cx="48717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Embarking on a mission is a journey filled with purpose and determination. It is a quest to achieve a goal, to make a difference, to leave a mark on the world. A mission calls for courage, resilience, and unwavering commitment. </a:t>
            </a:r>
            <a:endParaRPr/>
          </a:p>
        </p:txBody>
      </p:sp>
      <p:sp>
        <p:nvSpPr>
          <p:cNvPr id="487" name="Google Shape;487;p16"/>
          <p:cNvSpPr txBox="1"/>
          <p:nvPr/>
        </p:nvSpPr>
        <p:spPr>
          <a:xfrm>
            <a:off x="10040438" y="5928360"/>
            <a:ext cx="49533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Vision is the guiding force that propels us forward, illuminating the path towards our aspirations and goals. It is the clear image of what we wish to achieve, a beacon of hope in times of uncertainty. With a strong vision, we are able . </a:t>
            </a:r>
            <a:endParaRPr/>
          </a:p>
        </p:txBody>
      </p:sp>
      <p:sp>
        <p:nvSpPr>
          <p:cNvPr id="488" name="Google Shape;488;p16"/>
          <p:cNvSpPr/>
          <p:nvPr/>
        </p:nvSpPr>
        <p:spPr>
          <a:xfrm>
            <a:off x="-812129" y="5143500"/>
            <a:ext cx="2681443" cy="5246370"/>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9" name="Google Shape;489;p16"/>
          <p:cNvGrpSpPr/>
          <p:nvPr/>
        </p:nvGrpSpPr>
        <p:grpSpPr>
          <a:xfrm rot="-5400000">
            <a:off x="-254987" y="4872473"/>
            <a:ext cx="2465517" cy="523224"/>
            <a:chOff x="0" y="0"/>
            <a:chExt cx="3287356" cy="697632"/>
          </a:xfrm>
        </p:grpSpPr>
        <p:grpSp>
          <p:nvGrpSpPr>
            <p:cNvPr id="490" name="Google Shape;490;p16"/>
            <p:cNvGrpSpPr/>
            <p:nvPr/>
          </p:nvGrpSpPr>
          <p:grpSpPr>
            <a:xfrm rot="-5400000">
              <a:off x="0" y="0"/>
              <a:ext cx="697632" cy="697632"/>
              <a:chOff x="0" y="0"/>
              <a:chExt cx="812800" cy="812800"/>
            </a:xfrm>
          </p:grpSpPr>
          <p:sp>
            <p:nvSpPr>
              <p:cNvPr id="491" name="Google Shape;49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16"/>
            <p:cNvGrpSpPr/>
            <p:nvPr/>
          </p:nvGrpSpPr>
          <p:grpSpPr>
            <a:xfrm rot="-5400000">
              <a:off x="1295192" y="0"/>
              <a:ext cx="697632" cy="697632"/>
              <a:chOff x="0" y="0"/>
              <a:chExt cx="812800" cy="812800"/>
            </a:xfrm>
          </p:grpSpPr>
          <p:sp>
            <p:nvSpPr>
              <p:cNvPr id="494" name="Google Shape;49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16"/>
            <p:cNvGrpSpPr/>
            <p:nvPr/>
          </p:nvGrpSpPr>
          <p:grpSpPr>
            <a:xfrm rot="-5400000">
              <a:off x="2589724" y="0"/>
              <a:ext cx="697632" cy="697632"/>
              <a:chOff x="0" y="0"/>
              <a:chExt cx="812800" cy="812800"/>
            </a:xfrm>
          </p:grpSpPr>
          <p:sp>
            <p:nvSpPr>
              <p:cNvPr id="497" name="Google Shape;49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99" name="Google Shape;499;p16"/>
          <p:cNvGrpSpPr/>
          <p:nvPr/>
        </p:nvGrpSpPr>
        <p:grpSpPr>
          <a:xfrm>
            <a:off x="16092305" y="2660726"/>
            <a:ext cx="1390847" cy="1390847"/>
            <a:chOff x="0" y="0"/>
            <a:chExt cx="812800" cy="812800"/>
          </a:xfrm>
        </p:grpSpPr>
        <p:sp>
          <p:nvSpPr>
            <p:cNvPr id="500" name="Google Shape;500;p1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DAFF">
                <a:alpha val="60000"/>
              </a:srgbClr>
            </a:solidFill>
            <a:ln>
              <a:noFill/>
            </a:ln>
          </p:spPr>
        </p:sp>
        <p:sp>
          <p:nvSpPr>
            <p:cNvPr id="501" name="Google Shape;501;p16"/>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2" name="Google Shape;502;p16"/>
          <p:cNvGrpSpPr/>
          <p:nvPr/>
        </p:nvGrpSpPr>
        <p:grpSpPr>
          <a:xfrm>
            <a:off x="16134071" y="3595932"/>
            <a:ext cx="1390847" cy="1390847"/>
            <a:chOff x="0" y="0"/>
            <a:chExt cx="812800" cy="812800"/>
          </a:xfrm>
        </p:grpSpPr>
        <p:sp>
          <p:nvSpPr>
            <p:cNvPr id="503" name="Google Shape;503;p16"/>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1CDAFF">
                <a:alpha val="60000"/>
              </a:srgbClr>
            </a:solidFill>
            <a:ln>
              <a:noFill/>
            </a:ln>
          </p:spPr>
        </p:sp>
        <p:sp>
          <p:nvSpPr>
            <p:cNvPr id="504" name="Google Shape;504;p16"/>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5" name="Google Shape;505;p16"/>
          <p:cNvPicPr preferRelativeResize="0"/>
          <p:nvPr/>
        </p:nvPicPr>
        <p:blipFill>
          <a:blip r:embed="rId4">
            <a:alphaModFix/>
          </a:blip>
          <a:stretch>
            <a:fillRect/>
          </a:stretch>
        </p:blipFill>
        <p:spPr>
          <a:xfrm>
            <a:off x="16320921" y="7087363"/>
            <a:ext cx="583550" cy="888896"/>
          </a:xfrm>
          <a:prstGeom prst="rect">
            <a:avLst/>
          </a:prstGeom>
          <a:noFill/>
          <a:ln>
            <a:noFill/>
          </a:ln>
        </p:spPr>
      </p:pic>
      <p:pic>
        <p:nvPicPr>
          <p:cNvPr id="506" name="Google Shape;506;p16"/>
          <p:cNvPicPr preferRelativeResize="0"/>
          <p:nvPr/>
        </p:nvPicPr>
        <p:blipFill>
          <a:blip r:embed="rId5">
            <a:alphaModFix/>
          </a:blip>
          <a:stretch>
            <a:fillRect/>
          </a:stretch>
        </p:blipFill>
        <p:spPr>
          <a:xfrm>
            <a:off x="11580875" y="3528901"/>
            <a:ext cx="1872600" cy="1872600"/>
          </a:xfrm>
          <a:prstGeom prst="rect">
            <a:avLst/>
          </a:prstGeom>
          <a:noFill/>
          <a:ln>
            <a:noFill/>
          </a:ln>
        </p:spPr>
      </p:pic>
      <p:pic>
        <p:nvPicPr>
          <p:cNvPr id="507" name="Google Shape;507;p16"/>
          <p:cNvPicPr preferRelativeResize="0"/>
          <p:nvPr/>
        </p:nvPicPr>
        <p:blipFill>
          <a:blip r:embed="rId6">
            <a:alphaModFix/>
          </a:blip>
          <a:stretch>
            <a:fillRect/>
          </a:stretch>
        </p:blipFill>
        <p:spPr>
          <a:xfrm>
            <a:off x="4889887" y="3563964"/>
            <a:ext cx="1755522" cy="1802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grpSp>
        <p:nvGrpSpPr>
          <p:cNvPr id="512" name="Google Shape;512;p17"/>
          <p:cNvGrpSpPr/>
          <p:nvPr/>
        </p:nvGrpSpPr>
        <p:grpSpPr>
          <a:xfrm>
            <a:off x="0" y="-144661"/>
            <a:ext cx="18288000" cy="10431661"/>
            <a:chOff x="0" y="-38100"/>
            <a:chExt cx="4816593" cy="2747433"/>
          </a:xfrm>
        </p:grpSpPr>
        <p:sp>
          <p:nvSpPr>
            <p:cNvPr id="513" name="Google Shape;513;p17"/>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514" name="Google Shape;514;p17"/>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5" name="Google Shape;515;p17"/>
          <p:cNvPicPr preferRelativeResize="0"/>
          <p:nvPr/>
        </p:nvPicPr>
        <p:blipFill>
          <a:blip r:embed="rId3">
            <a:alphaModFix/>
          </a:blip>
          <a:stretch>
            <a:fillRect/>
          </a:stretch>
        </p:blipFill>
        <p:spPr>
          <a:xfrm>
            <a:off x="1028700" y="1748018"/>
            <a:ext cx="7315374" cy="8014705"/>
          </a:xfrm>
          <a:prstGeom prst="rect">
            <a:avLst/>
          </a:prstGeom>
          <a:noFill/>
          <a:ln>
            <a:noFill/>
          </a:ln>
        </p:spPr>
      </p:pic>
      <p:sp>
        <p:nvSpPr>
          <p:cNvPr id="516" name="Google Shape;516;p17"/>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4">
              <a:alphaModFix/>
            </a:blip>
            <a:stretch>
              <a:fillRect b="0" l="0" r="0" t="0"/>
            </a:stretch>
          </a:blipFill>
          <a:ln>
            <a:noFill/>
          </a:ln>
        </p:spPr>
      </p:sp>
      <p:sp>
        <p:nvSpPr>
          <p:cNvPr id="517" name="Google Shape;517;p17"/>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518" name="Google Shape;518;p17"/>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519" name="Google Shape;519;p17"/>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520" name="Google Shape;520;p17"/>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521" name="Google Shape;521;p17"/>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522" name="Google Shape;522;p17"/>
          <p:cNvSpPr txBox="1"/>
          <p:nvPr/>
        </p:nvSpPr>
        <p:spPr>
          <a:xfrm>
            <a:off x="9440596" y="1613541"/>
            <a:ext cx="7818704" cy="94932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OUR PROJECTS</a:t>
            </a:r>
            <a:endParaRPr/>
          </a:p>
        </p:txBody>
      </p:sp>
      <p:sp>
        <p:nvSpPr>
          <p:cNvPr id="523" name="Google Shape;523;p17"/>
          <p:cNvSpPr txBox="1"/>
          <p:nvPr/>
        </p:nvSpPr>
        <p:spPr>
          <a:xfrm>
            <a:off x="9486239" y="2876044"/>
            <a:ext cx="7506600" cy="4802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a:t>
            </a:r>
            <a:endParaRPr/>
          </a:p>
        </p:txBody>
      </p:sp>
      <p:sp>
        <p:nvSpPr>
          <p:cNvPr id="524" name="Google Shape;524;p17"/>
          <p:cNvSpPr/>
          <p:nvPr/>
        </p:nvSpPr>
        <p:spPr>
          <a:xfrm rot="10800000">
            <a:off x="688482" y="1456294"/>
            <a:ext cx="2945218" cy="2945218"/>
          </a:xfrm>
          <a:custGeom>
            <a:rect b="b" l="l" r="r" t="t"/>
            <a:pathLst>
              <a:path extrusionOk="0" h="6540754" w="6540754">
                <a:moveTo>
                  <a:pt x="6540754" y="0"/>
                </a:moveTo>
                <a:lnTo>
                  <a:pt x="0" y="6540754"/>
                </a:lnTo>
                <a:lnTo>
                  <a:pt x="6540754" y="6540754"/>
                </a:lnTo>
                <a:close/>
              </a:path>
            </a:pathLst>
          </a:custGeom>
          <a:solidFill>
            <a:srgbClr val="082FD6"/>
          </a:solidFill>
          <a:ln>
            <a:noFill/>
          </a:ln>
        </p:spPr>
      </p:sp>
      <p:grpSp>
        <p:nvGrpSpPr>
          <p:cNvPr id="525" name="Google Shape;525;p17"/>
          <p:cNvGrpSpPr/>
          <p:nvPr/>
        </p:nvGrpSpPr>
        <p:grpSpPr>
          <a:xfrm rot="-5400000">
            <a:off x="7224063" y="6645160"/>
            <a:ext cx="2240027" cy="2324614"/>
            <a:chOff x="-1" y="1"/>
            <a:chExt cx="2986703" cy="3099485"/>
          </a:xfrm>
        </p:grpSpPr>
        <p:grpSp>
          <p:nvGrpSpPr>
            <p:cNvPr id="526" name="Google Shape;526;p17"/>
            <p:cNvGrpSpPr/>
            <p:nvPr/>
          </p:nvGrpSpPr>
          <p:grpSpPr>
            <a:xfrm rot="5400000">
              <a:off x="772589" y="434454"/>
              <a:ext cx="2214113" cy="2214113"/>
              <a:chOff x="0" y="0"/>
              <a:chExt cx="812800" cy="812800"/>
            </a:xfrm>
          </p:grpSpPr>
          <p:sp>
            <p:nvSpPr>
              <p:cNvPr id="527" name="Google Shape;527;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17"/>
            <p:cNvGrpSpPr/>
            <p:nvPr/>
          </p:nvGrpSpPr>
          <p:grpSpPr>
            <a:xfrm rot="5400000">
              <a:off x="-609920" y="609920"/>
              <a:ext cx="3099485" cy="1879646"/>
              <a:chOff x="0" y="0"/>
              <a:chExt cx="1021345" cy="619383"/>
            </a:xfrm>
          </p:grpSpPr>
          <p:sp>
            <p:nvSpPr>
              <p:cNvPr id="530" name="Google Shape;530;p17"/>
              <p:cNvSpPr/>
              <p:nvPr/>
            </p:nvSpPr>
            <p:spPr>
              <a:xfrm>
                <a:off x="0" y="0"/>
                <a:ext cx="1021345" cy="619383"/>
              </a:xfrm>
              <a:custGeom>
                <a:rect b="b" l="l" r="r" t="t"/>
                <a:pathLst>
                  <a:path extrusionOk="0" h="619383" w="1021345">
                    <a:moveTo>
                      <a:pt x="510673" y="0"/>
                    </a:moveTo>
                    <a:lnTo>
                      <a:pt x="1021345" y="619383"/>
                    </a:lnTo>
                    <a:lnTo>
                      <a:pt x="0" y="619383"/>
                    </a:lnTo>
                    <a:lnTo>
                      <a:pt x="510673" y="0"/>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531" name="Google Shape;531;p17"/>
              <p:cNvSpPr txBox="1"/>
              <p:nvPr/>
            </p:nvSpPr>
            <p:spPr>
              <a:xfrm>
                <a:off x="159585" y="249471"/>
                <a:ext cx="702175" cy="3256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32" name="Google Shape;532;p17"/>
          <p:cNvSpPr/>
          <p:nvPr/>
        </p:nvSpPr>
        <p:spPr>
          <a:xfrm rot="-5400000">
            <a:off x="14324093" y="7819351"/>
            <a:ext cx="2681443" cy="5246370"/>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33" name="Google Shape;533;p17"/>
          <p:cNvGrpSpPr/>
          <p:nvPr/>
        </p:nvGrpSpPr>
        <p:grpSpPr>
          <a:xfrm rot="-5400000">
            <a:off x="15829793" y="8371877"/>
            <a:ext cx="1390847" cy="1390847"/>
            <a:chOff x="0" y="0"/>
            <a:chExt cx="812800" cy="812800"/>
          </a:xfrm>
        </p:grpSpPr>
        <p:sp>
          <p:nvSpPr>
            <p:cNvPr id="534" name="Google Shape;534;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143F9">
                <a:alpha val="60000"/>
              </a:srgbClr>
            </a:solidFill>
            <a:ln>
              <a:noFill/>
            </a:ln>
          </p:spPr>
        </p:sp>
        <p:sp>
          <p:nvSpPr>
            <p:cNvPr id="535" name="Google Shape;535;p17"/>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6" name="Google Shape;536;p17"/>
          <p:cNvGrpSpPr/>
          <p:nvPr/>
        </p:nvGrpSpPr>
        <p:grpSpPr>
          <a:xfrm rot="-5400000">
            <a:off x="16764999" y="8330110"/>
            <a:ext cx="1390847" cy="1390847"/>
            <a:chOff x="0" y="0"/>
            <a:chExt cx="812800" cy="812800"/>
          </a:xfrm>
        </p:grpSpPr>
        <p:sp>
          <p:nvSpPr>
            <p:cNvPr id="537" name="Google Shape;537;p17"/>
            <p:cNvSpPr/>
            <p:nvPr/>
          </p:nvSpPr>
          <p:spPr>
            <a:xfrm>
              <a:off x="0" y="0"/>
              <a:ext cx="812800" cy="812800"/>
            </a:xfrm>
            <a:custGeom>
              <a:rect b="b" l="l" r="r" t="t"/>
              <a:pathLst>
                <a:path extrusionOk="0" h="812800" w="812800">
                  <a:moveTo>
                    <a:pt x="406400" y="0"/>
                  </a:moveTo>
                  <a:lnTo>
                    <a:pt x="812800" y="406400"/>
                  </a:lnTo>
                  <a:lnTo>
                    <a:pt x="406400" y="812800"/>
                  </a:lnTo>
                  <a:lnTo>
                    <a:pt x="0" y="406400"/>
                  </a:lnTo>
                  <a:lnTo>
                    <a:pt x="406400" y="0"/>
                  </a:lnTo>
                  <a:close/>
                </a:path>
              </a:pathLst>
            </a:custGeom>
            <a:solidFill>
              <a:srgbClr val="0143F9">
                <a:alpha val="60000"/>
              </a:srgbClr>
            </a:solidFill>
            <a:ln>
              <a:noFill/>
            </a:ln>
          </p:spPr>
        </p:sp>
        <p:sp>
          <p:nvSpPr>
            <p:cNvPr id="538" name="Google Shape;538;p17"/>
            <p:cNvSpPr txBox="1"/>
            <p:nvPr/>
          </p:nvSpPr>
          <p:spPr>
            <a:xfrm>
              <a:off x="139700" y="101600"/>
              <a:ext cx="533400" cy="571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39" name="Google Shape;539;p17"/>
          <p:cNvPicPr preferRelativeResize="0"/>
          <p:nvPr/>
        </p:nvPicPr>
        <p:blipFill>
          <a:blip r:embed="rId5">
            <a:alphaModFix/>
          </a:blip>
          <a:stretch>
            <a:fillRect/>
          </a:stretch>
        </p:blipFill>
        <p:spPr>
          <a:xfrm>
            <a:off x="14567300" y="9445056"/>
            <a:ext cx="861500" cy="564444"/>
          </a:xfrm>
          <a:prstGeom prst="rect">
            <a:avLst/>
          </a:prstGeom>
          <a:noFill/>
          <a:ln>
            <a:noFill/>
          </a:ln>
        </p:spPr>
      </p:pic>
      <p:pic>
        <p:nvPicPr>
          <p:cNvPr id="540" name="Google Shape;540;p17"/>
          <p:cNvPicPr preferRelativeResize="0"/>
          <p:nvPr/>
        </p:nvPicPr>
        <p:blipFill>
          <a:blip r:embed="rId6">
            <a:alphaModFix/>
          </a:blip>
          <a:stretch>
            <a:fillRect/>
          </a:stretch>
        </p:blipFill>
        <p:spPr>
          <a:xfrm>
            <a:off x="886650" y="1748025"/>
            <a:ext cx="2442975" cy="2442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grpSp>
        <p:nvGrpSpPr>
          <p:cNvPr id="545" name="Google Shape;545;p18"/>
          <p:cNvGrpSpPr/>
          <p:nvPr/>
        </p:nvGrpSpPr>
        <p:grpSpPr>
          <a:xfrm>
            <a:off x="0" y="-144661"/>
            <a:ext cx="18288000" cy="10431661"/>
            <a:chOff x="0" y="-38100"/>
            <a:chExt cx="4816593" cy="2747433"/>
          </a:xfrm>
        </p:grpSpPr>
        <p:sp>
          <p:nvSpPr>
            <p:cNvPr id="546" name="Google Shape;546;p18"/>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547" name="Google Shape;547;p18"/>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8" name="Google Shape;548;p18"/>
          <p:cNvSpPr/>
          <p:nvPr/>
        </p:nvSpPr>
        <p:spPr>
          <a:xfrm rot="10800000">
            <a:off x="13267023" y="-2031467"/>
            <a:ext cx="2459860" cy="5246370"/>
          </a:xfrm>
          <a:custGeom>
            <a:rect b="b" l="l" r="r" t="t"/>
            <a:pathLst>
              <a:path extrusionOk="0" h="5847080" w="2741515">
                <a:moveTo>
                  <a:pt x="2741515" y="5847080"/>
                </a:moveTo>
                <a:lnTo>
                  <a:pt x="0" y="5847080"/>
                </a:lnTo>
                <a:lnTo>
                  <a:pt x="0" y="0"/>
                </a:lnTo>
                <a:lnTo>
                  <a:pt x="1232581" y="0"/>
                </a:lnTo>
                <a:cubicBezTo>
                  <a:pt x="2066530" y="0"/>
                  <a:pt x="2741515" y="702310"/>
                  <a:pt x="2741515" y="1567180"/>
                </a:cubicBezTo>
                <a:lnTo>
                  <a:pt x="2741515" y="5847080"/>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8"/>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3">
              <a:alphaModFix/>
            </a:blip>
            <a:stretch>
              <a:fillRect b="0" l="0" r="0" t="0"/>
            </a:stretch>
          </a:blipFill>
          <a:ln>
            <a:noFill/>
          </a:ln>
        </p:spPr>
      </p:sp>
      <p:sp>
        <p:nvSpPr>
          <p:cNvPr id="550" name="Google Shape;550;p18"/>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551" name="Google Shape;551;p18"/>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552" name="Google Shape;552;p18"/>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553" name="Google Shape;553;p18"/>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554" name="Google Shape;554;p18"/>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555" name="Google Shape;555;p18"/>
          <p:cNvSpPr txBox="1"/>
          <p:nvPr/>
        </p:nvSpPr>
        <p:spPr>
          <a:xfrm>
            <a:off x="1028700" y="1964814"/>
            <a:ext cx="10360508" cy="94932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WHAT WE OFFER</a:t>
            </a:r>
            <a:endParaRPr/>
          </a:p>
        </p:txBody>
      </p:sp>
      <p:sp>
        <p:nvSpPr>
          <p:cNvPr id="556" name="Google Shape;556;p18"/>
          <p:cNvSpPr txBox="1"/>
          <p:nvPr/>
        </p:nvSpPr>
        <p:spPr>
          <a:xfrm>
            <a:off x="11876415" y="3745552"/>
            <a:ext cx="4032753"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SERVICE TWO</a:t>
            </a:r>
            <a:endParaRPr/>
          </a:p>
        </p:txBody>
      </p:sp>
      <p:sp>
        <p:nvSpPr>
          <p:cNvPr id="557" name="Google Shape;557;p18"/>
          <p:cNvSpPr txBox="1"/>
          <p:nvPr/>
        </p:nvSpPr>
        <p:spPr>
          <a:xfrm>
            <a:off x="11876415" y="6971351"/>
            <a:ext cx="4032753"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SERVICE FOUR</a:t>
            </a:r>
            <a:endParaRPr/>
          </a:p>
        </p:txBody>
      </p:sp>
      <p:grpSp>
        <p:nvGrpSpPr>
          <p:cNvPr id="558" name="Google Shape;558;p18"/>
          <p:cNvGrpSpPr/>
          <p:nvPr/>
        </p:nvGrpSpPr>
        <p:grpSpPr>
          <a:xfrm>
            <a:off x="1028700" y="3657094"/>
            <a:ext cx="1931187" cy="1931187"/>
            <a:chOff x="0" y="0"/>
            <a:chExt cx="812800" cy="812800"/>
          </a:xfrm>
        </p:grpSpPr>
        <p:sp>
          <p:nvSpPr>
            <p:cNvPr id="559" name="Google Shape;55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p18"/>
          <p:cNvGrpSpPr/>
          <p:nvPr/>
        </p:nvGrpSpPr>
        <p:grpSpPr>
          <a:xfrm>
            <a:off x="9145128" y="3657094"/>
            <a:ext cx="1931187" cy="1931187"/>
            <a:chOff x="0" y="0"/>
            <a:chExt cx="812800" cy="812800"/>
          </a:xfrm>
        </p:grpSpPr>
        <p:sp>
          <p:nvSpPr>
            <p:cNvPr id="562" name="Google Shape;56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4" name="Google Shape;564;p18"/>
          <p:cNvGrpSpPr/>
          <p:nvPr/>
        </p:nvGrpSpPr>
        <p:grpSpPr>
          <a:xfrm>
            <a:off x="1028700" y="6784910"/>
            <a:ext cx="1931187" cy="1931187"/>
            <a:chOff x="0" y="0"/>
            <a:chExt cx="812800" cy="812800"/>
          </a:xfrm>
        </p:grpSpPr>
        <p:sp>
          <p:nvSpPr>
            <p:cNvPr id="565" name="Google Shape;56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7" name="Google Shape;567;p18"/>
          <p:cNvGrpSpPr/>
          <p:nvPr/>
        </p:nvGrpSpPr>
        <p:grpSpPr>
          <a:xfrm>
            <a:off x="9145128" y="6784910"/>
            <a:ext cx="1931187" cy="1931187"/>
            <a:chOff x="0" y="0"/>
            <a:chExt cx="812800" cy="812800"/>
          </a:xfrm>
        </p:grpSpPr>
        <p:sp>
          <p:nvSpPr>
            <p:cNvPr id="568" name="Google Shape;568;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0" name="Google Shape;570;p18"/>
          <p:cNvSpPr/>
          <p:nvPr/>
        </p:nvSpPr>
        <p:spPr>
          <a:xfrm>
            <a:off x="9655734" y="7131331"/>
            <a:ext cx="909975" cy="1317069"/>
          </a:xfrm>
          <a:custGeom>
            <a:rect b="b" l="l" r="r" t="t"/>
            <a:pathLst>
              <a:path extrusionOk="0" h="1317069" w="909975">
                <a:moveTo>
                  <a:pt x="0" y="0"/>
                </a:moveTo>
                <a:lnTo>
                  <a:pt x="909975" y="0"/>
                </a:lnTo>
                <a:lnTo>
                  <a:pt x="909975" y="1317069"/>
                </a:lnTo>
                <a:lnTo>
                  <a:pt x="0" y="1317069"/>
                </a:lnTo>
                <a:lnTo>
                  <a:pt x="0" y="0"/>
                </a:lnTo>
                <a:close/>
              </a:path>
            </a:pathLst>
          </a:custGeom>
          <a:blipFill rotWithShape="1">
            <a:blip r:embed="rId4">
              <a:alphaModFix/>
            </a:blip>
            <a:stretch>
              <a:fillRect b="0" l="0" r="0" t="0"/>
            </a:stretch>
          </a:blipFill>
          <a:ln>
            <a:noFill/>
          </a:ln>
        </p:spPr>
      </p:sp>
      <p:sp>
        <p:nvSpPr>
          <p:cNvPr id="571" name="Google Shape;571;p18"/>
          <p:cNvSpPr/>
          <p:nvPr/>
        </p:nvSpPr>
        <p:spPr>
          <a:xfrm>
            <a:off x="9535217" y="4133537"/>
            <a:ext cx="1151010" cy="1096598"/>
          </a:xfrm>
          <a:custGeom>
            <a:rect b="b" l="l" r="r" t="t"/>
            <a:pathLst>
              <a:path extrusionOk="0" h="1096598" w="1151010">
                <a:moveTo>
                  <a:pt x="0" y="0"/>
                </a:moveTo>
                <a:lnTo>
                  <a:pt x="1151009" y="0"/>
                </a:lnTo>
                <a:lnTo>
                  <a:pt x="1151009" y="1096598"/>
                </a:lnTo>
                <a:lnTo>
                  <a:pt x="0" y="1096598"/>
                </a:lnTo>
                <a:lnTo>
                  <a:pt x="0" y="0"/>
                </a:lnTo>
                <a:close/>
              </a:path>
            </a:pathLst>
          </a:custGeom>
          <a:blipFill rotWithShape="1">
            <a:blip r:embed="rId5">
              <a:alphaModFix/>
            </a:blip>
            <a:stretch>
              <a:fillRect b="0" l="0" r="0" t="0"/>
            </a:stretch>
          </a:blipFill>
          <a:ln>
            <a:noFill/>
          </a:ln>
        </p:spPr>
      </p:sp>
      <p:sp>
        <p:nvSpPr>
          <p:cNvPr id="572" name="Google Shape;572;p18"/>
          <p:cNvSpPr/>
          <p:nvPr/>
        </p:nvSpPr>
        <p:spPr>
          <a:xfrm>
            <a:off x="1519365" y="7131331"/>
            <a:ext cx="949858" cy="1249813"/>
          </a:xfrm>
          <a:custGeom>
            <a:rect b="b" l="l" r="r" t="t"/>
            <a:pathLst>
              <a:path extrusionOk="0" h="1249813" w="949858">
                <a:moveTo>
                  <a:pt x="0" y="0"/>
                </a:moveTo>
                <a:lnTo>
                  <a:pt x="949857" y="0"/>
                </a:lnTo>
                <a:lnTo>
                  <a:pt x="949857" y="1249813"/>
                </a:lnTo>
                <a:lnTo>
                  <a:pt x="0" y="1249813"/>
                </a:lnTo>
                <a:lnTo>
                  <a:pt x="0" y="0"/>
                </a:lnTo>
                <a:close/>
              </a:path>
            </a:pathLst>
          </a:custGeom>
          <a:blipFill rotWithShape="1">
            <a:blip r:embed="rId6">
              <a:alphaModFix/>
            </a:blip>
            <a:stretch>
              <a:fillRect b="0" l="0" r="0" t="0"/>
            </a:stretch>
          </a:blipFill>
          <a:ln>
            <a:noFill/>
          </a:ln>
        </p:spPr>
      </p:sp>
      <p:sp>
        <p:nvSpPr>
          <p:cNvPr id="573" name="Google Shape;573;p18"/>
          <p:cNvSpPr txBox="1"/>
          <p:nvPr/>
        </p:nvSpPr>
        <p:spPr>
          <a:xfrm>
            <a:off x="3764277" y="3774127"/>
            <a:ext cx="387075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SERVICE ONE</a:t>
            </a:r>
            <a:endParaRPr/>
          </a:p>
        </p:txBody>
      </p:sp>
      <p:sp>
        <p:nvSpPr>
          <p:cNvPr id="574" name="Google Shape;574;p18"/>
          <p:cNvSpPr txBox="1"/>
          <p:nvPr/>
        </p:nvSpPr>
        <p:spPr>
          <a:xfrm>
            <a:off x="3764277" y="6971351"/>
            <a:ext cx="3870752"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chivo Black"/>
                <a:ea typeface="Archivo Black"/>
                <a:cs typeface="Archivo Black"/>
                <a:sym typeface="Archivo Black"/>
              </a:rPr>
              <a:t>SERVICE THREE</a:t>
            </a:r>
            <a:endParaRPr/>
          </a:p>
        </p:txBody>
      </p:sp>
      <p:sp>
        <p:nvSpPr>
          <p:cNvPr id="575" name="Google Shape;575;p18"/>
          <p:cNvSpPr txBox="1"/>
          <p:nvPr/>
        </p:nvSpPr>
        <p:spPr>
          <a:xfrm>
            <a:off x="3764277" y="4420595"/>
            <a:ext cx="3289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Montserrat"/>
                <a:ea typeface="Montserrat"/>
                <a:cs typeface="Montserrat"/>
                <a:sym typeface="Montserrat"/>
              </a:rPr>
              <a:t>Elaborate on what you want to discuss. </a:t>
            </a:r>
            <a:endParaRPr/>
          </a:p>
        </p:txBody>
      </p:sp>
      <p:sp>
        <p:nvSpPr>
          <p:cNvPr id="576" name="Google Shape;576;p18"/>
          <p:cNvSpPr txBox="1"/>
          <p:nvPr/>
        </p:nvSpPr>
        <p:spPr>
          <a:xfrm>
            <a:off x="11876415" y="4392020"/>
            <a:ext cx="33300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Montserrat"/>
                <a:ea typeface="Montserrat"/>
                <a:cs typeface="Montserrat"/>
                <a:sym typeface="Montserrat"/>
              </a:rPr>
              <a:t>Elaborate on what you want to discuss. </a:t>
            </a:r>
            <a:endParaRPr/>
          </a:p>
        </p:txBody>
      </p:sp>
      <p:sp>
        <p:nvSpPr>
          <p:cNvPr id="577" name="Google Shape;577;p18"/>
          <p:cNvSpPr txBox="1"/>
          <p:nvPr/>
        </p:nvSpPr>
        <p:spPr>
          <a:xfrm>
            <a:off x="3764277" y="7617820"/>
            <a:ext cx="32898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Montserrat"/>
                <a:ea typeface="Montserrat"/>
                <a:cs typeface="Montserrat"/>
                <a:sym typeface="Montserrat"/>
              </a:rPr>
              <a:t>Elaborate on what you want to discuss. </a:t>
            </a:r>
            <a:endParaRPr/>
          </a:p>
        </p:txBody>
      </p:sp>
      <p:sp>
        <p:nvSpPr>
          <p:cNvPr id="578" name="Google Shape;578;p18"/>
          <p:cNvSpPr txBox="1"/>
          <p:nvPr/>
        </p:nvSpPr>
        <p:spPr>
          <a:xfrm>
            <a:off x="11876415" y="7617820"/>
            <a:ext cx="33300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Montserrat"/>
                <a:ea typeface="Montserrat"/>
                <a:cs typeface="Montserrat"/>
                <a:sym typeface="Montserrat"/>
              </a:rPr>
              <a:t>Elaborate on what you want to discuss. </a:t>
            </a:r>
            <a:endParaRPr/>
          </a:p>
        </p:txBody>
      </p:sp>
      <p:grpSp>
        <p:nvGrpSpPr>
          <p:cNvPr id="579" name="Google Shape;579;p18"/>
          <p:cNvGrpSpPr/>
          <p:nvPr/>
        </p:nvGrpSpPr>
        <p:grpSpPr>
          <a:xfrm>
            <a:off x="14890417" y="706018"/>
            <a:ext cx="1660585" cy="1660585"/>
            <a:chOff x="0" y="0"/>
            <a:chExt cx="812800" cy="812800"/>
          </a:xfrm>
        </p:grpSpPr>
        <p:sp>
          <p:nvSpPr>
            <p:cNvPr id="580" name="Google Shape;58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2" name="Google Shape;582;p18"/>
          <p:cNvGrpSpPr/>
          <p:nvPr/>
        </p:nvGrpSpPr>
        <p:grpSpPr>
          <a:xfrm>
            <a:off x="14564577" y="1536310"/>
            <a:ext cx="2324614" cy="1409734"/>
            <a:chOff x="0" y="0"/>
            <a:chExt cx="1021345" cy="619383"/>
          </a:xfrm>
        </p:grpSpPr>
        <p:sp>
          <p:nvSpPr>
            <p:cNvPr id="583" name="Google Shape;583;p18"/>
            <p:cNvSpPr/>
            <p:nvPr/>
          </p:nvSpPr>
          <p:spPr>
            <a:xfrm>
              <a:off x="0" y="0"/>
              <a:ext cx="1021345" cy="619383"/>
            </a:xfrm>
            <a:custGeom>
              <a:rect b="b" l="l" r="r" t="t"/>
              <a:pathLst>
                <a:path extrusionOk="0" h="619383" w="1021345">
                  <a:moveTo>
                    <a:pt x="510673" y="0"/>
                  </a:moveTo>
                  <a:lnTo>
                    <a:pt x="1021345" y="619383"/>
                  </a:lnTo>
                  <a:lnTo>
                    <a:pt x="0" y="619383"/>
                  </a:lnTo>
                  <a:lnTo>
                    <a:pt x="510673" y="0"/>
                  </a:lnTo>
                  <a:close/>
                </a:path>
              </a:pathLst>
            </a:custGeom>
            <a:solidFill>
              <a:srgbClr val="000000">
                <a:alpha val="0"/>
              </a:srgbClr>
            </a:solidFill>
            <a:ln cap="sq" cmpd="sng" w="19050">
              <a:solidFill>
                <a:srgbClr val="FFFFFF"/>
              </a:solidFill>
              <a:prstDash val="solid"/>
              <a:miter lim="8000"/>
              <a:headEnd len="sm" w="sm" type="none"/>
              <a:tailEnd len="sm" w="sm" type="none"/>
            </a:ln>
          </p:spPr>
        </p:sp>
        <p:sp>
          <p:nvSpPr>
            <p:cNvPr id="584" name="Google Shape;584;p18"/>
            <p:cNvSpPr txBox="1"/>
            <p:nvPr/>
          </p:nvSpPr>
          <p:spPr>
            <a:xfrm>
              <a:off x="159585" y="249471"/>
              <a:ext cx="702175" cy="32567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5" name="Google Shape;585;p18"/>
          <p:cNvGrpSpPr/>
          <p:nvPr/>
        </p:nvGrpSpPr>
        <p:grpSpPr>
          <a:xfrm>
            <a:off x="17090268" y="3573070"/>
            <a:ext cx="4492427" cy="2456795"/>
            <a:chOff x="0" y="-38100"/>
            <a:chExt cx="812800" cy="444500"/>
          </a:xfrm>
        </p:grpSpPr>
        <p:sp>
          <p:nvSpPr>
            <p:cNvPr id="586" name="Google Shape;586;p18"/>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428625">
              <a:solidFill>
                <a:srgbClr val="005EB5">
                  <a:alpha val="69803"/>
                </a:srgbClr>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8"/>
            <p:cNvSpPr txBox="1"/>
            <p:nvPr/>
          </p:nvSpPr>
          <p:spPr>
            <a:xfrm>
              <a:off x="0" y="-38100"/>
              <a:ext cx="812800"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8" name="Google Shape;588;p18"/>
          <p:cNvSpPr/>
          <p:nvPr/>
        </p:nvSpPr>
        <p:spPr>
          <a:xfrm>
            <a:off x="15574019" y="7636731"/>
            <a:ext cx="2231407" cy="2231407"/>
          </a:xfrm>
          <a:custGeom>
            <a:rect b="b" l="l" r="r" t="t"/>
            <a:pathLst>
              <a:path extrusionOk="0" h="6540754" w="6540754">
                <a:moveTo>
                  <a:pt x="6540754" y="0"/>
                </a:moveTo>
                <a:lnTo>
                  <a:pt x="0" y="6540754"/>
                </a:lnTo>
                <a:lnTo>
                  <a:pt x="6540754" y="6540754"/>
                </a:lnTo>
                <a:close/>
              </a:path>
            </a:pathLst>
          </a:custGeom>
          <a:solidFill>
            <a:srgbClr val="05DBFE">
              <a:alpha val="49803"/>
            </a:srgbClr>
          </a:solidFill>
          <a:ln>
            <a:noFill/>
          </a:ln>
        </p:spPr>
      </p:sp>
      <p:grpSp>
        <p:nvGrpSpPr>
          <p:cNvPr id="589" name="Google Shape;589;p18"/>
          <p:cNvGrpSpPr/>
          <p:nvPr/>
        </p:nvGrpSpPr>
        <p:grpSpPr>
          <a:xfrm>
            <a:off x="14890417" y="8991325"/>
            <a:ext cx="2465517" cy="523224"/>
            <a:chOff x="0" y="0"/>
            <a:chExt cx="3287356" cy="697632"/>
          </a:xfrm>
        </p:grpSpPr>
        <p:grpSp>
          <p:nvGrpSpPr>
            <p:cNvPr id="590" name="Google Shape;590;p18"/>
            <p:cNvGrpSpPr/>
            <p:nvPr/>
          </p:nvGrpSpPr>
          <p:grpSpPr>
            <a:xfrm rot="-5400000">
              <a:off x="0" y="0"/>
              <a:ext cx="697632" cy="697632"/>
              <a:chOff x="0" y="0"/>
              <a:chExt cx="812800" cy="812800"/>
            </a:xfrm>
          </p:grpSpPr>
          <p:sp>
            <p:nvSpPr>
              <p:cNvPr id="591" name="Google Shape;591;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18"/>
            <p:cNvGrpSpPr/>
            <p:nvPr/>
          </p:nvGrpSpPr>
          <p:grpSpPr>
            <a:xfrm rot="-5400000">
              <a:off x="1295192" y="0"/>
              <a:ext cx="697632" cy="697632"/>
              <a:chOff x="0" y="0"/>
              <a:chExt cx="812800" cy="812800"/>
            </a:xfrm>
          </p:grpSpPr>
          <p:sp>
            <p:nvSpPr>
              <p:cNvPr id="594" name="Google Shape;59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18"/>
            <p:cNvGrpSpPr/>
            <p:nvPr/>
          </p:nvGrpSpPr>
          <p:grpSpPr>
            <a:xfrm rot="-5400000">
              <a:off x="2589724" y="0"/>
              <a:ext cx="697632" cy="697632"/>
              <a:chOff x="0" y="0"/>
              <a:chExt cx="812800" cy="812800"/>
            </a:xfrm>
          </p:grpSpPr>
          <p:sp>
            <p:nvSpPr>
              <p:cNvPr id="597" name="Google Shape;59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99" name="Google Shape;599;p18"/>
          <p:cNvPicPr preferRelativeResize="0"/>
          <p:nvPr/>
        </p:nvPicPr>
        <p:blipFill>
          <a:blip r:embed="rId7">
            <a:alphaModFix/>
          </a:blip>
          <a:stretch>
            <a:fillRect/>
          </a:stretch>
        </p:blipFill>
        <p:spPr>
          <a:xfrm>
            <a:off x="1451712" y="4056913"/>
            <a:ext cx="1289713" cy="1249825"/>
          </a:xfrm>
          <a:prstGeom prst="rect">
            <a:avLst/>
          </a:prstGeom>
          <a:noFill/>
          <a:ln>
            <a:noFill/>
          </a:ln>
        </p:spPr>
      </p:pic>
      <p:pic>
        <p:nvPicPr>
          <p:cNvPr id="600" name="Google Shape;600;p18"/>
          <p:cNvPicPr preferRelativeResize="0"/>
          <p:nvPr/>
        </p:nvPicPr>
        <p:blipFill>
          <a:blip r:embed="rId8">
            <a:alphaModFix/>
          </a:blip>
          <a:stretch>
            <a:fillRect/>
          </a:stretch>
        </p:blipFill>
        <p:spPr>
          <a:xfrm>
            <a:off x="16397946" y="6774551"/>
            <a:ext cx="583550" cy="888896"/>
          </a:xfrm>
          <a:prstGeom prst="rect">
            <a:avLst/>
          </a:prstGeom>
          <a:noFill/>
          <a:ln>
            <a:noFill/>
          </a:ln>
        </p:spPr>
      </p:pic>
      <p:pic>
        <p:nvPicPr>
          <p:cNvPr id="601" name="Google Shape;601;p18"/>
          <p:cNvPicPr preferRelativeResize="0"/>
          <p:nvPr/>
        </p:nvPicPr>
        <p:blipFill>
          <a:blip r:embed="rId8">
            <a:alphaModFix/>
          </a:blip>
          <a:stretch>
            <a:fillRect/>
          </a:stretch>
        </p:blipFill>
        <p:spPr>
          <a:xfrm>
            <a:off x="17090271" y="1477676"/>
            <a:ext cx="583550" cy="88889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grpSp>
        <p:nvGrpSpPr>
          <p:cNvPr id="606" name="Google Shape;606;p19"/>
          <p:cNvGrpSpPr/>
          <p:nvPr/>
        </p:nvGrpSpPr>
        <p:grpSpPr>
          <a:xfrm>
            <a:off x="0" y="-144661"/>
            <a:ext cx="18288000" cy="10431661"/>
            <a:chOff x="0" y="-38100"/>
            <a:chExt cx="4816593" cy="2747433"/>
          </a:xfrm>
        </p:grpSpPr>
        <p:sp>
          <p:nvSpPr>
            <p:cNvPr id="607" name="Google Shape;607;p19"/>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gradFill>
              <a:gsLst>
                <a:gs pos="0">
                  <a:srgbClr val="07BCF2"/>
                </a:gs>
                <a:gs pos="100000">
                  <a:srgbClr val="011898"/>
                </a:gs>
              </a:gsLst>
              <a:lin ang="2700000" scaled="0"/>
            </a:gradFill>
            <a:ln>
              <a:noFill/>
            </a:ln>
          </p:spPr>
        </p:sp>
        <p:sp>
          <p:nvSpPr>
            <p:cNvPr id="608" name="Google Shape;608;p19"/>
            <p:cNvSpPr txBox="1"/>
            <p:nvPr/>
          </p:nvSpPr>
          <p:spPr>
            <a:xfrm>
              <a:off x="0" y="-38100"/>
              <a:ext cx="4816593"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09" name="Google Shape;609;p19"/>
          <p:cNvPicPr preferRelativeResize="0"/>
          <p:nvPr/>
        </p:nvPicPr>
        <p:blipFill>
          <a:blip r:embed="rId3">
            <a:alphaModFix/>
          </a:blip>
          <a:stretch>
            <a:fillRect/>
          </a:stretch>
        </p:blipFill>
        <p:spPr>
          <a:xfrm>
            <a:off x="1028671" y="3309631"/>
            <a:ext cx="5180275" cy="6127665"/>
          </a:xfrm>
          <a:prstGeom prst="rect">
            <a:avLst/>
          </a:prstGeom>
          <a:noFill/>
          <a:ln>
            <a:noFill/>
          </a:ln>
        </p:spPr>
      </p:pic>
      <p:pic>
        <p:nvPicPr>
          <p:cNvPr id="610" name="Google Shape;610;p19"/>
          <p:cNvPicPr preferRelativeResize="0"/>
          <p:nvPr/>
        </p:nvPicPr>
        <p:blipFill>
          <a:blip r:embed="rId4">
            <a:alphaModFix/>
          </a:blip>
          <a:stretch>
            <a:fillRect/>
          </a:stretch>
        </p:blipFill>
        <p:spPr>
          <a:xfrm>
            <a:off x="6572374" y="3309626"/>
            <a:ext cx="5180250" cy="6127622"/>
          </a:xfrm>
          <a:prstGeom prst="rect">
            <a:avLst/>
          </a:prstGeom>
          <a:noFill/>
          <a:ln>
            <a:noFill/>
          </a:ln>
        </p:spPr>
      </p:pic>
      <p:sp>
        <p:nvSpPr>
          <p:cNvPr id="611" name="Google Shape;611;p19"/>
          <p:cNvSpPr/>
          <p:nvPr/>
        </p:nvSpPr>
        <p:spPr>
          <a:xfrm rot="10800000">
            <a:off x="15606557" y="-963215"/>
            <a:ext cx="2681443" cy="5246370"/>
          </a:xfrm>
          <a:custGeom>
            <a:rect b="b" l="l" r="r" t="t"/>
            <a:pathLst>
              <a:path extrusionOk="0" h="5847080" w="2988469">
                <a:moveTo>
                  <a:pt x="2988469" y="5847080"/>
                </a:moveTo>
                <a:lnTo>
                  <a:pt x="0" y="5847080"/>
                </a:lnTo>
                <a:lnTo>
                  <a:pt x="0" y="0"/>
                </a:lnTo>
                <a:lnTo>
                  <a:pt x="1343611" y="0"/>
                </a:lnTo>
                <a:cubicBezTo>
                  <a:pt x="2252681" y="0"/>
                  <a:pt x="2988469" y="702310"/>
                  <a:pt x="2988469" y="1567180"/>
                </a:cubicBezTo>
                <a:lnTo>
                  <a:pt x="2988469" y="5847080"/>
                </a:lnTo>
                <a:close/>
              </a:path>
            </a:pathLst>
          </a:custGeom>
          <a:solidFill>
            <a:srgbClr val="05DBFE">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9"/>
          <p:cNvSpPr/>
          <p:nvPr/>
        </p:nvSpPr>
        <p:spPr>
          <a:xfrm>
            <a:off x="1028700" y="460736"/>
            <a:ext cx="614836" cy="647816"/>
          </a:xfrm>
          <a:custGeom>
            <a:rect b="b" l="l" r="r" t="t"/>
            <a:pathLst>
              <a:path extrusionOk="0" h="647816" w="614836">
                <a:moveTo>
                  <a:pt x="0" y="0"/>
                </a:moveTo>
                <a:lnTo>
                  <a:pt x="614836" y="0"/>
                </a:lnTo>
                <a:lnTo>
                  <a:pt x="614836" y="647816"/>
                </a:lnTo>
                <a:lnTo>
                  <a:pt x="0" y="647816"/>
                </a:lnTo>
                <a:lnTo>
                  <a:pt x="0" y="0"/>
                </a:lnTo>
                <a:close/>
              </a:path>
            </a:pathLst>
          </a:custGeom>
          <a:blipFill rotWithShape="1">
            <a:blip r:embed="rId5">
              <a:alphaModFix/>
            </a:blip>
            <a:stretch>
              <a:fillRect b="0" l="0" r="0" t="0"/>
            </a:stretch>
          </a:blipFill>
          <a:ln>
            <a:noFill/>
          </a:ln>
        </p:spPr>
      </p:sp>
      <p:sp>
        <p:nvSpPr>
          <p:cNvPr id="613" name="Google Shape;613;p19"/>
          <p:cNvSpPr txBox="1"/>
          <p:nvPr/>
        </p:nvSpPr>
        <p:spPr>
          <a:xfrm>
            <a:off x="13939729" y="553618"/>
            <a:ext cx="861492"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SERVICE</a:t>
            </a:r>
            <a:endParaRPr/>
          </a:p>
        </p:txBody>
      </p:sp>
      <p:sp>
        <p:nvSpPr>
          <p:cNvPr id="614" name="Google Shape;614;p19"/>
          <p:cNvSpPr txBox="1"/>
          <p:nvPr/>
        </p:nvSpPr>
        <p:spPr>
          <a:xfrm>
            <a:off x="16320901" y="553618"/>
            <a:ext cx="975420"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CONTACT</a:t>
            </a:r>
            <a:endParaRPr/>
          </a:p>
        </p:txBody>
      </p:sp>
      <p:sp>
        <p:nvSpPr>
          <p:cNvPr id="615" name="Google Shape;615;p19"/>
          <p:cNvSpPr txBox="1"/>
          <p:nvPr/>
        </p:nvSpPr>
        <p:spPr>
          <a:xfrm>
            <a:off x="11685804" y="553618"/>
            <a:ext cx="720328"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ABOUT</a:t>
            </a:r>
            <a:endParaRPr/>
          </a:p>
        </p:txBody>
      </p:sp>
      <p:sp>
        <p:nvSpPr>
          <p:cNvPr id="616" name="Google Shape;616;p19"/>
          <p:cNvSpPr txBox="1"/>
          <p:nvPr/>
        </p:nvSpPr>
        <p:spPr>
          <a:xfrm>
            <a:off x="9486239" y="553618"/>
            <a:ext cx="624483"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HOME</a:t>
            </a:r>
            <a:endParaRPr/>
          </a:p>
        </p:txBody>
      </p:sp>
      <p:sp>
        <p:nvSpPr>
          <p:cNvPr id="617" name="Google Shape;617;p19"/>
          <p:cNvSpPr txBox="1"/>
          <p:nvPr/>
        </p:nvSpPr>
        <p:spPr>
          <a:xfrm>
            <a:off x="1869314" y="632245"/>
            <a:ext cx="583555" cy="2666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FFFF"/>
                </a:solidFill>
                <a:latin typeface="Montserrat"/>
                <a:ea typeface="Montserrat"/>
                <a:cs typeface="Montserrat"/>
                <a:sym typeface="Montserrat"/>
              </a:rPr>
              <a:t>LOGO</a:t>
            </a:r>
            <a:endParaRPr/>
          </a:p>
        </p:txBody>
      </p:sp>
      <p:sp>
        <p:nvSpPr>
          <p:cNvPr id="618" name="Google Shape;618;p19"/>
          <p:cNvSpPr txBox="1"/>
          <p:nvPr/>
        </p:nvSpPr>
        <p:spPr>
          <a:xfrm>
            <a:off x="1028700" y="1401023"/>
            <a:ext cx="103605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Archivo Black"/>
                <a:ea typeface="Archivo Black"/>
                <a:cs typeface="Archivo Black"/>
                <a:sym typeface="Archivo Black"/>
              </a:rPr>
              <a:t>GALLERY IMAGE</a:t>
            </a:r>
            <a:endParaRPr/>
          </a:p>
        </p:txBody>
      </p:sp>
      <p:sp>
        <p:nvSpPr>
          <p:cNvPr id="619" name="Google Shape;619;p19"/>
          <p:cNvSpPr txBox="1"/>
          <p:nvPr/>
        </p:nvSpPr>
        <p:spPr>
          <a:xfrm>
            <a:off x="1028700" y="2540852"/>
            <a:ext cx="8457539"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Montserrat"/>
                <a:ea typeface="Montserrat"/>
                <a:cs typeface="Montserrat"/>
                <a:sym typeface="Montserrat"/>
              </a:rPr>
              <a:t>What can you say about your projects? Share it here!</a:t>
            </a:r>
            <a:endParaRPr/>
          </a:p>
        </p:txBody>
      </p:sp>
      <p:grpSp>
        <p:nvGrpSpPr>
          <p:cNvPr id="620" name="Google Shape;620;p19"/>
          <p:cNvGrpSpPr/>
          <p:nvPr/>
        </p:nvGrpSpPr>
        <p:grpSpPr>
          <a:xfrm>
            <a:off x="13201256" y="1515309"/>
            <a:ext cx="3792701" cy="1446984"/>
            <a:chOff x="0" y="-38100"/>
            <a:chExt cx="998901" cy="381099"/>
          </a:xfrm>
        </p:grpSpPr>
        <p:sp>
          <p:nvSpPr>
            <p:cNvPr id="621" name="Google Shape;621;p19"/>
            <p:cNvSpPr/>
            <p:nvPr/>
          </p:nvSpPr>
          <p:spPr>
            <a:xfrm>
              <a:off x="0" y="0"/>
              <a:ext cx="998901" cy="342999"/>
            </a:xfrm>
            <a:custGeom>
              <a:rect b="b" l="l" r="r" t="t"/>
              <a:pathLst>
                <a:path extrusionOk="0" h="342999" w="998901">
                  <a:moveTo>
                    <a:pt x="795701" y="0"/>
                  </a:moveTo>
                  <a:cubicBezTo>
                    <a:pt x="907925" y="0"/>
                    <a:pt x="998901" y="76783"/>
                    <a:pt x="998901" y="171499"/>
                  </a:cubicBezTo>
                  <a:cubicBezTo>
                    <a:pt x="998901" y="266216"/>
                    <a:pt x="907925" y="342999"/>
                    <a:pt x="795701" y="342999"/>
                  </a:cubicBezTo>
                  <a:lnTo>
                    <a:pt x="203200" y="342999"/>
                  </a:lnTo>
                  <a:cubicBezTo>
                    <a:pt x="90976" y="342999"/>
                    <a:pt x="0" y="266216"/>
                    <a:pt x="0" y="171499"/>
                  </a:cubicBezTo>
                  <a:cubicBezTo>
                    <a:pt x="0" y="76783"/>
                    <a:pt x="90976" y="0"/>
                    <a:pt x="203200" y="0"/>
                  </a:cubicBezTo>
                  <a:close/>
                </a:path>
              </a:pathLst>
            </a:custGeom>
            <a:solidFill>
              <a:srgbClr val="082F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txBox="1"/>
            <p:nvPr/>
          </p:nvSpPr>
          <p:spPr>
            <a:xfrm>
              <a:off x="0" y="-38100"/>
              <a:ext cx="998901" cy="38109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19"/>
          <p:cNvGrpSpPr/>
          <p:nvPr/>
        </p:nvGrpSpPr>
        <p:grpSpPr>
          <a:xfrm rot="-5400000">
            <a:off x="14326495" y="427211"/>
            <a:ext cx="523224" cy="2465517"/>
            <a:chOff x="0" y="0"/>
            <a:chExt cx="697632" cy="3287356"/>
          </a:xfrm>
        </p:grpSpPr>
        <p:grpSp>
          <p:nvGrpSpPr>
            <p:cNvPr id="624" name="Google Shape;624;p19"/>
            <p:cNvGrpSpPr/>
            <p:nvPr/>
          </p:nvGrpSpPr>
          <p:grpSpPr>
            <a:xfrm>
              <a:off x="0" y="0"/>
              <a:ext cx="697632" cy="697632"/>
              <a:chOff x="0" y="0"/>
              <a:chExt cx="812800" cy="812800"/>
            </a:xfrm>
          </p:grpSpPr>
          <p:sp>
            <p:nvSpPr>
              <p:cNvPr id="625" name="Google Shape;62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 name="Google Shape;627;p19"/>
            <p:cNvGrpSpPr/>
            <p:nvPr/>
          </p:nvGrpSpPr>
          <p:grpSpPr>
            <a:xfrm>
              <a:off x="0" y="1295192"/>
              <a:ext cx="697632" cy="697632"/>
              <a:chOff x="0" y="0"/>
              <a:chExt cx="812800" cy="812800"/>
            </a:xfrm>
          </p:grpSpPr>
          <p:sp>
            <p:nvSpPr>
              <p:cNvPr id="628" name="Google Shape;62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 name="Google Shape;630;p19"/>
            <p:cNvGrpSpPr/>
            <p:nvPr/>
          </p:nvGrpSpPr>
          <p:grpSpPr>
            <a:xfrm>
              <a:off x="0" y="2589724"/>
              <a:ext cx="697632" cy="697632"/>
              <a:chOff x="0" y="0"/>
              <a:chExt cx="812800" cy="812800"/>
            </a:xfrm>
          </p:grpSpPr>
          <p:sp>
            <p:nvSpPr>
              <p:cNvPr id="631" name="Google Shape;63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33" name="Google Shape;633;p19"/>
          <p:cNvPicPr preferRelativeResize="0"/>
          <p:nvPr/>
        </p:nvPicPr>
        <p:blipFill>
          <a:blip r:embed="rId6">
            <a:alphaModFix/>
          </a:blip>
          <a:stretch>
            <a:fillRect/>
          </a:stretch>
        </p:blipFill>
        <p:spPr>
          <a:xfrm>
            <a:off x="12116075" y="3309628"/>
            <a:ext cx="5180275" cy="6134879"/>
          </a:xfrm>
          <a:prstGeom prst="rect">
            <a:avLst/>
          </a:prstGeom>
          <a:noFill/>
          <a:ln>
            <a:noFill/>
          </a:ln>
        </p:spPr>
      </p:pic>
      <p:pic>
        <p:nvPicPr>
          <p:cNvPr id="634" name="Google Shape;634;p19"/>
          <p:cNvPicPr preferRelativeResize="0"/>
          <p:nvPr/>
        </p:nvPicPr>
        <p:blipFill>
          <a:blip r:embed="rId7">
            <a:alphaModFix/>
          </a:blip>
          <a:stretch>
            <a:fillRect/>
          </a:stretch>
        </p:blipFill>
        <p:spPr>
          <a:xfrm>
            <a:off x="15606551" y="1157651"/>
            <a:ext cx="1143125" cy="232881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rrective Action Plan Slides">
  <a:themeElements>
    <a:clrScheme name="Office">
      <a:dk1>
        <a:srgbClr val="000000"/>
      </a:dk1>
      <a:lt1>
        <a:srgbClr val="FFFFFF"/>
      </a:lt1>
      <a:dk2>
        <a:srgbClr val="0000DC"/>
      </a:dk2>
      <a:lt2>
        <a:srgbClr val="6666EA"/>
      </a:lt2>
      <a:accent1>
        <a:srgbClr val="082FD6"/>
      </a:accent1>
      <a:accent2>
        <a:srgbClr val="0143F9"/>
      </a:accent2>
      <a:accent3>
        <a:srgbClr val="678EFB"/>
      </a:accent3>
      <a:accent4>
        <a:srgbClr val="004AE9"/>
      </a:accent4>
      <a:accent5>
        <a:srgbClr val="005EB5"/>
      </a:accent5>
      <a:accent6>
        <a:srgbClr val="4D8FCB"/>
      </a:accent6>
      <a:hlink>
        <a:srgbClr val="12BD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