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txBox="1"/>
          <p:nvPr>
            <p:ph idx="1" type="subTitle"/>
          </p:nvPr>
        </p:nvSpPr>
        <p:spPr>
          <a:xfrm>
            <a:off x="1469200" y="50369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2" name="Google Shape;12;p3"/>
          <p:cNvGrpSpPr/>
          <p:nvPr/>
        </p:nvGrpSpPr>
        <p:grpSpPr>
          <a:xfrm>
            <a:off x="16318455" y="5566487"/>
            <a:ext cx="1223100" cy="1223100"/>
            <a:chOff x="0" y="0"/>
            <a:chExt cx="1630800" cy="1630800"/>
          </a:xfrm>
        </p:grpSpPr>
        <p:cxnSp>
          <p:nvCxnSpPr>
            <p:cNvPr id="13" name="Google Shape;13;p3"/>
            <p:cNvCxnSpPr/>
            <p:nvPr/>
          </p:nvCxnSpPr>
          <p:spPr>
            <a:xfrm>
              <a:off x="0" y="815436"/>
              <a:ext cx="1630800" cy="0"/>
            </a:xfrm>
            <a:prstGeom prst="straightConnector1">
              <a:avLst/>
            </a:prstGeom>
            <a:noFill/>
            <a:ln cap="flat" cmpd="sng" w="49950">
              <a:solidFill>
                <a:srgbClr val="FFFFFF"/>
              </a:solidFill>
              <a:prstDash val="solid"/>
              <a:round/>
              <a:headEnd len="sm" w="sm" type="none"/>
              <a:tailEnd len="sm" w="sm" type="none"/>
            </a:ln>
          </p:spPr>
        </p:cxnSp>
        <p:cxnSp>
          <p:nvCxnSpPr>
            <p:cNvPr id="14" name="Google Shape;14;p3"/>
            <p:cNvCxnSpPr/>
            <p:nvPr/>
          </p:nvCxnSpPr>
          <p:spPr>
            <a:xfrm>
              <a:off x="251292" y="238836"/>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5" name="Google Shape;15;p3"/>
            <p:cNvCxnSpPr/>
            <p:nvPr/>
          </p:nvCxnSpPr>
          <p:spPr>
            <a:xfrm flipH="1" rot="10800000">
              <a:off x="233631" y="256498"/>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6" name="Google Shape;16;p3"/>
            <p:cNvCxnSpPr/>
            <p:nvPr/>
          </p:nvCxnSpPr>
          <p:spPr>
            <a:xfrm>
              <a:off x="827892" y="0"/>
              <a:ext cx="0" cy="1630800"/>
            </a:xfrm>
            <a:prstGeom prst="straightConnector1">
              <a:avLst/>
            </a:prstGeom>
            <a:noFill/>
            <a:ln cap="flat" cmpd="sng" w="49950">
              <a:solidFill>
                <a:srgbClr val="FFFFFF"/>
              </a:solidFill>
              <a:prstDash val="solid"/>
              <a:round/>
              <a:headEnd len="sm" w="sm" type="none"/>
              <a:tailEnd len="sm" w="sm" type="none"/>
            </a:ln>
          </p:spPr>
        </p:cxnSp>
      </p:grpSp>
      <p:sp>
        <p:nvSpPr>
          <p:cNvPr id="17" name="Google Shape;17;p3"/>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2">
              <a:alphaModFix/>
            </a:blip>
            <a:stretch>
              <a:fillRect b="0" l="0" r="0" t="0"/>
            </a:stretch>
          </a:blipFill>
          <a:ln>
            <a:noFill/>
          </a:ln>
        </p:spPr>
      </p:sp>
      <p:grpSp>
        <p:nvGrpSpPr>
          <p:cNvPr id="18" name="Google Shape;18;p3"/>
          <p:cNvGrpSpPr/>
          <p:nvPr/>
        </p:nvGrpSpPr>
        <p:grpSpPr>
          <a:xfrm>
            <a:off x="16479472" y="3927291"/>
            <a:ext cx="2465992" cy="821985"/>
            <a:chOff x="0" y="0"/>
            <a:chExt cx="3287990" cy="1095980"/>
          </a:xfrm>
        </p:grpSpPr>
        <p:grpSp>
          <p:nvGrpSpPr>
            <p:cNvPr id="19" name="Google Shape;19;p3"/>
            <p:cNvGrpSpPr/>
            <p:nvPr/>
          </p:nvGrpSpPr>
          <p:grpSpPr>
            <a:xfrm>
              <a:off x="0" y="0"/>
              <a:ext cx="1095980" cy="1095980"/>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548002" y="0"/>
              <a:ext cx="1095980" cy="1095980"/>
              <a:chOff x="0" y="0"/>
              <a:chExt cx="812800" cy="812800"/>
            </a:xfrm>
          </p:grpSpPr>
          <p:sp>
            <p:nvSpPr>
              <p:cNvPr id="23" name="Google Shape;2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1096005" y="0"/>
              <a:ext cx="1095980" cy="1095980"/>
              <a:chOff x="0" y="0"/>
              <a:chExt cx="812800" cy="812800"/>
            </a:xfrm>
          </p:grpSpPr>
          <p:sp>
            <p:nvSpPr>
              <p:cNvPr id="26" name="Google Shape;2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1644007" y="0"/>
              <a:ext cx="1095980" cy="1095980"/>
              <a:chOff x="0" y="0"/>
              <a:chExt cx="812800" cy="812800"/>
            </a:xfrm>
          </p:grpSpPr>
          <p:sp>
            <p:nvSpPr>
              <p:cNvPr id="29" name="Google Shape;2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2192010" y="0"/>
              <a:ext cx="1095980" cy="1095980"/>
              <a:chOff x="0" y="0"/>
              <a:chExt cx="812800" cy="812800"/>
            </a:xfrm>
          </p:grpSpPr>
          <p:sp>
            <p:nvSpPr>
              <p:cNvPr id="32" name="Google Shape;3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 name="Google Shape;34;p3"/>
          <p:cNvGrpSpPr/>
          <p:nvPr/>
        </p:nvGrpSpPr>
        <p:grpSpPr>
          <a:xfrm>
            <a:off x="2367841" y="8847298"/>
            <a:ext cx="2465992" cy="821985"/>
            <a:chOff x="0" y="0"/>
            <a:chExt cx="3287990" cy="1095980"/>
          </a:xfrm>
        </p:grpSpPr>
        <p:grpSp>
          <p:nvGrpSpPr>
            <p:cNvPr id="35" name="Google Shape;35;p3"/>
            <p:cNvGrpSpPr/>
            <p:nvPr/>
          </p:nvGrpSpPr>
          <p:grpSpPr>
            <a:xfrm>
              <a:off x="0" y="0"/>
              <a:ext cx="1095980" cy="1095980"/>
              <a:chOff x="0" y="0"/>
              <a:chExt cx="812800" cy="812800"/>
            </a:xfrm>
          </p:grpSpPr>
          <p:sp>
            <p:nvSpPr>
              <p:cNvPr id="36" name="Google Shape;3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3"/>
            <p:cNvGrpSpPr/>
            <p:nvPr/>
          </p:nvGrpSpPr>
          <p:grpSpPr>
            <a:xfrm>
              <a:off x="548002" y="0"/>
              <a:ext cx="1095980" cy="1095980"/>
              <a:chOff x="0" y="0"/>
              <a:chExt cx="812800" cy="812800"/>
            </a:xfrm>
          </p:grpSpPr>
          <p:sp>
            <p:nvSpPr>
              <p:cNvPr id="39" name="Google Shape;3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3"/>
            <p:cNvGrpSpPr/>
            <p:nvPr/>
          </p:nvGrpSpPr>
          <p:grpSpPr>
            <a:xfrm>
              <a:off x="1096005" y="0"/>
              <a:ext cx="1095980" cy="1095980"/>
              <a:chOff x="0" y="0"/>
              <a:chExt cx="812800" cy="812800"/>
            </a:xfrm>
          </p:grpSpPr>
          <p:sp>
            <p:nvSpPr>
              <p:cNvPr id="42" name="Google Shape;4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3"/>
            <p:cNvGrpSpPr/>
            <p:nvPr/>
          </p:nvGrpSpPr>
          <p:grpSpPr>
            <a:xfrm>
              <a:off x="1644007" y="0"/>
              <a:ext cx="1095980" cy="1095980"/>
              <a:chOff x="0" y="0"/>
              <a:chExt cx="812800" cy="812800"/>
            </a:xfrm>
          </p:grpSpPr>
          <p:sp>
            <p:nvSpPr>
              <p:cNvPr id="45" name="Google Shape;4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3"/>
            <p:cNvGrpSpPr/>
            <p:nvPr/>
          </p:nvGrpSpPr>
          <p:grpSpPr>
            <a:xfrm>
              <a:off x="2192010" y="0"/>
              <a:ext cx="1095980" cy="1095980"/>
              <a:chOff x="0" y="0"/>
              <a:chExt cx="812800" cy="812800"/>
            </a:xfrm>
          </p:grpSpPr>
          <p:sp>
            <p:nvSpPr>
              <p:cNvPr id="48" name="Google Shape;4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0" name="Google Shape;50;p3"/>
          <p:cNvSpPr txBox="1"/>
          <p:nvPr>
            <p:ph type="title"/>
          </p:nvPr>
        </p:nvSpPr>
        <p:spPr>
          <a:xfrm>
            <a:off x="730475" y="1836250"/>
            <a:ext cx="140304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accent1"/>
              </a:buClr>
              <a:buSzPts val="10400"/>
              <a:buFont typeface="Impact"/>
              <a:buNone/>
              <a:defRPr i="0" sz="10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 name="Shape 51"/>
        <p:cNvGrpSpPr/>
        <p:nvPr/>
      </p:nvGrpSpPr>
      <p:grpSpPr>
        <a:xfrm>
          <a:off x="0" y="0"/>
          <a:ext cx="0" cy="0"/>
          <a:chOff x="0" y="0"/>
          <a:chExt cx="0" cy="0"/>
        </a:xfrm>
      </p:grpSpPr>
      <p:pic>
        <p:nvPicPr>
          <p:cNvPr id="52" name="Google Shape;52;p4"/>
          <p:cNvPicPr preferRelativeResize="0"/>
          <p:nvPr/>
        </p:nvPicPr>
        <p:blipFill>
          <a:blip r:embed="rId2">
            <a:alphaModFix/>
          </a:blip>
          <a:stretch>
            <a:fillRect/>
          </a:stretch>
        </p:blipFill>
        <p:spPr>
          <a:xfrm>
            <a:off x="6517351" y="-1859587"/>
            <a:ext cx="3713100" cy="3719175"/>
          </a:xfrm>
          <a:prstGeom prst="rect">
            <a:avLst/>
          </a:prstGeom>
          <a:noFill/>
          <a:ln>
            <a:noFill/>
          </a:ln>
        </p:spPr>
      </p:pic>
      <p:sp>
        <p:nvSpPr>
          <p:cNvPr id="53" name="Google Shape;53;p4"/>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4"/>
          <p:cNvSpPr txBox="1"/>
          <p:nvPr>
            <p:ph idx="1" type="body"/>
          </p:nvPr>
        </p:nvSpPr>
        <p:spPr>
          <a:xfrm>
            <a:off x="4560725" y="46062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4"/>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3">
              <a:alphaModFix/>
            </a:blip>
            <a:stretch>
              <a:fillRect b="0" l="0" r="0" t="0"/>
            </a:stretch>
          </a:blipFill>
          <a:ln>
            <a:noFill/>
          </a:ln>
        </p:spPr>
      </p:sp>
      <p:grpSp>
        <p:nvGrpSpPr>
          <p:cNvPr id="56" name="Google Shape;56;p4"/>
          <p:cNvGrpSpPr/>
          <p:nvPr/>
        </p:nvGrpSpPr>
        <p:grpSpPr>
          <a:xfrm>
            <a:off x="7140889" y="8436296"/>
            <a:ext cx="2465992" cy="821985"/>
            <a:chOff x="0" y="0"/>
            <a:chExt cx="3287990" cy="1095980"/>
          </a:xfrm>
        </p:grpSpPr>
        <p:grpSp>
          <p:nvGrpSpPr>
            <p:cNvPr id="57" name="Google Shape;57;p4"/>
            <p:cNvGrpSpPr/>
            <p:nvPr/>
          </p:nvGrpSpPr>
          <p:grpSpPr>
            <a:xfrm>
              <a:off x="0" y="0"/>
              <a:ext cx="1095980" cy="1095980"/>
              <a:chOff x="0" y="0"/>
              <a:chExt cx="812800" cy="812800"/>
            </a:xfrm>
          </p:grpSpPr>
          <p:sp>
            <p:nvSpPr>
              <p:cNvPr id="58" name="Google Shape;5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4"/>
            <p:cNvGrpSpPr/>
            <p:nvPr/>
          </p:nvGrpSpPr>
          <p:grpSpPr>
            <a:xfrm>
              <a:off x="548002" y="0"/>
              <a:ext cx="1095980" cy="1095980"/>
              <a:chOff x="0" y="0"/>
              <a:chExt cx="812800" cy="812800"/>
            </a:xfrm>
          </p:grpSpPr>
          <p:sp>
            <p:nvSpPr>
              <p:cNvPr id="61" name="Google Shape;6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4"/>
            <p:cNvGrpSpPr/>
            <p:nvPr/>
          </p:nvGrpSpPr>
          <p:grpSpPr>
            <a:xfrm>
              <a:off x="1096005" y="0"/>
              <a:ext cx="1095980" cy="1095980"/>
              <a:chOff x="0" y="0"/>
              <a:chExt cx="812800" cy="812800"/>
            </a:xfrm>
          </p:grpSpPr>
          <p:sp>
            <p:nvSpPr>
              <p:cNvPr id="64" name="Google Shape;6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4"/>
            <p:cNvGrpSpPr/>
            <p:nvPr/>
          </p:nvGrpSpPr>
          <p:grpSpPr>
            <a:xfrm>
              <a:off x="1644007" y="0"/>
              <a:ext cx="1095980" cy="1095980"/>
              <a:chOff x="0" y="0"/>
              <a:chExt cx="812800" cy="812800"/>
            </a:xfrm>
          </p:grpSpPr>
          <p:sp>
            <p:nvSpPr>
              <p:cNvPr id="67" name="Google Shape;6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4"/>
            <p:cNvGrpSpPr/>
            <p:nvPr/>
          </p:nvGrpSpPr>
          <p:grpSpPr>
            <a:xfrm>
              <a:off x="2192010" y="0"/>
              <a:ext cx="1095980" cy="1095980"/>
              <a:chOff x="0" y="0"/>
              <a:chExt cx="812800" cy="812800"/>
            </a:xfrm>
          </p:grpSpPr>
          <p:sp>
            <p:nvSpPr>
              <p:cNvPr id="70" name="Google Shape;7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5"/>
          <p:cNvSpPr txBox="1"/>
          <p:nvPr>
            <p:ph idx="1" type="body"/>
          </p:nvPr>
        </p:nvSpPr>
        <p:spPr>
          <a:xfrm>
            <a:off x="3337988" y="6322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a:lvl1pPr>
            <a:lvl2pPr indent="-228600" lvl="1" marL="914400" algn="l">
              <a:spcBef>
                <a:spcPts val="360"/>
              </a:spcBef>
              <a:spcAft>
                <a:spcPts val="0"/>
              </a:spcAft>
              <a:buSzPts val="2000"/>
              <a:buNone/>
              <a:defRPr/>
            </a:lvl2pPr>
            <a:lvl3pPr indent="-228600" lvl="2" marL="1371600" algn="l">
              <a:spcBef>
                <a:spcPts val="320"/>
              </a:spcBef>
              <a:spcAft>
                <a:spcPts val="0"/>
              </a:spcAft>
              <a:buSzPts val="2000"/>
              <a:buNone/>
              <a:defRPr/>
            </a:lvl3pPr>
            <a:lvl4pPr indent="-228600" lvl="3" marL="1828800" algn="l">
              <a:spcBef>
                <a:spcPts val="280"/>
              </a:spcBef>
              <a:spcAft>
                <a:spcPts val="0"/>
              </a:spcAft>
              <a:buSzPts val="2000"/>
              <a:buNone/>
              <a:defRPr/>
            </a:lvl4pPr>
            <a:lvl5pPr indent="-228600" lvl="4" marL="2286000" algn="l">
              <a:spcBef>
                <a:spcPts val="280"/>
              </a:spcBef>
              <a:spcAft>
                <a:spcPts val="0"/>
              </a:spcAft>
              <a:buSzPts val="2000"/>
              <a:buNone/>
              <a:defRPr/>
            </a:lvl5pPr>
            <a:lvl6pPr indent="-228600" lvl="5" marL="2743200" algn="l">
              <a:spcBef>
                <a:spcPts val="280"/>
              </a:spcBef>
              <a:spcAft>
                <a:spcPts val="0"/>
              </a:spcAft>
              <a:buSzPts val="2000"/>
              <a:buNone/>
              <a:defRPr/>
            </a:lvl6pPr>
            <a:lvl7pPr indent="-228600" lvl="6" marL="3200400" algn="l">
              <a:spcBef>
                <a:spcPts val="280"/>
              </a:spcBef>
              <a:spcAft>
                <a:spcPts val="0"/>
              </a:spcAft>
              <a:buSzPts val="2000"/>
              <a:buNone/>
              <a:defRPr/>
            </a:lvl7pPr>
            <a:lvl8pPr indent="-228600" lvl="7" marL="3657600" algn="l">
              <a:spcBef>
                <a:spcPts val="280"/>
              </a:spcBef>
              <a:spcAft>
                <a:spcPts val="0"/>
              </a:spcAft>
              <a:buSzPts val="2000"/>
              <a:buNone/>
              <a:defRPr/>
            </a:lvl8pPr>
            <a:lvl9pPr indent="-228600" lvl="8" marL="4114800" algn="l">
              <a:spcBef>
                <a:spcPts val="280"/>
              </a:spcBef>
              <a:spcAft>
                <a:spcPts val="0"/>
              </a:spcAft>
              <a:buSzPts val="2000"/>
              <a:buNone/>
              <a:defRPr/>
            </a:lvl9pPr>
          </a:lstStyle>
          <a:p/>
        </p:txBody>
      </p:sp>
      <p:sp>
        <p:nvSpPr>
          <p:cNvPr id="74" name="Google Shape;74;p5"/>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accent1"/>
              </a:buClr>
              <a:buSzPts val="10400"/>
              <a:buFont typeface="Impact"/>
              <a:buNone/>
              <a:defRPr i="0" sz="10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5" name="Google Shape;75;p5"/>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2">
              <a:alphaModFix/>
            </a:blip>
            <a:stretch>
              <a:fillRect b="0" l="0" r="0" t="0"/>
            </a:stretch>
          </a:blipFill>
          <a:ln>
            <a:noFill/>
          </a:ln>
        </p:spPr>
      </p:sp>
      <p:grpSp>
        <p:nvGrpSpPr>
          <p:cNvPr id="76" name="Google Shape;76;p5"/>
          <p:cNvGrpSpPr/>
          <p:nvPr/>
        </p:nvGrpSpPr>
        <p:grpSpPr>
          <a:xfrm>
            <a:off x="97825" y="4240771"/>
            <a:ext cx="2465992" cy="821985"/>
            <a:chOff x="0" y="0"/>
            <a:chExt cx="3287990" cy="1095980"/>
          </a:xfrm>
        </p:grpSpPr>
        <p:grpSp>
          <p:nvGrpSpPr>
            <p:cNvPr id="77" name="Google Shape;77;p5"/>
            <p:cNvGrpSpPr/>
            <p:nvPr/>
          </p:nvGrpSpPr>
          <p:grpSpPr>
            <a:xfrm>
              <a:off x="0" y="0"/>
              <a:ext cx="1095980" cy="1095980"/>
              <a:chOff x="0" y="0"/>
              <a:chExt cx="812800" cy="812800"/>
            </a:xfrm>
          </p:grpSpPr>
          <p:sp>
            <p:nvSpPr>
              <p:cNvPr id="78" name="Google Shape;7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5"/>
            <p:cNvGrpSpPr/>
            <p:nvPr/>
          </p:nvGrpSpPr>
          <p:grpSpPr>
            <a:xfrm>
              <a:off x="548002" y="0"/>
              <a:ext cx="1095980" cy="1095980"/>
              <a:chOff x="0" y="0"/>
              <a:chExt cx="812800" cy="812800"/>
            </a:xfrm>
          </p:grpSpPr>
          <p:sp>
            <p:nvSpPr>
              <p:cNvPr id="81" name="Google Shape;8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5"/>
            <p:cNvGrpSpPr/>
            <p:nvPr/>
          </p:nvGrpSpPr>
          <p:grpSpPr>
            <a:xfrm>
              <a:off x="1096005" y="0"/>
              <a:ext cx="1095980" cy="1095980"/>
              <a:chOff x="0" y="0"/>
              <a:chExt cx="812800" cy="812800"/>
            </a:xfrm>
          </p:grpSpPr>
          <p:sp>
            <p:nvSpPr>
              <p:cNvPr id="84" name="Google Shape;8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5"/>
            <p:cNvGrpSpPr/>
            <p:nvPr/>
          </p:nvGrpSpPr>
          <p:grpSpPr>
            <a:xfrm>
              <a:off x="1644007" y="0"/>
              <a:ext cx="1095980" cy="1095980"/>
              <a:chOff x="0" y="0"/>
              <a:chExt cx="812800" cy="812800"/>
            </a:xfrm>
          </p:grpSpPr>
          <p:sp>
            <p:nvSpPr>
              <p:cNvPr id="87" name="Google Shape;8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5"/>
            <p:cNvGrpSpPr/>
            <p:nvPr/>
          </p:nvGrpSpPr>
          <p:grpSpPr>
            <a:xfrm>
              <a:off x="2192010" y="0"/>
              <a:ext cx="1095980" cy="1095980"/>
              <a:chOff x="0" y="0"/>
              <a:chExt cx="812800" cy="812800"/>
            </a:xfrm>
          </p:grpSpPr>
          <p:sp>
            <p:nvSpPr>
              <p:cNvPr id="90" name="Google Shape;9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2" name="Google Shape;92;p5"/>
          <p:cNvGrpSpPr/>
          <p:nvPr/>
        </p:nvGrpSpPr>
        <p:grpSpPr>
          <a:xfrm>
            <a:off x="16036146" y="5419871"/>
            <a:ext cx="1223100" cy="1223100"/>
            <a:chOff x="0" y="0"/>
            <a:chExt cx="1630800" cy="1630800"/>
          </a:xfrm>
        </p:grpSpPr>
        <p:cxnSp>
          <p:nvCxnSpPr>
            <p:cNvPr id="93" name="Google Shape;93;p5"/>
            <p:cNvCxnSpPr/>
            <p:nvPr/>
          </p:nvCxnSpPr>
          <p:spPr>
            <a:xfrm>
              <a:off x="0" y="815436"/>
              <a:ext cx="1630800" cy="0"/>
            </a:xfrm>
            <a:prstGeom prst="straightConnector1">
              <a:avLst/>
            </a:prstGeom>
            <a:noFill/>
            <a:ln cap="flat" cmpd="sng" w="49950">
              <a:solidFill>
                <a:srgbClr val="FFFFFF"/>
              </a:solidFill>
              <a:prstDash val="solid"/>
              <a:round/>
              <a:headEnd len="sm" w="sm" type="none"/>
              <a:tailEnd len="sm" w="sm" type="none"/>
            </a:ln>
          </p:spPr>
        </p:cxnSp>
        <p:cxnSp>
          <p:nvCxnSpPr>
            <p:cNvPr id="94" name="Google Shape;94;p5"/>
            <p:cNvCxnSpPr/>
            <p:nvPr/>
          </p:nvCxnSpPr>
          <p:spPr>
            <a:xfrm>
              <a:off x="251292" y="238836"/>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95" name="Google Shape;95;p5"/>
            <p:cNvCxnSpPr/>
            <p:nvPr/>
          </p:nvCxnSpPr>
          <p:spPr>
            <a:xfrm flipH="1" rot="10800000">
              <a:off x="233631" y="256498"/>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96" name="Google Shape;96;p5"/>
            <p:cNvCxnSpPr/>
            <p:nvPr/>
          </p:nvCxnSpPr>
          <p:spPr>
            <a:xfrm>
              <a:off x="827892" y="0"/>
              <a:ext cx="0" cy="1630800"/>
            </a:xfrm>
            <a:prstGeom prst="straightConnector1">
              <a:avLst/>
            </a:prstGeom>
            <a:noFill/>
            <a:ln cap="flat" cmpd="sng" w="49950">
              <a:solidFill>
                <a:srgbClr val="FFFFFF"/>
              </a:solidFill>
              <a:prstDash val="solid"/>
              <a:round/>
              <a:headEnd len="sm" w="sm" type="none"/>
              <a:tailEnd len="sm" w="sm"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 name="Shape 97"/>
        <p:cNvGrpSpPr/>
        <p:nvPr/>
      </p:nvGrpSpPr>
      <p:grpSpPr>
        <a:xfrm>
          <a:off x="0" y="0"/>
          <a:ext cx="0" cy="0"/>
          <a:chOff x="0" y="0"/>
          <a:chExt cx="0" cy="0"/>
        </a:xfrm>
      </p:grpSpPr>
      <p:sp>
        <p:nvSpPr>
          <p:cNvPr id="98" name="Google Shape;98;p6"/>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6"/>
          <p:cNvSpPr txBox="1"/>
          <p:nvPr>
            <p:ph idx="1" type="body"/>
          </p:nvPr>
        </p:nvSpPr>
        <p:spPr>
          <a:xfrm>
            <a:off x="1901625" y="4781950"/>
            <a:ext cx="6176400" cy="4526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a:lvl1pPr>
            <a:lvl2pPr indent="-355600" lvl="1" marL="914400" algn="l">
              <a:spcBef>
                <a:spcPts val="480"/>
              </a:spcBef>
              <a:spcAft>
                <a:spcPts val="0"/>
              </a:spcAft>
              <a:buClr>
                <a:schemeClr val="dk1"/>
              </a:buClr>
              <a:buSzPts val="2000"/>
              <a:buChar char="–"/>
              <a:defRPr/>
            </a:lvl2pPr>
            <a:lvl3pPr indent="-355600" lvl="2" marL="1371600" algn="l">
              <a:spcBef>
                <a:spcPts val="400"/>
              </a:spcBef>
              <a:spcAft>
                <a:spcPts val="0"/>
              </a:spcAft>
              <a:buClr>
                <a:schemeClr val="dk1"/>
              </a:buClr>
              <a:buSzPts val="2000"/>
              <a:buChar char="•"/>
              <a:defRPr/>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sp>
        <p:nvSpPr>
          <p:cNvPr id="100" name="Google Shape;100;p6"/>
          <p:cNvSpPr txBox="1"/>
          <p:nvPr>
            <p:ph idx="2" type="body"/>
          </p:nvPr>
        </p:nvSpPr>
        <p:spPr>
          <a:xfrm>
            <a:off x="8311175" y="4781950"/>
            <a:ext cx="6176400" cy="4526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a:lvl1pPr>
            <a:lvl2pPr indent="-355600" lvl="1" marL="914400" algn="l">
              <a:spcBef>
                <a:spcPts val="480"/>
              </a:spcBef>
              <a:spcAft>
                <a:spcPts val="0"/>
              </a:spcAft>
              <a:buClr>
                <a:schemeClr val="dk1"/>
              </a:buClr>
              <a:buSzPts val="2000"/>
              <a:buChar char="–"/>
              <a:defRPr/>
            </a:lvl2pPr>
            <a:lvl3pPr indent="-355600" lvl="2" marL="1371600" algn="l">
              <a:spcBef>
                <a:spcPts val="400"/>
              </a:spcBef>
              <a:spcAft>
                <a:spcPts val="0"/>
              </a:spcAft>
              <a:buClr>
                <a:schemeClr val="dk1"/>
              </a:buClr>
              <a:buSzPts val="2000"/>
              <a:buChar char="•"/>
              <a:defRPr/>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sp>
        <p:nvSpPr>
          <p:cNvPr id="101" name="Google Shape;101;p6"/>
          <p:cNvSpPr/>
          <p:nvPr/>
        </p:nvSpPr>
        <p:spPr>
          <a:xfrm rot="5400000">
            <a:off x="1286599"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2">
              <a:alphaModFix/>
            </a:blip>
            <a:stretch>
              <a:fillRect b="0" l="0" r="0" t="0"/>
            </a:stretch>
          </a:blipFill>
          <a:ln>
            <a:noFill/>
          </a:ln>
        </p:spPr>
      </p:sp>
      <p:grpSp>
        <p:nvGrpSpPr>
          <p:cNvPr id="102" name="Google Shape;102;p6"/>
          <p:cNvGrpSpPr/>
          <p:nvPr/>
        </p:nvGrpSpPr>
        <p:grpSpPr>
          <a:xfrm>
            <a:off x="13264485" y="3269043"/>
            <a:ext cx="1223100" cy="1223100"/>
            <a:chOff x="0" y="0"/>
            <a:chExt cx="1630800" cy="1630800"/>
          </a:xfrm>
        </p:grpSpPr>
        <p:cxnSp>
          <p:nvCxnSpPr>
            <p:cNvPr id="103" name="Google Shape;103;p6"/>
            <p:cNvCxnSpPr/>
            <p:nvPr/>
          </p:nvCxnSpPr>
          <p:spPr>
            <a:xfrm>
              <a:off x="0" y="815436"/>
              <a:ext cx="1630800" cy="0"/>
            </a:xfrm>
            <a:prstGeom prst="straightConnector1">
              <a:avLst/>
            </a:prstGeom>
            <a:noFill/>
            <a:ln cap="flat" cmpd="sng" w="49950">
              <a:solidFill>
                <a:srgbClr val="FFFFFF"/>
              </a:solidFill>
              <a:prstDash val="solid"/>
              <a:round/>
              <a:headEnd len="sm" w="sm" type="none"/>
              <a:tailEnd len="sm" w="sm" type="none"/>
            </a:ln>
          </p:spPr>
        </p:cxnSp>
        <p:cxnSp>
          <p:nvCxnSpPr>
            <p:cNvPr id="104" name="Google Shape;104;p6"/>
            <p:cNvCxnSpPr/>
            <p:nvPr/>
          </p:nvCxnSpPr>
          <p:spPr>
            <a:xfrm>
              <a:off x="251292" y="238836"/>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05" name="Google Shape;105;p6"/>
            <p:cNvCxnSpPr/>
            <p:nvPr/>
          </p:nvCxnSpPr>
          <p:spPr>
            <a:xfrm flipH="1" rot="10800000">
              <a:off x="233631" y="256498"/>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06" name="Google Shape;106;p6"/>
            <p:cNvCxnSpPr/>
            <p:nvPr/>
          </p:nvCxnSpPr>
          <p:spPr>
            <a:xfrm>
              <a:off x="827892" y="0"/>
              <a:ext cx="0" cy="1630800"/>
            </a:xfrm>
            <a:prstGeom prst="straightConnector1">
              <a:avLst/>
            </a:prstGeom>
            <a:noFill/>
            <a:ln cap="flat" cmpd="sng" w="49950">
              <a:solidFill>
                <a:srgbClr val="FFFFFF"/>
              </a:solidFill>
              <a:prstDash val="solid"/>
              <a:round/>
              <a:headEnd len="sm" w="sm" type="none"/>
              <a:tailEnd len="sm" w="sm"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7" name="Shape 107"/>
        <p:cNvGrpSpPr/>
        <p:nvPr/>
      </p:nvGrpSpPr>
      <p:grpSpPr>
        <a:xfrm>
          <a:off x="0" y="0"/>
          <a:ext cx="0" cy="0"/>
          <a:chOff x="0" y="0"/>
          <a:chExt cx="0" cy="0"/>
        </a:xfrm>
      </p:grpSpPr>
      <p:sp>
        <p:nvSpPr>
          <p:cNvPr id="108" name="Google Shape;108;p7"/>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7"/>
          <p:cNvSpPr txBox="1"/>
          <p:nvPr>
            <p:ph idx="1" type="body"/>
          </p:nvPr>
        </p:nvSpPr>
        <p:spPr>
          <a:xfrm>
            <a:off x="2675350" y="5298075"/>
            <a:ext cx="51438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a:lvl1pPr>
            <a:lvl2pPr indent="-355600" lvl="1" marL="914400" algn="l">
              <a:spcBef>
                <a:spcPts val="400"/>
              </a:spcBef>
              <a:spcAft>
                <a:spcPts val="0"/>
              </a:spcAft>
              <a:buClr>
                <a:schemeClr val="dk1"/>
              </a:buClr>
              <a:buSzPts val="2000"/>
              <a:buChar char="–"/>
              <a:defRPr/>
            </a:lvl2pPr>
            <a:lvl3pPr indent="-355600" lvl="2" marL="1371600" algn="l">
              <a:spcBef>
                <a:spcPts val="360"/>
              </a:spcBef>
              <a:spcAft>
                <a:spcPts val="0"/>
              </a:spcAft>
              <a:buClr>
                <a:schemeClr val="dk1"/>
              </a:buClr>
              <a:buSzPts val="2000"/>
              <a:buChar char="•"/>
              <a:defRPr/>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
        <p:nvSpPr>
          <p:cNvPr id="110" name="Google Shape;110;p7"/>
          <p:cNvSpPr txBox="1"/>
          <p:nvPr>
            <p:ph idx="2" type="body"/>
          </p:nvPr>
        </p:nvSpPr>
        <p:spPr>
          <a:xfrm>
            <a:off x="9237000" y="5395675"/>
            <a:ext cx="51459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a:lvl1pPr>
            <a:lvl2pPr indent="-355600" lvl="1" marL="914400" algn="l">
              <a:spcBef>
                <a:spcPts val="400"/>
              </a:spcBef>
              <a:spcAft>
                <a:spcPts val="0"/>
              </a:spcAft>
              <a:buClr>
                <a:schemeClr val="dk1"/>
              </a:buClr>
              <a:buSzPts val="2000"/>
              <a:buChar char="–"/>
              <a:defRPr/>
            </a:lvl2pPr>
            <a:lvl3pPr indent="-355600" lvl="2" marL="1371600" algn="l">
              <a:spcBef>
                <a:spcPts val="360"/>
              </a:spcBef>
              <a:spcAft>
                <a:spcPts val="0"/>
              </a:spcAft>
              <a:buClr>
                <a:schemeClr val="dk1"/>
              </a:buClr>
              <a:buSzPts val="2000"/>
              <a:buChar char="•"/>
              <a:defRPr/>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
        <p:nvSpPr>
          <p:cNvPr id="111" name="Google Shape;111;p7"/>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2">
              <a:alphaModFix/>
            </a:blip>
            <a:stretch>
              <a:fillRect b="0" l="0" r="0" t="0"/>
            </a:stretch>
          </a:blipFill>
          <a:ln>
            <a:noFill/>
          </a:ln>
        </p:spPr>
      </p:sp>
      <p:grpSp>
        <p:nvGrpSpPr>
          <p:cNvPr id="112" name="Google Shape;112;p7"/>
          <p:cNvGrpSpPr/>
          <p:nvPr/>
        </p:nvGrpSpPr>
        <p:grpSpPr>
          <a:xfrm>
            <a:off x="13919662" y="2547636"/>
            <a:ext cx="2465992" cy="821985"/>
            <a:chOff x="0" y="0"/>
            <a:chExt cx="3287990" cy="1095980"/>
          </a:xfrm>
        </p:grpSpPr>
        <p:grpSp>
          <p:nvGrpSpPr>
            <p:cNvPr id="113" name="Google Shape;113;p7"/>
            <p:cNvGrpSpPr/>
            <p:nvPr/>
          </p:nvGrpSpPr>
          <p:grpSpPr>
            <a:xfrm>
              <a:off x="0" y="0"/>
              <a:ext cx="1095980" cy="1095980"/>
              <a:chOff x="0" y="0"/>
              <a:chExt cx="812800" cy="812800"/>
            </a:xfrm>
          </p:grpSpPr>
          <p:sp>
            <p:nvSpPr>
              <p:cNvPr id="114" name="Google Shape;11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7"/>
            <p:cNvGrpSpPr/>
            <p:nvPr/>
          </p:nvGrpSpPr>
          <p:grpSpPr>
            <a:xfrm>
              <a:off x="548002" y="0"/>
              <a:ext cx="1095980" cy="1095980"/>
              <a:chOff x="0" y="0"/>
              <a:chExt cx="812800" cy="812800"/>
            </a:xfrm>
          </p:grpSpPr>
          <p:sp>
            <p:nvSpPr>
              <p:cNvPr id="117" name="Google Shape;11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7"/>
            <p:cNvGrpSpPr/>
            <p:nvPr/>
          </p:nvGrpSpPr>
          <p:grpSpPr>
            <a:xfrm>
              <a:off x="1096005" y="0"/>
              <a:ext cx="1095980" cy="1095980"/>
              <a:chOff x="0" y="0"/>
              <a:chExt cx="812800" cy="812800"/>
            </a:xfrm>
          </p:grpSpPr>
          <p:sp>
            <p:nvSpPr>
              <p:cNvPr id="120" name="Google Shape;12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7"/>
            <p:cNvGrpSpPr/>
            <p:nvPr/>
          </p:nvGrpSpPr>
          <p:grpSpPr>
            <a:xfrm>
              <a:off x="1644007" y="0"/>
              <a:ext cx="1095980" cy="1095980"/>
              <a:chOff x="0" y="0"/>
              <a:chExt cx="812800" cy="812800"/>
            </a:xfrm>
          </p:grpSpPr>
          <p:sp>
            <p:nvSpPr>
              <p:cNvPr id="123" name="Google Shape;12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7"/>
            <p:cNvGrpSpPr/>
            <p:nvPr/>
          </p:nvGrpSpPr>
          <p:grpSpPr>
            <a:xfrm>
              <a:off x="2192010" y="0"/>
              <a:ext cx="1095980" cy="1095980"/>
              <a:chOff x="0" y="0"/>
              <a:chExt cx="812800" cy="812800"/>
            </a:xfrm>
          </p:grpSpPr>
          <p:sp>
            <p:nvSpPr>
              <p:cNvPr id="126" name="Google Shape;12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8" name="Google Shape;128;p7"/>
          <p:cNvPicPr preferRelativeResize="0"/>
          <p:nvPr/>
        </p:nvPicPr>
        <p:blipFill>
          <a:blip r:embed="rId3">
            <a:alphaModFix/>
          </a:blip>
          <a:stretch>
            <a:fillRect/>
          </a:stretch>
        </p:blipFill>
        <p:spPr>
          <a:xfrm>
            <a:off x="7168450" y="8226251"/>
            <a:ext cx="4114800" cy="412150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8"/>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1" name="Google Shape;131;p8"/>
          <p:cNvPicPr preferRelativeResize="0"/>
          <p:nvPr/>
        </p:nvPicPr>
        <p:blipFill>
          <a:blip r:embed="rId2">
            <a:alphaModFix/>
          </a:blip>
          <a:stretch>
            <a:fillRect/>
          </a:stretch>
        </p:blipFill>
        <p:spPr>
          <a:xfrm>
            <a:off x="11091225" y="3442850"/>
            <a:ext cx="6195001" cy="6205076"/>
          </a:xfrm>
          <a:prstGeom prst="rect">
            <a:avLst/>
          </a:prstGeom>
          <a:noFill/>
          <a:ln>
            <a:noFill/>
          </a:ln>
        </p:spPr>
      </p:pic>
      <p:sp>
        <p:nvSpPr>
          <p:cNvPr id="132" name="Google Shape;132;p8"/>
          <p:cNvSpPr/>
          <p:nvPr/>
        </p:nvSpPr>
        <p:spPr>
          <a:xfrm rot="5400000">
            <a:off x="1286599"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3">
              <a:alphaModFix/>
            </a:blip>
            <a:stretch>
              <a:fillRect b="0" l="0" r="0" t="0"/>
            </a:stretch>
          </a:blipFill>
          <a:ln>
            <a:noFill/>
          </a:ln>
        </p:spPr>
      </p:sp>
      <p:grpSp>
        <p:nvGrpSpPr>
          <p:cNvPr id="133" name="Google Shape;133;p8"/>
          <p:cNvGrpSpPr/>
          <p:nvPr/>
        </p:nvGrpSpPr>
        <p:grpSpPr>
          <a:xfrm>
            <a:off x="7610950" y="6239775"/>
            <a:ext cx="1223100" cy="1223100"/>
            <a:chOff x="0" y="0"/>
            <a:chExt cx="1630800" cy="1630800"/>
          </a:xfrm>
        </p:grpSpPr>
        <p:cxnSp>
          <p:nvCxnSpPr>
            <p:cNvPr id="134" name="Google Shape;134;p8"/>
            <p:cNvCxnSpPr/>
            <p:nvPr/>
          </p:nvCxnSpPr>
          <p:spPr>
            <a:xfrm>
              <a:off x="0" y="815436"/>
              <a:ext cx="1630800" cy="0"/>
            </a:xfrm>
            <a:prstGeom prst="straightConnector1">
              <a:avLst/>
            </a:prstGeom>
            <a:noFill/>
            <a:ln cap="flat" cmpd="sng" w="49950">
              <a:solidFill>
                <a:srgbClr val="FFFFFF"/>
              </a:solidFill>
              <a:prstDash val="solid"/>
              <a:round/>
              <a:headEnd len="sm" w="sm" type="none"/>
              <a:tailEnd len="sm" w="sm" type="none"/>
            </a:ln>
          </p:spPr>
        </p:cxnSp>
        <p:cxnSp>
          <p:nvCxnSpPr>
            <p:cNvPr id="135" name="Google Shape;135;p8"/>
            <p:cNvCxnSpPr/>
            <p:nvPr/>
          </p:nvCxnSpPr>
          <p:spPr>
            <a:xfrm>
              <a:off x="251292" y="238836"/>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36" name="Google Shape;136;p8"/>
            <p:cNvCxnSpPr/>
            <p:nvPr/>
          </p:nvCxnSpPr>
          <p:spPr>
            <a:xfrm flipH="1" rot="10800000">
              <a:off x="233631" y="256498"/>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37" name="Google Shape;137;p8"/>
            <p:cNvCxnSpPr/>
            <p:nvPr/>
          </p:nvCxnSpPr>
          <p:spPr>
            <a:xfrm>
              <a:off x="827892" y="0"/>
              <a:ext cx="0" cy="1630800"/>
            </a:xfrm>
            <a:prstGeom prst="straightConnector1">
              <a:avLst/>
            </a:prstGeom>
            <a:noFill/>
            <a:ln cap="flat" cmpd="sng" w="49950">
              <a:solidFill>
                <a:srgbClr val="FFFFFF"/>
              </a:solidFill>
              <a:prstDash val="solid"/>
              <a:round/>
              <a:headEnd len="sm" w="sm" type="none"/>
              <a:tailEnd len="sm" w="sm" type="none"/>
            </a:ln>
          </p:spPr>
        </p:cxnSp>
      </p:grpSp>
      <p:grpSp>
        <p:nvGrpSpPr>
          <p:cNvPr id="138" name="Google Shape;138;p8"/>
          <p:cNvGrpSpPr/>
          <p:nvPr/>
        </p:nvGrpSpPr>
        <p:grpSpPr>
          <a:xfrm>
            <a:off x="16647723" y="489626"/>
            <a:ext cx="1223100" cy="1223100"/>
            <a:chOff x="0" y="0"/>
            <a:chExt cx="1630800" cy="1630800"/>
          </a:xfrm>
        </p:grpSpPr>
        <p:cxnSp>
          <p:nvCxnSpPr>
            <p:cNvPr id="139" name="Google Shape;139;p8"/>
            <p:cNvCxnSpPr/>
            <p:nvPr/>
          </p:nvCxnSpPr>
          <p:spPr>
            <a:xfrm>
              <a:off x="0" y="815436"/>
              <a:ext cx="1630800" cy="0"/>
            </a:xfrm>
            <a:prstGeom prst="straightConnector1">
              <a:avLst/>
            </a:prstGeom>
            <a:noFill/>
            <a:ln cap="flat" cmpd="sng" w="49950">
              <a:solidFill>
                <a:srgbClr val="FFFFFF"/>
              </a:solidFill>
              <a:prstDash val="solid"/>
              <a:round/>
              <a:headEnd len="sm" w="sm" type="none"/>
              <a:tailEnd len="sm" w="sm" type="none"/>
            </a:ln>
          </p:spPr>
        </p:cxnSp>
        <p:cxnSp>
          <p:nvCxnSpPr>
            <p:cNvPr id="140" name="Google Shape;140;p8"/>
            <p:cNvCxnSpPr/>
            <p:nvPr/>
          </p:nvCxnSpPr>
          <p:spPr>
            <a:xfrm>
              <a:off x="251292" y="238836"/>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41" name="Google Shape;141;p8"/>
            <p:cNvCxnSpPr/>
            <p:nvPr/>
          </p:nvCxnSpPr>
          <p:spPr>
            <a:xfrm flipH="1" rot="10800000">
              <a:off x="233631" y="256498"/>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42" name="Google Shape;142;p8"/>
            <p:cNvCxnSpPr/>
            <p:nvPr/>
          </p:nvCxnSpPr>
          <p:spPr>
            <a:xfrm>
              <a:off x="827892" y="0"/>
              <a:ext cx="0" cy="1630800"/>
            </a:xfrm>
            <a:prstGeom prst="straightConnector1">
              <a:avLst/>
            </a:prstGeom>
            <a:noFill/>
            <a:ln cap="flat" cmpd="sng" w="49950">
              <a:solidFill>
                <a:srgbClr val="FFFFFF"/>
              </a:solidFill>
              <a:prstDash val="solid"/>
              <a:round/>
              <a:headEnd len="sm" w="sm" type="none"/>
              <a:tailEnd len="sm" w="sm"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3" name="Shape 143"/>
        <p:cNvGrpSpPr/>
        <p:nvPr/>
      </p:nvGrpSpPr>
      <p:grpSpPr>
        <a:xfrm>
          <a:off x="0" y="0"/>
          <a:ext cx="0" cy="0"/>
          <a:chOff x="0" y="0"/>
          <a:chExt cx="0" cy="0"/>
        </a:xfrm>
      </p:grpSpPr>
      <p:sp>
        <p:nvSpPr>
          <p:cNvPr id="144" name="Google Shape;144;p9"/>
          <p:cNvSpPr txBox="1"/>
          <p:nvPr>
            <p:ph idx="1" type="body"/>
          </p:nvPr>
        </p:nvSpPr>
        <p:spPr>
          <a:xfrm>
            <a:off x="8845425" y="4890100"/>
            <a:ext cx="5111700" cy="3447600"/>
          </a:xfrm>
          <a:prstGeom prst="rect">
            <a:avLst/>
          </a:prstGeom>
          <a:noFill/>
          <a:ln>
            <a:noFill/>
          </a:ln>
        </p:spPr>
        <p:txBody>
          <a:bodyPr anchorCtr="0" anchor="t" bIns="45700" lIns="91425" spcFirstLastPara="1" rIns="91425" wrap="square" tIns="45700">
            <a:normAutofit/>
          </a:bodyPr>
          <a:lstStyle>
            <a:lvl1pPr indent="-355600" lvl="0" marL="457200" algn="l">
              <a:spcBef>
                <a:spcPts val="640"/>
              </a:spcBef>
              <a:spcAft>
                <a:spcPts val="0"/>
              </a:spcAft>
              <a:buClr>
                <a:schemeClr val="dk1"/>
              </a:buClr>
              <a:buSzPts val="2000"/>
              <a:buChar char="•"/>
              <a:defRPr/>
            </a:lvl1pPr>
            <a:lvl2pPr indent="-355600" lvl="1" marL="914400" algn="l">
              <a:spcBef>
                <a:spcPts val="560"/>
              </a:spcBef>
              <a:spcAft>
                <a:spcPts val="0"/>
              </a:spcAft>
              <a:buClr>
                <a:schemeClr val="dk1"/>
              </a:buClr>
              <a:buSzPts val="2000"/>
              <a:buChar char="–"/>
              <a:defRPr/>
            </a:lvl2pPr>
            <a:lvl3pPr indent="-355600" lvl="2" marL="1371600" algn="l">
              <a:spcBef>
                <a:spcPts val="480"/>
              </a:spcBef>
              <a:spcAft>
                <a:spcPts val="0"/>
              </a:spcAft>
              <a:buClr>
                <a:schemeClr val="dk1"/>
              </a:buClr>
              <a:buSzPts val="2000"/>
              <a:buChar char="•"/>
              <a:defRPr/>
            </a:lvl3pPr>
            <a:lvl4pPr indent="-355600" lvl="3" marL="1828800" algn="l">
              <a:spcBef>
                <a:spcPts val="400"/>
              </a:spcBef>
              <a:spcAft>
                <a:spcPts val="0"/>
              </a:spcAft>
              <a:buClr>
                <a:schemeClr val="dk1"/>
              </a:buClr>
              <a:buSzPts val="2000"/>
              <a:buChar char="–"/>
              <a:defRPr/>
            </a:lvl4pPr>
            <a:lvl5pPr indent="-355600" lvl="4" marL="2286000" algn="l">
              <a:spcBef>
                <a:spcPts val="400"/>
              </a:spcBef>
              <a:spcAft>
                <a:spcPts val="0"/>
              </a:spcAft>
              <a:buClr>
                <a:schemeClr val="dk1"/>
              </a:buClr>
              <a:buSzPts val="2000"/>
              <a:buChar char="»"/>
              <a:defRPr/>
            </a:lvl5pPr>
            <a:lvl6pPr indent="-355600" lvl="5" marL="2743200" algn="l">
              <a:spcBef>
                <a:spcPts val="400"/>
              </a:spcBef>
              <a:spcAft>
                <a:spcPts val="0"/>
              </a:spcAft>
              <a:buClr>
                <a:schemeClr val="dk1"/>
              </a:buClr>
              <a:buSzPts val="2000"/>
              <a:buChar char="•"/>
              <a:defRPr/>
            </a:lvl6pPr>
            <a:lvl7pPr indent="-355600" lvl="6" marL="3200400" algn="l">
              <a:spcBef>
                <a:spcPts val="400"/>
              </a:spcBef>
              <a:spcAft>
                <a:spcPts val="0"/>
              </a:spcAft>
              <a:buClr>
                <a:schemeClr val="dk1"/>
              </a:buClr>
              <a:buSzPts val="2000"/>
              <a:buChar char="•"/>
              <a:defRPr/>
            </a:lvl7pPr>
            <a:lvl8pPr indent="-355600" lvl="7" marL="3657600" algn="l">
              <a:spcBef>
                <a:spcPts val="400"/>
              </a:spcBef>
              <a:spcAft>
                <a:spcPts val="0"/>
              </a:spcAft>
              <a:buClr>
                <a:schemeClr val="dk1"/>
              </a:buClr>
              <a:buSzPts val="2000"/>
              <a:buChar char="•"/>
              <a:defRPr/>
            </a:lvl8pPr>
            <a:lvl9pPr indent="-355600" lvl="8" marL="4114800" algn="l">
              <a:spcBef>
                <a:spcPts val="400"/>
              </a:spcBef>
              <a:spcAft>
                <a:spcPts val="0"/>
              </a:spcAft>
              <a:buClr>
                <a:schemeClr val="dk1"/>
              </a:buClr>
              <a:buSzPts val="2000"/>
              <a:buChar char="•"/>
              <a:defRPr/>
            </a:lvl9pPr>
          </a:lstStyle>
          <a:p/>
        </p:txBody>
      </p:sp>
      <p:sp>
        <p:nvSpPr>
          <p:cNvPr id="145" name="Google Shape;145;p9"/>
          <p:cNvSpPr txBox="1"/>
          <p:nvPr>
            <p:ph idx="2" type="body"/>
          </p:nvPr>
        </p:nvSpPr>
        <p:spPr>
          <a:xfrm>
            <a:off x="3790750" y="4890100"/>
            <a:ext cx="4925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a:lvl1pPr>
            <a:lvl2pPr indent="-228600" lvl="1" marL="914400" algn="l">
              <a:spcBef>
                <a:spcPts val="240"/>
              </a:spcBef>
              <a:spcAft>
                <a:spcPts val="0"/>
              </a:spcAft>
              <a:buClr>
                <a:schemeClr val="dk1"/>
              </a:buClr>
              <a:buSzPts val="2000"/>
              <a:buNone/>
              <a:defRPr/>
            </a:lvl2pPr>
            <a:lvl3pPr indent="-228600" lvl="2" marL="1371600" algn="l">
              <a:spcBef>
                <a:spcPts val="200"/>
              </a:spcBef>
              <a:spcAft>
                <a:spcPts val="0"/>
              </a:spcAft>
              <a:buClr>
                <a:schemeClr val="dk1"/>
              </a:buClr>
              <a:buSzPts val="2000"/>
              <a:buNone/>
              <a:defRPr/>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sp>
        <p:nvSpPr>
          <p:cNvPr id="146" name="Google Shape;146;p9"/>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accent1"/>
              </a:buClr>
              <a:buSzPts val="10400"/>
              <a:buFont typeface="Impact"/>
              <a:buNone/>
              <a:defRPr i="0" sz="10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47" name="Google Shape;147;p9"/>
          <p:cNvPicPr preferRelativeResize="0"/>
          <p:nvPr/>
        </p:nvPicPr>
        <p:blipFill>
          <a:blip r:embed="rId2">
            <a:alphaModFix/>
          </a:blip>
          <a:stretch>
            <a:fillRect/>
          </a:stretch>
        </p:blipFill>
        <p:spPr>
          <a:xfrm>
            <a:off x="16230600" y="5140151"/>
            <a:ext cx="4114800" cy="4121505"/>
          </a:xfrm>
          <a:prstGeom prst="rect">
            <a:avLst/>
          </a:prstGeom>
          <a:noFill/>
          <a:ln>
            <a:noFill/>
          </a:ln>
        </p:spPr>
      </p:pic>
      <p:sp>
        <p:nvSpPr>
          <p:cNvPr id="148" name="Google Shape;148;p9"/>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3">
              <a:alphaModFix/>
            </a:blip>
            <a:stretch>
              <a:fillRect b="0" l="0" r="0" t="0"/>
            </a:stretch>
          </a:blipFill>
          <a:ln>
            <a:noFill/>
          </a:ln>
        </p:spPr>
      </p:sp>
      <p:grpSp>
        <p:nvGrpSpPr>
          <p:cNvPr id="149" name="Google Shape;149;p9"/>
          <p:cNvGrpSpPr/>
          <p:nvPr/>
        </p:nvGrpSpPr>
        <p:grpSpPr>
          <a:xfrm>
            <a:off x="14947018" y="2690725"/>
            <a:ext cx="1223100" cy="1223100"/>
            <a:chOff x="0" y="0"/>
            <a:chExt cx="1630800" cy="1630800"/>
          </a:xfrm>
        </p:grpSpPr>
        <p:cxnSp>
          <p:nvCxnSpPr>
            <p:cNvPr id="150" name="Google Shape;150;p9"/>
            <p:cNvCxnSpPr/>
            <p:nvPr/>
          </p:nvCxnSpPr>
          <p:spPr>
            <a:xfrm>
              <a:off x="0" y="815436"/>
              <a:ext cx="1630800" cy="0"/>
            </a:xfrm>
            <a:prstGeom prst="straightConnector1">
              <a:avLst/>
            </a:prstGeom>
            <a:noFill/>
            <a:ln cap="flat" cmpd="sng" w="49950">
              <a:solidFill>
                <a:srgbClr val="FFFFFF"/>
              </a:solidFill>
              <a:prstDash val="solid"/>
              <a:round/>
              <a:headEnd len="sm" w="sm" type="none"/>
              <a:tailEnd len="sm" w="sm" type="none"/>
            </a:ln>
          </p:spPr>
        </p:cxnSp>
        <p:cxnSp>
          <p:nvCxnSpPr>
            <p:cNvPr id="151" name="Google Shape;151;p9"/>
            <p:cNvCxnSpPr/>
            <p:nvPr/>
          </p:nvCxnSpPr>
          <p:spPr>
            <a:xfrm>
              <a:off x="251292" y="238836"/>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52" name="Google Shape;152;p9"/>
            <p:cNvCxnSpPr/>
            <p:nvPr/>
          </p:nvCxnSpPr>
          <p:spPr>
            <a:xfrm flipH="1" rot="10800000">
              <a:off x="233631" y="256498"/>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53" name="Google Shape;153;p9"/>
            <p:cNvCxnSpPr/>
            <p:nvPr/>
          </p:nvCxnSpPr>
          <p:spPr>
            <a:xfrm>
              <a:off x="827892" y="0"/>
              <a:ext cx="0" cy="1630800"/>
            </a:xfrm>
            <a:prstGeom prst="straightConnector1">
              <a:avLst/>
            </a:prstGeom>
            <a:noFill/>
            <a:ln cap="flat" cmpd="sng" w="49950">
              <a:solidFill>
                <a:srgbClr val="FFFFFF"/>
              </a:solidFill>
              <a:prstDash val="solid"/>
              <a:round/>
              <a:headEnd len="sm" w="sm" type="none"/>
              <a:tailEnd len="sm" w="sm"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4" name="Shape 154"/>
        <p:cNvGrpSpPr/>
        <p:nvPr/>
      </p:nvGrpSpPr>
      <p:grpSpPr>
        <a:xfrm>
          <a:off x="0" y="0"/>
          <a:ext cx="0" cy="0"/>
          <a:chOff x="0" y="0"/>
          <a:chExt cx="0" cy="0"/>
        </a:xfrm>
      </p:grpSpPr>
      <p:sp>
        <p:nvSpPr>
          <p:cNvPr id="155" name="Google Shape;155;p10"/>
          <p:cNvSpPr/>
          <p:nvPr>
            <p:ph idx="2" type="pic"/>
          </p:nvPr>
        </p:nvSpPr>
        <p:spPr>
          <a:xfrm>
            <a:off x="9836052" y="5118175"/>
            <a:ext cx="4408500" cy="3306600"/>
          </a:xfrm>
          <a:prstGeom prst="rect">
            <a:avLst/>
          </a:prstGeom>
          <a:noFill/>
          <a:ln>
            <a:noFill/>
          </a:ln>
        </p:spPr>
      </p:sp>
      <p:sp>
        <p:nvSpPr>
          <p:cNvPr id="156" name="Google Shape;156;p10"/>
          <p:cNvSpPr txBox="1"/>
          <p:nvPr>
            <p:ph idx="1" type="body"/>
          </p:nvPr>
        </p:nvSpPr>
        <p:spPr>
          <a:xfrm>
            <a:off x="3041563" y="55430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a:lvl1pPr>
            <a:lvl2pPr indent="-228600" lvl="1" marL="914400" algn="l">
              <a:spcBef>
                <a:spcPts val="240"/>
              </a:spcBef>
              <a:spcAft>
                <a:spcPts val="0"/>
              </a:spcAft>
              <a:buClr>
                <a:schemeClr val="dk1"/>
              </a:buClr>
              <a:buSzPts val="2000"/>
              <a:buNone/>
              <a:defRPr/>
            </a:lvl2pPr>
            <a:lvl3pPr indent="-228600" lvl="2" marL="1371600" algn="l">
              <a:spcBef>
                <a:spcPts val="200"/>
              </a:spcBef>
              <a:spcAft>
                <a:spcPts val="0"/>
              </a:spcAft>
              <a:buClr>
                <a:schemeClr val="dk1"/>
              </a:buClr>
              <a:buSzPts val="2000"/>
              <a:buNone/>
              <a:defRPr/>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sp>
        <p:nvSpPr>
          <p:cNvPr id="157" name="Google Shape;157;p10"/>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accent1"/>
              </a:buClr>
              <a:buSzPts val="10400"/>
              <a:buFont typeface="Impact"/>
              <a:buNone/>
              <a:defRPr i="0" sz="10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grpSp>
        <p:nvGrpSpPr>
          <p:cNvPr id="158" name="Google Shape;158;p10"/>
          <p:cNvGrpSpPr/>
          <p:nvPr/>
        </p:nvGrpSpPr>
        <p:grpSpPr>
          <a:xfrm>
            <a:off x="8311401" y="5333919"/>
            <a:ext cx="1223100" cy="1223100"/>
            <a:chOff x="0" y="0"/>
            <a:chExt cx="1630800" cy="1630800"/>
          </a:xfrm>
        </p:grpSpPr>
        <p:cxnSp>
          <p:nvCxnSpPr>
            <p:cNvPr id="159" name="Google Shape;159;p10"/>
            <p:cNvCxnSpPr/>
            <p:nvPr/>
          </p:nvCxnSpPr>
          <p:spPr>
            <a:xfrm>
              <a:off x="0" y="815436"/>
              <a:ext cx="1630800" cy="0"/>
            </a:xfrm>
            <a:prstGeom prst="straightConnector1">
              <a:avLst/>
            </a:prstGeom>
            <a:noFill/>
            <a:ln cap="flat" cmpd="sng" w="49950">
              <a:solidFill>
                <a:srgbClr val="FFFFFF"/>
              </a:solidFill>
              <a:prstDash val="solid"/>
              <a:round/>
              <a:headEnd len="sm" w="sm" type="none"/>
              <a:tailEnd len="sm" w="sm" type="none"/>
            </a:ln>
          </p:spPr>
        </p:cxnSp>
        <p:cxnSp>
          <p:nvCxnSpPr>
            <p:cNvPr id="160" name="Google Shape;160;p10"/>
            <p:cNvCxnSpPr/>
            <p:nvPr/>
          </p:nvCxnSpPr>
          <p:spPr>
            <a:xfrm>
              <a:off x="251292" y="238836"/>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61" name="Google Shape;161;p10"/>
            <p:cNvCxnSpPr/>
            <p:nvPr/>
          </p:nvCxnSpPr>
          <p:spPr>
            <a:xfrm flipH="1" rot="10800000">
              <a:off x="233631" y="256498"/>
              <a:ext cx="1153200" cy="1153200"/>
            </a:xfrm>
            <a:prstGeom prst="straightConnector1">
              <a:avLst/>
            </a:prstGeom>
            <a:noFill/>
            <a:ln cap="flat" cmpd="sng" w="49950">
              <a:solidFill>
                <a:srgbClr val="FFFFFF"/>
              </a:solidFill>
              <a:prstDash val="solid"/>
              <a:round/>
              <a:headEnd len="sm" w="sm" type="none"/>
              <a:tailEnd len="sm" w="sm" type="none"/>
            </a:ln>
          </p:spPr>
        </p:cxnSp>
        <p:cxnSp>
          <p:nvCxnSpPr>
            <p:cNvPr id="162" name="Google Shape;162;p10"/>
            <p:cNvCxnSpPr/>
            <p:nvPr/>
          </p:nvCxnSpPr>
          <p:spPr>
            <a:xfrm>
              <a:off x="827892" y="0"/>
              <a:ext cx="0" cy="1630800"/>
            </a:xfrm>
            <a:prstGeom prst="straightConnector1">
              <a:avLst/>
            </a:prstGeom>
            <a:noFill/>
            <a:ln cap="flat" cmpd="sng" w="49950">
              <a:solidFill>
                <a:srgbClr val="FFFFFF"/>
              </a:solidFill>
              <a:prstDash val="solid"/>
              <a:round/>
              <a:headEnd len="sm" w="sm" type="none"/>
              <a:tailEnd len="sm" w="sm" type="none"/>
            </a:ln>
          </p:spPr>
        </p:cxnSp>
      </p:grpSp>
      <p:sp>
        <p:nvSpPr>
          <p:cNvPr id="163" name="Google Shape;163;p10"/>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18288000" cy="10287000"/>
          </a:xfrm>
          <a:prstGeom prst="rect">
            <a:avLst/>
          </a:prstGeom>
          <a:noFill/>
          <a:ln>
            <a:noFill/>
          </a:ln>
        </p:spPr>
      </p:pic>
      <p:sp>
        <p:nvSpPr>
          <p:cNvPr id="7" name="Google Shape;7;p1"/>
          <p:cNvSpPr txBox="1"/>
          <p:nvPr>
            <p:ph type="title"/>
          </p:nvPr>
        </p:nvSpPr>
        <p:spPr>
          <a:xfrm>
            <a:off x="730475" y="1836250"/>
            <a:ext cx="13757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1"/>
              </a:buClr>
              <a:buSzPts val="10400"/>
              <a:buFont typeface="Impact"/>
              <a:buNone/>
              <a:defRPr i="0" sz="10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60725" y="4606250"/>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1pPr>
            <a:lvl2pPr indent="-355600" lvl="1" marL="914400" marR="0" rtl="0" algn="l">
              <a:spcBef>
                <a:spcPts val="56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2pPr>
            <a:lvl3pPr indent="-355600" lvl="2" marL="1371600" marR="0" rtl="0" algn="l">
              <a:spcBef>
                <a:spcPts val="48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3pPr>
            <a:lvl4pPr indent="-355600" lvl="3" marL="1828800" marR="0" rtl="0" algn="l">
              <a:spcBef>
                <a:spcPts val="40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4pPr>
            <a:lvl5pPr indent="-355600" lvl="4" marL="2286000" marR="0" rtl="0" algn="l">
              <a:spcBef>
                <a:spcPts val="40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5pPr>
            <a:lvl6pPr indent="-355600" lvl="5" marL="2743200" marR="0" rtl="0" algn="l">
              <a:spcBef>
                <a:spcPts val="40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6pPr>
            <a:lvl7pPr indent="-355600" lvl="6" marL="3200400" marR="0" rtl="0" algn="l">
              <a:spcBef>
                <a:spcPts val="40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7pPr>
            <a:lvl8pPr indent="-355600" lvl="7" marL="3657600" marR="0" rtl="0" algn="l">
              <a:spcBef>
                <a:spcPts val="40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8pPr>
            <a:lvl9pPr indent="-355600" lvl="8" marL="4114800" marR="0" rtl="0" algn="l">
              <a:spcBef>
                <a:spcPts val="400"/>
              </a:spcBef>
              <a:spcAft>
                <a:spcPts val="0"/>
              </a:spcAft>
              <a:buClr>
                <a:schemeClr val="lt1"/>
              </a:buClr>
              <a:buSzPts val="2000"/>
              <a:buFont typeface="Impact"/>
              <a:buChar char="•"/>
              <a:defRPr i="0" sz="2000" u="none" cap="none" strike="noStrike">
                <a:solidFill>
                  <a:schemeClr val="lt1"/>
                </a:solidFill>
                <a:latin typeface="Impact"/>
                <a:ea typeface="Impact"/>
                <a:cs typeface="Impact"/>
                <a:sym typeface="Impac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0.png"/><Relationship Id="rId7"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image" Target="../media/image25.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8.png"/><Relationship Id="rId7" Type="http://schemas.openxmlformats.org/officeDocument/2006/relationships/image" Target="../media/image34.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2.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4.png"/><Relationship Id="rId11" Type="http://schemas.openxmlformats.org/officeDocument/2006/relationships/image" Target="../media/image40.png"/><Relationship Id="rId10" Type="http://schemas.openxmlformats.org/officeDocument/2006/relationships/image" Target="../media/image1.png"/><Relationship Id="rId9" Type="http://schemas.openxmlformats.org/officeDocument/2006/relationships/image" Target="../media/image3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2.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3.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42.png"/><Relationship Id="rId7" Type="http://schemas.openxmlformats.org/officeDocument/2006/relationships/image" Target="../media/image1.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7" name="Shape 167"/>
        <p:cNvGrpSpPr/>
        <p:nvPr/>
      </p:nvGrpSpPr>
      <p:grpSpPr>
        <a:xfrm>
          <a:off x="0" y="0"/>
          <a:ext cx="0" cy="0"/>
          <a:chOff x="0" y="0"/>
          <a:chExt cx="0" cy="0"/>
        </a:xfrm>
      </p:grpSpPr>
      <p:sp>
        <p:nvSpPr>
          <p:cNvPr id="168" name="Google Shape;168;p11"/>
          <p:cNvSpPr/>
          <p:nvPr/>
        </p:nvSpPr>
        <p:spPr>
          <a:xfrm>
            <a:off x="10832993" y="663376"/>
            <a:ext cx="6802905" cy="8911153"/>
          </a:xfrm>
          <a:custGeom>
            <a:rect b="b" l="l" r="r" t="t"/>
            <a:pathLst>
              <a:path extrusionOk="0" h="8911153" w="6802905">
                <a:moveTo>
                  <a:pt x="0" y="0"/>
                </a:moveTo>
                <a:lnTo>
                  <a:pt x="6802905" y="0"/>
                </a:lnTo>
                <a:lnTo>
                  <a:pt x="6802905" y="8911153"/>
                </a:lnTo>
                <a:lnTo>
                  <a:pt x="0" y="8911153"/>
                </a:lnTo>
                <a:lnTo>
                  <a:pt x="0" y="0"/>
                </a:lnTo>
                <a:close/>
              </a:path>
            </a:pathLst>
          </a:custGeom>
          <a:blipFill rotWithShape="1">
            <a:blip r:embed="rId3">
              <a:alphaModFix/>
            </a:blip>
            <a:stretch>
              <a:fillRect b="0" l="-2115" r="-28870" t="0"/>
            </a:stretch>
          </a:blipFill>
          <a:ln>
            <a:noFill/>
          </a:ln>
        </p:spPr>
      </p:sp>
      <p:pic>
        <p:nvPicPr>
          <p:cNvPr id="169" name="Google Shape;169;p11"/>
          <p:cNvPicPr preferRelativeResize="0"/>
          <p:nvPr/>
        </p:nvPicPr>
        <p:blipFill>
          <a:blip r:embed="rId4">
            <a:alphaModFix/>
          </a:blip>
          <a:stretch>
            <a:fillRect/>
          </a:stretch>
        </p:blipFill>
        <p:spPr>
          <a:xfrm>
            <a:off x="0" y="-24550"/>
            <a:ext cx="18288000" cy="10287000"/>
          </a:xfrm>
          <a:prstGeom prst="rect">
            <a:avLst/>
          </a:prstGeom>
          <a:noFill/>
          <a:ln>
            <a:noFill/>
          </a:ln>
        </p:spPr>
      </p:pic>
      <p:pic>
        <p:nvPicPr>
          <p:cNvPr id="170" name="Google Shape;170;p11"/>
          <p:cNvPicPr preferRelativeResize="0"/>
          <p:nvPr/>
        </p:nvPicPr>
        <p:blipFill>
          <a:blip r:embed="rId5">
            <a:alphaModFix/>
          </a:blip>
          <a:stretch>
            <a:fillRect/>
          </a:stretch>
        </p:blipFill>
        <p:spPr>
          <a:xfrm>
            <a:off x="12284526" y="1414224"/>
            <a:ext cx="4114800" cy="4114800"/>
          </a:xfrm>
          <a:prstGeom prst="rect">
            <a:avLst/>
          </a:prstGeom>
          <a:noFill/>
          <a:ln>
            <a:noFill/>
          </a:ln>
        </p:spPr>
      </p:pic>
      <p:pic>
        <p:nvPicPr>
          <p:cNvPr id="171" name="Google Shape;171;p11"/>
          <p:cNvPicPr preferRelativeResize="0"/>
          <p:nvPr/>
        </p:nvPicPr>
        <p:blipFill>
          <a:blip r:embed="rId6">
            <a:alphaModFix/>
          </a:blip>
          <a:stretch>
            <a:fillRect/>
          </a:stretch>
        </p:blipFill>
        <p:spPr>
          <a:xfrm>
            <a:off x="652100" y="663375"/>
            <a:ext cx="9823101" cy="5170402"/>
          </a:xfrm>
          <a:prstGeom prst="rect">
            <a:avLst/>
          </a:prstGeom>
          <a:noFill/>
          <a:ln>
            <a:noFill/>
          </a:ln>
        </p:spPr>
      </p:pic>
      <p:sp>
        <p:nvSpPr>
          <p:cNvPr id="172" name="Google Shape;172;p11"/>
          <p:cNvSpPr/>
          <p:nvPr/>
        </p:nvSpPr>
        <p:spPr>
          <a:xfrm>
            <a:off x="10956789" y="878176"/>
            <a:ext cx="273372" cy="273372"/>
          </a:xfrm>
          <a:custGeom>
            <a:rect b="b" l="l" r="r" t="t"/>
            <a:pathLst>
              <a:path extrusionOk="0" h="273372" w="273372">
                <a:moveTo>
                  <a:pt x="0" y="0"/>
                </a:moveTo>
                <a:lnTo>
                  <a:pt x="273372" y="0"/>
                </a:lnTo>
                <a:lnTo>
                  <a:pt x="273372" y="273372"/>
                </a:lnTo>
                <a:lnTo>
                  <a:pt x="0" y="273372"/>
                </a:lnTo>
                <a:lnTo>
                  <a:pt x="0" y="0"/>
                </a:lnTo>
                <a:close/>
              </a:path>
            </a:pathLst>
          </a:custGeom>
          <a:blipFill rotWithShape="1">
            <a:blip r:embed="rId7">
              <a:alphaModFix/>
            </a:blip>
            <a:stretch>
              <a:fillRect b="0" l="0" r="0" t="0"/>
            </a:stretch>
          </a:blipFill>
          <a:ln>
            <a:noFill/>
          </a:ln>
        </p:spPr>
      </p:sp>
      <p:sp>
        <p:nvSpPr>
          <p:cNvPr id="173" name="Google Shape;173;p11"/>
          <p:cNvSpPr/>
          <p:nvPr/>
        </p:nvSpPr>
        <p:spPr>
          <a:xfrm rot="5400000">
            <a:off x="16775350" y="597995"/>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8">
              <a:alphaModFix/>
            </a:blip>
            <a:stretch>
              <a:fillRect b="0" l="0" r="0" t="0"/>
            </a:stretch>
          </a:blipFill>
          <a:ln>
            <a:noFill/>
          </a:ln>
        </p:spPr>
      </p:sp>
      <p:sp>
        <p:nvSpPr>
          <p:cNvPr id="174" name="Google Shape;174;p11"/>
          <p:cNvSpPr txBox="1"/>
          <p:nvPr/>
        </p:nvSpPr>
        <p:spPr>
          <a:xfrm>
            <a:off x="652100" y="6115275"/>
            <a:ext cx="10726200" cy="3705000"/>
          </a:xfrm>
          <a:prstGeom prst="rect">
            <a:avLst/>
          </a:prstGeom>
          <a:noFill/>
          <a:ln>
            <a:noFill/>
          </a:ln>
        </p:spPr>
        <p:txBody>
          <a:bodyPr anchorCtr="0" anchor="t" bIns="0" lIns="0" spcFirstLastPara="1" rIns="0" wrap="square" tIns="0">
            <a:spAutoFit/>
          </a:bodyPr>
          <a:lstStyle/>
          <a:p>
            <a:pPr indent="0" lvl="0" marL="0" marR="0" rtl="0" algn="l">
              <a:lnSpc>
                <a:spcPct val="82999"/>
              </a:lnSpc>
              <a:spcBef>
                <a:spcPts val="0"/>
              </a:spcBef>
              <a:spcAft>
                <a:spcPts val="0"/>
              </a:spcAft>
              <a:buNone/>
            </a:pPr>
            <a:r>
              <a:rPr b="0" i="0" lang="en-US" sz="14500" u="none" cap="none" strike="noStrike">
                <a:solidFill>
                  <a:srgbClr val="FFDE59"/>
                </a:solidFill>
                <a:latin typeface="Impact"/>
                <a:ea typeface="Impact"/>
                <a:cs typeface="Impact"/>
                <a:sym typeface="Impact"/>
              </a:rPr>
              <a:t>EMERGENCY</a:t>
            </a:r>
            <a:r>
              <a:rPr b="0" i="0" lang="en-US" sz="14500" u="none" cap="none" strike="noStrike">
                <a:solidFill>
                  <a:srgbClr val="FFFFFF"/>
                </a:solidFill>
                <a:latin typeface="Impact"/>
                <a:ea typeface="Impact"/>
                <a:cs typeface="Impact"/>
                <a:sym typeface="Impact"/>
              </a:rPr>
              <a:t> ACTION PLAN</a:t>
            </a:r>
            <a:endParaRPr sz="14500"/>
          </a:p>
        </p:txBody>
      </p:sp>
      <p:sp>
        <p:nvSpPr>
          <p:cNvPr id="175" name="Google Shape;175;p11"/>
          <p:cNvSpPr txBox="1"/>
          <p:nvPr/>
        </p:nvSpPr>
        <p:spPr>
          <a:xfrm>
            <a:off x="11149629" y="6872283"/>
            <a:ext cx="4850100" cy="374700"/>
          </a:xfrm>
          <a:prstGeom prst="rect">
            <a:avLst/>
          </a:prstGeom>
          <a:noFill/>
          <a:ln>
            <a:noFill/>
          </a:ln>
        </p:spPr>
        <p:txBody>
          <a:bodyPr anchorCtr="0" anchor="t" bIns="0" lIns="0" spcFirstLastPara="1" rIns="0" wrap="square" tIns="0">
            <a:spAutoFit/>
          </a:bodyPr>
          <a:lstStyle/>
          <a:p>
            <a:pPr indent="0" lvl="0" marL="0" marR="0" rtl="0" algn="l">
              <a:lnSpc>
                <a:spcPct val="82992"/>
              </a:lnSpc>
              <a:spcBef>
                <a:spcPts val="0"/>
              </a:spcBef>
              <a:spcAft>
                <a:spcPts val="0"/>
              </a:spcAft>
              <a:buNone/>
            </a:pPr>
            <a:r>
              <a:rPr b="0" i="0" lang="en-US" sz="2934" u="none" cap="none" strike="noStrike">
                <a:solidFill>
                  <a:srgbClr val="FFFFFF"/>
                </a:solidFill>
                <a:latin typeface="Impact"/>
                <a:ea typeface="Impact"/>
                <a:cs typeface="Impact"/>
                <a:sym typeface="Impact"/>
              </a:rPr>
              <a:t>GRUNGE PRESENTATION</a:t>
            </a:r>
            <a:endParaRPr/>
          </a:p>
        </p:txBody>
      </p:sp>
      <p:sp>
        <p:nvSpPr>
          <p:cNvPr id="176" name="Google Shape;176;p11"/>
          <p:cNvSpPr txBox="1"/>
          <p:nvPr/>
        </p:nvSpPr>
        <p:spPr>
          <a:xfrm>
            <a:off x="11283697" y="941297"/>
            <a:ext cx="1307807" cy="248325"/>
          </a:xfrm>
          <a:prstGeom prst="rect">
            <a:avLst/>
          </a:prstGeom>
          <a:noFill/>
          <a:ln>
            <a:noFill/>
          </a:ln>
        </p:spPr>
        <p:txBody>
          <a:bodyPr anchorCtr="0" anchor="t" bIns="0" lIns="0" spcFirstLastPara="1" rIns="0" wrap="square" tIns="0">
            <a:spAutoFit/>
          </a:bodyPr>
          <a:lstStyle/>
          <a:p>
            <a:pPr indent="0" lvl="0" marL="0" marR="0" rtl="0" algn="l">
              <a:lnSpc>
                <a:spcPct val="82995"/>
              </a:lnSpc>
              <a:spcBef>
                <a:spcPts val="0"/>
              </a:spcBef>
              <a:spcAft>
                <a:spcPts val="0"/>
              </a:spcAft>
              <a:buNone/>
            </a:pPr>
            <a:r>
              <a:rPr b="0" i="0" lang="en-US" sz="1823" u="none" cap="none" strike="noStrike">
                <a:solidFill>
                  <a:srgbClr val="FFFFFF"/>
                </a:solidFill>
                <a:latin typeface="Impact"/>
                <a:ea typeface="Impact"/>
                <a:cs typeface="Impact"/>
                <a:sym typeface="Impact"/>
              </a:rPr>
              <a:t>LOGO COMPANY                 </a:t>
            </a:r>
            <a:endParaRPr/>
          </a:p>
        </p:txBody>
      </p:sp>
      <p:sp>
        <p:nvSpPr>
          <p:cNvPr id="177" name="Google Shape;177;p11"/>
          <p:cNvSpPr txBox="1"/>
          <p:nvPr/>
        </p:nvSpPr>
        <p:spPr>
          <a:xfrm>
            <a:off x="11149629" y="7396878"/>
            <a:ext cx="5612400" cy="160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Welcome, everyone. Today, we will be discussing our action plan for the upcoming quarter. This presentation will cover our key objectives, strategies to achieve them, and the metrics we will use to measure our success.</a:t>
            </a:r>
            <a:endParaRPr/>
          </a:p>
        </p:txBody>
      </p:sp>
      <p:grpSp>
        <p:nvGrpSpPr>
          <p:cNvPr id="178" name="Google Shape;178;p11"/>
          <p:cNvGrpSpPr/>
          <p:nvPr/>
        </p:nvGrpSpPr>
        <p:grpSpPr>
          <a:xfrm>
            <a:off x="-322437" y="1388691"/>
            <a:ext cx="2466012" cy="822004"/>
            <a:chOff x="0" y="0"/>
            <a:chExt cx="3288015" cy="1096005"/>
          </a:xfrm>
        </p:grpSpPr>
        <p:grpSp>
          <p:nvGrpSpPr>
            <p:cNvPr id="179" name="Google Shape;179;p11"/>
            <p:cNvGrpSpPr/>
            <p:nvPr/>
          </p:nvGrpSpPr>
          <p:grpSpPr>
            <a:xfrm>
              <a:off x="0" y="0"/>
              <a:ext cx="1096005" cy="1096005"/>
              <a:chOff x="0" y="0"/>
              <a:chExt cx="812800" cy="812800"/>
            </a:xfrm>
          </p:grpSpPr>
          <p:sp>
            <p:nvSpPr>
              <p:cNvPr id="180" name="Google Shape;18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1"/>
            <p:cNvGrpSpPr/>
            <p:nvPr/>
          </p:nvGrpSpPr>
          <p:grpSpPr>
            <a:xfrm>
              <a:off x="548002" y="0"/>
              <a:ext cx="1096005" cy="1096005"/>
              <a:chOff x="0" y="0"/>
              <a:chExt cx="812800" cy="812800"/>
            </a:xfrm>
          </p:grpSpPr>
          <p:sp>
            <p:nvSpPr>
              <p:cNvPr id="183" name="Google Shape;1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1"/>
            <p:cNvGrpSpPr/>
            <p:nvPr/>
          </p:nvGrpSpPr>
          <p:grpSpPr>
            <a:xfrm>
              <a:off x="1096005" y="0"/>
              <a:ext cx="1096005" cy="1096005"/>
              <a:chOff x="0" y="0"/>
              <a:chExt cx="812800" cy="812800"/>
            </a:xfrm>
          </p:grpSpPr>
          <p:sp>
            <p:nvSpPr>
              <p:cNvPr id="186" name="Google Shape;18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1"/>
            <p:cNvGrpSpPr/>
            <p:nvPr/>
          </p:nvGrpSpPr>
          <p:grpSpPr>
            <a:xfrm>
              <a:off x="1644007" y="0"/>
              <a:ext cx="1096005" cy="1096005"/>
              <a:chOff x="0" y="0"/>
              <a:chExt cx="812800" cy="812800"/>
            </a:xfrm>
          </p:grpSpPr>
          <p:sp>
            <p:nvSpPr>
              <p:cNvPr id="189" name="Google Shape;18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1"/>
            <p:cNvGrpSpPr/>
            <p:nvPr/>
          </p:nvGrpSpPr>
          <p:grpSpPr>
            <a:xfrm>
              <a:off x="2192010" y="0"/>
              <a:ext cx="1096005" cy="1096005"/>
              <a:chOff x="0" y="0"/>
              <a:chExt cx="812800" cy="812800"/>
            </a:xfrm>
          </p:grpSpPr>
          <p:sp>
            <p:nvSpPr>
              <p:cNvPr id="192" name="Google Shape;19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94" name="Google Shape;194;p11"/>
          <p:cNvGrpSpPr/>
          <p:nvPr/>
        </p:nvGrpSpPr>
        <p:grpSpPr>
          <a:xfrm>
            <a:off x="15476087" y="6322423"/>
            <a:ext cx="2466012" cy="822004"/>
            <a:chOff x="0" y="0"/>
            <a:chExt cx="3288015" cy="1096005"/>
          </a:xfrm>
        </p:grpSpPr>
        <p:grpSp>
          <p:nvGrpSpPr>
            <p:cNvPr id="195" name="Google Shape;195;p11"/>
            <p:cNvGrpSpPr/>
            <p:nvPr/>
          </p:nvGrpSpPr>
          <p:grpSpPr>
            <a:xfrm>
              <a:off x="0" y="0"/>
              <a:ext cx="1096005" cy="1096005"/>
              <a:chOff x="0" y="0"/>
              <a:chExt cx="812800" cy="812800"/>
            </a:xfrm>
          </p:grpSpPr>
          <p:sp>
            <p:nvSpPr>
              <p:cNvPr id="196" name="Google Shape;19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1"/>
            <p:cNvGrpSpPr/>
            <p:nvPr/>
          </p:nvGrpSpPr>
          <p:grpSpPr>
            <a:xfrm>
              <a:off x="548002" y="0"/>
              <a:ext cx="1096005" cy="1096005"/>
              <a:chOff x="0" y="0"/>
              <a:chExt cx="812800" cy="812800"/>
            </a:xfrm>
          </p:grpSpPr>
          <p:sp>
            <p:nvSpPr>
              <p:cNvPr id="199" name="Google Shape;19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1"/>
            <p:cNvGrpSpPr/>
            <p:nvPr/>
          </p:nvGrpSpPr>
          <p:grpSpPr>
            <a:xfrm>
              <a:off x="1096005" y="0"/>
              <a:ext cx="1096005" cy="1096005"/>
              <a:chOff x="0" y="0"/>
              <a:chExt cx="812800" cy="812800"/>
            </a:xfrm>
          </p:grpSpPr>
          <p:sp>
            <p:nvSpPr>
              <p:cNvPr id="202" name="Google Shape;2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1"/>
            <p:cNvGrpSpPr/>
            <p:nvPr/>
          </p:nvGrpSpPr>
          <p:grpSpPr>
            <a:xfrm>
              <a:off x="1644007" y="0"/>
              <a:ext cx="1096005" cy="1096005"/>
              <a:chOff x="0" y="0"/>
              <a:chExt cx="812800" cy="812800"/>
            </a:xfrm>
          </p:grpSpPr>
          <p:sp>
            <p:nvSpPr>
              <p:cNvPr id="205" name="Google Shape;2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1"/>
            <p:cNvGrpSpPr/>
            <p:nvPr/>
          </p:nvGrpSpPr>
          <p:grpSpPr>
            <a:xfrm>
              <a:off x="2192010" y="0"/>
              <a:ext cx="1096005" cy="1096005"/>
              <a:chOff x="0" y="0"/>
              <a:chExt cx="812800" cy="812800"/>
            </a:xfrm>
          </p:grpSpPr>
          <p:sp>
            <p:nvSpPr>
              <p:cNvPr id="208" name="Google Shape;2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1" name="Shape 481"/>
        <p:cNvGrpSpPr/>
        <p:nvPr/>
      </p:nvGrpSpPr>
      <p:grpSpPr>
        <a:xfrm>
          <a:off x="0" y="0"/>
          <a:ext cx="0" cy="0"/>
          <a:chOff x="0" y="0"/>
          <a:chExt cx="0" cy="0"/>
        </a:xfrm>
      </p:grpSpPr>
      <p:sp>
        <p:nvSpPr>
          <p:cNvPr id="482" name="Google Shape;482;p20"/>
          <p:cNvSpPr/>
          <p:nvPr/>
        </p:nvSpPr>
        <p:spPr>
          <a:xfrm>
            <a:off x="1028700" y="6482939"/>
            <a:ext cx="2237636" cy="2237636"/>
          </a:xfrm>
          <a:custGeom>
            <a:rect b="b" l="l" r="r" t="t"/>
            <a:pathLst>
              <a:path extrusionOk="0" h="2237636" w="2237636">
                <a:moveTo>
                  <a:pt x="0" y="0"/>
                </a:moveTo>
                <a:lnTo>
                  <a:pt x="2237636" y="0"/>
                </a:lnTo>
                <a:lnTo>
                  <a:pt x="2237636" y="2237636"/>
                </a:lnTo>
                <a:lnTo>
                  <a:pt x="0" y="2237636"/>
                </a:lnTo>
                <a:lnTo>
                  <a:pt x="0" y="0"/>
                </a:lnTo>
                <a:close/>
              </a:path>
            </a:pathLst>
          </a:custGeom>
          <a:blipFill rotWithShape="1">
            <a:blip r:embed="rId3">
              <a:alphaModFix/>
            </a:blip>
            <a:stretch>
              <a:fillRect b="0" l="0" r="0" t="0"/>
            </a:stretch>
          </a:blipFill>
          <a:ln>
            <a:noFill/>
          </a:ln>
        </p:spPr>
      </p:sp>
      <p:sp>
        <p:nvSpPr>
          <p:cNvPr id="483" name="Google Shape;483;p20"/>
          <p:cNvSpPr/>
          <p:nvPr/>
        </p:nvSpPr>
        <p:spPr>
          <a:xfrm>
            <a:off x="1028700" y="3345085"/>
            <a:ext cx="2237636" cy="2237636"/>
          </a:xfrm>
          <a:custGeom>
            <a:rect b="b" l="l" r="r" t="t"/>
            <a:pathLst>
              <a:path extrusionOk="0" h="2237636" w="2237636">
                <a:moveTo>
                  <a:pt x="0" y="0"/>
                </a:moveTo>
                <a:lnTo>
                  <a:pt x="2237636" y="0"/>
                </a:lnTo>
                <a:lnTo>
                  <a:pt x="2237636" y="2237635"/>
                </a:lnTo>
                <a:lnTo>
                  <a:pt x="0" y="2237635"/>
                </a:lnTo>
                <a:lnTo>
                  <a:pt x="0" y="0"/>
                </a:lnTo>
                <a:close/>
              </a:path>
            </a:pathLst>
          </a:custGeom>
          <a:blipFill rotWithShape="1">
            <a:blip r:embed="rId3">
              <a:alphaModFix/>
            </a:blip>
            <a:stretch>
              <a:fillRect b="0" l="0" r="0" t="0"/>
            </a:stretch>
          </a:blipFill>
          <a:ln>
            <a:noFill/>
          </a:ln>
        </p:spPr>
      </p:sp>
      <p:pic>
        <p:nvPicPr>
          <p:cNvPr id="484" name="Google Shape;484;p20"/>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485" name="Google Shape;485;p20"/>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5">
              <a:alphaModFix/>
            </a:blip>
            <a:stretch>
              <a:fillRect b="0" l="0" r="0" t="0"/>
            </a:stretch>
          </a:blipFill>
          <a:ln>
            <a:noFill/>
          </a:ln>
        </p:spPr>
      </p:sp>
      <p:sp>
        <p:nvSpPr>
          <p:cNvPr id="486" name="Google Shape;486;p20"/>
          <p:cNvSpPr txBox="1"/>
          <p:nvPr/>
        </p:nvSpPr>
        <p:spPr>
          <a:xfrm>
            <a:off x="1028700" y="1495125"/>
            <a:ext cx="135078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EVACUATION </a:t>
            </a:r>
            <a:r>
              <a:rPr b="1" i="0" lang="en-US" sz="10411" u="none" cap="none" strike="noStrike">
                <a:solidFill>
                  <a:srgbClr val="FFDE59"/>
                </a:solidFill>
                <a:latin typeface="Impact"/>
                <a:ea typeface="Impact"/>
                <a:cs typeface="Impact"/>
                <a:sym typeface="Impact"/>
              </a:rPr>
              <a:t>PROCEDURES</a:t>
            </a:r>
            <a:endParaRPr/>
          </a:p>
        </p:txBody>
      </p:sp>
      <p:sp>
        <p:nvSpPr>
          <p:cNvPr id="487" name="Google Shape;487;p20"/>
          <p:cNvSpPr txBox="1"/>
          <p:nvPr/>
        </p:nvSpPr>
        <p:spPr>
          <a:xfrm>
            <a:off x="3707550" y="3440325"/>
            <a:ext cx="82347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EVACUATION PROCEDURES 1</a:t>
            </a:r>
            <a:endParaRPr/>
          </a:p>
        </p:txBody>
      </p:sp>
      <p:sp>
        <p:nvSpPr>
          <p:cNvPr id="488" name="Google Shape;488;p20"/>
          <p:cNvSpPr txBox="1"/>
          <p:nvPr/>
        </p:nvSpPr>
        <p:spPr>
          <a:xfrm>
            <a:off x="3707550" y="6578200"/>
            <a:ext cx="79473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EVACUATION PROCEDURES 2</a:t>
            </a:r>
            <a:endParaRPr/>
          </a:p>
        </p:txBody>
      </p:sp>
      <p:sp>
        <p:nvSpPr>
          <p:cNvPr id="489" name="Google Shape;489;p20"/>
          <p:cNvSpPr txBox="1"/>
          <p:nvPr/>
        </p:nvSpPr>
        <p:spPr>
          <a:xfrm>
            <a:off x="3707549" y="4153007"/>
            <a:ext cx="11866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First and foremost, always remain calm and listen for instructions from designated safety personnel. Panic can lead to confusion and accidents, so taking deep breaths and staying focused is key.</a:t>
            </a:r>
            <a:endParaRPr/>
          </a:p>
        </p:txBody>
      </p:sp>
      <p:sp>
        <p:nvSpPr>
          <p:cNvPr id="490" name="Google Shape;490;p20"/>
          <p:cNvSpPr txBox="1"/>
          <p:nvPr/>
        </p:nvSpPr>
        <p:spPr>
          <a:xfrm>
            <a:off x="3707549" y="7290862"/>
            <a:ext cx="118668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Identify the nearest exit routes from your location. These should be clearly marked with illuminated signs. If you are in an unfamiliar building, take a moment when you arrive to familiarize yourself with the layout and exits.</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grpSp>
        <p:nvGrpSpPr>
          <p:cNvPr id="491" name="Google Shape;491;p20"/>
          <p:cNvGrpSpPr/>
          <p:nvPr/>
        </p:nvGrpSpPr>
        <p:grpSpPr>
          <a:xfrm>
            <a:off x="15313682" y="5756108"/>
            <a:ext cx="1223154" cy="1223154"/>
            <a:chOff x="0" y="0"/>
            <a:chExt cx="1630872" cy="1630872"/>
          </a:xfrm>
        </p:grpSpPr>
        <p:cxnSp>
          <p:nvCxnSpPr>
            <p:cNvPr id="492" name="Google Shape;492;p20"/>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493" name="Google Shape;493;p20"/>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494" name="Google Shape;494;p20"/>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495" name="Google Shape;495;p20"/>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grpSp>
        <p:nvGrpSpPr>
          <p:cNvPr id="496" name="Google Shape;496;p20"/>
          <p:cNvGrpSpPr/>
          <p:nvPr/>
        </p:nvGrpSpPr>
        <p:grpSpPr>
          <a:xfrm>
            <a:off x="14721112" y="1937064"/>
            <a:ext cx="2466011" cy="822004"/>
            <a:chOff x="0" y="0"/>
            <a:chExt cx="3288015" cy="1096005"/>
          </a:xfrm>
        </p:grpSpPr>
        <p:grpSp>
          <p:nvGrpSpPr>
            <p:cNvPr id="497" name="Google Shape;497;p20"/>
            <p:cNvGrpSpPr/>
            <p:nvPr/>
          </p:nvGrpSpPr>
          <p:grpSpPr>
            <a:xfrm>
              <a:off x="0" y="0"/>
              <a:ext cx="1096005" cy="1096005"/>
              <a:chOff x="0" y="0"/>
              <a:chExt cx="812800" cy="812800"/>
            </a:xfrm>
          </p:grpSpPr>
          <p:sp>
            <p:nvSpPr>
              <p:cNvPr id="498" name="Google Shape;4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0"/>
            <p:cNvGrpSpPr/>
            <p:nvPr/>
          </p:nvGrpSpPr>
          <p:grpSpPr>
            <a:xfrm>
              <a:off x="548002" y="0"/>
              <a:ext cx="1096005" cy="1096005"/>
              <a:chOff x="0" y="0"/>
              <a:chExt cx="812800" cy="812800"/>
            </a:xfrm>
          </p:grpSpPr>
          <p:sp>
            <p:nvSpPr>
              <p:cNvPr id="501" name="Google Shape;50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0"/>
            <p:cNvGrpSpPr/>
            <p:nvPr/>
          </p:nvGrpSpPr>
          <p:grpSpPr>
            <a:xfrm>
              <a:off x="1096005" y="0"/>
              <a:ext cx="1096005" cy="1096005"/>
              <a:chOff x="0" y="0"/>
              <a:chExt cx="812800" cy="812800"/>
            </a:xfrm>
          </p:grpSpPr>
          <p:sp>
            <p:nvSpPr>
              <p:cNvPr id="504" name="Google Shape;50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0"/>
            <p:cNvGrpSpPr/>
            <p:nvPr/>
          </p:nvGrpSpPr>
          <p:grpSpPr>
            <a:xfrm>
              <a:off x="1644007" y="0"/>
              <a:ext cx="1096005" cy="1096005"/>
              <a:chOff x="0" y="0"/>
              <a:chExt cx="812800" cy="812800"/>
            </a:xfrm>
          </p:grpSpPr>
          <p:sp>
            <p:nvSpPr>
              <p:cNvPr id="507" name="Google Shape;50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20"/>
            <p:cNvGrpSpPr/>
            <p:nvPr/>
          </p:nvGrpSpPr>
          <p:grpSpPr>
            <a:xfrm>
              <a:off x="2192010" y="0"/>
              <a:ext cx="1096005" cy="1096005"/>
              <a:chOff x="0" y="0"/>
              <a:chExt cx="812800" cy="812800"/>
            </a:xfrm>
          </p:grpSpPr>
          <p:sp>
            <p:nvSpPr>
              <p:cNvPr id="510" name="Google Shape;51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12" name="Google Shape;512;p20"/>
          <p:cNvPicPr preferRelativeResize="0"/>
          <p:nvPr/>
        </p:nvPicPr>
        <p:blipFill>
          <a:blip r:embed="rId6">
            <a:alphaModFix/>
          </a:blip>
          <a:stretch>
            <a:fillRect/>
          </a:stretch>
        </p:blipFill>
        <p:spPr>
          <a:xfrm>
            <a:off x="1188825" y="3680688"/>
            <a:ext cx="1917400" cy="1566411"/>
          </a:xfrm>
          <a:prstGeom prst="rect">
            <a:avLst/>
          </a:prstGeom>
          <a:noFill/>
          <a:ln>
            <a:noFill/>
          </a:ln>
        </p:spPr>
      </p:pic>
      <p:pic>
        <p:nvPicPr>
          <p:cNvPr id="513" name="Google Shape;513;p20"/>
          <p:cNvPicPr preferRelativeResize="0"/>
          <p:nvPr/>
        </p:nvPicPr>
        <p:blipFill>
          <a:blip r:embed="rId7">
            <a:alphaModFix/>
          </a:blip>
          <a:stretch>
            <a:fillRect/>
          </a:stretch>
        </p:blipFill>
        <p:spPr>
          <a:xfrm>
            <a:off x="1146337" y="6775387"/>
            <a:ext cx="2002375" cy="1652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7" name="Shape 517"/>
        <p:cNvGrpSpPr/>
        <p:nvPr/>
      </p:nvGrpSpPr>
      <p:grpSpPr>
        <a:xfrm>
          <a:off x="0" y="0"/>
          <a:ext cx="0" cy="0"/>
          <a:chOff x="0" y="0"/>
          <a:chExt cx="0" cy="0"/>
        </a:xfrm>
      </p:grpSpPr>
      <p:sp>
        <p:nvSpPr>
          <p:cNvPr id="518" name="Google Shape;518;p21"/>
          <p:cNvSpPr/>
          <p:nvPr/>
        </p:nvSpPr>
        <p:spPr>
          <a:xfrm>
            <a:off x="1028700" y="3302302"/>
            <a:ext cx="5955998" cy="5955998"/>
          </a:xfrm>
          <a:custGeom>
            <a:rect b="b" l="l" r="r" t="t"/>
            <a:pathLst>
              <a:path extrusionOk="0" h="5955998" w="5955998">
                <a:moveTo>
                  <a:pt x="0" y="0"/>
                </a:moveTo>
                <a:lnTo>
                  <a:pt x="5955998" y="0"/>
                </a:lnTo>
                <a:lnTo>
                  <a:pt x="5955998" y="5955998"/>
                </a:lnTo>
                <a:lnTo>
                  <a:pt x="0" y="5955998"/>
                </a:lnTo>
                <a:lnTo>
                  <a:pt x="0" y="0"/>
                </a:lnTo>
                <a:close/>
              </a:path>
            </a:pathLst>
          </a:custGeom>
          <a:blipFill rotWithShape="1">
            <a:blip r:embed="rId3">
              <a:alphaModFix/>
            </a:blip>
            <a:stretch>
              <a:fillRect b="0" l="0" r="0" t="0"/>
            </a:stretch>
          </a:blipFill>
          <a:ln>
            <a:noFill/>
          </a:ln>
        </p:spPr>
      </p:sp>
      <p:sp>
        <p:nvSpPr>
          <p:cNvPr id="519" name="Google Shape;519;p21"/>
          <p:cNvSpPr/>
          <p:nvPr/>
        </p:nvSpPr>
        <p:spPr>
          <a:xfrm>
            <a:off x="7638470" y="3302302"/>
            <a:ext cx="5955998" cy="5955998"/>
          </a:xfrm>
          <a:custGeom>
            <a:rect b="b" l="l" r="r" t="t"/>
            <a:pathLst>
              <a:path extrusionOk="0" h="5955998" w="5955998">
                <a:moveTo>
                  <a:pt x="0" y="0"/>
                </a:moveTo>
                <a:lnTo>
                  <a:pt x="5955998" y="0"/>
                </a:lnTo>
                <a:lnTo>
                  <a:pt x="5955998" y="5955998"/>
                </a:lnTo>
                <a:lnTo>
                  <a:pt x="0" y="5955998"/>
                </a:lnTo>
                <a:lnTo>
                  <a:pt x="0" y="0"/>
                </a:lnTo>
                <a:close/>
              </a:path>
            </a:pathLst>
          </a:custGeom>
          <a:blipFill rotWithShape="1">
            <a:blip r:embed="rId3">
              <a:alphaModFix/>
            </a:blip>
            <a:stretch>
              <a:fillRect b="0" l="0" r="0" t="0"/>
            </a:stretch>
          </a:blipFill>
          <a:ln>
            <a:noFill/>
          </a:ln>
        </p:spPr>
      </p:sp>
      <p:pic>
        <p:nvPicPr>
          <p:cNvPr id="520" name="Google Shape;520;p21"/>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521" name="Google Shape;521;p21"/>
          <p:cNvPicPr preferRelativeResize="0"/>
          <p:nvPr/>
        </p:nvPicPr>
        <p:blipFill>
          <a:blip r:embed="rId5">
            <a:alphaModFix/>
          </a:blip>
          <a:stretch>
            <a:fillRect/>
          </a:stretch>
        </p:blipFill>
        <p:spPr>
          <a:xfrm>
            <a:off x="16230600" y="5140151"/>
            <a:ext cx="4114800" cy="4121505"/>
          </a:xfrm>
          <a:prstGeom prst="rect">
            <a:avLst/>
          </a:prstGeom>
          <a:noFill/>
          <a:ln>
            <a:noFill/>
          </a:ln>
        </p:spPr>
      </p:pic>
      <p:sp>
        <p:nvSpPr>
          <p:cNvPr id="522" name="Google Shape;522;p21"/>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grpSp>
        <p:nvGrpSpPr>
          <p:cNvPr id="523" name="Google Shape;523;p21"/>
          <p:cNvGrpSpPr/>
          <p:nvPr/>
        </p:nvGrpSpPr>
        <p:grpSpPr>
          <a:xfrm>
            <a:off x="14947018" y="2690725"/>
            <a:ext cx="1223154" cy="1223154"/>
            <a:chOff x="0" y="0"/>
            <a:chExt cx="1630872" cy="1630872"/>
          </a:xfrm>
        </p:grpSpPr>
        <p:cxnSp>
          <p:nvCxnSpPr>
            <p:cNvPr id="524" name="Google Shape;524;p21"/>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525" name="Google Shape;525;p21"/>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526" name="Google Shape;526;p21"/>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527" name="Google Shape;527;p21"/>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sp>
        <p:nvSpPr>
          <p:cNvPr id="528" name="Google Shape;528;p21"/>
          <p:cNvSpPr/>
          <p:nvPr/>
        </p:nvSpPr>
        <p:spPr>
          <a:xfrm>
            <a:off x="1373288" y="3603591"/>
            <a:ext cx="1135637" cy="1098471"/>
          </a:xfrm>
          <a:custGeom>
            <a:rect b="b" l="l" r="r" t="t"/>
            <a:pathLst>
              <a:path extrusionOk="0" h="1098471" w="1135637">
                <a:moveTo>
                  <a:pt x="0" y="0"/>
                </a:moveTo>
                <a:lnTo>
                  <a:pt x="1135637" y="0"/>
                </a:lnTo>
                <a:lnTo>
                  <a:pt x="1135637" y="1098471"/>
                </a:lnTo>
                <a:lnTo>
                  <a:pt x="0" y="1098471"/>
                </a:lnTo>
                <a:lnTo>
                  <a:pt x="0" y="0"/>
                </a:lnTo>
                <a:close/>
              </a:path>
            </a:pathLst>
          </a:custGeom>
          <a:blipFill rotWithShape="1">
            <a:blip r:embed="rId7">
              <a:alphaModFix/>
            </a:blip>
            <a:stretch>
              <a:fillRect b="0" l="0" r="0" t="0"/>
            </a:stretch>
          </a:blipFill>
          <a:ln>
            <a:noFill/>
          </a:ln>
        </p:spPr>
      </p:sp>
      <p:sp>
        <p:nvSpPr>
          <p:cNvPr id="529" name="Google Shape;529;p21"/>
          <p:cNvSpPr/>
          <p:nvPr/>
        </p:nvSpPr>
        <p:spPr>
          <a:xfrm>
            <a:off x="7894256" y="3496129"/>
            <a:ext cx="904499" cy="1025721"/>
          </a:xfrm>
          <a:custGeom>
            <a:rect b="b" l="l" r="r" t="t"/>
            <a:pathLst>
              <a:path extrusionOk="0" h="1025721" w="904499">
                <a:moveTo>
                  <a:pt x="0" y="0"/>
                </a:moveTo>
                <a:lnTo>
                  <a:pt x="904500" y="0"/>
                </a:lnTo>
                <a:lnTo>
                  <a:pt x="904500" y="1025721"/>
                </a:lnTo>
                <a:lnTo>
                  <a:pt x="0" y="1025721"/>
                </a:lnTo>
                <a:lnTo>
                  <a:pt x="0" y="0"/>
                </a:lnTo>
                <a:close/>
              </a:path>
            </a:pathLst>
          </a:custGeom>
          <a:blipFill rotWithShape="1">
            <a:blip r:embed="rId8">
              <a:alphaModFix/>
            </a:blip>
            <a:stretch>
              <a:fillRect b="0" l="0" r="0" t="0"/>
            </a:stretch>
          </a:blipFill>
          <a:ln>
            <a:noFill/>
          </a:ln>
        </p:spPr>
      </p:sp>
      <p:sp>
        <p:nvSpPr>
          <p:cNvPr id="530" name="Google Shape;530;p21"/>
          <p:cNvSpPr txBox="1"/>
          <p:nvPr/>
        </p:nvSpPr>
        <p:spPr>
          <a:xfrm>
            <a:off x="1028700" y="1461900"/>
            <a:ext cx="151416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DE59"/>
                </a:solidFill>
                <a:latin typeface="Impact"/>
                <a:ea typeface="Impact"/>
                <a:cs typeface="Impact"/>
                <a:sym typeface="Impact"/>
              </a:rPr>
              <a:t>MEDICAL </a:t>
            </a:r>
            <a:r>
              <a:rPr b="1" i="0" lang="en-US" sz="10411" u="none" cap="none" strike="noStrike">
                <a:solidFill>
                  <a:srgbClr val="FFFFFF"/>
                </a:solidFill>
                <a:latin typeface="Impact"/>
                <a:ea typeface="Impact"/>
                <a:cs typeface="Impact"/>
                <a:sym typeface="Impact"/>
              </a:rPr>
              <a:t>EMERGENCY PLAN</a:t>
            </a:r>
            <a:endParaRPr/>
          </a:p>
        </p:txBody>
      </p:sp>
      <p:sp>
        <p:nvSpPr>
          <p:cNvPr id="531" name="Google Shape;531;p21"/>
          <p:cNvSpPr txBox="1"/>
          <p:nvPr/>
        </p:nvSpPr>
        <p:spPr>
          <a:xfrm>
            <a:off x="2813725" y="3820300"/>
            <a:ext cx="40947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MEDICAL PLAN</a:t>
            </a:r>
            <a:endParaRPr/>
          </a:p>
        </p:txBody>
      </p:sp>
      <p:sp>
        <p:nvSpPr>
          <p:cNvPr id="532" name="Google Shape;532;p21"/>
          <p:cNvSpPr txBox="1"/>
          <p:nvPr/>
        </p:nvSpPr>
        <p:spPr>
          <a:xfrm>
            <a:off x="9179749" y="3820300"/>
            <a:ext cx="39891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MEDICAL PLAN</a:t>
            </a:r>
            <a:endParaRPr/>
          </a:p>
        </p:txBody>
      </p:sp>
      <p:sp>
        <p:nvSpPr>
          <p:cNvPr id="533" name="Google Shape;533;p21"/>
          <p:cNvSpPr txBox="1"/>
          <p:nvPr/>
        </p:nvSpPr>
        <p:spPr>
          <a:xfrm>
            <a:off x="1707494" y="5095875"/>
            <a:ext cx="45984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Identify the nearest exit routes from your location. These should be clearly marked with illuminated signs. If you are in an unfamiliar building, take a moment when you arrive to familiarize yourself with the layout and exits.</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534" name="Google Shape;534;p21"/>
          <p:cNvSpPr txBox="1"/>
          <p:nvPr/>
        </p:nvSpPr>
        <p:spPr>
          <a:xfrm>
            <a:off x="8346506" y="5095875"/>
            <a:ext cx="45984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Identify the nearest exit routes from your location. These should be clearly marked with illuminated signs. If you are in an unfamiliar building, take a moment when you arrive to familiarize yourself with the layout and exits.</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8" name="Shape 538"/>
        <p:cNvGrpSpPr/>
        <p:nvPr/>
      </p:nvGrpSpPr>
      <p:grpSpPr>
        <a:xfrm>
          <a:off x="0" y="0"/>
          <a:ext cx="0" cy="0"/>
          <a:chOff x="0" y="0"/>
          <a:chExt cx="0" cy="0"/>
        </a:xfrm>
      </p:grpSpPr>
      <p:pic>
        <p:nvPicPr>
          <p:cNvPr id="539" name="Google Shape;539;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540" name="Google Shape;540;p22"/>
          <p:cNvPicPr preferRelativeResize="0"/>
          <p:nvPr/>
        </p:nvPicPr>
        <p:blipFill>
          <a:blip r:embed="rId4">
            <a:alphaModFix/>
          </a:blip>
          <a:stretch>
            <a:fillRect/>
          </a:stretch>
        </p:blipFill>
        <p:spPr>
          <a:xfrm>
            <a:off x="9895650" y="2750025"/>
            <a:ext cx="7363649" cy="6511667"/>
          </a:xfrm>
          <a:prstGeom prst="rect">
            <a:avLst/>
          </a:prstGeom>
          <a:noFill/>
          <a:ln>
            <a:noFill/>
          </a:ln>
        </p:spPr>
      </p:pic>
      <p:sp>
        <p:nvSpPr>
          <p:cNvPr id="541" name="Google Shape;541;p22"/>
          <p:cNvSpPr/>
          <p:nvPr/>
        </p:nvSpPr>
        <p:spPr>
          <a:xfrm>
            <a:off x="1028700" y="3303712"/>
            <a:ext cx="1559968" cy="1039979"/>
          </a:xfrm>
          <a:custGeom>
            <a:rect b="b" l="l" r="r" t="t"/>
            <a:pathLst>
              <a:path extrusionOk="0" h="1039979" w="1559968">
                <a:moveTo>
                  <a:pt x="0" y="0"/>
                </a:moveTo>
                <a:lnTo>
                  <a:pt x="1559968" y="0"/>
                </a:lnTo>
                <a:lnTo>
                  <a:pt x="1559968" y="1039978"/>
                </a:lnTo>
                <a:lnTo>
                  <a:pt x="0" y="1039978"/>
                </a:lnTo>
                <a:lnTo>
                  <a:pt x="0" y="0"/>
                </a:lnTo>
                <a:close/>
              </a:path>
            </a:pathLst>
          </a:custGeom>
          <a:blipFill rotWithShape="1">
            <a:blip r:embed="rId5">
              <a:alphaModFix/>
            </a:blip>
            <a:stretch>
              <a:fillRect b="0" l="0" r="0" t="0"/>
            </a:stretch>
          </a:blipFill>
          <a:ln>
            <a:noFill/>
          </a:ln>
        </p:spPr>
      </p:sp>
      <p:sp>
        <p:nvSpPr>
          <p:cNvPr id="542" name="Google Shape;542;p22"/>
          <p:cNvSpPr/>
          <p:nvPr/>
        </p:nvSpPr>
        <p:spPr>
          <a:xfrm>
            <a:off x="1028700" y="5421112"/>
            <a:ext cx="1559968" cy="1039979"/>
          </a:xfrm>
          <a:custGeom>
            <a:rect b="b" l="l" r="r" t="t"/>
            <a:pathLst>
              <a:path extrusionOk="0" h="1039979" w="1559968">
                <a:moveTo>
                  <a:pt x="0" y="0"/>
                </a:moveTo>
                <a:lnTo>
                  <a:pt x="1559968" y="0"/>
                </a:lnTo>
                <a:lnTo>
                  <a:pt x="1559968" y="1039979"/>
                </a:lnTo>
                <a:lnTo>
                  <a:pt x="0" y="1039979"/>
                </a:lnTo>
                <a:lnTo>
                  <a:pt x="0" y="0"/>
                </a:lnTo>
                <a:close/>
              </a:path>
            </a:pathLst>
          </a:custGeom>
          <a:blipFill rotWithShape="1">
            <a:blip r:embed="rId5">
              <a:alphaModFix/>
            </a:blip>
            <a:stretch>
              <a:fillRect b="0" l="0" r="0" t="0"/>
            </a:stretch>
          </a:blipFill>
          <a:ln>
            <a:noFill/>
          </a:ln>
        </p:spPr>
      </p:sp>
      <p:sp>
        <p:nvSpPr>
          <p:cNvPr id="543" name="Google Shape;543;p22"/>
          <p:cNvSpPr/>
          <p:nvPr/>
        </p:nvSpPr>
        <p:spPr>
          <a:xfrm>
            <a:off x="1028700" y="7538513"/>
            <a:ext cx="1559968" cy="1039979"/>
          </a:xfrm>
          <a:custGeom>
            <a:rect b="b" l="l" r="r" t="t"/>
            <a:pathLst>
              <a:path extrusionOk="0" h="1039979" w="1559968">
                <a:moveTo>
                  <a:pt x="0" y="0"/>
                </a:moveTo>
                <a:lnTo>
                  <a:pt x="1559968" y="0"/>
                </a:lnTo>
                <a:lnTo>
                  <a:pt x="1559968" y="1039979"/>
                </a:lnTo>
                <a:lnTo>
                  <a:pt x="0" y="1039979"/>
                </a:lnTo>
                <a:lnTo>
                  <a:pt x="0" y="0"/>
                </a:lnTo>
                <a:close/>
              </a:path>
            </a:pathLst>
          </a:custGeom>
          <a:blipFill rotWithShape="1">
            <a:blip r:embed="rId5">
              <a:alphaModFix/>
            </a:blip>
            <a:stretch>
              <a:fillRect b="0" l="0" r="0" t="0"/>
            </a:stretch>
          </a:blipFill>
          <a:ln>
            <a:noFill/>
          </a:ln>
        </p:spPr>
      </p:sp>
      <p:sp>
        <p:nvSpPr>
          <p:cNvPr id="544" name="Google Shape;544;p22"/>
          <p:cNvSpPr txBox="1"/>
          <p:nvPr/>
        </p:nvSpPr>
        <p:spPr>
          <a:xfrm>
            <a:off x="3039798" y="3398950"/>
            <a:ext cx="47316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CLIENT NAME</a:t>
            </a:r>
            <a:endParaRPr/>
          </a:p>
        </p:txBody>
      </p:sp>
      <p:sp>
        <p:nvSpPr>
          <p:cNvPr id="545" name="Google Shape;545;p22"/>
          <p:cNvSpPr txBox="1"/>
          <p:nvPr/>
        </p:nvSpPr>
        <p:spPr>
          <a:xfrm>
            <a:off x="3039798" y="5516350"/>
            <a:ext cx="47316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CLIENT NAME</a:t>
            </a:r>
            <a:endParaRPr/>
          </a:p>
        </p:txBody>
      </p:sp>
      <p:sp>
        <p:nvSpPr>
          <p:cNvPr id="546" name="Google Shape;546;p22"/>
          <p:cNvSpPr txBox="1"/>
          <p:nvPr/>
        </p:nvSpPr>
        <p:spPr>
          <a:xfrm>
            <a:off x="3039805" y="4273559"/>
            <a:ext cx="6404709"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547" name="Google Shape;547;p22"/>
          <p:cNvSpPr txBox="1"/>
          <p:nvPr/>
        </p:nvSpPr>
        <p:spPr>
          <a:xfrm>
            <a:off x="3039805" y="6390960"/>
            <a:ext cx="6404709"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548" name="Google Shape;548;p22"/>
          <p:cNvSpPr txBox="1"/>
          <p:nvPr/>
        </p:nvSpPr>
        <p:spPr>
          <a:xfrm>
            <a:off x="1028700" y="1327400"/>
            <a:ext cx="107481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CUSTOMER </a:t>
            </a:r>
            <a:r>
              <a:rPr b="1" i="0" lang="en-US" sz="10411" u="none" cap="none" strike="noStrike">
                <a:solidFill>
                  <a:srgbClr val="FFDE59"/>
                </a:solidFill>
                <a:latin typeface="Impact"/>
                <a:ea typeface="Impact"/>
                <a:cs typeface="Impact"/>
                <a:sym typeface="Impact"/>
              </a:rPr>
              <a:t>REVIEWS</a:t>
            </a:r>
            <a:endParaRPr/>
          </a:p>
        </p:txBody>
      </p:sp>
      <p:sp>
        <p:nvSpPr>
          <p:cNvPr id="549" name="Google Shape;549;p22"/>
          <p:cNvSpPr txBox="1"/>
          <p:nvPr/>
        </p:nvSpPr>
        <p:spPr>
          <a:xfrm>
            <a:off x="3039797" y="7633775"/>
            <a:ext cx="51957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CLIENT NAME</a:t>
            </a:r>
            <a:endParaRPr/>
          </a:p>
        </p:txBody>
      </p:sp>
      <p:sp>
        <p:nvSpPr>
          <p:cNvPr id="550" name="Google Shape;550;p22"/>
          <p:cNvSpPr txBox="1"/>
          <p:nvPr/>
        </p:nvSpPr>
        <p:spPr>
          <a:xfrm>
            <a:off x="3039805" y="8508361"/>
            <a:ext cx="6404709"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nvGrpSpPr>
          <p:cNvPr id="551" name="Google Shape;551;p22"/>
          <p:cNvGrpSpPr/>
          <p:nvPr/>
        </p:nvGrpSpPr>
        <p:grpSpPr>
          <a:xfrm>
            <a:off x="12648863" y="734592"/>
            <a:ext cx="1223154" cy="1223154"/>
            <a:chOff x="0" y="0"/>
            <a:chExt cx="1630872" cy="1630872"/>
          </a:xfrm>
        </p:grpSpPr>
        <p:cxnSp>
          <p:nvCxnSpPr>
            <p:cNvPr id="552" name="Google Shape;552;p22"/>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553" name="Google Shape;553;p22"/>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554" name="Google Shape;554;p22"/>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555" name="Google Shape;555;p22"/>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grpSp>
        <p:nvGrpSpPr>
          <p:cNvPr id="556" name="Google Shape;556;p22"/>
          <p:cNvGrpSpPr/>
          <p:nvPr/>
        </p:nvGrpSpPr>
        <p:grpSpPr>
          <a:xfrm>
            <a:off x="15821989" y="6796695"/>
            <a:ext cx="2466012" cy="822004"/>
            <a:chOff x="0" y="0"/>
            <a:chExt cx="3288015" cy="1096005"/>
          </a:xfrm>
        </p:grpSpPr>
        <p:grpSp>
          <p:nvGrpSpPr>
            <p:cNvPr id="557" name="Google Shape;557;p22"/>
            <p:cNvGrpSpPr/>
            <p:nvPr/>
          </p:nvGrpSpPr>
          <p:grpSpPr>
            <a:xfrm>
              <a:off x="0" y="0"/>
              <a:ext cx="1096005" cy="1096005"/>
              <a:chOff x="0" y="0"/>
              <a:chExt cx="812800" cy="812800"/>
            </a:xfrm>
          </p:grpSpPr>
          <p:sp>
            <p:nvSpPr>
              <p:cNvPr id="558" name="Google Shape;55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22"/>
            <p:cNvGrpSpPr/>
            <p:nvPr/>
          </p:nvGrpSpPr>
          <p:grpSpPr>
            <a:xfrm>
              <a:off x="548002" y="0"/>
              <a:ext cx="1096005" cy="1096005"/>
              <a:chOff x="0" y="0"/>
              <a:chExt cx="812800" cy="812800"/>
            </a:xfrm>
          </p:grpSpPr>
          <p:sp>
            <p:nvSpPr>
              <p:cNvPr id="561" name="Google Shape;56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22"/>
            <p:cNvGrpSpPr/>
            <p:nvPr/>
          </p:nvGrpSpPr>
          <p:grpSpPr>
            <a:xfrm>
              <a:off x="1096005" y="0"/>
              <a:ext cx="1096005" cy="1096005"/>
              <a:chOff x="0" y="0"/>
              <a:chExt cx="812800" cy="812800"/>
            </a:xfrm>
          </p:grpSpPr>
          <p:sp>
            <p:nvSpPr>
              <p:cNvPr id="564" name="Google Shape;56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2"/>
            <p:cNvGrpSpPr/>
            <p:nvPr/>
          </p:nvGrpSpPr>
          <p:grpSpPr>
            <a:xfrm>
              <a:off x="1644007" y="0"/>
              <a:ext cx="1096005" cy="1096005"/>
              <a:chOff x="0" y="0"/>
              <a:chExt cx="812800" cy="812800"/>
            </a:xfrm>
          </p:grpSpPr>
          <p:sp>
            <p:nvSpPr>
              <p:cNvPr id="567" name="Google Shape;56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22"/>
            <p:cNvGrpSpPr/>
            <p:nvPr/>
          </p:nvGrpSpPr>
          <p:grpSpPr>
            <a:xfrm>
              <a:off x="2192010" y="0"/>
              <a:ext cx="1096005" cy="1096005"/>
              <a:chOff x="0" y="0"/>
              <a:chExt cx="812800" cy="812800"/>
            </a:xfrm>
          </p:grpSpPr>
          <p:sp>
            <p:nvSpPr>
              <p:cNvPr id="570" name="Google Shape;5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72" name="Google Shape;572;p22"/>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6" name="Shape 576"/>
        <p:cNvGrpSpPr/>
        <p:nvPr/>
      </p:nvGrpSpPr>
      <p:grpSpPr>
        <a:xfrm>
          <a:off x="0" y="0"/>
          <a:ext cx="0" cy="0"/>
          <a:chOff x="0" y="0"/>
          <a:chExt cx="0" cy="0"/>
        </a:xfrm>
      </p:grpSpPr>
      <p:sp>
        <p:nvSpPr>
          <p:cNvPr id="577" name="Google Shape;577;p23"/>
          <p:cNvSpPr/>
          <p:nvPr/>
        </p:nvSpPr>
        <p:spPr>
          <a:xfrm>
            <a:off x="10542563" y="1028700"/>
            <a:ext cx="8505598" cy="8505598"/>
          </a:xfrm>
          <a:custGeom>
            <a:rect b="b" l="l" r="r" t="t"/>
            <a:pathLst>
              <a:path extrusionOk="0" h="8505598" w="8505598">
                <a:moveTo>
                  <a:pt x="0" y="0"/>
                </a:moveTo>
                <a:lnTo>
                  <a:pt x="8505598" y="0"/>
                </a:lnTo>
                <a:lnTo>
                  <a:pt x="8505598" y="8505598"/>
                </a:lnTo>
                <a:lnTo>
                  <a:pt x="0" y="8505598"/>
                </a:lnTo>
                <a:lnTo>
                  <a:pt x="0" y="0"/>
                </a:lnTo>
                <a:close/>
              </a:path>
            </a:pathLst>
          </a:custGeom>
          <a:blipFill rotWithShape="1">
            <a:blip r:embed="rId3">
              <a:alphaModFix/>
            </a:blip>
            <a:stretch>
              <a:fillRect b="0" l="0" r="0" t="0"/>
            </a:stretch>
          </a:blipFill>
          <a:ln>
            <a:noFill/>
          </a:ln>
        </p:spPr>
      </p:sp>
      <p:pic>
        <p:nvPicPr>
          <p:cNvPr id="578" name="Google Shape;578;p23"/>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579" name="Google Shape;579;p23"/>
          <p:cNvPicPr preferRelativeResize="0"/>
          <p:nvPr/>
        </p:nvPicPr>
        <p:blipFill>
          <a:blip r:embed="rId5">
            <a:alphaModFix/>
          </a:blip>
          <a:stretch>
            <a:fillRect/>
          </a:stretch>
        </p:blipFill>
        <p:spPr>
          <a:xfrm>
            <a:off x="9973525" y="1010688"/>
            <a:ext cx="7206551" cy="9279467"/>
          </a:xfrm>
          <a:prstGeom prst="rect">
            <a:avLst/>
          </a:prstGeom>
          <a:noFill/>
          <a:ln>
            <a:noFill/>
          </a:ln>
        </p:spPr>
      </p:pic>
      <p:sp>
        <p:nvSpPr>
          <p:cNvPr id="580" name="Google Shape;580;p23"/>
          <p:cNvSpPr txBox="1"/>
          <p:nvPr/>
        </p:nvSpPr>
        <p:spPr>
          <a:xfrm>
            <a:off x="1028700" y="1190625"/>
            <a:ext cx="10023073" cy="1422641"/>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0" i="0" lang="en-US" sz="10411" u="none" cap="none" strike="noStrike">
                <a:solidFill>
                  <a:srgbClr val="FFFFFF"/>
                </a:solidFill>
                <a:latin typeface="Impact"/>
                <a:ea typeface="Impact"/>
                <a:cs typeface="Impact"/>
                <a:sym typeface="Impact"/>
              </a:rPr>
              <a:t>FIRE </a:t>
            </a:r>
            <a:r>
              <a:rPr b="0" i="0" lang="en-US" sz="10411" u="none" cap="none" strike="noStrike">
                <a:solidFill>
                  <a:srgbClr val="FFDE59"/>
                </a:solidFill>
                <a:latin typeface="Impact"/>
                <a:ea typeface="Impact"/>
                <a:cs typeface="Impact"/>
                <a:sym typeface="Impact"/>
              </a:rPr>
              <a:t>SAFETY PLAN</a:t>
            </a:r>
            <a:endParaRPr/>
          </a:p>
        </p:txBody>
      </p:sp>
      <p:sp>
        <p:nvSpPr>
          <p:cNvPr id="581" name="Google Shape;581;p23"/>
          <p:cNvSpPr txBox="1"/>
          <p:nvPr/>
        </p:nvSpPr>
        <p:spPr>
          <a:xfrm>
            <a:off x="763726" y="3021800"/>
            <a:ext cx="7802100" cy="4616100"/>
          </a:xfrm>
          <a:prstGeom prst="rect">
            <a:avLst/>
          </a:prstGeom>
          <a:noFill/>
          <a:ln>
            <a:noFill/>
          </a:ln>
        </p:spPr>
        <p:txBody>
          <a:bodyPr anchorCtr="0" anchor="t" bIns="0" lIns="0" spcFirstLastPara="1" rIns="0" wrap="square" tIns="0">
            <a:spAutoFit/>
          </a:bodyPr>
          <a:lstStyle/>
          <a:p>
            <a:pPr indent="-323847" lvl="1" marL="647697" marR="0" rtl="0" algn="l">
              <a:lnSpc>
                <a:spcPct val="100000"/>
              </a:lnSpc>
              <a:spcBef>
                <a:spcPts val="0"/>
              </a:spcBef>
              <a:spcAft>
                <a:spcPts val="0"/>
              </a:spcAft>
              <a:buClr>
                <a:srgbClr val="FFFFFF"/>
              </a:buClr>
              <a:buSzPts val="2999"/>
              <a:buFont typeface="Arial"/>
              <a:buChar char="•"/>
            </a:pPr>
            <a:r>
              <a:rPr b="0" i="0" lang="en-US" sz="2999" u="none" cap="none" strike="noStrike">
                <a:solidFill>
                  <a:srgbClr val="FFFFFF"/>
                </a:solidFill>
                <a:latin typeface="Arial"/>
                <a:ea typeface="Arial"/>
                <a:cs typeface="Arial"/>
                <a:sym typeface="Arial"/>
              </a:rPr>
              <a:t>Fire Alarm Activation: How to report fires</a:t>
            </a:r>
            <a:endParaRPr/>
          </a:p>
          <a:p>
            <a:pPr indent="0" lvl="0" marL="0" marR="0" rtl="0" algn="l">
              <a:lnSpc>
                <a:spcPct val="100000"/>
              </a:lnSpc>
              <a:spcBef>
                <a:spcPts val="0"/>
              </a:spcBef>
              <a:spcAft>
                <a:spcPts val="0"/>
              </a:spcAft>
              <a:buNone/>
            </a:pPr>
            <a:r>
              <a:t/>
            </a:r>
            <a:endParaRPr b="0" i="0" sz="2999" u="none" cap="none" strike="noStrike">
              <a:solidFill>
                <a:srgbClr val="FFFFFF"/>
              </a:solidFill>
              <a:latin typeface="Arial"/>
              <a:ea typeface="Arial"/>
              <a:cs typeface="Arial"/>
              <a:sym typeface="Arial"/>
            </a:endParaRPr>
          </a:p>
          <a:p>
            <a:pPr indent="-323847" lvl="1" marL="647697" marR="0" rtl="0" algn="l">
              <a:lnSpc>
                <a:spcPct val="100000"/>
              </a:lnSpc>
              <a:spcBef>
                <a:spcPts val="0"/>
              </a:spcBef>
              <a:spcAft>
                <a:spcPts val="0"/>
              </a:spcAft>
              <a:buClr>
                <a:srgbClr val="FFFFFF"/>
              </a:buClr>
              <a:buSzPts val="2999"/>
              <a:buFont typeface="Arial"/>
              <a:buChar char="•"/>
            </a:pPr>
            <a:r>
              <a:rPr b="0" i="0" lang="en-US" sz="2999" u="none" cap="none" strike="noStrike">
                <a:solidFill>
                  <a:srgbClr val="FFFFFF"/>
                </a:solidFill>
                <a:latin typeface="Arial"/>
                <a:ea typeface="Arial"/>
                <a:cs typeface="Arial"/>
                <a:sym typeface="Arial"/>
              </a:rPr>
              <a:t>Fire Extinguishers: Locations and instructions for use</a:t>
            </a:r>
            <a:endParaRPr/>
          </a:p>
          <a:p>
            <a:pPr indent="0" lvl="0" marL="0" marR="0" rtl="0" algn="l">
              <a:lnSpc>
                <a:spcPct val="100000"/>
              </a:lnSpc>
              <a:spcBef>
                <a:spcPts val="0"/>
              </a:spcBef>
              <a:spcAft>
                <a:spcPts val="0"/>
              </a:spcAft>
              <a:buNone/>
            </a:pPr>
            <a:r>
              <a:t/>
            </a:r>
            <a:endParaRPr b="0" i="0" sz="2999" u="none" cap="none" strike="noStrike">
              <a:solidFill>
                <a:srgbClr val="FFFFFF"/>
              </a:solidFill>
              <a:latin typeface="Arial"/>
              <a:ea typeface="Arial"/>
              <a:cs typeface="Arial"/>
              <a:sym typeface="Arial"/>
            </a:endParaRPr>
          </a:p>
          <a:p>
            <a:pPr indent="-323847" lvl="1" marL="647697" marR="0" rtl="0" algn="l">
              <a:lnSpc>
                <a:spcPct val="100000"/>
              </a:lnSpc>
              <a:spcBef>
                <a:spcPts val="0"/>
              </a:spcBef>
              <a:spcAft>
                <a:spcPts val="0"/>
              </a:spcAft>
              <a:buClr>
                <a:srgbClr val="FFFFFF"/>
              </a:buClr>
              <a:buSzPts val="2999"/>
              <a:buFont typeface="Arial"/>
              <a:buChar char="•"/>
            </a:pPr>
            <a:r>
              <a:rPr b="0" i="0" lang="en-US" sz="2999" u="none" cap="none" strike="noStrike">
                <a:solidFill>
                  <a:srgbClr val="FFFFFF"/>
                </a:solidFill>
                <a:latin typeface="Arial"/>
                <a:ea typeface="Arial"/>
                <a:cs typeface="Arial"/>
                <a:sym typeface="Arial"/>
              </a:rPr>
              <a:t>Evacuation for Fires: Specific guidelines in the event of a fire</a:t>
            </a:r>
            <a:endParaRPr/>
          </a:p>
          <a:p>
            <a:pPr indent="0" lvl="0" marL="0" marR="0" rtl="0" algn="l">
              <a:lnSpc>
                <a:spcPct val="100000"/>
              </a:lnSpc>
              <a:spcBef>
                <a:spcPts val="0"/>
              </a:spcBef>
              <a:spcAft>
                <a:spcPts val="0"/>
              </a:spcAft>
              <a:buNone/>
            </a:pPr>
            <a:r>
              <a:t/>
            </a:r>
            <a:endParaRPr b="0" i="0" sz="2999" u="none" cap="none" strike="noStrike">
              <a:solidFill>
                <a:srgbClr val="FFFFFF"/>
              </a:solidFill>
              <a:latin typeface="Arial"/>
              <a:ea typeface="Arial"/>
              <a:cs typeface="Arial"/>
              <a:sym typeface="Arial"/>
            </a:endParaRPr>
          </a:p>
          <a:p>
            <a:pPr indent="-323847" lvl="1" marL="647697" marR="0" rtl="0" algn="l">
              <a:lnSpc>
                <a:spcPct val="100000"/>
              </a:lnSpc>
              <a:spcBef>
                <a:spcPts val="0"/>
              </a:spcBef>
              <a:spcAft>
                <a:spcPts val="0"/>
              </a:spcAft>
              <a:buClr>
                <a:srgbClr val="FFFFFF"/>
              </a:buClr>
              <a:buSzPts val="2999"/>
              <a:buFont typeface="Arial"/>
              <a:buChar char="•"/>
            </a:pPr>
            <a:r>
              <a:rPr b="0" i="0" lang="en-US" sz="2999" u="none" cap="none" strike="noStrike">
                <a:solidFill>
                  <a:srgbClr val="FFFFFF"/>
                </a:solidFill>
                <a:latin typeface="Arial"/>
                <a:ea typeface="Arial"/>
                <a:cs typeface="Arial"/>
                <a:sym typeface="Arial"/>
              </a:rPr>
              <a:t>Fire Department Coordination: Role of local fire services</a:t>
            </a:r>
            <a:endParaRPr/>
          </a:p>
        </p:txBody>
      </p:sp>
      <p:sp>
        <p:nvSpPr>
          <p:cNvPr id="582" name="Google Shape;582;p23"/>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6" name="Shape 586"/>
        <p:cNvGrpSpPr/>
        <p:nvPr/>
      </p:nvGrpSpPr>
      <p:grpSpPr>
        <a:xfrm>
          <a:off x="0" y="0"/>
          <a:ext cx="0" cy="0"/>
          <a:chOff x="0" y="0"/>
          <a:chExt cx="0" cy="0"/>
        </a:xfrm>
      </p:grpSpPr>
      <p:sp>
        <p:nvSpPr>
          <p:cNvPr id="587" name="Google Shape;587;p24"/>
          <p:cNvSpPr/>
          <p:nvPr/>
        </p:nvSpPr>
        <p:spPr>
          <a:xfrm>
            <a:off x="1028700" y="2726542"/>
            <a:ext cx="11664725" cy="1520273"/>
          </a:xfrm>
          <a:custGeom>
            <a:rect b="b" l="l" r="r" t="t"/>
            <a:pathLst>
              <a:path extrusionOk="0" h="1520273" w="11664725">
                <a:moveTo>
                  <a:pt x="0" y="0"/>
                </a:moveTo>
                <a:lnTo>
                  <a:pt x="11664725" y="0"/>
                </a:lnTo>
                <a:lnTo>
                  <a:pt x="11664725" y="1520272"/>
                </a:lnTo>
                <a:lnTo>
                  <a:pt x="0" y="1520272"/>
                </a:lnTo>
                <a:lnTo>
                  <a:pt x="0" y="0"/>
                </a:lnTo>
                <a:close/>
              </a:path>
            </a:pathLst>
          </a:custGeom>
          <a:blipFill rotWithShape="1">
            <a:blip r:embed="rId3">
              <a:alphaModFix/>
            </a:blip>
            <a:stretch>
              <a:fillRect b="-845447" l="0" r="-23225" t="0"/>
            </a:stretch>
          </a:blipFill>
          <a:ln>
            <a:noFill/>
          </a:ln>
        </p:spPr>
      </p:sp>
      <p:sp>
        <p:nvSpPr>
          <p:cNvPr id="588" name="Google Shape;588;p24"/>
          <p:cNvSpPr/>
          <p:nvPr/>
        </p:nvSpPr>
        <p:spPr>
          <a:xfrm>
            <a:off x="1028700" y="4919606"/>
            <a:ext cx="11664725" cy="1520273"/>
          </a:xfrm>
          <a:custGeom>
            <a:rect b="b" l="l" r="r" t="t"/>
            <a:pathLst>
              <a:path extrusionOk="0" h="1520273" w="11664725">
                <a:moveTo>
                  <a:pt x="0" y="0"/>
                </a:moveTo>
                <a:lnTo>
                  <a:pt x="11664725" y="0"/>
                </a:lnTo>
                <a:lnTo>
                  <a:pt x="11664725" y="1520273"/>
                </a:lnTo>
                <a:lnTo>
                  <a:pt x="0" y="1520273"/>
                </a:lnTo>
                <a:lnTo>
                  <a:pt x="0" y="0"/>
                </a:lnTo>
                <a:close/>
              </a:path>
            </a:pathLst>
          </a:custGeom>
          <a:blipFill rotWithShape="1">
            <a:blip r:embed="rId3">
              <a:alphaModFix/>
            </a:blip>
            <a:stretch>
              <a:fillRect b="-845447" l="0" r="-23225" t="0"/>
            </a:stretch>
          </a:blipFill>
          <a:ln>
            <a:noFill/>
          </a:ln>
        </p:spPr>
      </p:sp>
      <p:sp>
        <p:nvSpPr>
          <p:cNvPr id="589" name="Google Shape;589;p24"/>
          <p:cNvSpPr/>
          <p:nvPr/>
        </p:nvSpPr>
        <p:spPr>
          <a:xfrm>
            <a:off x="1028700" y="7112671"/>
            <a:ext cx="11664725" cy="1520273"/>
          </a:xfrm>
          <a:custGeom>
            <a:rect b="b" l="l" r="r" t="t"/>
            <a:pathLst>
              <a:path extrusionOk="0" h="1520273" w="11664725">
                <a:moveTo>
                  <a:pt x="0" y="0"/>
                </a:moveTo>
                <a:lnTo>
                  <a:pt x="11664725" y="0"/>
                </a:lnTo>
                <a:lnTo>
                  <a:pt x="11664725" y="1520272"/>
                </a:lnTo>
                <a:lnTo>
                  <a:pt x="0" y="1520272"/>
                </a:lnTo>
                <a:lnTo>
                  <a:pt x="0" y="0"/>
                </a:lnTo>
                <a:close/>
              </a:path>
            </a:pathLst>
          </a:custGeom>
          <a:blipFill rotWithShape="1">
            <a:blip r:embed="rId3">
              <a:alphaModFix/>
            </a:blip>
            <a:stretch>
              <a:fillRect b="-845447" l="0" r="-23225" t="0"/>
            </a:stretch>
          </a:blipFill>
          <a:ln>
            <a:noFill/>
          </a:ln>
        </p:spPr>
      </p:sp>
      <p:pic>
        <p:nvPicPr>
          <p:cNvPr id="590" name="Google Shape;590;p24"/>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591" name="Google Shape;591;p24"/>
          <p:cNvPicPr preferRelativeResize="0"/>
          <p:nvPr/>
        </p:nvPicPr>
        <p:blipFill>
          <a:blip r:embed="rId5">
            <a:alphaModFix/>
          </a:blip>
          <a:stretch>
            <a:fillRect/>
          </a:stretch>
        </p:blipFill>
        <p:spPr>
          <a:xfrm>
            <a:off x="13430375" y="3131451"/>
            <a:ext cx="4114800" cy="4121505"/>
          </a:xfrm>
          <a:prstGeom prst="rect">
            <a:avLst/>
          </a:prstGeom>
          <a:noFill/>
          <a:ln>
            <a:noFill/>
          </a:ln>
        </p:spPr>
      </p:pic>
      <p:sp>
        <p:nvSpPr>
          <p:cNvPr id="592" name="Google Shape;592;p24"/>
          <p:cNvSpPr txBox="1"/>
          <p:nvPr/>
        </p:nvSpPr>
        <p:spPr>
          <a:xfrm>
            <a:off x="1028700" y="1190625"/>
            <a:ext cx="121890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0" i="0" lang="en-US" sz="10411" u="none" cap="none" strike="noStrike">
                <a:solidFill>
                  <a:srgbClr val="FFDE59"/>
                </a:solidFill>
                <a:latin typeface="Impact"/>
                <a:ea typeface="Impact"/>
                <a:cs typeface="Impact"/>
                <a:sym typeface="Impact"/>
              </a:rPr>
              <a:t>ACTIVE</a:t>
            </a:r>
            <a:r>
              <a:rPr b="0" i="0" lang="en-US" sz="10411" u="none" cap="none" strike="noStrike">
                <a:solidFill>
                  <a:srgbClr val="FFFFFF"/>
                </a:solidFill>
                <a:latin typeface="Impact"/>
                <a:ea typeface="Impact"/>
                <a:cs typeface="Impact"/>
                <a:sym typeface="Impact"/>
              </a:rPr>
              <a:t> SHOOTER PLAN</a:t>
            </a:r>
            <a:endParaRPr/>
          </a:p>
        </p:txBody>
      </p:sp>
      <p:sp>
        <p:nvSpPr>
          <p:cNvPr id="593" name="Google Shape;593;p24"/>
          <p:cNvSpPr txBox="1"/>
          <p:nvPr/>
        </p:nvSpPr>
        <p:spPr>
          <a:xfrm>
            <a:off x="1473511" y="2958733"/>
            <a:ext cx="7670489"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0" i="0" lang="en-US" sz="5640" u="none" cap="none" strike="noStrike">
                <a:solidFill>
                  <a:srgbClr val="FFFFFF"/>
                </a:solidFill>
                <a:latin typeface="Impact"/>
                <a:ea typeface="Impact"/>
                <a:cs typeface="Impact"/>
                <a:sym typeface="Impact"/>
              </a:rPr>
              <a:t>RUN, HIDE, FIGHT PROTOCOL </a:t>
            </a:r>
            <a:endParaRPr/>
          </a:p>
        </p:txBody>
      </p:sp>
      <p:sp>
        <p:nvSpPr>
          <p:cNvPr id="594" name="Google Shape;594;p24"/>
          <p:cNvSpPr txBox="1"/>
          <p:nvPr/>
        </p:nvSpPr>
        <p:spPr>
          <a:xfrm>
            <a:off x="1473511" y="5151797"/>
            <a:ext cx="76704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lang="en-US" sz="5640">
                <a:solidFill>
                  <a:srgbClr val="FFFFFF"/>
                </a:solidFill>
                <a:latin typeface="Impact"/>
                <a:ea typeface="Impact"/>
                <a:cs typeface="Impact"/>
                <a:sym typeface="Impact"/>
              </a:rPr>
              <a:t>LOCKDOWN</a:t>
            </a:r>
            <a:r>
              <a:rPr b="0" i="0" lang="en-US" sz="5640" u="none" cap="none" strike="noStrike">
                <a:solidFill>
                  <a:srgbClr val="FFFFFF"/>
                </a:solidFill>
                <a:latin typeface="Impact"/>
                <a:ea typeface="Impact"/>
                <a:cs typeface="Impact"/>
                <a:sym typeface="Impact"/>
              </a:rPr>
              <a:t> PROCEDURES</a:t>
            </a:r>
            <a:endParaRPr/>
          </a:p>
        </p:txBody>
      </p:sp>
      <p:sp>
        <p:nvSpPr>
          <p:cNvPr id="595" name="Google Shape;595;p24"/>
          <p:cNvSpPr txBox="1"/>
          <p:nvPr/>
        </p:nvSpPr>
        <p:spPr>
          <a:xfrm>
            <a:off x="1473511" y="3671405"/>
            <a:ext cx="6404709"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596" name="Google Shape;596;p24"/>
          <p:cNvSpPr txBox="1"/>
          <p:nvPr/>
        </p:nvSpPr>
        <p:spPr>
          <a:xfrm>
            <a:off x="1473511" y="5864470"/>
            <a:ext cx="6404709"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597" name="Google Shape;597;p24"/>
          <p:cNvSpPr txBox="1"/>
          <p:nvPr/>
        </p:nvSpPr>
        <p:spPr>
          <a:xfrm>
            <a:off x="1473511" y="7344861"/>
            <a:ext cx="7670489"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0" i="0" lang="en-US" sz="5640" u="none" cap="none" strike="noStrike">
                <a:solidFill>
                  <a:srgbClr val="FFFFFF"/>
                </a:solidFill>
                <a:latin typeface="Impact"/>
                <a:ea typeface="Impact"/>
                <a:cs typeface="Impact"/>
                <a:sym typeface="Impact"/>
              </a:rPr>
              <a:t>CONTACTING AUTHORITIES</a:t>
            </a:r>
            <a:endParaRPr/>
          </a:p>
        </p:txBody>
      </p:sp>
      <p:sp>
        <p:nvSpPr>
          <p:cNvPr id="598" name="Google Shape;598;p24"/>
          <p:cNvSpPr txBox="1"/>
          <p:nvPr/>
        </p:nvSpPr>
        <p:spPr>
          <a:xfrm>
            <a:off x="1473511" y="8057534"/>
            <a:ext cx="6404709"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599" name="Google Shape;599;p24"/>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grpSp>
        <p:nvGrpSpPr>
          <p:cNvPr id="600" name="Google Shape;600;p24"/>
          <p:cNvGrpSpPr/>
          <p:nvPr/>
        </p:nvGrpSpPr>
        <p:grpSpPr>
          <a:xfrm>
            <a:off x="13430386" y="1028700"/>
            <a:ext cx="1223154" cy="1223154"/>
            <a:chOff x="0" y="0"/>
            <a:chExt cx="1630872" cy="1630872"/>
          </a:xfrm>
        </p:grpSpPr>
        <p:cxnSp>
          <p:nvCxnSpPr>
            <p:cNvPr id="601" name="Google Shape;601;p24"/>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602" name="Google Shape;602;p24"/>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03" name="Google Shape;603;p24"/>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04" name="Google Shape;604;p24"/>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8" name="Shape 608"/>
        <p:cNvGrpSpPr/>
        <p:nvPr/>
      </p:nvGrpSpPr>
      <p:grpSpPr>
        <a:xfrm>
          <a:off x="0" y="0"/>
          <a:ext cx="0" cy="0"/>
          <a:chOff x="0" y="0"/>
          <a:chExt cx="0" cy="0"/>
        </a:xfrm>
      </p:grpSpPr>
      <p:sp>
        <p:nvSpPr>
          <p:cNvPr id="609" name="Google Shape;609;p25"/>
          <p:cNvSpPr/>
          <p:nvPr/>
        </p:nvSpPr>
        <p:spPr>
          <a:xfrm>
            <a:off x="1028700" y="3369351"/>
            <a:ext cx="2237636" cy="2237636"/>
          </a:xfrm>
          <a:custGeom>
            <a:rect b="b" l="l" r="r" t="t"/>
            <a:pathLst>
              <a:path extrusionOk="0" h="2237636" w="2237636">
                <a:moveTo>
                  <a:pt x="0" y="0"/>
                </a:moveTo>
                <a:lnTo>
                  <a:pt x="2237636" y="0"/>
                </a:lnTo>
                <a:lnTo>
                  <a:pt x="2237636" y="2237636"/>
                </a:lnTo>
                <a:lnTo>
                  <a:pt x="0" y="2237636"/>
                </a:lnTo>
                <a:lnTo>
                  <a:pt x="0" y="0"/>
                </a:lnTo>
                <a:close/>
              </a:path>
            </a:pathLst>
          </a:custGeom>
          <a:blipFill rotWithShape="1">
            <a:blip r:embed="rId3">
              <a:alphaModFix/>
            </a:blip>
            <a:stretch>
              <a:fillRect b="0" l="0" r="0" t="0"/>
            </a:stretch>
          </a:blipFill>
          <a:ln>
            <a:noFill/>
          </a:ln>
        </p:spPr>
      </p:sp>
      <p:sp>
        <p:nvSpPr>
          <p:cNvPr id="610" name="Google Shape;610;p25"/>
          <p:cNvSpPr/>
          <p:nvPr/>
        </p:nvSpPr>
        <p:spPr>
          <a:xfrm>
            <a:off x="6158497" y="3369351"/>
            <a:ext cx="2237636" cy="2237636"/>
          </a:xfrm>
          <a:custGeom>
            <a:rect b="b" l="l" r="r" t="t"/>
            <a:pathLst>
              <a:path extrusionOk="0" h="2237636" w="2237636">
                <a:moveTo>
                  <a:pt x="0" y="0"/>
                </a:moveTo>
                <a:lnTo>
                  <a:pt x="2237636" y="0"/>
                </a:lnTo>
                <a:lnTo>
                  <a:pt x="2237636" y="2237636"/>
                </a:lnTo>
                <a:lnTo>
                  <a:pt x="0" y="2237636"/>
                </a:lnTo>
                <a:lnTo>
                  <a:pt x="0" y="0"/>
                </a:lnTo>
                <a:close/>
              </a:path>
            </a:pathLst>
          </a:custGeom>
          <a:blipFill rotWithShape="1">
            <a:blip r:embed="rId3">
              <a:alphaModFix/>
            </a:blip>
            <a:stretch>
              <a:fillRect b="0" l="0" r="0" t="0"/>
            </a:stretch>
          </a:blipFill>
          <a:ln>
            <a:noFill/>
          </a:ln>
        </p:spPr>
      </p:sp>
      <p:sp>
        <p:nvSpPr>
          <p:cNvPr id="611" name="Google Shape;611;p25"/>
          <p:cNvSpPr/>
          <p:nvPr/>
        </p:nvSpPr>
        <p:spPr>
          <a:xfrm>
            <a:off x="11291733" y="3369351"/>
            <a:ext cx="2237636" cy="2237636"/>
          </a:xfrm>
          <a:custGeom>
            <a:rect b="b" l="l" r="r" t="t"/>
            <a:pathLst>
              <a:path extrusionOk="0" h="2237636" w="2237636">
                <a:moveTo>
                  <a:pt x="0" y="0"/>
                </a:moveTo>
                <a:lnTo>
                  <a:pt x="2237636" y="0"/>
                </a:lnTo>
                <a:lnTo>
                  <a:pt x="2237636" y="2237636"/>
                </a:lnTo>
                <a:lnTo>
                  <a:pt x="0" y="2237636"/>
                </a:lnTo>
                <a:lnTo>
                  <a:pt x="0" y="0"/>
                </a:lnTo>
                <a:close/>
              </a:path>
            </a:pathLst>
          </a:custGeom>
          <a:blipFill rotWithShape="1">
            <a:blip r:embed="rId3">
              <a:alphaModFix/>
            </a:blip>
            <a:stretch>
              <a:fillRect b="0" l="0" r="0" t="0"/>
            </a:stretch>
          </a:blipFill>
          <a:ln>
            <a:noFill/>
          </a:ln>
        </p:spPr>
      </p:sp>
      <p:pic>
        <p:nvPicPr>
          <p:cNvPr id="612" name="Google Shape;612;p25"/>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613" name="Google Shape;613;p25"/>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5">
              <a:alphaModFix/>
            </a:blip>
            <a:stretch>
              <a:fillRect b="0" l="0" r="0" t="0"/>
            </a:stretch>
          </a:blipFill>
          <a:ln>
            <a:noFill/>
          </a:ln>
        </p:spPr>
      </p:sp>
      <p:grpSp>
        <p:nvGrpSpPr>
          <p:cNvPr id="614" name="Google Shape;614;p25"/>
          <p:cNvGrpSpPr/>
          <p:nvPr/>
        </p:nvGrpSpPr>
        <p:grpSpPr>
          <a:xfrm>
            <a:off x="10632393" y="1165177"/>
            <a:ext cx="2466012" cy="822004"/>
            <a:chOff x="0" y="0"/>
            <a:chExt cx="3288015" cy="1096005"/>
          </a:xfrm>
        </p:grpSpPr>
        <p:grpSp>
          <p:nvGrpSpPr>
            <p:cNvPr id="615" name="Google Shape;615;p25"/>
            <p:cNvGrpSpPr/>
            <p:nvPr/>
          </p:nvGrpSpPr>
          <p:grpSpPr>
            <a:xfrm>
              <a:off x="0" y="0"/>
              <a:ext cx="1096005" cy="1096005"/>
              <a:chOff x="0" y="0"/>
              <a:chExt cx="812800" cy="812800"/>
            </a:xfrm>
          </p:grpSpPr>
          <p:sp>
            <p:nvSpPr>
              <p:cNvPr id="616" name="Google Shape;61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25"/>
            <p:cNvGrpSpPr/>
            <p:nvPr/>
          </p:nvGrpSpPr>
          <p:grpSpPr>
            <a:xfrm>
              <a:off x="548002" y="0"/>
              <a:ext cx="1096005" cy="1096005"/>
              <a:chOff x="0" y="0"/>
              <a:chExt cx="812800" cy="812800"/>
            </a:xfrm>
          </p:grpSpPr>
          <p:sp>
            <p:nvSpPr>
              <p:cNvPr id="619" name="Google Shape;61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25"/>
            <p:cNvGrpSpPr/>
            <p:nvPr/>
          </p:nvGrpSpPr>
          <p:grpSpPr>
            <a:xfrm>
              <a:off x="1096005" y="0"/>
              <a:ext cx="1096005" cy="1096005"/>
              <a:chOff x="0" y="0"/>
              <a:chExt cx="812800" cy="812800"/>
            </a:xfrm>
          </p:grpSpPr>
          <p:sp>
            <p:nvSpPr>
              <p:cNvPr id="622" name="Google Shape;62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25"/>
            <p:cNvGrpSpPr/>
            <p:nvPr/>
          </p:nvGrpSpPr>
          <p:grpSpPr>
            <a:xfrm>
              <a:off x="1644007" y="0"/>
              <a:ext cx="1096005" cy="1096005"/>
              <a:chOff x="0" y="0"/>
              <a:chExt cx="812800" cy="812800"/>
            </a:xfrm>
          </p:grpSpPr>
          <p:sp>
            <p:nvSpPr>
              <p:cNvPr id="625" name="Google Shape;62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25"/>
            <p:cNvGrpSpPr/>
            <p:nvPr/>
          </p:nvGrpSpPr>
          <p:grpSpPr>
            <a:xfrm>
              <a:off x="2192010" y="0"/>
              <a:ext cx="1096005" cy="1096005"/>
              <a:chOff x="0" y="0"/>
              <a:chExt cx="812800" cy="812800"/>
            </a:xfrm>
          </p:grpSpPr>
          <p:sp>
            <p:nvSpPr>
              <p:cNvPr id="628" name="Google Shape;62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30" name="Google Shape;630;p25"/>
          <p:cNvSpPr txBox="1"/>
          <p:nvPr/>
        </p:nvSpPr>
        <p:spPr>
          <a:xfrm>
            <a:off x="1028700" y="1356825"/>
            <a:ext cx="76953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OUR </a:t>
            </a:r>
            <a:r>
              <a:rPr b="1" i="0" lang="en-US" sz="10411" u="none" cap="none" strike="noStrike">
                <a:solidFill>
                  <a:srgbClr val="FFDE59"/>
                </a:solidFill>
                <a:latin typeface="Impact"/>
                <a:ea typeface="Impact"/>
                <a:cs typeface="Impact"/>
                <a:sym typeface="Impact"/>
              </a:rPr>
              <a:t>HISTORY</a:t>
            </a:r>
            <a:endParaRPr/>
          </a:p>
        </p:txBody>
      </p:sp>
      <p:sp>
        <p:nvSpPr>
          <p:cNvPr id="631" name="Google Shape;631;p25"/>
          <p:cNvSpPr txBox="1"/>
          <p:nvPr/>
        </p:nvSpPr>
        <p:spPr>
          <a:xfrm>
            <a:off x="1028700" y="6847698"/>
            <a:ext cx="3419865"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MAIN POINT</a:t>
            </a:r>
            <a:endParaRPr/>
          </a:p>
        </p:txBody>
      </p:sp>
      <p:sp>
        <p:nvSpPr>
          <p:cNvPr id="632" name="Google Shape;632;p25"/>
          <p:cNvSpPr txBox="1"/>
          <p:nvPr/>
        </p:nvSpPr>
        <p:spPr>
          <a:xfrm>
            <a:off x="6158497" y="6847698"/>
            <a:ext cx="3419865"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MAIN POINT</a:t>
            </a:r>
            <a:endParaRPr/>
          </a:p>
        </p:txBody>
      </p:sp>
      <p:sp>
        <p:nvSpPr>
          <p:cNvPr id="633" name="Google Shape;633;p25"/>
          <p:cNvSpPr txBox="1"/>
          <p:nvPr/>
        </p:nvSpPr>
        <p:spPr>
          <a:xfrm>
            <a:off x="1028700" y="7560370"/>
            <a:ext cx="3303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634" name="Google Shape;634;p25"/>
          <p:cNvSpPr txBox="1"/>
          <p:nvPr/>
        </p:nvSpPr>
        <p:spPr>
          <a:xfrm>
            <a:off x="6158497" y="7560370"/>
            <a:ext cx="3303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635" name="Google Shape;635;p25"/>
          <p:cNvSpPr txBox="1"/>
          <p:nvPr/>
        </p:nvSpPr>
        <p:spPr>
          <a:xfrm>
            <a:off x="11288295" y="6847698"/>
            <a:ext cx="3419865"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MAIN POINT</a:t>
            </a:r>
            <a:endParaRPr/>
          </a:p>
        </p:txBody>
      </p:sp>
      <p:sp>
        <p:nvSpPr>
          <p:cNvPr id="636" name="Google Shape;636;p25"/>
          <p:cNvSpPr txBox="1"/>
          <p:nvPr/>
        </p:nvSpPr>
        <p:spPr>
          <a:xfrm>
            <a:off x="11288295" y="7560370"/>
            <a:ext cx="3303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pic>
        <p:nvPicPr>
          <p:cNvPr id="637" name="Google Shape;637;p25"/>
          <p:cNvPicPr preferRelativeResize="0"/>
          <p:nvPr/>
        </p:nvPicPr>
        <p:blipFill>
          <a:blip r:embed="rId6">
            <a:alphaModFix/>
          </a:blip>
          <a:stretch>
            <a:fillRect/>
          </a:stretch>
        </p:blipFill>
        <p:spPr>
          <a:xfrm>
            <a:off x="1265483" y="3701320"/>
            <a:ext cx="1764050" cy="1464955"/>
          </a:xfrm>
          <a:prstGeom prst="rect">
            <a:avLst/>
          </a:prstGeom>
          <a:noFill/>
          <a:ln>
            <a:noFill/>
          </a:ln>
        </p:spPr>
      </p:pic>
      <p:pic>
        <p:nvPicPr>
          <p:cNvPr id="638" name="Google Shape;638;p25"/>
          <p:cNvPicPr preferRelativeResize="0"/>
          <p:nvPr/>
        </p:nvPicPr>
        <p:blipFill>
          <a:blip r:embed="rId7">
            <a:alphaModFix/>
          </a:blip>
          <a:stretch>
            <a:fillRect/>
          </a:stretch>
        </p:blipFill>
        <p:spPr>
          <a:xfrm>
            <a:off x="6488700" y="3717100"/>
            <a:ext cx="1580650" cy="1542105"/>
          </a:xfrm>
          <a:prstGeom prst="rect">
            <a:avLst/>
          </a:prstGeom>
          <a:noFill/>
          <a:ln>
            <a:noFill/>
          </a:ln>
        </p:spPr>
      </p:pic>
      <p:pic>
        <p:nvPicPr>
          <p:cNvPr id="639" name="Google Shape;639;p25"/>
          <p:cNvPicPr preferRelativeResize="0"/>
          <p:nvPr/>
        </p:nvPicPr>
        <p:blipFill>
          <a:blip r:embed="rId8">
            <a:alphaModFix/>
          </a:blip>
          <a:stretch>
            <a:fillRect/>
          </a:stretch>
        </p:blipFill>
        <p:spPr>
          <a:xfrm>
            <a:off x="11712045" y="3701187"/>
            <a:ext cx="1397000" cy="1573913"/>
          </a:xfrm>
          <a:prstGeom prst="rect">
            <a:avLst/>
          </a:prstGeom>
          <a:noFill/>
          <a:ln>
            <a:noFill/>
          </a:ln>
        </p:spPr>
      </p:pic>
      <p:pic>
        <p:nvPicPr>
          <p:cNvPr id="640" name="Google Shape;640;p25"/>
          <p:cNvPicPr preferRelativeResize="0"/>
          <p:nvPr/>
        </p:nvPicPr>
        <p:blipFill>
          <a:blip r:embed="rId9">
            <a:alphaModFix/>
          </a:blip>
          <a:stretch>
            <a:fillRect/>
          </a:stretch>
        </p:blipFill>
        <p:spPr>
          <a:xfrm>
            <a:off x="16230600" y="1987151"/>
            <a:ext cx="4114800" cy="4121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646" name="Google Shape;646;p26"/>
          <p:cNvPicPr preferRelativeResize="0"/>
          <p:nvPr/>
        </p:nvPicPr>
        <p:blipFill>
          <a:blip r:embed="rId4">
            <a:alphaModFix/>
          </a:blip>
          <a:stretch>
            <a:fillRect/>
          </a:stretch>
        </p:blipFill>
        <p:spPr>
          <a:xfrm>
            <a:off x="12410550" y="4818876"/>
            <a:ext cx="4114800" cy="4121505"/>
          </a:xfrm>
          <a:prstGeom prst="rect">
            <a:avLst/>
          </a:prstGeom>
          <a:noFill/>
          <a:ln>
            <a:noFill/>
          </a:ln>
        </p:spPr>
      </p:pic>
      <p:sp>
        <p:nvSpPr>
          <p:cNvPr id="647" name="Google Shape;647;p26"/>
          <p:cNvSpPr txBox="1"/>
          <p:nvPr/>
        </p:nvSpPr>
        <p:spPr>
          <a:xfrm>
            <a:off x="1028700" y="1190625"/>
            <a:ext cx="6208034" cy="4708587"/>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DE59"/>
                </a:solidFill>
                <a:latin typeface="Impact"/>
                <a:ea typeface="Impact"/>
                <a:cs typeface="Impact"/>
                <a:sym typeface="Impact"/>
              </a:rPr>
              <a:t>A PICTURE IS WORTH A THOUSAND WORDS</a:t>
            </a:r>
            <a:endParaRPr/>
          </a:p>
        </p:txBody>
      </p:sp>
      <p:sp>
        <p:nvSpPr>
          <p:cNvPr id="648" name="Google Shape;648;p26"/>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2" name="Shape 652"/>
        <p:cNvGrpSpPr/>
        <p:nvPr/>
      </p:nvGrpSpPr>
      <p:grpSpPr>
        <a:xfrm>
          <a:off x="0" y="0"/>
          <a:ext cx="0" cy="0"/>
          <a:chOff x="0" y="0"/>
          <a:chExt cx="0" cy="0"/>
        </a:xfrm>
      </p:grpSpPr>
      <p:sp>
        <p:nvSpPr>
          <p:cNvPr id="653" name="Google Shape;653;p27"/>
          <p:cNvSpPr/>
          <p:nvPr/>
        </p:nvSpPr>
        <p:spPr>
          <a:xfrm>
            <a:off x="-496263" y="-2489119"/>
            <a:ext cx="19280526" cy="19280526"/>
          </a:xfrm>
          <a:custGeom>
            <a:rect b="b" l="l" r="r" t="t"/>
            <a:pathLst>
              <a:path extrusionOk="0" h="19280526" w="19280526">
                <a:moveTo>
                  <a:pt x="0" y="0"/>
                </a:moveTo>
                <a:lnTo>
                  <a:pt x="19280526" y="0"/>
                </a:lnTo>
                <a:lnTo>
                  <a:pt x="19280526" y="19280526"/>
                </a:lnTo>
                <a:lnTo>
                  <a:pt x="0" y="19280526"/>
                </a:lnTo>
                <a:lnTo>
                  <a:pt x="0" y="0"/>
                </a:lnTo>
                <a:close/>
              </a:path>
            </a:pathLst>
          </a:custGeom>
          <a:blipFill rotWithShape="1">
            <a:blip r:embed="rId3">
              <a:alphaModFix/>
            </a:blip>
            <a:stretch>
              <a:fillRect b="0" l="0" r="0" t="0"/>
            </a:stretch>
          </a:blipFill>
          <a:ln>
            <a:noFill/>
          </a:ln>
        </p:spPr>
      </p:sp>
      <p:pic>
        <p:nvPicPr>
          <p:cNvPr id="654" name="Google Shape;654;p27"/>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655" name="Google Shape;655;p27"/>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5">
              <a:alphaModFix/>
            </a:blip>
            <a:stretch>
              <a:fillRect b="0" l="0" r="0" t="0"/>
            </a:stretch>
          </a:blipFill>
          <a:ln>
            <a:noFill/>
          </a:ln>
        </p:spPr>
      </p:sp>
      <p:grpSp>
        <p:nvGrpSpPr>
          <p:cNvPr id="656" name="Google Shape;656;p27"/>
          <p:cNvGrpSpPr/>
          <p:nvPr/>
        </p:nvGrpSpPr>
        <p:grpSpPr>
          <a:xfrm>
            <a:off x="7920846" y="684904"/>
            <a:ext cx="1223154" cy="1223154"/>
            <a:chOff x="0" y="0"/>
            <a:chExt cx="1630872" cy="1630872"/>
          </a:xfrm>
        </p:grpSpPr>
        <p:cxnSp>
          <p:nvCxnSpPr>
            <p:cNvPr id="657" name="Google Shape;657;p27"/>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658" name="Google Shape;658;p27"/>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59" name="Google Shape;659;p27"/>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60" name="Google Shape;660;p27"/>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grpSp>
        <p:nvGrpSpPr>
          <p:cNvPr id="661" name="Google Shape;661;p27"/>
          <p:cNvGrpSpPr/>
          <p:nvPr/>
        </p:nvGrpSpPr>
        <p:grpSpPr>
          <a:xfrm>
            <a:off x="1261373" y="8035146"/>
            <a:ext cx="1223154" cy="1223154"/>
            <a:chOff x="0" y="0"/>
            <a:chExt cx="1630872" cy="1630872"/>
          </a:xfrm>
        </p:grpSpPr>
        <p:cxnSp>
          <p:nvCxnSpPr>
            <p:cNvPr id="662" name="Google Shape;662;p27"/>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663" name="Google Shape;663;p27"/>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64" name="Google Shape;664;p27"/>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65" name="Google Shape;665;p27"/>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sp>
        <p:nvSpPr>
          <p:cNvPr id="666" name="Google Shape;666;p27"/>
          <p:cNvSpPr txBox="1"/>
          <p:nvPr/>
        </p:nvSpPr>
        <p:spPr>
          <a:xfrm>
            <a:off x="800100" y="2931737"/>
            <a:ext cx="11208000" cy="39903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DE59"/>
                </a:solidFill>
                <a:latin typeface="Impact"/>
                <a:ea typeface="Impact"/>
                <a:cs typeface="Impact"/>
                <a:sym typeface="Impact"/>
              </a:rPr>
              <a:t>WRITE AN ORIGINAL STATEMENT OR INSPIRING QUOTE</a:t>
            </a:r>
            <a:endParaRPr/>
          </a:p>
        </p:txBody>
      </p:sp>
      <p:sp>
        <p:nvSpPr>
          <p:cNvPr id="667" name="Google Shape;667;p27"/>
          <p:cNvSpPr txBox="1"/>
          <p:nvPr/>
        </p:nvSpPr>
        <p:spPr>
          <a:xfrm>
            <a:off x="1028700" y="7106984"/>
            <a:ext cx="90891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 Include a credit, citation, or supporting message</a:t>
            </a:r>
            <a:endParaRPr/>
          </a:p>
        </p:txBody>
      </p:sp>
      <p:pic>
        <p:nvPicPr>
          <p:cNvPr id="668" name="Google Shape;668;p27"/>
          <p:cNvPicPr preferRelativeResize="0"/>
          <p:nvPr/>
        </p:nvPicPr>
        <p:blipFill>
          <a:blip r:embed="rId6">
            <a:alphaModFix/>
          </a:blip>
          <a:stretch>
            <a:fillRect/>
          </a:stretch>
        </p:blipFill>
        <p:spPr>
          <a:xfrm>
            <a:off x="11046525" y="1223850"/>
            <a:ext cx="5759600" cy="76754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2" name="Shape 672"/>
        <p:cNvGrpSpPr/>
        <p:nvPr/>
      </p:nvGrpSpPr>
      <p:grpSpPr>
        <a:xfrm>
          <a:off x="0" y="0"/>
          <a:ext cx="0" cy="0"/>
          <a:chOff x="0" y="0"/>
          <a:chExt cx="0" cy="0"/>
        </a:xfrm>
      </p:grpSpPr>
      <p:sp>
        <p:nvSpPr>
          <p:cNvPr id="673" name="Google Shape;673;p28"/>
          <p:cNvSpPr/>
          <p:nvPr/>
        </p:nvSpPr>
        <p:spPr>
          <a:xfrm>
            <a:off x="8642864" y="-1173818"/>
            <a:ext cx="13235528" cy="13235528"/>
          </a:xfrm>
          <a:custGeom>
            <a:rect b="b" l="l" r="r" t="t"/>
            <a:pathLst>
              <a:path extrusionOk="0" h="13235528" w="13235528">
                <a:moveTo>
                  <a:pt x="0" y="0"/>
                </a:moveTo>
                <a:lnTo>
                  <a:pt x="13235528" y="0"/>
                </a:lnTo>
                <a:lnTo>
                  <a:pt x="13235528" y="13235527"/>
                </a:lnTo>
                <a:lnTo>
                  <a:pt x="0" y="13235527"/>
                </a:lnTo>
                <a:lnTo>
                  <a:pt x="0" y="0"/>
                </a:lnTo>
                <a:close/>
              </a:path>
            </a:pathLst>
          </a:custGeom>
          <a:blipFill rotWithShape="1">
            <a:blip r:embed="rId3">
              <a:alphaModFix/>
            </a:blip>
            <a:stretch>
              <a:fillRect b="0" l="0" r="0" t="0"/>
            </a:stretch>
          </a:blipFill>
          <a:ln>
            <a:noFill/>
          </a:ln>
        </p:spPr>
      </p:sp>
      <p:pic>
        <p:nvPicPr>
          <p:cNvPr id="674" name="Google Shape;674;p28"/>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675" name="Google Shape;675;p28"/>
          <p:cNvSpPr/>
          <p:nvPr/>
        </p:nvSpPr>
        <p:spPr>
          <a:xfrm>
            <a:off x="1144859" y="3131889"/>
            <a:ext cx="494938" cy="707055"/>
          </a:xfrm>
          <a:custGeom>
            <a:rect b="b" l="l" r="r" t="t"/>
            <a:pathLst>
              <a:path extrusionOk="0" h="707055" w="494938">
                <a:moveTo>
                  <a:pt x="0" y="0"/>
                </a:moveTo>
                <a:lnTo>
                  <a:pt x="494939" y="0"/>
                </a:lnTo>
                <a:lnTo>
                  <a:pt x="494939" y="707055"/>
                </a:lnTo>
                <a:lnTo>
                  <a:pt x="0" y="707055"/>
                </a:lnTo>
                <a:lnTo>
                  <a:pt x="0" y="0"/>
                </a:lnTo>
                <a:close/>
              </a:path>
            </a:pathLst>
          </a:custGeom>
          <a:blipFill rotWithShape="1">
            <a:blip r:embed="rId5">
              <a:alphaModFix/>
            </a:blip>
            <a:stretch>
              <a:fillRect b="0" l="0" r="0" t="0"/>
            </a:stretch>
          </a:blipFill>
          <a:ln>
            <a:noFill/>
          </a:ln>
        </p:spPr>
      </p:sp>
      <p:sp>
        <p:nvSpPr>
          <p:cNvPr id="676" name="Google Shape;676;p28"/>
          <p:cNvSpPr/>
          <p:nvPr/>
        </p:nvSpPr>
        <p:spPr>
          <a:xfrm>
            <a:off x="1082149" y="4370117"/>
            <a:ext cx="620359" cy="620359"/>
          </a:xfrm>
          <a:custGeom>
            <a:rect b="b" l="l" r="r" t="t"/>
            <a:pathLst>
              <a:path extrusionOk="0" h="620359" w="620359">
                <a:moveTo>
                  <a:pt x="0" y="0"/>
                </a:moveTo>
                <a:lnTo>
                  <a:pt x="620359" y="0"/>
                </a:lnTo>
                <a:lnTo>
                  <a:pt x="620359" y="620359"/>
                </a:lnTo>
                <a:lnTo>
                  <a:pt x="0" y="620359"/>
                </a:lnTo>
                <a:lnTo>
                  <a:pt x="0" y="0"/>
                </a:lnTo>
                <a:close/>
              </a:path>
            </a:pathLst>
          </a:custGeom>
          <a:blipFill rotWithShape="1">
            <a:blip r:embed="rId6">
              <a:alphaModFix/>
            </a:blip>
            <a:stretch>
              <a:fillRect b="0" l="0" r="0" t="0"/>
            </a:stretch>
          </a:blipFill>
          <a:ln>
            <a:noFill/>
          </a:ln>
        </p:spPr>
      </p:sp>
      <p:sp>
        <p:nvSpPr>
          <p:cNvPr id="677" name="Google Shape;677;p28"/>
          <p:cNvSpPr/>
          <p:nvPr/>
        </p:nvSpPr>
        <p:spPr>
          <a:xfrm>
            <a:off x="1102451" y="5725747"/>
            <a:ext cx="579755" cy="398581"/>
          </a:xfrm>
          <a:custGeom>
            <a:rect b="b" l="l" r="r" t="t"/>
            <a:pathLst>
              <a:path extrusionOk="0" h="398581" w="579755">
                <a:moveTo>
                  <a:pt x="0" y="0"/>
                </a:moveTo>
                <a:lnTo>
                  <a:pt x="579755" y="0"/>
                </a:lnTo>
                <a:lnTo>
                  <a:pt x="579755" y="398581"/>
                </a:lnTo>
                <a:lnTo>
                  <a:pt x="0" y="398581"/>
                </a:lnTo>
                <a:lnTo>
                  <a:pt x="0" y="0"/>
                </a:lnTo>
                <a:close/>
              </a:path>
            </a:pathLst>
          </a:custGeom>
          <a:blipFill rotWithShape="1">
            <a:blip r:embed="rId7">
              <a:alphaModFix/>
            </a:blip>
            <a:stretch>
              <a:fillRect b="0" l="0" r="0" t="0"/>
            </a:stretch>
          </a:blipFill>
          <a:ln>
            <a:noFill/>
          </a:ln>
        </p:spPr>
      </p:sp>
      <p:sp>
        <p:nvSpPr>
          <p:cNvPr id="678" name="Google Shape;678;p28"/>
          <p:cNvSpPr/>
          <p:nvPr/>
        </p:nvSpPr>
        <p:spPr>
          <a:xfrm>
            <a:off x="1070763" y="8250123"/>
            <a:ext cx="643131" cy="643131"/>
          </a:xfrm>
          <a:custGeom>
            <a:rect b="b" l="l" r="r" t="t"/>
            <a:pathLst>
              <a:path extrusionOk="0" h="643131" w="643131">
                <a:moveTo>
                  <a:pt x="0" y="0"/>
                </a:moveTo>
                <a:lnTo>
                  <a:pt x="643131" y="0"/>
                </a:lnTo>
                <a:lnTo>
                  <a:pt x="643131" y="643131"/>
                </a:lnTo>
                <a:lnTo>
                  <a:pt x="0" y="643131"/>
                </a:lnTo>
                <a:lnTo>
                  <a:pt x="0" y="0"/>
                </a:lnTo>
                <a:close/>
              </a:path>
            </a:pathLst>
          </a:custGeom>
          <a:blipFill rotWithShape="1">
            <a:blip r:embed="rId8">
              <a:alphaModFix/>
            </a:blip>
            <a:stretch>
              <a:fillRect b="0" l="0" r="0" t="0"/>
            </a:stretch>
          </a:blipFill>
          <a:ln>
            <a:noFill/>
          </a:ln>
        </p:spPr>
      </p:sp>
      <p:sp>
        <p:nvSpPr>
          <p:cNvPr id="679" name="Google Shape;679;p28"/>
          <p:cNvSpPr/>
          <p:nvPr/>
        </p:nvSpPr>
        <p:spPr>
          <a:xfrm>
            <a:off x="1028700" y="6859960"/>
            <a:ext cx="727257" cy="654532"/>
          </a:xfrm>
          <a:custGeom>
            <a:rect b="b" l="l" r="r" t="t"/>
            <a:pathLst>
              <a:path extrusionOk="0" h="654532" w="727257">
                <a:moveTo>
                  <a:pt x="0" y="0"/>
                </a:moveTo>
                <a:lnTo>
                  <a:pt x="727257" y="0"/>
                </a:lnTo>
                <a:lnTo>
                  <a:pt x="727257" y="654531"/>
                </a:lnTo>
                <a:lnTo>
                  <a:pt x="0" y="654531"/>
                </a:lnTo>
                <a:lnTo>
                  <a:pt x="0" y="0"/>
                </a:lnTo>
                <a:close/>
              </a:path>
            </a:pathLst>
          </a:custGeom>
          <a:blipFill rotWithShape="1">
            <a:blip r:embed="rId9">
              <a:alphaModFix/>
            </a:blip>
            <a:stretch>
              <a:fillRect b="0" l="0" r="0" t="0"/>
            </a:stretch>
          </a:blipFill>
          <a:ln>
            <a:noFill/>
          </a:ln>
        </p:spPr>
      </p:sp>
      <p:sp>
        <p:nvSpPr>
          <p:cNvPr id="680" name="Google Shape;680;p28"/>
          <p:cNvSpPr txBox="1"/>
          <p:nvPr/>
        </p:nvSpPr>
        <p:spPr>
          <a:xfrm>
            <a:off x="2298482" y="8335483"/>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reallygreatsite.com</a:t>
            </a:r>
            <a:endParaRPr/>
          </a:p>
        </p:txBody>
      </p:sp>
      <p:sp>
        <p:nvSpPr>
          <p:cNvPr id="681" name="Google Shape;681;p28"/>
          <p:cNvSpPr txBox="1"/>
          <p:nvPr/>
        </p:nvSpPr>
        <p:spPr>
          <a:xfrm>
            <a:off x="2298482" y="6951020"/>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a:t>
            </a:r>
            <a:endParaRPr/>
          </a:p>
        </p:txBody>
      </p:sp>
      <p:grpSp>
        <p:nvGrpSpPr>
          <p:cNvPr id="682" name="Google Shape;682;p28"/>
          <p:cNvGrpSpPr/>
          <p:nvPr/>
        </p:nvGrpSpPr>
        <p:grpSpPr>
          <a:xfrm>
            <a:off x="6632676" y="7172169"/>
            <a:ext cx="1223154" cy="1223154"/>
            <a:chOff x="0" y="0"/>
            <a:chExt cx="1630872" cy="1630872"/>
          </a:xfrm>
        </p:grpSpPr>
        <p:cxnSp>
          <p:nvCxnSpPr>
            <p:cNvPr id="683" name="Google Shape;683;p28"/>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684" name="Google Shape;684;p28"/>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85" name="Google Shape;685;p28"/>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686" name="Google Shape;686;p28"/>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sp>
        <p:nvSpPr>
          <p:cNvPr id="687" name="Google Shape;687;p28"/>
          <p:cNvSpPr txBox="1"/>
          <p:nvPr/>
        </p:nvSpPr>
        <p:spPr>
          <a:xfrm>
            <a:off x="1028700" y="1608000"/>
            <a:ext cx="64695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CONTACT US</a:t>
            </a:r>
            <a:endParaRPr/>
          </a:p>
        </p:txBody>
      </p:sp>
      <p:sp>
        <p:nvSpPr>
          <p:cNvPr id="688" name="Google Shape;688;p28"/>
          <p:cNvSpPr txBox="1"/>
          <p:nvPr/>
        </p:nvSpPr>
        <p:spPr>
          <a:xfrm>
            <a:off x="2298482" y="3249211"/>
            <a:ext cx="5801458"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 Anywhere St., Any City,ST 12345</a:t>
            </a:r>
            <a:endParaRPr/>
          </a:p>
        </p:txBody>
      </p:sp>
      <p:sp>
        <p:nvSpPr>
          <p:cNvPr id="689" name="Google Shape;689;p28"/>
          <p:cNvSpPr txBox="1"/>
          <p:nvPr/>
        </p:nvSpPr>
        <p:spPr>
          <a:xfrm>
            <a:off x="2298482" y="4444091"/>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123-456-7890</a:t>
            </a:r>
            <a:endParaRPr/>
          </a:p>
        </p:txBody>
      </p:sp>
      <p:sp>
        <p:nvSpPr>
          <p:cNvPr id="690" name="Google Shape;690;p28"/>
          <p:cNvSpPr txBox="1"/>
          <p:nvPr/>
        </p:nvSpPr>
        <p:spPr>
          <a:xfrm>
            <a:off x="2298482" y="5688832"/>
            <a:ext cx="4892954" cy="41526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hello@reallygreatsite.com</a:t>
            </a:r>
            <a:endParaRPr/>
          </a:p>
        </p:txBody>
      </p:sp>
      <p:sp>
        <p:nvSpPr>
          <p:cNvPr id="691" name="Google Shape;691;p28"/>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10">
              <a:alphaModFix/>
            </a:blip>
            <a:stretch>
              <a:fillRect b="0" l="0" r="0" t="0"/>
            </a:stretch>
          </a:blipFill>
          <a:ln>
            <a:noFill/>
          </a:ln>
        </p:spPr>
      </p:sp>
      <p:pic>
        <p:nvPicPr>
          <p:cNvPr id="692" name="Google Shape;692;p28"/>
          <p:cNvPicPr preferRelativeResize="0"/>
          <p:nvPr/>
        </p:nvPicPr>
        <p:blipFill>
          <a:blip r:embed="rId11">
            <a:alphaModFix/>
          </a:blip>
          <a:stretch>
            <a:fillRect/>
          </a:stretch>
        </p:blipFill>
        <p:spPr>
          <a:xfrm>
            <a:off x="7498075" y="8225"/>
            <a:ext cx="11823927" cy="108121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96" name="Shape 696"/>
        <p:cNvGrpSpPr/>
        <p:nvPr/>
      </p:nvGrpSpPr>
      <p:grpSpPr>
        <a:xfrm>
          <a:off x="0" y="0"/>
          <a:ext cx="0" cy="0"/>
          <a:chOff x="0" y="0"/>
          <a:chExt cx="0" cy="0"/>
        </a:xfrm>
      </p:grpSpPr>
      <p:pic>
        <p:nvPicPr>
          <p:cNvPr id="697" name="Google Shape;697;p2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698" name="Google Shape;698;p29"/>
          <p:cNvPicPr preferRelativeResize="0"/>
          <p:nvPr/>
        </p:nvPicPr>
        <p:blipFill>
          <a:blip r:embed="rId4">
            <a:alphaModFix/>
          </a:blip>
          <a:stretch>
            <a:fillRect/>
          </a:stretch>
        </p:blipFill>
        <p:spPr>
          <a:xfrm>
            <a:off x="10002125" y="1096375"/>
            <a:ext cx="7257176" cy="8068299"/>
          </a:xfrm>
          <a:prstGeom prst="rect">
            <a:avLst/>
          </a:prstGeom>
          <a:noFill/>
          <a:ln>
            <a:noFill/>
          </a:ln>
        </p:spPr>
      </p:pic>
      <p:sp>
        <p:nvSpPr>
          <p:cNvPr id="699" name="Google Shape;699;p29"/>
          <p:cNvSpPr txBox="1"/>
          <p:nvPr/>
        </p:nvSpPr>
        <p:spPr>
          <a:xfrm>
            <a:off x="1028700" y="1011048"/>
            <a:ext cx="6579917" cy="2517956"/>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RESOURCE PAGE</a:t>
            </a:r>
            <a:endParaRPr/>
          </a:p>
        </p:txBody>
      </p:sp>
      <p:sp>
        <p:nvSpPr>
          <p:cNvPr id="700" name="Google Shape;700;p29"/>
          <p:cNvSpPr txBox="1"/>
          <p:nvPr/>
        </p:nvSpPr>
        <p:spPr>
          <a:xfrm>
            <a:off x="1028700" y="3821172"/>
            <a:ext cx="5059200" cy="484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Use these design resources in your Canva Presentation.</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You can find these fonts online too. Happy designing! </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Don't forget to delete this page before presenting. </a:t>
            </a:r>
            <a:endParaRPr/>
          </a:p>
        </p:txBody>
      </p:sp>
      <p:sp>
        <p:nvSpPr>
          <p:cNvPr id="701" name="Google Shape;701;p29"/>
          <p:cNvSpPr txBox="1"/>
          <p:nvPr/>
        </p:nvSpPr>
        <p:spPr>
          <a:xfrm>
            <a:off x="1028700" y="4694491"/>
            <a:ext cx="4676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rimo"/>
                <a:ea typeface="Arimo"/>
                <a:cs typeface="Arimo"/>
                <a:sym typeface="Arimo"/>
              </a:rPr>
              <a:t>This presentation template uses the following free fonts:</a:t>
            </a:r>
            <a:endParaRPr/>
          </a:p>
        </p:txBody>
      </p:sp>
      <p:sp>
        <p:nvSpPr>
          <p:cNvPr id="702" name="Google Shape;702;p29"/>
          <p:cNvSpPr txBox="1"/>
          <p:nvPr/>
        </p:nvSpPr>
        <p:spPr>
          <a:xfrm>
            <a:off x="1028700" y="5761973"/>
            <a:ext cx="3053100" cy="969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FFFFFF"/>
              </a:buClr>
              <a:buSzPts val="2100"/>
              <a:buFont typeface="Arimo"/>
              <a:buAutoNum type="arabicPeriod"/>
            </a:pPr>
            <a:r>
              <a:rPr b="0" i="0" lang="en-US" sz="2100" u="none" cap="none" strike="noStrike">
                <a:solidFill>
                  <a:srgbClr val="FFFFFF"/>
                </a:solidFill>
                <a:latin typeface="Arimo"/>
                <a:ea typeface="Arimo"/>
                <a:cs typeface="Arimo"/>
                <a:sym typeface="Arimo"/>
              </a:rPr>
              <a:t>Titles: Impact</a:t>
            </a:r>
            <a:endParaRPr/>
          </a:p>
          <a:p>
            <a:pPr indent="-226695" lvl="1" marL="453390" marR="0" rtl="0" algn="l">
              <a:lnSpc>
                <a:spcPct val="100000"/>
              </a:lnSpc>
              <a:spcBef>
                <a:spcPts val="0"/>
              </a:spcBef>
              <a:spcAft>
                <a:spcPts val="0"/>
              </a:spcAft>
              <a:buClr>
                <a:srgbClr val="FFFFFF"/>
              </a:buClr>
              <a:buSzPts val="2100"/>
              <a:buFont typeface="Arimo"/>
              <a:buAutoNum type="arabicPeriod"/>
            </a:pPr>
            <a:r>
              <a:rPr b="0" i="0" lang="en-US" sz="2100" u="none" cap="none" strike="noStrike">
                <a:solidFill>
                  <a:srgbClr val="FFFFFF"/>
                </a:solidFill>
                <a:latin typeface="Arimo"/>
                <a:ea typeface="Arimo"/>
                <a:cs typeface="Arimo"/>
                <a:sym typeface="Arimo"/>
              </a:rPr>
              <a:t>Headers: Impact</a:t>
            </a:r>
            <a:endParaRPr/>
          </a:p>
          <a:p>
            <a:pPr indent="-226695" lvl="1" marL="453390" marR="0" rtl="0" algn="l">
              <a:lnSpc>
                <a:spcPct val="100000"/>
              </a:lnSpc>
              <a:spcBef>
                <a:spcPts val="0"/>
              </a:spcBef>
              <a:spcAft>
                <a:spcPts val="0"/>
              </a:spcAft>
              <a:buClr>
                <a:srgbClr val="FFFFFF"/>
              </a:buClr>
              <a:buSzPts val="2100"/>
              <a:buFont typeface="Arimo"/>
              <a:buAutoNum type="arabicPeriod"/>
            </a:pPr>
            <a:r>
              <a:rPr b="0" i="0" lang="en-US" sz="2100" u="none" cap="none" strike="noStrike">
                <a:solidFill>
                  <a:srgbClr val="FFFFFF"/>
                </a:solidFill>
                <a:latin typeface="Arimo"/>
                <a:ea typeface="Arimo"/>
                <a:cs typeface="Arimo"/>
                <a:sym typeface="Arimo"/>
              </a:rPr>
              <a:t>Body Copy: Arimo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3" name="Shape 213"/>
        <p:cNvGrpSpPr/>
        <p:nvPr/>
      </p:nvGrpSpPr>
      <p:grpSpPr>
        <a:xfrm>
          <a:off x="0" y="0"/>
          <a:ext cx="0" cy="0"/>
          <a:chOff x="0" y="0"/>
          <a:chExt cx="0" cy="0"/>
        </a:xfrm>
      </p:grpSpPr>
      <p:sp>
        <p:nvSpPr>
          <p:cNvPr id="214" name="Google Shape;214;p12"/>
          <p:cNvSpPr/>
          <p:nvPr/>
        </p:nvSpPr>
        <p:spPr>
          <a:xfrm>
            <a:off x="1028700" y="3647673"/>
            <a:ext cx="2237636" cy="2237636"/>
          </a:xfrm>
          <a:custGeom>
            <a:rect b="b" l="l" r="r" t="t"/>
            <a:pathLst>
              <a:path extrusionOk="0" h="2237636" w="2237636">
                <a:moveTo>
                  <a:pt x="0" y="0"/>
                </a:moveTo>
                <a:lnTo>
                  <a:pt x="2237636" y="0"/>
                </a:lnTo>
                <a:lnTo>
                  <a:pt x="2237636" y="2237635"/>
                </a:lnTo>
                <a:lnTo>
                  <a:pt x="0" y="2237635"/>
                </a:lnTo>
                <a:lnTo>
                  <a:pt x="0" y="0"/>
                </a:lnTo>
                <a:close/>
              </a:path>
            </a:pathLst>
          </a:custGeom>
          <a:blipFill rotWithShape="1">
            <a:blip r:embed="rId3">
              <a:alphaModFix/>
            </a:blip>
            <a:stretch>
              <a:fillRect b="0" l="0" r="0" t="0"/>
            </a:stretch>
          </a:blipFill>
          <a:ln>
            <a:noFill/>
          </a:ln>
        </p:spPr>
      </p:sp>
      <p:sp>
        <p:nvSpPr>
          <p:cNvPr id="215" name="Google Shape;215;p12"/>
          <p:cNvSpPr/>
          <p:nvPr/>
        </p:nvSpPr>
        <p:spPr>
          <a:xfrm>
            <a:off x="6450209" y="3647673"/>
            <a:ext cx="2237636" cy="2237636"/>
          </a:xfrm>
          <a:custGeom>
            <a:rect b="b" l="l" r="r" t="t"/>
            <a:pathLst>
              <a:path extrusionOk="0" h="2237636" w="2237636">
                <a:moveTo>
                  <a:pt x="0" y="0"/>
                </a:moveTo>
                <a:lnTo>
                  <a:pt x="2237636" y="0"/>
                </a:lnTo>
                <a:lnTo>
                  <a:pt x="2237636" y="2237635"/>
                </a:lnTo>
                <a:lnTo>
                  <a:pt x="0" y="2237635"/>
                </a:lnTo>
                <a:lnTo>
                  <a:pt x="0" y="0"/>
                </a:lnTo>
                <a:close/>
              </a:path>
            </a:pathLst>
          </a:custGeom>
          <a:blipFill rotWithShape="1">
            <a:blip r:embed="rId3">
              <a:alphaModFix/>
            </a:blip>
            <a:stretch>
              <a:fillRect b="0" l="0" r="0" t="0"/>
            </a:stretch>
          </a:blipFill>
          <a:ln>
            <a:noFill/>
          </a:ln>
        </p:spPr>
      </p:sp>
      <p:sp>
        <p:nvSpPr>
          <p:cNvPr id="216" name="Google Shape;216;p12"/>
          <p:cNvSpPr/>
          <p:nvPr/>
        </p:nvSpPr>
        <p:spPr>
          <a:xfrm>
            <a:off x="12595836" y="3647673"/>
            <a:ext cx="2237636" cy="2237636"/>
          </a:xfrm>
          <a:custGeom>
            <a:rect b="b" l="l" r="r" t="t"/>
            <a:pathLst>
              <a:path extrusionOk="0" h="2237636" w="2237636">
                <a:moveTo>
                  <a:pt x="0" y="0"/>
                </a:moveTo>
                <a:lnTo>
                  <a:pt x="2237635" y="0"/>
                </a:lnTo>
                <a:lnTo>
                  <a:pt x="2237635" y="2237635"/>
                </a:lnTo>
                <a:lnTo>
                  <a:pt x="0" y="2237635"/>
                </a:lnTo>
                <a:lnTo>
                  <a:pt x="0" y="0"/>
                </a:lnTo>
                <a:close/>
              </a:path>
            </a:pathLst>
          </a:custGeom>
          <a:blipFill rotWithShape="1">
            <a:blip r:embed="rId3">
              <a:alphaModFix/>
            </a:blip>
            <a:stretch>
              <a:fillRect b="0" l="0" r="0" t="0"/>
            </a:stretch>
          </a:blipFill>
          <a:ln>
            <a:noFill/>
          </a:ln>
        </p:spPr>
      </p:sp>
      <p:pic>
        <p:nvPicPr>
          <p:cNvPr id="217" name="Google Shape;217;p12"/>
          <p:cNvPicPr preferRelativeResize="0"/>
          <p:nvPr/>
        </p:nvPicPr>
        <p:blipFill>
          <a:blip r:embed="rId4">
            <a:alphaModFix/>
          </a:blip>
          <a:stretch>
            <a:fillRect/>
          </a:stretch>
        </p:blipFill>
        <p:spPr>
          <a:xfrm>
            <a:off x="0" y="0"/>
            <a:ext cx="18288000" cy="10287000"/>
          </a:xfrm>
          <a:prstGeom prst="rect">
            <a:avLst/>
          </a:prstGeom>
          <a:noFill/>
          <a:ln>
            <a:noFill/>
          </a:ln>
        </p:spPr>
      </p:pic>
      <p:grpSp>
        <p:nvGrpSpPr>
          <p:cNvPr id="218" name="Google Shape;218;p12"/>
          <p:cNvGrpSpPr/>
          <p:nvPr/>
        </p:nvGrpSpPr>
        <p:grpSpPr>
          <a:xfrm>
            <a:off x="11536080" y="1124912"/>
            <a:ext cx="1223154" cy="1223154"/>
            <a:chOff x="0" y="0"/>
            <a:chExt cx="1630872" cy="1630872"/>
          </a:xfrm>
        </p:grpSpPr>
        <p:cxnSp>
          <p:nvCxnSpPr>
            <p:cNvPr id="219" name="Google Shape;219;p12"/>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220" name="Google Shape;220;p12"/>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221" name="Google Shape;221;p12"/>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222" name="Google Shape;222;p12"/>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sp>
        <p:nvSpPr>
          <p:cNvPr id="223" name="Google Shape;223;p12"/>
          <p:cNvSpPr txBox="1"/>
          <p:nvPr/>
        </p:nvSpPr>
        <p:spPr>
          <a:xfrm>
            <a:off x="989125" y="6923525"/>
            <a:ext cx="43593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INTRODUCTION</a:t>
            </a:r>
            <a:endParaRPr/>
          </a:p>
        </p:txBody>
      </p:sp>
      <p:sp>
        <p:nvSpPr>
          <p:cNvPr id="224" name="Google Shape;224;p12"/>
          <p:cNvSpPr txBox="1"/>
          <p:nvPr/>
        </p:nvSpPr>
        <p:spPr>
          <a:xfrm>
            <a:off x="6450209" y="6923533"/>
            <a:ext cx="5341950"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0" i="0" lang="en-US" sz="5640" u="none" cap="none" strike="noStrike">
                <a:solidFill>
                  <a:srgbClr val="FFFFFF"/>
                </a:solidFill>
                <a:latin typeface="Impact"/>
                <a:ea typeface="Impact"/>
                <a:cs typeface="Impact"/>
                <a:sym typeface="Impact"/>
              </a:rPr>
              <a:t>PURPOSE &amp; SCOPE</a:t>
            </a:r>
            <a:endParaRPr/>
          </a:p>
        </p:txBody>
      </p:sp>
      <p:sp>
        <p:nvSpPr>
          <p:cNvPr id="225" name="Google Shape;225;p12"/>
          <p:cNvSpPr txBox="1"/>
          <p:nvPr/>
        </p:nvSpPr>
        <p:spPr>
          <a:xfrm>
            <a:off x="12595836" y="6923533"/>
            <a:ext cx="5177621"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0" i="0" lang="en-US" sz="5640" u="none" cap="none" strike="noStrike">
                <a:solidFill>
                  <a:srgbClr val="FFFFFF"/>
                </a:solidFill>
                <a:latin typeface="Impact"/>
                <a:ea typeface="Impact"/>
                <a:cs typeface="Impact"/>
                <a:sym typeface="Impact"/>
              </a:rPr>
              <a:t>EMERGENCY TYPES</a:t>
            </a:r>
            <a:endParaRPr/>
          </a:p>
        </p:txBody>
      </p:sp>
      <p:sp>
        <p:nvSpPr>
          <p:cNvPr id="226" name="Google Shape;226;p12"/>
          <p:cNvSpPr txBox="1"/>
          <p:nvPr/>
        </p:nvSpPr>
        <p:spPr>
          <a:xfrm>
            <a:off x="1028700" y="7626681"/>
            <a:ext cx="2557237" cy="7469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90" u="none" cap="none" strike="noStrike">
                <a:solidFill>
                  <a:srgbClr val="FFFFFF"/>
                </a:solidFill>
                <a:latin typeface="Arimo"/>
                <a:ea typeface="Arimo"/>
                <a:cs typeface="Arimo"/>
                <a:sym typeface="Arimo"/>
              </a:rPr>
              <a:t>Elaborate on what you want to discuss. </a:t>
            </a:r>
            <a:endParaRPr/>
          </a:p>
        </p:txBody>
      </p:sp>
      <p:sp>
        <p:nvSpPr>
          <p:cNvPr id="227" name="Google Shape;227;p12"/>
          <p:cNvSpPr txBox="1"/>
          <p:nvPr/>
        </p:nvSpPr>
        <p:spPr>
          <a:xfrm>
            <a:off x="6489782" y="7626681"/>
            <a:ext cx="2557237" cy="7469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90" u="none" cap="none" strike="noStrike">
                <a:solidFill>
                  <a:srgbClr val="FFFFFF"/>
                </a:solidFill>
                <a:latin typeface="Arimo"/>
                <a:ea typeface="Arimo"/>
                <a:cs typeface="Arimo"/>
                <a:sym typeface="Arimo"/>
              </a:rPr>
              <a:t>Elaborate on what you want to discuss. </a:t>
            </a:r>
            <a:endParaRPr/>
          </a:p>
        </p:txBody>
      </p:sp>
      <p:sp>
        <p:nvSpPr>
          <p:cNvPr id="228" name="Google Shape;228;p12"/>
          <p:cNvSpPr txBox="1"/>
          <p:nvPr/>
        </p:nvSpPr>
        <p:spPr>
          <a:xfrm>
            <a:off x="12635409" y="7626681"/>
            <a:ext cx="2557237" cy="7469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90" u="none" cap="none" strike="noStrike">
                <a:solidFill>
                  <a:srgbClr val="FFFFFF"/>
                </a:solidFill>
                <a:latin typeface="Arimo"/>
                <a:ea typeface="Arimo"/>
                <a:cs typeface="Arimo"/>
                <a:sym typeface="Arimo"/>
              </a:rPr>
              <a:t>Elaborate on what you want to discuss. </a:t>
            </a:r>
            <a:endParaRPr/>
          </a:p>
        </p:txBody>
      </p:sp>
      <p:sp>
        <p:nvSpPr>
          <p:cNvPr id="229" name="Google Shape;229;p12"/>
          <p:cNvSpPr txBox="1"/>
          <p:nvPr/>
        </p:nvSpPr>
        <p:spPr>
          <a:xfrm>
            <a:off x="999749" y="1286825"/>
            <a:ext cx="104352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TABLE OF </a:t>
            </a:r>
            <a:r>
              <a:rPr b="1" i="0" lang="en-US" sz="10411" u="none" cap="none" strike="noStrike">
                <a:solidFill>
                  <a:srgbClr val="FFDE59"/>
                </a:solidFill>
                <a:latin typeface="Impact"/>
                <a:ea typeface="Impact"/>
                <a:cs typeface="Impact"/>
                <a:sym typeface="Impact"/>
              </a:rPr>
              <a:t>CONTENTS</a:t>
            </a:r>
            <a:endParaRPr/>
          </a:p>
        </p:txBody>
      </p:sp>
      <p:sp>
        <p:nvSpPr>
          <p:cNvPr id="230" name="Google Shape;230;p12"/>
          <p:cNvSpPr txBox="1"/>
          <p:nvPr/>
        </p:nvSpPr>
        <p:spPr>
          <a:xfrm>
            <a:off x="1266806" y="4243592"/>
            <a:ext cx="1761424" cy="1422641"/>
          </a:xfrm>
          <a:prstGeom prst="rect">
            <a:avLst/>
          </a:prstGeom>
          <a:noFill/>
          <a:ln>
            <a:noFill/>
          </a:ln>
        </p:spPr>
        <p:txBody>
          <a:bodyPr anchorCtr="0" anchor="t" bIns="0" lIns="0" spcFirstLastPara="1" rIns="0" wrap="square" tIns="0">
            <a:spAutoFit/>
          </a:bodyPr>
          <a:lstStyle/>
          <a:p>
            <a:pPr indent="0" lvl="0" marL="0" marR="0" rtl="0" algn="ctr">
              <a:lnSpc>
                <a:spcPct val="82998"/>
              </a:lnSpc>
              <a:spcBef>
                <a:spcPts val="0"/>
              </a:spcBef>
              <a:spcAft>
                <a:spcPts val="0"/>
              </a:spcAft>
              <a:buNone/>
            </a:pPr>
            <a:r>
              <a:rPr b="0" i="0" lang="en-US" sz="10411" u="none" cap="none" strike="noStrike">
                <a:solidFill>
                  <a:srgbClr val="FFFFFF"/>
                </a:solidFill>
                <a:latin typeface="Impact"/>
                <a:ea typeface="Impact"/>
                <a:cs typeface="Impact"/>
                <a:sym typeface="Impact"/>
              </a:rPr>
              <a:t>01.</a:t>
            </a:r>
            <a:endParaRPr/>
          </a:p>
        </p:txBody>
      </p:sp>
      <p:sp>
        <p:nvSpPr>
          <p:cNvPr id="231" name="Google Shape;231;p12"/>
          <p:cNvSpPr txBox="1"/>
          <p:nvPr/>
        </p:nvSpPr>
        <p:spPr>
          <a:xfrm>
            <a:off x="6688315" y="4243592"/>
            <a:ext cx="1761424" cy="1422641"/>
          </a:xfrm>
          <a:prstGeom prst="rect">
            <a:avLst/>
          </a:prstGeom>
          <a:noFill/>
          <a:ln>
            <a:noFill/>
          </a:ln>
        </p:spPr>
        <p:txBody>
          <a:bodyPr anchorCtr="0" anchor="t" bIns="0" lIns="0" spcFirstLastPara="1" rIns="0" wrap="square" tIns="0">
            <a:spAutoFit/>
          </a:bodyPr>
          <a:lstStyle/>
          <a:p>
            <a:pPr indent="0" lvl="0" marL="0" marR="0" rtl="0" algn="ctr">
              <a:lnSpc>
                <a:spcPct val="82998"/>
              </a:lnSpc>
              <a:spcBef>
                <a:spcPts val="0"/>
              </a:spcBef>
              <a:spcAft>
                <a:spcPts val="0"/>
              </a:spcAft>
              <a:buNone/>
            </a:pPr>
            <a:r>
              <a:rPr b="0" i="0" lang="en-US" sz="10411" u="none" cap="none" strike="noStrike">
                <a:solidFill>
                  <a:srgbClr val="FFFFFF"/>
                </a:solidFill>
                <a:latin typeface="Impact"/>
                <a:ea typeface="Impact"/>
                <a:cs typeface="Impact"/>
                <a:sym typeface="Impact"/>
              </a:rPr>
              <a:t>02.</a:t>
            </a:r>
            <a:endParaRPr/>
          </a:p>
        </p:txBody>
      </p:sp>
      <p:sp>
        <p:nvSpPr>
          <p:cNvPr id="232" name="Google Shape;232;p12"/>
          <p:cNvSpPr txBox="1"/>
          <p:nvPr/>
        </p:nvSpPr>
        <p:spPr>
          <a:xfrm>
            <a:off x="12833942" y="4243592"/>
            <a:ext cx="1761424" cy="1422641"/>
          </a:xfrm>
          <a:prstGeom prst="rect">
            <a:avLst/>
          </a:prstGeom>
          <a:noFill/>
          <a:ln>
            <a:noFill/>
          </a:ln>
        </p:spPr>
        <p:txBody>
          <a:bodyPr anchorCtr="0" anchor="t" bIns="0" lIns="0" spcFirstLastPara="1" rIns="0" wrap="square" tIns="0">
            <a:spAutoFit/>
          </a:bodyPr>
          <a:lstStyle/>
          <a:p>
            <a:pPr indent="0" lvl="0" marL="0" marR="0" rtl="0" algn="ctr">
              <a:lnSpc>
                <a:spcPct val="82998"/>
              </a:lnSpc>
              <a:spcBef>
                <a:spcPts val="0"/>
              </a:spcBef>
              <a:spcAft>
                <a:spcPts val="0"/>
              </a:spcAft>
              <a:buNone/>
            </a:pPr>
            <a:r>
              <a:rPr b="0" i="0" lang="en-US" sz="10411" u="none" cap="none" strike="noStrike">
                <a:solidFill>
                  <a:srgbClr val="FFFFFF"/>
                </a:solidFill>
                <a:latin typeface="Impact"/>
                <a:ea typeface="Impact"/>
                <a:cs typeface="Impact"/>
                <a:sym typeface="Impact"/>
              </a:rPr>
              <a:t>03.</a:t>
            </a:r>
            <a:endParaRPr/>
          </a:p>
        </p:txBody>
      </p:sp>
      <p:sp>
        <p:nvSpPr>
          <p:cNvPr id="233" name="Google Shape;233;p12"/>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5">
              <a:alphaModFix/>
            </a:blip>
            <a:stretch>
              <a:fillRect b="0" l="0" r="0" t="0"/>
            </a:stretch>
          </a:blipFill>
          <a:ln>
            <a:noFill/>
          </a:ln>
        </p:spPr>
      </p:sp>
      <p:grpSp>
        <p:nvGrpSpPr>
          <p:cNvPr id="234" name="Google Shape;234;p12"/>
          <p:cNvGrpSpPr/>
          <p:nvPr/>
        </p:nvGrpSpPr>
        <p:grpSpPr>
          <a:xfrm>
            <a:off x="16479472" y="3927291"/>
            <a:ext cx="2466012" cy="822004"/>
            <a:chOff x="0" y="0"/>
            <a:chExt cx="3288015" cy="1096005"/>
          </a:xfrm>
        </p:grpSpPr>
        <p:grpSp>
          <p:nvGrpSpPr>
            <p:cNvPr id="235" name="Google Shape;235;p12"/>
            <p:cNvGrpSpPr/>
            <p:nvPr/>
          </p:nvGrpSpPr>
          <p:grpSpPr>
            <a:xfrm>
              <a:off x="0" y="0"/>
              <a:ext cx="1096005" cy="1096005"/>
              <a:chOff x="0" y="0"/>
              <a:chExt cx="812800" cy="812800"/>
            </a:xfrm>
          </p:grpSpPr>
          <p:sp>
            <p:nvSpPr>
              <p:cNvPr id="236" name="Google Shape;23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2"/>
            <p:cNvGrpSpPr/>
            <p:nvPr/>
          </p:nvGrpSpPr>
          <p:grpSpPr>
            <a:xfrm>
              <a:off x="548002" y="0"/>
              <a:ext cx="1096005" cy="1096005"/>
              <a:chOff x="0" y="0"/>
              <a:chExt cx="812800" cy="812800"/>
            </a:xfrm>
          </p:grpSpPr>
          <p:sp>
            <p:nvSpPr>
              <p:cNvPr id="239" name="Google Shape;23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2"/>
            <p:cNvGrpSpPr/>
            <p:nvPr/>
          </p:nvGrpSpPr>
          <p:grpSpPr>
            <a:xfrm>
              <a:off x="1096005" y="0"/>
              <a:ext cx="1096005" cy="1096005"/>
              <a:chOff x="0" y="0"/>
              <a:chExt cx="812800" cy="812800"/>
            </a:xfrm>
          </p:grpSpPr>
          <p:sp>
            <p:nvSpPr>
              <p:cNvPr id="242" name="Google Shape;24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2"/>
            <p:cNvGrpSpPr/>
            <p:nvPr/>
          </p:nvGrpSpPr>
          <p:grpSpPr>
            <a:xfrm>
              <a:off x="1644007" y="0"/>
              <a:ext cx="1096005" cy="1096005"/>
              <a:chOff x="0" y="0"/>
              <a:chExt cx="812800" cy="812800"/>
            </a:xfrm>
          </p:grpSpPr>
          <p:sp>
            <p:nvSpPr>
              <p:cNvPr id="245" name="Google Shape;24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2"/>
            <p:cNvGrpSpPr/>
            <p:nvPr/>
          </p:nvGrpSpPr>
          <p:grpSpPr>
            <a:xfrm>
              <a:off x="2192010" y="0"/>
              <a:ext cx="1096005" cy="1096005"/>
              <a:chOff x="0" y="0"/>
              <a:chExt cx="812800" cy="812800"/>
            </a:xfrm>
          </p:grpSpPr>
          <p:sp>
            <p:nvSpPr>
              <p:cNvPr id="248" name="Google Shape;24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0" name="Google Shape;250;p12"/>
          <p:cNvGrpSpPr/>
          <p:nvPr/>
        </p:nvGrpSpPr>
        <p:grpSpPr>
          <a:xfrm>
            <a:off x="2367841" y="8847298"/>
            <a:ext cx="2466012" cy="822004"/>
            <a:chOff x="0" y="0"/>
            <a:chExt cx="3288015" cy="1096005"/>
          </a:xfrm>
        </p:grpSpPr>
        <p:grpSp>
          <p:nvGrpSpPr>
            <p:cNvPr id="251" name="Google Shape;251;p12"/>
            <p:cNvGrpSpPr/>
            <p:nvPr/>
          </p:nvGrpSpPr>
          <p:grpSpPr>
            <a:xfrm>
              <a:off x="0" y="0"/>
              <a:ext cx="1096005" cy="1096005"/>
              <a:chOff x="0" y="0"/>
              <a:chExt cx="812800" cy="812800"/>
            </a:xfrm>
          </p:grpSpPr>
          <p:sp>
            <p:nvSpPr>
              <p:cNvPr id="252" name="Google Shape;25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2"/>
            <p:cNvGrpSpPr/>
            <p:nvPr/>
          </p:nvGrpSpPr>
          <p:grpSpPr>
            <a:xfrm>
              <a:off x="548002" y="0"/>
              <a:ext cx="1096005" cy="1096005"/>
              <a:chOff x="0" y="0"/>
              <a:chExt cx="812800" cy="812800"/>
            </a:xfrm>
          </p:grpSpPr>
          <p:sp>
            <p:nvSpPr>
              <p:cNvPr id="255" name="Google Shape;25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2"/>
            <p:cNvGrpSpPr/>
            <p:nvPr/>
          </p:nvGrpSpPr>
          <p:grpSpPr>
            <a:xfrm>
              <a:off x="1096005" y="0"/>
              <a:ext cx="1096005" cy="1096005"/>
              <a:chOff x="0" y="0"/>
              <a:chExt cx="812800" cy="812800"/>
            </a:xfrm>
          </p:grpSpPr>
          <p:sp>
            <p:nvSpPr>
              <p:cNvPr id="258" name="Google Shape;25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2"/>
            <p:cNvGrpSpPr/>
            <p:nvPr/>
          </p:nvGrpSpPr>
          <p:grpSpPr>
            <a:xfrm>
              <a:off x="1644007" y="0"/>
              <a:ext cx="1096005" cy="1096005"/>
              <a:chOff x="0" y="0"/>
              <a:chExt cx="812800" cy="812800"/>
            </a:xfrm>
          </p:grpSpPr>
          <p:sp>
            <p:nvSpPr>
              <p:cNvPr id="261" name="Google Shape;26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2"/>
            <p:cNvGrpSpPr/>
            <p:nvPr/>
          </p:nvGrpSpPr>
          <p:grpSpPr>
            <a:xfrm>
              <a:off x="2192010" y="0"/>
              <a:ext cx="1096005" cy="1096005"/>
              <a:chOff x="0" y="0"/>
              <a:chExt cx="812800" cy="812800"/>
            </a:xfrm>
          </p:grpSpPr>
          <p:sp>
            <p:nvSpPr>
              <p:cNvPr id="264" name="Google Shape;26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DE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6" name="Shape 706"/>
        <p:cNvGrpSpPr/>
        <p:nvPr/>
      </p:nvGrpSpPr>
      <p:grpSpPr>
        <a:xfrm>
          <a:off x="0" y="0"/>
          <a:ext cx="0" cy="0"/>
          <a:chOff x="0" y="0"/>
          <a:chExt cx="0" cy="0"/>
        </a:xfrm>
      </p:grpSpPr>
      <p:sp>
        <p:nvSpPr>
          <p:cNvPr id="707" name="Google Shape;707;p30"/>
          <p:cNvSpPr/>
          <p:nvPr/>
        </p:nvSpPr>
        <p:spPr>
          <a:xfrm>
            <a:off x="-9286099"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id="708" name="Google Shape;708;p30"/>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709" name="Google Shape;709;p30"/>
          <p:cNvPicPr preferRelativeResize="0"/>
          <p:nvPr/>
        </p:nvPicPr>
        <p:blipFill>
          <a:blip r:embed="rId5">
            <a:alphaModFix/>
          </a:blip>
          <a:stretch>
            <a:fillRect/>
          </a:stretch>
        </p:blipFill>
        <p:spPr>
          <a:xfrm>
            <a:off x="6131250" y="3303550"/>
            <a:ext cx="6025501" cy="1506386"/>
          </a:xfrm>
          <a:prstGeom prst="rect">
            <a:avLst/>
          </a:prstGeom>
          <a:noFill/>
          <a:ln>
            <a:noFill/>
          </a:ln>
        </p:spPr>
      </p:pic>
      <p:sp>
        <p:nvSpPr>
          <p:cNvPr id="710" name="Google Shape;710;p30"/>
          <p:cNvSpPr txBox="1"/>
          <p:nvPr/>
        </p:nvSpPr>
        <p:spPr>
          <a:xfrm>
            <a:off x="5280936" y="1481705"/>
            <a:ext cx="7726128" cy="1422641"/>
          </a:xfrm>
          <a:prstGeom prst="rect">
            <a:avLst/>
          </a:prstGeom>
          <a:noFill/>
          <a:ln>
            <a:noFill/>
          </a:ln>
        </p:spPr>
        <p:txBody>
          <a:bodyPr anchorCtr="0" anchor="t" bIns="0" lIns="0" spcFirstLastPara="1" rIns="0" wrap="square" tIns="0">
            <a:spAutoFit/>
          </a:bodyPr>
          <a:lstStyle/>
          <a:p>
            <a:pPr indent="0" lvl="0" marL="0" marR="0" rtl="0" algn="ctr">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CREDITS</a:t>
            </a:r>
            <a:endParaRPr/>
          </a:p>
        </p:txBody>
      </p:sp>
      <p:sp>
        <p:nvSpPr>
          <p:cNvPr id="711" name="Google Shape;711;p30"/>
          <p:cNvSpPr txBox="1"/>
          <p:nvPr/>
        </p:nvSpPr>
        <p:spPr>
          <a:xfrm>
            <a:off x="3143698" y="5510039"/>
            <a:ext cx="11810379"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712" name="Google Shape;712;p30"/>
          <p:cNvSpPr txBox="1"/>
          <p:nvPr/>
        </p:nvSpPr>
        <p:spPr>
          <a:xfrm>
            <a:off x="2818025" y="6226319"/>
            <a:ext cx="12651949"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Pexels for the photos</a:t>
            </a:r>
            <a:endParaRPr/>
          </a:p>
        </p:txBody>
      </p:sp>
      <p:sp>
        <p:nvSpPr>
          <p:cNvPr id="713" name="Google Shape;713;p30"/>
          <p:cNvSpPr txBox="1"/>
          <p:nvPr/>
        </p:nvSpPr>
        <p:spPr>
          <a:xfrm>
            <a:off x="2818025" y="7544579"/>
            <a:ext cx="12651949" cy="1422641"/>
          </a:xfrm>
          <a:prstGeom prst="rect">
            <a:avLst/>
          </a:prstGeom>
          <a:noFill/>
          <a:ln>
            <a:noFill/>
          </a:ln>
        </p:spPr>
        <p:txBody>
          <a:bodyPr anchorCtr="0" anchor="t" bIns="0" lIns="0" spcFirstLastPara="1" rIns="0" wrap="square" tIns="0">
            <a:spAutoFit/>
          </a:bodyPr>
          <a:lstStyle/>
          <a:p>
            <a:pPr indent="0" lvl="0" marL="0" marR="0" rtl="0" algn="ctr">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9" name="Shape 269"/>
        <p:cNvGrpSpPr/>
        <p:nvPr/>
      </p:nvGrpSpPr>
      <p:grpSpPr>
        <a:xfrm>
          <a:off x="0" y="0"/>
          <a:ext cx="0" cy="0"/>
          <a:chOff x="0" y="0"/>
          <a:chExt cx="0" cy="0"/>
        </a:xfrm>
      </p:grpSpPr>
      <p:sp>
        <p:nvSpPr>
          <p:cNvPr id="270" name="Google Shape;270;p13"/>
          <p:cNvSpPr/>
          <p:nvPr/>
        </p:nvSpPr>
        <p:spPr>
          <a:xfrm>
            <a:off x="-7" y="0"/>
            <a:ext cx="51435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id="271" name="Google Shape;271;p13"/>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272" name="Google Shape;272;p13"/>
          <p:cNvPicPr preferRelativeResize="0"/>
          <p:nvPr/>
        </p:nvPicPr>
        <p:blipFill>
          <a:blip r:embed="rId5">
            <a:alphaModFix/>
          </a:blip>
          <a:stretch>
            <a:fillRect/>
          </a:stretch>
        </p:blipFill>
        <p:spPr>
          <a:xfrm>
            <a:off x="11108521" y="1434750"/>
            <a:ext cx="6150774" cy="7822212"/>
          </a:xfrm>
          <a:prstGeom prst="rect">
            <a:avLst/>
          </a:prstGeom>
          <a:noFill/>
          <a:ln>
            <a:noFill/>
          </a:ln>
        </p:spPr>
      </p:pic>
      <p:pic>
        <p:nvPicPr>
          <p:cNvPr id="273" name="Google Shape;273;p13"/>
          <p:cNvPicPr preferRelativeResize="0"/>
          <p:nvPr/>
        </p:nvPicPr>
        <p:blipFill>
          <a:blip r:embed="rId6">
            <a:alphaModFix/>
          </a:blip>
          <a:stretch>
            <a:fillRect/>
          </a:stretch>
        </p:blipFill>
        <p:spPr>
          <a:xfrm>
            <a:off x="6517351" y="-1859587"/>
            <a:ext cx="3713100" cy="3719175"/>
          </a:xfrm>
          <a:prstGeom prst="rect">
            <a:avLst/>
          </a:prstGeom>
          <a:noFill/>
          <a:ln>
            <a:noFill/>
          </a:ln>
        </p:spPr>
      </p:pic>
      <p:sp>
        <p:nvSpPr>
          <p:cNvPr id="274" name="Google Shape;274;p13"/>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7">
              <a:alphaModFix/>
            </a:blip>
            <a:stretch>
              <a:fillRect b="0" l="0" r="0" t="0"/>
            </a:stretch>
          </a:blipFill>
          <a:ln>
            <a:noFill/>
          </a:ln>
        </p:spPr>
      </p:sp>
      <p:sp>
        <p:nvSpPr>
          <p:cNvPr id="275" name="Google Shape;275;p13"/>
          <p:cNvSpPr txBox="1"/>
          <p:nvPr/>
        </p:nvSpPr>
        <p:spPr>
          <a:xfrm>
            <a:off x="1028700" y="2568000"/>
            <a:ext cx="7842121" cy="1416868"/>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0" i="0" lang="en-US" sz="10411" u="none" cap="none" strike="noStrike">
                <a:solidFill>
                  <a:srgbClr val="FFFFFF"/>
                </a:solidFill>
                <a:latin typeface="Impact"/>
                <a:ea typeface="Impact"/>
                <a:cs typeface="Impact"/>
                <a:sym typeface="Impact"/>
              </a:rPr>
              <a:t>INTRODUCTION</a:t>
            </a:r>
            <a:endParaRPr/>
          </a:p>
        </p:txBody>
      </p:sp>
      <p:sp>
        <p:nvSpPr>
          <p:cNvPr id="276" name="Google Shape;276;p13"/>
          <p:cNvSpPr txBox="1"/>
          <p:nvPr/>
        </p:nvSpPr>
        <p:spPr>
          <a:xfrm>
            <a:off x="989127" y="3977616"/>
            <a:ext cx="6430500" cy="386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 to the world of imagination, where every word weaves a story and every sentence paints a picture in the mind. Here, we embark on journeys through uncharted lands, encounter characters with hearts full of dreams, and explore the boundless depths of creativity.</a:t>
            </a:r>
            <a:endParaRPr/>
          </a:p>
          <a:p>
            <a:pPr indent="0" lvl="0" marL="0" marR="0" rtl="0" algn="l">
              <a:lnSpc>
                <a:spcPct val="100000"/>
              </a:lnSpc>
              <a:spcBef>
                <a:spcPts val="0"/>
              </a:spcBef>
              <a:spcAft>
                <a:spcPts val="0"/>
              </a:spcAft>
              <a:buNone/>
            </a:pPr>
            <a:r>
              <a:t/>
            </a:r>
            <a:endParaRPr b="0" i="0" sz="209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 Whether you seek adventure, wisdom, or solace, this is the place where the impossible becomes possible and the ordinary transforms into the extraordinary. Welcome to a realm where your imagination is the only limit, and every page turned is a step into a new and wondrous universe.</a:t>
            </a:r>
            <a:endParaRPr/>
          </a:p>
        </p:txBody>
      </p:sp>
      <p:grpSp>
        <p:nvGrpSpPr>
          <p:cNvPr id="277" name="Google Shape;277;p13"/>
          <p:cNvGrpSpPr/>
          <p:nvPr/>
        </p:nvGrpSpPr>
        <p:grpSpPr>
          <a:xfrm>
            <a:off x="7140889" y="8436296"/>
            <a:ext cx="2466012" cy="822004"/>
            <a:chOff x="0" y="0"/>
            <a:chExt cx="3288015" cy="1096005"/>
          </a:xfrm>
        </p:grpSpPr>
        <p:grpSp>
          <p:nvGrpSpPr>
            <p:cNvPr id="278" name="Google Shape;278;p13"/>
            <p:cNvGrpSpPr/>
            <p:nvPr/>
          </p:nvGrpSpPr>
          <p:grpSpPr>
            <a:xfrm>
              <a:off x="0" y="0"/>
              <a:ext cx="1096005" cy="1096005"/>
              <a:chOff x="0" y="0"/>
              <a:chExt cx="812800" cy="812800"/>
            </a:xfrm>
          </p:grpSpPr>
          <p:sp>
            <p:nvSpPr>
              <p:cNvPr id="279" name="Google Shape;27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3"/>
            <p:cNvGrpSpPr/>
            <p:nvPr/>
          </p:nvGrpSpPr>
          <p:grpSpPr>
            <a:xfrm>
              <a:off x="548002" y="0"/>
              <a:ext cx="1096005" cy="1096005"/>
              <a:chOff x="0" y="0"/>
              <a:chExt cx="812800" cy="812800"/>
            </a:xfrm>
          </p:grpSpPr>
          <p:sp>
            <p:nvSpPr>
              <p:cNvPr id="282" name="Google Shape;28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13"/>
            <p:cNvGrpSpPr/>
            <p:nvPr/>
          </p:nvGrpSpPr>
          <p:grpSpPr>
            <a:xfrm>
              <a:off x="1096005" y="0"/>
              <a:ext cx="1096005" cy="1096005"/>
              <a:chOff x="0" y="0"/>
              <a:chExt cx="812800" cy="812800"/>
            </a:xfrm>
          </p:grpSpPr>
          <p:sp>
            <p:nvSpPr>
              <p:cNvPr id="285" name="Google Shape;28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3"/>
            <p:cNvGrpSpPr/>
            <p:nvPr/>
          </p:nvGrpSpPr>
          <p:grpSpPr>
            <a:xfrm>
              <a:off x="1644007" y="0"/>
              <a:ext cx="1096005" cy="1096005"/>
              <a:chOff x="0" y="0"/>
              <a:chExt cx="812800" cy="812800"/>
            </a:xfrm>
          </p:grpSpPr>
          <p:sp>
            <p:nvSpPr>
              <p:cNvPr id="288" name="Google Shape;28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3"/>
            <p:cNvGrpSpPr/>
            <p:nvPr/>
          </p:nvGrpSpPr>
          <p:grpSpPr>
            <a:xfrm>
              <a:off x="2192010" y="0"/>
              <a:ext cx="1096005" cy="1096005"/>
              <a:chOff x="0" y="0"/>
              <a:chExt cx="812800" cy="812800"/>
            </a:xfrm>
          </p:grpSpPr>
          <p:sp>
            <p:nvSpPr>
              <p:cNvPr id="291" name="Google Shape;29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6" name="Shape 296"/>
        <p:cNvGrpSpPr/>
        <p:nvPr/>
      </p:nvGrpSpPr>
      <p:grpSpPr>
        <a:xfrm>
          <a:off x="0" y="0"/>
          <a:ext cx="0" cy="0"/>
          <a:chOff x="0" y="0"/>
          <a:chExt cx="0" cy="0"/>
        </a:xfrm>
      </p:grpSpPr>
      <p:sp>
        <p:nvSpPr>
          <p:cNvPr id="297" name="Google Shape;297;p14"/>
          <p:cNvSpPr/>
          <p:nvPr/>
        </p:nvSpPr>
        <p:spPr>
          <a:xfrm>
            <a:off x="0" y="9667875"/>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3">
              <a:alphaModFix/>
            </a:blip>
            <a:stretch>
              <a:fillRect b="0" l="0" r="0" t="0"/>
            </a:stretch>
          </a:blipFill>
          <a:ln>
            <a:noFill/>
          </a:ln>
        </p:spPr>
      </p:sp>
      <p:pic>
        <p:nvPicPr>
          <p:cNvPr id="298" name="Google Shape;298;p14"/>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299" name="Google Shape;299;p14"/>
          <p:cNvPicPr preferRelativeResize="0"/>
          <p:nvPr/>
        </p:nvPicPr>
        <p:blipFill>
          <a:blip r:embed="rId5">
            <a:alphaModFix/>
          </a:blip>
          <a:stretch>
            <a:fillRect/>
          </a:stretch>
        </p:blipFill>
        <p:spPr>
          <a:xfrm>
            <a:off x="3368950" y="1289725"/>
            <a:ext cx="11546477" cy="5651326"/>
          </a:xfrm>
          <a:prstGeom prst="rect">
            <a:avLst/>
          </a:prstGeom>
          <a:noFill/>
          <a:ln>
            <a:noFill/>
          </a:ln>
        </p:spPr>
      </p:pic>
      <p:sp>
        <p:nvSpPr>
          <p:cNvPr id="300" name="Google Shape;300;p14"/>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grpSp>
        <p:nvGrpSpPr>
          <p:cNvPr id="301" name="Google Shape;301;p14"/>
          <p:cNvGrpSpPr/>
          <p:nvPr/>
        </p:nvGrpSpPr>
        <p:grpSpPr>
          <a:xfrm>
            <a:off x="293025" y="1527496"/>
            <a:ext cx="2466012" cy="822004"/>
            <a:chOff x="0" y="0"/>
            <a:chExt cx="3288015" cy="1096005"/>
          </a:xfrm>
        </p:grpSpPr>
        <p:grpSp>
          <p:nvGrpSpPr>
            <p:cNvPr id="302" name="Google Shape;302;p14"/>
            <p:cNvGrpSpPr/>
            <p:nvPr/>
          </p:nvGrpSpPr>
          <p:grpSpPr>
            <a:xfrm>
              <a:off x="0" y="0"/>
              <a:ext cx="1096005" cy="1096005"/>
              <a:chOff x="0" y="0"/>
              <a:chExt cx="812800" cy="812800"/>
            </a:xfrm>
          </p:grpSpPr>
          <p:sp>
            <p:nvSpPr>
              <p:cNvPr id="303" name="Google Shape;30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4"/>
            <p:cNvGrpSpPr/>
            <p:nvPr/>
          </p:nvGrpSpPr>
          <p:grpSpPr>
            <a:xfrm>
              <a:off x="548002" y="0"/>
              <a:ext cx="1096005" cy="1096005"/>
              <a:chOff x="0" y="0"/>
              <a:chExt cx="812800" cy="812800"/>
            </a:xfrm>
          </p:grpSpPr>
          <p:sp>
            <p:nvSpPr>
              <p:cNvPr id="306" name="Google Shape;3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4"/>
            <p:cNvGrpSpPr/>
            <p:nvPr/>
          </p:nvGrpSpPr>
          <p:grpSpPr>
            <a:xfrm>
              <a:off x="1096005" y="0"/>
              <a:ext cx="1096005" cy="1096005"/>
              <a:chOff x="0" y="0"/>
              <a:chExt cx="812800" cy="812800"/>
            </a:xfrm>
          </p:grpSpPr>
          <p:sp>
            <p:nvSpPr>
              <p:cNvPr id="309" name="Google Shape;3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4"/>
            <p:cNvGrpSpPr/>
            <p:nvPr/>
          </p:nvGrpSpPr>
          <p:grpSpPr>
            <a:xfrm>
              <a:off x="1644007" y="0"/>
              <a:ext cx="1096005" cy="1096005"/>
              <a:chOff x="0" y="0"/>
              <a:chExt cx="812800" cy="812800"/>
            </a:xfrm>
          </p:grpSpPr>
          <p:sp>
            <p:nvSpPr>
              <p:cNvPr id="312" name="Google Shape;3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14"/>
            <p:cNvGrpSpPr/>
            <p:nvPr/>
          </p:nvGrpSpPr>
          <p:grpSpPr>
            <a:xfrm>
              <a:off x="2192010" y="0"/>
              <a:ext cx="1096005" cy="1096005"/>
              <a:chOff x="0" y="0"/>
              <a:chExt cx="812800" cy="812800"/>
            </a:xfrm>
          </p:grpSpPr>
          <p:sp>
            <p:nvSpPr>
              <p:cNvPr id="315" name="Google Shape;31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17" name="Google Shape;317;p14"/>
          <p:cNvSpPr txBox="1"/>
          <p:nvPr/>
        </p:nvSpPr>
        <p:spPr>
          <a:xfrm>
            <a:off x="1365337" y="7364887"/>
            <a:ext cx="15557400" cy="1330200"/>
          </a:xfrm>
          <a:prstGeom prst="rect">
            <a:avLst/>
          </a:prstGeom>
          <a:noFill/>
          <a:ln>
            <a:noFill/>
          </a:ln>
        </p:spPr>
        <p:txBody>
          <a:bodyPr anchorCtr="0" anchor="t" bIns="0" lIns="0" spcFirstLastPara="1" rIns="0" wrap="square" tIns="0">
            <a:spAutoFit/>
          </a:bodyPr>
          <a:lstStyle/>
          <a:p>
            <a:pPr indent="0" lvl="0" marL="0" marR="0" rtl="0" algn="ctr">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WELCOME TO PRESENTATION</a:t>
            </a:r>
            <a:endParaRPr/>
          </a:p>
        </p:txBody>
      </p:sp>
      <p:sp>
        <p:nvSpPr>
          <p:cNvPr id="318" name="Google Shape;318;p14"/>
          <p:cNvSpPr txBox="1"/>
          <p:nvPr/>
        </p:nvSpPr>
        <p:spPr>
          <a:xfrm>
            <a:off x="1365337" y="8723592"/>
            <a:ext cx="15557326" cy="3755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9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grpSp>
        <p:nvGrpSpPr>
          <p:cNvPr id="319" name="Google Shape;319;p14"/>
          <p:cNvGrpSpPr/>
          <p:nvPr/>
        </p:nvGrpSpPr>
        <p:grpSpPr>
          <a:xfrm>
            <a:off x="16036146" y="5419871"/>
            <a:ext cx="1223154" cy="1223154"/>
            <a:chOff x="0" y="0"/>
            <a:chExt cx="1630872" cy="1630872"/>
          </a:xfrm>
        </p:grpSpPr>
        <p:cxnSp>
          <p:nvCxnSpPr>
            <p:cNvPr id="320" name="Google Shape;320;p14"/>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321" name="Google Shape;321;p14"/>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22" name="Google Shape;322;p14"/>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23" name="Google Shape;323;p14"/>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7" name="Shape 327"/>
        <p:cNvGrpSpPr/>
        <p:nvPr/>
      </p:nvGrpSpPr>
      <p:grpSpPr>
        <a:xfrm>
          <a:off x="0" y="0"/>
          <a:ext cx="0" cy="0"/>
          <a:chOff x="0" y="0"/>
          <a:chExt cx="0" cy="0"/>
        </a:xfrm>
      </p:grpSpPr>
      <p:sp>
        <p:nvSpPr>
          <p:cNvPr id="328" name="Google Shape;328;p15"/>
          <p:cNvSpPr/>
          <p:nvPr/>
        </p:nvSpPr>
        <p:spPr>
          <a:xfrm>
            <a:off x="9144201" y="650597"/>
            <a:ext cx="8642073" cy="9032920"/>
          </a:xfrm>
          <a:custGeom>
            <a:rect b="b" l="l" r="r" t="t"/>
            <a:pathLst>
              <a:path extrusionOk="0" h="9032920" w="8642073">
                <a:moveTo>
                  <a:pt x="0" y="0"/>
                </a:moveTo>
                <a:lnTo>
                  <a:pt x="8642073" y="0"/>
                </a:lnTo>
                <a:lnTo>
                  <a:pt x="8642073" y="9032921"/>
                </a:lnTo>
                <a:lnTo>
                  <a:pt x="0" y="9032921"/>
                </a:lnTo>
                <a:lnTo>
                  <a:pt x="0" y="0"/>
                </a:lnTo>
                <a:close/>
              </a:path>
            </a:pathLst>
          </a:custGeom>
          <a:blipFill rotWithShape="1">
            <a:blip r:embed="rId3">
              <a:alphaModFix/>
            </a:blip>
            <a:stretch>
              <a:fillRect b="-53987" l="-5434" r="-80750" t="-24141"/>
            </a:stretch>
          </a:blipFill>
          <a:ln>
            <a:noFill/>
          </a:ln>
        </p:spPr>
      </p:sp>
      <p:pic>
        <p:nvPicPr>
          <p:cNvPr id="329" name="Google Shape;329;p15"/>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330" name="Google Shape;330;p15"/>
          <p:cNvPicPr preferRelativeResize="0"/>
          <p:nvPr/>
        </p:nvPicPr>
        <p:blipFill>
          <a:blip r:embed="rId5">
            <a:alphaModFix/>
          </a:blip>
          <a:stretch>
            <a:fillRect/>
          </a:stretch>
        </p:blipFill>
        <p:spPr>
          <a:xfrm>
            <a:off x="9642374" y="-21730"/>
            <a:ext cx="8045601" cy="10288605"/>
          </a:xfrm>
          <a:prstGeom prst="rect">
            <a:avLst/>
          </a:prstGeom>
          <a:noFill/>
          <a:ln>
            <a:noFill/>
          </a:ln>
        </p:spPr>
      </p:pic>
      <p:sp>
        <p:nvSpPr>
          <p:cNvPr id="331" name="Google Shape;331;p15"/>
          <p:cNvSpPr/>
          <p:nvPr/>
        </p:nvSpPr>
        <p:spPr>
          <a:xfrm>
            <a:off x="1028700" y="3916417"/>
            <a:ext cx="2237636" cy="2237636"/>
          </a:xfrm>
          <a:custGeom>
            <a:rect b="b" l="l" r="r" t="t"/>
            <a:pathLst>
              <a:path extrusionOk="0" h="2237636" w="2237636">
                <a:moveTo>
                  <a:pt x="0" y="0"/>
                </a:moveTo>
                <a:lnTo>
                  <a:pt x="2237636" y="0"/>
                </a:lnTo>
                <a:lnTo>
                  <a:pt x="2237636" y="2237635"/>
                </a:lnTo>
                <a:lnTo>
                  <a:pt x="0" y="2237635"/>
                </a:lnTo>
                <a:lnTo>
                  <a:pt x="0" y="0"/>
                </a:lnTo>
                <a:close/>
              </a:path>
            </a:pathLst>
          </a:custGeom>
          <a:blipFill rotWithShape="1">
            <a:blip r:embed="rId3">
              <a:alphaModFix/>
            </a:blip>
            <a:stretch>
              <a:fillRect b="0" l="0" r="0" t="0"/>
            </a:stretch>
          </a:blipFill>
          <a:ln>
            <a:noFill/>
          </a:ln>
        </p:spPr>
      </p:sp>
      <p:sp>
        <p:nvSpPr>
          <p:cNvPr id="332" name="Google Shape;332;p15"/>
          <p:cNvSpPr/>
          <p:nvPr/>
        </p:nvSpPr>
        <p:spPr>
          <a:xfrm>
            <a:off x="1028700" y="7000884"/>
            <a:ext cx="2237636" cy="2237636"/>
          </a:xfrm>
          <a:custGeom>
            <a:rect b="b" l="l" r="r" t="t"/>
            <a:pathLst>
              <a:path extrusionOk="0" h="2237636" w="2237636">
                <a:moveTo>
                  <a:pt x="0" y="0"/>
                </a:moveTo>
                <a:lnTo>
                  <a:pt x="2237636" y="0"/>
                </a:lnTo>
                <a:lnTo>
                  <a:pt x="2237636" y="2237635"/>
                </a:lnTo>
                <a:lnTo>
                  <a:pt x="0" y="2237635"/>
                </a:lnTo>
                <a:lnTo>
                  <a:pt x="0" y="0"/>
                </a:lnTo>
                <a:close/>
              </a:path>
            </a:pathLst>
          </a:custGeom>
          <a:blipFill rotWithShape="1">
            <a:blip r:embed="rId3">
              <a:alphaModFix/>
            </a:blip>
            <a:stretch>
              <a:fillRect b="0" l="0" r="0" t="0"/>
            </a:stretch>
          </a:blipFill>
          <a:ln>
            <a:noFill/>
          </a:ln>
        </p:spPr>
      </p:sp>
      <p:sp>
        <p:nvSpPr>
          <p:cNvPr id="333" name="Google Shape;333;p15"/>
          <p:cNvSpPr/>
          <p:nvPr/>
        </p:nvSpPr>
        <p:spPr>
          <a:xfrm rot="5400000">
            <a:off x="1286599"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sp>
        <p:nvSpPr>
          <p:cNvPr id="334" name="Google Shape;334;p15"/>
          <p:cNvSpPr txBox="1"/>
          <p:nvPr/>
        </p:nvSpPr>
        <p:spPr>
          <a:xfrm>
            <a:off x="1028700" y="2008724"/>
            <a:ext cx="7645725" cy="1422641"/>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OUR </a:t>
            </a:r>
            <a:r>
              <a:rPr b="1" i="0" lang="en-US" sz="10411" u="none" cap="none" strike="noStrike">
                <a:solidFill>
                  <a:srgbClr val="FFDE59"/>
                </a:solidFill>
                <a:latin typeface="Impact"/>
                <a:ea typeface="Impact"/>
                <a:cs typeface="Impact"/>
                <a:sym typeface="Impact"/>
              </a:rPr>
              <a:t>COMPANY</a:t>
            </a:r>
            <a:endParaRPr/>
          </a:p>
        </p:txBody>
      </p:sp>
      <p:sp>
        <p:nvSpPr>
          <p:cNvPr id="335" name="Google Shape;335;p15"/>
          <p:cNvSpPr txBox="1"/>
          <p:nvPr/>
        </p:nvSpPr>
        <p:spPr>
          <a:xfrm>
            <a:off x="3608164" y="7356766"/>
            <a:ext cx="4584125"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WHAT WE DO? </a:t>
            </a:r>
            <a:endParaRPr/>
          </a:p>
        </p:txBody>
      </p:sp>
      <p:sp>
        <p:nvSpPr>
          <p:cNvPr id="336" name="Google Shape;336;p15"/>
          <p:cNvSpPr txBox="1"/>
          <p:nvPr/>
        </p:nvSpPr>
        <p:spPr>
          <a:xfrm>
            <a:off x="3608164" y="4100238"/>
            <a:ext cx="4584125" cy="760298"/>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WHO WE ARE?</a:t>
            </a:r>
            <a:endParaRPr/>
          </a:p>
        </p:txBody>
      </p:sp>
      <p:sp>
        <p:nvSpPr>
          <p:cNvPr id="337" name="Google Shape;337;p15"/>
          <p:cNvSpPr txBox="1"/>
          <p:nvPr/>
        </p:nvSpPr>
        <p:spPr>
          <a:xfrm>
            <a:off x="3608164" y="5159257"/>
            <a:ext cx="3294300" cy="64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Briefly elaborate on what you want to discuss. </a:t>
            </a:r>
            <a:endParaRPr/>
          </a:p>
        </p:txBody>
      </p:sp>
      <p:sp>
        <p:nvSpPr>
          <p:cNvPr id="338" name="Google Shape;338;p15"/>
          <p:cNvSpPr txBox="1"/>
          <p:nvPr/>
        </p:nvSpPr>
        <p:spPr>
          <a:xfrm>
            <a:off x="3608164" y="8230890"/>
            <a:ext cx="3294300" cy="64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Briefly elaborate on what you want to discuss. </a:t>
            </a:r>
            <a:endParaRPr/>
          </a:p>
        </p:txBody>
      </p:sp>
      <p:grpSp>
        <p:nvGrpSpPr>
          <p:cNvPr id="339" name="Google Shape;339;p15"/>
          <p:cNvGrpSpPr/>
          <p:nvPr/>
        </p:nvGrpSpPr>
        <p:grpSpPr>
          <a:xfrm>
            <a:off x="9587485" y="1121243"/>
            <a:ext cx="1223154" cy="1223154"/>
            <a:chOff x="0" y="0"/>
            <a:chExt cx="1630872" cy="1630872"/>
          </a:xfrm>
        </p:grpSpPr>
        <p:cxnSp>
          <p:nvCxnSpPr>
            <p:cNvPr id="340" name="Google Shape;340;p15"/>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341" name="Google Shape;341;p15"/>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42" name="Google Shape;342;p15"/>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43" name="Google Shape;343;p15"/>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pic>
        <p:nvPicPr>
          <p:cNvPr id="344" name="Google Shape;344;p15"/>
          <p:cNvPicPr preferRelativeResize="0"/>
          <p:nvPr/>
        </p:nvPicPr>
        <p:blipFill>
          <a:blip r:embed="rId7">
            <a:alphaModFix/>
          </a:blip>
          <a:stretch>
            <a:fillRect/>
          </a:stretch>
        </p:blipFill>
        <p:spPr>
          <a:xfrm>
            <a:off x="1356688" y="4100261"/>
            <a:ext cx="1581650" cy="1620865"/>
          </a:xfrm>
          <a:prstGeom prst="rect">
            <a:avLst/>
          </a:prstGeom>
          <a:noFill/>
          <a:ln>
            <a:noFill/>
          </a:ln>
        </p:spPr>
      </p:pic>
      <p:pic>
        <p:nvPicPr>
          <p:cNvPr id="345" name="Google Shape;345;p15"/>
          <p:cNvPicPr preferRelativeResize="0"/>
          <p:nvPr/>
        </p:nvPicPr>
        <p:blipFill>
          <a:blip r:embed="rId8">
            <a:alphaModFix/>
          </a:blip>
          <a:stretch>
            <a:fillRect/>
          </a:stretch>
        </p:blipFill>
        <p:spPr>
          <a:xfrm>
            <a:off x="1356687" y="7316667"/>
            <a:ext cx="1581650" cy="16060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9" name="Shape 349"/>
        <p:cNvGrpSpPr/>
        <p:nvPr/>
      </p:nvGrpSpPr>
      <p:grpSpPr>
        <a:xfrm>
          <a:off x="0" y="0"/>
          <a:ext cx="0" cy="0"/>
          <a:chOff x="0" y="0"/>
          <a:chExt cx="0" cy="0"/>
        </a:xfrm>
      </p:grpSpPr>
      <p:sp>
        <p:nvSpPr>
          <p:cNvPr id="350" name="Google Shape;350;p16"/>
          <p:cNvSpPr/>
          <p:nvPr/>
        </p:nvSpPr>
        <p:spPr>
          <a:xfrm>
            <a:off x="7585163" y="3560063"/>
            <a:ext cx="1358239" cy="1358239"/>
          </a:xfrm>
          <a:custGeom>
            <a:rect b="b" l="l" r="r" t="t"/>
            <a:pathLst>
              <a:path extrusionOk="0" h="1358239" w="1358239">
                <a:moveTo>
                  <a:pt x="0" y="0"/>
                </a:moveTo>
                <a:lnTo>
                  <a:pt x="1358238" y="0"/>
                </a:lnTo>
                <a:lnTo>
                  <a:pt x="1358238" y="1358239"/>
                </a:lnTo>
                <a:lnTo>
                  <a:pt x="0" y="1358239"/>
                </a:lnTo>
                <a:lnTo>
                  <a:pt x="0" y="0"/>
                </a:lnTo>
                <a:close/>
              </a:path>
            </a:pathLst>
          </a:custGeom>
          <a:blipFill rotWithShape="1">
            <a:blip r:embed="rId3">
              <a:alphaModFix/>
            </a:blip>
            <a:stretch>
              <a:fillRect b="0" l="0" r="0" t="0"/>
            </a:stretch>
          </a:blipFill>
          <a:ln>
            <a:noFill/>
          </a:ln>
        </p:spPr>
      </p:sp>
      <p:pic>
        <p:nvPicPr>
          <p:cNvPr id="351" name="Google Shape;351;p16"/>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352" name="Google Shape;352;p16"/>
          <p:cNvPicPr preferRelativeResize="0"/>
          <p:nvPr/>
        </p:nvPicPr>
        <p:blipFill>
          <a:blip r:embed="rId5">
            <a:alphaModFix/>
          </a:blip>
          <a:stretch>
            <a:fillRect/>
          </a:stretch>
        </p:blipFill>
        <p:spPr>
          <a:xfrm>
            <a:off x="16230600" y="5140151"/>
            <a:ext cx="4114800" cy="4121505"/>
          </a:xfrm>
          <a:prstGeom prst="rect">
            <a:avLst/>
          </a:prstGeom>
          <a:noFill/>
          <a:ln>
            <a:noFill/>
          </a:ln>
        </p:spPr>
      </p:pic>
      <p:pic>
        <p:nvPicPr>
          <p:cNvPr id="353" name="Google Shape;353;p16"/>
          <p:cNvPicPr preferRelativeResize="0"/>
          <p:nvPr/>
        </p:nvPicPr>
        <p:blipFill>
          <a:blip r:embed="rId6">
            <a:alphaModFix/>
          </a:blip>
          <a:stretch>
            <a:fillRect/>
          </a:stretch>
        </p:blipFill>
        <p:spPr>
          <a:xfrm>
            <a:off x="1028700" y="1434425"/>
            <a:ext cx="5764500" cy="7858446"/>
          </a:xfrm>
          <a:prstGeom prst="rect">
            <a:avLst/>
          </a:prstGeom>
          <a:noFill/>
          <a:ln>
            <a:noFill/>
          </a:ln>
        </p:spPr>
      </p:pic>
      <p:sp>
        <p:nvSpPr>
          <p:cNvPr id="354" name="Google Shape;354;p16"/>
          <p:cNvSpPr/>
          <p:nvPr/>
        </p:nvSpPr>
        <p:spPr>
          <a:xfrm rot="5400000">
            <a:off x="1286599"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7">
              <a:alphaModFix/>
            </a:blip>
            <a:stretch>
              <a:fillRect b="0" l="0" r="0" t="0"/>
            </a:stretch>
          </a:blipFill>
          <a:ln>
            <a:noFill/>
          </a:ln>
        </p:spPr>
      </p:sp>
      <p:sp>
        <p:nvSpPr>
          <p:cNvPr id="355" name="Google Shape;355;p16"/>
          <p:cNvSpPr txBox="1"/>
          <p:nvPr/>
        </p:nvSpPr>
        <p:spPr>
          <a:xfrm>
            <a:off x="7585163" y="813507"/>
            <a:ext cx="10410600" cy="26601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ROLES &amp; RESPONSIBILITIES</a:t>
            </a:r>
            <a:endParaRPr/>
          </a:p>
        </p:txBody>
      </p:sp>
      <p:grpSp>
        <p:nvGrpSpPr>
          <p:cNvPr id="356" name="Google Shape;356;p16"/>
          <p:cNvGrpSpPr/>
          <p:nvPr/>
        </p:nvGrpSpPr>
        <p:grpSpPr>
          <a:xfrm>
            <a:off x="14793289" y="673887"/>
            <a:ext cx="2466012" cy="822004"/>
            <a:chOff x="0" y="0"/>
            <a:chExt cx="3288015" cy="1096005"/>
          </a:xfrm>
        </p:grpSpPr>
        <p:grpSp>
          <p:nvGrpSpPr>
            <p:cNvPr id="357" name="Google Shape;357;p16"/>
            <p:cNvGrpSpPr/>
            <p:nvPr/>
          </p:nvGrpSpPr>
          <p:grpSpPr>
            <a:xfrm>
              <a:off x="0" y="0"/>
              <a:ext cx="1096005" cy="1096005"/>
              <a:chOff x="0" y="0"/>
              <a:chExt cx="812800" cy="812800"/>
            </a:xfrm>
          </p:grpSpPr>
          <p:sp>
            <p:nvSpPr>
              <p:cNvPr id="358" name="Google Shape;35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6"/>
            <p:cNvGrpSpPr/>
            <p:nvPr/>
          </p:nvGrpSpPr>
          <p:grpSpPr>
            <a:xfrm>
              <a:off x="548002" y="0"/>
              <a:ext cx="1096005" cy="1096005"/>
              <a:chOff x="0" y="0"/>
              <a:chExt cx="812800" cy="812800"/>
            </a:xfrm>
          </p:grpSpPr>
          <p:sp>
            <p:nvSpPr>
              <p:cNvPr id="361" name="Google Shape;36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6"/>
            <p:cNvGrpSpPr/>
            <p:nvPr/>
          </p:nvGrpSpPr>
          <p:grpSpPr>
            <a:xfrm>
              <a:off x="1096005" y="0"/>
              <a:ext cx="1096005" cy="1096005"/>
              <a:chOff x="0" y="0"/>
              <a:chExt cx="812800" cy="812800"/>
            </a:xfrm>
          </p:grpSpPr>
          <p:sp>
            <p:nvSpPr>
              <p:cNvPr id="364" name="Google Shape;3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6"/>
            <p:cNvGrpSpPr/>
            <p:nvPr/>
          </p:nvGrpSpPr>
          <p:grpSpPr>
            <a:xfrm>
              <a:off x="1644007" y="0"/>
              <a:ext cx="1096005" cy="1096005"/>
              <a:chOff x="0" y="0"/>
              <a:chExt cx="812800" cy="812800"/>
            </a:xfrm>
          </p:grpSpPr>
          <p:sp>
            <p:nvSpPr>
              <p:cNvPr id="367" name="Google Shape;36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6"/>
            <p:cNvGrpSpPr/>
            <p:nvPr/>
          </p:nvGrpSpPr>
          <p:grpSpPr>
            <a:xfrm>
              <a:off x="2192010" y="0"/>
              <a:ext cx="1096005" cy="1096005"/>
              <a:chOff x="0" y="0"/>
              <a:chExt cx="812800" cy="812800"/>
            </a:xfrm>
          </p:grpSpPr>
          <p:sp>
            <p:nvSpPr>
              <p:cNvPr id="370" name="Google Shape;37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72" name="Google Shape;372;p16"/>
          <p:cNvSpPr/>
          <p:nvPr/>
        </p:nvSpPr>
        <p:spPr>
          <a:xfrm>
            <a:off x="7836508" y="3811409"/>
            <a:ext cx="855548" cy="855548"/>
          </a:xfrm>
          <a:custGeom>
            <a:rect b="b" l="l" r="r" t="t"/>
            <a:pathLst>
              <a:path extrusionOk="0" h="855548" w="855548">
                <a:moveTo>
                  <a:pt x="0" y="0"/>
                </a:moveTo>
                <a:lnTo>
                  <a:pt x="855548" y="0"/>
                </a:lnTo>
                <a:lnTo>
                  <a:pt x="855548" y="855547"/>
                </a:lnTo>
                <a:lnTo>
                  <a:pt x="0" y="855547"/>
                </a:lnTo>
                <a:lnTo>
                  <a:pt x="0" y="0"/>
                </a:lnTo>
                <a:close/>
              </a:path>
            </a:pathLst>
          </a:custGeom>
          <a:blipFill rotWithShape="1">
            <a:blip r:embed="rId8">
              <a:alphaModFix/>
            </a:blip>
            <a:stretch>
              <a:fillRect b="0" l="0" r="0" t="0"/>
            </a:stretch>
          </a:blipFill>
          <a:ln>
            <a:noFill/>
          </a:ln>
        </p:spPr>
      </p:sp>
      <p:sp>
        <p:nvSpPr>
          <p:cNvPr id="373" name="Google Shape;373;p16"/>
          <p:cNvSpPr txBox="1"/>
          <p:nvPr/>
        </p:nvSpPr>
        <p:spPr>
          <a:xfrm>
            <a:off x="9243929" y="3906659"/>
            <a:ext cx="6782400" cy="7602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EMERGENCY COORDINATOR</a:t>
            </a:r>
            <a:endParaRPr/>
          </a:p>
        </p:txBody>
      </p:sp>
      <p:sp>
        <p:nvSpPr>
          <p:cNvPr id="374" name="Google Shape;374;p16"/>
          <p:cNvSpPr txBox="1"/>
          <p:nvPr/>
        </p:nvSpPr>
        <p:spPr>
          <a:xfrm>
            <a:off x="9337478" y="5619456"/>
            <a:ext cx="6047400" cy="353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Team Alpha, proceed to Sector 4 immediately. Team Bravo, you're on standby for further instructions," Alex directed, the clarity of their voice cutting through the noise.</a:t>
            </a:r>
            <a:endParaRPr/>
          </a:p>
          <a:p>
            <a:pPr indent="0" lvl="0" marL="0" marR="0" rtl="0" algn="l">
              <a:lnSpc>
                <a:spcPct val="100000"/>
              </a:lnSpc>
              <a:spcBef>
                <a:spcPts val="0"/>
              </a:spcBef>
              <a:spcAft>
                <a:spcPts val="0"/>
              </a:spcAft>
              <a:buNone/>
            </a:pPr>
            <a:r>
              <a:t/>
            </a:r>
            <a:endParaRPr b="0" i="0" sz="209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As the situation evolved, Alex's strategic decisions and quick thinking ensured that every resource was utilized efficiently, and every life was given the highest priority. The team, inspired by Alex's leadership, worked tirelessly, knowing that their efforts were making a significant difference.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8" name="Shape 378"/>
        <p:cNvGrpSpPr/>
        <p:nvPr/>
      </p:nvGrpSpPr>
      <p:grpSpPr>
        <a:xfrm>
          <a:off x="0" y="0"/>
          <a:ext cx="0" cy="0"/>
          <a:chOff x="0" y="0"/>
          <a:chExt cx="0" cy="0"/>
        </a:xfrm>
      </p:grpSpPr>
      <p:sp>
        <p:nvSpPr>
          <p:cNvPr id="379" name="Google Shape;379;p17"/>
          <p:cNvSpPr/>
          <p:nvPr/>
        </p:nvSpPr>
        <p:spPr>
          <a:xfrm>
            <a:off x="-302581" y="9702047"/>
            <a:ext cx="18590581" cy="18590581"/>
          </a:xfrm>
          <a:custGeom>
            <a:rect b="b" l="l" r="r" t="t"/>
            <a:pathLst>
              <a:path extrusionOk="0" h="18590581" w="18590581">
                <a:moveTo>
                  <a:pt x="0" y="0"/>
                </a:moveTo>
                <a:lnTo>
                  <a:pt x="18590581" y="0"/>
                </a:lnTo>
                <a:lnTo>
                  <a:pt x="18590581" y="18590582"/>
                </a:lnTo>
                <a:lnTo>
                  <a:pt x="0" y="18590582"/>
                </a:lnTo>
                <a:lnTo>
                  <a:pt x="0" y="0"/>
                </a:lnTo>
                <a:close/>
              </a:path>
            </a:pathLst>
          </a:custGeom>
          <a:blipFill rotWithShape="1">
            <a:blip r:embed="rId3">
              <a:alphaModFix/>
            </a:blip>
            <a:stretch>
              <a:fillRect b="0" l="0" r="0" t="0"/>
            </a:stretch>
          </a:blipFill>
          <a:ln>
            <a:noFill/>
          </a:ln>
        </p:spPr>
      </p:sp>
      <p:pic>
        <p:nvPicPr>
          <p:cNvPr id="380" name="Google Shape;380;p17"/>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381" name="Google Shape;381;p17"/>
          <p:cNvPicPr preferRelativeResize="0"/>
          <p:nvPr/>
        </p:nvPicPr>
        <p:blipFill>
          <a:blip r:embed="rId5">
            <a:alphaModFix/>
          </a:blip>
          <a:stretch>
            <a:fillRect/>
          </a:stretch>
        </p:blipFill>
        <p:spPr>
          <a:xfrm>
            <a:off x="10058100" y="1627900"/>
            <a:ext cx="6818225" cy="6829325"/>
          </a:xfrm>
          <a:prstGeom prst="rect">
            <a:avLst/>
          </a:prstGeom>
          <a:noFill/>
          <a:ln>
            <a:noFill/>
          </a:ln>
        </p:spPr>
      </p:pic>
      <p:sp>
        <p:nvSpPr>
          <p:cNvPr id="382" name="Google Shape;382;p17"/>
          <p:cNvSpPr/>
          <p:nvPr/>
        </p:nvSpPr>
        <p:spPr>
          <a:xfrm rot="5400000">
            <a:off x="1286599"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grpSp>
        <p:nvGrpSpPr>
          <p:cNvPr id="383" name="Google Shape;383;p17"/>
          <p:cNvGrpSpPr/>
          <p:nvPr/>
        </p:nvGrpSpPr>
        <p:grpSpPr>
          <a:xfrm>
            <a:off x="7610950" y="6239775"/>
            <a:ext cx="1223154" cy="1223154"/>
            <a:chOff x="0" y="0"/>
            <a:chExt cx="1630872" cy="1630872"/>
          </a:xfrm>
        </p:grpSpPr>
        <p:cxnSp>
          <p:nvCxnSpPr>
            <p:cNvPr id="384" name="Google Shape;384;p17"/>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385" name="Google Shape;385;p17"/>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86" name="Google Shape;386;p17"/>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87" name="Google Shape;387;p17"/>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grpSp>
        <p:nvGrpSpPr>
          <p:cNvPr id="388" name="Google Shape;388;p17"/>
          <p:cNvGrpSpPr/>
          <p:nvPr/>
        </p:nvGrpSpPr>
        <p:grpSpPr>
          <a:xfrm>
            <a:off x="16647723" y="489626"/>
            <a:ext cx="1223154" cy="1223154"/>
            <a:chOff x="0" y="0"/>
            <a:chExt cx="1630872" cy="1630872"/>
          </a:xfrm>
        </p:grpSpPr>
        <p:cxnSp>
          <p:nvCxnSpPr>
            <p:cNvPr id="389" name="Google Shape;389;p17"/>
            <p:cNvCxnSpPr/>
            <p:nvPr/>
          </p:nvCxnSpPr>
          <p:spPr>
            <a:xfrm>
              <a:off x="0" y="815436"/>
              <a:ext cx="1630872" cy="0"/>
            </a:xfrm>
            <a:prstGeom prst="straightConnector1">
              <a:avLst/>
            </a:prstGeom>
            <a:noFill/>
            <a:ln cap="flat" cmpd="sng" w="49950">
              <a:solidFill>
                <a:srgbClr val="FFFFFF"/>
              </a:solidFill>
              <a:prstDash val="solid"/>
              <a:round/>
              <a:headEnd len="sm" w="sm" type="none"/>
              <a:tailEnd len="sm" w="sm" type="none"/>
            </a:ln>
          </p:spPr>
        </p:cxnSp>
        <p:cxnSp>
          <p:nvCxnSpPr>
            <p:cNvPr id="390" name="Google Shape;390;p17"/>
            <p:cNvCxnSpPr/>
            <p:nvPr/>
          </p:nvCxnSpPr>
          <p:spPr>
            <a:xfrm>
              <a:off x="251292" y="238836"/>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91" name="Google Shape;391;p17"/>
            <p:cNvCxnSpPr/>
            <p:nvPr/>
          </p:nvCxnSpPr>
          <p:spPr>
            <a:xfrm flipH="1" rot="10800000">
              <a:off x="233631" y="256497"/>
              <a:ext cx="1153201" cy="1153201"/>
            </a:xfrm>
            <a:prstGeom prst="straightConnector1">
              <a:avLst/>
            </a:prstGeom>
            <a:noFill/>
            <a:ln cap="flat" cmpd="sng" w="49950">
              <a:solidFill>
                <a:srgbClr val="FFFFFF"/>
              </a:solidFill>
              <a:prstDash val="solid"/>
              <a:round/>
              <a:headEnd len="sm" w="sm" type="none"/>
              <a:tailEnd len="sm" w="sm" type="none"/>
            </a:ln>
          </p:spPr>
        </p:cxnSp>
        <p:cxnSp>
          <p:nvCxnSpPr>
            <p:cNvPr id="392" name="Google Shape;392;p17"/>
            <p:cNvCxnSpPr/>
            <p:nvPr/>
          </p:nvCxnSpPr>
          <p:spPr>
            <a:xfrm>
              <a:off x="827892" y="0"/>
              <a:ext cx="0" cy="1630872"/>
            </a:xfrm>
            <a:prstGeom prst="straightConnector1">
              <a:avLst/>
            </a:prstGeom>
            <a:noFill/>
            <a:ln cap="flat" cmpd="sng" w="49950">
              <a:solidFill>
                <a:srgbClr val="FFFFFF"/>
              </a:solidFill>
              <a:prstDash val="solid"/>
              <a:round/>
              <a:headEnd len="sm" w="sm" type="none"/>
              <a:tailEnd len="sm" w="sm" type="none"/>
            </a:ln>
          </p:spPr>
        </p:cxnSp>
      </p:grpSp>
      <p:sp>
        <p:nvSpPr>
          <p:cNvPr id="393" name="Google Shape;393;p17"/>
          <p:cNvSpPr txBox="1"/>
          <p:nvPr/>
        </p:nvSpPr>
        <p:spPr>
          <a:xfrm>
            <a:off x="1028700" y="1735600"/>
            <a:ext cx="81105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OUR </a:t>
            </a:r>
            <a:r>
              <a:rPr b="1" i="0" lang="en-US" sz="10411" u="none" cap="none" strike="noStrike">
                <a:solidFill>
                  <a:srgbClr val="FFDE59"/>
                </a:solidFill>
                <a:latin typeface="Impact"/>
                <a:ea typeface="Impact"/>
                <a:cs typeface="Impact"/>
                <a:sym typeface="Impact"/>
              </a:rPr>
              <a:t>PROJECTS</a:t>
            </a:r>
            <a:endParaRPr/>
          </a:p>
        </p:txBody>
      </p:sp>
      <p:sp>
        <p:nvSpPr>
          <p:cNvPr id="394" name="Google Shape;394;p17"/>
          <p:cNvSpPr txBox="1"/>
          <p:nvPr/>
        </p:nvSpPr>
        <p:spPr>
          <a:xfrm>
            <a:off x="1028700" y="3455929"/>
            <a:ext cx="6011700" cy="418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One of our flagship projects focuses on renewable energy, where we are developing innovative technologies to harness solar and wind power. This not only helps reduce our carbon footprint but also provides clean energy alternatives for underserved regions.</a:t>
            </a:r>
            <a:endParaRPr/>
          </a:p>
          <a:p>
            <a:pPr indent="0" lvl="0" marL="0" marR="0" rtl="0" algn="l">
              <a:lnSpc>
                <a:spcPct val="100000"/>
              </a:lnSpc>
              <a:spcBef>
                <a:spcPts val="0"/>
              </a:spcBef>
              <a:spcAft>
                <a:spcPts val="0"/>
              </a:spcAft>
              <a:buNone/>
            </a:pPr>
            <a:r>
              <a:t/>
            </a:r>
            <a:endParaRPr b="0" i="0" sz="209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090" u="none" cap="none" strike="noStrike">
                <a:solidFill>
                  <a:srgbClr val="FFFFFF"/>
                </a:solidFill>
                <a:latin typeface="Arimo"/>
                <a:ea typeface="Arimo"/>
                <a:cs typeface="Arimo"/>
                <a:sym typeface="Arimo"/>
              </a:rPr>
              <a:t>In addition to our environmental efforts, we are deeply committed to enhancing educational opportunities. Our literacy programs and scholarship funds have already touched the lives of countless students, providing them with the tools they need to succeed in an ever-evolving world.</a:t>
            </a:r>
            <a:endParaRPr/>
          </a:p>
        </p:txBody>
      </p:sp>
      <p:pic>
        <p:nvPicPr>
          <p:cNvPr id="395" name="Google Shape;395;p17"/>
          <p:cNvPicPr preferRelativeResize="0"/>
          <p:nvPr/>
        </p:nvPicPr>
        <p:blipFill>
          <a:blip r:embed="rId7">
            <a:alphaModFix/>
          </a:blip>
          <a:stretch>
            <a:fillRect/>
          </a:stretch>
        </p:blipFill>
        <p:spPr>
          <a:xfrm>
            <a:off x="9672878" y="665300"/>
            <a:ext cx="6855969" cy="10287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9" name="Shape 399"/>
        <p:cNvGrpSpPr/>
        <p:nvPr/>
      </p:nvGrpSpPr>
      <p:grpSpPr>
        <a:xfrm>
          <a:off x="0" y="0"/>
          <a:ext cx="0" cy="0"/>
          <a:chOff x="0" y="0"/>
          <a:chExt cx="0" cy="0"/>
        </a:xfrm>
      </p:grpSpPr>
      <p:sp>
        <p:nvSpPr>
          <p:cNvPr id="400" name="Google Shape;400;p18"/>
          <p:cNvSpPr/>
          <p:nvPr/>
        </p:nvSpPr>
        <p:spPr>
          <a:xfrm>
            <a:off x="1028700" y="3453485"/>
            <a:ext cx="2237636" cy="2237636"/>
          </a:xfrm>
          <a:custGeom>
            <a:rect b="b" l="l" r="r" t="t"/>
            <a:pathLst>
              <a:path extrusionOk="0" h="2237636" w="2237636">
                <a:moveTo>
                  <a:pt x="0" y="0"/>
                </a:moveTo>
                <a:lnTo>
                  <a:pt x="2237636" y="0"/>
                </a:lnTo>
                <a:lnTo>
                  <a:pt x="2237636" y="2237636"/>
                </a:lnTo>
                <a:lnTo>
                  <a:pt x="0" y="2237636"/>
                </a:lnTo>
                <a:lnTo>
                  <a:pt x="0" y="0"/>
                </a:lnTo>
                <a:close/>
              </a:path>
            </a:pathLst>
          </a:custGeom>
          <a:blipFill rotWithShape="1">
            <a:blip r:embed="rId3">
              <a:alphaModFix/>
            </a:blip>
            <a:stretch>
              <a:fillRect b="0" l="0" r="0" t="0"/>
            </a:stretch>
          </a:blipFill>
          <a:ln>
            <a:noFill/>
          </a:ln>
        </p:spPr>
      </p:sp>
      <p:sp>
        <p:nvSpPr>
          <p:cNvPr id="401" name="Google Shape;401;p18"/>
          <p:cNvSpPr/>
          <p:nvPr/>
        </p:nvSpPr>
        <p:spPr>
          <a:xfrm>
            <a:off x="1028700" y="6672196"/>
            <a:ext cx="2237636" cy="2237636"/>
          </a:xfrm>
          <a:custGeom>
            <a:rect b="b" l="l" r="r" t="t"/>
            <a:pathLst>
              <a:path extrusionOk="0" h="2237636" w="2237636">
                <a:moveTo>
                  <a:pt x="0" y="0"/>
                </a:moveTo>
                <a:lnTo>
                  <a:pt x="2237636" y="0"/>
                </a:lnTo>
                <a:lnTo>
                  <a:pt x="2237636" y="2237635"/>
                </a:lnTo>
                <a:lnTo>
                  <a:pt x="0" y="2237635"/>
                </a:lnTo>
                <a:lnTo>
                  <a:pt x="0" y="0"/>
                </a:lnTo>
                <a:close/>
              </a:path>
            </a:pathLst>
          </a:custGeom>
          <a:blipFill rotWithShape="1">
            <a:blip r:embed="rId3">
              <a:alphaModFix/>
            </a:blip>
            <a:stretch>
              <a:fillRect b="0" l="0" r="0" t="0"/>
            </a:stretch>
          </a:blipFill>
          <a:ln>
            <a:noFill/>
          </a:ln>
        </p:spPr>
      </p:sp>
      <p:sp>
        <p:nvSpPr>
          <p:cNvPr id="402" name="Google Shape;402;p18"/>
          <p:cNvSpPr/>
          <p:nvPr/>
        </p:nvSpPr>
        <p:spPr>
          <a:xfrm>
            <a:off x="9144000" y="3453485"/>
            <a:ext cx="2237636" cy="2237636"/>
          </a:xfrm>
          <a:custGeom>
            <a:rect b="b" l="l" r="r" t="t"/>
            <a:pathLst>
              <a:path extrusionOk="0" h="2237636" w="2237636">
                <a:moveTo>
                  <a:pt x="0" y="0"/>
                </a:moveTo>
                <a:lnTo>
                  <a:pt x="2237636" y="0"/>
                </a:lnTo>
                <a:lnTo>
                  <a:pt x="2237636" y="2237636"/>
                </a:lnTo>
                <a:lnTo>
                  <a:pt x="0" y="2237636"/>
                </a:lnTo>
                <a:lnTo>
                  <a:pt x="0" y="0"/>
                </a:lnTo>
                <a:close/>
              </a:path>
            </a:pathLst>
          </a:custGeom>
          <a:blipFill rotWithShape="1">
            <a:blip r:embed="rId3">
              <a:alphaModFix/>
            </a:blip>
            <a:stretch>
              <a:fillRect b="0" l="0" r="0" t="0"/>
            </a:stretch>
          </a:blipFill>
          <a:ln>
            <a:noFill/>
          </a:ln>
        </p:spPr>
      </p:sp>
      <p:sp>
        <p:nvSpPr>
          <p:cNvPr id="403" name="Google Shape;403;p18"/>
          <p:cNvSpPr/>
          <p:nvPr/>
        </p:nvSpPr>
        <p:spPr>
          <a:xfrm>
            <a:off x="9144000" y="6672196"/>
            <a:ext cx="2237636" cy="2237636"/>
          </a:xfrm>
          <a:custGeom>
            <a:rect b="b" l="l" r="r" t="t"/>
            <a:pathLst>
              <a:path extrusionOk="0" h="2237636" w="2237636">
                <a:moveTo>
                  <a:pt x="0" y="0"/>
                </a:moveTo>
                <a:lnTo>
                  <a:pt x="2237636" y="0"/>
                </a:lnTo>
                <a:lnTo>
                  <a:pt x="2237636" y="2237635"/>
                </a:lnTo>
                <a:lnTo>
                  <a:pt x="0" y="2237635"/>
                </a:lnTo>
                <a:lnTo>
                  <a:pt x="0" y="0"/>
                </a:lnTo>
                <a:close/>
              </a:path>
            </a:pathLst>
          </a:custGeom>
          <a:blipFill rotWithShape="1">
            <a:blip r:embed="rId3">
              <a:alphaModFix/>
            </a:blip>
            <a:stretch>
              <a:fillRect b="0" l="0" r="0" t="0"/>
            </a:stretch>
          </a:blipFill>
          <a:ln>
            <a:noFill/>
          </a:ln>
        </p:spPr>
      </p:sp>
      <p:pic>
        <p:nvPicPr>
          <p:cNvPr id="404" name="Google Shape;404;p18"/>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405" name="Google Shape;405;p18"/>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5">
              <a:alphaModFix/>
            </a:blip>
            <a:stretch>
              <a:fillRect b="0" l="0" r="0" t="0"/>
            </a:stretch>
          </a:blipFill>
          <a:ln>
            <a:noFill/>
          </a:ln>
        </p:spPr>
      </p:sp>
      <p:grpSp>
        <p:nvGrpSpPr>
          <p:cNvPr id="406" name="Google Shape;406;p18"/>
          <p:cNvGrpSpPr/>
          <p:nvPr/>
        </p:nvGrpSpPr>
        <p:grpSpPr>
          <a:xfrm>
            <a:off x="11381636" y="1028700"/>
            <a:ext cx="2466012" cy="822004"/>
            <a:chOff x="0" y="0"/>
            <a:chExt cx="3288015" cy="1096005"/>
          </a:xfrm>
        </p:grpSpPr>
        <p:grpSp>
          <p:nvGrpSpPr>
            <p:cNvPr id="407" name="Google Shape;407;p18"/>
            <p:cNvGrpSpPr/>
            <p:nvPr/>
          </p:nvGrpSpPr>
          <p:grpSpPr>
            <a:xfrm>
              <a:off x="0" y="0"/>
              <a:ext cx="1096005" cy="1096005"/>
              <a:chOff x="0" y="0"/>
              <a:chExt cx="812800" cy="812800"/>
            </a:xfrm>
          </p:grpSpPr>
          <p:sp>
            <p:nvSpPr>
              <p:cNvPr id="408" name="Google Shape;40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18"/>
            <p:cNvGrpSpPr/>
            <p:nvPr/>
          </p:nvGrpSpPr>
          <p:grpSpPr>
            <a:xfrm>
              <a:off x="548002" y="0"/>
              <a:ext cx="1096005" cy="1096005"/>
              <a:chOff x="0" y="0"/>
              <a:chExt cx="812800" cy="812800"/>
            </a:xfrm>
          </p:grpSpPr>
          <p:sp>
            <p:nvSpPr>
              <p:cNvPr id="411" name="Google Shape;41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18"/>
            <p:cNvGrpSpPr/>
            <p:nvPr/>
          </p:nvGrpSpPr>
          <p:grpSpPr>
            <a:xfrm>
              <a:off x="1096005" y="0"/>
              <a:ext cx="1096005" cy="1096005"/>
              <a:chOff x="0" y="0"/>
              <a:chExt cx="812800" cy="812800"/>
            </a:xfrm>
          </p:grpSpPr>
          <p:sp>
            <p:nvSpPr>
              <p:cNvPr id="414" name="Google Shape;41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18"/>
            <p:cNvGrpSpPr/>
            <p:nvPr/>
          </p:nvGrpSpPr>
          <p:grpSpPr>
            <a:xfrm>
              <a:off x="1644007" y="0"/>
              <a:ext cx="1096005" cy="1096005"/>
              <a:chOff x="0" y="0"/>
              <a:chExt cx="812800" cy="812800"/>
            </a:xfrm>
          </p:grpSpPr>
          <p:sp>
            <p:nvSpPr>
              <p:cNvPr id="417" name="Google Shape;41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18"/>
            <p:cNvGrpSpPr/>
            <p:nvPr/>
          </p:nvGrpSpPr>
          <p:grpSpPr>
            <a:xfrm>
              <a:off x="2192010" y="0"/>
              <a:ext cx="1096005" cy="1096005"/>
              <a:chOff x="0" y="0"/>
              <a:chExt cx="812800" cy="812800"/>
            </a:xfrm>
          </p:grpSpPr>
          <p:sp>
            <p:nvSpPr>
              <p:cNvPr id="420" name="Google Shape;4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2" name="Google Shape;422;p18"/>
          <p:cNvGrpSpPr/>
          <p:nvPr/>
        </p:nvGrpSpPr>
        <p:grpSpPr>
          <a:xfrm>
            <a:off x="15246466" y="8909831"/>
            <a:ext cx="2466012" cy="822004"/>
            <a:chOff x="0" y="0"/>
            <a:chExt cx="3288015" cy="1096005"/>
          </a:xfrm>
        </p:grpSpPr>
        <p:grpSp>
          <p:nvGrpSpPr>
            <p:cNvPr id="423" name="Google Shape;423;p18"/>
            <p:cNvGrpSpPr/>
            <p:nvPr/>
          </p:nvGrpSpPr>
          <p:grpSpPr>
            <a:xfrm>
              <a:off x="0" y="0"/>
              <a:ext cx="1096005" cy="1096005"/>
              <a:chOff x="0" y="0"/>
              <a:chExt cx="812800" cy="812800"/>
            </a:xfrm>
          </p:grpSpPr>
          <p:sp>
            <p:nvSpPr>
              <p:cNvPr id="424" name="Google Shape;42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18"/>
            <p:cNvGrpSpPr/>
            <p:nvPr/>
          </p:nvGrpSpPr>
          <p:grpSpPr>
            <a:xfrm>
              <a:off x="548002" y="0"/>
              <a:ext cx="1096005" cy="1096005"/>
              <a:chOff x="0" y="0"/>
              <a:chExt cx="812800" cy="812800"/>
            </a:xfrm>
          </p:grpSpPr>
          <p:sp>
            <p:nvSpPr>
              <p:cNvPr id="427" name="Google Shape;42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18"/>
            <p:cNvGrpSpPr/>
            <p:nvPr/>
          </p:nvGrpSpPr>
          <p:grpSpPr>
            <a:xfrm>
              <a:off x="1096005" y="0"/>
              <a:ext cx="1096005" cy="1096005"/>
              <a:chOff x="0" y="0"/>
              <a:chExt cx="812800" cy="812800"/>
            </a:xfrm>
          </p:grpSpPr>
          <p:sp>
            <p:nvSpPr>
              <p:cNvPr id="430" name="Google Shape;43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18"/>
            <p:cNvGrpSpPr/>
            <p:nvPr/>
          </p:nvGrpSpPr>
          <p:grpSpPr>
            <a:xfrm>
              <a:off x="1644007" y="0"/>
              <a:ext cx="1096005" cy="1096005"/>
              <a:chOff x="0" y="0"/>
              <a:chExt cx="812800" cy="812800"/>
            </a:xfrm>
          </p:grpSpPr>
          <p:sp>
            <p:nvSpPr>
              <p:cNvPr id="433" name="Google Shape;4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8"/>
            <p:cNvGrpSpPr/>
            <p:nvPr/>
          </p:nvGrpSpPr>
          <p:grpSpPr>
            <a:xfrm>
              <a:off x="2192010" y="0"/>
              <a:ext cx="1096005" cy="1096005"/>
              <a:chOff x="0" y="0"/>
              <a:chExt cx="812800" cy="812800"/>
            </a:xfrm>
          </p:grpSpPr>
          <p:sp>
            <p:nvSpPr>
              <p:cNvPr id="436" name="Google Shape;4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38" name="Google Shape;438;p18"/>
          <p:cNvSpPr txBox="1"/>
          <p:nvPr/>
        </p:nvSpPr>
        <p:spPr>
          <a:xfrm>
            <a:off x="1028700" y="1541342"/>
            <a:ext cx="9493213" cy="1422641"/>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WHAT WE OFFER</a:t>
            </a:r>
            <a:endParaRPr/>
          </a:p>
        </p:txBody>
      </p:sp>
      <p:sp>
        <p:nvSpPr>
          <p:cNvPr id="439" name="Google Shape;439;p18"/>
          <p:cNvSpPr txBox="1"/>
          <p:nvPr/>
        </p:nvSpPr>
        <p:spPr>
          <a:xfrm>
            <a:off x="3546749" y="3808166"/>
            <a:ext cx="3870752" cy="764137"/>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SERVICE ONE</a:t>
            </a:r>
            <a:endParaRPr/>
          </a:p>
        </p:txBody>
      </p:sp>
      <p:sp>
        <p:nvSpPr>
          <p:cNvPr id="440" name="Google Shape;440;p18"/>
          <p:cNvSpPr txBox="1"/>
          <p:nvPr/>
        </p:nvSpPr>
        <p:spPr>
          <a:xfrm>
            <a:off x="11688586" y="3808166"/>
            <a:ext cx="4032753" cy="764137"/>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SERVICE TWO</a:t>
            </a:r>
            <a:endParaRPr/>
          </a:p>
        </p:txBody>
      </p:sp>
      <p:sp>
        <p:nvSpPr>
          <p:cNvPr id="441" name="Google Shape;441;p18"/>
          <p:cNvSpPr txBox="1"/>
          <p:nvPr/>
        </p:nvSpPr>
        <p:spPr>
          <a:xfrm>
            <a:off x="3546750" y="6801350"/>
            <a:ext cx="4395600" cy="720600"/>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SERVICE THREE</a:t>
            </a:r>
            <a:endParaRPr/>
          </a:p>
        </p:txBody>
      </p:sp>
      <p:sp>
        <p:nvSpPr>
          <p:cNvPr id="442" name="Google Shape;442;p18"/>
          <p:cNvSpPr txBox="1"/>
          <p:nvPr/>
        </p:nvSpPr>
        <p:spPr>
          <a:xfrm>
            <a:off x="11688586" y="6801362"/>
            <a:ext cx="4032753" cy="764137"/>
          </a:xfrm>
          <a:prstGeom prst="rect">
            <a:avLst/>
          </a:prstGeom>
          <a:noFill/>
          <a:ln>
            <a:noFill/>
          </a:ln>
        </p:spPr>
        <p:txBody>
          <a:bodyPr anchorCtr="0" anchor="t" bIns="0" lIns="0" spcFirstLastPara="1" rIns="0" wrap="square" tIns="0">
            <a:spAutoFit/>
          </a:bodyPr>
          <a:lstStyle/>
          <a:p>
            <a:pPr indent="0" lvl="0" marL="0" marR="0" rtl="0" algn="l">
              <a:lnSpc>
                <a:spcPct val="82996"/>
              </a:lnSpc>
              <a:spcBef>
                <a:spcPts val="0"/>
              </a:spcBef>
              <a:spcAft>
                <a:spcPts val="0"/>
              </a:spcAft>
              <a:buNone/>
            </a:pPr>
            <a:r>
              <a:rPr b="1" i="0" lang="en-US" sz="5640" u="none" cap="none" strike="noStrike">
                <a:solidFill>
                  <a:srgbClr val="FFFFFF"/>
                </a:solidFill>
                <a:latin typeface="Impact"/>
                <a:ea typeface="Impact"/>
                <a:cs typeface="Impact"/>
                <a:sym typeface="Impact"/>
              </a:rPr>
              <a:t>SERVICE FOUR</a:t>
            </a:r>
            <a:endParaRPr/>
          </a:p>
        </p:txBody>
      </p:sp>
      <p:sp>
        <p:nvSpPr>
          <p:cNvPr id="443" name="Google Shape;443;p18"/>
          <p:cNvSpPr txBox="1"/>
          <p:nvPr/>
        </p:nvSpPr>
        <p:spPr>
          <a:xfrm>
            <a:off x="3546749" y="4580330"/>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444" name="Google Shape;444;p18"/>
          <p:cNvSpPr txBox="1"/>
          <p:nvPr/>
        </p:nvSpPr>
        <p:spPr>
          <a:xfrm>
            <a:off x="11688586" y="4580330"/>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445" name="Google Shape;445;p18"/>
          <p:cNvSpPr txBox="1"/>
          <p:nvPr/>
        </p:nvSpPr>
        <p:spPr>
          <a:xfrm>
            <a:off x="3546749" y="7573527"/>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446" name="Google Shape;446;p18"/>
          <p:cNvSpPr txBox="1"/>
          <p:nvPr/>
        </p:nvSpPr>
        <p:spPr>
          <a:xfrm>
            <a:off x="11688586" y="7573527"/>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pic>
        <p:nvPicPr>
          <p:cNvPr id="447" name="Google Shape;447;p18"/>
          <p:cNvPicPr preferRelativeResize="0"/>
          <p:nvPr/>
        </p:nvPicPr>
        <p:blipFill>
          <a:blip r:embed="rId6">
            <a:alphaModFix/>
          </a:blip>
          <a:stretch>
            <a:fillRect/>
          </a:stretch>
        </p:blipFill>
        <p:spPr>
          <a:xfrm>
            <a:off x="1265775" y="3779204"/>
            <a:ext cx="1510125" cy="1697497"/>
          </a:xfrm>
          <a:prstGeom prst="rect">
            <a:avLst/>
          </a:prstGeom>
          <a:noFill/>
          <a:ln>
            <a:noFill/>
          </a:ln>
        </p:spPr>
      </p:pic>
      <p:pic>
        <p:nvPicPr>
          <p:cNvPr id="448" name="Google Shape;448;p18"/>
          <p:cNvPicPr preferRelativeResize="0"/>
          <p:nvPr/>
        </p:nvPicPr>
        <p:blipFill>
          <a:blip r:embed="rId7">
            <a:alphaModFix/>
          </a:blip>
          <a:stretch>
            <a:fillRect/>
          </a:stretch>
        </p:blipFill>
        <p:spPr>
          <a:xfrm>
            <a:off x="1586960" y="6983146"/>
            <a:ext cx="1121115" cy="1615725"/>
          </a:xfrm>
          <a:prstGeom prst="rect">
            <a:avLst/>
          </a:prstGeom>
          <a:noFill/>
          <a:ln>
            <a:noFill/>
          </a:ln>
        </p:spPr>
      </p:pic>
      <p:pic>
        <p:nvPicPr>
          <p:cNvPr id="449" name="Google Shape;449;p18"/>
          <p:cNvPicPr preferRelativeResize="0"/>
          <p:nvPr/>
        </p:nvPicPr>
        <p:blipFill>
          <a:blip r:embed="rId8">
            <a:alphaModFix/>
          </a:blip>
          <a:stretch>
            <a:fillRect/>
          </a:stretch>
        </p:blipFill>
        <p:spPr>
          <a:xfrm>
            <a:off x="9542392" y="3779199"/>
            <a:ext cx="1440833" cy="1697500"/>
          </a:xfrm>
          <a:prstGeom prst="rect">
            <a:avLst/>
          </a:prstGeom>
          <a:noFill/>
          <a:ln>
            <a:noFill/>
          </a:ln>
        </p:spPr>
      </p:pic>
      <p:pic>
        <p:nvPicPr>
          <p:cNvPr id="450" name="Google Shape;450;p18"/>
          <p:cNvPicPr preferRelativeResize="0"/>
          <p:nvPr/>
        </p:nvPicPr>
        <p:blipFill>
          <a:blip r:embed="rId9">
            <a:alphaModFix/>
          </a:blip>
          <a:stretch>
            <a:fillRect/>
          </a:stretch>
        </p:blipFill>
        <p:spPr>
          <a:xfrm>
            <a:off x="9454952" y="6983149"/>
            <a:ext cx="1615725" cy="1615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4" name="Shape 454"/>
        <p:cNvGrpSpPr/>
        <p:nvPr/>
      </p:nvGrpSpPr>
      <p:grpSpPr>
        <a:xfrm>
          <a:off x="0" y="0"/>
          <a:ext cx="0" cy="0"/>
          <a:chOff x="0" y="0"/>
          <a:chExt cx="0" cy="0"/>
        </a:xfrm>
      </p:grpSpPr>
      <p:sp>
        <p:nvSpPr>
          <p:cNvPr id="455" name="Google Shape;455;p19"/>
          <p:cNvSpPr/>
          <p:nvPr/>
        </p:nvSpPr>
        <p:spPr>
          <a:xfrm rot="5400000">
            <a:off x="-683192" y="-16360013"/>
            <a:ext cx="19822391" cy="19822391"/>
          </a:xfrm>
          <a:custGeom>
            <a:rect b="b" l="l" r="r" t="t"/>
            <a:pathLst>
              <a:path extrusionOk="0" h="19822391" w="19822391">
                <a:moveTo>
                  <a:pt x="0" y="0"/>
                </a:moveTo>
                <a:lnTo>
                  <a:pt x="19822390" y="0"/>
                </a:lnTo>
                <a:lnTo>
                  <a:pt x="19822390" y="19822391"/>
                </a:lnTo>
                <a:lnTo>
                  <a:pt x="0" y="19822391"/>
                </a:lnTo>
                <a:lnTo>
                  <a:pt x="0" y="0"/>
                </a:lnTo>
                <a:close/>
              </a:path>
            </a:pathLst>
          </a:custGeom>
          <a:blipFill rotWithShape="1">
            <a:blip r:embed="rId3">
              <a:alphaModFix/>
            </a:blip>
            <a:stretch>
              <a:fillRect b="0" l="0" r="0" t="0"/>
            </a:stretch>
          </a:blipFill>
          <a:ln>
            <a:noFill/>
          </a:ln>
        </p:spPr>
      </p:sp>
      <p:pic>
        <p:nvPicPr>
          <p:cNvPr id="456" name="Google Shape;456;p19"/>
          <p:cNvPicPr preferRelativeResize="0"/>
          <p:nvPr/>
        </p:nvPicPr>
        <p:blipFill>
          <a:blip r:embed="rId4">
            <a:alphaModFix/>
          </a:blip>
          <a:stretch>
            <a:fillRect/>
          </a:stretch>
        </p:blipFill>
        <p:spPr>
          <a:xfrm>
            <a:off x="0" y="0"/>
            <a:ext cx="18288000" cy="10287000"/>
          </a:xfrm>
          <a:prstGeom prst="rect">
            <a:avLst/>
          </a:prstGeom>
          <a:noFill/>
          <a:ln>
            <a:noFill/>
          </a:ln>
        </p:spPr>
      </p:pic>
      <p:pic>
        <p:nvPicPr>
          <p:cNvPr id="457" name="Google Shape;457;p19"/>
          <p:cNvPicPr preferRelativeResize="0"/>
          <p:nvPr/>
        </p:nvPicPr>
        <p:blipFill>
          <a:blip r:embed="rId5">
            <a:alphaModFix/>
          </a:blip>
          <a:stretch>
            <a:fillRect/>
          </a:stretch>
        </p:blipFill>
        <p:spPr>
          <a:xfrm>
            <a:off x="1028700" y="4136250"/>
            <a:ext cx="16390559" cy="5122050"/>
          </a:xfrm>
          <a:prstGeom prst="rect">
            <a:avLst/>
          </a:prstGeom>
          <a:noFill/>
          <a:ln>
            <a:noFill/>
          </a:ln>
        </p:spPr>
      </p:pic>
      <p:sp>
        <p:nvSpPr>
          <p:cNvPr id="458" name="Google Shape;458;p19"/>
          <p:cNvSpPr/>
          <p:nvPr/>
        </p:nvSpPr>
        <p:spPr>
          <a:xfrm rot="5400000">
            <a:off x="17064022" y="231727"/>
            <a:ext cx="390556" cy="906354"/>
          </a:xfrm>
          <a:custGeom>
            <a:rect b="b" l="l" r="r" t="t"/>
            <a:pathLst>
              <a:path extrusionOk="0" h="906354" w="390556">
                <a:moveTo>
                  <a:pt x="0" y="0"/>
                </a:moveTo>
                <a:lnTo>
                  <a:pt x="390556" y="0"/>
                </a:lnTo>
                <a:lnTo>
                  <a:pt x="390556" y="906354"/>
                </a:lnTo>
                <a:lnTo>
                  <a:pt x="0" y="906354"/>
                </a:lnTo>
                <a:lnTo>
                  <a:pt x="0" y="0"/>
                </a:lnTo>
                <a:close/>
              </a:path>
            </a:pathLst>
          </a:custGeom>
          <a:blipFill rotWithShape="1">
            <a:blip r:embed="rId6">
              <a:alphaModFix/>
            </a:blip>
            <a:stretch>
              <a:fillRect b="0" l="0" r="0" t="0"/>
            </a:stretch>
          </a:blipFill>
          <a:ln>
            <a:noFill/>
          </a:ln>
        </p:spPr>
      </p:sp>
      <p:grpSp>
        <p:nvGrpSpPr>
          <p:cNvPr id="459" name="Google Shape;459;p19"/>
          <p:cNvGrpSpPr/>
          <p:nvPr/>
        </p:nvGrpSpPr>
        <p:grpSpPr>
          <a:xfrm>
            <a:off x="13704962" y="1766836"/>
            <a:ext cx="2466012" cy="822004"/>
            <a:chOff x="0" y="0"/>
            <a:chExt cx="3288015" cy="1096005"/>
          </a:xfrm>
        </p:grpSpPr>
        <p:grpSp>
          <p:nvGrpSpPr>
            <p:cNvPr id="460" name="Google Shape;460;p19"/>
            <p:cNvGrpSpPr/>
            <p:nvPr/>
          </p:nvGrpSpPr>
          <p:grpSpPr>
            <a:xfrm>
              <a:off x="0" y="0"/>
              <a:ext cx="1096005" cy="1096005"/>
              <a:chOff x="0" y="0"/>
              <a:chExt cx="812800" cy="812800"/>
            </a:xfrm>
          </p:grpSpPr>
          <p:sp>
            <p:nvSpPr>
              <p:cNvPr id="461" name="Google Shape;4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9"/>
            <p:cNvGrpSpPr/>
            <p:nvPr/>
          </p:nvGrpSpPr>
          <p:grpSpPr>
            <a:xfrm>
              <a:off x="548002" y="0"/>
              <a:ext cx="1096005" cy="1096005"/>
              <a:chOff x="0" y="0"/>
              <a:chExt cx="812800" cy="812800"/>
            </a:xfrm>
          </p:grpSpPr>
          <p:sp>
            <p:nvSpPr>
              <p:cNvPr id="464" name="Google Shape;4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19"/>
            <p:cNvGrpSpPr/>
            <p:nvPr/>
          </p:nvGrpSpPr>
          <p:grpSpPr>
            <a:xfrm>
              <a:off x="1096005" y="0"/>
              <a:ext cx="1096005" cy="1096005"/>
              <a:chOff x="0" y="0"/>
              <a:chExt cx="812800" cy="812800"/>
            </a:xfrm>
          </p:grpSpPr>
          <p:sp>
            <p:nvSpPr>
              <p:cNvPr id="467" name="Google Shape;4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9"/>
            <p:cNvGrpSpPr/>
            <p:nvPr/>
          </p:nvGrpSpPr>
          <p:grpSpPr>
            <a:xfrm>
              <a:off x="1644007" y="0"/>
              <a:ext cx="1096005" cy="1096005"/>
              <a:chOff x="0" y="0"/>
              <a:chExt cx="812800" cy="812800"/>
            </a:xfrm>
          </p:grpSpPr>
          <p:sp>
            <p:nvSpPr>
              <p:cNvPr id="470" name="Google Shape;4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9"/>
            <p:cNvGrpSpPr/>
            <p:nvPr/>
          </p:nvGrpSpPr>
          <p:grpSpPr>
            <a:xfrm>
              <a:off x="2192010" y="0"/>
              <a:ext cx="1096005" cy="1096005"/>
              <a:chOff x="0" y="0"/>
              <a:chExt cx="812800" cy="812800"/>
            </a:xfrm>
          </p:grpSpPr>
          <p:sp>
            <p:nvSpPr>
              <p:cNvPr id="473" name="Google Shape;4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75" name="Google Shape;475;p19"/>
          <p:cNvSpPr txBox="1"/>
          <p:nvPr/>
        </p:nvSpPr>
        <p:spPr>
          <a:xfrm>
            <a:off x="1028700" y="1190625"/>
            <a:ext cx="12775200" cy="1330200"/>
          </a:xfrm>
          <a:prstGeom prst="rect">
            <a:avLst/>
          </a:prstGeom>
          <a:noFill/>
          <a:ln>
            <a:noFill/>
          </a:ln>
        </p:spPr>
        <p:txBody>
          <a:bodyPr anchorCtr="0" anchor="t" bIns="0" lIns="0" spcFirstLastPara="1" rIns="0" wrap="square" tIns="0">
            <a:spAutoFit/>
          </a:bodyPr>
          <a:lstStyle/>
          <a:p>
            <a:pPr indent="0" lvl="0" marL="0" marR="0" rtl="0" algn="l">
              <a:lnSpc>
                <a:spcPct val="82998"/>
              </a:lnSpc>
              <a:spcBef>
                <a:spcPts val="0"/>
              </a:spcBef>
              <a:spcAft>
                <a:spcPts val="0"/>
              </a:spcAft>
              <a:buNone/>
            </a:pPr>
            <a:r>
              <a:rPr b="1" i="0" lang="en-US" sz="10411" u="none" cap="none" strike="noStrike">
                <a:solidFill>
                  <a:srgbClr val="FFFFFF"/>
                </a:solidFill>
                <a:latin typeface="Impact"/>
                <a:ea typeface="Impact"/>
                <a:cs typeface="Impact"/>
                <a:sym typeface="Impact"/>
              </a:rPr>
              <a:t>VISUAL REPRESENTATION</a:t>
            </a:r>
            <a:endParaRPr/>
          </a:p>
        </p:txBody>
      </p:sp>
      <p:sp>
        <p:nvSpPr>
          <p:cNvPr id="476" name="Google Shape;476;p19"/>
          <p:cNvSpPr txBox="1"/>
          <p:nvPr/>
        </p:nvSpPr>
        <p:spPr>
          <a:xfrm>
            <a:off x="1028700" y="2565641"/>
            <a:ext cx="10566729"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What can you say about your projects? Share it here!</a:t>
            </a:r>
            <a:endParaRPr/>
          </a:p>
        </p:txBody>
      </p:sp>
      <p:pic>
        <p:nvPicPr>
          <p:cNvPr id="477" name="Google Shape;477;p19"/>
          <p:cNvPicPr preferRelativeResize="0"/>
          <p:nvPr/>
        </p:nvPicPr>
        <p:blipFill>
          <a:blip r:embed="rId7">
            <a:alphaModFix/>
          </a:blip>
          <a:stretch>
            <a:fillRect/>
          </a:stretch>
        </p:blipFill>
        <p:spPr>
          <a:xfrm>
            <a:off x="7090375" y="8226251"/>
            <a:ext cx="4114800" cy="41215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mergency Action Plan">
  <a:themeElements>
    <a:clrScheme name="Office">
      <a:dk1>
        <a:srgbClr val="000000"/>
      </a:dk1>
      <a:lt1>
        <a:srgbClr val="FFFFFF"/>
      </a:lt1>
      <a:dk2>
        <a:srgbClr val="FFDE59"/>
      </a:dk2>
      <a:lt2>
        <a:srgbClr val="888888"/>
      </a:lt2>
      <a:accent1>
        <a:srgbClr val="FFFFFF"/>
      </a:accent1>
      <a:accent2>
        <a:srgbClr val="FFDE59"/>
      </a:accent2>
      <a:accent3>
        <a:srgbClr val="888888"/>
      </a:accent3>
      <a:accent4>
        <a:srgbClr val="FFFFFF"/>
      </a:accent4>
      <a:accent5>
        <a:srgbClr val="FFDE59"/>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