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Fira Sans"/>
      <p:regular r:id="rId25"/>
      <p:bold r:id="rId26"/>
      <p:italic r:id="rId27"/>
      <p:boldItalic r:id="rId28"/>
    </p:embeddedFont>
    <p:embeddedFont>
      <p:font typeface="PT Sans"/>
      <p:regular r:id="rId29"/>
      <p:bold r:id="rId30"/>
      <p:italic r:id="rId31"/>
      <p:boldItalic r:id="rId32"/>
    </p:embeddedFont>
    <p:embeddedFont>
      <p:font typeface="DM Sans"/>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FiraSans-bold.fntdata"/><Relationship Id="rId25" Type="http://schemas.openxmlformats.org/officeDocument/2006/relationships/font" Target="fonts/FiraSans-regular.fntdata"/><Relationship Id="rId28" Type="http://schemas.openxmlformats.org/officeDocument/2006/relationships/font" Target="fonts/FiraSans-boldItalic.fntdata"/><Relationship Id="rId27" Type="http://schemas.openxmlformats.org/officeDocument/2006/relationships/font" Target="fonts/FiraSans-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TSa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TSans-italic.fntdata"/><Relationship Id="rId30" Type="http://schemas.openxmlformats.org/officeDocument/2006/relationships/font" Target="fonts/PTSans-bold.fntdata"/><Relationship Id="rId11" Type="http://schemas.openxmlformats.org/officeDocument/2006/relationships/slide" Target="slides/slide6.xml"/><Relationship Id="rId33" Type="http://schemas.openxmlformats.org/officeDocument/2006/relationships/font" Target="fonts/DMSans-regular.fntdata"/><Relationship Id="rId10" Type="http://schemas.openxmlformats.org/officeDocument/2006/relationships/slide" Target="slides/slide5.xml"/><Relationship Id="rId32" Type="http://schemas.openxmlformats.org/officeDocument/2006/relationships/font" Target="fonts/PTSans-boldItalic.fntdata"/><Relationship Id="rId13" Type="http://schemas.openxmlformats.org/officeDocument/2006/relationships/slide" Target="slides/slide8.xml"/><Relationship Id="rId35" Type="http://schemas.openxmlformats.org/officeDocument/2006/relationships/font" Target="fonts/DMSans-italic.fntdata"/><Relationship Id="rId12" Type="http://schemas.openxmlformats.org/officeDocument/2006/relationships/slide" Target="slides/slide7.xml"/><Relationship Id="rId34" Type="http://schemas.openxmlformats.org/officeDocument/2006/relationships/font" Target="fonts/DMSans-bold.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DMSa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18.png"/><Relationship Id="rId4" Type="http://schemas.openxmlformats.org/officeDocument/2006/relationships/image" Target="../media/image19.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1.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9.png"/><Relationship Id="rId4" Type="http://schemas.openxmlformats.org/officeDocument/2006/relationships/image" Target="../media/image2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9" name="Shape 9"/>
        <p:cNvGrpSpPr/>
        <p:nvPr/>
      </p:nvGrpSpPr>
      <p:grpSpPr>
        <a:xfrm>
          <a:off x="0" y="0"/>
          <a:ext cx="0" cy="0"/>
          <a:chOff x="0" y="0"/>
          <a:chExt cx="0" cy="0"/>
        </a:xfrm>
      </p:grpSpPr>
      <p:sp>
        <p:nvSpPr>
          <p:cNvPr id="10" name="Google Shape;10;p3"/>
          <p:cNvSpPr txBox="1"/>
          <p:nvPr>
            <p:ph idx="1" type="subTitle"/>
          </p:nvPr>
        </p:nvSpPr>
        <p:spPr>
          <a:xfrm>
            <a:off x="4752600" y="4159475"/>
            <a:ext cx="8782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sp>
        <p:nvSpPr>
          <p:cNvPr id="11" name="Google Shape;11;p3"/>
          <p:cNvSpPr txBox="1"/>
          <p:nvPr>
            <p:ph type="title"/>
          </p:nvPr>
        </p:nvSpPr>
        <p:spPr>
          <a:xfrm>
            <a:off x="2509350" y="1562950"/>
            <a:ext cx="132693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dk1"/>
              </a:buClr>
              <a:buSzPts val="8000"/>
              <a:buFont typeface="Fira Sans"/>
              <a:buNone/>
              <a:defRPr i="0" sz="8000" u="none" cap="none" strike="noStrike">
                <a:solidFill>
                  <a:schemeClr val="dk1"/>
                </a:solidFill>
                <a:latin typeface="Fira Sans"/>
                <a:ea typeface="Fira Sans"/>
                <a:cs typeface="Fira Sans"/>
                <a:sym typeface="Fir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12" name="Google Shape;12;p3"/>
          <p:cNvPicPr preferRelativeResize="0"/>
          <p:nvPr/>
        </p:nvPicPr>
        <p:blipFill>
          <a:blip r:embed="rId2">
            <a:alphaModFix/>
          </a:blip>
          <a:stretch>
            <a:fillRect/>
          </a:stretch>
        </p:blipFill>
        <p:spPr>
          <a:xfrm>
            <a:off x="14007425" y="8413550"/>
            <a:ext cx="3849550" cy="1689899"/>
          </a:xfrm>
          <a:prstGeom prst="rect">
            <a:avLst/>
          </a:prstGeom>
          <a:noFill/>
          <a:ln>
            <a:noFill/>
          </a:ln>
        </p:spPr>
      </p:pic>
      <p:pic>
        <p:nvPicPr>
          <p:cNvPr id="13" name="Google Shape;13;p3"/>
          <p:cNvPicPr preferRelativeResize="0"/>
          <p:nvPr/>
        </p:nvPicPr>
        <p:blipFill>
          <a:blip r:embed="rId3">
            <a:alphaModFix/>
          </a:blip>
          <a:stretch>
            <a:fillRect/>
          </a:stretch>
        </p:blipFill>
        <p:spPr>
          <a:xfrm>
            <a:off x="14925445" y="630820"/>
            <a:ext cx="3119125" cy="3190424"/>
          </a:xfrm>
          <a:prstGeom prst="rect">
            <a:avLst/>
          </a:prstGeom>
          <a:noFill/>
          <a:ln>
            <a:noFill/>
          </a:ln>
        </p:spPr>
      </p:pic>
      <p:pic>
        <p:nvPicPr>
          <p:cNvPr id="14" name="Google Shape;14;p3"/>
          <p:cNvPicPr preferRelativeResize="0"/>
          <p:nvPr/>
        </p:nvPicPr>
        <p:blipFill>
          <a:blip r:embed="rId4">
            <a:alphaModFix/>
          </a:blip>
          <a:stretch>
            <a:fillRect/>
          </a:stretch>
        </p:blipFill>
        <p:spPr>
          <a:xfrm>
            <a:off x="-2690812" y="78224"/>
            <a:ext cx="4919462" cy="4114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 name="Shape 15"/>
        <p:cNvGrpSpPr/>
        <p:nvPr/>
      </p:nvGrpSpPr>
      <p:grpSpPr>
        <a:xfrm>
          <a:off x="0" y="0"/>
          <a:ext cx="0" cy="0"/>
          <a:chOff x="0" y="0"/>
          <a:chExt cx="0" cy="0"/>
        </a:xfrm>
      </p:grpSpPr>
      <p:sp>
        <p:nvSpPr>
          <p:cNvPr id="16" name="Google Shape;16;p4"/>
          <p:cNvSpPr txBox="1"/>
          <p:nvPr>
            <p:ph type="title"/>
          </p:nvPr>
        </p:nvSpPr>
        <p:spPr>
          <a:xfrm>
            <a:off x="2509350" y="1562950"/>
            <a:ext cx="13269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4"/>
          <p:cNvSpPr txBox="1"/>
          <p:nvPr>
            <p:ph idx="1" type="body"/>
          </p:nvPr>
        </p:nvSpPr>
        <p:spPr>
          <a:xfrm>
            <a:off x="3072850" y="4372025"/>
            <a:ext cx="7510800" cy="38499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18" name="Google Shape;18;p4"/>
          <p:cNvPicPr preferRelativeResize="0"/>
          <p:nvPr/>
        </p:nvPicPr>
        <p:blipFill>
          <a:blip r:embed="rId2">
            <a:alphaModFix/>
          </a:blip>
          <a:stretch>
            <a:fillRect/>
          </a:stretch>
        </p:blipFill>
        <p:spPr>
          <a:xfrm>
            <a:off x="16103349" y="1448824"/>
            <a:ext cx="2018925" cy="2018925"/>
          </a:xfrm>
          <a:prstGeom prst="rect">
            <a:avLst/>
          </a:prstGeom>
          <a:noFill/>
          <a:ln>
            <a:noFill/>
          </a:ln>
        </p:spPr>
      </p:pic>
      <p:pic>
        <p:nvPicPr>
          <p:cNvPr id="19" name="Google Shape;19;p4"/>
          <p:cNvPicPr preferRelativeResize="0"/>
          <p:nvPr/>
        </p:nvPicPr>
        <p:blipFill>
          <a:blip r:embed="rId3">
            <a:alphaModFix/>
          </a:blip>
          <a:stretch>
            <a:fillRect/>
          </a:stretch>
        </p:blipFill>
        <p:spPr>
          <a:xfrm>
            <a:off x="-295850" y="-1270854"/>
            <a:ext cx="2018914" cy="3387670"/>
          </a:xfrm>
          <a:prstGeom prst="rect">
            <a:avLst/>
          </a:prstGeom>
          <a:noFill/>
          <a:ln>
            <a:noFill/>
          </a:ln>
        </p:spPr>
      </p:pic>
      <p:grpSp>
        <p:nvGrpSpPr>
          <p:cNvPr id="20" name="Google Shape;20;p4"/>
          <p:cNvGrpSpPr/>
          <p:nvPr/>
        </p:nvGrpSpPr>
        <p:grpSpPr>
          <a:xfrm>
            <a:off x="15245982" y="1881436"/>
            <a:ext cx="2197193" cy="705825"/>
            <a:chOff x="31431" y="31298"/>
            <a:chExt cx="2929591" cy="941100"/>
          </a:xfrm>
        </p:grpSpPr>
        <p:cxnSp>
          <p:nvCxnSpPr>
            <p:cNvPr id="21" name="Google Shape;21;p4"/>
            <p:cNvCxnSpPr/>
            <p:nvPr/>
          </p:nvCxnSpPr>
          <p:spPr>
            <a:xfrm flipH="1" rot="10800000">
              <a:off x="31431" y="31298"/>
              <a:ext cx="941100" cy="941100"/>
            </a:xfrm>
            <a:prstGeom prst="straightConnector1">
              <a:avLst/>
            </a:prstGeom>
            <a:noFill/>
            <a:ln cap="flat" cmpd="sng" w="88900">
              <a:solidFill>
                <a:srgbClr val="6E3ECD"/>
              </a:solidFill>
              <a:prstDash val="solid"/>
              <a:round/>
              <a:headEnd len="sm" w="sm" type="none"/>
              <a:tailEnd len="sm" w="sm" type="none"/>
            </a:ln>
          </p:spPr>
        </p:cxnSp>
        <p:cxnSp>
          <p:nvCxnSpPr>
            <p:cNvPr id="22" name="Google Shape;22;p4"/>
            <p:cNvCxnSpPr/>
            <p:nvPr/>
          </p:nvCxnSpPr>
          <p:spPr>
            <a:xfrm flipH="1" rot="10800000">
              <a:off x="540407" y="31298"/>
              <a:ext cx="941100" cy="941100"/>
            </a:xfrm>
            <a:prstGeom prst="straightConnector1">
              <a:avLst/>
            </a:prstGeom>
            <a:noFill/>
            <a:ln cap="flat" cmpd="sng" w="88900">
              <a:solidFill>
                <a:srgbClr val="6E3ECD"/>
              </a:solidFill>
              <a:prstDash val="solid"/>
              <a:round/>
              <a:headEnd len="sm" w="sm" type="none"/>
              <a:tailEnd len="sm" w="sm" type="none"/>
            </a:ln>
          </p:spPr>
        </p:cxnSp>
        <p:cxnSp>
          <p:nvCxnSpPr>
            <p:cNvPr id="23" name="Google Shape;23;p4"/>
            <p:cNvCxnSpPr/>
            <p:nvPr/>
          </p:nvCxnSpPr>
          <p:spPr>
            <a:xfrm flipH="1" rot="10800000">
              <a:off x="1049382" y="31298"/>
              <a:ext cx="941100" cy="941100"/>
            </a:xfrm>
            <a:prstGeom prst="straightConnector1">
              <a:avLst/>
            </a:prstGeom>
            <a:noFill/>
            <a:ln cap="flat" cmpd="sng" w="88900">
              <a:solidFill>
                <a:srgbClr val="6E3ECD"/>
              </a:solidFill>
              <a:prstDash val="solid"/>
              <a:round/>
              <a:headEnd len="sm" w="sm" type="none"/>
              <a:tailEnd len="sm" w="sm" type="none"/>
            </a:ln>
          </p:spPr>
        </p:cxnSp>
        <p:cxnSp>
          <p:nvCxnSpPr>
            <p:cNvPr id="24" name="Google Shape;24;p4"/>
            <p:cNvCxnSpPr/>
            <p:nvPr/>
          </p:nvCxnSpPr>
          <p:spPr>
            <a:xfrm flipH="1" rot="10800000">
              <a:off x="1510946" y="31298"/>
              <a:ext cx="941100" cy="941100"/>
            </a:xfrm>
            <a:prstGeom prst="straightConnector1">
              <a:avLst/>
            </a:prstGeom>
            <a:noFill/>
            <a:ln cap="flat" cmpd="sng" w="88900">
              <a:solidFill>
                <a:srgbClr val="6E3ECD"/>
              </a:solidFill>
              <a:prstDash val="solid"/>
              <a:round/>
              <a:headEnd len="sm" w="sm" type="none"/>
              <a:tailEnd len="sm" w="sm" type="none"/>
            </a:ln>
          </p:spPr>
        </p:cxnSp>
        <p:cxnSp>
          <p:nvCxnSpPr>
            <p:cNvPr id="25" name="Google Shape;25;p4"/>
            <p:cNvCxnSpPr/>
            <p:nvPr/>
          </p:nvCxnSpPr>
          <p:spPr>
            <a:xfrm flipH="1" rot="10800000">
              <a:off x="2019922" y="31298"/>
              <a:ext cx="941100" cy="941100"/>
            </a:xfrm>
            <a:prstGeom prst="straightConnector1">
              <a:avLst/>
            </a:prstGeom>
            <a:noFill/>
            <a:ln cap="flat" cmpd="sng" w="88900">
              <a:solidFill>
                <a:srgbClr val="6E3ECD"/>
              </a:solidFill>
              <a:prstDash val="solid"/>
              <a:round/>
              <a:headEnd len="sm" w="sm" type="none"/>
              <a:tailEnd len="sm" w="sm" type="none"/>
            </a:ln>
          </p:spPr>
        </p:cxn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5"/>
          <p:cNvSpPr txBox="1"/>
          <p:nvPr>
            <p:ph idx="1" type="body"/>
          </p:nvPr>
        </p:nvSpPr>
        <p:spPr>
          <a:xfrm>
            <a:off x="3818013" y="66567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sp>
        <p:nvSpPr>
          <p:cNvPr id="28" name="Google Shape;28;p5"/>
          <p:cNvSpPr txBox="1"/>
          <p:nvPr>
            <p:ph type="title"/>
          </p:nvPr>
        </p:nvSpPr>
        <p:spPr>
          <a:xfrm>
            <a:off x="2509350" y="1562950"/>
            <a:ext cx="132693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dk1"/>
              </a:buClr>
              <a:buSzPts val="8000"/>
              <a:buFont typeface="Fira Sans"/>
              <a:buNone/>
              <a:defRPr i="0" sz="8000" u="none" cap="none" strike="noStrike">
                <a:solidFill>
                  <a:schemeClr val="dk1"/>
                </a:solidFill>
                <a:latin typeface="Fira Sans"/>
                <a:ea typeface="Fira Sans"/>
                <a:cs typeface="Fira Sans"/>
                <a:sym typeface="Fir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29" name="Google Shape;29;p5"/>
          <p:cNvPicPr preferRelativeResize="0"/>
          <p:nvPr/>
        </p:nvPicPr>
        <p:blipFill>
          <a:blip r:embed="rId2">
            <a:alphaModFix/>
          </a:blip>
          <a:stretch>
            <a:fillRect/>
          </a:stretch>
        </p:blipFill>
        <p:spPr>
          <a:xfrm>
            <a:off x="17259301" y="5901551"/>
            <a:ext cx="4114800" cy="4114800"/>
          </a:xfrm>
          <a:prstGeom prst="rect">
            <a:avLst/>
          </a:prstGeom>
          <a:noFill/>
          <a:ln>
            <a:noFill/>
          </a:ln>
        </p:spPr>
      </p:pic>
      <p:pic>
        <p:nvPicPr>
          <p:cNvPr id="30" name="Google Shape;30;p5"/>
          <p:cNvPicPr preferRelativeResize="0"/>
          <p:nvPr/>
        </p:nvPicPr>
        <p:blipFill>
          <a:blip r:embed="rId3">
            <a:alphaModFix/>
          </a:blip>
          <a:stretch>
            <a:fillRect/>
          </a:stretch>
        </p:blipFill>
        <p:spPr>
          <a:xfrm>
            <a:off x="11590425" y="9259421"/>
            <a:ext cx="3849550" cy="1687229"/>
          </a:xfrm>
          <a:prstGeom prst="rect">
            <a:avLst/>
          </a:prstGeom>
          <a:noFill/>
          <a:ln>
            <a:noFill/>
          </a:ln>
        </p:spPr>
      </p:pic>
      <p:pic>
        <p:nvPicPr>
          <p:cNvPr id="31" name="Google Shape;31;p5"/>
          <p:cNvPicPr preferRelativeResize="0"/>
          <p:nvPr/>
        </p:nvPicPr>
        <p:blipFill>
          <a:blip r:embed="rId4">
            <a:alphaModFix/>
          </a:blip>
          <a:stretch>
            <a:fillRect/>
          </a:stretch>
        </p:blipFill>
        <p:spPr>
          <a:xfrm>
            <a:off x="-3022750" y="-1793325"/>
            <a:ext cx="4965924" cy="4934076"/>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6"/>
          <p:cNvSpPr txBox="1"/>
          <p:nvPr>
            <p:ph type="title"/>
          </p:nvPr>
        </p:nvSpPr>
        <p:spPr>
          <a:xfrm>
            <a:off x="2509350" y="1562950"/>
            <a:ext cx="13269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6"/>
          <p:cNvSpPr txBox="1"/>
          <p:nvPr>
            <p:ph idx="1" type="body"/>
          </p:nvPr>
        </p:nvSpPr>
        <p:spPr>
          <a:xfrm>
            <a:off x="2701975" y="4606275"/>
            <a:ext cx="5793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5" name="Google Shape;35;p6"/>
          <p:cNvSpPr txBox="1"/>
          <p:nvPr>
            <p:ph idx="2" type="body"/>
          </p:nvPr>
        </p:nvSpPr>
        <p:spPr>
          <a:xfrm>
            <a:off x="8713895" y="4606275"/>
            <a:ext cx="57933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36" name="Google Shape;36;p6"/>
          <p:cNvPicPr preferRelativeResize="0"/>
          <p:nvPr/>
        </p:nvPicPr>
        <p:blipFill>
          <a:blip r:embed="rId2">
            <a:alphaModFix/>
          </a:blip>
          <a:stretch>
            <a:fillRect/>
          </a:stretch>
        </p:blipFill>
        <p:spPr>
          <a:xfrm>
            <a:off x="16393725" y="-1824924"/>
            <a:ext cx="4225200" cy="4225225"/>
          </a:xfrm>
          <a:prstGeom prst="rect">
            <a:avLst/>
          </a:prstGeom>
          <a:noFill/>
          <a:ln>
            <a:noFill/>
          </a:ln>
        </p:spPr>
      </p:pic>
      <p:pic>
        <p:nvPicPr>
          <p:cNvPr id="37" name="Google Shape;37;p6"/>
          <p:cNvPicPr preferRelativeResize="0"/>
          <p:nvPr/>
        </p:nvPicPr>
        <p:blipFill>
          <a:blip r:embed="rId3">
            <a:alphaModFix/>
          </a:blip>
          <a:stretch>
            <a:fillRect/>
          </a:stretch>
        </p:blipFill>
        <p:spPr>
          <a:xfrm>
            <a:off x="266225" y="1315689"/>
            <a:ext cx="1106850" cy="185488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8" name="Shape 38"/>
        <p:cNvGrpSpPr/>
        <p:nvPr/>
      </p:nvGrpSpPr>
      <p:grpSpPr>
        <a:xfrm>
          <a:off x="0" y="0"/>
          <a:ext cx="0" cy="0"/>
          <a:chOff x="0" y="0"/>
          <a:chExt cx="0" cy="0"/>
        </a:xfrm>
      </p:grpSpPr>
      <p:sp>
        <p:nvSpPr>
          <p:cNvPr id="39" name="Google Shape;39;p7"/>
          <p:cNvSpPr txBox="1"/>
          <p:nvPr>
            <p:ph type="title"/>
          </p:nvPr>
        </p:nvSpPr>
        <p:spPr>
          <a:xfrm>
            <a:off x="2509350" y="1562950"/>
            <a:ext cx="13269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0" name="Google Shape;40;p7"/>
          <p:cNvSpPr txBox="1"/>
          <p:nvPr>
            <p:ph idx="1" type="body"/>
          </p:nvPr>
        </p:nvSpPr>
        <p:spPr>
          <a:xfrm>
            <a:off x="2975275" y="4068325"/>
            <a:ext cx="56901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41" name="Google Shape;41;p7"/>
          <p:cNvSpPr txBox="1"/>
          <p:nvPr>
            <p:ph idx="2" type="body"/>
          </p:nvPr>
        </p:nvSpPr>
        <p:spPr>
          <a:xfrm>
            <a:off x="8873373" y="4068325"/>
            <a:ext cx="56925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pic>
        <p:nvPicPr>
          <p:cNvPr id="42" name="Google Shape;42;p7"/>
          <p:cNvPicPr preferRelativeResize="0"/>
          <p:nvPr/>
        </p:nvPicPr>
        <p:blipFill>
          <a:blip r:embed="rId2">
            <a:alphaModFix/>
          </a:blip>
          <a:stretch>
            <a:fillRect/>
          </a:stretch>
        </p:blipFill>
        <p:spPr>
          <a:xfrm>
            <a:off x="16732446" y="227200"/>
            <a:ext cx="4668901" cy="4946499"/>
          </a:xfrm>
          <a:prstGeom prst="rect">
            <a:avLst/>
          </a:prstGeom>
          <a:noFill/>
          <a:ln>
            <a:noFill/>
          </a:ln>
        </p:spPr>
      </p:pic>
      <p:pic>
        <p:nvPicPr>
          <p:cNvPr id="43" name="Google Shape;43;p7"/>
          <p:cNvPicPr preferRelativeResize="0"/>
          <p:nvPr/>
        </p:nvPicPr>
        <p:blipFill>
          <a:blip r:embed="rId3">
            <a:alphaModFix/>
          </a:blip>
          <a:stretch>
            <a:fillRect/>
          </a:stretch>
        </p:blipFill>
        <p:spPr>
          <a:xfrm>
            <a:off x="-4518975" y="4187850"/>
            <a:ext cx="5938251" cy="7030699"/>
          </a:xfrm>
          <a:prstGeom prst="rect">
            <a:avLst/>
          </a:prstGeom>
          <a:noFill/>
          <a:ln>
            <a:noFill/>
          </a:ln>
        </p:spPr>
      </p:pic>
      <p:grpSp>
        <p:nvGrpSpPr>
          <p:cNvPr id="44" name="Google Shape;44;p7"/>
          <p:cNvGrpSpPr/>
          <p:nvPr/>
        </p:nvGrpSpPr>
        <p:grpSpPr>
          <a:xfrm>
            <a:off x="15794669" y="2631970"/>
            <a:ext cx="2197193" cy="705825"/>
            <a:chOff x="31431" y="31298"/>
            <a:chExt cx="2929591" cy="941100"/>
          </a:xfrm>
        </p:grpSpPr>
        <p:cxnSp>
          <p:nvCxnSpPr>
            <p:cNvPr id="45" name="Google Shape;45;p7"/>
            <p:cNvCxnSpPr/>
            <p:nvPr/>
          </p:nvCxnSpPr>
          <p:spPr>
            <a:xfrm flipH="1" rot="10800000">
              <a:off x="31431" y="31298"/>
              <a:ext cx="941100" cy="941100"/>
            </a:xfrm>
            <a:prstGeom prst="straightConnector1">
              <a:avLst/>
            </a:prstGeom>
            <a:noFill/>
            <a:ln cap="flat" cmpd="sng" w="88900">
              <a:solidFill>
                <a:srgbClr val="6E3ECD"/>
              </a:solidFill>
              <a:prstDash val="solid"/>
              <a:round/>
              <a:headEnd len="sm" w="sm" type="none"/>
              <a:tailEnd len="sm" w="sm" type="none"/>
            </a:ln>
          </p:spPr>
        </p:cxnSp>
        <p:cxnSp>
          <p:nvCxnSpPr>
            <p:cNvPr id="46" name="Google Shape;46;p7"/>
            <p:cNvCxnSpPr/>
            <p:nvPr/>
          </p:nvCxnSpPr>
          <p:spPr>
            <a:xfrm flipH="1" rot="10800000">
              <a:off x="540407" y="31298"/>
              <a:ext cx="941100" cy="941100"/>
            </a:xfrm>
            <a:prstGeom prst="straightConnector1">
              <a:avLst/>
            </a:prstGeom>
            <a:noFill/>
            <a:ln cap="flat" cmpd="sng" w="88900">
              <a:solidFill>
                <a:srgbClr val="6E3ECD"/>
              </a:solidFill>
              <a:prstDash val="solid"/>
              <a:round/>
              <a:headEnd len="sm" w="sm" type="none"/>
              <a:tailEnd len="sm" w="sm" type="none"/>
            </a:ln>
          </p:spPr>
        </p:cxnSp>
        <p:cxnSp>
          <p:nvCxnSpPr>
            <p:cNvPr id="47" name="Google Shape;47;p7"/>
            <p:cNvCxnSpPr/>
            <p:nvPr/>
          </p:nvCxnSpPr>
          <p:spPr>
            <a:xfrm flipH="1" rot="10800000">
              <a:off x="1049382" y="31298"/>
              <a:ext cx="941100" cy="941100"/>
            </a:xfrm>
            <a:prstGeom prst="straightConnector1">
              <a:avLst/>
            </a:prstGeom>
            <a:noFill/>
            <a:ln cap="flat" cmpd="sng" w="88900">
              <a:solidFill>
                <a:srgbClr val="6E3ECD"/>
              </a:solidFill>
              <a:prstDash val="solid"/>
              <a:round/>
              <a:headEnd len="sm" w="sm" type="none"/>
              <a:tailEnd len="sm" w="sm" type="none"/>
            </a:ln>
          </p:spPr>
        </p:cxnSp>
        <p:cxnSp>
          <p:nvCxnSpPr>
            <p:cNvPr id="48" name="Google Shape;48;p7"/>
            <p:cNvCxnSpPr/>
            <p:nvPr/>
          </p:nvCxnSpPr>
          <p:spPr>
            <a:xfrm flipH="1" rot="10800000">
              <a:off x="1510946" y="31298"/>
              <a:ext cx="941100" cy="941100"/>
            </a:xfrm>
            <a:prstGeom prst="straightConnector1">
              <a:avLst/>
            </a:prstGeom>
            <a:noFill/>
            <a:ln cap="flat" cmpd="sng" w="88900">
              <a:solidFill>
                <a:srgbClr val="6E3ECD"/>
              </a:solidFill>
              <a:prstDash val="solid"/>
              <a:round/>
              <a:headEnd len="sm" w="sm" type="none"/>
              <a:tailEnd len="sm" w="sm" type="none"/>
            </a:ln>
          </p:spPr>
        </p:cxnSp>
        <p:cxnSp>
          <p:nvCxnSpPr>
            <p:cNvPr id="49" name="Google Shape;49;p7"/>
            <p:cNvCxnSpPr/>
            <p:nvPr/>
          </p:nvCxnSpPr>
          <p:spPr>
            <a:xfrm flipH="1" rot="10800000">
              <a:off x="2019922" y="31298"/>
              <a:ext cx="941100" cy="941100"/>
            </a:xfrm>
            <a:prstGeom prst="straightConnector1">
              <a:avLst/>
            </a:prstGeom>
            <a:noFill/>
            <a:ln cap="flat" cmpd="sng" w="88900">
              <a:solidFill>
                <a:srgbClr val="6E3ECD"/>
              </a:solidFill>
              <a:prstDash val="solid"/>
              <a:round/>
              <a:headEnd len="sm" w="sm" type="none"/>
              <a:tailEnd len="sm" w="sm" type="none"/>
            </a:ln>
          </p:spPr>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0" name="Shape 50"/>
        <p:cNvGrpSpPr/>
        <p:nvPr/>
      </p:nvGrpSpPr>
      <p:grpSpPr>
        <a:xfrm>
          <a:off x="0" y="0"/>
          <a:ext cx="0" cy="0"/>
          <a:chOff x="0" y="0"/>
          <a:chExt cx="0" cy="0"/>
        </a:xfrm>
      </p:grpSpPr>
      <p:sp>
        <p:nvSpPr>
          <p:cNvPr id="51" name="Google Shape;51;p8"/>
          <p:cNvSpPr txBox="1"/>
          <p:nvPr>
            <p:ph type="title"/>
          </p:nvPr>
        </p:nvSpPr>
        <p:spPr>
          <a:xfrm>
            <a:off x="2509350" y="1562950"/>
            <a:ext cx="132693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pic>
        <p:nvPicPr>
          <p:cNvPr id="52" name="Google Shape;52;p8"/>
          <p:cNvPicPr preferRelativeResize="0"/>
          <p:nvPr/>
        </p:nvPicPr>
        <p:blipFill>
          <a:blip r:embed="rId2">
            <a:alphaModFix/>
          </a:blip>
          <a:stretch>
            <a:fillRect/>
          </a:stretch>
        </p:blipFill>
        <p:spPr>
          <a:xfrm>
            <a:off x="15838450" y="1254350"/>
            <a:ext cx="1563525" cy="1563525"/>
          </a:xfrm>
          <a:prstGeom prst="rect">
            <a:avLst/>
          </a:prstGeom>
          <a:noFill/>
          <a:ln>
            <a:noFill/>
          </a:ln>
        </p:spPr>
      </p:pic>
      <p:pic>
        <p:nvPicPr>
          <p:cNvPr id="53" name="Google Shape;53;p8"/>
          <p:cNvPicPr preferRelativeResize="0"/>
          <p:nvPr/>
        </p:nvPicPr>
        <p:blipFill>
          <a:blip r:embed="rId3">
            <a:alphaModFix/>
          </a:blip>
          <a:stretch>
            <a:fillRect/>
          </a:stretch>
        </p:blipFill>
        <p:spPr>
          <a:xfrm>
            <a:off x="17239225" y="6713974"/>
            <a:ext cx="1689500" cy="3854735"/>
          </a:xfrm>
          <a:prstGeom prst="rect">
            <a:avLst/>
          </a:prstGeom>
          <a:noFill/>
          <a:ln>
            <a:noFill/>
          </a:ln>
        </p:spPr>
      </p:pic>
      <p:pic>
        <p:nvPicPr>
          <p:cNvPr id="54" name="Google Shape;54;p8"/>
          <p:cNvPicPr preferRelativeResize="0"/>
          <p:nvPr/>
        </p:nvPicPr>
        <p:blipFill>
          <a:blip r:embed="rId4">
            <a:alphaModFix/>
          </a:blip>
          <a:stretch>
            <a:fillRect/>
          </a:stretch>
        </p:blipFill>
        <p:spPr>
          <a:xfrm>
            <a:off x="1028700" y="2931051"/>
            <a:ext cx="1689500" cy="384865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5" name="Shape 55"/>
        <p:cNvGrpSpPr/>
        <p:nvPr/>
      </p:nvGrpSpPr>
      <p:grpSpPr>
        <a:xfrm>
          <a:off x="0" y="0"/>
          <a:ext cx="0" cy="0"/>
          <a:chOff x="0" y="0"/>
          <a:chExt cx="0" cy="0"/>
        </a:xfrm>
      </p:grpSpPr>
      <p:sp>
        <p:nvSpPr>
          <p:cNvPr id="56" name="Google Shape;56;p9"/>
          <p:cNvSpPr txBox="1"/>
          <p:nvPr>
            <p:ph idx="1" type="body"/>
          </p:nvPr>
        </p:nvSpPr>
        <p:spPr>
          <a:xfrm>
            <a:off x="8430350" y="3962325"/>
            <a:ext cx="5647500" cy="41502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57" name="Google Shape;57;p9"/>
          <p:cNvSpPr txBox="1"/>
          <p:nvPr>
            <p:ph idx="2" type="body"/>
          </p:nvPr>
        </p:nvSpPr>
        <p:spPr>
          <a:xfrm>
            <a:off x="2307250" y="3962325"/>
            <a:ext cx="53577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58" name="Google Shape;58;p9"/>
          <p:cNvSpPr txBox="1"/>
          <p:nvPr>
            <p:ph type="title"/>
          </p:nvPr>
        </p:nvSpPr>
        <p:spPr>
          <a:xfrm>
            <a:off x="2509350" y="1562950"/>
            <a:ext cx="132693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dk1"/>
              </a:buClr>
              <a:buSzPts val="8000"/>
              <a:buFont typeface="Fira Sans"/>
              <a:buNone/>
              <a:defRPr i="0" sz="8000" u="none" cap="none" strike="noStrike">
                <a:solidFill>
                  <a:schemeClr val="dk1"/>
                </a:solidFill>
                <a:latin typeface="Fira Sans"/>
                <a:ea typeface="Fira Sans"/>
                <a:cs typeface="Fira Sans"/>
                <a:sym typeface="Fir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59" name="Google Shape;59;p9"/>
          <p:cNvPicPr preferRelativeResize="0"/>
          <p:nvPr/>
        </p:nvPicPr>
        <p:blipFill>
          <a:blip r:embed="rId2">
            <a:alphaModFix/>
          </a:blip>
          <a:stretch>
            <a:fillRect/>
          </a:stretch>
        </p:blipFill>
        <p:spPr>
          <a:xfrm>
            <a:off x="-1143500" y="792959"/>
            <a:ext cx="2657675" cy="2657675"/>
          </a:xfrm>
          <a:prstGeom prst="rect">
            <a:avLst/>
          </a:prstGeom>
          <a:noFill/>
          <a:ln>
            <a:noFill/>
          </a:ln>
        </p:spPr>
      </p:pic>
      <p:pic>
        <p:nvPicPr>
          <p:cNvPr id="60" name="Google Shape;60;p9"/>
          <p:cNvPicPr preferRelativeResize="0"/>
          <p:nvPr/>
        </p:nvPicPr>
        <p:blipFill>
          <a:blip r:embed="rId3">
            <a:alphaModFix/>
          </a:blip>
          <a:stretch>
            <a:fillRect/>
          </a:stretch>
        </p:blipFill>
        <p:spPr>
          <a:xfrm>
            <a:off x="15121000" y="7598025"/>
            <a:ext cx="6049125" cy="60491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p:nvPr>
            <p:ph idx="2" type="pic"/>
          </p:nvPr>
        </p:nvSpPr>
        <p:spPr>
          <a:xfrm>
            <a:off x="10622748" y="4946200"/>
            <a:ext cx="4366200" cy="3274800"/>
          </a:xfrm>
          <a:prstGeom prst="rect">
            <a:avLst/>
          </a:prstGeom>
          <a:noFill/>
          <a:ln>
            <a:noFill/>
          </a:ln>
        </p:spPr>
      </p:sp>
      <p:sp>
        <p:nvSpPr>
          <p:cNvPr id="63" name="Google Shape;63;p10"/>
          <p:cNvSpPr txBox="1"/>
          <p:nvPr>
            <p:ph idx="1" type="body"/>
          </p:nvPr>
        </p:nvSpPr>
        <p:spPr>
          <a:xfrm>
            <a:off x="2904913" y="48290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64" name="Google Shape;64;p10"/>
          <p:cNvSpPr txBox="1"/>
          <p:nvPr>
            <p:ph type="title"/>
          </p:nvPr>
        </p:nvSpPr>
        <p:spPr>
          <a:xfrm>
            <a:off x="2509350" y="1562950"/>
            <a:ext cx="13269300" cy="1143000"/>
          </a:xfrm>
          <a:prstGeom prst="rect">
            <a:avLst/>
          </a:prstGeom>
          <a:noFill/>
          <a:ln>
            <a:noFill/>
          </a:ln>
        </p:spPr>
        <p:txBody>
          <a:bodyPr anchorCtr="0" anchor="ctr" bIns="45700" lIns="91425" spcFirstLastPara="1" rIns="91425" wrap="square" tIns="45700">
            <a:normAutofit/>
          </a:bodyPr>
          <a:lstStyle>
            <a:lvl1pPr lvl="0" marR="0" algn="ctr">
              <a:spcBef>
                <a:spcPts val="0"/>
              </a:spcBef>
              <a:spcAft>
                <a:spcPts val="0"/>
              </a:spcAft>
              <a:buClr>
                <a:schemeClr val="dk1"/>
              </a:buClr>
              <a:buSzPts val="8000"/>
              <a:buFont typeface="Fira Sans"/>
              <a:buNone/>
              <a:defRPr i="0" sz="8000" u="none" cap="none" strike="noStrike">
                <a:solidFill>
                  <a:schemeClr val="dk1"/>
                </a:solidFill>
                <a:latin typeface="Fira Sans"/>
                <a:ea typeface="Fira Sans"/>
                <a:cs typeface="Fira Sans"/>
                <a:sym typeface="Fir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pic>
        <p:nvPicPr>
          <p:cNvPr id="65" name="Google Shape;65;p10"/>
          <p:cNvPicPr preferRelativeResize="0"/>
          <p:nvPr/>
        </p:nvPicPr>
        <p:blipFill>
          <a:blip r:embed="rId2">
            <a:alphaModFix/>
          </a:blip>
          <a:stretch>
            <a:fillRect/>
          </a:stretch>
        </p:blipFill>
        <p:spPr>
          <a:xfrm>
            <a:off x="15117150" y="273175"/>
            <a:ext cx="2777631" cy="2841750"/>
          </a:xfrm>
          <a:prstGeom prst="rect">
            <a:avLst/>
          </a:prstGeom>
          <a:noFill/>
          <a:ln>
            <a:noFill/>
          </a:ln>
        </p:spPr>
      </p:pic>
      <p:pic>
        <p:nvPicPr>
          <p:cNvPr id="66" name="Google Shape;66;p10"/>
          <p:cNvPicPr preferRelativeResize="0"/>
          <p:nvPr/>
        </p:nvPicPr>
        <p:blipFill>
          <a:blip r:embed="rId3">
            <a:alphaModFix/>
          </a:blip>
          <a:stretch>
            <a:fillRect/>
          </a:stretch>
        </p:blipFill>
        <p:spPr>
          <a:xfrm>
            <a:off x="-2859950" y="8040450"/>
            <a:ext cx="4892950" cy="48929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09350" y="1562950"/>
            <a:ext cx="132693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accent2"/>
              </a:buClr>
              <a:buSzPts val="8000"/>
              <a:buFont typeface="Fira Sans"/>
              <a:buNone/>
              <a:defRPr i="0" sz="8000" u="none" cap="none" strike="noStrike">
                <a:solidFill>
                  <a:schemeClr val="accent2"/>
                </a:solidFill>
                <a:latin typeface="Fira Sans"/>
                <a:ea typeface="Fira Sans"/>
                <a:cs typeface="Fira Sans"/>
                <a:sym typeface="Fira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3072850" y="4372025"/>
            <a:ext cx="7510800" cy="38499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Fira Sans"/>
              <a:buChar char="•"/>
              <a:defRPr i="0" sz="2400" u="none" cap="none" strike="noStrike">
                <a:solidFill>
                  <a:schemeClr val="dk1"/>
                </a:solidFill>
                <a:latin typeface="Fira Sans"/>
                <a:ea typeface="Fira Sans"/>
                <a:cs typeface="Fira Sans"/>
                <a:sym typeface="Fira Sans"/>
              </a:defRPr>
            </a:lvl1pPr>
            <a:lvl2pPr indent="-381000" lvl="1" marL="914400" marR="0" rtl="0" algn="l">
              <a:spcBef>
                <a:spcPts val="560"/>
              </a:spcBef>
              <a:spcAft>
                <a:spcPts val="0"/>
              </a:spcAft>
              <a:buClr>
                <a:schemeClr val="dk1"/>
              </a:buClr>
              <a:buSzPts val="2400"/>
              <a:buFont typeface="Fira Sans"/>
              <a:buChar char="–"/>
              <a:defRPr i="0" sz="2400" u="none" cap="none" strike="noStrike">
                <a:solidFill>
                  <a:schemeClr val="dk1"/>
                </a:solidFill>
                <a:latin typeface="Fira Sans"/>
                <a:ea typeface="Fira Sans"/>
                <a:cs typeface="Fira Sans"/>
                <a:sym typeface="Fira Sans"/>
              </a:defRPr>
            </a:lvl2pPr>
            <a:lvl3pPr indent="-381000" lvl="2" marL="1371600" marR="0" rtl="0" algn="l">
              <a:spcBef>
                <a:spcPts val="480"/>
              </a:spcBef>
              <a:spcAft>
                <a:spcPts val="0"/>
              </a:spcAft>
              <a:buClr>
                <a:schemeClr val="dk1"/>
              </a:buClr>
              <a:buSzPts val="2400"/>
              <a:buFont typeface="Fira Sans"/>
              <a:buChar char="•"/>
              <a:defRPr i="0" sz="2400" u="none" cap="none" strike="noStrike">
                <a:solidFill>
                  <a:schemeClr val="dk1"/>
                </a:solidFill>
                <a:latin typeface="Fira Sans"/>
                <a:ea typeface="Fira Sans"/>
                <a:cs typeface="Fira Sans"/>
                <a:sym typeface="Fira Sans"/>
              </a:defRPr>
            </a:lvl3pPr>
            <a:lvl4pPr indent="-381000" lvl="3" marL="1828800" marR="0" rtl="0" algn="l">
              <a:spcBef>
                <a:spcPts val="400"/>
              </a:spcBef>
              <a:spcAft>
                <a:spcPts val="0"/>
              </a:spcAft>
              <a:buClr>
                <a:schemeClr val="dk1"/>
              </a:buClr>
              <a:buSzPts val="2400"/>
              <a:buFont typeface="Fira Sans"/>
              <a:buChar char="–"/>
              <a:defRPr i="0" sz="2400" u="none" cap="none" strike="noStrike">
                <a:solidFill>
                  <a:schemeClr val="dk1"/>
                </a:solidFill>
                <a:latin typeface="Fira Sans"/>
                <a:ea typeface="Fira Sans"/>
                <a:cs typeface="Fira Sans"/>
                <a:sym typeface="Fira Sans"/>
              </a:defRPr>
            </a:lvl4pPr>
            <a:lvl5pPr indent="-381000" lvl="4" marL="2286000" marR="0" rtl="0" algn="l">
              <a:spcBef>
                <a:spcPts val="400"/>
              </a:spcBef>
              <a:spcAft>
                <a:spcPts val="0"/>
              </a:spcAft>
              <a:buClr>
                <a:schemeClr val="dk1"/>
              </a:buClr>
              <a:buSzPts val="2400"/>
              <a:buFont typeface="Fira Sans"/>
              <a:buChar char="»"/>
              <a:defRPr i="0" sz="2400" u="none" cap="none" strike="noStrike">
                <a:solidFill>
                  <a:schemeClr val="dk1"/>
                </a:solidFill>
                <a:latin typeface="Fira Sans"/>
                <a:ea typeface="Fira Sans"/>
                <a:cs typeface="Fira Sans"/>
                <a:sym typeface="Fira Sans"/>
              </a:defRPr>
            </a:lvl5pPr>
            <a:lvl6pPr indent="-381000" lvl="5" marL="2743200" marR="0" rtl="0" algn="l">
              <a:spcBef>
                <a:spcPts val="400"/>
              </a:spcBef>
              <a:spcAft>
                <a:spcPts val="0"/>
              </a:spcAft>
              <a:buClr>
                <a:schemeClr val="dk1"/>
              </a:buClr>
              <a:buSzPts val="2400"/>
              <a:buFont typeface="Fira Sans"/>
              <a:buChar char="•"/>
              <a:defRPr i="0" sz="2400" u="none" cap="none" strike="noStrike">
                <a:solidFill>
                  <a:schemeClr val="dk1"/>
                </a:solidFill>
                <a:latin typeface="Fira Sans"/>
                <a:ea typeface="Fira Sans"/>
                <a:cs typeface="Fira Sans"/>
                <a:sym typeface="Fira Sans"/>
              </a:defRPr>
            </a:lvl6pPr>
            <a:lvl7pPr indent="-381000" lvl="6" marL="3200400" marR="0" rtl="0" algn="l">
              <a:spcBef>
                <a:spcPts val="400"/>
              </a:spcBef>
              <a:spcAft>
                <a:spcPts val="0"/>
              </a:spcAft>
              <a:buClr>
                <a:schemeClr val="dk1"/>
              </a:buClr>
              <a:buSzPts val="2400"/>
              <a:buFont typeface="Fira Sans"/>
              <a:buChar char="•"/>
              <a:defRPr i="0" sz="2400" u="none" cap="none" strike="noStrike">
                <a:solidFill>
                  <a:schemeClr val="dk1"/>
                </a:solidFill>
                <a:latin typeface="Fira Sans"/>
                <a:ea typeface="Fira Sans"/>
                <a:cs typeface="Fira Sans"/>
                <a:sym typeface="Fira Sans"/>
              </a:defRPr>
            </a:lvl7pPr>
            <a:lvl8pPr indent="-381000" lvl="7" marL="3657600" marR="0" rtl="0" algn="l">
              <a:spcBef>
                <a:spcPts val="400"/>
              </a:spcBef>
              <a:spcAft>
                <a:spcPts val="0"/>
              </a:spcAft>
              <a:buClr>
                <a:schemeClr val="dk1"/>
              </a:buClr>
              <a:buSzPts val="2400"/>
              <a:buFont typeface="Fira Sans"/>
              <a:buChar char="•"/>
              <a:defRPr i="0" sz="2400" u="none" cap="none" strike="noStrike">
                <a:solidFill>
                  <a:schemeClr val="dk1"/>
                </a:solidFill>
                <a:latin typeface="Fira Sans"/>
                <a:ea typeface="Fira Sans"/>
                <a:cs typeface="Fira Sans"/>
                <a:sym typeface="Fira Sans"/>
              </a:defRPr>
            </a:lvl8pPr>
            <a:lvl9pPr indent="-381000" lvl="8" marL="4114800" marR="0" rtl="0" algn="l">
              <a:spcBef>
                <a:spcPts val="400"/>
              </a:spcBef>
              <a:spcAft>
                <a:spcPts val="0"/>
              </a:spcAft>
              <a:buClr>
                <a:schemeClr val="dk1"/>
              </a:buClr>
              <a:buSzPts val="2400"/>
              <a:buFont typeface="Fira Sans"/>
              <a:buChar char="•"/>
              <a:defRPr i="0" sz="2400" u="none" cap="none" strike="noStrike">
                <a:solidFill>
                  <a:schemeClr val="dk1"/>
                </a:solidFill>
                <a:latin typeface="Fira Sans"/>
                <a:ea typeface="Fira Sans"/>
                <a:cs typeface="Fira Sans"/>
                <a:sym typeface="Fira Sans"/>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20.png"/><Relationship Id="rId6" Type="http://schemas.openxmlformats.org/officeDocument/2006/relationships/image" Target="../media/image2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 Id="rId4" Type="http://schemas.openxmlformats.org/officeDocument/2006/relationships/image" Target="../media/image9.png"/><Relationship Id="rId9" Type="http://schemas.openxmlformats.org/officeDocument/2006/relationships/image" Target="../media/image42.png"/><Relationship Id="rId5" Type="http://schemas.openxmlformats.org/officeDocument/2006/relationships/image" Target="../media/image23.png"/><Relationship Id="rId6" Type="http://schemas.openxmlformats.org/officeDocument/2006/relationships/image" Target="../media/image35.png"/><Relationship Id="rId7" Type="http://schemas.openxmlformats.org/officeDocument/2006/relationships/image" Target="../media/image39.png"/><Relationship Id="rId8"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1.png"/><Relationship Id="rId4" Type="http://schemas.openxmlformats.org/officeDocument/2006/relationships/image" Target="../media/image48.png"/><Relationship Id="rId5" Type="http://schemas.openxmlformats.org/officeDocument/2006/relationships/image" Target="../media/image50.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62.png"/><Relationship Id="rId6"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png"/><Relationship Id="rId4" Type="http://schemas.openxmlformats.org/officeDocument/2006/relationships/image" Target="../media/image59.png"/><Relationship Id="rId5" Type="http://schemas.openxmlformats.org/officeDocument/2006/relationships/image" Target="../media/image66.png"/><Relationship Id="rId6" Type="http://schemas.openxmlformats.org/officeDocument/2006/relationships/image" Target="../media/image70.png"/><Relationship Id="rId7" Type="http://schemas.openxmlformats.org/officeDocument/2006/relationships/image" Target="../media/image5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67.png"/><Relationship Id="rId4" Type="http://schemas.openxmlformats.org/officeDocument/2006/relationships/image" Target="../media/image7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png"/><Relationship Id="rId4" Type="http://schemas.openxmlformats.org/officeDocument/2006/relationships/image" Target="../media/image6.png"/><Relationship Id="rId5" Type="http://schemas.openxmlformats.org/officeDocument/2006/relationships/image" Target="../media/image6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60.png"/><Relationship Id="rId10" Type="http://schemas.openxmlformats.org/officeDocument/2006/relationships/image" Target="../media/image69.png"/><Relationship Id="rId9" Type="http://schemas.openxmlformats.org/officeDocument/2006/relationships/image" Target="../media/image71.png"/><Relationship Id="rId5" Type="http://schemas.openxmlformats.org/officeDocument/2006/relationships/image" Target="../media/image7.png"/><Relationship Id="rId6" Type="http://schemas.openxmlformats.org/officeDocument/2006/relationships/image" Target="../media/image77.png"/><Relationship Id="rId7" Type="http://schemas.openxmlformats.org/officeDocument/2006/relationships/image" Target="../media/image65.png"/><Relationship Id="rId8" Type="http://schemas.openxmlformats.org/officeDocument/2006/relationships/image" Target="../media/image6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68.png"/><Relationship Id="rId4" Type="http://schemas.openxmlformats.org/officeDocument/2006/relationships/image" Target="../media/image73.png"/><Relationship Id="rId5" Type="http://schemas.openxmlformats.org/officeDocument/2006/relationships/image" Target="../media/image7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8.png"/><Relationship Id="rId5"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1.png"/><Relationship Id="rId5" Type="http://schemas.openxmlformats.org/officeDocument/2006/relationships/image" Target="../media/image21.png"/><Relationship Id="rId6" Type="http://schemas.openxmlformats.org/officeDocument/2006/relationships/image" Target="../media/image29.png"/><Relationship Id="rId7"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 Id="rId4" Type="http://schemas.openxmlformats.org/officeDocument/2006/relationships/image" Target="../media/image75.png"/><Relationship Id="rId5"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6.png"/><Relationship Id="rId5"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7.png"/><Relationship Id="rId6" Type="http://schemas.openxmlformats.org/officeDocument/2006/relationships/image" Target="../media/image2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7.png"/><Relationship Id="rId4" Type="http://schemas.openxmlformats.org/officeDocument/2006/relationships/image" Target="../media/image36.png"/><Relationship Id="rId5"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image" Target="../media/image30.png"/><Relationship Id="rId6" Type="http://schemas.openxmlformats.org/officeDocument/2006/relationships/image" Target="../media/image3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3.png"/><Relationship Id="rId4" Type="http://schemas.openxmlformats.org/officeDocument/2006/relationships/image" Target="../media/image41.png"/><Relationship Id="rId9" Type="http://schemas.openxmlformats.org/officeDocument/2006/relationships/image" Target="../media/image55.png"/><Relationship Id="rId5" Type="http://schemas.openxmlformats.org/officeDocument/2006/relationships/image" Target="../media/image37.png"/><Relationship Id="rId6" Type="http://schemas.openxmlformats.org/officeDocument/2006/relationships/image" Target="../media/image44.png"/><Relationship Id="rId7" Type="http://schemas.openxmlformats.org/officeDocument/2006/relationships/image" Target="../media/image38.png"/><Relationship Id="rId8"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70" name="Shape 70"/>
        <p:cNvGrpSpPr/>
        <p:nvPr/>
      </p:nvGrpSpPr>
      <p:grpSpPr>
        <a:xfrm>
          <a:off x="0" y="0"/>
          <a:ext cx="0" cy="0"/>
          <a:chOff x="0" y="0"/>
          <a:chExt cx="0" cy="0"/>
        </a:xfrm>
      </p:grpSpPr>
      <p:grpSp>
        <p:nvGrpSpPr>
          <p:cNvPr id="71" name="Google Shape;71;p11"/>
          <p:cNvGrpSpPr/>
          <p:nvPr/>
        </p:nvGrpSpPr>
        <p:grpSpPr>
          <a:xfrm>
            <a:off x="295040" y="183356"/>
            <a:ext cx="17697919" cy="9778178"/>
            <a:chOff x="0" y="-47625"/>
            <a:chExt cx="5931086" cy="3276951"/>
          </a:xfrm>
        </p:grpSpPr>
        <p:sp>
          <p:nvSpPr>
            <p:cNvPr id="72" name="Google Shape;72;p11"/>
            <p:cNvSpPr/>
            <p:nvPr/>
          </p:nvSpPr>
          <p:spPr>
            <a:xfrm>
              <a:off x="0" y="0"/>
              <a:ext cx="5931086" cy="3229326"/>
            </a:xfrm>
            <a:custGeom>
              <a:rect b="b" l="l" r="r" t="t"/>
              <a:pathLst>
                <a:path extrusionOk="0" h="3229326" w="5931086">
                  <a:moveTo>
                    <a:pt x="8749" y="0"/>
                  </a:moveTo>
                  <a:lnTo>
                    <a:pt x="5922337" y="0"/>
                  </a:lnTo>
                  <a:cubicBezTo>
                    <a:pt x="5924657" y="0"/>
                    <a:pt x="5926883" y="922"/>
                    <a:pt x="5928523" y="2563"/>
                  </a:cubicBezTo>
                  <a:cubicBezTo>
                    <a:pt x="5930164" y="4203"/>
                    <a:pt x="5931086" y="6429"/>
                    <a:pt x="5931086" y="8749"/>
                  </a:cubicBezTo>
                  <a:lnTo>
                    <a:pt x="5931086" y="3220577"/>
                  </a:lnTo>
                  <a:cubicBezTo>
                    <a:pt x="5931086" y="3225409"/>
                    <a:pt x="5927169" y="3229326"/>
                    <a:pt x="5922337" y="3229326"/>
                  </a:cubicBezTo>
                  <a:lnTo>
                    <a:pt x="8749" y="3229326"/>
                  </a:lnTo>
                  <a:cubicBezTo>
                    <a:pt x="6429" y="3229326"/>
                    <a:pt x="4203" y="3228404"/>
                    <a:pt x="2563" y="3226764"/>
                  </a:cubicBezTo>
                  <a:cubicBezTo>
                    <a:pt x="922" y="3225123"/>
                    <a:pt x="0" y="3222898"/>
                    <a:pt x="0" y="3220577"/>
                  </a:cubicBezTo>
                  <a:lnTo>
                    <a:pt x="0" y="8749"/>
                  </a:lnTo>
                  <a:cubicBezTo>
                    <a:pt x="0" y="6429"/>
                    <a:pt x="922" y="4203"/>
                    <a:pt x="2563" y="2563"/>
                  </a:cubicBezTo>
                  <a:cubicBezTo>
                    <a:pt x="4203" y="922"/>
                    <a:pt x="6429" y="0"/>
                    <a:pt x="8749" y="0"/>
                  </a:cubicBezTo>
                  <a:close/>
                </a:path>
              </a:pathLst>
            </a:custGeom>
            <a:solidFill>
              <a:srgbClr val="000000">
                <a:alpha val="0"/>
              </a:srgbClr>
            </a:solidFill>
            <a:ln cap="sq" cmpd="sng" w="38100">
              <a:solidFill>
                <a:srgbClr val="6E3EC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1"/>
            <p:cNvSpPr txBox="1"/>
            <p:nvPr/>
          </p:nvSpPr>
          <p:spPr>
            <a:xfrm>
              <a:off x="0" y="-47625"/>
              <a:ext cx="5931086" cy="327695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74" name="Google Shape;74;p11"/>
          <p:cNvPicPr preferRelativeResize="0"/>
          <p:nvPr/>
        </p:nvPicPr>
        <p:blipFill>
          <a:blip r:embed="rId3">
            <a:alphaModFix/>
          </a:blip>
          <a:stretch>
            <a:fillRect/>
          </a:stretch>
        </p:blipFill>
        <p:spPr>
          <a:xfrm>
            <a:off x="15627421" y="622196"/>
            <a:ext cx="1723925" cy="1762675"/>
          </a:xfrm>
          <a:prstGeom prst="rect">
            <a:avLst/>
          </a:prstGeom>
          <a:noFill/>
          <a:ln>
            <a:noFill/>
          </a:ln>
        </p:spPr>
      </p:pic>
      <p:pic>
        <p:nvPicPr>
          <p:cNvPr id="75" name="Google Shape;75;p11"/>
          <p:cNvPicPr preferRelativeResize="0"/>
          <p:nvPr/>
        </p:nvPicPr>
        <p:blipFill>
          <a:blip r:embed="rId4">
            <a:alphaModFix/>
          </a:blip>
          <a:stretch>
            <a:fillRect/>
          </a:stretch>
        </p:blipFill>
        <p:spPr>
          <a:xfrm>
            <a:off x="-2866076" y="-685801"/>
            <a:ext cx="4114800" cy="4114800"/>
          </a:xfrm>
          <a:prstGeom prst="rect">
            <a:avLst/>
          </a:prstGeom>
          <a:noFill/>
          <a:ln>
            <a:noFill/>
          </a:ln>
        </p:spPr>
      </p:pic>
      <p:pic>
        <p:nvPicPr>
          <p:cNvPr id="76" name="Google Shape;76;p11"/>
          <p:cNvPicPr preferRelativeResize="0"/>
          <p:nvPr/>
        </p:nvPicPr>
        <p:blipFill>
          <a:blip r:embed="rId5">
            <a:alphaModFix/>
          </a:blip>
          <a:stretch>
            <a:fillRect/>
          </a:stretch>
        </p:blipFill>
        <p:spPr>
          <a:xfrm>
            <a:off x="1028700" y="1924444"/>
            <a:ext cx="7814252" cy="6881681"/>
          </a:xfrm>
          <a:prstGeom prst="rect">
            <a:avLst/>
          </a:prstGeom>
          <a:noFill/>
          <a:ln>
            <a:noFill/>
          </a:ln>
        </p:spPr>
      </p:pic>
      <p:grpSp>
        <p:nvGrpSpPr>
          <p:cNvPr id="77" name="Google Shape;77;p11"/>
          <p:cNvGrpSpPr/>
          <p:nvPr/>
        </p:nvGrpSpPr>
        <p:grpSpPr>
          <a:xfrm>
            <a:off x="9601783" y="7360899"/>
            <a:ext cx="6972981" cy="1307744"/>
            <a:chOff x="0" y="-182901"/>
            <a:chExt cx="9297308" cy="1743659"/>
          </a:xfrm>
        </p:grpSpPr>
        <p:grpSp>
          <p:nvGrpSpPr>
            <p:cNvPr id="78" name="Google Shape;78;p11"/>
            <p:cNvGrpSpPr/>
            <p:nvPr/>
          </p:nvGrpSpPr>
          <p:grpSpPr>
            <a:xfrm>
              <a:off x="0" y="-182901"/>
              <a:ext cx="9297308" cy="1743659"/>
              <a:chOff x="0" y="-47625"/>
              <a:chExt cx="2420892" cy="454025"/>
            </a:xfrm>
          </p:grpSpPr>
          <p:sp>
            <p:nvSpPr>
              <p:cNvPr id="79" name="Google Shape;79;p11"/>
              <p:cNvSpPr/>
              <p:nvPr/>
            </p:nvSpPr>
            <p:spPr>
              <a:xfrm>
                <a:off x="0" y="0"/>
                <a:ext cx="2420892" cy="406400"/>
              </a:xfrm>
              <a:custGeom>
                <a:rect b="b" l="l" r="r" t="t"/>
                <a:pathLst>
                  <a:path extrusionOk="0" h="406400" w="2420892">
                    <a:moveTo>
                      <a:pt x="2217692" y="0"/>
                    </a:moveTo>
                    <a:cubicBezTo>
                      <a:pt x="2329917" y="0"/>
                      <a:pt x="2420892" y="90976"/>
                      <a:pt x="2420892" y="203200"/>
                    </a:cubicBezTo>
                    <a:cubicBezTo>
                      <a:pt x="2420892" y="315424"/>
                      <a:pt x="2329917" y="406400"/>
                      <a:pt x="2217692" y="406400"/>
                    </a:cubicBezTo>
                    <a:lnTo>
                      <a:pt x="203200" y="406400"/>
                    </a:lnTo>
                    <a:cubicBezTo>
                      <a:pt x="90976" y="406400"/>
                      <a:pt x="0" y="315424"/>
                      <a:pt x="0" y="203200"/>
                    </a:cubicBezTo>
                    <a:cubicBezTo>
                      <a:pt x="0" y="90976"/>
                      <a:pt x="90976" y="0"/>
                      <a:pt x="203200" y="0"/>
                    </a:cubicBezTo>
                    <a:close/>
                  </a:path>
                </a:pathLst>
              </a:custGeom>
              <a:solidFill>
                <a:srgbClr val="000000">
                  <a:alpha val="0"/>
                </a:srgbClr>
              </a:solidFill>
              <a:ln cap="sq" cmpd="sng" w="38100">
                <a:solidFill>
                  <a:srgbClr val="6E3EC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1"/>
              <p:cNvSpPr txBox="1"/>
              <p:nvPr/>
            </p:nvSpPr>
            <p:spPr>
              <a:xfrm>
                <a:off x="0" y="-47625"/>
                <a:ext cx="2420892"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81" name="Google Shape;81;p11"/>
            <p:cNvSpPr txBox="1"/>
            <p:nvPr/>
          </p:nvSpPr>
          <p:spPr>
            <a:xfrm>
              <a:off x="839715" y="360220"/>
              <a:ext cx="6074625" cy="773643"/>
            </a:xfrm>
            <a:prstGeom prst="rect">
              <a:avLst/>
            </a:prstGeom>
            <a:noFill/>
            <a:ln>
              <a:noFill/>
            </a:ln>
          </p:spPr>
          <p:txBody>
            <a:bodyPr anchorCtr="0" anchor="t" bIns="0" lIns="0" spcFirstLastPara="1" rIns="0" wrap="square" tIns="0">
              <a:spAutoFit/>
            </a:bodyPr>
            <a:lstStyle/>
            <a:p>
              <a:pPr indent="0" lvl="0" marL="0" marR="0" rtl="0" algn="ctr">
                <a:lnSpc>
                  <a:spcPct val="140011"/>
                </a:lnSpc>
                <a:spcBef>
                  <a:spcPts val="0"/>
                </a:spcBef>
                <a:spcAft>
                  <a:spcPts val="0"/>
                </a:spcAft>
                <a:buNone/>
              </a:pPr>
              <a:r>
                <a:rPr b="1" i="0" lang="en-US" sz="3499" u="none" cap="none" strike="noStrike">
                  <a:solidFill>
                    <a:srgbClr val="31312F"/>
                  </a:solidFill>
                  <a:latin typeface="Fira Sans"/>
                  <a:ea typeface="Fira Sans"/>
                  <a:cs typeface="Fira Sans"/>
                  <a:sym typeface="Fira Sans"/>
                </a:rPr>
                <a:t>Presentation Slides</a:t>
              </a:r>
              <a:endParaRPr/>
            </a:p>
          </p:txBody>
        </p:sp>
        <p:grpSp>
          <p:nvGrpSpPr>
            <p:cNvPr id="82" name="Google Shape;82;p11"/>
            <p:cNvGrpSpPr/>
            <p:nvPr/>
          </p:nvGrpSpPr>
          <p:grpSpPr>
            <a:xfrm>
              <a:off x="7672784" y="366665"/>
              <a:ext cx="827428" cy="827428"/>
              <a:chOff x="0" y="0"/>
              <a:chExt cx="812800" cy="812800"/>
            </a:xfrm>
          </p:grpSpPr>
          <p:sp>
            <p:nvSpPr>
              <p:cNvPr id="83" name="Google Shape;8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6E3E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85" name="Google Shape;85;p11"/>
          <p:cNvSpPr txBox="1"/>
          <p:nvPr/>
        </p:nvSpPr>
        <p:spPr>
          <a:xfrm>
            <a:off x="8755728" y="2633877"/>
            <a:ext cx="8665200" cy="3555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11550" u="none" cap="none" strike="noStrike">
                <a:solidFill>
                  <a:srgbClr val="31312F"/>
                </a:solidFill>
                <a:latin typeface="Fira Sans"/>
                <a:ea typeface="Fira Sans"/>
                <a:cs typeface="Fira Sans"/>
                <a:sym typeface="Fira Sans"/>
              </a:rPr>
              <a:t>Sales Action Plan </a:t>
            </a:r>
            <a:endParaRPr/>
          </a:p>
        </p:txBody>
      </p:sp>
      <p:pic>
        <p:nvPicPr>
          <p:cNvPr id="86" name="Google Shape;86;p11"/>
          <p:cNvPicPr preferRelativeResize="0"/>
          <p:nvPr/>
        </p:nvPicPr>
        <p:blipFill>
          <a:blip r:embed="rId6">
            <a:alphaModFix/>
          </a:blip>
          <a:stretch>
            <a:fillRect/>
          </a:stretch>
        </p:blipFill>
        <p:spPr>
          <a:xfrm>
            <a:off x="15183050" y="7591845"/>
            <a:ext cx="973875" cy="973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267" name="Shape 267"/>
        <p:cNvGrpSpPr/>
        <p:nvPr/>
      </p:nvGrpSpPr>
      <p:grpSpPr>
        <a:xfrm>
          <a:off x="0" y="0"/>
          <a:ext cx="0" cy="0"/>
          <a:chOff x="0" y="0"/>
          <a:chExt cx="0" cy="0"/>
        </a:xfrm>
      </p:grpSpPr>
      <p:pic>
        <p:nvPicPr>
          <p:cNvPr id="268" name="Google Shape;268;p20"/>
          <p:cNvPicPr preferRelativeResize="0"/>
          <p:nvPr/>
        </p:nvPicPr>
        <p:blipFill>
          <a:blip r:embed="rId3">
            <a:alphaModFix/>
          </a:blip>
          <a:stretch>
            <a:fillRect/>
          </a:stretch>
        </p:blipFill>
        <p:spPr>
          <a:xfrm>
            <a:off x="15838450" y="1254350"/>
            <a:ext cx="1563525" cy="1563525"/>
          </a:xfrm>
          <a:prstGeom prst="rect">
            <a:avLst/>
          </a:prstGeom>
          <a:noFill/>
          <a:ln>
            <a:noFill/>
          </a:ln>
        </p:spPr>
      </p:pic>
      <p:pic>
        <p:nvPicPr>
          <p:cNvPr id="269" name="Google Shape;269;p20"/>
          <p:cNvPicPr preferRelativeResize="0"/>
          <p:nvPr/>
        </p:nvPicPr>
        <p:blipFill>
          <a:blip r:embed="rId4">
            <a:alphaModFix/>
          </a:blip>
          <a:stretch>
            <a:fillRect/>
          </a:stretch>
        </p:blipFill>
        <p:spPr>
          <a:xfrm>
            <a:off x="17239225" y="6713974"/>
            <a:ext cx="1689500" cy="3854735"/>
          </a:xfrm>
          <a:prstGeom prst="rect">
            <a:avLst/>
          </a:prstGeom>
          <a:noFill/>
          <a:ln>
            <a:noFill/>
          </a:ln>
        </p:spPr>
      </p:pic>
      <p:pic>
        <p:nvPicPr>
          <p:cNvPr id="270" name="Google Shape;270;p20"/>
          <p:cNvPicPr preferRelativeResize="0"/>
          <p:nvPr/>
        </p:nvPicPr>
        <p:blipFill>
          <a:blip r:embed="rId5">
            <a:alphaModFix/>
          </a:blip>
          <a:stretch>
            <a:fillRect/>
          </a:stretch>
        </p:blipFill>
        <p:spPr>
          <a:xfrm>
            <a:off x="1028700" y="2931051"/>
            <a:ext cx="1689500" cy="3848652"/>
          </a:xfrm>
          <a:prstGeom prst="rect">
            <a:avLst/>
          </a:prstGeom>
          <a:noFill/>
          <a:ln>
            <a:noFill/>
          </a:ln>
        </p:spPr>
      </p:pic>
      <p:grpSp>
        <p:nvGrpSpPr>
          <p:cNvPr id="271" name="Google Shape;271;p20"/>
          <p:cNvGrpSpPr/>
          <p:nvPr/>
        </p:nvGrpSpPr>
        <p:grpSpPr>
          <a:xfrm>
            <a:off x="2347039" y="4121825"/>
            <a:ext cx="4048801" cy="5136475"/>
            <a:chOff x="0" y="-47625"/>
            <a:chExt cx="1356871" cy="1721382"/>
          </a:xfrm>
        </p:grpSpPr>
        <p:sp>
          <p:nvSpPr>
            <p:cNvPr id="272" name="Google Shape;272;p20"/>
            <p:cNvSpPr/>
            <p:nvPr/>
          </p:nvSpPr>
          <p:spPr>
            <a:xfrm>
              <a:off x="0" y="0"/>
              <a:ext cx="1356871" cy="1673757"/>
            </a:xfrm>
            <a:custGeom>
              <a:rect b="b" l="l" r="r" t="t"/>
              <a:pathLst>
                <a:path extrusionOk="0" h="1673757" w="1356871">
                  <a:moveTo>
                    <a:pt x="38243" y="0"/>
                  </a:moveTo>
                  <a:lnTo>
                    <a:pt x="1318628" y="0"/>
                  </a:lnTo>
                  <a:cubicBezTo>
                    <a:pt x="1339749" y="0"/>
                    <a:pt x="1356871" y="17122"/>
                    <a:pt x="1356871" y="38243"/>
                  </a:cubicBezTo>
                  <a:lnTo>
                    <a:pt x="1356871" y="1635514"/>
                  </a:lnTo>
                  <a:cubicBezTo>
                    <a:pt x="1356871" y="1645656"/>
                    <a:pt x="1352841" y="1655384"/>
                    <a:pt x="1345669" y="1662556"/>
                  </a:cubicBezTo>
                  <a:cubicBezTo>
                    <a:pt x="1338497" y="1669728"/>
                    <a:pt x="1328770" y="1673757"/>
                    <a:pt x="1318628" y="1673757"/>
                  </a:cubicBezTo>
                  <a:lnTo>
                    <a:pt x="38243" y="1673757"/>
                  </a:lnTo>
                  <a:cubicBezTo>
                    <a:pt x="17122" y="1673757"/>
                    <a:pt x="0" y="1656635"/>
                    <a:pt x="0" y="1635514"/>
                  </a:cubicBezTo>
                  <a:lnTo>
                    <a:pt x="0" y="38243"/>
                  </a:lnTo>
                  <a:cubicBezTo>
                    <a:pt x="0" y="17122"/>
                    <a:pt x="17122" y="0"/>
                    <a:pt x="38243" y="0"/>
                  </a:cubicBezTo>
                  <a:close/>
                </a:path>
              </a:pathLst>
            </a:custGeom>
            <a:solidFill>
              <a:srgbClr val="FFC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0"/>
            <p:cNvSpPr txBox="1"/>
            <p:nvPr/>
          </p:nvSpPr>
          <p:spPr>
            <a:xfrm>
              <a:off x="0" y="-47625"/>
              <a:ext cx="1356871" cy="17213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20"/>
          <p:cNvGrpSpPr/>
          <p:nvPr/>
        </p:nvGrpSpPr>
        <p:grpSpPr>
          <a:xfrm>
            <a:off x="7119459" y="4121825"/>
            <a:ext cx="4048801" cy="5136475"/>
            <a:chOff x="0" y="-47625"/>
            <a:chExt cx="1356871" cy="1721382"/>
          </a:xfrm>
        </p:grpSpPr>
        <p:sp>
          <p:nvSpPr>
            <p:cNvPr id="275" name="Google Shape;275;p20"/>
            <p:cNvSpPr/>
            <p:nvPr/>
          </p:nvSpPr>
          <p:spPr>
            <a:xfrm>
              <a:off x="0" y="0"/>
              <a:ext cx="1356871" cy="1673757"/>
            </a:xfrm>
            <a:custGeom>
              <a:rect b="b" l="l" r="r" t="t"/>
              <a:pathLst>
                <a:path extrusionOk="0" h="1673757" w="1356871">
                  <a:moveTo>
                    <a:pt x="38243" y="0"/>
                  </a:moveTo>
                  <a:lnTo>
                    <a:pt x="1318628" y="0"/>
                  </a:lnTo>
                  <a:cubicBezTo>
                    <a:pt x="1339749" y="0"/>
                    <a:pt x="1356871" y="17122"/>
                    <a:pt x="1356871" y="38243"/>
                  </a:cubicBezTo>
                  <a:lnTo>
                    <a:pt x="1356871" y="1635514"/>
                  </a:lnTo>
                  <a:cubicBezTo>
                    <a:pt x="1356871" y="1645656"/>
                    <a:pt x="1352841" y="1655384"/>
                    <a:pt x="1345669" y="1662556"/>
                  </a:cubicBezTo>
                  <a:cubicBezTo>
                    <a:pt x="1338497" y="1669728"/>
                    <a:pt x="1328770" y="1673757"/>
                    <a:pt x="1318628" y="1673757"/>
                  </a:cubicBezTo>
                  <a:lnTo>
                    <a:pt x="38243" y="1673757"/>
                  </a:lnTo>
                  <a:cubicBezTo>
                    <a:pt x="17122" y="1673757"/>
                    <a:pt x="0" y="1656635"/>
                    <a:pt x="0" y="1635514"/>
                  </a:cubicBezTo>
                  <a:lnTo>
                    <a:pt x="0" y="38243"/>
                  </a:lnTo>
                  <a:cubicBezTo>
                    <a:pt x="0" y="17122"/>
                    <a:pt x="17122" y="0"/>
                    <a:pt x="38243" y="0"/>
                  </a:cubicBezTo>
                  <a:close/>
                </a:path>
              </a:pathLst>
            </a:custGeom>
            <a:solidFill>
              <a:srgbClr val="FFC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0"/>
            <p:cNvSpPr txBox="1"/>
            <p:nvPr/>
          </p:nvSpPr>
          <p:spPr>
            <a:xfrm>
              <a:off x="0" y="-47625"/>
              <a:ext cx="1356871" cy="17213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20"/>
          <p:cNvGrpSpPr/>
          <p:nvPr/>
        </p:nvGrpSpPr>
        <p:grpSpPr>
          <a:xfrm>
            <a:off x="11892160" y="4121825"/>
            <a:ext cx="4048801" cy="5136475"/>
            <a:chOff x="0" y="-47625"/>
            <a:chExt cx="1356871" cy="1721382"/>
          </a:xfrm>
        </p:grpSpPr>
        <p:sp>
          <p:nvSpPr>
            <p:cNvPr id="278" name="Google Shape;278;p20"/>
            <p:cNvSpPr/>
            <p:nvPr/>
          </p:nvSpPr>
          <p:spPr>
            <a:xfrm>
              <a:off x="0" y="0"/>
              <a:ext cx="1356871" cy="1673757"/>
            </a:xfrm>
            <a:custGeom>
              <a:rect b="b" l="l" r="r" t="t"/>
              <a:pathLst>
                <a:path extrusionOk="0" h="1673757" w="1356871">
                  <a:moveTo>
                    <a:pt x="38243" y="0"/>
                  </a:moveTo>
                  <a:lnTo>
                    <a:pt x="1318628" y="0"/>
                  </a:lnTo>
                  <a:cubicBezTo>
                    <a:pt x="1339749" y="0"/>
                    <a:pt x="1356871" y="17122"/>
                    <a:pt x="1356871" y="38243"/>
                  </a:cubicBezTo>
                  <a:lnTo>
                    <a:pt x="1356871" y="1635514"/>
                  </a:lnTo>
                  <a:cubicBezTo>
                    <a:pt x="1356871" y="1645656"/>
                    <a:pt x="1352841" y="1655384"/>
                    <a:pt x="1345669" y="1662556"/>
                  </a:cubicBezTo>
                  <a:cubicBezTo>
                    <a:pt x="1338497" y="1669728"/>
                    <a:pt x="1328770" y="1673757"/>
                    <a:pt x="1318628" y="1673757"/>
                  </a:cubicBezTo>
                  <a:lnTo>
                    <a:pt x="38243" y="1673757"/>
                  </a:lnTo>
                  <a:cubicBezTo>
                    <a:pt x="17122" y="1673757"/>
                    <a:pt x="0" y="1656635"/>
                    <a:pt x="0" y="1635514"/>
                  </a:cubicBezTo>
                  <a:lnTo>
                    <a:pt x="0" y="38243"/>
                  </a:lnTo>
                  <a:cubicBezTo>
                    <a:pt x="0" y="17122"/>
                    <a:pt x="17122" y="0"/>
                    <a:pt x="38243" y="0"/>
                  </a:cubicBezTo>
                  <a:close/>
                </a:path>
              </a:pathLst>
            </a:custGeom>
            <a:solidFill>
              <a:srgbClr val="FFC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0"/>
            <p:cNvSpPr txBox="1"/>
            <p:nvPr/>
          </p:nvSpPr>
          <p:spPr>
            <a:xfrm>
              <a:off x="0" y="-47625"/>
              <a:ext cx="1356871" cy="17213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20"/>
          <p:cNvGrpSpPr/>
          <p:nvPr/>
        </p:nvGrpSpPr>
        <p:grpSpPr>
          <a:xfrm>
            <a:off x="3442367" y="4855823"/>
            <a:ext cx="1858146" cy="1858146"/>
            <a:chOff x="0" y="0"/>
            <a:chExt cx="812800" cy="812800"/>
          </a:xfrm>
        </p:grpSpPr>
        <p:sp>
          <p:nvSpPr>
            <p:cNvPr id="281" name="Google Shape;281;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B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20"/>
          <p:cNvGrpSpPr/>
          <p:nvPr/>
        </p:nvGrpSpPr>
        <p:grpSpPr>
          <a:xfrm>
            <a:off x="8214786" y="4855823"/>
            <a:ext cx="1858146" cy="1858146"/>
            <a:chOff x="0" y="0"/>
            <a:chExt cx="812800" cy="812800"/>
          </a:xfrm>
        </p:grpSpPr>
        <p:sp>
          <p:nvSpPr>
            <p:cNvPr id="284" name="Google Shape;284;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B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20"/>
          <p:cNvGrpSpPr/>
          <p:nvPr/>
        </p:nvGrpSpPr>
        <p:grpSpPr>
          <a:xfrm>
            <a:off x="12987487" y="4855823"/>
            <a:ext cx="1858146" cy="1858146"/>
            <a:chOff x="0" y="0"/>
            <a:chExt cx="812800" cy="812800"/>
          </a:xfrm>
        </p:grpSpPr>
        <p:sp>
          <p:nvSpPr>
            <p:cNvPr id="287" name="Google Shape;287;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FB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89" name="Google Shape;289;p20"/>
          <p:cNvPicPr preferRelativeResize="0"/>
          <p:nvPr/>
        </p:nvPicPr>
        <p:blipFill rotWithShape="1">
          <a:blip r:embed="rId6">
            <a:alphaModFix/>
          </a:blip>
          <a:srcRect b="0" l="0" r="0" t="0"/>
          <a:stretch/>
        </p:blipFill>
        <p:spPr>
          <a:xfrm>
            <a:off x="2921450" y="4334907"/>
            <a:ext cx="2899979" cy="2899979"/>
          </a:xfrm>
          <a:prstGeom prst="rect">
            <a:avLst/>
          </a:prstGeom>
          <a:noFill/>
          <a:ln>
            <a:noFill/>
          </a:ln>
        </p:spPr>
      </p:pic>
      <p:pic>
        <p:nvPicPr>
          <p:cNvPr id="290" name="Google Shape;290;p20"/>
          <p:cNvPicPr preferRelativeResize="0"/>
          <p:nvPr/>
        </p:nvPicPr>
        <p:blipFill rotWithShape="1">
          <a:blip r:embed="rId7">
            <a:alphaModFix/>
          </a:blip>
          <a:srcRect b="0" l="0" r="0" t="0"/>
          <a:stretch/>
        </p:blipFill>
        <p:spPr>
          <a:xfrm>
            <a:off x="7693870" y="4334907"/>
            <a:ext cx="2899979" cy="2899979"/>
          </a:xfrm>
          <a:prstGeom prst="rect">
            <a:avLst/>
          </a:prstGeom>
          <a:noFill/>
          <a:ln>
            <a:noFill/>
          </a:ln>
        </p:spPr>
      </p:pic>
      <p:pic>
        <p:nvPicPr>
          <p:cNvPr id="291" name="Google Shape;291;p20"/>
          <p:cNvPicPr preferRelativeResize="0"/>
          <p:nvPr/>
        </p:nvPicPr>
        <p:blipFill rotWithShape="1">
          <a:blip r:embed="rId8">
            <a:alphaModFix/>
          </a:blip>
          <a:srcRect b="0" l="0" r="0" t="0"/>
          <a:stretch/>
        </p:blipFill>
        <p:spPr>
          <a:xfrm>
            <a:off x="12466570" y="4334907"/>
            <a:ext cx="2899979" cy="2899979"/>
          </a:xfrm>
          <a:prstGeom prst="rect">
            <a:avLst/>
          </a:prstGeom>
          <a:noFill/>
          <a:ln>
            <a:noFill/>
          </a:ln>
        </p:spPr>
      </p:pic>
      <p:sp>
        <p:nvSpPr>
          <p:cNvPr id="292" name="Google Shape;292;p20"/>
          <p:cNvSpPr txBox="1"/>
          <p:nvPr/>
        </p:nvSpPr>
        <p:spPr>
          <a:xfrm>
            <a:off x="2944904" y="7452774"/>
            <a:ext cx="2853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the featured statistic.</a:t>
            </a:r>
            <a:endParaRPr/>
          </a:p>
        </p:txBody>
      </p:sp>
      <p:sp>
        <p:nvSpPr>
          <p:cNvPr id="293" name="Google Shape;293;p20"/>
          <p:cNvSpPr txBox="1"/>
          <p:nvPr/>
        </p:nvSpPr>
        <p:spPr>
          <a:xfrm>
            <a:off x="3209844" y="1019175"/>
            <a:ext cx="11868313"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Statistical Information</a:t>
            </a:r>
            <a:endParaRPr/>
          </a:p>
        </p:txBody>
      </p:sp>
      <p:sp>
        <p:nvSpPr>
          <p:cNvPr id="294" name="Google Shape;294;p20"/>
          <p:cNvSpPr txBox="1"/>
          <p:nvPr/>
        </p:nvSpPr>
        <p:spPr>
          <a:xfrm>
            <a:off x="5253989" y="2490054"/>
            <a:ext cx="7780022"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the featured statistic</a:t>
            </a:r>
            <a:endParaRPr/>
          </a:p>
        </p:txBody>
      </p:sp>
      <p:sp>
        <p:nvSpPr>
          <p:cNvPr id="295" name="Google Shape;295;p20"/>
          <p:cNvSpPr txBox="1"/>
          <p:nvPr/>
        </p:nvSpPr>
        <p:spPr>
          <a:xfrm>
            <a:off x="7717324" y="7452774"/>
            <a:ext cx="2853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the featured statistic.</a:t>
            </a:r>
            <a:endParaRPr/>
          </a:p>
        </p:txBody>
      </p:sp>
      <p:sp>
        <p:nvSpPr>
          <p:cNvPr id="296" name="Google Shape;296;p20"/>
          <p:cNvSpPr txBox="1"/>
          <p:nvPr/>
        </p:nvSpPr>
        <p:spPr>
          <a:xfrm>
            <a:off x="12431635" y="7452774"/>
            <a:ext cx="2970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the featured statistic.</a:t>
            </a:r>
            <a:endParaRPr/>
          </a:p>
        </p:txBody>
      </p:sp>
      <p:pic>
        <p:nvPicPr>
          <p:cNvPr id="297" name="Google Shape;297;p20"/>
          <p:cNvPicPr preferRelativeResize="0"/>
          <p:nvPr/>
        </p:nvPicPr>
        <p:blipFill>
          <a:blip r:embed="rId9">
            <a:alphaModFix/>
          </a:blip>
          <a:stretch>
            <a:fillRect/>
          </a:stretch>
        </p:blipFill>
        <p:spPr>
          <a:xfrm>
            <a:off x="8111088" y="4752000"/>
            <a:ext cx="2065775" cy="2065775"/>
          </a:xfrm>
          <a:prstGeom prst="rect">
            <a:avLst/>
          </a:prstGeom>
          <a:noFill/>
          <a:ln>
            <a:noFill/>
          </a:ln>
        </p:spPr>
      </p:pic>
      <p:pic>
        <p:nvPicPr>
          <p:cNvPr id="298" name="Google Shape;298;p20"/>
          <p:cNvPicPr preferRelativeResize="0"/>
          <p:nvPr/>
        </p:nvPicPr>
        <p:blipFill>
          <a:blip r:embed="rId9">
            <a:alphaModFix/>
          </a:blip>
          <a:stretch>
            <a:fillRect/>
          </a:stretch>
        </p:blipFill>
        <p:spPr>
          <a:xfrm>
            <a:off x="12883650" y="4752013"/>
            <a:ext cx="2065775" cy="2065775"/>
          </a:xfrm>
          <a:prstGeom prst="rect">
            <a:avLst/>
          </a:prstGeom>
          <a:noFill/>
          <a:ln>
            <a:noFill/>
          </a:ln>
        </p:spPr>
      </p:pic>
      <p:pic>
        <p:nvPicPr>
          <p:cNvPr id="299" name="Google Shape;299;p20"/>
          <p:cNvPicPr preferRelativeResize="0"/>
          <p:nvPr/>
        </p:nvPicPr>
        <p:blipFill>
          <a:blip r:embed="rId9">
            <a:alphaModFix/>
          </a:blip>
          <a:stretch>
            <a:fillRect/>
          </a:stretch>
        </p:blipFill>
        <p:spPr>
          <a:xfrm>
            <a:off x="3338250" y="4752000"/>
            <a:ext cx="2065775" cy="2065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303" name="Shape 303"/>
        <p:cNvGrpSpPr/>
        <p:nvPr/>
      </p:nvGrpSpPr>
      <p:grpSpPr>
        <a:xfrm>
          <a:off x="0" y="0"/>
          <a:ext cx="0" cy="0"/>
          <a:chOff x="0" y="0"/>
          <a:chExt cx="0" cy="0"/>
        </a:xfrm>
      </p:grpSpPr>
      <p:pic>
        <p:nvPicPr>
          <p:cNvPr id="304" name="Google Shape;304;p21"/>
          <p:cNvPicPr preferRelativeResize="0"/>
          <p:nvPr/>
        </p:nvPicPr>
        <p:blipFill>
          <a:blip r:embed="rId3">
            <a:alphaModFix/>
          </a:blip>
          <a:stretch>
            <a:fillRect/>
          </a:stretch>
        </p:blipFill>
        <p:spPr>
          <a:xfrm>
            <a:off x="16494670" y="12995"/>
            <a:ext cx="2613900" cy="2613900"/>
          </a:xfrm>
          <a:prstGeom prst="rect">
            <a:avLst/>
          </a:prstGeom>
          <a:noFill/>
          <a:ln>
            <a:noFill/>
          </a:ln>
        </p:spPr>
      </p:pic>
      <p:pic>
        <p:nvPicPr>
          <p:cNvPr id="305" name="Google Shape;305;p21"/>
          <p:cNvPicPr preferRelativeResize="0"/>
          <p:nvPr/>
        </p:nvPicPr>
        <p:blipFill>
          <a:blip r:embed="rId4">
            <a:alphaModFix/>
          </a:blip>
          <a:stretch>
            <a:fillRect/>
          </a:stretch>
        </p:blipFill>
        <p:spPr>
          <a:xfrm>
            <a:off x="-1135674" y="8252053"/>
            <a:ext cx="4259350" cy="4253472"/>
          </a:xfrm>
          <a:prstGeom prst="rect">
            <a:avLst/>
          </a:prstGeom>
          <a:noFill/>
          <a:ln>
            <a:noFill/>
          </a:ln>
        </p:spPr>
      </p:pic>
      <p:pic>
        <p:nvPicPr>
          <p:cNvPr id="306" name="Google Shape;306;p21"/>
          <p:cNvPicPr preferRelativeResize="0"/>
          <p:nvPr/>
        </p:nvPicPr>
        <p:blipFill>
          <a:blip r:embed="rId5">
            <a:alphaModFix/>
          </a:blip>
          <a:stretch>
            <a:fillRect/>
          </a:stretch>
        </p:blipFill>
        <p:spPr>
          <a:xfrm>
            <a:off x="-716774" y="-608637"/>
            <a:ext cx="2157675" cy="3626586"/>
          </a:xfrm>
          <a:prstGeom prst="rect">
            <a:avLst/>
          </a:prstGeom>
          <a:noFill/>
          <a:ln>
            <a:noFill/>
          </a:ln>
        </p:spPr>
      </p:pic>
      <p:grpSp>
        <p:nvGrpSpPr>
          <p:cNvPr id="307" name="Google Shape;307;p21"/>
          <p:cNvGrpSpPr/>
          <p:nvPr/>
        </p:nvGrpSpPr>
        <p:grpSpPr>
          <a:xfrm>
            <a:off x="1793327" y="3580349"/>
            <a:ext cx="4259341" cy="5403574"/>
            <a:chOff x="0" y="-47625"/>
            <a:chExt cx="1356871" cy="1721382"/>
          </a:xfrm>
        </p:grpSpPr>
        <p:sp>
          <p:nvSpPr>
            <p:cNvPr id="308" name="Google Shape;308;p21"/>
            <p:cNvSpPr/>
            <p:nvPr/>
          </p:nvSpPr>
          <p:spPr>
            <a:xfrm>
              <a:off x="0" y="0"/>
              <a:ext cx="1356871" cy="1673757"/>
            </a:xfrm>
            <a:custGeom>
              <a:rect b="b" l="l" r="r" t="t"/>
              <a:pathLst>
                <a:path extrusionOk="0" h="1673757" w="1356871">
                  <a:moveTo>
                    <a:pt x="36353" y="0"/>
                  </a:moveTo>
                  <a:lnTo>
                    <a:pt x="1320518" y="0"/>
                  </a:lnTo>
                  <a:cubicBezTo>
                    <a:pt x="1340595" y="0"/>
                    <a:pt x="1356871" y="16276"/>
                    <a:pt x="1356871" y="36353"/>
                  </a:cubicBezTo>
                  <a:lnTo>
                    <a:pt x="1356871" y="1637404"/>
                  </a:lnTo>
                  <a:cubicBezTo>
                    <a:pt x="1356871" y="1647045"/>
                    <a:pt x="1353041" y="1656292"/>
                    <a:pt x="1346223" y="1663109"/>
                  </a:cubicBezTo>
                  <a:cubicBezTo>
                    <a:pt x="1339406" y="1669927"/>
                    <a:pt x="1330159" y="1673757"/>
                    <a:pt x="1320518" y="1673757"/>
                  </a:cubicBezTo>
                  <a:lnTo>
                    <a:pt x="36353" y="1673757"/>
                  </a:lnTo>
                  <a:cubicBezTo>
                    <a:pt x="16276" y="1673757"/>
                    <a:pt x="0" y="1657481"/>
                    <a:pt x="0" y="1637404"/>
                  </a:cubicBezTo>
                  <a:lnTo>
                    <a:pt x="0" y="36353"/>
                  </a:lnTo>
                  <a:cubicBezTo>
                    <a:pt x="0" y="26711"/>
                    <a:pt x="3830" y="17465"/>
                    <a:pt x="10647" y="10647"/>
                  </a:cubicBezTo>
                  <a:cubicBezTo>
                    <a:pt x="17465" y="3830"/>
                    <a:pt x="26711" y="0"/>
                    <a:pt x="36353" y="0"/>
                  </a:cubicBezTo>
                  <a:close/>
                </a:path>
              </a:pathLst>
            </a:custGeom>
            <a:solidFill>
              <a:srgbClr val="6E3E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1"/>
            <p:cNvSpPr txBox="1"/>
            <p:nvPr/>
          </p:nvSpPr>
          <p:spPr>
            <a:xfrm>
              <a:off x="0" y="-47625"/>
              <a:ext cx="1356871" cy="17213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0" name="Google Shape;310;p21"/>
          <p:cNvGrpSpPr/>
          <p:nvPr/>
        </p:nvGrpSpPr>
        <p:grpSpPr>
          <a:xfrm>
            <a:off x="2547391" y="3049360"/>
            <a:ext cx="2751212" cy="3036454"/>
            <a:chOff x="0" y="-47625"/>
            <a:chExt cx="876436" cy="967304"/>
          </a:xfrm>
        </p:grpSpPr>
        <p:sp>
          <p:nvSpPr>
            <p:cNvPr id="311" name="Google Shape;311;p21"/>
            <p:cNvSpPr/>
            <p:nvPr/>
          </p:nvSpPr>
          <p:spPr>
            <a:xfrm>
              <a:off x="0" y="0"/>
              <a:ext cx="876436" cy="919679"/>
            </a:xfrm>
            <a:custGeom>
              <a:rect b="b" l="l" r="r" t="t"/>
              <a:pathLst>
                <a:path extrusionOk="0" h="919679" w="876436">
                  <a:moveTo>
                    <a:pt x="56280" y="0"/>
                  </a:moveTo>
                  <a:lnTo>
                    <a:pt x="820156" y="0"/>
                  </a:lnTo>
                  <a:cubicBezTo>
                    <a:pt x="851239" y="0"/>
                    <a:pt x="876436" y="25197"/>
                    <a:pt x="876436" y="56280"/>
                  </a:cubicBezTo>
                  <a:lnTo>
                    <a:pt x="876436" y="863398"/>
                  </a:lnTo>
                  <a:cubicBezTo>
                    <a:pt x="876436" y="878325"/>
                    <a:pt x="870506" y="892640"/>
                    <a:pt x="859952" y="903194"/>
                  </a:cubicBezTo>
                  <a:cubicBezTo>
                    <a:pt x="849397" y="913749"/>
                    <a:pt x="835082" y="919679"/>
                    <a:pt x="820156" y="919679"/>
                  </a:cubicBezTo>
                  <a:lnTo>
                    <a:pt x="56280" y="919679"/>
                  </a:lnTo>
                  <a:cubicBezTo>
                    <a:pt x="25197" y="919679"/>
                    <a:pt x="0" y="894481"/>
                    <a:pt x="0" y="863398"/>
                  </a:cubicBezTo>
                  <a:lnTo>
                    <a:pt x="0" y="56280"/>
                  </a:lnTo>
                  <a:cubicBezTo>
                    <a:pt x="0" y="25197"/>
                    <a:pt x="25197" y="0"/>
                    <a:pt x="56280" y="0"/>
                  </a:cubicBezTo>
                  <a:close/>
                </a:path>
              </a:pathLst>
            </a:custGeom>
            <a:solidFill>
              <a:srgbClr val="FBFB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1"/>
            <p:cNvSpPr txBox="1"/>
            <p:nvPr/>
          </p:nvSpPr>
          <p:spPr>
            <a:xfrm>
              <a:off x="0" y="-47625"/>
              <a:ext cx="876436" cy="9673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3" name="Google Shape;313;p21"/>
          <p:cNvGrpSpPr/>
          <p:nvPr/>
        </p:nvGrpSpPr>
        <p:grpSpPr>
          <a:xfrm>
            <a:off x="7013966" y="3580349"/>
            <a:ext cx="4259341" cy="5403574"/>
            <a:chOff x="0" y="-47625"/>
            <a:chExt cx="1356871" cy="1721382"/>
          </a:xfrm>
        </p:grpSpPr>
        <p:sp>
          <p:nvSpPr>
            <p:cNvPr id="314" name="Google Shape;314;p21"/>
            <p:cNvSpPr/>
            <p:nvPr/>
          </p:nvSpPr>
          <p:spPr>
            <a:xfrm>
              <a:off x="0" y="0"/>
              <a:ext cx="1356871" cy="1673757"/>
            </a:xfrm>
            <a:custGeom>
              <a:rect b="b" l="l" r="r" t="t"/>
              <a:pathLst>
                <a:path extrusionOk="0" h="1673757" w="1356871">
                  <a:moveTo>
                    <a:pt x="36353" y="0"/>
                  </a:moveTo>
                  <a:lnTo>
                    <a:pt x="1320518" y="0"/>
                  </a:lnTo>
                  <a:cubicBezTo>
                    <a:pt x="1340595" y="0"/>
                    <a:pt x="1356871" y="16276"/>
                    <a:pt x="1356871" y="36353"/>
                  </a:cubicBezTo>
                  <a:lnTo>
                    <a:pt x="1356871" y="1637404"/>
                  </a:lnTo>
                  <a:cubicBezTo>
                    <a:pt x="1356871" y="1647045"/>
                    <a:pt x="1353041" y="1656292"/>
                    <a:pt x="1346223" y="1663109"/>
                  </a:cubicBezTo>
                  <a:cubicBezTo>
                    <a:pt x="1339406" y="1669927"/>
                    <a:pt x="1330159" y="1673757"/>
                    <a:pt x="1320518" y="1673757"/>
                  </a:cubicBezTo>
                  <a:lnTo>
                    <a:pt x="36353" y="1673757"/>
                  </a:lnTo>
                  <a:cubicBezTo>
                    <a:pt x="16276" y="1673757"/>
                    <a:pt x="0" y="1657481"/>
                    <a:pt x="0" y="1637404"/>
                  </a:cubicBezTo>
                  <a:lnTo>
                    <a:pt x="0" y="36353"/>
                  </a:lnTo>
                  <a:cubicBezTo>
                    <a:pt x="0" y="26711"/>
                    <a:pt x="3830" y="17465"/>
                    <a:pt x="10647" y="10647"/>
                  </a:cubicBezTo>
                  <a:cubicBezTo>
                    <a:pt x="17465" y="3830"/>
                    <a:pt x="26711" y="0"/>
                    <a:pt x="36353" y="0"/>
                  </a:cubicBezTo>
                  <a:close/>
                </a:path>
              </a:pathLst>
            </a:custGeom>
            <a:solidFill>
              <a:srgbClr val="FFC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1"/>
            <p:cNvSpPr txBox="1"/>
            <p:nvPr/>
          </p:nvSpPr>
          <p:spPr>
            <a:xfrm>
              <a:off x="0" y="-47625"/>
              <a:ext cx="1356871" cy="17213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6" name="Google Shape;316;p21"/>
          <p:cNvGrpSpPr/>
          <p:nvPr/>
        </p:nvGrpSpPr>
        <p:grpSpPr>
          <a:xfrm>
            <a:off x="12235332" y="3580349"/>
            <a:ext cx="4259341" cy="5403574"/>
            <a:chOff x="0" y="-47625"/>
            <a:chExt cx="1356871" cy="1721382"/>
          </a:xfrm>
        </p:grpSpPr>
        <p:sp>
          <p:nvSpPr>
            <p:cNvPr id="317" name="Google Shape;317;p21"/>
            <p:cNvSpPr/>
            <p:nvPr/>
          </p:nvSpPr>
          <p:spPr>
            <a:xfrm>
              <a:off x="0" y="0"/>
              <a:ext cx="1356871" cy="1673757"/>
            </a:xfrm>
            <a:custGeom>
              <a:rect b="b" l="l" r="r" t="t"/>
              <a:pathLst>
                <a:path extrusionOk="0" h="1673757" w="1356871">
                  <a:moveTo>
                    <a:pt x="36353" y="0"/>
                  </a:moveTo>
                  <a:lnTo>
                    <a:pt x="1320518" y="0"/>
                  </a:lnTo>
                  <a:cubicBezTo>
                    <a:pt x="1340595" y="0"/>
                    <a:pt x="1356871" y="16276"/>
                    <a:pt x="1356871" y="36353"/>
                  </a:cubicBezTo>
                  <a:lnTo>
                    <a:pt x="1356871" y="1637404"/>
                  </a:lnTo>
                  <a:cubicBezTo>
                    <a:pt x="1356871" y="1647045"/>
                    <a:pt x="1353041" y="1656292"/>
                    <a:pt x="1346223" y="1663109"/>
                  </a:cubicBezTo>
                  <a:cubicBezTo>
                    <a:pt x="1339406" y="1669927"/>
                    <a:pt x="1330159" y="1673757"/>
                    <a:pt x="1320518" y="1673757"/>
                  </a:cubicBezTo>
                  <a:lnTo>
                    <a:pt x="36353" y="1673757"/>
                  </a:lnTo>
                  <a:cubicBezTo>
                    <a:pt x="16276" y="1673757"/>
                    <a:pt x="0" y="1657481"/>
                    <a:pt x="0" y="1637404"/>
                  </a:cubicBezTo>
                  <a:lnTo>
                    <a:pt x="0" y="36353"/>
                  </a:lnTo>
                  <a:cubicBezTo>
                    <a:pt x="0" y="26711"/>
                    <a:pt x="3830" y="17465"/>
                    <a:pt x="10647" y="10647"/>
                  </a:cubicBezTo>
                  <a:cubicBezTo>
                    <a:pt x="17465" y="3830"/>
                    <a:pt x="26711" y="0"/>
                    <a:pt x="36353"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1"/>
            <p:cNvSpPr txBox="1"/>
            <p:nvPr/>
          </p:nvSpPr>
          <p:spPr>
            <a:xfrm>
              <a:off x="0" y="-47625"/>
              <a:ext cx="1356871" cy="17213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9" name="Google Shape;319;p21"/>
          <p:cNvGrpSpPr/>
          <p:nvPr/>
        </p:nvGrpSpPr>
        <p:grpSpPr>
          <a:xfrm>
            <a:off x="12989396" y="3049360"/>
            <a:ext cx="2751212" cy="3036454"/>
            <a:chOff x="0" y="-47625"/>
            <a:chExt cx="876436" cy="967304"/>
          </a:xfrm>
        </p:grpSpPr>
        <p:sp>
          <p:nvSpPr>
            <p:cNvPr id="320" name="Google Shape;320;p21"/>
            <p:cNvSpPr/>
            <p:nvPr/>
          </p:nvSpPr>
          <p:spPr>
            <a:xfrm>
              <a:off x="0" y="0"/>
              <a:ext cx="876436" cy="919679"/>
            </a:xfrm>
            <a:custGeom>
              <a:rect b="b" l="l" r="r" t="t"/>
              <a:pathLst>
                <a:path extrusionOk="0" h="919679" w="876436">
                  <a:moveTo>
                    <a:pt x="56280" y="0"/>
                  </a:moveTo>
                  <a:lnTo>
                    <a:pt x="820156" y="0"/>
                  </a:lnTo>
                  <a:cubicBezTo>
                    <a:pt x="851239" y="0"/>
                    <a:pt x="876436" y="25197"/>
                    <a:pt x="876436" y="56280"/>
                  </a:cubicBezTo>
                  <a:lnTo>
                    <a:pt x="876436" y="863398"/>
                  </a:lnTo>
                  <a:cubicBezTo>
                    <a:pt x="876436" y="878325"/>
                    <a:pt x="870506" y="892640"/>
                    <a:pt x="859952" y="903194"/>
                  </a:cubicBezTo>
                  <a:cubicBezTo>
                    <a:pt x="849397" y="913749"/>
                    <a:pt x="835082" y="919679"/>
                    <a:pt x="820156" y="919679"/>
                  </a:cubicBezTo>
                  <a:lnTo>
                    <a:pt x="56280" y="919679"/>
                  </a:lnTo>
                  <a:cubicBezTo>
                    <a:pt x="25197" y="919679"/>
                    <a:pt x="0" y="894481"/>
                    <a:pt x="0" y="863398"/>
                  </a:cubicBezTo>
                  <a:lnTo>
                    <a:pt x="0" y="56280"/>
                  </a:lnTo>
                  <a:cubicBezTo>
                    <a:pt x="0" y="25197"/>
                    <a:pt x="25197" y="0"/>
                    <a:pt x="56280" y="0"/>
                  </a:cubicBezTo>
                  <a:close/>
                </a:path>
              </a:pathLst>
            </a:custGeom>
            <a:solidFill>
              <a:srgbClr val="FBFB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1"/>
            <p:cNvSpPr txBox="1"/>
            <p:nvPr/>
          </p:nvSpPr>
          <p:spPr>
            <a:xfrm>
              <a:off x="0" y="-47625"/>
              <a:ext cx="876436" cy="9673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2" name="Google Shape;322;p21"/>
          <p:cNvSpPr txBox="1"/>
          <p:nvPr/>
        </p:nvSpPr>
        <p:spPr>
          <a:xfrm>
            <a:off x="3329451" y="1019175"/>
            <a:ext cx="11629099"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Meet Our Team</a:t>
            </a:r>
            <a:endParaRPr/>
          </a:p>
        </p:txBody>
      </p:sp>
      <p:sp>
        <p:nvSpPr>
          <p:cNvPr id="323" name="Google Shape;323;p21"/>
          <p:cNvSpPr txBox="1"/>
          <p:nvPr/>
        </p:nvSpPr>
        <p:spPr>
          <a:xfrm>
            <a:off x="2269961" y="6657314"/>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DM Sans"/>
                <a:ea typeface="DM Sans"/>
                <a:cs typeface="DM Sans"/>
                <a:sym typeface="DM Sans"/>
              </a:rPr>
              <a:t>Jane Doe</a:t>
            </a:r>
            <a:endParaRPr/>
          </a:p>
        </p:txBody>
      </p:sp>
      <p:sp>
        <p:nvSpPr>
          <p:cNvPr id="324" name="Google Shape;324;p21"/>
          <p:cNvSpPr txBox="1"/>
          <p:nvPr/>
        </p:nvSpPr>
        <p:spPr>
          <a:xfrm>
            <a:off x="2269961" y="7447975"/>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PT Sans"/>
                <a:ea typeface="PT Sans"/>
                <a:cs typeface="PT Sans"/>
                <a:sym typeface="PT Sans"/>
              </a:rPr>
              <a:t>Elaborate on what you want to discuss. </a:t>
            </a:r>
            <a:endParaRPr/>
          </a:p>
        </p:txBody>
      </p:sp>
      <p:sp>
        <p:nvSpPr>
          <p:cNvPr id="325" name="Google Shape;325;p21"/>
          <p:cNvSpPr txBox="1"/>
          <p:nvPr/>
        </p:nvSpPr>
        <p:spPr>
          <a:xfrm>
            <a:off x="7490600" y="6657314"/>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DM Sans"/>
                <a:ea typeface="DM Sans"/>
                <a:cs typeface="DM Sans"/>
                <a:sym typeface="DM Sans"/>
              </a:rPr>
              <a:t>Mary Smith</a:t>
            </a:r>
            <a:endParaRPr/>
          </a:p>
        </p:txBody>
      </p:sp>
      <p:sp>
        <p:nvSpPr>
          <p:cNvPr id="326" name="Google Shape;326;p21"/>
          <p:cNvSpPr txBox="1"/>
          <p:nvPr/>
        </p:nvSpPr>
        <p:spPr>
          <a:xfrm>
            <a:off x="7490600" y="7447975"/>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PT Sans"/>
                <a:ea typeface="PT Sans"/>
                <a:cs typeface="PT Sans"/>
                <a:sym typeface="PT Sans"/>
              </a:rPr>
              <a:t>Elaborate on what you want to discuss. </a:t>
            </a:r>
            <a:endParaRPr/>
          </a:p>
        </p:txBody>
      </p:sp>
      <p:sp>
        <p:nvSpPr>
          <p:cNvPr id="327" name="Google Shape;327;p21"/>
          <p:cNvSpPr txBox="1"/>
          <p:nvPr/>
        </p:nvSpPr>
        <p:spPr>
          <a:xfrm>
            <a:off x="12711966" y="6657314"/>
            <a:ext cx="3306074"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FFFFFF"/>
                </a:solidFill>
                <a:latin typeface="DM Sans"/>
                <a:ea typeface="DM Sans"/>
                <a:cs typeface="DM Sans"/>
                <a:sym typeface="DM Sans"/>
              </a:rPr>
              <a:t>John Doe</a:t>
            </a:r>
            <a:endParaRPr/>
          </a:p>
        </p:txBody>
      </p:sp>
      <p:sp>
        <p:nvSpPr>
          <p:cNvPr id="328" name="Google Shape;328;p21"/>
          <p:cNvSpPr txBox="1"/>
          <p:nvPr/>
        </p:nvSpPr>
        <p:spPr>
          <a:xfrm>
            <a:off x="12711966" y="7447975"/>
            <a:ext cx="33060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FFFFFF"/>
                </a:solidFill>
                <a:latin typeface="PT Sans"/>
                <a:ea typeface="PT Sans"/>
                <a:cs typeface="PT Sans"/>
                <a:sym typeface="PT Sans"/>
              </a:rPr>
              <a:t>Elaborate on what you want to discuss. </a:t>
            </a:r>
            <a:endParaRPr/>
          </a:p>
        </p:txBody>
      </p:sp>
      <p:grpSp>
        <p:nvGrpSpPr>
          <p:cNvPr id="329" name="Google Shape;329;p21"/>
          <p:cNvGrpSpPr/>
          <p:nvPr/>
        </p:nvGrpSpPr>
        <p:grpSpPr>
          <a:xfrm>
            <a:off x="15040032" y="851810"/>
            <a:ext cx="2197093" cy="705725"/>
            <a:chOff x="31431" y="31431"/>
            <a:chExt cx="2929458" cy="940967"/>
          </a:xfrm>
        </p:grpSpPr>
        <p:cxnSp>
          <p:nvCxnSpPr>
            <p:cNvPr id="330" name="Google Shape;330;p21"/>
            <p:cNvCxnSpPr/>
            <p:nvPr/>
          </p:nvCxnSpPr>
          <p:spPr>
            <a:xfrm flipH="1" rot="10800000">
              <a:off x="31431"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331" name="Google Shape;331;p21"/>
            <p:cNvCxnSpPr/>
            <p:nvPr/>
          </p:nvCxnSpPr>
          <p:spPr>
            <a:xfrm flipH="1" rot="10800000">
              <a:off x="540407"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332" name="Google Shape;332;p21"/>
            <p:cNvCxnSpPr/>
            <p:nvPr/>
          </p:nvCxnSpPr>
          <p:spPr>
            <a:xfrm flipH="1" rot="10800000">
              <a:off x="1049382"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333" name="Google Shape;333;p21"/>
            <p:cNvCxnSpPr/>
            <p:nvPr/>
          </p:nvCxnSpPr>
          <p:spPr>
            <a:xfrm flipH="1" rot="10800000">
              <a:off x="1510946"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334" name="Google Shape;334;p21"/>
            <p:cNvCxnSpPr/>
            <p:nvPr/>
          </p:nvCxnSpPr>
          <p:spPr>
            <a:xfrm flipH="1" rot="10800000">
              <a:off x="2019922" y="31431"/>
              <a:ext cx="940967" cy="940967"/>
            </a:xfrm>
            <a:prstGeom prst="straightConnector1">
              <a:avLst/>
            </a:prstGeom>
            <a:noFill/>
            <a:ln cap="flat" cmpd="sng" w="88900">
              <a:solidFill>
                <a:srgbClr val="6E3ECD"/>
              </a:solidFill>
              <a:prstDash val="solid"/>
              <a:round/>
              <a:headEnd len="sm" w="sm" type="none"/>
              <a:tailEnd len="sm" w="sm" type="none"/>
            </a:ln>
          </p:spPr>
        </p:cxnSp>
      </p:grpSp>
      <p:grpSp>
        <p:nvGrpSpPr>
          <p:cNvPr id="335" name="Google Shape;335;p21"/>
          <p:cNvGrpSpPr/>
          <p:nvPr/>
        </p:nvGrpSpPr>
        <p:grpSpPr>
          <a:xfrm>
            <a:off x="7768030" y="3049360"/>
            <a:ext cx="2751212" cy="3036454"/>
            <a:chOff x="0" y="-47625"/>
            <a:chExt cx="876436" cy="967304"/>
          </a:xfrm>
        </p:grpSpPr>
        <p:sp>
          <p:nvSpPr>
            <p:cNvPr id="336" name="Google Shape;336;p21"/>
            <p:cNvSpPr/>
            <p:nvPr/>
          </p:nvSpPr>
          <p:spPr>
            <a:xfrm>
              <a:off x="0" y="0"/>
              <a:ext cx="876436" cy="919679"/>
            </a:xfrm>
            <a:custGeom>
              <a:rect b="b" l="l" r="r" t="t"/>
              <a:pathLst>
                <a:path extrusionOk="0" h="919679" w="876436">
                  <a:moveTo>
                    <a:pt x="56280" y="0"/>
                  </a:moveTo>
                  <a:lnTo>
                    <a:pt x="820156" y="0"/>
                  </a:lnTo>
                  <a:cubicBezTo>
                    <a:pt x="851239" y="0"/>
                    <a:pt x="876436" y="25197"/>
                    <a:pt x="876436" y="56280"/>
                  </a:cubicBezTo>
                  <a:lnTo>
                    <a:pt x="876436" y="863398"/>
                  </a:lnTo>
                  <a:cubicBezTo>
                    <a:pt x="876436" y="878325"/>
                    <a:pt x="870506" y="892640"/>
                    <a:pt x="859952" y="903194"/>
                  </a:cubicBezTo>
                  <a:cubicBezTo>
                    <a:pt x="849397" y="913749"/>
                    <a:pt x="835082" y="919679"/>
                    <a:pt x="820156" y="919679"/>
                  </a:cubicBezTo>
                  <a:lnTo>
                    <a:pt x="56280" y="919679"/>
                  </a:lnTo>
                  <a:cubicBezTo>
                    <a:pt x="25197" y="919679"/>
                    <a:pt x="0" y="894481"/>
                    <a:pt x="0" y="863398"/>
                  </a:cubicBezTo>
                  <a:lnTo>
                    <a:pt x="0" y="56280"/>
                  </a:lnTo>
                  <a:cubicBezTo>
                    <a:pt x="0" y="25197"/>
                    <a:pt x="25197" y="0"/>
                    <a:pt x="56280" y="0"/>
                  </a:cubicBezTo>
                  <a:close/>
                </a:path>
              </a:pathLst>
            </a:custGeom>
            <a:solidFill>
              <a:srgbClr val="FBFB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1"/>
            <p:cNvSpPr txBox="1"/>
            <p:nvPr/>
          </p:nvSpPr>
          <p:spPr>
            <a:xfrm>
              <a:off x="0" y="-47625"/>
              <a:ext cx="876436" cy="96730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38" name="Google Shape;338;p21"/>
          <p:cNvPicPr preferRelativeResize="0"/>
          <p:nvPr/>
        </p:nvPicPr>
        <p:blipFill>
          <a:blip r:embed="rId6">
            <a:alphaModFix/>
          </a:blip>
          <a:stretch>
            <a:fillRect/>
          </a:stretch>
        </p:blipFill>
        <p:spPr>
          <a:xfrm>
            <a:off x="13304171" y="2874088"/>
            <a:ext cx="2122975" cy="2706945"/>
          </a:xfrm>
          <a:prstGeom prst="rect">
            <a:avLst/>
          </a:prstGeom>
          <a:noFill/>
          <a:ln>
            <a:noFill/>
          </a:ln>
        </p:spPr>
      </p:pic>
      <p:pic>
        <p:nvPicPr>
          <p:cNvPr id="339" name="Google Shape;339;p21"/>
          <p:cNvPicPr preferRelativeResize="0"/>
          <p:nvPr/>
        </p:nvPicPr>
        <p:blipFill>
          <a:blip r:embed="rId7">
            <a:alphaModFix/>
          </a:blip>
          <a:stretch>
            <a:fillRect/>
          </a:stretch>
        </p:blipFill>
        <p:spPr>
          <a:xfrm>
            <a:off x="8065075" y="2868650"/>
            <a:ext cx="2122950" cy="2714714"/>
          </a:xfrm>
          <a:prstGeom prst="rect">
            <a:avLst/>
          </a:prstGeom>
          <a:noFill/>
          <a:ln>
            <a:noFill/>
          </a:ln>
        </p:spPr>
      </p:pic>
      <p:pic>
        <p:nvPicPr>
          <p:cNvPr id="340" name="Google Shape;340;p21"/>
          <p:cNvPicPr preferRelativeResize="0"/>
          <p:nvPr/>
        </p:nvPicPr>
        <p:blipFill>
          <a:blip r:embed="rId8">
            <a:alphaModFix/>
          </a:blip>
          <a:stretch>
            <a:fillRect/>
          </a:stretch>
        </p:blipFill>
        <p:spPr>
          <a:xfrm>
            <a:off x="2923301" y="2868650"/>
            <a:ext cx="2122950" cy="271468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344" name="Shape 344"/>
        <p:cNvGrpSpPr/>
        <p:nvPr/>
      </p:nvGrpSpPr>
      <p:grpSpPr>
        <a:xfrm>
          <a:off x="0" y="0"/>
          <a:ext cx="0" cy="0"/>
          <a:chOff x="0" y="0"/>
          <a:chExt cx="0" cy="0"/>
        </a:xfrm>
      </p:grpSpPr>
      <p:pic>
        <p:nvPicPr>
          <p:cNvPr id="345" name="Google Shape;345;p22"/>
          <p:cNvPicPr preferRelativeResize="0"/>
          <p:nvPr/>
        </p:nvPicPr>
        <p:blipFill>
          <a:blip r:embed="rId3">
            <a:alphaModFix/>
          </a:blip>
          <a:stretch>
            <a:fillRect/>
          </a:stretch>
        </p:blipFill>
        <p:spPr>
          <a:xfrm>
            <a:off x="15727150" y="236026"/>
            <a:ext cx="2167812" cy="2167812"/>
          </a:xfrm>
          <a:prstGeom prst="rect">
            <a:avLst/>
          </a:prstGeom>
          <a:noFill/>
          <a:ln>
            <a:noFill/>
          </a:ln>
        </p:spPr>
      </p:pic>
      <p:pic>
        <p:nvPicPr>
          <p:cNvPr id="346" name="Google Shape;346;p22"/>
          <p:cNvPicPr preferRelativeResize="0"/>
          <p:nvPr/>
        </p:nvPicPr>
        <p:blipFill>
          <a:blip r:embed="rId4">
            <a:alphaModFix/>
          </a:blip>
          <a:stretch>
            <a:fillRect/>
          </a:stretch>
        </p:blipFill>
        <p:spPr>
          <a:xfrm>
            <a:off x="9501775" y="4250366"/>
            <a:ext cx="7967999" cy="4626559"/>
          </a:xfrm>
          <a:prstGeom prst="rect">
            <a:avLst/>
          </a:prstGeom>
          <a:noFill/>
          <a:ln>
            <a:noFill/>
          </a:ln>
        </p:spPr>
      </p:pic>
      <p:pic>
        <p:nvPicPr>
          <p:cNvPr id="347" name="Google Shape;347;p22"/>
          <p:cNvPicPr preferRelativeResize="0"/>
          <p:nvPr/>
        </p:nvPicPr>
        <p:blipFill>
          <a:blip r:embed="rId5">
            <a:alphaModFix/>
          </a:blip>
          <a:stretch>
            <a:fillRect/>
          </a:stretch>
        </p:blipFill>
        <p:spPr>
          <a:xfrm>
            <a:off x="9725675" y="2009500"/>
            <a:ext cx="7735351" cy="7296702"/>
          </a:xfrm>
          <a:prstGeom prst="rect">
            <a:avLst/>
          </a:prstGeom>
          <a:noFill/>
          <a:ln>
            <a:noFill/>
          </a:ln>
        </p:spPr>
      </p:pic>
      <p:pic>
        <p:nvPicPr>
          <p:cNvPr id="348" name="Google Shape;348;p22"/>
          <p:cNvPicPr preferRelativeResize="0"/>
          <p:nvPr/>
        </p:nvPicPr>
        <p:blipFill>
          <a:blip r:embed="rId6">
            <a:alphaModFix/>
          </a:blip>
          <a:stretch>
            <a:fillRect/>
          </a:stretch>
        </p:blipFill>
        <p:spPr>
          <a:xfrm>
            <a:off x="-887675" y="287050"/>
            <a:ext cx="2394000" cy="4017041"/>
          </a:xfrm>
          <a:prstGeom prst="rect">
            <a:avLst/>
          </a:prstGeom>
          <a:noFill/>
          <a:ln>
            <a:noFill/>
          </a:ln>
        </p:spPr>
      </p:pic>
      <p:grpSp>
        <p:nvGrpSpPr>
          <p:cNvPr id="349" name="Google Shape;349;p22"/>
          <p:cNvGrpSpPr/>
          <p:nvPr/>
        </p:nvGrpSpPr>
        <p:grpSpPr>
          <a:xfrm>
            <a:off x="15040032" y="851810"/>
            <a:ext cx="2197093" cy="705725"/>
            <a:chOff x="31431" y="31431"/>
            <a:chExt cx="2929458" cy="940967"/>
          </a:xfrm>
        </p:grpSpPr>
        <p:cxnSp>
          <p:nvCxnSpPr>
            <p:cNvPr id="350" name="Google Shape;350;p22"/>
            <p:cNvCxnSpPr/>
            <p:nvPr/>
          </p:nvCxnSpPr>
          <p:spPr>
            <a:xfrm flipH="1" rot="10800000">
              <a:off x="31431"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351" name="Google Shape;351;p22"/>
            <p:cNvCxnSpPr/>
            <p:nvPr/>
          </p:nvCxnSpPr>
          <p:spPr>
            <a:xfrm flipH="1" rot="10800000">
              <a:off x="540407"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352" name="Google Shape;352;p22"/>
            <p:cNvCxnSpPr/>
            <p:nvPr/>
          </p:nvCxnSpPr>
          <p:spPr>
            <a:xfrm flipH="1" rot="10800000">
              <a:off x="1049382"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353" name="Google Shape;353;p22"/>
            <p:cNvCxnSpPr/>
            <p:nvPr/>
          </p:nvCxnSpPr>
          <p:spPr>
            <a:xfrm flipH="1" rot="10800000">
              <a:off x="1510946"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354" name="Google Shape;354;p22"/>
            <p:cNvCxnSpPr/>
            <p:nvPr/>
          </p:nvCxnSpPr>
          <p:spPr>
            <a:xfrm flipH="1" rot="10800000">
              <a:off x="2019922" y="31431"/>
              <a:ext cx="940967" cy="940967"/>
            </a:xfrm>
            <a:prstGeom prst="straightConnector1">
              <a:avLst/>
            </a:prstGeom>
            <a:noFill/>
            <a:ln cap="flat" cmpd="sng" w="88900">
              <a:solidFill>
                <a:srgbClr val="6E3ECD"/>
              </a:solidFill>
              <a:prstDash val="solid"/>
              <a:round/>
              <a:headEnd len="sm" w="sm" type="none"/>
              <a:tailEnd len="sm" w="sm" type="none"/>
            </a:ln>
          </p:spPr>
        </p:cxnSp>
      </p:grpSp>
      <p:sp>
        <p:nvSpPr>
          <p:cNvPr id="355" name="Google Shape;355;p22"/>
          <p:cNvSpPr txBox="1"/>
          <p:nvPr/>
        </p:nvSpPr>
        <p:spPr>
          <a:xfrm>
            <a:off x="1506315" y="5930343"/>
            <a:ext cx="7378075"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31312F"/>
                </a:solidFill>
                <a:latin typeface="Fira Sans"/>
                <a:ea typeface="Fira Sans"/>
                <a:cs typeface="Fira Sans"/>
                <a:sym typeface="Fira Sans"/>
              </a:rPr>
              <a:t>About Us</a:t>
            </a:r>
            <a:endParaRPr/>
          </a:p>
        </p:txBody>
      </p:sp>
      <p:sp>
        <p:nvSpPr>
          <p:cNvPr id="356" name="Google Shape;356;p22"/>
          <p:cNvSpPr txBox="1"/>
          <p:nvPr/>
        </p:nvSpPr>
        <p:spPr>
          <a:xfrm>
            <a:off x="2334832" y="7425768"/>
            <a:ext cx="5721040"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357" name="Google Shape;357;p22"/>
          <p:cNvSpPr txBox="1"/>
          <p:nvPr/>
        </p:nvSpPr>
        <p:spPr>
          <a:xfrm>
            <a:off x="2575108" y="832294"/>
            <a:ext cx="5545288" cy="5483316"/>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31996" u="none" cap="none" strike="noStrike">
                <a:solidFill>
                  <a:srgbClr val="31312F"/>
                </a:solidFill>
                <a:latin typeface="Fira Sans"/>
                <a:ea typeface="Fira Sans"/>
                <a:cs typeface="Fira Sans"/>
                <a:sym typeface="Fira Sans"/>
              </a:rPr>
              <a:t>03</a:t>
            </a:r>
            <a:endParaRPr/>
          </a:p>
        </p:txBody>
      </p:sp>
      <p:sp>
        <p:nvSpPr>
          <p:cNvPr id="358" name="Google Shape;358;p22"/>
          <p:cNvSpPr txBox="1"/>
          <p:nvPr/>
        </p:nvSpPr>
        <p:spPr>
          <a:xfrm>
            <a:off x="2422708" y="679894"/>
            <a:ext cx="5545288" cy="5483316"/>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31996" u="none" cap="none" strike="noStrike">
                <a:solidFill>
                  <a:srgbClr val="6E3ECD"/>
                </a:solidFill>
                <a:latin typeface="Fira Sans"/>
                <a:ea typeface="Fira Sans"/>
                <a:cs typeface="Fira Sans"/>
                <a:sym typeface="Fira Sans"/>
              </a:rPr>
              <a:t>03</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362" name="Shape 362"/>
        <p:cNvGrpSpPr/>
        <p:nvPr/>
      </p:nvGrpSpPr>
      <p:grpSpPr>
        <a:xfrm>
          <a:off x="0" y="0"/>
          <a:ext cx="0" cy="0"/>
          <a:chOff x="0" y="0"/>
          <a:chExt cx="0" cy="0"/>
        </a:xfrm>
      </p:grpSpPr>
      <p:pic>
        <p:nvPicPr>
          <p:cNvPr id="363" name="Google Shape;363;p23"/>
          <p:cNvPicPr preferRelativeResize="0"/>
          <p:nvPr/>
        </p:nvPicPr>
        <p:blipFill>
          <a:blip r:embed="rId3">
            <a:alphaModFix/>
          </a:blip>
          <a:stretch>
            <a:fillRect/>
          </a:stretch>
        </p:blipFill>
        <p:spPr>
          <a:xfrm>
            <a:off x="-3548324" y="2804325"/>
            <a:ext cx="4678350" cy="4678350"/>
          </a:xfrm>
          <a:prstGeom prst="rect">
            <a:avLst/>
          </a:prstGeom>
          <a:noFill/>
          <a:ln>
            <a:noFill/>
          </a:ln>
        </p:spPr>
      </p:pic>
      <p:pic>
        <p:nvPicPr>
          <p:cNvPr id="364" name="Google Shape;364;p23"/>
          <p:cNvPicPr preferRelativeResize="0"/>
          <p:nvPr/>
        </p:nvPicPr>
        <p:blipFill>
          <a:blip r:embed="rId3">
            <a:alphaModFix/>
          </a:blip>
          <a:stretch>
            <a:fillRect/>
          </a:stretch>
        </p:blipFill>
        <p:spPr>
          <a:xfrm>
            <a:off x="16541610" y="8571852"/>
            <a:ext cx="2197100" cy="2197100"/>
          </a:xfrm>
          <a:prstGeom prst="rect">
            <a:avLst/>
          </a:prstGeom>
          <a:noFill/>
          <a:ln>
            <a:noFill/>
          </a:ln>
        </p:spPr>
      </p:pic>
      <p:pic>
        <p:nvPicPr>
          <p:cNvPr id="365" name="Google Shape;365;p23"/>
          <p:cNvPicPr preferRelativeResize="0"/>
          <p:nvPr/>
        </p:nvPicPr>
        <p:blipFill rotWithShape="1">
          <a:blip r:embed="rId4">
            <a:alphaModFix/>
          </a:blip>
          <a:srcRect b="0" l="0" r="0" t="0"/>
          <a:stretch/>
        </p:blipFill>
        <p:spPr>
          <a:xfrm>
            <a:off x="120975" y="3872183"/>
            <a:ext cx="6962274" cy="6090518"/>
          </a:xfrm>
          <a:prstGeom prst="rect">
            <a:avLst/>
          </a:prstGeom>
          <a:noFill/>
          <a:ln>
            <a:noFill/>
          </a:ln>
        </p:spPr>
      </p:pic>
      <p:sp>
        <p:nvSpPr>
          <p:cNvPr id="366" name="Google Shape;366;p23"/>
          <p:cNvSpPr txBox="1"/>
          <p:nvPr/>
        </p:nvSpPr>
        <p:spPr>
          <a:xfrm>
            <a:off x="1028700" y="1019175"/>
            <a:ext cx="162306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Boosting Revenue Growth: Components of an Effective Sales Strategy</a:t>
            </a:r>
            <a:endParaRPr/>
          </a:p>
        </p:txBody>
      </p:sp>
      <p:sp>
        <p:nvSpPr>
          <p:cNvPr id="367" name="Google Shape;367;p23"/>
          <p:cNvSpPr txBox="1"/>
          <p:nvPr/>
        </p:nvSpPr>
        <p:spPr>
          <a:xfrm>
            <a:off x="8642194" y="5933801"/>
            <a:ext cx="7519800" cy="2216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Presentations are communication tools that can be used as demonstrations, lectures, speeches, reports, and more. It is mostly presented before an audience.  Presentations are communication tools that can be used as demonstrations, lectures, speeches, reports, and more. It is mostly presented before an audience. </a:t>
            </a:r>
            <a:endParaRPr/>
          </a:p>
        </p:txBody>
      </p:sp>
      <p:grpSp>
        <p:nvGrpSpPr>
          <p:cNvPr id="368" name="Google Shape;368;p23"/>
          <p:cNvGrpSpPr/>
          <p:nvPr/>
        </p:nvGrpSpPr>
        <p:grpSpPr>
          <a:xfrm>
            <a:off x="15869135" y="9202272"/>
            <a:ext cx="2197093" cy="705725"/>
            <a:chOff x="31431" y="31431"/>
            <a:chExt cx="2929458" cy="940967"/>
          </a:xfrm>
        </p:grpSpPr>
        <p:cxnSp>
          <p:nvCxnSpPr>
            <p:cNvPr id="369" name="Google Shape;369;p23"/>
            <p:cNvCxnSpPr/>
            <p:nvPr/>
          </p:nvCxnSpPr>
          <p:spPr>
            <a:xfrm flipH="1" rot="10800000">
              <a:off x="31431"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370" name="Google Shape;370;p23"/>
            <p:cNvCxnSpPr/>
            <p:nvPr/>
          </p:nvCxnSpPr>
          <p:spPr>
            <a:xfrm flipH="1" rot="10800000">
              <a:off x="540407"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371" name="Google Shape;371;p23"/>
            <p:cNvCxnSpPr/>
            <p:nvPr/>
          </p:nvCxnSpPr>
          <p:spPr>
            <a:xfrm flipH="1" rot="10800000">
              <a:off x="1049382"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372" name="Google Shape;372;p23"/>
            <p:cNvCxnSpPr/>
            <p:nvPr/>
          </p:nvCxnSpPr>
          <p:spPr>
            <a:xfrm flipH="1" rot="10800000">
              <a:off x="1510946"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373" name="Google Shape;373;p23"/>
            <p:cNvCxnSpPr/>
            <p:nvPr/>
          </p:nvCxnSpPr>
          <p:spPr>
            <a:xfrm flipH="1" rot="10800000">
              <a:off x="2019922" y="31431"/>
              <a:ext cx="940967" cy="940967"/>
            </a:xfrm>
            <a:prstGeom prst="straightConnector1">
              <a:avLst/>
            </a:prstGeom>
            <a:noFill/>
            <a:ln cap="flat" cmpd="sng" w="88900">
              <a:solidFill>
                <a:srgbClr val="6E3ECD"/>
              </a:solidFill>
              <a:prstDash val="solid"/>
              <a:round/>
              <a:headEnd len="sm" w="sm" type="none"/>
              <a:tailEnd len="sm" w="sm" type="none"/>
            </a:ln>
          </p:spPr>
        </p:cxn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377" name="Shape 377"/>
        <p:cNvGrpSpPr/>
        <p:nvPr/>
      </p:nvGrpSpPr>
      <p:grpSpPr>
        <a:xfrm>
          <a:off x="0" y="0"/>
          <a:ext cx="0" cy="0"/>
          <a:chOff x="0" y="0"/>
          <a:chExt cx="0" cy="0"/>
        </a:xfrm>
      </p:grpSpPr>
      <p:pic>
        <p:nvPicPr>
          <p:cNvPr id="378" name="Google Shape;378;p24"/>
          <p:cNvPicPr preferRelativeResize="0"/>
          <p:nvPr/>
        </p:nvPicPr>
        <p:blipFill>
          <a:blip r:embed="rId3">
            <a:alphaModFix/>
          </a:blip>
          <a:stretch>
            <a:fillRect/>
          </a:stretch>
        </p:blipFill>
        <p:spPr>
          <a:xfrm>
            <a:off x="17080000" y="8773450"/>
            <a:ext cx="2065775" cy="2065775"/>
          </a:xfrm>
          <a:prstGeom prst="rect">
            <a:avLst/>
          </a:prstGeom>
          <a:noFill/>
          <a:ln>
            <a:noFill/>
          </a:ln>
        </p:spPr>
      </p:pic>
      <p:pic>
        <p:nvPicPr>
          <p:cNvPr id="379" name="Google Shape;379;p24"/>
          <p:cNvPicPr preferRelativeResize="0"/>
          <p:nvPr/>
        </p:nvPicPr>
        <p:blipFill>
          <a:blip r:embed="rId3">
            <a:alphaModFix/>
          </a:blip>
          <a:stretch>
            <a:fillRect/>
          </a:stretch>
        </p:blipFill>
        <p:spPr>
          <a:xfrm>
            <a:off x="-1175126" y="3630812"/>
            <a:ext cx="2065750" cy="2065750"/>
          </a:xfrm>
          <a:prstGeom prst="rect">
            <a:avLst/>
          </a:prstGeom>
          <a:noFill/>
          <a:ln>
            <a:noFill/>
          </a:ln>
        </p:spPr>
      </p:pic>
      <p:sp>
        <p:nvSpPr>
          <p:cNvPr id="380" name="Google Shape;380;p24"/>
          <p:cNvSpPr/>
          <p:nvPr/>
        </p:nvSpPr>
        <p:spPr>
          <a:xfrm>
            <a:off x="2534354" y="5756068"/>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4"/>
          <p:cNvSpPr/>
          <p:nvPr/>
        </p:nvSpPr>
        <p:spPr>
          <a:xfrm>
            <a:off x="6630680" y="5737280"/>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4"/>
          <p:cNvSpPr/>
          <p:nvPr/>
        </p:nvSpPr>
        <p:spPr>
          <a:xfrm>
            <a:off x="11123925" y="5746674"/>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3" name="Google Shape;383;p24"/>
          <p:cNvCxnSpPr/>
          <p:nvPr/>
        </p:nvCxnSpPr>
        <p:spPr>
          <a:xfrm flipH="1" rot="10800000">
            <a:off x="2887968" y="5914899"/>
            <a:ext cx="3742713" cy="17166"/>
          </a:xfrm>
          <a:prstGeom prst="straightConnector1">
            <a:avLst/>
          </a:prstGeom>
          <a:noFill/>
          <a:ln cap="flat" cmpd="sng" w="47625">
            <a:solidFill>
              <a:srgbClr val="13A975"/>
            </a:solidFill>
            <a:prstDash val="solid"/>
            <a:round/>
            <a:headEnd len="sm" w="sm" type="none"/>
            <a:tailEnd len="sm" w="sm" type="none"/>
          </a:ln>
        </p:spPr>
      </p:cxnSp>
      <p:cxnSp>
        <p:nvCxnSpPr>
          <p:cNvPr id="384" name="Google Shape;384;p24"/>
          <p:cNvCxnSpPr/>
          <p:nvPr/>
        </p:nvCxnSpPr>
        <p:spPr>
          <a:xfrm>
            <a:off x="6984295" y="5914458"/>
            <a:ext cx="4139630" cy="8655"/>
          </a:xfrm>
          <a:prstGeom prst="straightConnector1">
            <a:avLst/>
          </a:prstGeom>
          <a:noFill/>
          <a:ln cap="flat" cmpd="sng" w="47625">
            <a:solidFill>
              <a:srgbClr val="13A975"/>
            </a:solidFill>
            <a:prstDash val="solid"/>
            <a:round/>
            <a:headEnd len="sm" w="sm" type="none"/>
            <a:tailEnd len="sm" w="sm" type="none"/>
          </a:ln>
        </p:spPr>
      </p:cxnSp>
      <p:cxnSp>
        <p:nvCxnSpPr>
          <p:cNvPr id="385" name="Google Shape;385;p24"/>
          <p:cNvCxnSpPr/>
          <p:nvPr/>
        </p:nvCxnSpPr>
        <p:spPr>
          <a:xfrm>
            <a:off x="13522510" y="5910905"/>
            <a:ext cx="2007641" cy="0"/>
          </a:xfrm>
          <a:prstGeom prst="straightConnector1">
            <a:avLst/>
          </a:prstGeom>
          <a:noFill/>
          <a:ln cap="flat" cmpd="sng" w="47625">
            <a:solidFill>
              <a:srgbClr val="13A975"/>
            </a:solidFill>
            <a:prstDash val="solid"/>
            <a:round/>
            <a:headEnd len="sm" w="sm" type="none"/>
            <a:tailEnd len="sm" w="sm" type="none"/>
          </a:ln>
        </p:spPr>
      </p:cxnSp>
      <p:sp>
        <p:nvSpPr>
          <p:cNvPr id="386" name="Google Shape;386;p24"/>
          <p:cNvSpPr/>
          <p:nvPr/>
        </p:nvSpPr>
        <p:spPr>
          <a:xfrm>
            <a:off x="15176535" y="5696566"/>
            <a:ext cx="353616" cy="353616"/>
          </a:xfrm>
          <a:custGeom>
            <a:rect b="b" l="l" r="r" t="t"/>
            <a:pathLst>
              <a:path extrusionOk="0" h="6350000" w="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7" name="Google Shape;387;p24"/>
          <p:cNvCxnSpPr/>
          <p:nvPr/>
        </p:nvCxnSpPr>
        <p:spPr>
          <a:xfrm flipH="1" rot="10800000">
            <a:off x="11477538" y="5911223"/>
            <a:ext cx="2416837" cy="11423"/>
          </a:xfrm>
          <a:prstGeom prst="straightConnector1">
            <a:avLst/>
          </a:prstGeom>
          <a:noFill/>
          <a:ln cap="flat" cmpd="sng" w="47625">
            <a:solidFill>
              <a:srgbClr val="13A975"/>
            </a:solidFill>
            <a:prstDash val="solid"/>
            <a:round/>
            <a:headEnd len="sm" w="sm" type="none"/>
            <a:tailEnd len="sm" w="sm" type="none"/>
          </a:ln>
        </p:spPr>
      </p:cxnSp>
      <p:grpSp>
        <p:nvGrpSpPr>
          <p:cNvPr id="388" name="Google Shape;388;p24"/>
          <p:cNvGrpSpPr/>
          <p:nvPr/>
        </p:nvGrpSpPr>
        <p:grpSpPr>
          <a:xfrm>
            <a:off x="6016491" y="4779403"/>
            <a:ext cx="1935608" cy="1944339"/>
            <a:chOff x="0" y="-47625"/>
            <a:chExt cx="712929" cy="716145"/>
          </a:xfrm>
        </p:grpSpPr>
        <p:sp>
          <p:nvSpPr>
            <p:cNvPr id="389" name="Google Shape;389;p24"/>
            <p:cNvSpPr/>
            <p:nvPr/>
          </p:nvSpPr>
          <p:spPr>
            <a:xfrm>
              <a:off x="0" y="0"/>
              <a:ext cx="712929" cy="668520"/>
            </a:xfrm>
            <a:custGeom>
              <a:rect b="b" l="l" r="r" t="t"/>
              <a:pathLst>
                <a:path extrusionOk="0" h="668520" w="712929">
                  <a:moveTo>
                    <a:pt x="79995" y="0"/>
                  </a:moveTo>
                  <a:lnTo>
                    <a:pt x="632935" y="0"/>
                  </a:lnTo>
                  <a:cubicBezTo>
                    <a:pt x="654151" y="0"/>
                    <a:pt x="674498" y="8428"/>
                    <a:pt x="689500" y="23430"/>
                  </a:cubicBezTo>
                  <a:cubicBezTo>
                    <a:pt x="704501" y="38432"/>
                    <a:pt x="712929" y="58779"/>
                    <a:pt x="712929" y="79995"/>
                  </a:cubicBezTo>
                  <a:lnTo>
                    <a:pt x="712929" y="588526"/>
                  </a:lnTo>
                  <a:cubicBezTo>
                    <a:pt x="712929" y="609741"/>
                    <a:pt x="704501" y="630088"/>
                    <a:pt x="689500" y="645090"/>
                  </a:cubicBezTo>
                  <a:cubicBezTo>
                    <a:pt x="674498" y="660092"/>
                    <a:pt x="654151" y="668520"/>
                    <a:pt x="632935" y="668520"/>
                  </a:cubicBezTo>
                  <a:lnTo>
                    <a:pt x="79995" y="668520"/>
                  </a:lnTo>
                  <a:cubicBezTo>
                    <a:pt x="58779" y="668520"/>
                    <a:pt x="38432" y="660092"/>
                    <a:pt x="23430" y="645090"/>
                  </a:cubicBezTo>
                  <a:cubicBezTo>
                    <a:pt x="8428" y="630088"/>
                    <a:pt x="0" y="609741"/>
                    <a:pt x="0" y="588526"/>
                  </a:cubicBezTo>
                  <a:lnTo>
                    <a:pt x="0" y="79995"/>
                  </a:lnTo>
                  <a:cubicBezTo>
                    <a:pt x="0" y="58779"/>
                    <a:pt x="8428" y="38432"/>
                    <a:pt x="23430" y="23430"/>
                  </a:cubicBezTo>
                  <a:cubicBezTo>
                    <a:pt x="38432" y="8428"/>
                    <a:pt x="58779" y="0"/>
                    <a:pt x="79995"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1" name="Google Shape;391;p24"/>
          <p:cNvGrpSpPr/>
          <p:nvPr/>
        </p:nvGrpSpPr>
        <p:grpSpPr>
          <a:xfrm>
            <a:off x="10320475" y="4779403"/>
            <a:ext cx="1935608" cy="1944339"/>
            <a:chOff x="0" y="-47625"/>
            <a:chExt cx="712929" cy="716145"/>
          </a:xfrm>
        </p:grpSpPr>
        <p:sp>
          <p:nvSpPr>
            <p:cNvPr id="392" name="Google Shape;392;p24"/>
            <p:cNvSpPr/>
            <p:nvPr/>
          </p:nvSpPr>
          <p:spPr>
            <a:xfrm>
              <a:off x="0" y="0"/>
              <a:ext cx="712929" cy="668520"/>
            </a:xfrm>
            <a:custGeom>
              <a:rect b="b" l="l" r="r" t="t"/>
              <a:pathLst>
                <a:path extrusionOk="0" h="668520" w="712929">
                  <a:moveTo>
                    <a:pt x="79995" y="0"/>
                  </a:moveTo>
                  <a:lnTo>
                    <a:pt x="632935" y="0"/>
                  </a:lnTo>
                  <a:cubicBezTo>
                    <a:pt x="654151" y="0"/>
                    <a:pt x="674498" y="8428"/>
                    <a:pt x="689500" y="23430"/>
                  </a:cubicBezTo>
                  <a:cubicBezTo>
                    <a:pt x="704501" y="38432"/>
                    <a:pt x="712929" y="58779"/>
                    <a:pt x="712929" y="79995"/>
                  </a:cubicBezTo>
                  <a:lnTo>
                    <a:pt x="712929" y="588526"/>
                  </a:lnTo>
                  <a:cubicBezTo>
                    <a:pt x="712929" y="609741"/>
                    <a:pt x="704501" y="630088"/>
                    <a:pt x="689500" y="645090"/>
                  </a:cubicBezTo>
                  <a:cubicBezTo>
                    <a:pt x="674498" y="660092"/>
                    <a:pt x="654151" y="668520"/>
                    <a:pt x="632935" y="668520"/>
                  </a:cubicBezTo>
                  <a:lnTo>
                    <a:pt x="79995" y="668520"/>
                  </a:lnTo>
                  <a:cubicBezTo>
                    <a:pt x="58779" y="668520"/>
                    <a:pt x="38432" y="660092"/>
                    <a:pt x="23430" y="645090"/>
                  </a:cubicBezTo>
                  <a:cubicBezTo>
                    <a:pt x="8428" y="630088"/>
                    <a:pt x="0" y="609741"/>
                    <a:pt x="0" y="588526"/>
                  </a:cubicBezTo>
                  <a:lnTo>
                    <a:pt x="0" y="79995"/>
                  </a:lnTo>
                  <a:cubicBezTo>
                    <a:pt x="0" y="58779"/>
                    <a:pt x="8428" y="38432"/>
                    <a:pt x="23430" y="23430"/>
                  </a:cubicBezTo>
                  <a:cubicBezTo>
                    <a:pt x="38432" y="8428"/>
                    <a:pt x="58779" y="0"/>
                    <a:pt x="79995"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4" name="Google Shape;394;p24"/>
          <p:cNvGrpSpPr/>
          <p:nvPr/>
        </p:nvGrpSpPr>
        <p:grpSpPr>
          <a:xfrm>
            <a:off x="14385539" y="4779403"/>
            <a:ext cx="1935608" cy="1944339"/>
            <a:chOff x="0" y="-47625"/>
            <a:chExt cx="712929" cy="716145"/>
          </a:xfrm>
        </p:grpSpPr>
        <p:sp>
          <p:nvSpPr>
            <p:cNvPr id="395" name="Google Shape;395;p24"/>
            <p:cNvSpPr/>
            <p:nvPr/>
          </p:nvSpPr>
          <p:spPr>
            <a:xfrm>
              <a:off x="0" y="0"/>
              <a:ext cx="712929" cy="668520"/>
            </a:xfrm>
            <a:custGeom>
              <a:rect b="b" l="l" r="r" t="t"/>
              <a:pathLst>
                <a:path extrusionOk="0" h="668520" w="712929">
                  <a:moveTo>
                    <a:pt x="79995" y="0"/>
                  </a:moveTo>
                  <a:lnTo>
                    <a:pt x="632935" y="0"/>
                  </a:lnTo>
                  <a:cubicBezTo>
                    <a:pt x="654151" y="0"/>
                    <a:pt x="674498" y="8428"/>
                    <a:pt x="689500" y="23430"/>
                  </a:cubicBezTo>
                  <a:cubicBezTo>
                    <a:pt x="704501" y="38432"/>
                    <a:pt x="712929" y="58779"/>
                    <a:pt x="712929" y="79995"/>
                  </a:cubicBezTo>
                  <a:lnTo>
                    <a:pt x="712929" y="588526"/>
                  </a:lnTo>
                  <a:cubicBezTo>
                    <a:pt x="712929" y="609741"/>
                    <a:pt x="704501" y="630088"/>
                    <a:pt x="689500" y="645090"/>
                  </a:cubicBezTo>
                  <a:cubicBezTo>
                    <a:pt x="674498" y="660092"/>
                    <a:pt x="654151" y="668520"/>
                    <a:pt x="632935" y="668520"/>
                  </a:cubicBezTo>
                  <a:lnTo>
                    <a:pt x="79995" y="668520"/>
                  </a:lnTo>
                  <a:cubicBezTo>
                    <a:pt x="58779" y="668520"/>
                    <a:pt x="38432" y="660092"/>
                    <a:pt x="23430" y="645090"/>
                  </a:cubicBezTo>
                  <a:cubicBezTo>
                    <a:pt x="8428" y="630088"/>
                    <a:pt x="0" y="609741"/>
                    <a:pt x="0" y="588526"/>
                  </a:cubicBezTo>
                  <a:lnTo>
                    <a:pt x="0" y="79995"/>
                  </a:lnTo>
                  <a:cubicBezTo>
                    <a:pt x="0" y="58779"/>
                    <a:pt x="8428" y="38432"/>
                    <a:pt x="23430" y="23430"/>
                  </a:cubicBezTo>
                  <a:cubicBezTo>
                    <a:pt x="38432" y="8428"/>
                    <a:pt x="58779" y="0"/>
                    <a:pt x="79995"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7" name="Google Shape;397;p24"/>
          <p:cNvGrpSpPr/>
          <p:nvPr/>
        </p:nvGrpSpPr>
        <p:grpSpPr>
          <a:xfrm>
            <a:off x="1743358" y="4779403"/>
            <a:ext cx="1935608" cy="1944339"/>
            <a:chOff x="0" y="-47625"/>
            <a:chExt cx="712929" cy="716145"/>
          </a:xfrm>
        </p:grpSpPr>
        <p:sp>
          <p:nvSpPr>
            <p:cNvPr id="398" name="Google Shape;398;p24"/>
            <p:cNvSpPr/>
            <p:nvPr/>
          </p:nvSpPr>
          <p:spPr>
            <a:xfrm>
              <a:off x="0" y="0"/>
              <a:ext cx="712929" cy="668520"/>
            </a:xfrm>
            <a:custGeom>
              <a:rect b="b" l="l" r="r" t="t"/>
              <a:pathLst>
                <a:path extrusionOk="0" h="668520" w="712929">
                  <a:moveTo>
                    <a:pt x="79995" y="0"/>
                  </a:moveTo>
                  <a:lnTo>
                    <a:pt x="632935" y="0"/>
                  </a:lnTo>
                  <a:cubicBezTo>
                    <a:pt x="654151" y="0"/>
                    <a:pt x="674498" y="8428"/>
                    <a:pt x="689500" y="23430"/>
                  </a:cubicBezTo>
                  <a:cubicBezTo>
                    <a:pt x="704501" y="38432"/>
                    <a:pt x="712929" y="58779"/>
                    <a:pt x="712929" y="79995"/>
                  </a:cubicBezTo>
                  <a:lnTo>
                    <a:pt x="712929" y="588526"/>
                  </a:lnTo>
                  <a:cubicBezTo>
                    <a:pt x="712929" y="609741"/>
                    <a:pt x="704501" y="630088"/>
                    <a:pt x="689500" y="645090"/>
                  </a:cubicBezTo>
                  <a:cubicBezTo>
                    <a:pt x="674498" y="660092"/>
                    <a:pt x="654151" y="668520"/>
                    <a:pt x="632935" y="668520"/>
                  </a:cubicBezTo>
                  <a:lnTo>
                    <a:pt x="79995" y="668520"/>
                  </a:lnTo>
                  <a:cubicBezTo>
                    <a:pt x="58779" y="668520"/>
                    <a:pt x="38432" y="660092"/>
                    <a:pt x="23430" y="645090"/>
                  </a:cubicBezTo>
                  <a:cubicBezTo>
                    <a:pt x="8428" y="630088"/>
                    <a:pt x="0" y="609741"/>
                    <a:pt x="0" y="588526"/>
                  </a:cubicBezTo>
                  <a:lnTo>
                    <a:pt x="0" y="79995"/>
                  </a:lnTo>
                  <a:cubicBezTo>
                    <a:pt x="0" y="58779"/>
                    <a:pt x="8428" y="38432"/>
                    <a:pt x="23430" y="23430"/>
                  </a:cubicBezTo>
                  <a:cubicBezTo>
                    <a:pt x="38432" y="8428"/>
                    <a:pt x="58779" y="0"/>
                    <a:pt x="79995"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4"/>
            <p:cNvSpPr txBox="1"/>
            <p:nvPr/>
          </p:nvSpPr>
          <p:spPr>
            <a:xfrm>
              <a:off x="0" y="-47625"/>
              <a:ext cx="712929" cy="71614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0" name="Google Shape;400;p24"/>
          <p:cNvSpPr/>
          <p:nvPr/>
        </p:nvSpPr>
        <p:spPr>
          <a:xfrm>
            <a:off x="2100943" y="5221710"/>
            <a:ext cx="1220438" cy="1220438"/>
          </a:xfrm>
          <a:custGeom>
            <a:rect b="b" l="l" r="r" t="t"/>
            <a:pathLst>
              <a:path extrusionOk="0" h="1220438" w="1220438">
                <a:moveTo>
                  <a:pt x="0" y="0"/>
                </a:moveTo>
                <a:lnTo>
                  <a:pt x="1220438" y="0"/>
                </a:lnTo>
                <a:lnTo>
                  <a:pt x="1220438" y="1220438"/>
                </a:lnTo>
                <a:lnTo>
                  <a:pt x="0" y="1220438"/>
                </a:lnTo>
                <a:lnTo>
                  <a:pt x="0" y="0"/>
                </a:lnTo>
                <a:close/>
              </a:path>
            </a:pathLst>
          </a:custGeom>
          <a:blipFill rotWithShape="1">
            <a:blip r:embed="rId4">
              <a:alphaModFix/>
            </a:blip>
            <a:stretch>
              <a:fillRect b="0" l="0" r="0" t="0"/>
            </a:stretch>
          </a:blipFill>
          <a:ln>
            <a:noFill/>
          </a:ln>
        </p:spPr>
      </p:sp>
      <p:sp>
        <p:nvSpPr>
          <p:cNvPr id="401" name="Google Shape;401;p24"/>
          <p:cNvSpPr txBox="1"/>
          <p:nvPr/>
        </p:nvSpPr>
        <p:spPr>
          <a:xfrm>
            <a:off x="1028700" y="1019175"/>
            <a:ext cx="162306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Strategic Action Timeline: Implementing Your Sales Plan</a:t>
            </a:r>
            <a:endParaRPr/>
          </a:p>
        </p:txBody>
      </p:sp>
      <p:sp>
        <p:nvSpPr>
          <p:cNvPr id="402" name="Google Shape;402;p24"/>
          <p:cNvSpPr txBox="1"/>
          <p:nvPr/>
        </p:nvSpPr>
        <p:spPr>
          <a:xfrm>
            <a:off x="1028700" y="7151706"/>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199" u="none" cap="none" strike="noStrike">
                <a:solidFill>
                  <a:srgbClr val="000000"/>
                </a:solidFill>
                <a:latin typeface="DM Sans"/>
                <a:ea typeface="DM Sans"/>
                <a:cs typeface="DM Sans"/>
                <a:sym typeface="DM Sans"/>
              </a:rPr>
              <a:t>Add a main point</a:t>
            </a:r>
            <a:endParaRPr/>
          </a:p>
        </p:txBody>
      </p:sp>
      <p:sp>
        <p:nvSpPr>
          <p:cNvPr id="403" name="Google Shape;403;p24"/>
          <p:cNvSpPr txBox="1"/>
          <p:nvPr/>
        </p:nvSpPr>
        <p:spPr>
          <a:xfrm>
            <a:off x="1345021" y="7840935"/>
            <a:ext cx="27324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PT Sans"/>
                <a:ea typeface="PT Sans"/>
                <a:cs typeface="PT Sans"/>
                <a:sym typeface="PT Sans"/>
              </a:rPr>
              <a:t>Elaborate on what you want to discuss. </a:t>
            </a:r>
            <a:endParaRPr/>
          </a:p>
        </p:txBody>
      </p:sp>
      <p:sp>
        <p:nvSpPr>
          <p:cNvPr id="404" name="Google Shape;404;p24"/>
          <p:cNvSpPr txBox="1"/>
          <p:nvPr/>
        </p:nvSpPr>
        <p:spPr>
          <a:xfrm>
            <a:off x="5301833" y="7151706"/>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199" u="none" cap="none" strike="noStrike">
                <a:solidFill>
                  <a:srgbClr val="000000"/>
                </a:solidFill>
                <a:latin typeface="DM Sans"/>
                <a:ea typeface="DM Sans"/>
                <a:cs typeface="DM Sans"/>
                <a:sym typeface="DM Sans"/>
              </a:rPr>
              <a:t>Add a main point</a:t>
            </a:r>
            <a:endParaRPr/>
          </a:p>
        </p:txBody>
      </p:sp>
      <p:sp>
        <p:nvSpPr>
          <p:cNvPr id="405" name="Google Shape;405;p24"/>
          <p:cNvSpPr txBox="1"/>
          <p:nvPr/>
        </p:nvSpPr>
        <p:spPr>
          <a:xfrm>
            <a:off x="5603828" y="7840935"/>
            <a:ext cx="27609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PT Sans"/>
                <a:ea typeface="PT Sans"/>
                <a:cs typeface="PT Sans"/>
                <a:sym typeface="PT Sans"/>
              </a:rPr>
              <a:t>Elaborate on what you want to discuss. </a:t>
            </a:r>
            <a:endParaRPr/>
          </a:p>
        </p:txBody>
      </p:sp>
      <p:sp>
        <p:nvSpPr>
          <p:cNvPr id="406" name="Google Shape;406;p24"/>
          <p:cNvSpPr txBox="1"/>
          <p:nvPr/>
        </p:nvSpPr>
        <p:spPr>
          <a:xfrm>
            <a:off x="13670881" y="7151706"/>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199" u="none" cap="none" strike="noStrike">
                <a:solidFill>
                  <a:srgbClr val="000000"/>
                </a:solidFill>
                <a:latin typeface="DM Sans"/>
                <a:ea typeface="DM Sans"/>
                <a:cs typeface="DM Sans"/>
                <a:sym typeface="DM Sans"/>
              </a:rPr>
              <a:t>Add a main point</a:t>
            </a:r>
            <a:endParaRPr/>
          </a:p>
        </p:txBody>
      </p:sp>
      <p:sp>
        <p:nvSpPr>
          <p:cNvPr id="407" name="Google Shape;407;p24"/>
          <p:cNvSpPr txBox="1"/>
          <p:nvPr/>
        </p:nvSpPr>
        <p:spPr>
          <a:xfrm>
            <a:off x="13894202" y="7840935"/>
            <a:ext cx="29184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PT Sans"/>
                <a:ea typeface="PT Sans"/>
                <a:cs typeface="PT Sans"/>
                <a:sym typeface="PT Sans"/>
              </a:rPr>
              <a:t>Elaborate on what you want to discuss. </a:t>
            </a:r>
            <a:endParaRPr/>
          </a:p>
        </p:txBody>
      </p:sp>
      <p:sp>
        <p:nvSpPr>
          <p:cNvPr id="408" name="Google Shape;408;p24"/>
          <p:cNvSpPr txBox="1"/>
          <p:nvPr/>
        </p:nvSpPr>
        <p:spPr>
          <a:xfrm>
            <a:off x="9605817" y="7151706"/>
            <a:ext cx="3364925" cy="4953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3199" u="none" cap="none" strike="noStrike">
                <a:solidFill>
                  <a:srgbClr val="000000"/>
                </a:solidFill>
                <a:latin typeface="DM Sans"/>
                <a:ea typeface="DM Sans"/>
                <a:cs typeface="DM Sans"/>
                <a:sym typeface="DM Sans"/>
              </a:rPr>
              <a:t>Add a main point</a:t>
            </a:r>
            <a:endParaRPr/>
          </a:p>
        </p:txBody>
      </p:sp>
      <p:sp>
        <p:nvSpPr>
          <p:cNvPr id="409" name="Google Shape;409;p24"/>
          <p:cNvSpPr txBox="1"/>
          <p:nvPr/>
        </p:nvSpPr>
        <p:spPr>
          <a:xfrm>
            <a:off x="9876888" y="7840935"/>
            <a:ext cx="28227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PT Sans"/>
                <a:ea typeface="PT Sans"/>
                <a:cs typeface="PT Sans"/>
                <a:sym typeface="PT Sans"/>
              </a:rPr>
              <a:t>Elaborate on what you want to discuss. </a:t>
            </a:r>
            <a:endParaRPr/>
          </a:p>
        </p:txBody>
      </p:sp>
      <p:grpSp>
        <p:nvGrpSpPr>
          <p:cNvPr id="410" name="Google Shape;410;p24"/>
          <p:cNvGrpSpPr/>
          <p:nvPr/>
        </p:nvGrpSpPr>
        <p:grpSpPr>
          <a:xfrm>
            <a:off x="15825511" y="299401"/>
            <a:ext cx="2197093" cy="705725"/>
            <a:chOff x="31431" y="31431"/>
            <a:chExt cx="2929458" cy="940967"/>
          </a:xfrm>
        </p:grpSpPr>
        <p:cxnSp>
          <p:nvCxnSpPr>
            <p:cNvPr id="411" name="Google Shape;411;p24"/>
            <p:cNvCxnSpPr/>
            <p:nvPr/>
          </p:nvCxnSpPr>
          <p:spPr>
            <a:xfrm flipH="1" rot="10800000">
              <a:off x="31431"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412" name="Google Shape;412;p24"/>
            <p:cNvCxnSpPr/>
            <p:nvPr/>
          </p:nvCxnSpPr>
          <p:spPr>
            <a:xfrm flipH="1" rot="10800000">
              <a:off x="540407"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413" name="Google Shape;413;p24"/>
            <p:cNvCxnSpPr/>
            <p:nvPr/>
          </p:nvCxnSpPr>
          <p:spPr>
            <a:xfrm flipH="1" rot="10800000">
              <a:off x="1049382"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414" name="Google Shape;414;p24"/>
            <p:cNvCxnSpPr/>
            <p:nvPr/>
          </p:nvCxnSpPr>
          <p:spPr>
            <a:xfrm flipH="1" rot="10800000">
              <a:off x="1510946"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415" name="Google Shape;415;p24"/>
            <p:cNvCxnSpPr/>
            <p:nvPr/>
          </p:nvCxnSpPr>
          <p:spPr>
            <a:xfrm flipH="1" rot="10800000">
              <a:off x="2019922" y="31431"/>
              <a:ext cx="940967" cy="940967"/>
            </a:xfrm>
            <a:prstGeom prst="straightConnector1">
              <a:avLst/>
            </a:prstGeom>
            <a:noFill/>
            <a:ln cap="flat" cmpd="sng" w="88900">
              <a:solidFill>
                <a:srgbClr val="6E3ECD"/>
              </a:solidFill>
              <a:prstDash val="solid"/>
              <a:round/>
              <a:headEnd len="sm" w="sm" type="none"/>
              <a:tailEnd len="sm" w="sm" type="none"/>
            </a:ln>
          </p:spPr>
        </p:cxnSp>
      </p:grpSp>
      <p:pic>
        <p:nvPicPr>
          <p:cNvPr id="416" name="Google Shape;416;p24"/>
          <p:cNvPicPr preferRelativeResize="0"/>
          <p:nvPr/>
        </p:nvPicPr>
        <p:blipFill>
          <a:blip r:embed="rId5">
            <a:alphaModFix/>
          </a:blip>
          <a:stretch>
            <a:fillRect/>
          </a:stretch>
        </p:blipFill>
        <p:spPr>
          <a:xfrm>
            <a:off x="14743120" y="5224747"/>
            <a:ext cx="1220425" cy="1214353"/>
          </a:xfrm>
          <a:prstGeom prst="rect">
            <a:avLst/>
          </a:prstGeom>
          <a:noFill/>
          <a:ln>
            <a:noFill/>
          </a:ln>
        </p:spPr>
      </p:pic>
      <p:pic>
        <p:nvPicPr>
          <p:cNvPr id="417" name="Google Shape;417;p24"/>
          <p:cNvPicPr preferRelativeResize="0"/>
          <p:nvPr/>
        </p:nvPicPr>
        <p:blipFill>
          <a:blip r:embed="rId6">
            <a:alphaModFix/>
          </a:blip>
          <a:stretch>
            <a:fillRect/>
          </a:stretch>
        </p:blipFill>
        <p:spPr>
          <a:xfrm>
            <a:off x="10647224" y="5221724"/>
            <a:ext cx="1220425" cy="1220425"/>
          </a:xfrm>
          <a:prstGeom prst="rect">
            <a:avLst/>
          </a:prstGeom>
          <a:noFill/>
          <a:ln>
            <a:noFill/>
          </a:ln>
        </p:spPr>
      </p:pic>
      <p:pic>
        <p:nvPicPr>
          <p:cNvPr id="418" name="Google Shape;418;p24"/>
          <p:cNvPicPr preferRelativeResize="0"/>
          <p:nvPr/>
        </p:nvPicPr>
        <p:blipFill>
          <a:blip r:embed="rId7">
            <a:alphaModFix/>
          </a:blip>
          <a:stretch>
            <a:fillRect/>
          </a:stretch>
        </p:blipFill>
        <p:spPr>
          <a:xfrm>
            <a:off x="6389501" y="5221724"/>
            <a:ext cx="1220425" cy="1220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422" name="Shape 422"/>
        <p:cNvGrpSpPr/>
        <p:nvPr/>
      </p:nvGrpSpPr>
      <p:grpSpPr>
        <a:xfrm>
          <a:off x="0" y="0"/>
          <a:ext cx="0" cy="0"/>
          <a:chOff x="0" y="0"/>
          <a:chExt cx="0" cy="0"/>
        </a:xfrm>
      </p:grpSpPr>
      <p:pic>
        <p:nvPicPr>
          <p:cNvPr id="423" name="Google Shape;423;p25"/>
          <p:cNvPicPr preferRelativeResize="0"/>
          <p:nvPr/>
        </p:nvPicPr>
        <p:blipFill>
          <a:blip r:embed="rId3">
            <a:alphaModFix/>
          </a:blip>
          <a:stretch>
            <a:fillRect/>
          </a:stretch>
        </p:blipFill>
        <p:spPr>
          <a:xfrm>
            <a:off x="16267825" y="447575"/>
            <a:ext cx="2415025" cy="11416462"/>
          </a:xfrm>
          <a:prstGeom prst="rect">
            <a:avLst/>
          </a:prstGeom>
          <a:noFill/>
          <a:ln>
            <a:noFill/>
          </a:ln>
        </p:spPr>
      </p:pic>
      <p:pic>
        <p:nvPicPr>
          <p:cNvPr id="424" name="Google Shape;424;p25"/>
          <p:cNvPicPr preferRelativeResize="0"/>
          <p:nvPr/>
        </p:nvPicPr>
        <p:blipFill>
          <a:blip r:embed="rId4">
            <a:alphaModFix/>
          </a:blip>
          <a:stretch>
            <a:fillRect/>
          </a:stretch>
        </p:blipFill>
        <p:spPr>
          <a:xfrm>
            <a:off x="1655" y="0"/>
            <a:ext cx="15936292" cy="10287001"/>
          </a:xfrm>
          <a:prstGeom prst="rect">
            <a:avLst/>
          </a:prstGeom>
          <a:noFill/>
          <a:ln>
            <a:noFill/>
          </a:ln>
        </p:spPr>
      </p:pic>
      <p:grpSp>
        <p:nvGrpSpPr>
          <p:cNvPr id="425" name="Google Shape;425;p25"/>
          <p:cNvGrpSpPr/>
          <p:nvPr/>
        </p:nvGrpSpPr>
        <p:grpSpPr>
          <a:xfrm>
            <a:off x="7659644" y="6976378"/>
            <a:ext cx="13244619" cy="2281922"/>
            <a:chOff x="0" y="-47625"/>
            <a:chExt cx="4878300" cy="840485"/>
          </a:xfrm>
        </p:grpSpPr>
        <p:sp>
          <p:nvSpPr>
            <p:cNvPr id="426" name="Google Shape;426;p25"/>
            <p:cNvSpPr/>
            <p:nvPr/>
          </p:nvSpPr>
          <p:spPr>
            <a:xfrm>
              <a:off x="0" y="0"/>
              <a:ext cx="4878300" cy="792860"/>
            </a:xfrm>
            <a:custGeom>
              <a:rect b="b" l="l" r="r" t="t"/>
              <a:pathLst>
                <a:path extrusionOk="0" h="792860" w="4878300">
                  <a:moveTo>
                    <a:pt x="11691" y="0"/>
                  </a:moveTo>
                  <a:lnTo>
                    <a:pt x="4866609" y="0"/>
                  </a:lnTo>
                  <a:cubicBezTo>
                    <a:pt x="4869710" y="0"/>
                    <a:pt x="4872683" y="1232"/>
                    <a:pt x="4874876" y="3424"/>
                  </a:cubicBezTo>
                  <a:cubicBezTo>
                    <a:pt x="4877068" y="5617"/>
                    <a:pt x="4878300" y="8590"/>
                    <a:pt x="4878300" y="11691"/>
                  </a:cubicBezTo>
                  <a:lnTo>
                    <a:pt x="4878300" y="781169"/>
                  </a:lnTo>
                  <a:cubicBezTo>
                    <a:pt x="4878300" y="787626"/>
                    <a:pt x="4873066" y="792860"/>
                    <a:pt x="4866609" y="792860"/>
                  </a:cubicBezTo>
                  <a:lnTo>
                    <a:pt x="11691" y="792860"/>
                  </a:lnTo>
                  <a:cubicBezTo>
                    <a:pt x="8590" y="792860"/>
                    <a:pt x="5617" y="791628"/>
                    <a:pt x="3424" y="789436"/>
                  </a:cubicBezTo>
                  <a:cubicBezTo>
                    <a:pt x="1232" y="787243"/>
                    <a:pt x="0" y="784270"/>
                    <a:pt x="0" y="781169"/>
                  </a:cubicBezTo>
                  <a:lnTo>
                    <a:pt x="0" y="11691"/>
                  </a:lnTo>
                  <a:cubicBezTo>
                    <a:pt x="0" y="5234"/>
                    <a:pt x="5234" y="0"/>
                    <a:pt x="11691"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25"/>
            <p:cNvSpPr txBox="1"/>
            <p:nvPr/>
          </p:nvSpPr>
          <p:spPr>
            <a:xfrm>
              <a:off x="0" y="-47625"/>
              <a:ext cx="4878300" cy="84048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8" name="Google Shape;428;p25"/>
          <p:cNvSpPr txBox="1"/>
          <p:nvPr/>
        </p:nvSpPr>
        <p:spPr>
          <a:xfrm>
            <a:off x="8564436" y="7229490"/>
            <a:ext cx="8529000" cy="190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6200" u="none" cap="none" strike="noStrike">
                <a:solidFill>
                  <a:srgbClr val="FFFFFF"/>
                </a:solidFill>
                <a:latin typeface="Fira Sans"/>
                <a:ea typeface="Fira Sans"/>
                <a:cs typeface="Fira Sans"/>
                <a:sym typeface="Fira Sans"/>
              </a:rPr>
              <a:t>A picture is worth a thousand words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432" name="Shape 432"/>
        <p:cNvGrpSpPr/>
        <p:nvPr/>
      </p:nvGrpSpPr>
      <p:grpSpPr>
        <a:xfrm>
          <a:off x="0" y="0"/>
          <a:ext cx="0" cy="0"/>
          <a:chOff x="0" y="0"/>
          <a:chExt cx="0" cy="0"/>
        </a:xfrm>
      </p:grpSpPr>
      <p:pic>
        <p:nvPicPr>
          <p:cNvPr id="433" name="Google Shape;433;p26"/>
          <p:cNvPicPr preferRelativeResize="0"/>
          <p:nvPr/>
        </p:nvPicPr>
        <p:blipFill>
          <a:blip r:embed="rId3">
            <a:alphaModFix/>
          </a:blip>
          <a:stretch>
            <a:fillRect/>
          </a:stretch>
        </p:blipFill>
        <p:spPr>
          <a:xfrm>
            <a:off x="-1143500" y="792959"/>
            <a:ext cx="2657675" cy="2657675"/>
          </a:xfrm>
          <a:prstGeom prst="rect">
            <a:avLst/>
          </a:prstGeom>
          <a:noFill/>
          <a:ln>
            <a:noFill/>
          </a:ln>
        </p:spPr>
      </p:pic>
      <p:pic>
        <p:nvPicPr>
          <p:cNvPr id="434" name="Google Shape;434;p26"/>
          <p:cNvPicPr preferRelativeResize="0"/>
          <p:nvPr/>
        </p:nvPicPr>
        <p:blipFill>
          <a:blip r:embed="rId4">
            <a:alphaModFix/>
          </a:blip>
          <a:stretch>
            <a:fillRect/>
          </a:stretch>
        </p:blipFill>
        <p:spPr>
          <a:xfrm>
            <a:off x="15121000" y="7598025"/>
            <a:ext cx="6049125" cy="6049125"/>
          </a:xfrm>
          <a:prstGeom prst="rect">
            <a:avLst/>
          </a:prstGeom>
          <a:noFill/>
          <a:ln>
            <a:noFill/>
          </a:ln>
        </p:spPr>
      </p:pic>
      <p:pic>
        <p:nvPicPr>
          <p:cNvPr id="435" name="Google Shape;435;p26"/>
          <p:cNvPicPr preferRelativeResize="0"/>
          <p:nvPr/>
        </p:nvPicPr>
        <p:blipFill>
          <a:blip r:embed="rId5">
            <a:alphaModFix/>
          </a:blip>
          <a:stretch>
            <a:fillRect/>
          </a:stretch>
        </p:blipFill>
        <p:spPr>
          <a:xfrm>
            <a:off x="811909" y="4298279"/>
            <a:ext cx="4808850" cy="6399624"/>
          </a:xfrm>
          <a:prstGeom prst="rect">
            <a:avLst/>
          </a:prstGeom>
          <a:noFill/>
          <a:ln>
            <a:noFill/>
          </a:ln>
        </p:spPr>
      </p:pic>
      <p:sp>
        <p:nvSpPr>
          <p:cNvPr id="436" name="Google Shape;436;p26"/>
          <p:cNvSpPr txBox="1"/>
          <p:nvPr/>
        </p:nvSpPr>
        <p:spPr>
          <a:xfrm>
            <a:off x="1493464" y="1541596"/>
            <a:ext cx="162954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Write an original statement or inspiring quote</a:t>
            </a:r>
            <a:endParaRPr/>
          </a:p>
        </p:txBody>
      </p:sp>
      <p:sp>
        <p:nvSpPr>
          <p:cNvPr id="437" name="Google Shape;437;p26"/>
          <p:cNvSpPr txBox="1"/>
          <p:nvPr/>
        </p:nvSpPr>
        <p:spPr>
          <a:xfrm>
            <a:off x="6515558" y="5095875"/>
            <a:ext cx="8136057"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 Include a credit, citation, or supporting message</a:t>
            </a:r>
            <a:endParaRPr/>
          </a:p>
        </p:txBody>
      </p:sp>
      <p:sp>
        <p:nvSpPr>
          <p:cNvPr id="438" name="Google Shape;438;p26"/>
          <p:cNvSpPr txBox="1"/>
          <p:nvPr/>
        </p:nvSpPr>
        <p:spPr>
          <a:xfrm>
            <a:off x="6515558" y="6050729"/>
            <a:ext cx="8136057"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 Include a credit, citation, or supporting message</a:t>
            </a:r>
            <a:endParaRPr/>
          </a:p>
        </p:txBody>
      </p:sp>
      <p:sp>
        <p:nvSpPr>
          <p:cNvPr id="439" name="Google Shape;439;p26"/>
          <p:cNvSpPr txBox="1"/>
          <p:nvPr/>
        </p:nvSpPr>
        <p:spPr>
          <a:xfrm>
            <a:off x="6515558" y="6867978"/>
            <a:ext cx="8136057"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 Include a credit, citation, or supporting message</a:t>
            </a:r>
            <a:endParaRPr/>
          </a:p>
        </p:txBody>
      </p:sp>
      <p:sp>
        <p:nvSpPr>
          <p:cNvPr id="440" name="Google Shape;440;p26"/>
          <p:cNvSpPr txBox="1"/>
          <p:nvPr/>
        </p:nvSpPr>
        <p:spPr>
          <a:xfrm>
            <a:off x="6515558" y="7822832"/>
            <a:ext cx="8136057"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 Include a credit, citation, or supporting message</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444" name="Shape 444"/>
        <p:cNvGrpSpPr/>
        <p:nvPr/>
      </p:nvGrpSpPr>
      <p:grpSpPr>
        <a:xfrm>
          <a:off x="0" y="0"/>
          <a:ext cx="0" cy="0"/>
          <a:chOff x="0" y="0"/>
          <a:chExt cx="0" cy="0"/>
        </a:xfrm>
      </p:grpSpPr>
      <p:pic>
        <p:nvPicPr>
          <p:cNvPr id="445" name="Google Shape;445;p27"/>
          <p:cNvPicPr preferRelativeResize="0"/>
          <p:nvPr/>
        </p:nvPicPr>
        <p:blipFill>
          <a:blip r:embed="rId3">
            <a:alphaModFix/>
          </a:blip>
          <a:stretch>
            <a:fillRect/>
          </a:stretch>
        </p:blipFill>
        <p:spPr>
          <a:xfrm>
            <a:off x="15117150" y="273175"/>
            <a:ext cx="2777631" cy="2841750"/>
          </a:xfrm>
          <a:prstGeom prst="rect">
            <a:avLst/>
          </a:prstGeom>
          <a:noFill/>
          <a:ln>
            <a:noFill/>
          </a:ln>
        </p:spPr>
      </p:pic>
      <p:pic>
        <p:nvPicPr>
          <p:cNvPr id="446" name="Google Shape;446;p27"/>
          <p:cNvPicPr preferRelativeResize="0"/>
          <p:nvPr/>
        </p:nvPicPr>
        <p:blipFill>
          <a:blip r:embed="rId4">
            <a:alphaModFix/>
          </a:blip>
          <a:stretch>
            <a:fillRect/>
          </a:stretch>
        </p:blipFill>
        <p:spPr>
          <a:xfrm>
            <a:off x="10244548" y="1176510"/>
            <a:ext cx="7136000" cy="8321200"/>
          </a:xfrm>
          <a:prstGeom prst="rect">
            <a:avLst/>
          </a:prstGeom>
          <a:noFill/>
          <a:ln>
            <a:noFill/>
          </a:ln>
        </p:spPr>
      </p:pic>
      <p:pic>
        <p:nvPicPr>
          <p:cNvPr id="447" name="Google Shape;447;p27"/>
          <p:cNvPicPr preferRelativeResize="0"/>
          <p:nvPr/>
        </p:nvPicPr>
        <p:blipFill>
          <a:blip r:embed="rId5">
            <a:alphaModFix/>
          </a:blip>
          <a:stretch>
            <a:fillRect/>
          </a:stretch>
        </p:blipFill>
        <p:spPr>
          <a:xfrm>
            <a:off x="-2859950" y="8040450"/>
            <a:ext cx="4892950" cy="4892950"/>
          </a:xfrm>
          <a:prstGeom prst="rect">
            <a:avLst/>
          </a:prstGeom>
          <a:noFill/>
          <a:ln>
            <a:noFill/>
          </a:ln>
        </p:spPr>
      </p:pic>
      <p:sp>
        <p:nvSpPr>
          <p:cNvPr id="448" name="Google Shape;448;p27"/>
          <p:cNvSpPr/>
          <p:nvPr/>
        </p:nvSpPr>
        <p:spPr>
          <a:xfrm>
            <a:off x="2328612" y="4122173"/>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6">
              <a:alphaModFix/>
            </a:blip>
            <a:stretch>
              <a:fillRect b="0" l="0" r="0" t="0"/>
            </a:stretch>
          </a:blipFill>
          <a:ln>
            <a:noFill/>
          </a:ln>
        </p:spPr>
      </p:sp>
      <p:sp>
        <p:nvSpPr>
          <p:cNvPr id="449" name="Google Shape;449;p27"/>
          <p:cNvSpPr/>
          <p:nvPr/>
        </p:nvSpPr>
        <p:spPr>
          <a:xfrm>
            <a:off x="2301989" y="5073739"/>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7">
              <a:alphaModFix/>
            </a:blip>
            <a:stretch>
              <a:fillRect b="0" l="0" r="0" t="0"/>
            </a:stretch>
          </a:blipFill>
          <a:ln>
            <a:noFill/>
          </a:ln>
        </p:spPr>
      </p:sp>
      <p:sp>
        <p:nvSpPr>
          <p:cNvPr id="450" name="Google Shape;450;p27"/>
          <p:cNvSpPr/>
          <p:nvPr/>
        </p:nvSpPr>
        <p:spPr>
          <a:xfrm>
            <a:off x="2310608" y="6023734"/>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8">
              <a:alphaModFix/>
            </a:blip>
            <a:stretch>
              <a:fillRect b="0" l="0" r="0" t="0"/>
            </a:stretch>
          </a:blipFill>
          <a:ln>
            <a:noFill/>
          </a:ln>
        </p:spPr>
      </p:sp>
      <p:sp>
        <p:nvSpPr>
          <p:cNvPr id="451" name="Google Shape;451;p27"/>
          <p:cNvSpPr/>
          <p:nvPr/>
        </p:nvSpPr>
        <p:spPr>
          <a:xfrm>
            <a:off x="2297155" y="776741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9">
              <a:alphaModFix/>
            </a:blip>
            <a:stretch>
              <a:fillRect b="0" l="0" r="0" t="0"/>
            </a:stretch>
          </a:blipFill>
          <a:ln>
            <a:noFill/>
          </a:ln>
        </p:spPr>
      </p:sp>
      <p:sp>
        <p:nvSpPr>
          <p:cNvPr id="452" name="Google Shape;452;p27"/>
          <p:cNvSpPr/>
          <p:nvPr/>
        </p:nvSpPr>
        <p:spPr>
          <a:xfrm>
            <a:off x="2279298" y="6860692"/>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0">
              <a:alphaModFix/>
            </a:blip>
            <a:stretch>
              <a:fillRect b="0" l="0" r="0" t="0"/>
            </a:stretch>
          </a:blipFill>
          <a:ln>
            <a:noFill/>
          </a:ln>
        </p:spPr>
      </p:sp>
      <p:sp>
        <p:nvSpPr>
          <p:cNvPr id="453" name="Google Shape;453;p27"/>
          <p:cNvSpPr txBox="1"/>
          <p:nvPr/>
        </p:nvSpPr>
        <p:spPr>
          <a:xfrm>
            <a:off x="1028700" y="1145415"/>
            <a:ext cx="8464769"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Contact Us</a:t>
            </a:r>
            <a:endParaRPr/>
          </a:p>
        </p:txBody>
      </p:sp>
      <p:sp>
        <p:nvSpPr>
          <p:cNvPr id="454" name="Google Shape;454;p27"/>
          <p:cNvSpPr txBox="1"/>
          <p:nvPr/>
        </p:nvSpPr>
        <p:spPr>
          <a:xfrm>
            <a:off x="2966731" y="4081442"/>
            <a:ext cx="5801458"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123 Anywhere St., Any City,ST 12345</a:t>
            </a:r>
            <a:endParaRPr/>
          </a:p>
        </p:txBody>
      </p:sp>
      <p:sp>
        <p:nvSpPr>
          <p:cNvPr id="455" name="Google Shape;455;p27"/>
          <p:cNvSpPr txBox="1"/>
          <p:nvPr/>
        </p:nvSpPr>
        <p:spPr>
          <a:xfrm>
            <a:off x="2966731" y="5007064"/>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123-456-7890</a:t>
            </a:r>
            <a:endParaRPr/>
          </a:p>
        </p:txBody>
      </p:sp>
      <p:sp>
        <p:nvSpPr>
          <p:cNvPr id="456" name="Google Shape;456;p27"/>
          <p:cNvSpPr txBox="1"/>
          <p:nvPr/>
        </p:nvSpPr>
        <p:spPr>
          <a:xfrm>
            <a:off x="2966731" y="5895623"/>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hello@reallygreatsite.com</a:t>
            </a:r>
            <a:endParaRPr/>
          </a:p>
        </p:txBody>
      </p:sp>
      <p:sp>
        <p:nvSpPr>
          <p:cNvPr id="457" name="Google Shape;457;p27"/>
          <p:cNvSpPr txBox="1"/>
          <p:nvPr/>
        </p:nvSpPr>
        <p:spPr>
          <a:xfrm>
            <a:off x="2966731" y="7677269"/>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reallygreatsite.com</a:t>
            </a:r>
            <a:endParaRPr/>
          </a:p>
        </p:txBody>
      </p:sp>
      <p:sp>
        <p:nvSpPr>
          <p:cNvPr id="458" name="Google Shape;458;p27"/>
          <p:cNvSpPr txBox="1"/>
          <p:nvPr/>
        </p:nvSpPr>
        <p:spPr>
          <a:xfrm>
            <a:off x="2966731" y="6772968"/>
            <a:ext cx="4892954"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@reallygreatsite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462" name="Shape 462"/>
        <p:cNvGrpSpPr/>
        <p:nvPr/>
      </p:nvGrpSpPr>
      <p:grpSpPr>
        <a:xfrm>
          <a:off x="0" y="0"/>
          <a:ext cx="0" cy="0"/>
          <a:chOff x="0" y="0"/>
          <a:chExt cx="0" cy="0"/>
        </a:xfrm>
      </p:grpSpPr>
      <p:pic>
        <p:nvPicPr>
          <p:cNvPr id="463" name="Google Shape;463;p28"/>
          <p:cNvPicPr preferRelativeResize="0"/>
          <p:nvPr/>
        </p:nvPicPr>
        <p:blipFill>
          <a:blip r:embed="rId3">
            <a:alphaModFix/>
          </a:blip>
          <a:stretch>
            <a:fillRect/>
          </a:stretch>
        </p:blipFill>
        <p:spPr>
          <a:xfrm>
            <a:off x="7757300" y="2814225"/>
            <a:ext cx="9022449" cy="6105533"/>
          </a:xfrm>
          <a:prstGeom prst="rect">
            <a:avLst/>
          </a:prstGeom>
          <a:noFill/>
          <a:ln>
            <a:noFill/>
          </a:ln>
        </p:spPr>
      </p:pic>
      <p:sp>
        <p:nvSpPr>
          <p:cNvPr id="464" name="Google Shape;464;p28"/>
          <p:cNvSpPr txBox="1"/>
          <p:nvPr/>
        </p:nvSpPr>
        <p:spPr>
          <a:xfrm>
            <a:off x="1028700" y="1028700"/>
            <a:ext cx="10926559" cy="12287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Resource Page</a:t>
            </a:r>
            <a:endParaRPr/>
          </a:p>
        </p:txBody>
      </p:sp>
      <p:sp>
        <p:nvSpPr>
          <p:cNvPr id="465" name="Google Shape;465;p28"/>
          <p:cNvSpPr txBox="1"/>
          <p:nvPr/>
        </p:nvSpPr>
        <p:spPr>
          <a:xfrm>
            <a:off x="1181123" y="2932141"/>
            <a:ext cx="44649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PT Sans"/>
              <a:ea typeface="PT Sans"/>
              <a:cs typeface="PT Sans"/>
              <a:sym typeface="PT Sans"/>
            </a:endParaRPr>
          </a:p>
          <a:p>
            <a:pPr indent="0" lvl="0" marL="0" marR="0" rtl="0" algn="l">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Don't forget to delete this page before presenting. </a:t>
            </a:r>
            <a:endParaRPr/>
          </a:p>
        </p:txBody>
      </p:sp>
      <p:sp>
        <p:nvSpPr>
          <p:cNvPr id="466" name="Google Shape;466;p28"/>
          <p:cNvSpPr txBox="1"/>
          <p:nvPr/>
        </p:nvSpPr>
        <p:spPr>
          <a:xfrm>
            <a:off x="1185015" y="4082978"/>
            <a:ext cx="46767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This presentation template uses the following free fonts:</a:t>
            </a:r>
            <a:endParaRPr/>
          </a:p>
        </p:txBody>
      </p:sp>
      <p:sp>
        <p:nvSpPr>
          <p:cNvPr id="467" name="Google Shape;467;p28"/>
          <p:cNvSpPr txBox="1"/>
          <p:nvPr/>
        </p:nvSpPr>
        <p:spPr>
          <a:xfrm>
            <a:off x="1181123" y="5228619"/>
            <a:ext cx="5059200" cy="1108200"/>
          </a:xfrm>
          <a:prstGeom prst="rect">
            <a:avLst/>
          </a:prstGeom>
          <a:noFill/>
          <a:ln>
            <a:noFill/>
          </a:ln>
        </p:spPr>
        <p:txBody>
          <a:bodyPr anchorCtr="0" anchor="t" bIns="0" lIns="0" spcFirstLastPara="1" rIns="0" wrap="square" tIns="0">
            <a:spAutoFit/>
          </a:bodyPr>
          <a:lstStyle/>
          <a:p>
            <a:pPr indent="-259079" lvl="1" marL="518160" marR="0" rtl="0" algn="l">
              <a:lnSpc>
                <a:spcPct val="100000"/>
              </a:lnSpc>
              <a:spcBef>
                <a:spcPts val="0"/>
              </a:spcBef>
              <a:spcAft>
                <a:spcPts val="0"/>
              </a:spcAft>
              <a:buClr>
                <a:srgbClr val="000000"/>
              </a:buClr>
              <a:buSzPts val="2400"/>
              <a:buFont typeface="PT Sans"/>
              <a:buAutoNum type="arabicPeriod"/>
            </a:pPr>
            <a:r>
              <a:rPr b="0" i="0" lang="en-US" sz="2400" u="none" cap="none" strike="noStrike">
                <a:solidFill>
                  <a:srgbClr val="000000"/>
                </a:solidFill>
                <a:latin typeface="PT Sans"/>
                <a:ea typeface="PT Sans"/>
                <a:cs typeface="PT Sans"/>
                <a:sym typeface="PT Sans"/>
              </a:rPr>
              <a:t>Titles: Fira Sans</a:t>
            </a:r>
            <a:endParaRPr/>
          </a:p>
          <a:p>
            <a:pPr indent="-259079" lvl="1" marL="518160" marR="0" rtl="0" algn="l">
              <a:lnSpc>
                <a:spcPct val="100000"/>
              </a:lnSpc>
              <a:spcBef>
                <a:spcPts val="0"/>
              </a:spcBef>
              <a:spcAft>
                <a:spcPts val="0"/>
              </a:spcAft>
              <a:buClr>
                <a:srgbClr val="000000"/>
              </a:buClr>
              <a:buSzPts val="2400"/>
              <a:buFont typeface="PT Sans"/>
              <a:buAutoNum type="arabicPeriod"/>
            </a:pPr>
            <a:r>
              <a:rPr b="0" i="0" lang="en-US" sz="2400" u="none" cap="none" strike="noStrike">
                <a:solidFill>
                  <a:srgbClr val="000000"/>
                </a:solidFill>
                <a:latin typeface="PT Sans"/>
                <a:ea typeface="PT Sans"/>
                <a:cs typeface="PT Sans"/>
                <a:sym typeface="PT Sans"/>
              </a:rPr>
              <a:t>Headers: DM Sans</a:t>
            </a:r>
            <a:endParaRPr/>
          </a:p>
          <a:p>
            <a:pPr indent="-259079" lvl="1" marL="518160" marR="0" rtl="0" algn="l">
              <a:lnSpc>
                <a:spcPct val="100000"/>
              </a:lnSpc>
              <a:spcBef>
                <a:spcPts val="0"/>
              </a:spcBef>
              <a:spcAft>
                <a:spcPts val="0"/>
              </a:spcAft>
              <a:buClr>
                <a:srgbClr val="000000"/>
              </a:buClr>
              <a:buSzPts val="2400"/>
              <a:buFont typeface="PT Sans"/>
              <a:buAutoNum type="arabicPeriod"/>
            </a:pPr>
            <a:r>
              <a:rPr b="0" i="0" lang="en-US" sz="2400" u="none" cap="none" strike="noStrike">
                <a:solidFill>
                  <a:srgbClr val="000000"/>
                </a:solidFill>
                <a:latin typeface="PT Sans"/>
                <a:ea typeface="PT Sans"/>
                <a:cs typeface="PT Sans"/>
                <a:sym typeface="PT Sans"/>
              </a:rPr>
              <a:t>Body Copy: PT Sans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471" name="Shape 471"/>
        <p:cNvGrpSpPr/>
        <p:nvPr/>
      </p:nvGrpSpPr>
      <p:grpSpPr>
        <a:xfrm>
          <a:off x="0" y="0"/>
          <a:ext cx="0" cy="0"/>
          <a:chOff x="0" y="0"/>
          <a:chExt cx="0" cy="0"/>
        </a:xfrm>
      </p:grpSpPr>
      <p:pic>
        <p:nvPicPr>
          <p:cNvPr id="472" name="Google Shape;472;p29"/>
          <p:cNvPicPr preferRelativeResize="0"/>
          <p:nvPr/>
        </p:nvPicPr>
        <p:blipFill>
          <a:blip r:embed="rId3">
            <a:alphaModFix/>
          </a:blip>
          <a:stretch>
            <a:fillRect/>
          </a:stretch>
        </p:blipFill>
        <p:spPr>
          <a:xfrm>
            <a:off x="-376225" y="455925"/>
            <a:ext cx="2415025" cy="5500879"/>
          </a:xfrm>
          <a:prstGeom prst="rect">
            <a:avLst/>
          </a:prstGeom>
          <a:noFill/>
          <a:ln>
            <a:noFill/>
          </a:ln>
        </p:spPr>
      </p:pic>
      <p:pic>
        <p:nvPicPr>
          <p:cNvPr id="473" name="Google Shape;473;p29"/>
          <p:cNvPicPr preferRelativeResize="0"/>
          <p:nvPr/>
        </p:nvPicPr>
        <p:blipFill>
          <a:blip r:embed="rId4">
            <a:alphaModFix/>
          </a:blip>
          <a:stretch>
            <a:fillRect/>
          </a:stretch>
        </p:blipFill>
        <p:spPr>
          <a:xfrm>
            <a:off x="14622551" y="7013927"/>
            <a:ext cx="2633451" cy="2694400"/>
          </a:xfrm>
          <a:prstGeom prst="rect">
            <a:avLst/>
          </a:prstGeom>
          <a:noFill/>
          <a:ln>
            <a:noFill/>
          </a:ln>
        </p:spPr>
      </p:pic>
      <p:pic>
        <p:nvPicPr>
          <p:cNvPr id="474" name="Google Shape;474;p29"/>
          <p:cNvPicPr preferRelativeResize="0"/>
          <p:nvPr/>
        </p:nvPicPr>
        <p:blipFill>
          <a:blip r:embed="rId5">
            <a:alphaModFix/>
          </a:blip>
          <a:stretch>
            <a:fillRect/>
          </a:stretch>
        </p:blipFill>
        <p:spPr>
          <a:xfrm>
            <a:off x="6131250" y="2981100"/>
            <a:ext cx="6025501" cy="1506375"/>
          </a:xfrm>
          <a:prstGeom prst="rect">
            <a:avLst/>
          </a:prstGeom>
          <a:noFill/>
          <a:ln>
            <a:noFill/>
          </a:ln>
        </p:spPr>
      </p:pic>
      <p:sp>
        <p:nvSpPr>
          <p:cNvPr id="475" name="Google Shape;475;p29"/>
          <p:cNvSpPr txBox="1"/>
          <p:nvPr/>
        </p:nvSpPr>
        <p:spPr>
          <a:xfrm>
            <a:off x="5280936" y="1195181"/>
            <a:ext cx="7726128"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Credits</a:t>
            </a:r>
            <a:endParaRPr/>
          </a:p>
        </p:txBody>
      </p:sp>
      <p:sp>
        <p:nvSpPr>
          <p:cNvPr id="476" name="Google Shape;476;p29"/>
          <p:cNvSpPr txBox="1"/>
          <p:nvPr/>
        </p:nvSpPr>
        <p:spPr>
          <a:xfrm>
            <a:off x="3143698" y="5093425"/>
            <a:ext cx="11810379" cy="1402715"/>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PT Sans"/>
                <a:ea typeface="PT Sans"/>
                <a:cs typeface="PT Sans"/>
                <a:sym typeface="PT Sans"/>
              </a:rPr>
              <a:t>This presentation template is free for everyone to use thanks to the following:</a:t>
            </a:r>
            <a:endParaRPr/>
          </a:p>
        </p:txBody>
      </p:sp>
      <p:sp>
        <p:nvSpPr>
          <p:cNvPr id="477" name="Google Shape;477;p29"/>
          <p:cNvSpPr txBox="1"/>
          <p:nvPr/>
        </p:nvSpPr>
        <p:spPr>
          <a:xfrm>
            <a:off x="2818025" y="7261888"/>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PT Sans"/>
                <a:ea typeface="PT Sans"/>
                <a:cs typeface="PT Sans"/>
                <a:sym typeface="PT Sans"/>
              </a:rPr>
              <a:t>Pexels for the photos</a:t>
            </a:r>
            <a:endParaRPr/>
          </a:p>
        </p:txBody>
      </p:sp>
      <p:sp>
        <p:nvSpPr>
          <p:cNvPr id="478" name="Google Shape;478;p29"/>
          <p:cNvSpPr txBox="1"/>
          <p:nvPr/>
        </p:nvSpPr>
        <p:spPr>
          <a:xfrm>
            <a:off x="2818025" y="8681113"/>
            <a:ext cx="12651949" cy="72390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499" u="none" cap="none" strike="noStrike">
                <a:solidFill>
                  <a:srgbClr val="31312F"/>
                </a:solidFill>
                <a:latin typeface="DM Sans"/>
                <a:ea typeface="DM Sans"/>
                <a:cs typeface="DM Sans"/>
                <a:sym typeface="DM Sans"/>
              </a:rPr>
              <a:t>Happy designing! </a:t>
            </a:r>
            <a:endParaRPr/>
          </a:p>
        </p:txBody>
      </p:sp>
      <p:grpSp>
        <p:nvGrpSpPr>
          <p:cNvPr id="479" name="Google Shape;479;p29"/>
          <p:cNvGrpSpPr/>
          <p:nvPr/>
        </p:nvGrpSpPr>
        <p:grpSpPr>
          <a:xfrm>
            <a:off x="854860" y="1304487"/>
            <a:ext cx="2197093" cy="705725"/>
            <a:chOff x="31431" y="31431"/>
            <a:chExt cx="2929458" cy="940967"/>
          </a:xfrm>
        </p:grpSpPr>
        <p:cxnSp>
          <p:nvCxnSpPr>
            <p:cNvPr id="480" name="Google Shape;480;p29"/>
            <p:cNvCxnSpPr/>
            <p:nvPr/>
          </p:nvCxnSpPr>
          <p:spPr>
            <a:xfrm flipH="1" rot="10800000">
              <a:off x="31431"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481" name="Google Shape;481;p29"/>
            <p:cNvCxnSpPr/>
            <p:nvPr/>
          </p:nvCxnSpPr>
          <p:spPr>
            <a:xfrm flipH="1" rot="10800000">
              <a:off x="540407"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482" name="Google Shape;482;p29"/>
            <p:cNvCxnSpPr/>
            <p:nvPr/>
          </p:nvCxnSpPr>
          <p:spPr>
            <a:xfrm flipH="1" rot="10800000">
              <a:off x="1049382"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483" name="Google Shape;483;p29"/>
            <p:cNvCxnSpPr/>
            <p:nvPr/>
          </p:nvCxnSpPr>
          <p:spPr>
            <a:xfrm flipH="1" rot="10800000">
              <a:off x="1510946"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484" name="Google Shape;484;p29"/>
            <p:cNvCxnSpPr/>
            <p:nvPr/>
          </p:nvCxnSpPr>
          <p:spPr>
            <a:xfrm flipH="1" rot="10800000">
              <a:off x="2019922" y="31431"/>
              <a:ext cx="940967" cy="940967"/>
            </a:xfrm>
            <a:prstGeom prst="straightConnector1">
              <a:avLst/>
            </a:prstGeom>
            <a:noFill/>
            <a:ln cap="flat" cmpd="sng" w="88900">
              <a:solidFill>
                <a:srgbClr val="6E3ECD"/>
              </a:solidFill>
              <a:prstDash val="solid"/>
              <a:round/>
              <a:headEnd len="sm" w="sm" type="none"/>
              <a:tailEnd len="sm" w="sm" type="none"/>
            </a:ln>
          </p:spPr>
        </p:cxn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90" name="Shape 90"/>
        <p:cNvGrpSpPr/>
        <p:nvPr/>
      </p:nvGrpSpPr>
      <p:grpSpPr>
        <a:xfrm>
          <a:off x="0" y="0"/>
          <a:ext cx="0" cy="0"/>
          <a:chOff x="0" y="0"/>
          <a:chExt cx="0" cy="0"/>
        </a:xfrm>
      </p:grpSpPr>
      <p:pic>
        <p:nvPicPr>
          <p:cNvPr id="91" name="Google Shape;91;p12"/>
          <p:cNvPicPr preferRelativeResize="0"/>
          <p:nvPr/>
        </p:nvPicPr>
        <p:blipFill>
          <a:blip r:embed="rId3">
            <a:alphaModFix/>
          </a:blip>
          <a:stretch>
            <a:fillRect/>
          </a:stretch>
        </p:blipFill>
        <p:spPr>
          <a:xfrm>
            <a:off x="14007425" y="8413550"/>
            <a:ext cx="3849550" cy="1689899"/>
          </a:xfrm>
          <a:prstGeom prst="rect">
            <a:avLst/>
          </a:prstGeom>
          <a:noFill/>
          <a:ln>
            <a:noFill/>
          </a:ln>
        </p:spPr>
      </p:pic>
      <p:pic>
        <p:nvPicPr>
          <p:cNvPr id="92" name="Google Shape;92;p12"/>
          <p:cNvPicPr preferRelativeResize="0"/>
          <p:nvPr/>
        </p:nvPicPr>
        <p:blipFill>
          <a:blip r:embed="rId4">
            <a:alphaModFix/>
          </a:blip>
          <a:stretch>
            <a:fillRect/>
          </a:stretch>
        </p:blipFill>
        <p:spPr>
          <a:xfrm>
            <a:off x="14925445" y="630820"/>
            <a:ext cx="3119125" cy="3190424"/>
          </a:xfrm>
          <a:prstGeom prst="rect">
            <a:avLst/>
          </a:prstGeom>
          <a:noFill/>
          <a:ln>
            <a:noFill/>
          </a:ln>
        </p:spPr>
      </p:pic>
      <p:pic>
        <p:nvPicPr>
          <p:cNvPr id="93" name="Google Shape;93;p12"/>
          <p:cNvPicPr preferRelativeResize="0"/>
          <p:nvPr/>
        </p:nvPicPr>
        <p:blipFill>
          <a:blip r:embed="rId5">
            <a:alphaModFix/>
          </a:blip>
          <a:stretch>
            <a:fillRect/>
          </a:stretch>
        </p:blipFill>
        <p:spPr>
          <a:xfrm>
            <a:off x="-2690812" y="78224"/>
            <a:ext cx="4919462" cy="4114800"/>
          </a:xfrm>
          <a:prstGeom prst="rect">
            <a:avLst/>
          </a:prstGeom>
          <a:noFill/>
          <a:ln>
            <a:noFill/>
          </a:ln>
        </p:spPr>
      </p:pic>
      <p:grpSp>
        <p:nvGrpSpPr>
          <p:cNvPr id="94" name="Google Shape;94;p12"/>
          <p:cNvGrpSpPr/>
          <p:nvPr/>
        </p:nvGrpSpPr>
        <p:grpSpPr>
          <a:xfrm>
            <a:off x="2228648" y="3595183"/>
            <a:ext cx="4048801" cy="5136475"/>
            <a:chOff x="0" y="-47625"/>
            <a:chExt cx="1356871" cy="1721382"/>
          </a:xfrm>
        </p:grpSpPr>
        <p:sp>
          <p:nvSpPr>
            <p:cNvPr id="95" name="Google Shape;95;p12"/>
            <p:cNvSpPr/>
            <p:nvPr/>
          </p:nvSpPr>
          <p:spPr>
            <a:xfrm>
              <a:off x="0" y="0"/>
              <a:ext cx="1356871" cy="1673757"/>
            </a:xfrm>
            <a:custGeom>
              <a:rect b="b" l="l" r="r" t="t"/>
              <a:pathLst>
                <a:path extrusionOk="0" h="1673757" w="1356871">
                  <a:moveTo>
                    <a:pt x="38243" y="0"/>
                  </a:moveTo>
                  <a:lnTo>
                    <a:pt x="1318628" y="0"/>
                  </a:lnTo>
                  <a:cubicBezTo>
                    <a:pt x="1339749" y="0"/>
                    <a:pt x="1356871" y="17122"/>
                    <a:pt x="1356871" y="38243"/>
                  </a:cubicBezTo>
                  <a:lnTo>
                    <a:pt x="1356871" y="1635514"/>
                  </a:lnTo>
                  <a:cubicBezTo>
                    <a:pt x="1356871" y="1645656"/>
                    <a:pt x="1352841" y="1655384"/>
                    <a:pt x="1345669" y="1662556"/>
                  </a:cubicBezTo>
                  <a:cubicBezTo>
                    <a:pt x="1338497" y="1669728"/>
                    <a:pt x="1328770" y="1673757"/>
                    <a:pt x="1318628" y="1673757"/>
                  </a:cubicBezTo>
                  <a:lnTo>
                    <a:pt x="38243" y="1673757"/>
                  </a:lnTo>
                  <a:cubicBezTo>
                    <a:pt x="17122" y="1673757"/>
                    <a:pt x="0" y="1656635"/>
                    <a:pt x="0" y="1635514"/>
                  </a:cubicBezTo>
                  <a:lnTo>
                    <a:pt x="0" y="38243"/>
                  </a:lnTo>
                  <a:cubicBezTo>
                    <a:pt x="0" y="17122"/>
                    <a:pt x="17122" y="0"/>
                    <a:pt x="38243" y="0"/>
                  </a:cubicBezTo>
                  <a:close/>
                </a:path>
              </a:pathLst>
            </a:custGeom>
            <a:solidFill>
              <a:srgbClr val="6E3E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2"/>
            <p:cNvSpPr txBox="1"/>
            <p:nvPr/>
          </p:nvSpPr>
          <p:spPr>
            <a:xfrm>
              <a:off x="0" y="-47625"/>
              <a:ext cx="1356871" cy="17213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7" name="Google Shape;97;p12"/>
          <p:cNvGrpSpPr/>
          <p:nvPr/>
        </p:nvGrpSpPr>
        <p:grpSpPr>
          <a:xfrm>
            <a:off x="7082225" y="3595183"/>
            <a:ext cx="4048801" cy="5136475"/>
            <a:chOff x="0" y="-47625"/>
            <a:chExt cx="1356871" cy="1721382"/>
          </a:xfrm>
        </p:grpSpPr>
        <p:sp>
          <p:nvSpPr>
            <p:cNvPr id="98" name="Google Shape;98;p12"/>
            <p:cNvSpPr/>
            <p:nvPr/>
          </p:nvSpPr>
          <p:spPr>
            <a:xfrm>
              <a:off x="0" y="0"/>
              <a:ext cx="1356871" cy="1673757"/>
            </a:xfrm>
            <a:custGeom>
              <a:rect b="b" l="l" r="r" t="t"/>
              <a:pathLst>
                <a:path extrusionOk="0" h="1673757" w="1356871">
                  <a:moveTo>
                    <a:pt x="38243" y="0"/>
                  </a:moveTo>
                  <a:lnTo>
                    <a:pt x="1318628" y="0"/>
                  </a:lnTo>
                  <a:cubicBezTo>
                    <a:pt x="1339749" y="0"/>
                    <a:pt x="1356871" y="17122"/>
                    <a:pt x="1356871" y="38243"/>
                  </a:cubicBezTo>
                  <a:lnTo>
                    <a:pt x="1356871" y="1635514"/>
                  </a:lnTo>
                  <a:cubicBezTo>
                    <a:pt x="1356871" y="1645656"/>
                    <a:pt x="1352841" y="1655384"/>
                    <a:pt x="1345669" y="1662556"/>
                  </a:cubicBezTo>
                  <a:cubicBezTo>
                    <a:pt x="1338497" y="1669728"/>
                    <a:pt x="1328770" y="1673757"/>
                    <a:pt x="1318628" y="1673757"/>
                  </a:cubicBezTo>
                  <a:lnTo>
                    <a:pt x="38243" y="1673757"/>
                  </a:lnTo>
                  <a:cubicBezTo>
                    <a:pt x="17122" y="1673757"/>
                    <a:pt x="0" y="1656635"/>
                    <a:pt x="0" y="1635514"/>
                  </a:cubicBezTo>
                  <a:lnTo>
                    <a:pt x="0" y="38243"/>
                  </a:lnTo>
                  <a:cubicBezTo>
                    <a:pt x="0" y="17122"/>
                    <a:pt x="17122" y="0"/>
                    <a:pt x="38243" y="0"/>
                  </a:cubicBezTo>
                  <a:close/>
                </a:path>
              </a:pathLst>
            </a:custGeom>
            <a:solidFill>
              <a:srgbClr val="FFC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txBox="1"/>
            <p:nvPr/>
          </p:nvSpPr>
          <p:spPr>
            <a:xfrm>
              <a:off x="0" y="-47625"/>
              <a:ext cx="1356871" cy="17213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0" name="Google Shape;100;p12"/>
          <p:cNvGrpSpPr/>
          <p:nvPr/>
        </p:nvGrpSpPr>
        <p:grpSpPr>
          <a:xfrm>
            <a:off x="12010551" y="3595183"/>
            <a:ext cx="4048801" cy="5136475"/>
            <a:chOff x="0" y="-47625"/>
            <a:chExt cx="1356871" cy="1721382"/>
          </a:xfrm>
        </p:grpSpPr>
        <p:sp>
          <p:nvSpPr>
            <p:cNvPr id="101" name="Google Shape;101;p12"/>
            <p:cNvSpPr/>
            <p:nvPr/>
          </p:nvSpPr>
          <p:spPr>
            <a:xfrm>
              <a:off x="0" y="0"/>
              <a:ext cx="1356871" cy="1673757"/>
            </a:xfrm>
            <a:custGeom>
              <a:rect b="b" l="l" r="r" t="t"/>
              <a:pathLst>
                <a:path extrusionOk="0" h="1673757" w="1356871">
                  <a:moveTo>
                    <a:pt x="38243" y="0"/>
                  </a:moveTo>
                  <a:lnTo>
                    <a:pt x="1318628" y="0"/>
                  </a:lnTo>
                  <a:cubicBezTo>
                    <a:pt x="1339749" y="0"/>
                    <a:pt x="1356871" y="17122"/>
                    <a:pt x="1356871" y="38243"/>
                  </a:cubicBezTo>
                  <a:lnTo>
                    <a:pt x="1356871" y="1635514"/>
                  </a:lnTo>
                  <a:cubicBezTo>
                    <a:pt x="1356871" y="1645656"/>
                    <a:pt x="1352841" y="1655384"/>
                    <a:pt x="1345669" y="1662556"/>
                  </a:cubicBezTo>
                  <a:cubicBezTo>
                    <a:pt x="1338497" y="1669728"/>
                    <a:pt x="1328770" y="1673757"/>
                    <a:pt x="1318628" y="1673757"/>
                  </a:cubicBezTo>
                  <a:lnTo>
                    <a:pt x="38243" y="1673757"/>
                  </a:lnTo>
                  <a:cubicBezTo>
                    <a:pt x="17122" y="1673757"/>
                    <a:pt x="0" y="1656635"/>
                    <a:pt x="0" y="1635514"/>
                  </a:cubicBezTo>
                  <a:lnTo>
                    <a:pt x="0" y="38243"/>
                  </a:lnTo>
                  <a:cubicBezTo>
                    <a:pt x="0" y="17122"/>
                    <a:pt x="17122" y="0"/>
                    <a:pt x="38243"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2"/>
            <p:cNvSpPr txBox="1"/>
            <p:nvPr/>
          </p:nvSpPr>
          <p:spPr>
            <a:xfrm>
              <a:off x="0" y="-47625"/>
              <a:ext cx="1356871" cy="17213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3" name="Google Shape;103;p12"/>
          <p:cNvGrpSpPr/>
          <p:nvPr/>
        </p:nvGrpSpPr>
        <p:grpSpPr>
          <a:xfrm>
            <a:off x="8073291" y="4068293"/>
            <a:ext cx="2066668" cy="2075459"/>
            <a:chOff x="0" y="-47625"/>
            <a:chExt cx="692600" cy="695547"/>
          </a:xfrm>
        </p:grpSpPr>
        <p:sp>
          <p:nvSpPr>
            <p:cNvPr id="104" name="Google Shape;104;p12"/>
            <p:cNvSpPr/>
            <p:nvPr/>
          </p:nvSpPr>
          <p:spPr>
            <a:xfrm>
              <a:off x="0" y="0"/>
              <a:ext cx="692600" cy="647922"/>
            </a:xfrm>
            <a:custGeom>
              <a:rect b="b" l="l" r="r" t="t"/>
              <a:pathLst>
                <a:path extrusionOk="0" h="647922" w="692600">
                  <a:moveTo>
                    <a:pt x="74922" y="0"/>
                  </a:moveTo>
                  <a:lnTo>
                    <a:pt x="617679" y="0"/>
                  </a:lnTo>
                  <a:cubicBezTo>
                    <a:pt x="659057" y="0"/>
                    <a:pt x="692600" y="33544"/>
                    <a:pt x="692600" y="74922"/>
                  </a:cubicBezTo>
                  <a:lnTo>
                    <a:pt x="692600" y="573000"/>
                  </a:lnTo>
                  <a:cubicBezTo>
                    <a:pt x="692600" y="592870"/>
                    <a:pt x="684707" y="611927"/>
                    <a:pt x="670656" y="625978"/>
                  </a:cubicBezTo>
                  <a:cubicBezTo>
                    <a:pt x="656606" y="640028"/>
                    <a:pt x="637549" y="647922"/>
                    <a:pt x="617679" y="647922"/>
                  </a:cubicBezTo>
                  <a:lnTo>
                    <a:pt x="74922" y="647922"/>
                  </a:lnTo>
                  <a:cubicBezTo>
                    <a:pt x="33544" y="647922"/>
                    <a:pt x="0" y="614378"/>
                    <a:pt x="0" y="573000"/>
                  </a:cubicBezTo>
                  <a:lnTo>
                    <a:pt x="0" y="74922"/>
                  </a:lnTo>
                  <a:cubicBezTo>
                    <a:pt x="0" y="33544"/>
                    <a:pt x="33544" y="0"/>
                    <a:pt x="74922" y="0"/>
                  </a:cubicBezTo>
                  <a:close/>
                </a:path>
              </a:pathLst>
            </a:custGeom>
            <a:solidFill>
              <a:srgbClr val="FBFB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2"/>
            <p:cNvSpPr txBox="1"/>
            <p:nvPr/>
          </p:nvSpPr>
          <p:spPr>
            <a:xfrm>
              <a:off x="0" y="-47625"/>
              <a:ext cx="692600" cy="6955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6" name="Google Shape;106;p12"/>
          <p:cNvGrpSpPr/>
          <p:nvPr/>
        </p:nvGrpSpPr>
        <p:grpSpPr>
          <a:xfrm>
            <a:off x="13001618" y="4068293"/>
            <a:ext cx="2066668" cy="2075459"/>
            <a:chOff x="0" y="-47625"/>
            <a:chExt cx="692600" cy="695547"/>
          </a:xfrm>
        </p:grpSpPr>
        <p:sp>
          <p:nvSpPr>
            <p:cNvPr id="107" name="Google Shape;107;p12"/>
            <p:cNvSpPr/>
            <p:nvPr/>
          </p:nvSpPr>
          <p:spPr>
            <a:xfrm>
              <a:off x="0" y="0"/>
              <a:ext cx="692600" cy="647922"/>
            </a:xfrm>
            <a:custGeom>
              <a:rect b="b" l="l" r="r" t="t"/>
              <a:pathLst>
                <a:path extrusionOk="0" h="647922" w="692600">
                  <a:moveTo>
                    <a:pt x="74922" y="0"/>
                  </a:moveTo>
                  <a:lnTo>
                    <a:pt x="617679" y="0"/>
                  </a:lnTo>
                  <a:cubicBezTo>
                    <a:pt x="659057" y="0"/>
                    <a:pt x="692600" y="33544"/>
                    <a:pt x="692600" y="74922"/>
                  </a:cubicBezTo>
                  <a:lnTo>
                    <a:pt x="692600" y="573000"/>
                  </a:lnTo>
                  <a:cubicBezTo>
                    <a:pt x="692600" y="592870"/>
                    <a:pt x="684707" y="611927"/>
                    <a:pt x="670656" y="625978"/>
                  </a:cubicBezTo>
                  <a:cubicBezTo>
                    <a:pt x="656606" y="640028"/>
                    <a:pt x="637549" y="647922"/>
                    <a:pt x="617679" y="647922"/>
                  </a:cubicBezTo>
                  <a:lnTo>
                    <a:pt x="74922" y="647922"/>
                  </a:lnTo>
                  <a:cubicBezTo>
                    <a:pt x="33544" y="647922"/>
                    <a:pt x="0" y="614378"/>
                    <a:pt x="0" y="573000"/>
                  </a:cubicBezTo>
                  <a:lnTo>
                    <a:pt x="0" y="74922"/>
                  </a:lnTo>
                  <a:cubicBezTo>
                    <a:pt x="0" y="33544"/>
                    <a:pt x="33544" y="0"/>
                    <a:pt x="74922" y="0"/>
                  </a:cubicBezTo>
                  <a:close/>
                </a:path>
              </a:pathLst>
            </a:custGeom>
            <a:solidFill>
              <a:srgbClr val="FBFB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2"/>
            <p:cNvSpPr txBox="1"/>
            <p:nvPr/>
          </p:nvSpPr>
          <p:spPr>
            <a:xfrm>
              <a:off x="0" y="-47625"/>
              <a:ext cx="692600" cy="6955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9" name="Google Shape;109;p12"/>
          <p:cNvGrpSpPr/>
          <p:nvPr/>
        </p:nvGrpSpPr>
        <p:grpSpPr>
          <a:xfrm>
            <a:off x="3219714" y="4068293"/>
            <a:ext cx="2066668" cy="2075459"/>
            <a:chOff x="0" y="-47625"/>
            <a:chExt cx="692600" cy="695547"/>
          </a:xfrm>
        </p:grpSpPr>
        <p:sp>
          <p:nvSpPr>
            <p:cNvPr id="110" name="Google Shape;110;p12"/>
            <p:cNvSpPr/>
            <p:nvPr/>
          </p:nvSpPr>
          <p:spPr>
            <a:xfrm>
              <a:off x="0" y="0"/>
              <a:ext cx="692600" cy="647922"/>
            </a:xfrm>
            <a:custGeom>
              <a:rect b="b" l="l" r="r" t="t"/>
              <a:pathLst>
                <a:path extrusionOk="0" h="647922" w="692600">
                  <a:moveTo>
                    <a:pt x="74922" y="0"/>
                  </a:moveTo>
                  <a:lnTo>
                    <a:pt x="617679" y="0"/>
                  </a:lnTo>
                  <a:cubicBezTo>
                    <a:pt x="659057" y="0"/>
                    <a:pt x="692600" y="33544"/>
                    <a:pt x="692600" y="74922"/>
                  </a:cubicBezTo>
                  <a:lnTo>
                    <a:pt x="692600" y="573000"/>
                  </a:lnTo>
                  <a:cubicBezTo>
                    <a:pt x="692600" y="592870"/>
                    <a:pt x="684707" y="611927"/>
                    <a:pt x="670656" y="625978"/>
                  </a:cubicBezTo>
                  <a:cubicBezTo>
                    <a:pt x="656606" y="640028"/>
                    <a:pt x="637549" y="647922"/>
                    <a:pt x="617679" y="647922"/>
                  </a:cubicBezTo>
                  <a:lnTo>
                    <a:pt x="74922" y="647922"/>
                  </a:lnTo>
                  <a:cubicBezTo>
                    <a:pt x="33544" y="647922"/>
                    <a:pt x="0" y="614378"/>
                    <a:pt x="0" y="573000"/>
                  </a:cubicBezTo>
                  <a:lnTo>
                    <a:pt x="0" y="74922"/>
                  </a:lnTo>
                  <a:cubicBezTo>
                    <a:pt x="0" y="33544"/>
                    <a:pt x="33544" y="0"/>
                    <a:pt x="74922" y="0"/>
                  </a:cubicBezTo>
                  <a:close/>
                </a:path>
              </a:pathLst>
            </a:custGeom>
            <a:solidFill>
              <a:srgbClr val="FBFB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2"/>
            <p:cNvSpPr txBox="1"/>
            <p:nvPr/>
          </p:nvSpPr>
          <p:spPr>
            <a:xfrm>
              <a:off x="0" y="-47625"/>
              <a:ext cx="692600" cy="6955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2" name="Google Shape;112;p12"/>
          <p:cNvSpPr txBox="1"/>
          <p:nvPr/>
        </p:nvSpPr>
        <p:spPr>
          <a:xfrm>
            <a:off x="1028700" y="1038225"/>
            <a:ext cx="16507551"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Table Of Contents</a:t>
            </a:r>
            <a:endParaRPr/>
          </a:p>
        </p:txBody>
      </p:sp>
      <p:sp>
        <p:nvSpPr>
          <p:cNvPr id="113" name="Google Shape;113;p12"/>
          <p:cNvSpPr txBox="1"/>
          <p:nvPr/>
        </p:nvSpPr>
        <p:spPr>
          <a:xfrm>
            <a:off x="7453588" y="6390777"/>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DM Sans"/>
                <a:ea typeface="DM Sans"/>
                <a:cs typeface="DM Sans"/>
                <a:sym typeface="DM Sans"/>
              </a:rPr>
              <a:t>Our Projects</a:t>
            </a:r>
            <a:endParaRPr/>
          </a:p>
        </p:txBody>
      </p:sp>
      <p:sp>
        <p:nvSpPr>
          <p:cNvPr id="114" name="Google Shape;114;p12"/>
          <p:cNvSpPr txBox="1"/>
          <p:nvPr/>
        </p:nvSpPr>
        <p:spPr>
          <a:xfrm>
            <a:off x="7634469" y="7066042"/>
            <a:ext cx="29442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PT Sans"/>
                <a:ea typeface="PT Sans"/>
                <a:cs typeface="PT Sans"/>
                <a:sym typeface="PT Sans"/>
              </a:rPr>
              <a:t>Elaborate on what you want to discuss. </a:t>
            </a:r>
            <a:endParaRPr/>
          </a:p>
        </p:txBody>
      </p:sp>
      <p:sp>
        <p:nvSpPr>
          <p:cNvPr id="115" name="Google Shape;115;p12"/>
          <p:cNvSpPr txBox="1"/>
          <p:nvPr/>
        </p:nvSpPr>
        <p:spPr>
          <a:xfrm>
            <a:off x="2600012" y="6390777"/>
            <a:ext cx="3306074"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DM Sans"/>
                <a:ea typeface="DM Sans"/>
                <a:cs typeface="DM Sans"/>
                <a:sym typeface="DM Sans"/>
              </a:rPr>
              <a:t>Introduction</a:t>
            </a:r>
            <a:endParaRPr/>
          </a:p>
        </p:txBody>
      </p:sp>
      <p:sp>
        <p:nvSpPr>
          <p:cNvPr id="116" name="Google Shape;116;p12"/>
          <p:cNvSpPr txBox="1"/>
          <p:nvPr/>
        </p:nvSpPr>
        <p:spPr>
          <a:xfrm>
            <a:off x="2768026" y="7066042"/>
            <a:ext cx="29700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PT Sans"/>
                <a:ea typeface="PT Sans"/>
                <a:cs typeface="PT Sans"/>
                <a:sym typeface="PT Sans"/>
              </a:rPr>
              <a:t>Elaborate on what you want to discuss. </a:t>
            </a:r>
            <a:endParaRPr/>
          </a:p>
        </p:txBody>
      </p:sp>
      <p:sp>
        <p:nvSpPr>
          <p:cNvPr id="117" name="Google Shape;117;p12"/>
          <p:cNvSpPr txBox="1"/>
          <p:nvPr/>
        </p:nvSpPr>
        <p:spPr>
          <a:xfrm>
            <a:off x="12137713" y="6390777"/>
            <a:ext cx="3794478" cy="5429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500" u="none" cap="none" strike="noStrike">
                <a:solidFill>
                  <a:srgbClr val="FFFFFF"/>
                </a:solidFill>
                <a:latin typeface="DM Sans"/>
                <a:ea typeface="DM Sans"/>
                <a:cs typeface="DM Sans"/>
                <a:sym typeface="DM Sans"/>
              </a:rPr>
              <a:t>About Us</a:t>
            </a:r>
            <a:endParaRPr/>
          </a:p>
        </p:txBody>
      </p:sp>
      <p:sp>
        <p:nvSpPr>
          <p:cNvPr id="118" name="Google Shape;118;p12"/>
          <p:cNvSpPr txBox="1"/>
          <p:nvPr/>
        </p:nvSpPr>
        <p:spPr>
          <a:xfrm>
            <a:off x="12550462" y="7066042"/>
            <a:ext cx="2969100" cy="7941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FFFFFF"/>
                </a:solidFill>
                <a:latin typeface="PT Sans"/>
                <a:ea typeface="PT Sans"/>
                <a:cs typeface="PT Sans"/>
                <a:sym typeface="PT Sans"/>
              </a:rPr>
              <a:t>Elaborate on what you want to discuss. </a:t>
            </a:r>
            <a:endParaRPr/>
          </a:p>
        </p:txBody>
      </p:sp>
      <p:sp>
        <p:nvSpPr>
          <p:cNvPr id="119" name="Google Shape;119;p12"/>
          <p:cNvSpPr txBox="1"/>
          <p:nvPr/>
        </p:nvSpPr>
        <p:spPr>
          <a:xfrm>
            <a:off x="3602352" y="4527750"/>
            <a:ext cx="13014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31312F"/>
                </a:solidFill>
                <a:latin typeface="DM Sans"/>
                <a:ea typeface="DM Sans"/>
                <a:cs typeface="DM Sans"/>
                <a:sym typeface="DM Sans"/>
              </a:rPr>
              <a:t>01</a:t>
            </a:r>
            <a:endParaRPr/>
          </a:p>
        </p:txBody>
      </p:sp>
      <p:sp>
        <p:nvSpPr>
          <p:cNvPr id="120" name="Google Shape;120;p12"/>
          <p:cNvSpPr txBox="1"/>
          <p:nvPr/>
        </p:nvSpPr>
        <p:spPr>
          <a:xfrm>
            <a:off x="8217963" y="4527750"/>
            <a:ext cx="17772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31312F"/>
                </a:solidFill>
                <a:latin typeface="DM Sans"/>
                <a:ea typeface="DM Sans"/>
                <a:cs typeface="DM Sans"/>
                <a:sym typeface="DM Sans"/>
              </a:rPr>
              <a:t>02</a:t>
            </a:r>
            <a:endParaRPr/>
          </a:p>
        </p:txBody>
      </p:sp>
      <p:sp>
        <p:nvSpPr>
          <p:cNvPr id="121" name="Google Shape;121;p12"/>
          <p:cNvSpPr txBox="1"/>
          <p:nvPr/>
        </p:nvSpPr>
        <p:spPr>
          <a:xfrm>
            <a:off x="13368700" y="4527750"/>
            <a:ext cx="1431600" cy="1231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8000" u="none" cap="none" strike="noStrike">
                <a:solidFill>
                  <a:srgbClr val="31312F"/>
                </a:solidFill>
                <a:latin typeface="DM Sans"/>
                <a:ea typeface="DM Sans"/>
                <a:cs typeface="DM Sans"/>
                <a:sym typeface="DM Sans"/>
              </a:rPr>
              <a:t>03</a:t>
            </a:r>
            <a:endParaRPr/>
          </a:p>
        </p:txBody>
      </p:sp>
      <p:grpSp>
        <p:nvGrpSpPr>
          <p:cNvPr id="122" name="Google Shape;122;p12"/>
          <p:cNvGrpSpPr/>
          <p:nvPr/>
        </p:nvGrpSpPr>
        <p:grpSpPr>
          <a:xfrm>
            <a:off x="12535597" y="9281873"/>
            <a:ext cx="2197093" cy="705725"/>
            <a:chOff x="31431" y="31431"/>
            <a:chExt cx="2929458" cy="940967"/>
          </a:xfrm>
        </p:grpSpPr>
        <p:cxnSp>
          <p:nvCxnSpPr>
            <p:cNvPr id="123" name="Google Shape;123;p12"/>
            <p:cNvCxnSpPr/>
            <p:nvPr/>
          </p:nvCxnSpPr>
          <p:spPr>
            <a:xfrm flipH="1" rot="10800000">
              <a:off x="31431"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124" name="Google Shape;124;p12"/>
            <p:cNvCxnSpPr/>
            <p:nvPr/>
          </p:nvCxnSpPr>
          <p:spPr>
            <a:xfrm flipH="1" rot="10800000">
              <a:off x="540407"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125" name="Google Shape;125;p12"/>
            <p:cNvCxnSpPr/>
            <p:nvPr/>
          </p:nvCxnSpPr>
          <p:spPr>
            <a:xfrm flipH="1" rot="10800000">
              <a:off x="1049382"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126" name="Google Shape;126;p12"/>
            <p:cNvCxnSpPr/>
            <p:nvPr/>
          </p:nvCxnSpPr>
          <p:spPr>
            <a:xfrm flipH="1" rot="10800000">
              <a:off x="1510946"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127" name="Google Shape;127;p12"/>
            <p:cNvCxnSpPr/>
            <p:nvPr/>
          </p:nvCxnSpPr>
          <p:spPr>
            <a:xfrm flipH="1" rot="10800000">
              <a:off x="2019922" y="31431"/>
              <a:ext cx="940967" cy="940967"/>
            </a:xfrm>
            <a:prstGeom prst="straightConnector1">
              <a:avLst/>
            </a:prstGeom>
            <a:noFill/>
            <a:ln cap="flat" cmpd="sng" w="88900">
              <a:solidFill>
                <a:srgbClr val="6E3ECD"/>
              </a:solidFill>
              <a:prstDash val="solid"/>
              <a:round/>
              <a:headEnd len="sm" w="sm" type="none"/>
              <a:tailEnd len="sm" w="sm" type="none"/>
            </a:ln>
          </p:spPr>
        </p:cxn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131" name="Shape 131"/>
        <p:cNvGrpSpPr/>
        <p:nvPr/>
      </p:nvGrpSpPr>
      <p:grpSpPr>
        <a:xfrm>
          <a:off x="0" y="0"/>
          <a:ext cx="0" cy="0"/>
          <a:chOff x="0" y="0"/>
          <a:chExt cx="0" cy="0"/>
        </a:xfrm>
      </p:grpSpPr>
      <p:pic>
        <p:nvPicPr>
          <p:cNvPr id="132" name="Google Shape;132;p13"/>
          <p:cNvPicPr preferRelativeResize="0"/>
          <p:nvPr/>
        </p:nvPicPr>
        <p:blipFill>
          <a:blip r:embed="rId3">
            <a:alphaModFix/>
          </a:blip>
          <a:stretch>
            <a:fillRect/>
          </a:stretch>
        </p:blipFill>
        <p:spPr>
          <a:xfrm>
            <a:off x="17259301" y="5901551"/>
            <a:ext cx="4114800" cy="4114800"/>
          </a:xfrm>
          <a:prstGeom prst="rect">
            <a:avLst/>
          </a:prstGeom>
          <a:noFill/>
          <a:ln>
            <a:noFill/>
          </a:ln>
        </p:spPr>
      </p:pic>
      <p:pic>
        <p:nvPicPr>
          <p:cNvPr id="133" name="Google Shape;133;p13"/>
          <p:cNvPicPr preferRelativeResize="0"/>
          <p:nvPr/>
        </p:nvPicPr>
        <p:blipFill>
          <a:blip r:embed="rId4">
            <a:alphaModFix/>
          </a:blip>
          <a:stretch>
            <a:fillRect/>
          </a:stretch>
        </p:blipFill>
        <p:spPr>
          <a:xfrm>
            <a:off x="11590425" y="9259421"/>
            <a:ext cx="3849550" cy="1687229"/>
          </a:xfrm>
          <a:prstGeom prst="rect">
            <a:avLst/>
          </a:prstGeom>
          <a:noFill/>
          <a:ln>
            <a:noFill/>
          </a:ln>
        </p:spPr>
      </p:pic>
      <p:pic>
        <p:nvPicPr>
          <p:cNvPr id="134" name="Google Shape;134;p13"/>
          <p:cNvPicPr preferRelativeResize="0"/>
          <p:nvPr/>
        </p:nvPicPr>
        <p:blipFill>
          <a:blip r:embed="rId5">
            <a:alphaModFix/>
          </a:blip>
          <a:stretch>
            <a:fillRect/>
          </a:stretch>
        </p:blipFill>
        <p:spPr>
          <a:xfrm>
            <a:off x="3628024" y="3633672"/>
            <a:ext cx="3642437" cy="3849550"/>
          </a:xfrm>
          <a:prstGeom prst="rect">
            <a:avLst/>
          </a:prstGeom>
          <a:noFill/>
          <a:ln>
            <a:noFill/>
          </a:ln>
        </p:spPr>
      </p:pic>
      <p:pic>
        <p:nvPicPr>
          <p:cNvPr id="135" name="Google Shape;135;p13"/>
          <p:cNvPicPr preferRelativeResize="0"/>
          <p:nvPr/>
        </p:nvPicPr>
        <p:blipFill>
          <a:blip r:embed="rId6">
            <a:alphaModFix/>
          </a:blip>
          <a:stretch>
            <a:fillRect/>
          </a:stretch>
        </p:blipFill>
        <p:spPr>
          <a:xfrm>
            <a:off x="1093550" y="1578525"/>
            <a:ext cx="8050451" cy="8154120"/>
          </a:xfrm>
          <a:prstGeom prst="rect">
            <a:avLst/>
          </a:prstGeom>
          <a:noFill/>
          <a:ln>
            <a:noFill/>
          </a:ln>
        </p:spPr>
      </p:pic>
      <p:pic>
        <p:nvPicPr>
          <p:cNvPr id="136" name="Google Shape;136;p13"/>
          <p:cNvPicPr preferRelativeResize="0"/>
          <p:nvPr/>
        </p:nvPicPr>
        <p:blipFill>
          <a:blip r:embed="rId7">
            <a:alphaModFix/>
          </a:blip>
          <a:stretch>
            <a:fillRect/>
          </a:stretch>
        </p:blipFill>
        <p:spPr>
          <a:xfrm>
            <a:off x="-3022750" y="-1793325"/>
            <a:ext cx="4965924" cy="4934076"/>
          </a:xfrm>
          <a:prstGeom prst="rect">
            <a:avLst/>
          </a:prstGeom>
          <a:noFill/>
          <a:ln>
            <a:noFill/>
          </a:ln>
        </p:spPr>
      </p:pic>
      <p:sp>
        <p:nvSpPr>
          <p:cNvPr id="137" name="Google Shape;137;p13"/>
          <p:cNvSpPr txBox="1"/>
          <p:nvPr/>
        </p:nvSpPr>
        <p:spPr>
          <a:xfrm>
            <a:off x="8337320" y="1858325"/>
            <a:ext cx="85782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Welcome to Presentation</a:t>
            </a:r>
            <a:endParaRPr/>
          </a:p>
        </p:txBody>
      </p:sp>
      <p:sp>
        <p:nvSpPr>
          <p:cNvPr id="138" name="Google Shape;138;p13"/>
          <p:cNvSpPr txBox="1"/>
          <p:nvPr/>
        </p:nvSpPr>
        <p:spPr>
          <a:xfrm>
            <a:off x="9683724" y="5529880"/>
            <a:ext cx="5885400" cy="1219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PT Sans"/>
                <a:ea typeface="PT Sans"/>
                <a:cs typeface="PT Sans"/>
                <a:sym typeface="PT Sans"/>
              </a:rPr>
              <a:t>I'm Rain, and I'll be sharing with you my beautiful ideas. Follow me at @reallygreatsite to learn more.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142" name="Shape 142"/>
        <p:cNvGrpSpPr/>
        <p:nvPr/>
      </p:nvGrpSpPr>
      <p:grpSpPr>
        <a:xfrm>
          <a:off x="0" y="0"/>
          <a:ext cx="0" cy="0"/>
          <a:chOff x="0" y="0"/>
          <a:chExt cx="0" cy="0"/>
        </a:xfrm>
      </p:grpSpPr>
      <p:pic>
        <p:nvPicPr>
          <p:cNvPr id="143" name="Google Shape;143;p14"/>
          <p:cNvPicPr preferRelativeResize="0"/>
          <p:nvPr/>
        </p:nvPicPr>
        <p:blipFill>
          <a:blip r:embed="rId3">
            <a:alphaModFix/>
          </a:blip>
          <a:stretch>
            <a:fillRect/>
          </a:stretch>
        </p:blipFill>
        <p:spPr>
          <a:xfrm>
            <a:off x="15897399" y="419099"/>
            <a:ext cx="2018925" cy="2018925"/>
          </a:xfrm>
          <a:prstGeom prst="rect">
            <a:avLst/>
          </a:prstGeom>
          <a:noFill/>
          <a:ln>
            <a:noFill/>
          </a:ln>
        </p:spPr>
      </p:pic>
      <p:pic>
        <p:nvPicPr>
          <p:cNvPr id="144" name="Google Shape;144;p14"/>
          <p:cNvPicPr preferRelativeResize="0"/>
          <p:nvPr/>
        </p:nvPicPr>
        <p:blipFill>
          <a:blip r:embed="rId4">
            <a:alphaModFix/>
          </a:blip>
          <a:stretch>
            <a:fillRect/>
          </a:stretch>
        </p:blipFill>
        <p:spPr>
          <a:xfrm>
            <a:off x="9588524" y="1984325"/>
            <a:ext cx="7195625" cy="7482231"/>
          </a:xfrm>
          <a:prstGeom prst="rect">
            <a:avLst/>
          </a:prstGeom>
          <a:noFill/>
          <a:ln>
            <a:noFill/>
          </a:ln>
        </p:spPr>
      </p:pic>
      <p:pic>
        <p:nvPicPr>
          <p:cNvPr id="145" name="Google Shape;145;p14"/>
          <p:cNvPicPr preferRelativeResize="0"/>
          <p:nvPr/>
        </p:nvPicPr>
        <p:blipFill>
          <a:blip r:embed="rId5">
            <a:alphaModFix/>
          </a:blip>
          <a:stretch>
            <a:fillRect/>
          </a:stretch>
        </p:blipFill>
        <p:spPr>
          <a:xfrm>
            <a:off x="-295850" y="-1270854"/>
            <a:ext cx="2018914" cy="3387670"/>
          </a:xfrm>
          <a:prstGeom prst="rect">
            <a:avLst/>
          </a:prstGeom>
          <a:noFill/>
          <a:ln>
            <a:noFill/>
          </a:ln>
        </p:spPr>
      </p:pic>
      <p:sp>
        <p:nvSpPr>
          <p:cNvPr id="146" name="Google Shape;146;p14"/>
          <p:cNvSpPr txBox="1"/>
          <p:nvPr/>
        </p:nvSpPr>
        <p:spPr>
          <a:xfrm>
            <a:off x="1314551" y="6045291"/>
            <a:ext cx="8452513"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31312F"/>
                </a:solidFill>
                <a:latin typeface="Fira Sans"/>
                <a:ea typeface="Fira Sans"/>
                <a:cs typeface="Fira Sans"/>
                <a:sym typeface="Fira Sans"/>
              </a:rPr>
              <a:t>Introduction</a:t>
            </a:r>
            <a:endParaRPr/>
          </a:p>
        </p:txBody>
      </p:sp>
      <p:sp>
        <p:nvSpPr>
          <p:cNvPr id="147" name="Google Shape;147;p14"/>
          <p:cNvSpPr txBox="1"/>
          <p:nvPr/>
        </p:nvSpPr>
        <p:spPr>
          <a:xfrm>
            <a:off x="2515327" y="7391732"/>
            <a:ext cx="6050961"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148" name="Google Shape;148;p14"/>
          <p:cNvSpPr txBox="1"/>
          <p:nvPr/>
        </p:nvSpPr>
        <p:spPr>
          <a:xfrm>
            <a:off x="2484503" y="571500"/>
            <a:ext cx="5545288" cy="5483316"/>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31996" u="none" cap="none" strike="noStrike">
                <a:solidFill>
                  <a:srgbClr val="31312F"/>
                </a:solidFill>
                <a:latin typeface="Fira Sans"/>
                <a:ea typeface="Fira Sans"/>
                <a:cs typeface="Fira Sans"/>
                <a:sym typeface="Fira Sans"/>
              </a:rPr>
              <a:t>01</a:t>
            </a:r>
            <a:endParaRPr/>
          </a:p>
        </p:txBody>
      </p:sp>
      <p:sp>
        <p:nvSpPr>
          <p:cNvPr id="149" name="Google Shape;149;p14"/>
          <p:cNvSpPr txBox="1"/>
          <p:nvPr/>
        </p:nvSpPr>
        <p:spPr>
          <a:xfrm>
            <a:off x="2332103" y="419100"/>
            <a:ext cx="5545288" cy="5483316"/>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31996" u="none" cap="none" strike="noStrike">
                <a:solidFill>
                  <a:srgbClr val="6E3ECD"/>
                </a:solidFill>
                <a:latin typeface="Fira Sans"/>
                <a:ea typeface="Fira Sans"/>
                <a:cs typeface="Fira Sans"/>
                <a:sym typeface="Fira Sans"/>
              </a:rPr>
              <a:t>01</a:t>
            </a:r>
            <a:endParaRPr/>
          </a:p>
        </p:txBody>
      </p:sp>
      <p:grpSp>
        <p:nvGrpSpPr>
          <p:cNvPr id="150" name="Google Shape;150;p14"/>
          <p:cNvGrpSpPr/>
          <p:nvPr/>
        </p:nvGrpSpPr>
        <p:grpSpPr>
          <a:xfrm>
            <a:off x="15040032" y="851810"/>
            <a:ext cx="2197093" cy="705725"/>
            <a:chOff x="31431" y="31431"/>
            <a:chExt cx="2929458" cy="940967"/>
          </a:xfrm>
        </p:grpSpPr>
        <p:cxnSp>
          <p:nvCxnSpPr>
            <p:cNvPr id="151" name="Google Shape;151;p14"/>
            <p:cNvCxnSpPr/>
            <p:nvPr/>
          </p:nvCxnSpPr>
          <p:spPr>
            <a:xfrm flipH="1" rot="10800000">
              <a:off x="31431"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152" name="Google Shape;152;p14"/>
            <p:cNvCxnSpPr/>
            <p:nvPr/>
          </p:nvCxnSpPr>
          <p:spPr>
            <a:xfrm flipH="1" rot="10800000">
              <a:off x="540407"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153" name="Google Shape;153;p14"/>
            <p:cNvCxnSpPr/>
            <p:nvPr/>
          </p:nvCxnSpPr>
          <p:spPr>
            <a:xfrm flipH="1" rot="10800000">
              <a:off x="1049382"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154" name="Google Shape;154;p14"/>
            <p:cNvCxnSpPr/>
            <p:nvPr/>
          </p:nvCxnSpPr>
          <p:spPr>
            <a:xfrm flipH="1" rot="10800000">
              <a:off x="1510946"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155" name="Google Shape;155;p14"/>
            <p:cNvCxnSpPr/>
            <p:nvPr/>
          </p:nvCxnSpPr>
          <p:spPr>
            <a:xfrm flipH="1" rot="10800000">
              <a:off x="2019922" y="31431"/>
              <a:ext cx="940967" cy="940967"/>
            </a:xfrm>
            <a:prstGeom prst="straightConnector1">
              <a:avLst/>
            </a:prstGeom>
            <a:noFill/>
            <a:ln cap="flat" cmpd="sng" w="88900">
              <a:solidFill>
                <a:srgbClr val="6E3ECD"/>
              </a:solidFill>
              <a:prstDash val="solid"/>
              <a:round/>
              <a:headEnd len="sm" w="sm" type="none"/>
              <a:tailEnd len="sm" w="sm" type="none"/>
            </a:ln>
          </p:spPr>
        </p:cxn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159" name="Shape 159"/>
        <p:cNvGrpSpPr/>
        <p:nvPr/>
      </p:nvGrpSpPr>
      <p:grpSpPr>
        <a:xfrm>
          <a:off x="0" y="0"/>
          <a:ext cx="0" cy="0"/>
          <a:chOff x="0" y="0"/>
          <a:chExt cx="0" cy="0"/>
        </a:xfrm>
      </p:grpSpPr>
      <p:pic>
        <p:nvPicPr>
          <p:cNvPr id="160" name="Google Shape;160;p15"/>
          <p:cNvPicPr preferRelativeResize="0"/>
          <p:nvPr/>
        </p:nvPicPr>
        <p:blipFill>
          <a:blip r:embed="rId3">
            <a:alphaModFix/>
          </a:blip>
          <a:stretch>
            <a:fillRect/>
          </a:stretch>
        </p:blipFill>
        <p:spPr>
          <a:xfrm>
            <a:off x="16393725" y="-1824924"/>
            <a:ext cx="4225200" cy="4225225"/>
          </a:xfrm>
          <a:prstGeom prst="rect">
            <a:avLst/>
          </a:prstGeom>
          <a:noFill/>
          <a:ln>
            <a:noFill/>
          </a:ln>
        </p:spPr>
      </p:pic>
      <p:pic>
        <p:nvPicPr>
          <p:cNvPr id="161" name="Google Shape;161;p15"/>
          <p:cNvPicPr preferRelativeResize="0"/>
          <p:nvPr/>
        </p:nvPicPr>
        <p:blipFill>
          <a:blip r:embed="rId4">
            <a:alphaModFix/>
          </a:blip>
          <a:stretch>
            <a:fillRect/>
          </a:stretch>
        </p:blipFill>
        <p:spPr>
          <a:xfrm>
            <a:off x="10431000" y="3399025"/>
            <a:ext cx="7211498" cy="5932726"/>
          </a:xfrm>
          <a:prstGeom prst="rect">
            <a:avLst/>
          </a:prstGeom>
          <a:noFill/>
          <a:ln>
            <a:noFill/>
          </a:ln>
        </p:spPr>
      </p:pic>
      <p:grpSp>
        <p:nvGrpSpPr>
          <p:cNvPr id="162" name="Google Shape;162;p15"/>
          <p:cNvGrpSpPr/>
          <p:nvPr/>
        </p:nvGrpSpPr>
        <p:grpSpPr>
          <a:xfrm>
            <a:off x="2519744" y="4400563"/>
            <a:ext cx="738610" cy="850342"/>
            <a:chOff x="0" y="-47625"/>
            <a:chExt cx="297402" cy="342390"/>
          </a:xfrm>
        </p:grpSpPr>
        <p:sp>
          <p:nvSpPr>
            <p:cNvPr id="163" name="Google Shape;163;p15"/>
            <p:cNvSpPr/>
            <p:nvPr/>
          </p:nvSpPr>
          <p:spPr>
            <a:xfrm>
              <a:off x="0" y="0"/>
              <a:ext cx="297402" cy="294765"/>
            </a:xfrm>
            <a:custGeom>
              <a:rect b="b" l="l" r="r" t="t"/>
              <a:pathLst>
                <a:path extrusionOk="0" h="294765" w="297402">
                  <a:moveTo>
                    <a:pt x="147383" y="0"/>
                  </a:moveTo>
                  <a:lnTo>
                    <a:pt x="150019" y="0"/>
                  </a:lnTo>
                  <a:cubicBezTo>
                    <a:pt x="189107" y="0"/>
                    <a:pt x="226595" y="15528"/>
                    <a:pt x="254234" y="43167"/>
                  </a:cubicBezTo>
                  <a:cubicBezTo>
                    <a:pt x="281874" y="70807"/>
                    <a:pt x="297402" y="108294"/>
                    <a:pt x="297402" y="147383"/>
                  </a:cubicBezTo>
                  <a:lnTo>
                    <a:pt x="297402" y="147383"/>
                  </a:lnTo>
                  <a:cubicBezTo>
                    <a:pt x="297402" y="228780"/>
                    <a:pt x="231416" y="294765"/>
                    <a:pt x="150019" y="294765"/>
                  </a:cubicBezTo>
                  <a:lnTo>
                    <a:pt x="147383" y="294765"/>
                  </a:lnTo>
                  <a:cubicBezTo>
                    <a:pt x="65985" y="294765"/>
                    <a:pt x="0" y="228780"/>
                    <a:pt x="0" y="147383"/>
                  </a:cubicBezTo>
                  <a:lnTo>
                    <a:pt x="0" y="147383"/>
                  </a:lnTo>
                  <a:cubicBezTo>
                    <a:pt x="0" y="65985"/>
                    <a:pt x="65985" y="0"/>
                    <a:pt x="147383" y="0"/>
                  </a:cubicBezTo>
                  <a:close/>
                </a:path>
              </a:pathLst>
            </a:custGeom>
            <a:solidFill>
              <a:srgbClr val="6E3E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15"/>
            <p:cNvSpPr txBox="1"/>
            <p:nvPr/>
          </p:nvSpPr>
          <p:spPr>
            <a:xfrm>
              <a:off x="0" y="-47625"/>
              <a:ext cx="297402" cy="3423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5" name="Google Shape;165;p15"/>
          <p:cNvGrpSpPr/>
          <p:nvPr/>
        </p:nvGrpSpPr>
        <p:grpSpPr>
          <a:xfrm>
            <a:off x="2519744" y="7204068"/>
            <a:ext cx="738610" cy="850342"/>
            <a:chOff x="0" y="-47625"/>
            <a:chExt cx="297402" cy="342390"/>
          </a:xfrm>
        </p:grpSpPr>
        <p:sp>
          <p:nvSpPr>
            <p:cNvPr id="166" name="Google Shape;166;p15"/>
            <p:cNvSpPr/>
            <p:nvPr/>
          </p:nvSpPr>
          <p:spPr>
            <a:xfrm>
              <a:off x="0" y="0"/>
              <a:ext cx="297402" cy="294765"/>
            </a:xfrm>
            <a:custGeom>
              <a:rect b="b" l="l" r="r" t="t"/>
              <a:pathLst>
                <a:path extrusionOk="0" h="294765" w="297402">
                  <a:moveTo>
                    <a:pt x="147383" y="0"/>
                  </a:moveTo>
                  <a:lnTo>
                    <a:pt x="150019" y="0"/>
                  </a:lnTo>
                  <a:cubicBezTo>
                    <a:pt x="189107" y="0"/>
                    <a:pt x="226595" y="15528"/>
                    <a:pt x="254234" y="43167"/>
                  </a:cubicBezTo>
                  <a:cubicBezTo>
                    <a:pt x="281874" y="70807"/>
                    <a:pt x="297402" y="108294"/>
                    <a:pt x="297402" y="147383"/>
                  </a:cubicBezTo>
                  <a:lnTo>
                    <a:pt x="297402" y="147383"/>
                  </a:lnTo>
                  <a:cubicBezTo>
                    <a:pt x="297402" y="228780"/>
                    <a:pt x="231416" y="294765"/>
                    <a:pt x="150019" y="294765"/>
                  </a:cubicBezTo>
                  <a:lnTo>
                    <a:pt x="147383" y="294765"/>
                  </a:lnTo>
                  <a:cubicBezTo>
                    <a:pt x="65985" y="294765"/>
                    <a:pt x="0" y="228780"/>
                    <a:pt x="0" y="147383"/>
                  </a:cubicBezTo>
                  <a:lnTo>
                    <a:pt x="0" y="147383"/>
                  </a:lnTo>
                  <a:cubicBezTo>
                    <a:pt x="0" y="65985"/>
                    <a:pt x="65985" y="0"/>
                    <a:pt x="147383"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5"/>
            <p:cNvSpPr txBox="1"/>
            <p:nvPr/>
          </p:nvSpPr>
          <p:spPr>
            <a:xfrm>
              <a:off x="0" y="-47625"/>
              <a:ext cx="297402" cy="34239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8" name="Google Shape;168;p15"/>
          <p:cNvSpPr txBox="1"/>
          <p:nvPr/>
        </p:nvSpPr>
        <p:spPr>
          <a:xfrm>
            <a:off x="1789272" y="1019175"/>
            <a:ext cx="147096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Assigning Tasks and Defining Responsibilities</a:t>
            </a:r>
            <a:endParaRPr/>
          </a:p>
        </p:txBody>
      </p:sp>
      <p:sp>
        <p:nvSpPr>
          <p:cNvPr id="169" name="Google Shape;169;p15"/>
          <p:cNvSpPr txBox="1"/>
          <p:nvPr/>
        </p:nvSpPr>
        <p:spPr>
          <a:xfrm>
            <a:off x="3795564" y="7322347"/>
            <a:ext cx="5105700" cy="5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499" u="none" cap="none" strike="noStrike">
                <a:solidFill>
                  <a:srgbClr val="31312F"/>
                </a:solidFill>
                <a:latin typeface="DM Sans"/>
                <a:ea typeface="DM Sans"/>
                <a:cs typeface="DM Sans"/>
                <a:sym typeface="DM Sans"/>
              </a:rPr>
              <a:t>Matrix of performers</a:t>
            </a:r>
            <a:endParaRPr/>
          </a:p>
        </p:txBody>
      </p:sp>
      <p:sp>
        <p:nvSpPr>
          <p:cNvPr id="170" name="Google Shape;170;p15"/>
          <p:cNvSpPr txBox="1"/>
          <p:nvPr/>
        </p:nvSpPr>
        <p:spPr>
          <a:xfrm>
            <a:off x="3795564" y="4518842"/>
            <a:ext cx="5850300" cy="11580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1" i="0" lang="en-US" sz="3499" u="none" cap="none" strike="noStrike">
                <a:solidFill>
                  <a:srgbClr val="31312F"/>
                </a:solidFill>
                <a:latin typeface="DM Sans"/>
                <a:ea typeface="DM Sans"/>
                <a:cs typeface="DM Sans"/>
                <a:sym typeface="DM Sans"/>
              </a:rPr>
              <a:t>Distribution of tasks and definition of responsibility</a:t>
            </a:r>
            <a:endParaRPr/>
          </a:p>
        </p:txBody>
      </p:sp>
      <p:sp>
        <p:nvSpPr>
          <p:cNvPr id="171" name="Google Shape;171;p15"/>
          <p:cNvSpPr txBox="1"/>
          <p:nvPr/>
        </p:nvSpPr>
        <p:spPr>
          <a:xfrm>
            <a:off x="3795564" y="5796790"/>
            <a:ext cx="4225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000000"/>
                </a:solidFill>
                <a:latin typeface="PT Sans"/>
                <a:ea typeface="PT Sans"/>
                <a:cs typeface="PT Sans"/>
                <a:sym typeface="PT Sans"/>
              </a:rPr>
              <a:t>Briefly elaborate on what you want to discuss. </a:t>
            </a:r>
            <a:endParaRPr/>
          </a:p>
        </p:txBody>
      </p:sp>
      <p:sp>
        <p:nvSpPr>
          <p:cNvPr id="172" name="Google Shape;172;p15"/>
          <p:cNvSpPr txBox="1"/>
          <p:nvPr/>
        </p:nvSpPr>
        <p:spPr>
          <a:xfrm>
            <a:off x="3795564" y="8036722"/>
            <a:ext cx="4225200" cy="793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399" u="none" cap="none" strike="noStrike">
                <a:solidFill>
                  <a:srgbClr val="000000"/>
                </a:solidFill>
                <a:latin typeface="PT Sans"/>
                <a:ea typeface="PT Sans"/>
                <a:cs typeface="PT Sans"/>
                <a:sym typeface="PT Sans"/>
              </a:rPr>
              <a:t>Briefly elaborate on what you want to discuss. </a:t>
            </a:r>
            <a:endParaRPr/>
          </a:p>
        </p:txBody>
      </p:sp>
      <p:pic>
        <p:nvPicPr>
          <p:cNvPr id="173" name="Google Shape;173;p15"/>
          <p:cNvPicPr preferRelativeResize="0"/>
          <p:nvPr/>
        </p:nvPicPr>
        <p:blipFill>
          <a:blip r:embed="rId5">
            <a:alphaModFix/>
          </a:blip>
          <a:stretch>
            <a:fillRect/>
          </a:stretch>
        </p:blipFill>
        <p:spPr>
          <a:xfrm>
            <a:off x="266225" y="1315689"/>
            <a:ext cx="1106850" cy="185488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177" name="Shape 177"/>
        <p:cNvGrpSpPr/>
        <p:nvPr/>
      </p:nvGrpSpPr>
      <p:grpSpPr>
        <a:xfrm>
          <a:off x="0" y="0"/>
          <a:ext cx="0" cy="0"/>
          <a:chOff x="0" y="0"/>
          <a:chExt cx="0" cy="0"/>
        </a:xfrm>
      </p:grpSpPr>
      <p:pic>
        <p:nvPicPr>
          <p:cNvPr id="178" name="Google Shape;178;p16"/>
          <p:cNvPicPr preferRelativeResize="0"/>
          <p:nvPr/>
        </p:nvPicPr>
        <p:blipFill>
          <a:blip r:embed="rId3">
            <a:alphaModFix/>
          </a:blip>
          <a:stretch>
            <a:fillRect/>
          </a:stretch>
        </p:blipFill>
        <p:spPr>
          <a:xfrm>
            <a:off x="16732446" y="227200"/>
            <a:ext cx="4668901" cy="4946499"/>
          </a:xfrm>
          <a:prstGeom prst="rect">
            <a:avLst/>
          </a:prstGeom>
          <a:noFill/>
          <a:ln>
            <a:noFill/>
          </a:ln>
        </p:spPr>
      </p:pic>
      <p:pic>
        <p:nvPicPr>
          <p:cNvPr id="179" name="Google Shape;179;p16"/>
          <p:cNvPicPr preferRelativeResize="0"/>
          <p:nvPr/>
        </p:nvPicPr>
        <p:blipFill>
          <a:blip r:embed="rId4">
            <a:alphaModFix/>
          </a:blip>
          <a:stretch>
            <a:fillRect/>
          </a:stretch>
        </p:blipFill>
        <p:spPr>
          <a:xfrm>
            <a:off x="-4518975" y="4187850"/>
            <a:ext cx="5938251" cy="7030699"/>
          </a:xfrm>
          <a:prstGeom prst="rect">
            <a:avLst/>
          </a:prstGeom>
          <a:noFill/>
          <a:ln>
            <a:noFill/>
          </a:ln>
        </p:spPr>
      </p:pic>
      <p:grpSp>
        <p:nvGrpSpPr>
          <p:cNvPr id="180" name="Google Shape;180;p16"/>
          <p:cNvGrpSpPr/>
          <p:nvPr/>
        </p:nvGrpSpPr>
        <p:grpSpPr>
          <a:xfrm>
            <a:off x="9562996" y="4187848"/>
            <a:ext cx="4947887" cy="5403574"/>
            <a:chOff x="0" y="-47625"/>
            <a:chExt cx="1576216" cy="1721382"/>
          </a:xfrm>
        </p:grpSpPr>
        <p:sp>
          <p:nvSpPr>
            <p:cNvPr id="181" name="Google Shape;181;p16"/>
            <p:cNvSpPr/>
            <p:nvPr/>
          </p:nvSpPr>
          <p:spPr>
            <a:xfrm>
              <a:off x="0" y="0"/>
              <a:ext cx="1576216" cy="1673757"/>
            </a:xfrm>
            <a:custGeom>
              <a:rect b="b" l="l" r="r" t="t"/>
              <a:pathLst>
                <a:path extrusionOk="0" h="1673757" w="1576216">
                  <a:moveTo>
                    <a:pt x="31294" y="0"/>
                  </a:moveTo>
                  <a:lnTo>
                    <a:pt x="1544923" y="0"/>
                  </a:lnTo>
                  <a:cubicBezTo>
                    <a:pt x="1553222" y="0"/>
                    <a:pt x="1561182" y="3297"/>
                    <a:pt x="1567051" y="9166"/>
                  </a:cubicBezTo>
                  <a:cubicBezTo>
                    <a:pt x="1572919" y="15034"/>
                    <a:pt x="1576216" y="22994"/>
                    <a:pt x="1576216" y="31294"/>
                  </a:cubicBezTo>
                  <a:lnTo>
                    <a:pt x="1576216" y="1642463"/>
                  </a:lnTo>
                  <a:cubicBezTo>
                    <a:pt x="1576216" y="1650763"/>
                    <a:pt x="1572919" y="1658722"/>
                    <a:pt x="1567051" y="1664591"/>
                  </a:cubicBezTo>
                  <a:cubicBezTo>
                    <a:pt x="1561182" y="1670460"/>
                    <a:pt x="1553222" y="1673757"/>
                    <a:pt x="1544923" y="1673757"/>
                  </a:cubicBezTo>
                  <a:lnTo>
                    <a:pt x="31294" y="1673757"/>
                  </a:lnTo>
                  <a:cubicBezTo>
                    <a:pt x="14011" y="1673757"/>
                    <a:pt x="0" y="1659746"/>
                    <a:pt x="0" y="1642463"/>
                  </a:cubicBezTo>
                  <a:lnTo>
                    <a:pt x="0" y="31294"/>
                  </a:lnTo>
                  <a:cubicBezTo>
                    <a:pt x="0" y="14011"/>
                    <a:pt x="14011" y="0"/>
                    <a:pt x="31294" y="0"/>
                  </a:cubicBezTo>
                  <a:close/>
                </a:path>
              </a:pathLst>
            </a:custGeom>
            <a:solidFill>
              <a:srgbClr val="FFC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6"/>
            <p:cNvSpPr txBox="1"/>
            <p:nvPr/>
          </p:nvSpPr>
          <p:spPr>
            <a:xfrm>
              <a:off x="0" y="-47625"/>
              <a:ext cx="1576216" cy="17213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3" name="Google Shape;183;p16"/>
          <p:cNvGrpSpPr/>
          <p:nvPr/>
        </p:nvGrpSpPr>
        <p:grpSpPr>
          <a:xfrm>
            <a:off x="10949872" y="4685560"/>
            <a:ext cx="2174136" cy="2183384"/>
            <a:chOff x="0" y="-47625"/>
            <a:chExt cx="692600" cy="695547"/>
          </a:xfrm>
        </p:grpSpPr>
        <p:sp>
          <p:nvSpPr>
            <p:cNvPr id="184" name="Google Shape;184;p16"/>
            <p:cNvSpPr/>
            <p:nvPr/>
          </p:nvSpPr>
          <p:spPr>
            <a:xfrm>
              <a:off x="0" y="0"/>
              <a:ext cx="692600" cy="647922"/>
            </a:xfrm>
            <a:custGeom>
              <a:rect b="b" l="l" r="r" t="t"/>
              <a:pathLst>
                <a:path extrusionOk="0" h="647922" w="692600">
                  <a:moveTo>
                    <a:pt x="71218" y="0"/>
                  </a:moveTo>
                  <a:lnTo>
                    <a:pt x="621382" y="0"/>
                  </a:lnTo>
                  <a:cubicBezTo>
                    <a:pt x="660715" y="0"/>
                    <a:pt x="692600" y="31886"/>
                    <a:pt x="692600" y="71218"/>
                  </a:cubicBezTo>
                  <a:lnTo>
                    <a:pt x="692600" y="576703"/>
                  </a:lnTo>
                  <a:cubicBezTo>
                    <a:pt x="692600" y="616036"/>
                    <a:pt x="660715" y="647922"/>
                    <a:pt x="621382" y="647922"/>
                  </a:cubicBezTo>
                  <a:lnTo>
                    <a:pt x="71218" y="647922"/>
                  </a:lnTo>
                  <a:cubicBezTo>
                    <a:pt x="31886" y="647922"/>
                    <a:pt x="0" y="616036"/>
                    <a:pt x="0" y="576703"/>
                  </a:cubicBezTo>
                  <a:lnTo>
                    <a:pt x="0" y="71218"/>
                  </a:lnTo>
                  <a:cubicBezTo>
                    <a:pt x="0" y="31886"/>
                    <a:pt x="31886" y="0"/>
                    <a:pt x="71218" y="0"/>
                  </a:cubicBezTo>
                  <a:close/>
                </a:path>
              </a:pathLst>
            </a:custGeom>
            <a:solidFill>
              <a:srgbClr val="FBFB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16"/>
            <p:cNvSpPr txBox="1"/>
            <p:nvPr/>
          </p:nvSpPr>
          <p:spPr>
            <a:xfrm>
              <a:off x="0" y="-47625"/>
              <a:ext cx="692600" cy="6955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6" name="Google Shape;186;p16"/>
          <p:cNvGrpSpPr/>
          <p:nvPr/>
        </p:nvGrpSpPr>
        <p:grpSpPr>
          <a:xfrm>
            <a:off x="3710616" y="4187848"/>
            <a:ext cx="4947887" cy="5403574"/>
            <a:chOff x="0" y="-47625"/>
            <a:chExt cx="1576216" cy="1721382"/>
          </a:xfrm>
        </p:grpSpPr>
        <p:sp>
          <p:nvSpPr>
            <p:cNvPr id="187" name="Google Shape;187;p16"/>
            <p:cNvSpPr/>
            <p:nvPr/>
          </p:nvSpPr>
          <p:spPr>
            <a:xfrm>
              <a:off x="0" y="0"/>
              <a:ext cx="1576216" cy="1673757"/>
            </a:xfrm>
            <a:custGeom>
              <a:rect b="b" l="l" r="r" t="t"/>
              <a:pathLst>
                <a:path extrusionOk="0" h="1673757" w="1576216">
                  <a:moveTo>
                    <a:pt x="31294" y="0"/>
                  </a:moveTo>
                  <a:lnTo>
                    <a:pt x="1544923" y="0"/>
                  </a:lnTo>
                  <a:cubicBezTo>
                    <a:pt x="1553222" y="0"/>
                    <a:pt x="1561182" y="3297"/>
                    <a:pt x="1567051" y="9166"/>
                  </a:cubicBezTo>
                  <a:cubicBezTo>
                    <a:pt x="1572919" y="15034"/>
                    <a:pt x="1576216" y="22994"/>
                    <a:pt x="1576216" y="31294"/>
                  </a:cubicBezTo>
                  <a:lnTo>
                    <a:pt x="1576216" y="1642463"/>
                  </a:lnTo>
                  <a:cubicBezTo>
                    <a:pt x="1576216" y="1650763"/>
                    <a:pt x="1572919" y="1658722"/>
                    <a:pt x="1567051" y="1664591"/>
                  </a:cubicBezTo>
                  <a:cubicBezTo>
                    <a:pt x="1561182" y="1670460"/>
                    <a:pt x="1553222" y="1673757"/>
                    <a:pt x="1544923" y="1673757"/>
                  </a:cubicBezTo>
                  <a:lnTo>
                    <a:pt x="31294" y="1673757"/>
                  </a:lnTo>
                  <a:cubicBezTo>
                    <a:pt x="14011" y="1673757"/>
                    <a:pt x="0" y="1659746"/>
                    <a:pt x="0" y="1642463"/>
                  </a:cubicBezTo>
                  <a:lnTo>
                    <a:pt x="0" y="31294"/>
                  </a:lnTo>
                  <a:cubicBezTo>
                    <a:pt x="0" y="14011"/>
                    <a:pt x="14011" y="0"/>
                    <a:pt x="31294"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6"/>
            <p:cNvSpPr txBox="1"/>
            <p:nvPr/>
          </p:nvSpPr>
          <p:spPr>
            <a:xfrm>
              <a:off x="0" y="-47625"/>
              <a:ext cx="1576216" cy="172138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6"/>
          <p:cNvGrpSpPr/>
          <p:nvPr/>
        </p:nvGrpSpPr>
        <p:grpSpPr>
          <a:xfrm>
            <a:off x="5097492" y="4685560"/>
            <a:ext cx="2174136" cy="2183384"/>
            <a:chOff x="0" y="-47625"/>
            <a:chExt cx="692600" cy="695547"/>
          </a:xfrm>
        </p:grpSpPr>
        <p:sp>
          <p:nvSpPr>
            <p:cNvPr id="190" name="Google Shape;190;p16"/>
            <p:cNvSpPr/>
            <p:nvPr/>
          </p:nvSpPr>
          <p:spPr>
            <a:xfrm>
              <a:off x="0" y="0"/>
              <a:ext cx="692600" cy="647922"/>
            </a:xfrm>
            <a:custGeom>
              <a:rect b="b" l="l" r="r" t="t"/>
              <a:pathLst>
                <a:path extrusionOk="0" h="647922" w="692600">
                  <a:moveTo>
                    <a:pt x="71218" y="0"/>
                  </a:moveTo>
                  <a:lnTo>
                    <a:pt x="621382" y="0"/>
                  </a:lnTo>
                  <a:cubicBezTo>
                    <a:pt x="660715" y="0"/>
                    <a:pt x="692600" y="31886"/>
                    <a:pt x="692600" y="71218"/>
                  </a:cubicBezTo>
                  <a:lnTo>
                    <a:pt x="692600" y="576703"/>
                  </a:lnTo>
                  <a:cubicBezTo>
                    <a:pt x="692600" y="616036"/>
                    <a:pt x="660715" y="647922"/>
                    <a:pt x="621382" y="647922"/>
                  </a:cubicBezTo>
                  <a:lnTo>
                    <a:pt x="71218" y="647922"/>
                  </a:lnTo>
                  <a:cubicBezTo>
                    <a:pt x="31886" y="647922"/>
                    <a:pt x="0" y="616036"/>
                    <a:pt x="0" y="576703"/>
                  </a:cubicBezTo>
                  <a:lnTo>
                    <a:pt x="0" y="71218"/>
                  </a:lnTo>
                  <a:cubicBezTo>
                    <a:pt x="0" y="31886"/>
                    <a:pt x="31886" y="0"/>
                    <a:pt x="71218" y="0"/>
                  </a:cubicBezTo>
                  <a:close/>
                </a:path>
              </a:pathLst>
            </a:custGeom>
            <a:solidFill>
              <a:srgbClr val="FBFBF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6"/>
            <p:cNvSpPr txBox="1"/>
            <p:nvPr/>
          </p:nvSpPr>
          <p:spPr>
            <a:xfrm>
              <a:off x="0" y="-47625"/>
              <a:ext cx="692600" cy="69554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2" name="Google Shape;192;p16"/>
          <p:cNvSpPr txBox="1"/>
          <p:nvPr/>
        </p:nvSpPr>
        <p:spPr>
          <a:xfrm>
            <a:off x="1788560" y="1019175"/>
            <a:ext cx="14710800" cy="2462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Risk Mitigation and Contingency Plans</a:t>
            </a:r>
            <a:endParaRPr/>
          </a:p>
        </p:txBody>
      </p:sp>
      <p:sp>
        <p:nvSpPr>
          <p:cNvPr id="193" name="Google Shape;193;p16"/>
          <p:cNvSpPr/>
          <p:nvPr/>
        </p:nvSpPr>
        <p:spPr>
          <a:xfrm>
            <a:off x="11290507" y="5051673"/>
            <a:ext cx="1492865" cy="1492865"/>
          </a:xfrm>
          <a:custGeom>
            <a:rect b="b" l="l" r="r" t="t"/>
            <a:pathLst>
              <a:path extrusionOk="0" h="1492865" w="1492865">
                <a:moveTo>
                  <a:pt x="0" y="0"/>
                </a:moveTo>
                <a:lnTo>
                  <a:pt x="1492865" y="0"/>
                </a:lnTo>
                <a:lnTo>
                  <a:pt x="1492865" y="1492865"/>
                </a:lnTo>
                <a:lnTo>
                  <a:pt x="0" y="1492865"/>
                </a:lnTo>
                <a:lnTo>
                  <a:pt x="0" y="0"/>
                </a:lnTo>
                <a:close/>
              </a:path>
            </a:pathLst>
          </a:custGeom>
          <a:blipFill rotWithShape="1">
            <a:blip r:embed="rId5">
              <a:alphaModFix/>
            </a:blip>
            <a:stretch>
              <a:fillRect b="0" l="0" r="0" t="0"/>
            </a:stretch>
          </a:blipFill>
          <a:ln>
            <a:noFill/>
          </a:ln>
        </p:spPr>
      </p:sp>
      <p:sp>
        <p:nvSpPr>
          <p:cNvPr id="194" name="Google Shape;194;p16"/>
          <p:cNvSpPr txBox="1"/>
          <p:nvPr/>
        </p:nvSpPr>
        <p:spPr>
          <a:xfrm>
            <a:off x="3892498" y="7486512"/>
            <a:ext cx="4584000" cy="53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499" u="none" cap="none" strike="noStrike">
                <a:solidFill>
                  <a:srgbClr val="FFFFFF"/>
                </a:solidFill>
                <a:latin typeface="DM Sans"/>
                <a:ea typeface="DM Sans"/>
                <a:cs typeface="DM Sans"/>
                <a:sym typeface="DM Sans"/>
              </a:rPr>
              <a:t>Risk reduction</a:t>
            </a:r>
            <a:endParaRPr/>
          </a:p>
        </p:txBody>
      </p:sp>
      <p:sp>
        <p:nvSpPr>
          <p:cNvPr id="195" name="Google Shape;195;p16"/>
          <p:cNvSpPr txBox="1"/>
          <p:nvPr/>
        </p:nvSpPr>
        <p:spPr>
          <a:xfrm>
            <a:off x="4744092" y="8491399"/>
            <a:ext cx="28809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PT Sans"/>
                <a:ea typeface="PT Sans"/>
                <a:cs typeface="PT Sans"/>
                <a:sym typeface="PT Sans"/>
              </a:rPr>
              <a:t>Enter your grand vision statement!</a:t>
            </a:r>
            <a:endParaRPr/>
          </a:p>
        </p:txBody>
      </p:sp>
      <p:sp>
        <p:nvSpPr>
          <p:cNvPr id="196" name="Google Shape;196;p16"/>
          <p:cNvSpPr txBox="1"/>
          <p:nvPr/>
        </p:nvSpPr>
        <p:spPr>
          <a:xfrm>
            <a:off x="9496496" y="7224574"/>
            <a:ext cx="5080800" cy="1077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499" u="none" cap="none" strike="noStrike">
                <a:solidFill>
                  <a:srgbClr val="FFFFFF"/>
                </a:solidFill>
                <a:latin typeface="DM Sans"/>
                <a:ea typeface="DM Sans"/>
                <a:cs typeface="DM Sans"/>
                <a:sym typeface="DM Sans"/>
              </a:rPr>
              <a:t>Precautions and alternative scenarios</a:t>
            </a:r>
            <a:endParaRPr/>
          </a:p>
        </p:txBody>
      </p:sp>
      <p:sp>
        <p:nvSpPr>
          <p:cNvPr id="197" name="Google Shape;197;p16"/>
          <p:cNvSpPr txBox="1"/>
          <p:nvPr/>
        </p:nvSpPr>
        <p:spPr>
          <a:xfrm>
            <a:off x="10596472" y="8488947"/>
            <a:ext cx="2880900" cy="738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399" u="none" cap="none" strike="noStrike">
                <a:solidFill>
                  <a:srgbClr val="000000"/>
                </a:solidFill>
                <a:latin typeface="PT Sans"/>
                <a:ea typeface="PT Sans"/>
                <a:cs typeface="PT Sans"/>
                <a:sym typeface="PT Sans"/>
              </a:rPr>
              <a:t>Enter your grand vision statement!</a:t>
            </a:r>
            <a:endParaRPr/>
          </a:p>
        </p:txBody>
      </p:sp>
      <p:grpSp>
        <p:nvGrpSpPr>
          <p:cNvPr id="198" name="Google Shape;198;p16"/>
          <p:cNvGrpSpPr/>
          <p:nvPr/>
        </p:nvGrpSpPr>
        <p:grpSpPr>
          <a:xfrm>
            <a:off x="15794669" y="2632069"/>
            <a:ext cx="2197093" cy="705725"/>
            <a:chOff x="31431" y="31431"/>
            <a:chExt cx="2929458" cy="940967"/>
          </a:xfrm>
        </p:grpSpPr>
        <p:cxnSp>
          <p:nvCxnSpPr>
            <p:cNvPr id="199" name="Google Shape;199;p16"/>
            <p:cNvCxnSpPr/>
            <p:nvPr/>
          </p:nvCxnSpPr>
          <p:spPr>
            <a:xfrm flipH="1" rot="10800000">
              <a:off x="31431"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200" name="Google Shape;200;p16"/>
            <p:cNvCxnSpPr/>
            <p:nvPr/>
          </p:nvCxnSpPr>
          <p:spPr>
            <a:xfrm flipH="1" rot="10800000">
              <a:off x="540407"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201" name="Google Shape;201;p16"/>
            <p:cNvCxnSpPr/>
            <p:nvPr/>
          </p:nvCxnSpPr>
          <p:spPr>
            <a:xfrm flipH="1" rot="10800000">
              <a:off x="1049382"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202" name="Google Shape;202;p16"/>
            <p:cNvCxnSpPr/>
            <p:nvPr/>
          </p:nvCxnSpPr>
          <p:spPr>
            <a:xfrm flipH="1" rot="10800000">
              <a:off x="1510946"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203" name="Google Shape;203;p16"/>
            <p:cNvCxnSpPr/>
            <p:nvPr/>
          </p:nvCxnSpPr>
          <p:spPr>
            <a:xfrm flipH="1" rot="10800000">
              <a:off x="2019922" y="31431"/>
              <a:ext cx="940967" cy="940967"/>
            </a:xfrm>
            <a:prstGeom prst="straightConnector1">
              <a:avLst/>
            </a:prstGeom>
            <a:noFill/>
            <a:ln cap="flat" cmpd="sng" w="88900">
              <a:solidFill>
                <a:srgbClr val="6E3ECD"/>
              </a:solidFill>
              <a:prstDash val="solid"/>
              <a:round/>
              <a:headEnd len="sm" w="sm" type="none"/>
              <a:tailEnd len="sm" w="sm" type="none"/>
            </a:ln>
          </p:spPr>
        </p:cxnSp>
      </p:grpSp>
      <p:pic>
        <p:nvPicPr>
          <p:cNvPr id="204" name="Google Shape;204;p16"/>
          <p:cNvPicPr preferRelativeResize="0"/>
          <p:nvPr/>
        </p:nvPicPr>
        <p:blipFill>
          <a:blip r:embed="rId6">
            <a:alphaModFix/>
          </a:blip>
          <a:stretch>
            <a:fillRect/>
          </a:stretch>
        </p:blipFill>
        <p:spPr>
          <a:xfrm>
            <a:off x="5492041" y="5173711"/>
            <a:ext cx="1385075" cy="139117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208" name="Shape 208"/>
        <p:cNvGrpSpPr/>
        <p:nvPr/>
      </p:nvGrpSpPr>
      <p:grpSpPr>
        <a:xfrm>
          <a:off x="0" y="0"/>
          <a:ext cx="0" cy="0"/>
          <a:chOff x="0" y="0"/>
          <a:chExt cx="0" cy="0"/>
        </a:xfrm>
      </p:grpSpPr>
      <p:pic>
        <p:nvPicPr>
          <p:cNvPr id="209" name="Google Shape;209;p17"/>
          <p:cNvPicPr preferRelativeResize="0"/>
          <p:nvPr/>
        </p:nvPicPr>
        <p:blipFill>
          <a:blip r:embed="rId3">
            <a:alphaModFix/>
          </a:blip>
          <a:stretch>
            <a:fillRect/>
          </a:stretch>
        </p:blipFill>
        <p:spPr>
          <a:xfrm>
            <a:off x="16308213" y="-1575490"/>
            <a:ext cx="3959575" cy="4288066"/>
          </a:xfrm>
          <a:prstGeom prst="rect">
            <a:avLst/>
          </a:prstGeom>
          <a:noFill/>
          <a:ln>
            <a:noFill/>
          </a:ln>
        </p:spPr>
      </p:pic>
      <p:pic>
        <p:nvPicPr>
          <p:cNvPr id="210" name="Google Shape;210;p17"/>
          <p:cNvPicPr preferRelativeResize="0"/>
          <p:nvPr/>
        </p:nvPicPr>
        <p:blipFill>
          <a:blip r:embed="rId4">
            <a:alphaModFix/>
          </a:blip>
          <a:stretch>
            <a:fillRect/>
          </a:stretch>
        </p:blipFill>
        <p:spPr>
          <a:xfrm>
            <a:off x="1114675" y="3092800"/>
            <a:ext cx="7411891" cy="5900250"/>
          </a:xfrm>
          <a:prstGeom prst="rect">
            <a:avLst/>
          </a:prstGeom>
          <a:noFill/>
          <a:ln>
            <a:noFill/>
          </a:ln>
        </p:spPr>
      </p:pic>
      <p:pic>
        <p:nvPicPr>
          <p:cNvPr id="211" name="Google Shape;211;p17"/>
          <p:cNvPicPr preferRelativeResize="0"/>
          <p:nvPr/>
        </p:nvPicPr>
        <p:blipFill>
          <a:blip r:embed="rId5">
            <a:alphaModFix/>
          </a:blip>
          <a:stretch>
            <a:fillRect/>
          </a:stretch>
        </p:blipFill>
        <p:spPr>
          <a:xfrm>
            <a:off x="441737" y="1082725"/>
            <a:ext cx="8980427" cy="7609875"/>
          </a:xfrm>
          <a:prstGeom prst="rect">
            <a:avLst/>
          </a:prstGeom>
          <a:noFill/>
          <a:ln>
            <a:noFill/>
          </a:ln>
        </p:spPr>
      </p:pic>
      <p:sp>
        <p:nvSpPr>
          <p:cNvPr id="212" name="Google Shape;212;p17"/>
          <p:cNvSpPr txBox="1"/>
          <p:nvPr/>
        </p:nvSpPr>
        <p:spPr>
          <a:xfrm>
            <a:off x="8698332" y="6393252"/>
            <a:ext cx="8560968" cy="13811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9000" u="none" cap="none" strike="noStrike">
                <a:solidFill>
                  <a:srgbClr val="31312F"/>
                </a:solidFill>
                <a:latin typeface="Fira Sans"/>
                <a:ea typeface="Fira Sans"/>
                <a:cs typeface="Fira Sans"/>
                <a:sym typeface="Fira Sans"/>
              </a:rPr>
              <a:t>Our Projects</a:t>
            </a:r>
            <a:endParaRPr/>
          </a:p>
        </p:txBody>
      </p:sp>
      <p:sp>
        <p:nvSpPr>
          <p:cNvPr id="213" name="Google Shape;213;p17"/>
          <p:cNvSpPr txBox="1"/>
          <p:nvPr/>
        </p:nvSpPr>
        <p:spPr>
          <a:xfrm>
            <a:off x="10180672" y="8098227"/>
            <a:ext cx="5596289"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214" name="Google Shape;214;p17"/>
          <p:cNvSpPr txBox="1"/>
          <p:nvPr/>
        </p:nvSpPr>
        <p:spPr>
          <a:xfrm>
            <a:off x="10358572" y="932655"/>
            <a:ext cx="5545288" cy="5483316"/>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31996" u="none" cap="none" strike="noStrike">
                <a:solidFill>
                  <a:srgbClr val="31312F"/>
                </a:solidFill>
                <a:latin typeface="Fira Sans"/>
                <a:ea typeface="Fira Sans"/>
                <a:cs typeface="Fira Sans"/>
                <a:sym typeface="Fira Sans"/>
              </a:rPr>
              <a:t>02</a:t>
            </a:r>
            <a:endParaRPr/>
          </a:p>
        </p:txBody>
      </p:sp>
      <p:sp>
        <p:nvSpPr>
          <p:cNvPr id="215" name="Google Shape;215;p17"/>
          <p:cNvSpPr txBox="1"/>
          <p:nvPr/>
        </p:nvSpPr>
        <p:spPr>
          <a:xfrm>
            <a:off x="10206172" y="780255"/>
            <a:ext cx="5545288" cy="5483316"/>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1" i="0" lang="en-US" sz="31996" u="none" cap="none" strike="noStrike">
                <a:solidFill>
                  <a:srgbClr val="6E3ECD"/>
                </a:solidFill>
                <a:latin typeface="Fira Sans"/>
                <a:ea typeface="Fira Sans"/>
                <a:cs typeface="Fira Sans"/>
                <a:sym typeface="Fira Sans"/>
              </a:rPr>
              <a:t>02</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219" name="Shape 219"/>
        <p:cNvGrpSpPr/>
        <p:nvPr/>
      </p:nvGrpSpPr>
      <p:grpSpPr>
        <a:xfrm>
          <a:off x="0" y="0"/>
          <a:ext cx="0" cy="0"/>
          <a:chOff x="0" y="0"/>
          <a:chExt cx="0" cy="0"/>
        </a:xfrm>
      </p:grpSpPr>
      <p:pic>
        <p:nvPicPr>
          <p:cNvPr id="220" name="Google Shape;220;p18"/>
          <p:cNvPicPr preferRelativeResize="0"/>
          <p:nvPr/>
        </p:nvPicPr>
        <p:blipFill>
          <a:blip r:embed="rId3">
            <a:alphaModFix/>
          </a:blip>
          <a:stretch>
            <a:fillRect/>
          </a:stretch>
        </p:blipFill>
        <p:spPr>
          <a:xfrm>
            <a:off x="17018896" y="-1440779"/>
            <a:ext cx="4156650" cy="4156650"/>
          </a:xfrm>
          <a:prstGeom prst="rect">
            <a:avLst/>
          </a:prstGeom>
          <a:noFill/>
          <a:ln>
            <a:noFill/>
          </a:ln>
        </p:spPr>
      </p:pic>
      <p:pic>
        <p:nvPicPr>
          <p:cNvPr id="221" name="Google Shape;221;p18"/>
          <p:cNvPicPr preferRelativeResize="0"/>
          <p:nvPr/>
        </p:nvPicPr>
        <p:blipFill>
          <a:blip r:embed="rId4">
            <a:alphaModFix/>
          </a:blip>
          <a:stretch>
            <a:fillRect/>
          </a:stretch>
        </p:blipFill>
        <p:spPr>
          <a:xfrm>
            <a:off x="13503550" y="4339295"/>
            <a:ext cx="3755750" cy="5505607"/>
          </a:xfrm>
          <a:prstGeom prst="rect">
            <a:avLst/>
          </a:prstGeom>
          <a:noFill/>
          <a:ln>
            <a:noFill/>
          </a:ln>
        </p:spPr>
      </p:pic>
      <p:pic>
        <p:nvPicPr>
          <p:cNvPr id="222" name="Google Shape;222;p18"/>
          <p:cNvPicPr preferRelativeResize="0"/>
          <p:nvPr/>
        </p:nvPicPr>
        <p:blipFill>
          <a:blip r:embed="rId5">
            <a:alphaModFix/>
          </a:blip>
          <a:stretch>
            <a:fillRect/>
          </a:stretch>
        </p:blipFill>
        <p:spPr>
          <a:xfrm>
            <a:off x="11511075" y="2251058"/>
            <a:ext cx="5994875" cy="7353454"/>
          </a:xfrm>
          <a:prstGeom prst="rect">
            <a:avLst/>
          </a:prstGeom>
          <a:noFill/>
          <a:ln>
            <a:noFill/>
          </a:ln>
        </p:spPr>
      </p:pic>
      <p:pic>
        <p:nvPicPr>
          <p:cNvPr id="223" name="Google Shape;223;p18"/>
          <p:cNvPicPr preferRelativeResize="0"/>
          <p:nvPr/>
        </p:nvPicPr>
        <p:blipFill>
          <a:blip r:embed="rId6">
            <a:alphaModFix/>
          </a:blip>
          <a:stretch>
            <a:fillRect/>
          </a:stretch>
        </p:blipFill>
        <p:spPr>
          <a:xfrm>
            <a:off x="-3405350" y="7142175"/>
            <a:ext cx="5769001" cy="5665448"/>
          </a:xfrm>
          <a:prstGeom prst="rect">
            <a:avLst/>
          </a:prstGeom>
          <a:noFill/>
          <a:ln>
            <a:noFill/>
          </a:ln>
        </p:spPr>
      </p:pic>
      <p:grpSp>
        <p:nvGrpSpPr>
          <p:cNvPr id="224" name="Google Shape;224;p18"/>
          <p:cNvGrpSpPr/>
          <p:nvPr/>
        </p:nvGrpSpPr>
        <p:grpSpPr>
          <a:xfrm>
            <a:off x="7489594" y="2938610"/>
            <a:ext cx="3095960" cy="1029450"/>
            <a:chOff x="0" y="-47625"/>
            <a:chExt cx="1037546" cy="344999"/>
          </a:xfrm>
        </p:grpSpPr>
        <p:sp>
          <p:nvSpPr>
            <p:cNvPr id="225" name="Google Shape;225;p18"/>
            <p:cNvSpPr/>
            <p:nvPr/>
          </p:nvSpPr>
          <p:spPr>
            <a:xfrm>
              <a:off x="0" y="0"/>
              <a:ext cx="1037546" cy="297374"/>
            </a:xfrm>
            <a:custGeom>
              <a:rect b="b" l="l" r="r" t="t"/>
              <a:pathLst>
                <a:path extrusionOk="0" h="297374" w="1037546">
                  <a:moveTo>
                    <a:pt x="50013" y="0"/>
                  </a:moveTo>
                  <a:lnTo>
                    <a:pt x="987533" y="0"/>
                  </a:lnTo>
                  <a:cubicBezTo>
                    <a:pt x="1015154" y="0"/>
                    <a:pt x="1037546" y="22392"/>
                    <a:pt x="1037546" y="50013"/>
                  </a:cubicBezTo>
                  <a:lnTo>
                    <a:pt x="1037546" y="247361"/>
                  </a:lnTo>
                  <a:cubicBezTo>
                    <a:pt x="1037546" y="260625"/>
                    <a:pt x="1032277" y="273346"/>
                    <a:pt x="1022897" y="282725"/>
                  </a:cubicBezTo>
                  <a:cubicBezTo>
                    <a:pt x="1013518" y="292105"/>
                    <a:pt x="1000797" y="297374"/>
                    <a:pt x="987533" y="297374"/>
                  </a:cubicBezTo>
                  <a:lnTo>
                    <a:pt x="50013" y="297374"/>
                  </a:lnTo>
                  <a:cubicBezTo>
                    <a:pt x="22392" y="297374"/>
                    <a:pt x="0" y="274982"/>
                    <a:pt x="0" y="247361"/>
                  </a:cubicBezTo>
                  <a:lnTo>
                    <a:pt x="0" y="50013"/>
                  </a:lnTo>
                  <a:cubicBezTo>
                    <a:pt x="0" y="22392"/>
                    <a:pt x="22392" y="0"/>
                    <a:pt x="50013" y="0"/>
                  </a:cubicBezTo>
                  <a:close/>
                </a:path>
              </a:pathLst>
            </a:custGeom>
            <a:solidFill>
              <a:srgbClr val="FFC8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txBox="1"/>
            <p:nvPr/>
          </p:nvSpPr>
          <p:spPr>
            <a:xfrm>
              <a:off x="0" y="-47625"/>
              <a:ext cx="1037546" cy="344999"/>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7" name="Google Shape;227;p18"/>
          <p:cNvGrpSpPr/>
          <p:nvPr/>
        </p:nvGrpSpPr>
        <p:grpSpPr>
          <a:xfrm>
            <a:off x="7489594" y="6171578"/>
            <a:ext cx="3095960" cy="1029450"/>
            <a:chOff x="0" y="-47625"/>
            <a:chExt cx="1037546" cy="344999"/>
          </a:xfrm>
        </p:grpSpPr>
        <p:sp>
          <p:nvSpPr>
            <p:cNvPr id="228" name="Google Shape;228;p18"/>
            <p:cNvSpPr/>
            <p:nvPr/>
          </p:nvSpPr>
          <p:spPr>
            <a:xfrm>
              <a:off x="0" y="0"/>
              <a:ext cx="1037546" cy="297374"/>
            </a:xfrm>
            <a:custGeom>
              <a:rect b="b" l="l" r="r" t="t"/>
              <a:pathLst>
                <a:path extrusionOk="0" h="297374" w="1037546">
                  <a:moveTo>
                    <a:pt x="50013" y="0"/>
                  </a:moveTo>
                  <a:lnTo>
                    <a:pt x="987533" y="0"/>
                  </a:lnTo>
                  <a:cubicBezTo>
                    <a:pt x="1015154" y="0"/>
                    <a:pt x="1037546" y="22392"/>
                    <a:pt x="1037546" y="50013"/>
                  </a:cubicBezTo>
                  <a:lnTo>
                    <a:pt x="1037546" y="247361"/>
                  </a:lnTo>
                  <a:cubicBezTo>
                    <a:pt x="1037546" y="260625"/>
                    <a:pt x="1032277" y="273346"/>
                    <a:pt x="1022897" y="282725"/>
                  </a:cubicBezTo>
                  <a:cubicBezTo>
                    <a:pt x="1013518" y="292105"/>
                    <a:pt x="1000797" y="297374"/>
                    <a:pt x="987533" y="297374"/>
                  </a:cubicBezTo>
                  <a:lnTo>
                    <a:pt x="50013" y="297374"/>
                  </a:lnTo>
                  <a:cubicBezTo>
                    <a:pt x="22392" y="297374"/>
                    <a:pt x="0" y="274982"/>
                    <a:pt x="0" y="247361"/>
                  </a:cubicBezTo>
                  <a:lnTo>
                    <a:pt x="0" y="50013"/>
                  </a:lnTo>
                  <a:cubicBezTo>
                    <a:pt x="0" y="22392"/>
                    <a:pt x="22392" y="0"/>
                    <a:pt x="50013" y="0"/>
                  </a:cubicBezTo>
                  <a:close/>
                </a:path>
              </a:pathLst>
            </a:custGeom>
            <a:solidFill>
              <a:srgbClr val="3131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txBox="1"/>
            <p:nvPr/>
          </p:nvSpPr>
          <p:spPr>
            <a:xfrm>
              <a:off x="0" y="-47625"/>
              <a:ext cx="1037546" cy="344999"/>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0" name="Google Shape;230;p18"/>
          <p:cNvGrpSpPr/>
          <p:nvPr/>
        </p:nvGrpSpPr>
        <p:grpSpPr>
          <a:xfrm>
            <a:off x="3038726" y="2938610"/>
            <a:ext cx="3095960" cy="1029450"/>
            <a:chOff x="0" y="-47625"/>
            <a:chExt cx="1037546" cy="344999"/>
          </a:xfrm>
        </p:grpSpPr>
        <p:sp>
          <p:nvSpPr>
            <p:cNvPr id="231" name="Google Shape;231;p18"/>
            <p:cNvSpPr/>
            <p:nvPr/>
          </p:nvSpPr>
          <p:spPr>
            <a:xfrm>
              <a:off x="0" y="0"/>
              <a:ext cx="1037546" cy="297374"/>
            </a:xfrm>
            <a:custGeom>
              <a:rect b="b" l="l" r="r" t="t"/>
              <a:pathLst>
                <a:path extrusionOk="0" h="297374" w="1037546">
                  <a:moveTo>
                    <a:pt x="50013" y="0"/>
                  </a:moveTo>
                  <a:lnTo>
                    <a:pt x="987533" y="0"/>
                  </a:lnTo>
                  <a:cubicBezTo>
                    <a:pt x="1015154" y="0"/>
                    <a:pt x="1037546" y="22392"/>
                    <a:pt x="1037546" y="50013"/>
                  </a:cubicBezTo>
                  <a:lnTo>
                    <a:pt x="1037546" y="247361"/>
                  </a:lnTo>
                  <a:cubicBezTo>
                    <a:pt x="1037546" y="260625"/>
                    <a:pt x="1032277" y="273346"/>
                    <a:pt x="1022897" y="282725"/>
                  </a:cubicBezTo>
                  <a:cubicBezTo>
                    <a:pt x="1013518" y="292105"/>
                    <a:pt x="1000797" y="297374"/>
                    <a:pt x="987533" y="297374"/>
                  </a:cubicBezTo>
                  <a:lnTo>
                    <a:pt x="50013" y="297374"/>
                  </a:lnTo>
                  <a:cubicBezTo>
                    <a:pt x="22392" y="297374"/>
                    <a:pt x="0" y="274982"/>
                    <a:pt x="0" y="247361"/>
                  </a:cubicBezTo>
                  <a:lnTo>
                    <a:pt x="0" y="50013"/>
                  </a:lnTo>
                  <a:cubicBezTo>
                    <a:pt x="0" y="22392"/>
                    <a:pt x="22392" y="0"/>
                    <a:pt x="50013" y="0"/>
                  </a:cubicBezTo>
                  <a:close/>
                </a:path>
              </a:pathLst>
            </a:custGeom>
            <a:solidFill>
              <a:srgbClr val="6E3EC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8"/>
            <p:cNvSpPr txBox="1"/>
            <p:nvPr/>
          </p:nvSpPr>
          <p:spPr>
            <a:xfrm>
              <a:off x="0" y="-47625"/>
              <a:ext cx="1037546" cy="344999"/>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3" name="Google Shape;233;p18"/>
          <p:cNvGrpSpPr/>
          <p:nvPr/>
        </p:nvGrpSpPr>
        <p:grpSpPr>
          <a:xfrm>
            <a:off x="3038726" y="6171578"/>
            <a:ext cx="3095960" cy="1029450"/>
            <a:chOff x="0" y="-47625"/>
            <a:chExt cx="1037546" cy="344999"/>
          </a:xfrm>
        </p:grpSpPr>
        <p:sp>
          <p:nvSpPr>
            <p:cNvPr id="234" name="Google Shape;234;p18"/>
            <p:cNvSpPr/>
            <p:nvPr/>
          </p:nvSpPr>
          <p:spPr>
            <a:xfrm>
              <a:off x="0" y="0"/>
              <a:ext cx="1037546" cy="297374"/>
            </a:xfrm>
            <a:custGeom>
              <a:rect b="b" l="l" r="r" t="t"/>
              <a:pathLst>
                <a:path extrusionOk="0" h="297374" w="1037546">
                  <a:moveTo>
                    <a:pt x="50013" y="0"/>
                  </a:moveTo>
                  <a:lnTo>
                    <a:pt x="987533" y="0"/>
                  </a:lnTo>
                  <a:cubicBezTo>
                    <a:pt x="1015154" y="0"/>
                    <a:pt x="1037546" y="22392"/>
                    <a:pt x="1037546" y="50013"/>
                  </a:cubicBezTo>
                  <a:lnTo>
                    <a:pt x="1037546" y="247361"/>
                  </a:lnTo>
                  <a:cubicBezTo>
                    <a:pt x="1037546" y="260625"/>
                    <a:pt x="1032277" y="273346"/>
                    <a:pt x="1022897" y="282725"/>
                  </a:cubicBezTo>
                  <a:cubicBezTo>
                    <a:pt x="1013518" y="292105"/>
                    <a:pt x="1000797" y="297374"/>
                    <a:pt x="987533" y="297374"/>
                  </a:cubicBezTo>
                  <a:lnTo>
                    <a:pt x="50013" y="297374"/>
                  </a:lnTo>
                  <a:cubicBezTo>
                    <a:pt x="22392" y="297374"/>
                    <a:pt x="0" y="274982"/>
                    <a:pt x="0" y="247361"/>
                  </a:cubicBezTo>
                  <a:lnTo>
                    <a:pt x="0" y="50013"/>
                  </a:lnTo>
                  <a:cubicBezTo>
                    <a:pt x="0" y="22392"/>
                    <a:pt x="22392" y="0"/>
                    <a:pt x="50013" y="0"/>
                  </a:cubicBezTo>
                  <a:close/>
                </a:path>
              </a:pathLst>
            </a:custGeom>
            <a:solidFill>
              <a:srgbClr val="13A97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8"/>
            <p:cNvSpPr txBox="1"/>
            <p:nvPr/>
          </p:nvSpPr>
          <p:spPr>
            <a:xfrm>
              <a:off x="0" y="-47625"/>
              <a:ext cx="1037546" cy="344999"/>
            </a:xfrm>
            <a:prstGeom prst="rect">
              <a:avLst/>
            </a:prstGeom>
            <a:noFill/>
            <a:ln>
              <a:noFill/>
            </a:ln>
          </p:spPr>
          <p:txBody>
            <a:bodyPr anchorCtr="0" anchor="ctr" bIns="50800" lIns="50800" spcFirstLastPara="1" rIns="50800" wrap="square" tIns="50800">
              <a:noAutofit/>
            </a:bodyPr>
            <a:lstStyle/>
            <a:p>
              <a:pPr indent="0" lvl="0" marL="0" marR="0" rtl="0" algn="l">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6" name="Google Shape;236;p18"/>
          <p:cNvGrpSpPr/>
          <p:nvPr/>
        </p:nvGrpSpPr>
        <p:grpSpPr>
          <a:xfrm>
            <a:off x="15962192" y="603280"/>
            <a:ext cx="2197093" cy="705725"/>
            <a:chOff x="31431" y="31431"/>
            <a:chExt cx="2929458" cy="940967"/>
          </a:xfrm>
        </p:grpSpPr>
        <p:cxnSp>
          <p:nvCxnSpPr>
            <p:cNvPr id="237" name="Google Shape;237;p18"/>
            <p:cNvCxnSpPr/>
            <p:nvPr/>
          </p:nvCxnSpPr>
          <p:spPr>
            <a:xfrm flipH="1" rot="10800000">
              <a:off x="31431"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238" name="Google Shape;238;p18"/>
            <p:cNvCxnSpPr/>
            <p:nvPr/>
          </p:nvCxnSpPr>
          <p:spPr>
            <a:xfrm flipH="1" rot="10800000">
              <a:off x="540407"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239" name="Google Shape;239;p18"/>
            <p:cNvCxnSpPr/>
            <p:nvPr/>
          </p:nvCxnSpPr>
          <p:spPr>
            <a:xfrm flipH="1" rot="10800000">
              <a:off x="1049382"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240" name="Google Shape;240;p18"/>
            <p:cNvCxnSpPr/>
            <p:nvPr/>
          </p:nvCxnSpPr>
          <p:spPr>
            <a:xfrm flipH="1" rot="10800000">
              <a:off x="1510946" y="31431"/>
              <a:ext cx="940967" cy="940967"/>
            </a:xfrm>
            <a:prstGeom prst="straightConnector1">
              <a:avLst/>
            </a:prstGeom>
            <a:noFill/>
            <a:ln cap="flat" cmpd="sng" w="88900">
              <a:solidFill>
                <a:srgbClr val="6E3ECD"/>
              </a:solidFill>
              <a:prstDash val="solid"/>
              <a:round/>
              <a:headEnd len="sm" w="sm" type="none"/>
              <a:tailEnd len="sm" w="sm" type="none"/>
            </a:ln>
          </p:spPr>
        </p:cxnSp>
        <p:cxnSp>
          <p:nvCxnSpPr>
            <p:cNvPr id="241" name="Google Shape;241;p18"/>
            <p:cNvCxnSpPr/>
            <p:nvPr/>
          </p:nvCxnSpPr>
          <p:spPr>
            <a:xfrm flipH="1" rot="10800000">
              <a:off x="2019922" y="31431"/>
              <a:ext cx="940967" cy="940967"/>
            </a:xfrm>
            <a:prstGeom prst="straightConnector1">
              <a:avLst/>
            </a:prstGeom>
            <a:noFill/>
            <a:ln cap="flat" cmpd="sng" w="88900">
              <a:solidFill>
                <a:srgbClr val="6E3ECD"/>
              </a:solidFill>
              <a:prstDash val="solid"/>
              <a:round/>
              <a:headEnd len="sm" w="sm" type="none"/>
              <a:tailEnd len="sm" w="sm" type="none"/>
            </a:ln>
          </p:spPr>
        </p:cxnSp>
      </p:grpSp>
      <p:sp>
        <p:nvSpPr>
          <p:cNvPr id="242" name="Google Shape;242;p18"/>
          <p:cNvSpPr txBox="1"/>
          <p:nvPr/>
        </p:nvSpPr>
        <p:spPr>
          <a:xfrm>
            <a:off x="1420804" y="1019175"/>
            <a:ext cx="11639077"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Four Plans To Choose</a:t>
            </a:r>
            <a:endParaRPr/>
          </a:p>
        </p:txBody>
      </p:sp>
      <p:sp>
        <p:nvSpPr>
          <p:cNvPr id="243" name="Google Shape;243;p18"/>
          <p:cNvSpPr txBox="1"/>
          <p:nvPr/>
        </p:nvSpPr>
        <p:spPr>
          <a:xfrm>
            <a:off x="2861672" y="3262452"/>
            <a:ext cx="345006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DM Sans"/>
                <a:ea typeface="DM Sans"/>
                <a:cs typeface="DM Sans"/>
                <a:sym typeface="DM Sans"/>
              </a:rPr>
              <a:t>One</a:t>
            </a:r>
            <a:endParaRPr/>
          </a:p>
        </p:txBody>
      </p:sp>
      <p:sp>
        <p:nvSpPr>
          <p:cNvPr id="244" name="Google Shape;244;p18"/>
          <p:cNvSpPr txBox="1"/>
          <p:nvPr/>
        </p:nvSpPr>
        <p:spPr>
          <a:xfrm>
            <a:off x="7240342" y="3262452"/>
            <a:ext cx="35944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DM Sans"/>
                <a:ea typeface="DM Sans"/>
                <a:cs typeface="DM Sans"/>
                <a:sym typeface="DM Sans"/>
              </a:rPr>
              <a:t>Two</a:t>
            </a:r>
            <a:endParaRPr/>
          </a:p>
        </p:txBody>
      </p:sp>
      <p:sp>
        <p:nvSpPr>
          <p:cNvPr id="245" name="Google Shape;245;p18"/>
          <p:cNvSpPr txBox="1"/>
          <p:nvPr/>
        </p:nvSpPr>
        <p:spPr>
          <a:xfrm>
            <a:off x="2861672" y="6495420"/>
            <a:ext cx="345006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DM Sans"/>
                <a:ea typeface="DM Sans"/>
                <a:cs typeface="DM Sans"/>
                <a:sym typeface="DM Sans"/>
              </a:rPr>
              <a:t>Three</a:t>
            </a:r>
            <a:endParaRPr/>
          </a:p>
        </p:txBody>
      </p:sp>
      <p:sp>
        <p:nvSpPr>
          <p:cNvPr id="246" name="Google Shape;246;p18"/>
          <p:cNvSpPr txBox="1"/>
          <p:nvPr/>
        </p:nvSpPr>
        <p:spPr>
          <a:xfrm>
            <a:off x="7240342" y="6495420"/>
            <a:ext cx="359446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1" i="0" lang="en-US" sz="3499" u="none" cap="none" strike="noStrike">
                <a:solidFill>
                  <a:srgbClr val="FFFFFF"/>
                </a:solidFill>
                <a:latin typeface="DM Sans"/>
                <a:ea typeface="DM Sans"/>
                <a:cs typeface="DM Sans"/>
                <a:sym typeface="DM Sans"/>
              </a:rPr>
              <a:t>Four</a:t>
            </a:r>
            <a:endParaRPr/>
          </a:p>
        </p:txBody>
      </p:sp>
      <p:sp>
        <p:nvSpPr>
          <p:cNvPr id="247" name="Google Shape;247;p18"/>
          <p:cNvSpPr txBox="1"/>
          <p:nvPr/>
        </p:nvSpPr>
        <p:spPr>
          <a:xfrm>
            <a:off x="3058048" y="4129176"/>
            <a:ext cx="30573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248" name="Google Shape;248;p18"/>
          <p:cNvSpPr txBox="1"/>
          <p:nvPr/>
        </p:nvSpPr>
        <p:spPr>
          <a:xfrm>
            <a:off x="7465395" y="4129176"/>
            <a:ext cx="31443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249" name="Google Shape;249;p18"/>
          <p:cNvSpPr txBox="1"/>
          <p:nvPr/>
        </p:nvSpPr>
        <p:spPr>
          <a:xfrm>
            <a:off x="3050318" y="7379131"/>
            <a:ext cx="30729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
        <p:nvSpPr>
          <p:cNvPr id="250" name="Google Shape;250;p18"/>
          <p:cNvSpPr txBox="1"/>
          <p:nvPr/>
        </p:nvSpPr>
        <p:spPr>
          <a:xfrm>
            <a:off x="7454852" y="7379131"/>
            <a:ext cx="3165300" cy="7389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2400" u="none" cap="none" strike="noStrike">
                <a:solidFill>
                  <a:srgbClr val="000000"/>
                </a:solidFill>
                <a:latin typeface="PT Sans"/>
                <a:ea typeface="PT Sans"/>
                <a:cs typeface="PT Sans"/>
                <a:sym typeface="PT Sans"/>
              </a:rPr>
              <a:t>Elaborate on what you want to discuss.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BFBF9"/>
        </a:solidFill>
      </p:bgPr>
    </p:bg>
    <p:spTree>
      <p:nvGrpSpPr>
        <p:cNvPr id="254" name="Shape 254"/>
        <p:cNvGrpSpPr/>
        <p:nvPr/>
      </p:nvGrpSpPr>
      <p:grpSpPr>
        <a:xfrm>
          <a:off x="0" y="0"/>
          <a:ext cx="0" cy="0"/>
          <a:chOff x="0" y="0"/>
          <a:chExt cx="0" cy="0"/>
        </a:xfrm>
      </p:grpSpPr>
      <p:pic>
        <p:nvPicPr>
          <p:cNvPr id="255" name="Google Shape;255;p19"/>
          <p:cNvPicPr preferRelativeResize="0"/>
          <p:nvPr/>
        </p:nvPicPr>
        <p:blipFill>
          <a:blip r:embed="rId3">
            <a:alphaModFix/>
          </a:blip>
          <a:stretch>
            <a:fillRect/>
          </a:stretch>
        </p:blipFill>
        <p:spPr>
          <a:xfrm>
            <a:off x="879500" y="5988682"/>
            <a:ext cx="16528998" cy="3752919"/>
          </a:xfrm>
          <a:prstGeom prst="rect">
            <a:avLst/>
          </a:prstGeom>
          <a:noFill/>
          <a:ln>
            <a:noFill/>
          </a:ln>
        </p:spPr>
      </p:pic>
      <p:pic>
        <p:nvPicPr>
          <p:cNvPr id="256" name="Google Shape;256;p19"/>
          <p:cNvPicPr preferRelativeResize="0"/>
          <p:nvPr/>
        </p:nvPicPr>
        <p:blipFill>
          <a:blip r:embed="rId4">
            <a:alphaModFix/>
          </a:blip>
          <a:stretch>
            <a:fillRect/>
          </a:stretch>
        </p:blipFill>
        <p:spPr>
          <a:xfrm>
            <a:off x="6913201" y="3475551"/>
            <a:ext cx="4149725" cy="2766447"/>
          </a:xfrm>
          <a:prstGeom prst="rect">
            <a:avLst/>
          </a:prstGeom>
          <a:noFill/>
          <a:ln>
            <a:noFill/>
          </a:ln>
        </p:spPr>
      </p:pic>
      <p:pic>
        <p:nvPicPr>
          <p:cNvPr id="257" name="Google Shape;257;p19"/>
          <p:cNvPicPr preferRelativeResize="0"/>
          <p:nvPr/>
        </p:nvPicPr>
        <p:blipFill>
          <a:blip r:embed="rId5">
            <a:alphaModFix/>
          </a:blip>
          <a:stretch>
            <a:fillRect/>
          </a:stretch>
        </p:blipFill>
        <p:spPr>
          <a:xfrm>
            <a:off x="6913200" y="6493550"/>
            <a:ext cx="4114799" cy="2743183"/>
          </a:xfrm>
          <a:prstGeom prst="rect">
            <a:avLst/>
          </a:prstGeom>
          <a:noFill/>
          <a:ln>
            <a:noFill/>
          </a:ln>
        </p:spPr>
      </p:pic>
      <p:pic>
        <p:nvPicPr>
          <p:cNvPr id="258" name="Google Shape;258;p19"/>
          <p:cNvPicPr preferRelativeResize="0"/>
          <p:nvPr/>
        </p:nvPicPr>
        <p:blipFill>
          <a:blip r:embed="rId6">
            <a:alphaModFix/>
          </a:blip>
          <a:stretch>
            <a:fillRect/>
          </a:stretch>
        </p:blipFill>
        <p:spPr>
          <a:xfrm>
            <a:off x="2317150" y="3535500"/>
            <a:ext cx="3594751" cy="5721151"/>
          </a:xfrm>
          <a:prstGeom prst="rect">
            <a:avLst/>
          </a:prstGeom>
          <a:noFill/>
          <a:ln>
            <a:noFill/>
          </a:ln>
        </p:spPr>
      </p:pic>
      <p:pic>
        <p:nvPicPr>
          <p:cNvPr id="259" name="Google Shape;259;p19"/>
          <p:cNvPicPr preferRelativeResize="0"/>
          <p:nvPr/>
        </p:nvPicPr>
        <p:blipFill>
          <a:blip r:embed="rId7">
            <a:alphaModFix/>
          </a:blip>
          <a:stretch>
            <a:fillRect/>
          </a:stretch>
        </p:blipFill>
        <p:spPr>
          <a:xfrm>
            <a:off x="12064226" y="3535498"/>
            <a:ext cx="3906626" cy="5722827"/>
          </a:xfrm>
          <a:prstGeom prst="rect">
            <a:avLst/>
          </a:prstGeom>
          <a:noFill/>
          <a:ln>
            <a:noFill/>
          </a:ln>
        </p:spPr>
      </p:pic>
      <p:pic>
        <p:nvPicPr>
          <p:cNvPr id="260" name="Google Shape;260;p19"/>
          <p:cNvPicPr preferRelativeResize="0"/>
          <p:nvPr/>
        </p:nvPicPr>
        <p:blipFill>
          <a:blip r:embed="rId8">
            <a:alphaModFix/>
          </a:blip>
          <a:stretch>
            <a:fillRect/>
          </a:stretch>
        </p:blipFill>
        <p:spPr>
          <a:xfrm>
            <a:off x="14725975" y="1019176"/>
            <a:ext cx="3259550" cy="3455250"/>
          </a:xfrm>
          <a:prstGeom prst="rect">
            <a:avLst/>
          </a:prstGeom>
          <a:noFill/>
          <a:ln>
            <a:noFill/>
          </a:ln>
        </p:spPr>
      </p:pic>
      <p:pic>
        <p:nvPicPr>
          <p:cNvPr id="261" name="Google Shape;261;p19"/>
          <p:cNvPicPr preferRelativeResize="0"/>
          <p:nvPr/>
        </p:nvPicPr>
        <p:blipFill>
          <a:blip r:embed="rId9">
            <a:alphaModFix/>
          </a:blip>
          <a:stretch>
            <a:fillRect/>
          </a:stretch>
        </p:blipFill>
        <p:spPr>
          <a:xfrm>
            <a:off x="-2057400" y="7699445"/>
            <a:ext cx="4114800" cy="4108713"/>
          </a:xfrm>
          <a:prstGeom prst="rect">
            <a:avLst/>
          </a:prstGeom>
          <a:noFill/>
          <a:ln>
            <a:noFill/>
          </a:ln>
        </p:spPr>
      </p:pic>
      <p:sp>
        <p:nvSpPr>
          <p:cNvPr id="262" name="Google Shape;262;p19"/>
          <p:cNvSpPr txBox="1"/>
          <p:nvPr/>
        </p:nvSpPr>
        <p:spPr>
          <a:xfrm>
            <a:off x="1825017" y="1019175"/>
            <a:ext cx="14637966" cy="12287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8000" u="none" cap="none" strike="noStrike">
                <a:solidFill>
                  <a:srgbClr val="31312F"/>
                </a:solidFill>
                <a:latin typeface="Fira Sans"/>
                <a:ea typeface="Fira Sans"/>
                <a:cs typeface="Fira Sans"/>
                <a:sym typeface="Fira Sans"/>
              </a:rPr>
              <a:t>Gallery Image</a:t>
            </a:r>
            <a:endParaRPr/>
          </a:p>
        </p:txBody>
      </p:sp>
      <p:sp>
        <p:nvSpPr>
          <p:cNvPr id="263" name="Google Shape;263;p19"/>
          <p:cNvSpPr txBox="1"/>
          <p:nvPr/>
        </p:nvSpPr>
        <p:spPr>
          <a:xfrm>
            <a:off x="3897218" y="2584087"/>
            <a:ext cx="10493564"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PT Sans"/>
                <a:ea typeface="PT Sans"/>
                <a:cs typeface="PT Sans"/>
                <a:sym typeface="PT Sans"/>
              </a:rPr>
              <a:t>What can you say about your projects? Share it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ales Action Plan Slides   ">
  <a:themeElements>
    <a:clrScheme name="Office">
      <a:dk1>
        <a:srgbClr val="000000"/>
      </a:dk1>
      <a:lt1>
        <a:srgbClr val="FFFFFF"/>
      </a:lt1>
      <a:dk2>
        <a:srgbClr val="6E3ECD"/>
      </a:dk2>
      <a:lt2>
        <a:srgbClr val="13A975"/>
      </a:lt2>
      <a:accent1>
        <a:srgbClr val="FBFBF9"/>
      </a:accent1>
      <a:accent2>
        <a:srgbClr val="31312F"/>
      </a:accent2>
      <a:accent3>
        <a:srgbClr val="FFC875"/>
      </a:accent3>
      <a:accent4>
        <a:srgbClr val="888888"/>
      </a:accent4>
      <a:accent5>
        <a:srgbClr val="FFFFFF"/>
      </a:accent5>
      <a:accent6>
        <a:srgbClr val="6E3ECD"/>
      </a:accent6>
      <a:hlink>
        <a:srgbClr val="13A975"/>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