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
      <p:font typeface="Montserrat"/>
      <p:bold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Montserrat-bold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p:nvPr/>
        </p:nvSpPr>
        <p:spPr>
          <a:xfrm rot="-5400000">
            <a:off x="11706440" y="-4183639"/>
            <a:ext cx="5409897" cy="7745475"/>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3"/>
          <p:cNvGrpSpPr/>
          <p:nvPr/>
        </p:nvGrpSpPr>
        <p:grpSpPr>
          <a:xfrm>
            <a:off x="15332041" y="1311105"/>
            <a:ext cx="397134" cy="397134"/>
            <a:chOff x="0" y="0"/>
            <a:chExt cx="812800" cy="812800"/>
          </a:xfrm>
        </p:grpSpPr>
        <p:sp>
          <p:nvSpPr>
            <p:cNvPr id="12" name="Google Shape;12;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 name="Google Shape;14;p3"/>
          <p:cNvGrpSpPr/>
          <p:nvPr/>
        </p:nvGrpSpPr>
        <p:grpSpPr>
          <a:xfrm>
            <a:off x="15923760" y="1311105"/>
            <a:ext cx="397134" cy="397134"/>
            <a:chOff x="0" y="0"/>
            <a:chExt cx="812800" cy="812800"/>
          </a:xfrm>
        </p:grpSpPr>
        <p:sp>
          <p:nvSpPr>
            <p:cNvPr id="15" name="Google Shape;1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7" name="Google Shape;17;p3"/>
          <p:cNvCxnSpPr/>
          <p:nvPr/>
        </p:nvCxnSpPr>
        <p:spPr>
          <a:xfrm>
            <a:off x="15332041" y="2165033"/>
            <a:ext cx="4059900" cy="0"/>
          </a:xfrm>
          <a:prstGeom prst="straightConnector1">
            <a:avLst/>
          </a:prstGeom>
          <a:noFill/>
          <a:ln cap="flat" cmpd="sng" w="19050">
            <a:solidFill>
              <a:srgbClr val="FFFFFF"/>
            </a:solidFill>
            <a:prstDash val="solid"/>
            <a:round/>
            <a:headEnd len="sm" w="sm" type="none"/>
            <a:tailEnd len="sm" w="sm" type="none"/>
          </a:ln>
        </p:spPr>
      </p:cxnSp>
      <p:cxnSp>
        <p:nvCxnSpPr>
          <p:cNvPr id="18" name="Google Shape;18;p3"/>
          <p:cNvCxnSpPr/>
          <p:nvPr/>
        </p:nvCxnSpPr>
        <p:spPr>
          <a:xfrm>
            <a:off x="13302116" y="2551239"/>
            <a:ext cx="4059900" cy="0"/>
          </a:xfrm>
          <a:prstGeom prst="straightConnector1">
            <a:avLst/>
          </a:prstGeom>
          <a:noFill/>
          <a:ln cap="flat" cmpd="sng" w="19050">
            <a:solidFill>
              <a:srgbClr val="FFFFFF"/>
            </a:solidFill>
            <a:prstDash val="solid"/>
            <a:round/>
            <a:headEnd len="sm" w="sm" type="none"/>
            <a:tailEnd len="sm" w="sm" type="none"/>
          </a:ln>
        </p:spPr>
      </p:cxnSp>
      <p:pic>
        <p:nvPicPr>
          <p:cNvPr id="19" name="Google Shape;19;p3"/>
          <p:cNvPicPr preferRelativeResize="0"/>
          <p:nvPr/>
        </p:nvPicPr>
        <p:blipFill>
          <a:blip r:embed="rId2">
            <a:alphaModFix/>
          </a:blip>
          <a:stretch>
            <a:fillRect/>
          </a:stretch>
        </p:blipFill>
        <p:spPr>
          <a:xfrm>
            <a:off x="16454262" y="3195125"/>
            <a:ext cx="1275725" cy="1221055"/>
          </a:xfrm>
          <a:prstGeom prst="rect">
            <a:avLst/>
          </a:prstGeom>
          <a:noFill/>
          <a:ln>
            <a:noFill/>
          </a:ln>
        </p:spPr>
      </p:pic>
      <p:sp>
        <p:nvSpPr>
          <p:cNvPr id="20" name="Google Shape;20;p3"/>
          <p:cNvSpPr txBox="1"/>
          <p:nvPr>
            <p:ph idx="1" type="subTitle"/>
          </p:nvPr>
        </p:nvSpPr>
        <p:spPr>
          <a:xfrm>
            <a:off x="1476550" y="4627950"/>
            <a:ext cx="7408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21" name="Google Shape;21;p3"/>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sp>
        <p:nvSpPr>
          <p:cNvPr id="22" name="Google Shape;22;p3"/>
          <p:cNvSpPr txBox="1"/>
          <p:nvPr/>
        </p:nvSpPr>
        <p:spPr>
          <a:xfrm>
            <a:off x="13939729" y="501960"/>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23" name="Google Shape;23;p3"/>
          <p:cNvSpPr txBox="1"/>
          <p:nvPr/>
        </p:nvSpPr>
        <p:spPr>
          <a:xfrm>
            <a:off x="16320901" y="501960"/>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24" name="Google Shape;24;p3"/>
          <p:cNvSpPr txBox="1"/>
          <p:nvPr/>
        </p:nvSpPr>
        <p:spPr>
          <a:xfrm>
            <a:off x="11685804" y="501960"/>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25" name="Google Shape;25;p3"/>
          <p:cNvSpPr txBox="1"/>
          <p:nvPr/>
        </p:nvSpPr>
        <p:spPr>
          <a:xfrm>
            <a:off x="9486239" y="501960"/>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26" name="Google Shape;26;p3"/>
          <p:cNvSpPr txBox="1"/>
          <p:nvPr/>
        </p:nvSpPr>
        <p:spPr>
          <a:xfrm>
            <a:off x="1669368" y="501960"/>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27" name="Google Shape;27;p3"/>
          <p:cNvSpPr txBox="1"/>
          <p:nvPr>
            <p:ph type="title"/>
          </p:nvPr>
        </p:nvSpPr>
        <p:spPr>
          <a:xfrm>
            <a:off x="1003750" y="1974750"/>
            <a:ext cx="14381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2"/>
              </a:buClr>
              <a:buSzPts val="9000"/>
              <a:buFont typeface="Anton"/>
              <a:buNone/>
              <a:defRPr i="0" sz="9000" u="none" cap="none" strike="noStrike">
                <a:solidFill>
                  <a:schemeClr val="dk2"/>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
          <p:cNvSpPr txBox="1"/>
          <p:nvPr>
            <p:ph type="title"/>
          </p:nvPr>
        </p:nvSpPr>
        <p:spPr>
          <a:xfrm>
            <a:off x="1003750" y="1974750"/>
            <a:ext cx="1438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body"/>
          </p:nvPr>
        </p:nvSpPr>
        <p:spPr>
          <a:xfrm>
            <a:off x="5029200" y="52114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 name="Google Shape;31;p4"/>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2">
              <a:alphaModFix/>
            </a:blip>
            <a:stretch>
              <a:fillRect b="0" l="0" r="0" t="0"/>
            </a:stretch>
          </a:blipFill>
          <a:ln>
            <a:noFill/>
          </a:ln>
        </p:spPr>
      </p:sp>
      <p:sp>
        <p:nvSpPr>
          <p:cNvPr id="32" name="Google Shape;32;p4"/>
          <p:cNvSpPr txBox="1"/>
          <p:nvPr/>
        </p:nvSpPr>
        <p:spPr>
          <a:xfrm>
            <a:off x="13939729" y="501960"/>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33" name="Google Shape;33;p4"/>
          <p:cNvSpPr txBox="1"/>
          <p:nvPr/>
        </p:nvSpPr>
        <p:spPr>
          <a:xfrm>
            <a:off x="16320901" y="501960"/>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34" name="Google Shape;34;p4"/>
          <p:cNvSpPr txBox="1"/>
          <p:nvPr/>
        </p:nvSpPr>
        <p:spPr>
          <a:xfrm>
            <a:off x="11685804" y="501960"/>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35" name="Google Shape;35;p4"/>
          <p:cNvSpPr txBox="1"/>
          <p:nvPr/>
        </p:nvSpPr>
        <p:spPr>
          <a:xfrm>
            <a:off x="9486239" y="501960"/>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36" name="Google Shape;36;p4"/>
          <p:cNvSpPr txBox="1"/>
          <p:nvPr/>
        </p:nvSpPr>
        <p:spPr>
          <a:xfrm>
            <a:off x="1669368" y="501960"/>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37" name="Google Shape;37;p4"/>
          <p:cNvSpPr/>
          <p:nvPr/>
        </p:nvSpPr>
        <p:spPr>
          <a:xfrm>
            <a:off x="12875397" y="1268826"/>
            <a:ext cx="5409897" cy="7745475"/>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p:nvPr/>
        </p:nvSpPr>
        <p:spPr>
          <a:xfrm rot="5400000">
            <a:off x="675218" y="7719534"/>
            <a:ext cx="5409897" cy="7745475"/>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4"/>
          <p:cNvGrpSpPr/>
          <p:nvPr/>
        </p:nvGrpSpPr>
        <p:grpSpPr>
          <a:xfrm>
            <a:off x="16808611" y="1618901"/>
            <a:ext cx="3086120" cy="749508"/>
            <a:chOff x="0" y="-38100"/>
            <a:chExt cx="812800" cy="197400"/>
          </a:xfrm>
        </p:grpSpPr>
        <p:sp>
          <p:nvSpPr>
            <p:cNvPr id="40" name="Google Shape;40;p4"/>
            <p:cNvSpPr/>
            <p:nvPr/>
          </p:nvSpPr>
          <p:spPr>
            <a:xfrm>
              <a:off x="0" y="0"/>
              <a:ext cx="812800" cy="159290"/>
            </a:xfrm>
            <a:custGeom>
              <a:rect b="b" l="l" r="r" t="t"/>
              <a:pathLst>
                <a:path extrusionOk="0" h="159290" w="812800">
                  <a:moveTo>
                    <a:pt x="79645" y="0"/>
                  </a:moveTo>
                  <a:lnTo>
                    <a:pt x="733155" y="0"/>
                  </a:lnTo>
                  <a:cubicBezTo>
                    <a:pt x="777142" y="0"/>
                    <a:pt x="812800" y="35658"/>
                    <a:pt x="812800" y="79645"/>
                  </a:cubicBezTo>
                  <a:lnTo>
                    <a:pt x="812800" y="79645"/>
                  </a:lnTo>
                  <a:cubicBezTo>
                    <a:pt x="812800" y="100768"/>
                    <a:pt x="804409" y="121026"/>
                    <a:pt x="789473" y="135962"/>
                  </a:cubicBezTo>
                  <a:cubicBezTo>
                    <a:pt x="774536" y="150898"/>
                    <a:pt x="754278" y="159290"/>
                    <a:pt x="733155" y="159290"/>
                  </a:cubicBezTo>
                  <a:lnTo>
                    <a:pt x="79645" y="159290"/>
                  </a:lnTo>
                  <a:cubicBezTo>
                    <a:pt x="35658" y="159290"/>
                    <a:pt x="0" y="123631"/>
                    <a:pt x="0" y="79645"/>
                  </a:cubicBezTo>
                  <a:lnTo>
                    <a:pt x="0" y="79645"/>
                  </a:lnTo>
                  <a:cubicBezTo>
                    <a:pt x="0" y="35658"/>
                    <a:pt x="35658" y="0"/>
                    <a:pt x="79645"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txBox="1"/>
            <p:nvPr/>
          </p:nvSpPr>
          <p:spPr>
            <a:xfrm>
              <a:off x="0" y="-38100"/>
              <a:ext cx="812700" cy="19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2" name="Google Shape;42;p4"/>
          <p:cNvCxnSpPr/>
          <p:nvPr/>
        </p:nvCxnSpPr>
        <p:spPr>
          <a:xfrm>
            <a:off x="1028700" y="9624915"/>
            <a:ext cx="6492300" cy="0"/>
          </a:xfrm>
          <a:prstGeom prst="straightConnector1">
            <a:avLst/>
          </a:prstGeom>
          <a:noFill/>
          <a:ln cap="flat" cmpd="sng" w="19050">
            <a:solidFill>
              <a:srgbClr val="FFFFFF"/>
            </a:solidFill>
            <a:prstDash val="solid"/>
            <a:round/>
            <a:headEnd len="sm" w="sm" type="none"/>
            <a:tailEnd len="sm" w="sm" type="none"/>
          </a:ln>
        </p:spPr>
      </p:cxnSp>
      <p:grpSp>
        <p:nvGrpSpPr>
          <p:cNvPr id="43" name="Google Shape;43;p4"/>
          <p:cNvGrpSpPr/>
          <p:nvPr/>
        </p:nvGrpSpPr>
        <p:grpSpPr>
          <a:xfrm>
            <a:off x="453096" y="8599521"/>
            <a:ext cx="575625" cy="575625"/>
            <a:chOff x="0" y="0"/>
            <a:chExt cx="812800" cy="812800"/>
          </a:xfrm>
        </p:grpSpPr>
        <p:sp>
          <p:nvSpPr>
            <p:cNvPr id="44" name="Google Shape;4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 name="Google Shape;46;p4"/>
          <p:cNvPicPr preferRelativeResize="0"/>
          <p:nvPr/>
        </p:nvPicPr>
        <p:blipFill>
          <a:blip r:embed="rId3">
            <a:alphaModFix/>
          </a:blip>
          <a:stretch>
            <a:fillRect/>
          </a:stretch>
        </p:blipFill>
        <p:spPr>
          <a:xfrm>
            <a:off x="13378537" y="1700200"/>
            <a:ext cx="1275725" cy="122105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 name="Shape 47"/>
        <p:cNvGrpSpPr/>
        <p:nvPr/>
      </p:nvGrpSpPr>
      <p:grpSpPr>
        <a:xfrm>
          <a:off x="0" y="0"/>
          <a:ext cx="0" cy="0"/>
          <a:chOff x="0" y="0"/>
          <a:chExt cx="0" cy="0"/>
        </a:xfrm>
      </p:grpSpPr>
      <p:pic>
        <p:nvPicPr>
          <p:cNvPr id="48" name="Google Shape;48;p5"/>
          <p:cNvPicPr preferRelativeResize="0"/>
          <p:nvPr/>
        </p:nvPicPr>
        <p:blipFill>
          <a:blip r:embed="rId2">
            <a:alphaModFix/>
          </a:blip>
          <a:stretch>
            <a:fillRect/>
          </a:stretch>
        </p:blipFill>
        <p:spPr>
          <a:xfrm>
            <a:off x="7556750" y="732950"/>
            <a:ext cx="1275725" cy="1221055"/>
          </a:xfrm>
          <a:prstGeom prst="rect">
            <a:avLst/>
          </a:prstGeom>
          <a:noFill/>
          <a:ln>
            <a:noFill/>
          </a:ln>
        </p:spPr>
      </p:pic>
      <p:sp>
        <p:nvSpPr>
          <p:cNvPr id="49" name="Google Shape;49;p5"/>
          <p:cNvSpPr txBox="1"/>
          <p:nvPr>
            <p:ph idx="1" type="body"/>
          </p:nvPr>
        </p:nvSpPr>
        <p:spPr>
          <a:xfrm>
            <a:off x="2810963" y="67911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50" name="Google Shape;50;p5"/>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sp>
        <p:nvSpPr>
          <p:cNvPr id="51" name="Google Shape;51;p5"/>
          <p:cNvSpPr txBox="1"/>
          <p:nvPr/>
        </p:nvSpPr>
        <p:spPr>
          <a:xfrm>
            <a:off x="13939729" y="501960"/>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52" name="Google Shape;52;p5"/>
          <p:cNvSpPr txBox="1"/>
          <p:nvPr/>
        </p:nvSpPr>
        <p:spPr>
          <a:xfrm>
            <a:off x="16320901" y="501960"/>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53" name="Google Shape;53;p5"/>
          <p:cNvSpPr txBox="1"/>
          <p:nvPr/>
        </p:nvSpPr>
        <p:spPr>
          <a:xfrm>
            <a:off x="11685804" y="501960"/>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54" name="Google Shape;54;p5"/>
          <p:cNvSpPr txBox="1"/>
          <p:nvPr/>
        </p:nvSpPr>
        <p:spPr>
          <a:xfrm>
            <a:off x="9486239" y="501960"/>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55" name="Google Shape;55;p5"/>
          <p:cNvSpPr txBox="1"/>
          <p:nvPr/>
        </p:nvSpPr>
        <p:spPr>
          <a:xfrm>
            <a:off x="1669368" y="501960"/>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56" name="Google Shape;56;p5"/>
          <p:cNvSpPr txBox="1"/>
          <p:nvPr>
            <p:ph type="title"/>
          </p:nvPr>
        </p:nvSpPr>
        <p:spPr>
          <a:xfrm>
            <a:off x="1003750" y="1974750"/>
            <a:ext cx="14381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2"/>
              </a:buClr>
              <a:buSzPts val="9000"/>
              <a:buFont typeface="Anton"/>
              <a:buNone/>
              <a:defRPr i="0" sz="9000" u="none" cap="none" strike="noStrike">
                <a:solidFill>
                  <a:schemeClr val="dk2"/>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 name="Google Shape;57;p5"/>
          <p:cNvSpPr/>
          <p:nvPr/>
        </p:nvSpPr>
        <p:spPr>
          <a:xfrm>
            <a:off x="17259300" y="1864378"/>
            <a:ext cx="5409897" cy="7745475"/>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 name="Google Shape;58;p5"/>
          <p:cNvCxnSpPr/>
          <p:nvPr/>
        </p:nvCxnSpPr>
        <p:spPr>
          <a:xfrm rot="10800000">
            <a:off x="17967536" y="2026050"/>
            <a:ext cx="0" cy="4059900"/>
          </a:xfrm>
          <a:prstGeom prst="straightConnector1">
            <a:avLst/>
          </a:prstGeom>
          <a:noFill/>
          <a:ln cap="flat" cmpd="sng" w="19050">
            <a:solidFill>
              <a:srgbClr val="FFFFFF"/>
            </a:solidFill>
            <a:prstDash val="solid"/>
            <a:round/>
            <a:headEnd len="sm" w="sm" type="none"/>
            <a:tailEnd len="sm" w="sm" type="none"/>
          </a:ln>
        </p:spPr>
      </p:cxnSp>
      <p:cxnSp>
        <p:nvCxnSpPr>
          <p:cNvPr id="59" name="Google Shape;59;p5"/>
          <p:cNvCxnSpPr/>
          <p:nvPr/>
        </p:nvCxnSpPr>
        <p:spPr>
          <a:xfrm rot="10800000">
            <a:off x="17596061" y="3349826"/>
            <a:ext cx="0" cy="4059900"/>
          </a:xfrm>
          <a:prstGeom prst="straightConnector1">
            <a:avLst/>
          </a:prstGeom>
          <a:noFill/>
          <a:ln cap="flat" cmpd="sng" w="19050">
            <a:solidFill>
              <a:srgbClr val="FFFFFF"/>
            </a:solidFill>
            <a:prstDash val="solid"/>
            <a:round/>
            <a:headEnd len="sm" w="sm" type="none"/>
            <a:tailEnd len="sm" w="sm" type="none"/>
          </a:ln>
        </p:spPr>
      </p:cxnSp>
      <p:grpSp>
        <p:nvGrpSpPr>
          <p:cNvPr id="60" name="Google Shape;60;p5"/>
          <p:cNvGrpSpPr/>
          <p:nvPr/>
        </p:nvGrpSpPr>
        <p:grpSpPr>
          <a:xfrm>
            <a:off x="17026244" y="8682696"/>
            <a:ext cx="575625" cy="575625"/>
            <a:chOff x="0" y="0"/>
            <a:chExt cx="812800" cy="812800"/>
          </a:xfrm>
        </p:grpSpPr>
        <p:sp>
          <p:nvSpPr>
            <p:cNvPr id="61" name="Google Shape;6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pic>
        <p:nvPicPr>
          <p:cNvPr id="64" name="Google Shape;64;p6"/>
          <p:cNvPicPr preferRelativeResize="0"/>
          <p:nvPr/>
        </p:nvPicPr>
        <p:blipFill>
          <a:blip r:embed="rId2">
            <a:alphaModFix/>
          </a:blip>
          <a:stretch>
            <a:fillRect/>
          </a:stretch>
        </p:blipFill>
        <p:spPr>
          <a:xfrm>
            <a:off x="8122187" y="1106900"/>
            <a:ext cx="1275725" cy="1221055"/>
          </a:xfrm>
          <a:prstGeom prst="rect">
            <a:avLst/>
          </a:prstGeom>
          <a:noFill/>
          <a:ln>
            <a:noFill/>
          </a:ln>
        </p:spPr>
      </p:pic>
      <p:sp>
        <p:nvSpPr>
          <p:cNvPr id="65" name="Google Shape;65;p6"/>
          <p:cNvSpPr txBox="1"/>
          <p:nvPr>
            <p:ph type="title"/>
          </p:nvPr>
        </p:nvSpPr>
        <p:spPr>
          <a:xfrm>
            <a:off x="1003750" y="1974750"/>
            <a:ext cx="1438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6"/>
          <p:cNvSpPr txBox="1"/>
          <p:nvPr>
            <p:ph idx="1" type="body"/>
          </p:nvPr>
        </p:nvSpPr>
        <p:spPr>
          <a:xfrm>
            <a:off x="1218475" y="4508675"/>
            <a:ext cx="5965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67" name="Google Shape;67;p6"/>
          <p:cNvSpPr txBox="1"/>
          <p:nvPr>
            <p:ph idx="2" type="body"/>
          </p:nvPr>
        </p:nvSpPr>
        <p:spPr>
          <a:xfrm>
            <a:off x="7409323" y="4508675"/>
            <a:ext cx="59658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68" name="Google Shape;68;p6"/>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sp>
        <p:nvSpPr>
          <p:cNvPr id="69" name="Google Shape;69;p6"/>
          <p:cNvSpPr txBox="1"/>
          <p:nvPr/>
        </p:nvSpPr>
        <p:spPr>
          <a:xfrm>
            <a:off x="13939729" y="501960"/>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70" name="Google Shape;70;p6"/>
          <p:cNvSpPr txBox="1"/>
          <p:nvPr/>
        </p:nvSpPr>
        <p:spPr>
          <a:xfrm>
            <a:off x="16320901" y="501960"/>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71" name="Google Shape;71;p6"/>
          <p:cNvSpPr txBox="1"/>
          <p:nvPr/>
        </p:nvSpPr>
        <p:spPr>
          <a:xfrm>
            <a:off x="11685804" y="501960"/>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72" name="Google Shape;72;p6"/>
          <p:cNvSpPr txBox="1"/>
          <p:nvPr/>
        </p:nvSpPr>
        <p:spPr>
          <a:xfrm>
            <a:off x="9486239" y="501960"/>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73" name="Google Shape;73;p6"/>
          <p:cNvSpPr txBox="1"/>
          <p:nvPr/>
        </p:nvSpPr>
        <p:spPr>
          <a:xfrm>
            <a:off x="1669368" y="501960"/>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74" name="Google Shape;74;p6"/>
          <p:cNvSpPr/>
          <p:nvPr/>
        </p:nvSpPr>
        <p:spPr>
          <a:xfrm rot="5400000">
            <a:off x="1171663" y="8030142"/>
            <a:ext cx="5409897" cy="7745475"/>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 name="Google Shape;75;p6"/>
          <p:cNvCxnSpPr/>
          <p:nvPr/>
        </p:nvCxnSpPr>
        <p:spPr>
          <a:xfrm>
            <a:off x="4569419" y="9452138"/>
            <a:ext cx="4059900" cy="0"/>
          </a:xfrm>
          <a:prstGeom prst="straightConnector1">
            <a:avLst/>
          </a:prstGeom>
          <a:noFill/>
          <a:ln cap="flat" cmpd="sng" w="19050">
            <a:solidFill>
              <a:srgbClr val="FFFFFF"/>
            </a:solidFill>
            <a:prstDash val="solid"/>
            <a:round/>
            <a:headEnd len="sm" w="sm" type="none"/>
            <a:tailEnd len="sm" w="sm" type="none"/>
          </a:ln>
        </p:spPr>
      </p:cxnSp>
      <p:cxnSp>
        <p:nvCxnSpPr>
          <p:cNvPr id="76" name="Google Shape;76;p6"/>
          <p:cNvCxnSpPr/>
          <p:nvPr/>
        </p:nvCxnSpPr>
        <p:spPr>
          <a:xfrm>
            <a:off x="2539494" y="9809830"/>
            <a:ext cx="4059900" cy="0"/>
          </a:xfrm>
          <a:prstGeom prst="straightConnector1">
            <a:avLst/>
          </a:prstGeom>
          <a:noFill/>
          <a:ln cap="flat" cmpd="sng" w="19050">
            <a:solidFill>
              <a:srgbClr val="FFFFFF"/>
            </a:solidFill>
            <a:prstDash val="solid"/>
            <a:round/>
            <a:headEnd len="sm" w="sm" type="none"/>
            <a:tailEnd len="sm" w="sm" type="none"/>
          </a:ln>
        </p:spPr>
      </p:cxnSp>
      <p:grpSp>
        <p:nvGrpSpPr>
          <p:cNvPr id="77" name="Google Shape;77;p6"/>
          <p:cNvGrpSpPr/>
          <p:nvPr/>
        </p:nvGrpSpPr>
        <p:grpSpPr>
          <a:xfrm>
            <a:off x="8415394" y="8310245"/>
            <a:ext cx="575625" cy="575625"/>
            <a:chOff x="0" y="0"/>
            <a:chExt cx="812800" cy="812800"/>
          </a:xfrm>
        </p:grpSpPr>
        <p:sp>
          <p:nvSpPr>
            <p:cNvPr id="78" name="Google Shape;7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0" name="Shape 80"/>
        <p:cNvGrpSpPr/>
        <p:nvPr/>
      </p:nvGrpSpPr>
      <p:grpSpPr>
        <a:xfrm>
          <a:off x="0" y="0"/>
          <a:ext cx="0" cy="0"/>
          <a:chOff x="0" y="0"/>
          <a:chExt cx="0" cy="0"/>
        </a:xfrm>
      </p:grpSpPr>
      <p:pic>
        <p:nvPicPr>
          <p:cNvPr id="81" name="Google Shape;81;p7"/>
          <p:cNvPicPr preferRelativeResize="0"/>
          <p:nvPr/>
        </p:nvPicPr>
        <p:blipFill>
          <a:blip r:embed="rId2">
            <a:alphaModFix/>
          </a:blip>
          <a:stretch>
            <a:fillRect/>
          </a:stretch>
        </p:blipFill>
        <p:spPr>
          <a:xfrm>
            <a:off x="1669387" y="3121350"/>
            <a:ext cx="1275725" cy="1221055"/>
          </a:xfrm>
          <a:prstGeom prst="rect">
            <a:avLst/>
          </a:prstGeom>
          <a:noFill/>
          <a:ln>
            <a:noFill/>
          </a:ln>
        </p:spPr>
      </p:pic>
      <p:sp>
        <p:nvSpPr>
          <p:cNvPr id="82" name="Google Shape;82;p7"/>
          <p:cNvSpPr txBox="1"/>
          <p:nvPr>
            <p:ph type="title"/>
          </p:nvPr>
        </p:nvSpPr>
        <p:spPr>
          <a:xfrm>
            <a:off x="1003750" y="1974750"/>
            <a:ext cx="1438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7"/>
          <p:cNvSpPr txBox="1"/>
          <p:nvPr>
            <p:ph idx="1" type="body"/>
          </p:nvPr>
        </p:nvSpPr>
        <p:spPr>
          <a:xfrm>
            <a:off x="2643425" y="4543575"/>
            <a:ext cx="56037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84" name="Google Shape;84;p7"/>
          <p:cNvSpPr txBox="1"/>
          <p:nvPr>
            <p:ph idx="2" type="body"/>
          </p:nvPr>
        </p:nvSpPr>
        <p:spPr>
          <a:xfrm>
            <a:off x="8452038" y="4543575"/>
            <a:ext cx="5606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85" name="Google Shape;85;p7"/>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sp>
        <p:nvSpPr>
          <p:cNvPr id="86" name="Google Shape;86;p7"/>
          <p:cNvSpPr txBox="1"/>
          <p:nvPr/>
        </p:nvSpPr>
        <p:spPr>
          <a:xfrm>
            <a:off x="13939729" y="501960"/>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87" name="Google Shape;87;p7"/>
          <p:cNvSpPr txBox="1"/>
          <p:nvPr/>
        </p:nvSpPr>
        <p:spPr>
          <a:xfrm>
            <a:off x="16320901" y="501960"/>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88" name="Google Shape;88;p7"/>
          <p:cNvSpPr txBox="1"/>
          <p:nvPr/>
        </p:nvSpPr>
        <p:spPr>
          <a:xfrm>
            <a:off x="11685804" y="501960"/>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89" name="Google Shape;89;p7"/>
          <p:cNvSpPr txBox="1"/>
          <p:nvPr/>
        </p:nvSpPr>
        <p:spPr>
          <a:xfrm>
            <a:off x="9486239" y="501960"/>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90" name="Google Shape;90;p7"/>
          <p:cNvSpPr txBox="1"/>
          <p:nvPr/>
        </p:nvSpPr>
        <p:spPr>
          <a:xfrm>
            <a:off x="1669368" y="501960"/>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cxnSp>
        <p:nvCxnSpPr>
          <p:cNvPr id="91" name="Google Shape;91;p7"/>
          <p:cNvCxnSpPr/>
          <p:nvPr/>
        </p:nvCxnSpPr>
        <p:spPr>
          <a:xfrm>
            <a:off x="2122639" y="9534525"/>
            <a:ext cx="4059900" cy="0"/>
          </a:xfrm>
          <a:prstGeom prst="straightConnector1">
            <a:avLst/>
          </a:prstGeom>
          <a:noFill/>
          <a:ln cap="flat" cmpd="sng" w="19050">
            <a:solidFill>
              <a:srgbClr val="FFFFFF"/>
            </a:solidFill>
            <a:prstDash val="solid"/>
            <a:round/>
            <a:headEnd len="sm" w="sm" type="none"/>
            <a:tailEnd len="sm" w="sm" type="none"/>
          </a:ln>
        </p:spPr>
      </p:cxnSp>
      <p:cxnSp>
        <p:nvCxnSpPr>
          <p:cNvPr id="92" name="Google Shape;92;p7"/>
          <p:cNvCxnSpPr/>
          <p:nvPr/>
        </p:nvCxnSpPr>
        <p:spPr>
          <a:xfrm>
            <a:off x="92715" y="9892216"/>
            <a:ext cx="4059900" cy="0"/>
          </a:xfrm>
          <a:prstGeom prst="straightConnector1">
            <a:avLst/>
          </a:prstGeom>
          <a:noFill/>
          <a:ln cap="flat" cmpd="sng" w="19050">
            <a:solidFill>
              <a:srgbClr val="FFFFFF"/>
            </a:solidFill>
            <a:prstDash val="solid"/>
            <a:round/>
            <a:headEnd len="sm" w="sm" type="none"/>
            <a:tailEnd len="sm" w="sm" type="none"/>
          </a:ln>
        </p:spPr>
      </p:cxnSp>
      <p:sp>
        <p:nvSpPr>
          <p:cNvPr id="93" name="Google Shape;93;p7"/>
          <p:cNvSpPr/>
          <p:nvPr/>
        </p:nvSpPr>
        <p:spPr>
          <a:xfrm>
            <a:off x="16673770" y="1540233"/>
            <a:ext cx="5409897" cy="7745475"/>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7"/>
          <p:cNvCxnSpPr/>
          <p:nvPr/>
        </p:nvCxnSpPr>
        <p:spPr>
          <a:xfrm rot="10800000">
            <a:off x="17382006" y="1701906"/>
            <a:ext cx="0" cy="4059900"/>
          </a:xfrm>
          <a:prstGeom prst="straightConnector1">
            <a:avLst/>
          </a:prstGeom>
          <a:noFill/>
          <a:ln cap="flat" cmpd="sng" w="19050">
            <a:solidFill>
              <a:srgbClr val="FED007"/>
            </a:solidFill>
            <a:prstDash val="solid"/>
            <a:round/>
            <a:headEnd len="sm" w="sm" type="none"/>
            <a:tailEnd len="sm" w="sm" type="none"/>
          </a:ln>
        </p:spPr>
      </p:cxnSp>
      <p:cxnSp>
        <p:nvCxnSpPr>
          <p:cNvPr id="95" name="Google Shape;95;p7"/>
          <p:cNvCxnSpPr/>
          <p:nvPr/>
        </p:nvCxnSpPr>
        <p:spPr>
          <a:xfrm rot="10800000">
            <a:off x="17010531" y="3025682"/>
            <a:ext cx="0" cy="4059900"/>
          </a:xfrm>
          <a:prstGeom prst="straightConnector1">
            <a:avLst/>
          </a:prstGeom>
          <a:noFill/>
          <a:ln cap="flat" cmpd="sng" w="19050">
            <a:solidFill>
              <a:srgbClr val="FED007"/>
            </a:solidFill>
            <a:prstDash val="solid"/>
            <a:round/>
            <a:headEnd len="sm" w="sm" type="none"/>
            <a:tailEnd len="sm" w="sm" type="none"/>
          </a:ln>
        </p:spPr>
      </p:cxnSp>
      <p:grpSp>
        <p:nvGrpSpPr>
          <p:cNvPr id="96" name="Google Shape;96;p7"/>
          <p:cNvGrpSpPr/>
          <p:nvPr/>
        </p:nvGrpSpPr>
        <p:grpSpPr>
          <a:xfrm>
            <a:off x="16440713" y="8358551"/>
            <a:ext cx="575625" cy="575625"/>
            <a:chOff x="0" y="0"/>
            <a:chExt cx="812800" cy="812800"/>
          </a:xfrm>
        </p:grpSpPr>
        <p:sp>
          <p:nvSpPr>
            <p:cNvPr id="97" name="Google Shape;9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7"/>
          <p:cNvGrpSpPr/>
          <p:nvPr/>
        </p:nvGrpSpPr>
        <p:grpSpPr>
          <a:xfrm>
            <a:off x="900947" y="8244173"/>
            <a:ext cx="575625" cy="575625"/>
            <a:chOff x="0" y="0"/>
            <a:chExt cx="812800" cy="812800"/>
          </a:xfrm>
        </p:grpSpPr>
        <p:sp>
          <p:nvSpPr>
            <p:cNvPr id="100" name="Google Shape;10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2" name="Shape 102"/>
        <p:cNvGrpSpPr/>
        <p:nvPr/>
      </p:nvGrpSpPr>
      <p:grpSpPr>
        <a:xfrm>
          <a:off x="0" y="0"/>
          <a:ext cx="0" cy="0"/>
          <a:chOff x="0" y="0"/>
          <a:chExt cx="0" cy="0"/>
        </a:xfrm>
      </p:grpSpPr>
      <p:sp>
        <p:nvSpPr>
          <p:cNvPr id="103" name="Google Shape;103;p8"/>
          <p:cNvSpPr txBox="1"/>
          <p:nvPr>
            <p:ph type="title"/>
          </p:nvPr>
        </p:nvSpPr>
        <p:spPr>
          <a:xfrm>
            <a:off x="1003750" y="1974750"/>
            <a:ext cx="14381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8"/>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2">
              <a:alphaModFix/>
            </a:blip>
            <a:stretch>
              <a:fillRect b="0" l="0" r="0" t="0"/>
            </a:stretch>
          </a:blipFill>
          <a:ln>
            <a:noFill/>
          </a:ln>
        </p:spPr>
      </p:sp>
      <p:sp>
        <p:nvSpPr>
          <p:cNvPr id="105" name="Google Shape;105;p8"/>
          <p:cNvSpPr txBox="1"/>
          <p:nvPr/>
        </p:nvSpPr>
        <p:spPr>
          <a:xfrm>
            <a:off x="13939729" y="501960"/>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06" name="Google Shape;106;p8"/>
          <p:cNvSpPr txBox="1"/>
          <p:nvPr/>
        </p:nvSpPr>
        <p:spPr>
          <a:xfrm>
            <a:off x="16320901" y="501960"/>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07" name="Google Shape;107;p8"/>
          <p:cNvSpPr txBox="1"/>
          <p:nvPr/>
        </p:nvSpPr>
        <p:spPr>
          <a:xfrm>
            <a:off x="11685804" y="501960"/>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08" name="Google Shape;108;p8"/>
          <p:cNvSpPr txBox="1"/>
          <p:nvPr/>
        </p:nvSpPr>
        <p:spPr>
          <a:xfrm>
            <a:off x="9486239" y="501960"/>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09" name="Google Shape;109;p8"/>
          <p:cNvSpPr txBox="1"/>
          <p:nvPr/>
        </p:nvSpPr>
        <p:spPr>
          <a:xfrm>
            <a:off x="1669368" y="501960"/>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10" name="Google Shape;110;p8"/>
          <p:cNvSpPr/>
          <p:nvPr/>
        </p:nvSpPr>
        <p:spPr>
          <a:xfrm rot="10800000">
            <a:off x="-2868356" y="3508193"/>
            <a:ext cx="3657706" cy="7745475"/>
          </a:xfrm>
          <a:custGeom>
            <a:rect b="b" l="l" r="r" t="t"/>
            <a:pathLst>
              <a:path extrusionOk="0" h="19608798" w="9260014">
                <a:moveTo>
                  <a:pt x="5566001" y="0"/>
                </a:moveTo>
                <a:lnTo>
                  <a:pt x="9260014" y="0"/>
                </a:lnTo>
                <a:lnTo>
                  <a:pt x="9260014" y="19608798"/>
                </a:lnTo>
                <a:lnTo>
                  <a:pt x="0" y="19608798"/>
                </a:lnTo>
                <a:lnTo>
                  <a:pt x="0" y="9822220"/>
                </a:lnTo>
                <a:cubicBezTo>
                  <a:pt x="0" y="4397113"/>
                  <a:pt x="2491731" y="0"/>
                  <a:pt x="5566001"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 name="Google Shape;111;p8"/>
          <p:cNvCxnSpPr/>
          <p:nvPr/>
        </p:nvCxnSpPr>
        <p:spPr>
          <a:xfrm rot="10800000">
            <a:off x="1003751" y="2818468"/>
            <a:ext cx="0" cy="4059900"/>
          </a:xfrm>
          <a:prstGeom prst="straightConnector1">
            <a:avLst/>
          </a:prstGeom>
          <a:noFill/>
          <a:ln cap="flat" cmpd="sng" w="19050">
            <a:solidFill>
              <a:srgbClr val="FED007"/>
            </a:solidFill>
            <a:prstDash val="solid"/>
            <a:round/>
            <a:headEnd len="sm" w="sm" type="none"/>
            <a:tailEnd len="sm" w="sm" type="none"/>
          </a:ln>
        </p:spPr>
      </p:cxnSp>
      <p:cxnSp>
        <p:nvCxnSpPr>
          <p:cNvPr id="112" name="Google Shape;112;p8"/>
          <p:cNvCxnSpPr/>
          <p:nvPr/>
        </p:nvCxnSpPr>
        <p:spPr>
          <a:xfrm rot="10800000">
            <a:off x="632276" y="4142245"/>
            <a:ext cx="0" cy="4059900"/>
          </a:xfrm>
          <a:prstGeom prst="straightConnector1">
            <a:avLst/>
          </a:prstGeom>
          <a:noFill/>
          <a:ln cap="flat" cmpd="sng" w="19050">
            <a:solidFill>
              <a:srgbClr val="FED007"/>
            </a:solidFill>
            <a:prstDash val="solid"/>
            <a:round/>
            <a:headEnd len="sm" w="sm" type="none"/>
            <a:tailEnd len="sm" w="sm" type="none"/>
          </a:ln>
        </p:spPr>
      </p:cxnSp>
      <p:grpSp>
        <p:nvGrpSpPr>
          <p:cNvPr id="113" name="Google Shape;113;p8"/>
          <p:cNvGrpSpPr/>
          <p:nvPr/>
        </p:nvGrpSpPr>
        <p:grpSpPr>
          <a:xfrm>
            <a:off x="62458" y="9475114"/>
            <a:ext cx="575625" cy="575625"/>
            <a:chOff x="0" y="0"/>
            <a:chExt cx="812800" cy="812800"/>
          </a:xfrm>
        </p:grpSpPr>
        <p:sp>
          <p:nvSpPr>
            <p:cNvPr id="114" name="Google Shape;11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8"/>
          <p:cNvGrpSpPr/>
          <p:nvPr/>
        </p:nvGrpSpPr>
        <p:grpSpPr>
          <a:xfrm rot="5400000">
            <a:off x="17296300" y="3070845"/>
            <a:ext cx="575625" cy="575625"/>
            <a:chOff x="0" y="0"/>
            <a:chExt cx="812800" cy="812800"/>
          </a:xfrm>
        </p:grpSpPr>
        <p:sp>
          <p:nvSpPr>
            <p:cNvPr id="117" name="Google Shape;11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8"/>
          <p:cNvGrpSpPr/>
          <p:nvPr/>
        </p:nvGrpSpPr>
        <p:grpSpPr>
          <a:xfrm>
            <a:off x="16413076" y="9258300"/>
            <a:ext cx="397134" cy="397134"/>
            <a:chOff x="0" y="0"/>
            <a:chExt cx="812800" cy="812800"/>
          </a:xfrm>
        </p:grpSpPr>
        <p:sp>
          <p:nvSpPr>
            <p:cNvPr id="120" name="Google Shape;120;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8"/>
          <p:cNvGrpSpPr/>
          <p:nvPr/>
        </p:nvGrpSpPr>
        <p:grpSpPr>
          <a:xfrm>
            <a:off x="17004795" y="9258300"/>
            <a:ext cx="397134" cy="397134"/>
            <a:chOff x="0" y="0"/>
            <a:chExt cx="812800" cy="812800"/>
          </a:xfrm>
        </p:grpSpPr>
        <p:sp>
          <p:nvSpPr>
            <p:cNvPr id="123" name="Google Shape;123;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5" name="Google Shape;125;p8"/>
          <p:cNvPicPr preferRelativeResize="0"/>
          <p:nvPr/>
        </p:nvPicPr>
        <p:blipFill>
          <a:blip r:embed="rId3">
            <a:alphaModFix/>
          </a:blip>
          <a:stretch>
            <a:fillRect/>
          </a:stretch>
        </p:blipFill>
        <p:spPr>
          <a:xfrm>
            <a:off x="17401925" y="2818475"/>
            <a:ext cx="1275725" cy="122105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6" name="Shape 126"/>
        <p:cNvGrpSpPr/>
        <p:nvPr/>
      </p:nvGrpSpPr>
      <p:grpSpPr>
        <a:xfrm>
          <a:off x="0" y="0"/>
          <a:ext cx="0" cy="0"/>
          <a:chOff x="0" y="0"/>
          <a:chExt cx="0" cy="0"/>
        </a:xfrm>
      </p:grpSpPr>
      <p:sp>
        <p:nvSpPr>
          <p:cNvPr id="127" name="Google Shape;127;p9"/>
          <p:cNvSpPr txBox="1"/>
          <p:nvPr>
            <p:ph idx="1" type="body"/>
          </p:nvPr>
        </p:nvSpPr>
        <p:spPr>
          <a:xfrm>
            <a:off x="7369575" y="4597325"/>
            <a:ext cx="5111700" cy="4443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28" name="Google Shape;128;p9"/>
          <p:cNvSpPr txBox="1"/>
          <p:nvPr>
            <p:ph idx="2" type="body"/>
          </p:nvPr>
        </p:nvSpPr>
        <p:spPr>
          <a:xfrm>
            <a:off x="2131575" y="4597325"/>
            <a:ext cx="52380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29" name="Google Shape;129;p9"/>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2">
              <a:alphaModFix/>
            </a:blip>
            <a:stretch>
              <a:fillRect b="0" l="0" r="0" t="0"/>
            </a:stretch>
          </a:blipFill>
          <a:ln>
            <a:noFill/>
          </a:ln>
        </p:spPr>
      </p:sp>
      <p:sp>
        <p:nvSpPr>
          <p:cNvPr id="130" name="Google Shape;130;p9"/>
          <p:cNvSpPr txBox="1"/>
          <p:nvPr/>
        </p:nvSpPr>
        <p:spPr>
          <a:xfrm>
            <a:off x="13939729" y="501960"/>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31" name="Google Shape;131;p9"/>
          <p:cNvSpPr txBox="1"/>
          <p:nvPr/>
        </p:nvSpPr>
        <p:spPr>
          <a:xfrm>
            <a:off x="16320901" y="501960"/>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32" name="Google Shape;132;p9"/>
          <p:cNvSpPr txBox="1"/>
          <p:nvPr/>
        </p:nvSpPr>
        <p:spPr>
          <a:xfrm>
            <a:off x="11685804" y="501960"/>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33" name="Google Shape;133;p9"/>
          <p:cNvSpPr txBox="1"/>
          <p:nvPr/>
        </p:nvSpPr>
        <p:spPr>
          <a:xfrm>
            <a:off x="9486239" y="501960"/>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34" name="Google Shape;134;p9"/>
          <p:cNvSpPr txBox="1"/>
          <p:nvPr/>
        </p:nvSpPr>
        <p:spPr>
          <a:xfrm>
            <a:off x="1669368" y="501960"/>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35" name="Google Shape;135;p9"/>
          <p:cNvSpPr txBox="1"/>
          <p:nvPr>
            <p:ph type="title"/>
          </p:nvPr>
        </p:nvSpPr>
        <p:spPr>
          <a:xfrm>
            <a:off x="1003750" y="1974750"/>
            <a:ext cx="14381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2"/>
              </a:buClr>
              <a:buSzPts val="9000"/>
              <a:buFont typeface="Anton"/>
              <a:buNone/>
              <a:defRPr i="0" sz="9000" u="none" cap="none" strike="noStrike">
                <a:solidFill>
                  <a:schemeClr val="dk2"/>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6" name="Google Shape;136;p9"/>
          <p:cNvSpPr/>
          <p:nvPr/>
        </p:nvSpPr>
        <p:spPr>
          <a:xfrm>
            <a:off x="15001245" y="0"/>
            <a:ext cx="3657706" cy="7745475"/>
          </a:xfrm>
          <a:custGeom>
            <a:rect b="b" l="l" r="r" t="t"/>
            <a:pathLst>
              <a:path extrusionOk="0" h="19608798" w="9260014">
                <a:moveTo>
                  <a:pt x="5566001" y="0"/>
                </a:moveTo>
                <a:lnTo>
                  <a:pt x="9260014" y="0"/>
                </a:lnTo>
                <a:lnTo>
                  <a:pt x="9260014" y="19608798"/>
                </a:lnTo>
                <a:lnTo>
                  <a:pt x="0" y="19608798"/>
                </a:lnTo>
                <a:lnTo>
                  <a:pt x="0" y="9822220"/>
                </a:lnTo>
                <a:cubicBezTo>
                  <a:pt x="0" y="4397113"/>
                  <a:pt x="2491731" y="0"/>
                  <a:pt x="5566001"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 name="Google Shape;137;p9"/>
          <p:cNvGrpSpPr/>
          <p:nvPr/>
        </p:nvGrpSpPr>
        <p:grpSpPr>
          <a:xfrm>
            <a:off x="17117730" y="1523009"/>
            <a:ext cx="3086120" cy="749508"/>
            <a:chOff x="0" y="-38100"/>
            <a:chExt cx="812800" cy="197400"/>
          </a:xfrm>
        </p:grpSpPr>
        <p:sp>
          <p:nvSpPr>
            <p:cNvPr id="138" name="Google Shape;138;p9"/>
            <p:cNvSpPr/>
            <p:nvPr/>
          </p:nvSpPr>
          <p:spPr>
            <a:xfrm>
              <a:off x="0" y="0"/>
              <a:ext cx="812800" cy="159290"/>
            </a:xfrm>
            <a:custGeom>
              <a:rect b="b" l="l" r="r" t="t"/>
              <a:pathLst>
                <a:path extrusionOk="0" h="159290" w="812800">
                  <a:moveTo>
                    <a:pt x="79645" y="0"/>
                  </a:moveTo>
                  <a:lnTo>
                    <a:pt x="733155" y="0"/>
                  </a:lnTo>
                  <a:cubicBezTo>
                    <a:pt x="777142" y="0"/>
                    <a:pt x="812800" y="35658"/>
                    <a:pt x="812800" y="79645"/>
                  </a:cubicBezTo>
                  <a:lnTo>
                    <a:pt x="812800" y="79645"/>
                  </a:lnTo>
                  <a:cubicBezTo>
                    <a:pt x="812800" y="100768"/>
                    <a:pt x="804409" y="121026"/>
                    <a:pt x="789473" y="135962"/>
                  </a:cubicBezTo>
                  <a:cubicBezTo>
                    <a:pt x="774536" y="150898"/>
                    <a:pt x="754278" y="159290"/>
                    <a:pt x="733155" y="159290"/>
                  </a:cubicBezTo>
                  <a:lnTo>
                    <a:pt x="79645" y="159290"/>
                  </a:lnTo>
                  <a:cubicBezTo>
                    <a:pt x="35658" y="159290"/>
                    <a:pt x="0" y="123631"/>
                    <a:pt x="0" y="79645"/>
                  </a:cubicBezTo>
                  <a:lnTo>
                    <a:pt x="0" y="79645"/>
                  </a:lnTo>
                  <a:cubicBezTo>
                    <a:pt x="0" y="35658"/>
                    <a:pt x="35658" y="0"/>
                    <a:pt x="79645"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
            <p:cNvSpPr txBox="1"/>
            <p:nvPr/>
          </p:nvSpPr>
          <p:spPr>
            <a:xfrm>
              <a:off x="0" y="-38100"/>
              <a:ext cx="812700" cy="19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9"/>
          <p:cNvGrpSpPr/>
          <p:nvPr/>
        </p:nvGrpSpPr>
        <p:grpSpPr>
          <a:xfrm>
            <a:off x="13994093" y="1524685"/>
            <a:ext cx="397134" cy="397134"/>
            <a:chOff x="0" y="0"/>
            <a:chExt cx="812800" cy="812800"/>
          </a:xfrm>
        </p:grpSpPr>
        <p:sp>
          <p:nvSpPr>
            <p:cNvPr id="141" name="Google Shape;14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9"/>
          <p:cNvGrpSpPr/>
          <p:nvPr/>
        </p:nvGrpSpPr>
        <p:grpSpPr>
          <a:xfrm>
            <a:off x="14585812" y="1524685"/>
            <a:ext cx="397134" cy="397134"/>
            <a:chOff x="0" y="0"/>
            <a:chExt cx="812800" cy="812800"/>
          </a:xfrm>
        </p:grpSpPr>
        <p:sp>
          <p:nvSpPr>
            <p:cNvPr id="144" name="Google Shape;14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46" name="Google Shape;146;p9"/>
          <p:cNvCxnSpPr/>
          <p:nvPr/>
        </p:nvCxnSpPr>
        <p:spPr>
          <a:xfrm>
            <a:off x="12162739" y="2665139"/>
            <a:ext cx="4059900" cy="0"/>
          </a:xfrm>
          <a:prstGeom prst="straightConnector1">
            <a:avLst/>
          </a:prstGeom>
          <a:noFill/>
          <a:ln cap="flat" cmpd="sng" w="19050">
            <a:solidFill>
              <a:srgbClr val="FFFFFF"/>
            </a:solidFill>
            <a:prstDash val="solid"/>
            <a:round/>
            <a:headEnd len="sm" w="sm" type="none"/>
            <a:tailEnd len="sm" w="sm" type="none"/>
          </a:ln>
        </p:spPr>
      </p:cxnSp>
      <p:cxnSp>
        <p:nvCxnSpPr>
          <p:cNvPr id="147" name="Google Shape;147;p9"/>
          <p:cNvCxnSpPr/>
          <p:nvPr/>
        </p:nvCxnSpPr>
        <p:spPr>
          <a:xfrm>
            <a:off x="10437540" y="3026305"/>
            <a:ext cx="40599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8" name="Shape 148"/>
        <p:cNvGrpSpPr/>
        <p:nvPr/>
      </p:nvGrpSpPr>
      <p:grpSpPr>
        <a:xfrm>
          <a:off x="0" y="0"/>
          <a:ext cx="0" cy="0"/>
          <a:chOff x="0" y="0"/>
          <a:chExt cx="0" cy="0"/>
        </a:xfrm>
      </p:grpSpPr>
      <p:sp>
        <p:nvSpPr>
          <p:cNvPr id="149" name="Google Shape;149;p10"/>
          <p:cNvSpPr/>
          <p:nvPr>
            <p:ph idx="2" type="pic"/>
          </p:nvPr>
        </p:nvSpPr>
        <p:spPr>
          <a:xfrm>
            <a:off x="2892847" y="5185975"/>
            <a:ext cx="4307700" cy="3230700"/>
          </a:xfrm>
          <a:prstGeom prst="rect">
            <a:avLst/>
          </a:prstGeom>
          <a:noFill/>
          <a:ln>
            <a:noFill/>
          </a:ln>
        </p:spPr>
      </p:sp>
      <p:sp>
        <p:nvSpPr>
          <p:cNvPr id="150" name="Google Shape;150;p10"/>
          <p:cNvSpPr txBox="1"/>
          <p:nvPr>
            <p:ph idx="1" type="body"/>
          </p:nvPr>
        </p:nvSpPr>
        <p:spPr>
          <a:xfrm>
            <a:off x="9899038" y="50493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51" name="Google Shape;151;p10"/>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2">
              <a:alphaModFix/>
            </a:blip>
            <a:stretch>
              <a:fillRect b="0" l="0" r="0" t="0"/>
            </a:stretch>
          </a:blipFill>
          <a:ln>
            <a:noFill/>
          </a:ln>
        </p:spPr>
      </p:sp>
      <p:sp>
        <p:nvSpPr>
          <p:cNvPr id="152" name="Google Shape;152;p10"/>
          <p:cNvSpPr txBox="1"/>
          <p:nvPr/>
        </p:nvSpPr>
        <p:spPr>
          <a:xfrm>
            <a:off x="13939729" y="501960"/>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53" name="Google Shape;153;p10"/>
          <p:cNvSpPr txBox="1"/>
          <p:nvPr/>
        </p:nvSpPr>
        <p:spPr>
          <a:xfrm>
            <a:off x="16320901" y="501960"/>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54" name="Google Shape;154;p10"/>
          <p:cNvSpPr txBox="1"/>
          <p:nvPr/>
        </p:nvSpPr>
        <p:spPr>
          <a:xfrm>
            <a:off x="11685804" y="501960"/>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55" name="Google Shape;155;p10"/>
          <p:cNvSpPr txBox="1"/>
          <p:nvPr/>
        </p:nvSpPr>
        <p:spPr>
          <a:xfrm>
            <a:off x="9486239" y="501960"/>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56" name="Google Shape;156;p10"/>
          <p:cNvSpPr txBox="1"/>
          <p:nvPr/>
        </p:nvSpPr>
        <p:spPr>
          <a:xfrm>
            <a:off x="1669368" y="501960"/>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57" name="Google Shape;157;p10"/>
          <p:cNvSpPr txBox="1"/>
          <p:nvPr>
            <p:ph type="title"/>
          </p:nvPr>
        </p:nvSpPr>
        <p:spPr>
          <a:xfrm>
            <a:off x="1003750" y="1974750"/>
            <a:ext cx="14381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2"/>
              </a:buClr>
              <a:buSzPts val="9000"/>
              <a:buFont typeface="Anton"/>
              <a:buNone/>
              <a:defRPr i="0" sz="9000" u="none" cap="none" strike="noStrike">
                <a:solidFill>
                  <a:schemeClr val="dk2"/>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8" name="Google Shape;158;p10"/>
          <p:cNvSpPr/>
          <p:nvPr/>
        </p:nvSpPr>
        <p:spPr>
          <a:xfrm rot="5400000">
            <a:off x="13864527" y="5864005"/>
            <a:ext cx="794906" cy="8159816"/>
          </a:xfrm>
          <a:custGeom>
            <a:rect b="b" l="l" r="r" t="t"/>
            <a:pathLst>
              <a:path extrusionOk="0" h="20657762" w="2012419">
                <a:moveTo>
                  <a:pt x="1209623" y="0"/>
                </a:moveTo>
                <a:lnTo>
                  <a:pt x="2012419" y="0"/>
                </a:lnTo>
                <a:lnTo>
                  <a:pt x="2012419" y="20657762"/>
                </a:lnTo>
                <a:lnTo>
                  <a:pt x="0" y="20657762"/>
                </a:lnTo>
                <a:lnTo>
                  <a:pt x="0" y="10347655"/>
                </a:lnTo>
                <a:cubicBezTo>
                  <a:pt x="0" y="4632335"/>
                  <a:pt x="541512" y="0"/>
                  <a:pt x="1209623"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9" name="Google Shape;159;p10"/>
          <p:cNvCxnSpPr/>
          <p:nvPr/>
        </p:nvCxnSpPr>
        <p:spPr>
          <a:xfrm>
            <a:off x="11792239" y="4023254"/>
            <a:ext cx="6492300" cy="0"/>
          </a:xfrm>
          <a:prstGeom prst="straightConnector1">
            <a:avLst/>
          </a:prstGeom>
          <a:noFill/>
          <a:ln cap="flat" cmpd="sng" w="19050">
            <a:solidFill>
              <a:srgbClr val="FED007"/>
            </a:solidFill>
            <a:prstDash val="solid"/>
            <a:round/>
            <a:headEnd len="sm" w="sm" type="none"/>
            <a:tailEnd len="sm" w="sm" type="none"/>
          </a:ln>
        </p:spPr>
      </p:cxnSp>
      <p:cxnSp>
        <p:nvCxnSpPr>
          <p:cNvPr id="160" name="Google Shape;160;p10"/>
          <p:cNvCxnSpPr/>
          <p:nvPr/>
        </p:nvCxnSpPr>
        <p:spPr>
          <a:xfrm>
            <a:off x="10870625" y="4380063"/>
            <a:ext cx="6492300" cy="0"/>
          </a:xfrm>
          <a:prstGeom prst="straightConnector1">
            <a:avLst/>
          </a:prstGeom>
          <a:noFill/>
          <a:ln cap="flat" cmpd="sng" w="19050">
            <a:solidFill>
              <a:srgbClr val="FED007"/>
            </a:solidFill>
            <a:prstDash val="solid"/>
            <a:round/>
            <a:headEnd len="sm" w="sm" type="none"/>
            <a:tailEnd len="sm" w="sm" type="none"/>
          </a:ln>
        </p:spPr>
      </p:cxnSp>
      <p:grpSp>
        <p:nvGrpSpPr>
          <p:cNvPr id="161" name="Google Shape;161;p10"/>
          <p:cNvGrpSpPr/>
          <p:nvPr/>
        </p:nvGrpSpPr>
        <p:grpSpPr>
          <a:xfrm>
            <a:off x="10110721" y="9258658"/>
            <a:ext cx="575625" cy="575625"/>
            <a:chOff x="0" y="0"/>
            <a:chExt cx="812800" cy="812800"/>
          </a:xfrm>
        </p:grpSpPr>
        <p:sp>
          <p:nvSpPr>
            <p:cNvPr id="162" name="Google Shape;16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4" name="Google Shape;164;p10"/>
          <p:cNvPicPr preferRelativeResize="0"/>
          <p:nvPr/>
        </p:nvPicPr>
        <p:blipFill>
          <a:blip r:embed="rId3">
            <a:alphaModFix/>
          </a:blip>
          <a:stretch>
            <a:fillRect/>
          </a:stretch>
        </p:blipFill>
        <p:spPr>
          <a:xfrm>
            <a:off x="16320900" y="2330500"/>
            <a:ext cx="1275725" cy="122105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03750" y="1974750"/>
            <a:ext cx="14381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2"/>
              </a:buClr>
              <a:buSzPts val="9000"/>
              <a:buFont typeface="Anton"/>
              <a:buNone/>
              <a:defRPr i="0" sz="9000" u="none" cap="none" strike="noStrike">
                <a:solidFill>
                  <a:schemeClr val="dk2"/>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52114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1pPr>
            <a:lvl2pPr indent="-381000" lvl="1" marL="914400" marR="0" rtl="0" algn="l">
              <a:spcBef>
                <a:spcPts val="56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2pPr>
            <a:lvl3pPr indent="-381000" lvl="2" marL="1371600" marR="0" rtl="0" algn="l">
              <a:spcBef>
                <a:spcPts val="48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3pPr>
            <a:lvl4pPr indent="-381000" lvl="3" marL="18288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4pPr>
            <a:lvl5pPr indent="-381000" lvl="4" marL="22860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5pPr>
            <a:lvl6pPr indent="-381000" lvl="5" marL="27432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6pPr>
            <a:lvl7pPr indent="-381000" lvl="6" marL="32004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7pPr>
            <a:lvl8pPr indent="-381000" lvl="7" marL="36576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8pPr>
            <a:lvl9pPr indent="-381000" lvl="8" marL="4114800" marR="0" rtl="0" algn="l">
              <a:spcBef>
                <a:spcPts val="400"/>
              </a:spcBef>
              <a:spcAft>
                <a:spcPts val="0"/>
              </a:spcAft>
              <a:buClr>
                <a:schemeClr val="lt1"/>
              </a:buClr>
              <a:buSzPts val="2400"/>
              <a:buFont typeface="Anton"/>
              <a:buChar char="•"/>
              <a:defRPr i="0" sz="2400" u="none" cap="none" strike="noStrike">
                <a:solidFill>
                  <a:schemeClr val="lt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22.png"/><Relationship Id="rId8"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png"/><Relationship Id="rId7"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1.png"/><Relationship Id="rId10" Type="http://schemas.openxmlformats.org/officeDocument/2006/relationships/image" Target="../media/image2.png"/><Relationship Id="rId9"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png"/><Relationship Id="rId7" Type="http://schemas.openxmlformats.org/officeDocument/2006/relationships/image" Target="../media/image39.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1.png"/><Relationship Id="rId7"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68" name="Shape 168"/>
        <p:cNvGrpSpPr/>
        <p:nvPr/>
      </p:nvGrpSpPr>
      <p:grpSpPr>
        <a:xfrm>
          <a:off x="0" y="0"/>
          <a:ext cx="0" cy="0"/>
          <a:chOff x="0" y="0"/>
          <a:chExt cx="0" cy="0"/>
        </a:xfrm>
      </p:grpSpPr>
      <p:sp>
        <p:nvSpPr>
          <p:cNvPr id="169" name="Google Shape;169;p11"/>
          <p:cNvSpPr/>
          <p:nvPr/>
        </p:nvSpPr>
        <p:spPr>
          <a:xfrm>
            <a:off x="12875397" y="1268826"/>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 name="Google Shape;170;p11"/>
          <p:cNvPicPr preferRelativeResize="0"/>
          <p:nvPr/>
        </p:nvPicPr>
        <p:blipFill>
          <a:blip r:embed="rId3">
            <a:alphaModFix/>
          </a:blip>
          <a:stretch>
            <a:fillRect/>
          </a:stretch>
        </p:blipFill>
        <p:spPr>
          <a:xfrm>
            <a:off x="9144000" y="2642200"/>
            <a:ext cx="7523802" cy="5811899"/>
          </a:xfrm>
          <a:prstGeom prst="rect">
            <a:avLst/>
          </a:prstGeom>
          <a:noFill/>
          <a:ln>
            <a:noFill/>
          </a:ln>
        </p:spPr>
      </p:pic>
      <p:sp>
        <p:nvSpPr>
          <p:cNvPr id="171" name="Google Shape;171;p11"/>
          <p:cNvSpPr/>
          <p:nvPr/>
        </p:nvSpPr>
        <p:spPr>
          <a:xfrm rot="10800000">
            <a:off x="2706" y="3874"/>
            <a:ext cx="5409897" cy="7745475"/>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 name="Google Shape;172;p11"/>
          <p:cNvGrpSpPr/>
          <p:nvPr/>
        </p:nvGrpSpPr>
        <p:grpSpPr>
          <a:xfrm>
            <a:off x="16808611" y="1618902"/>
            <a:ext cx="3086100" cy="749464"/>
            <a:chOff x="0" y="-38100"/>
            <a:chExt cx="812800" cy="197390"/>
          </a:xfrm>
        </p:grpSpPr>
        <p:sp>
          <p:nvSpPr>
            <p:cNvPr id="173" name="Google Shape;173;p11"/>
            <p:cNvSpPr/>
            <p:nvPr/>
          </p:nvSpPr>
          <p:spPr>
            <a:xfrm>
              <a:off x="0" y="0"/>
              <a:ext cx="812800" cy="159290"/>
            </a:xfrm>
            <a:custGeom>
              <a:rect b="b" l="l" r="r" t="t"/>
              <a:pathLst>
                <a:path extrusionOk="0" h="159290" w="812800">
                  <a:moveTo>
                    <a:pt x="79645" y="0"/>
                  </a:moveTo>
                  <a:lnTo>
                    <a:pt x="733155" y="0"/>
                  </a:lnTo>
                  <a:cubicBezTo>
                    <a:pt x="777142" y="0"/>
                    <a:pt x="812800" y="35658"/>
                    <a:pt x="812800" y="79645"/>
                  </a:cubicBezTo>
                  <a:lnTo>
                    <a:pt x="812800" y="79645"/>
                  </a:lnTo>
                  <a:cubicBezTo>
                    <a:pt x="812800" y="100768"/>
                    <a:pt x="804409" y="121026"/>
                    <a:pt x="789473" y="135962"/>
                  </a:cubicBezTo>
                  <a:cubicBezTo>
                    <a:pt x="774536" y="150898"/>
                    <a:pt x="754278" y="159290"/>
                    <a:pt x="733155" y="159290"/>
                  </a:cubicBezTo>
                  <a:lnTo>
                    <a:pt x="79645" y="159290"/>
                  </a:lnTo>
                  <a:cubicBezTo>
                    <a:pt x="35658" y="159290"/>
                    <a:pt x="0" y="123631"/>
                    <a:pt x="0" y="79645"/>
                  </a:cubicBezTo>
                  <a:lnTo>
                    <a:pt x="0" y="79645"/>
                  </a:lnTo>
                  <a:cubicBezTo>
                    <a:pt x="0" y="35658"/>
                    <a:pt x="35658" y="0"/>
                    <a:pt x="79645"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txBox="1"/>
            <p:nvPr/>
          </p:nvSpPr>
          <p:spPr>
            <a:xfrm>
              <a:off x="0" y="-38100"/>
              <a:ext cx="812800" cy="1973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11"/>
          <p:cNvGrpSpPr/>
          <p:nvPr/>
        </p:nvGrpSpPr>
        <p:grpSpPr>
          <a:xfrm>
            <a:off x="11331978" y="1867394"/>
            <a:ext cx="397142" cy="397142"/>
            <a:chOff x="0" y="0"/>
            <a:chExt cx="812800" cy="812800"/>
          </a:xfrm>
        </p:grpSpPr>
        <p:sp>
          <p:nvSpPr>
            <p:cNvPr id="176" name="Google Shape;17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1"/>
          <p:cNvGrpSpPr/>
          <p:nvPr/>
        </p:nvGrpSpPr>
        <p:grpSpPr>
          <a:xfrm>
            <a:off x="11923697" y="1867394"/>
            <a:ext cx="397142" cy="397142"/>
            <a:chOff x="0" y="0"/>
            <a:chExt cx="812800" cy="812800"/>
          </a:xfrm>
        </p:grpSpPr>
        <p:sp>
          <p:nvSpPr>
            <p:cNvPr id="179" name="Google Shape;17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1"/>
          <p:cNvGrpSpPr/>
          <p:nvPr/>
        </p:nvGrpSpPr>
        <p:grpSpPr>
          <a:xfrm>
            <a:off x="15745297" y="8730372"/>
            <a:ext cx="575604" cy="575604"/>
            <a:chOff x="0" y="0"/>
            <a:chExt cx="812800" cy="812800"/>
          </a:xfrm>
        </p:grpSpPr>
        <p:sp>
          <p:nvSpPr>
            <p:cNvPr id="182" name="Google Shape;18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1"/>
          <p:cNvGrpSpPr/>
          <p:nvPr/>
        </p:nvGrpSpPr>
        <p:grpSpPr>
          <a:xfrm>
            <a:off x="1286315" y="9305977"/>
            <a:ext cx="575604" cy="575604"/>
            <a:chOff x="0" y="0"/>
            <a:chExt cx="812800" cy="812800"/>
          </a:xfrm>
        </p:grpSpPr>
        <p:sp>
          <p:nvSpPr>
            <p:cNvPr id="185" name="Google Shape;18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11"/>
          <p:cNvGrpSpPr/>
          <p:nvPr/>
        </p:nvGrpSpPr>
        <p:grpSpPr>
          <a:xfrm>
            <a:off x="1028700" y="6781198"/>
            <a:ext cx="1809315" cy="968151"/>
            <a:chOff x="0" y="-38100"/>
            <a:chExt cx="476527" cy="254986"/>
          </a:xfrm>
        </p:grpSpPr>
        <p:sp>
          <p:nvSpPr>
            <p:cNvPr id="188" name="Google Shape;188;p11"/>
            <p:cNvSpPr/>
            <p:nvPr/>
          </p:nvSpPr>
          <p:spPr>
            <a:xfrm>
              <a:off x="0" y="0"/>
              <a:ext cx="476527" cy="216886"/>
            </a:xfrm>
            <a:custGeom>
              <a:rect b="b" l="l" r="r" t="t"/>
              <a:pathLst>
                <a:path extrusionOk="0" h="216886" w="476527">
                  <a:moveTo>
                    <a:pt x="64184" y="0"/>
                  </a:moveTo>
                  <a:lnTo>
                    <a:pt x="412344" y="0"/>
                  </a:lnTo>
                  <a:cubicBezTo>
                    <a:pt x="447791" y="0"/>
                    <a:pt x="476527" y="28736"/>
                    <a:pt x="476527" y="64184"/>
                  </a:cubicBezTo>
                  <a:lnTo>
                    <a:pt x="476527" y="152702"/>
                  </a:lnTo>
                  <a:cubicBezTo>
                    <a:pt x="476527" y="188150"/>
                    <a:pt x="447791" y="216886"/>
                    <a:pt x="412344" y="216886"/>
                  </a:cubicBezTo>
                  <a:lnTo>
                    <a:pt x="64184" y="216886"/>
                  </a:lnTo>
                  <a:cubicBezTo>
                    <a:pt x="28736" y="216886"/>
                    <a:pt x="0" y="188150"/>
                    <a:pt x="0" y="152702"/>
                  </a:cubicBezTo>
                  <a:lnTo>
                    <a:pt x="0" y="64184"/>
                  </a:lnTo>
                  <a:cubicBezTo>
                    <a:pt x="0" y="28736"/>
                    <a:pt x="28736" y="0"/>
                    <a:pt x="64184"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txBox="1"/>
            <p:nvPr/>
          </p:nvSpPr>
          <p:spPr>
            <a:xfrm>
              <a:off x="0" y="-38100"/>
              <a:ext cx="476527" cy="25498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0" name="Google Shape;190;p11"/>
          <p:cNvCxnSpPr/>
          <p:nvPr/>
        </p:nvCxnSpPr>
        <p:spPr>
          <a:xfrm>
            <a:off x="0" y="8682696"/>
            <a:ext cx="6492240" cy="0"/>
          </a:xfrm>
          <a:prstGeom prst="straightConnector1">
            <a:avLst/>
          </a:prstGeom>
          <a:noFill/>
          <a:ln cap="flat" cmpd="sng" w="19050">
            <a:solidFill>
              <a:srgbClr val="FFFFFF"/>
            </a:solidFill>
            <a:prstDash val="solid"/>
            <a:round/>
            <a:headEnd len="sm" w="sm" type="none"/>
            <a:tailEnd len="sm" w="sm" type="none"/>
          </a:ln>
        </p:spPr>
      </p:cxnSp>
      <p:cxnSp>
        <p:nvCxnSpPr>
          <p:cNvPr id="191" name="Google Shape;191;p11"/>
          <p:cNvCxnSpPr/>
          <p:nvPr/>
        </p:nvCxnSpPr>
        <p:spPr>
          <a:xfrm>
            <a:off x="3127974" y="9046749"/>
            <a:ext cx="6492240" cy="0"/>
          </a:xfrm>
          <a:prstGeom prst="straightConnector1">
            <a:avLst/>
          </a:prstGeom>
          <a:noFill/>
          <a:ln cap="flat" cmpd="sng" w="19050">
            <a:solidFill>
              <a:srgbClr val="FFFFFF"/>
            </a:solidFill>
            <a:prstDash val="solid"/>
            <a:round/>
            <a:headEnd len="sm" w="sm" type="none"/>
            <a:tailEnd len="sm" w="sm" type="none"/>
          </a:ln>
        </p:spPr>
      </p:cxnSp>
      <p:cxnSp>
        <p:nvCxnSpPr>
          <p:cNvPr id="192" name="Google Shape;192;p11"/>
          <p:cNvCxnSpPr/>
          <p:nvPr/>
        </p:nvCxnSpPr>
        <p:spPr>
          <a:xfrm rot="10800000">
            <a:off x="17899526" y="3874674"/>
            <a:ext cx="0" cy="4059849"/>
          </a:xfrm>
          <a:prstGeom prst="straightConnector1">
            <a:avLst/>
          </a:prstGeom>
          <a:noFill/>
          <a:ln cap="flat" cmpd="sng" w="19050">
            <a:solidFill>
              <a:srgbClr val="FED007"/>
            </a:solidFill>
            <a:prstDash val="solid"/>
            <a:round/>
            <a:headEnd len="sm" w="sm" type="none"/>
            <a:tailEnd len="sm" w="sm" type="none"/>
          </a:ln>
        </p:spPr>
      </p:cxnSp>
      <p:cxnSp>
        <p:nvCxnSpPr>
          <p:cNvPr id="193" name="Google Shape;193;p11"/>
          <p:cNvCxnSpPr/>
          <p:nvPr/>
        </p:nvCxnSpPr>
        <p:spPr>
          <a:xfrm rot="10800000">
            <a:off x="17528051" y="5198451"/>
            <a:ext cx="0" cy="4059849"/>
          </a:xfrm>
          <a:prstGeom prst="straightConnector1">
            <a:avLst/>
          </a:prstGeom>
          <a:noFill/>
          <a:ln cap="flat" cmpd="sng" w="19050">
            <a:solidFill>
              <a:srgbClr val="FED007"/>
            </a:solidFill>
            <a:prstDash val="solid"/>
            <a:round/>
            <a:headEnd len="sm" w="sm" type="none"/>
            <a:tailEnd len="sm" w="sm" type="none"/>
          </a:ln>
        </p:spPr>
      </p:cxnSp>
      <p:sp>
        <p:nvSpPr>
          <p:cNvPr id="194" name="Google Shape;194;p11"/>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4">
              <a:alphaModFix/>
            </a:blip>
            <a:stretch>
              <a:fillRect b="0" l="0" r="0" t="0"/>
            </a:stretch>
          </a:blipFill>
          <a:ln>
            <a:noFill/>
          </a:ln>
        </p:spPr>
      </p:sp>
      <p:sp>
        <p:nvSpPr>
          <p:cNvPr id="195" name="Google Shape;195;p11"/>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96" name="Google Shape;196;p11"/>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97" name="Google Shape;197;p11"/>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98" name="Google Shape;198;p11"/>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99" name="Google Shape;199;p11"/>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200" name="Google Shape;200;p11"/>
          <p:cNvSpPr txBox="1"/>
          <p:nvPr/>
        </p:nvSpPr>
        <p:spPr>
          <a:xfrm>
            <a:off x="1028700" y="2623142"/>
            <a:ext cx="7676700" cy="177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510" u="none" cap="none" strike="noStrike">
                <a:solidFill>
                  <a:srgbClr val="FED007"/>
                </a:solidFill>
                <a:latin typeface="Anton"/>
                <a:ea typeface="Anton"/>
                <a:cs typeface="Anton"/>
                <a:sym typeface="Anton"/>
              </a:rPr>
              <a:t>Smart Action </a:t>
            </a:r>
            <a:endParaRPr/>
          </a:p>
        </p:txBody>
      </p:sp>
      <p:sp>
        <p:nvSpPr>
          <p:cNvPr id="201" name="Google Shape;201;p11"/>
          <p:cNvSpPr txBox="1"/>
          <p:nvPr/>
        </p:nvSpPr>
        <p:spPr>
          <a:xfrm>
            <a:off x="1028700" y="4121425"/>
            <a:ext cx="7676700" cy="177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510" u="none" cap="none" strike="noStrike">
                <a:solidFill>
                  <a:srgbClr val="FFFFFF"/>
                </a:solidFill>
                <a:latin typeface="Anton"/>
                <a:ea typeface="Anton"/>
                <a:cs typeface="Anton"/>
                <a:sym typeface="Anton"/>
              </a:rPr>
              <a:t>Plan </a:t>
            </a:r>
            <a:endParaRPr/>
          </a:p>
        </p:txBody>
      </p:sp>
      <p:sp>
        <p:nvSpPr>
          <p:cNvPr id="202" name="Google Shape;202;p11"/>
          <p:cNvSpPr txBox="1"/>
          <p:nvPr/>
        </p:nvSpPr>
        <p:spPr>
          <a:xfrm>
            <a:off x="1028700" y="5861600"/>
            <a:ext cx="6726600" cy="81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600" u="none" cap="none" strike="noStrike">
                <a:solidFill>
                  <a:srgbClr val="FFFFFF"/>
                </a:solidFill>
                <a:latin typeface="Montserrat"/>
                <a:ea typeface="Montserrat"/>
                <a:cs typeface="Montserrat"/>
                <a:sym typeface="Montserrat"/>
              </a:rPr>
              <a:t>Designing an Effective Smart Action Plan: A Strategic Framework for Achieving Measurable Goals and Driving Results through Structured Implementation.</a:t>
            </a:r>
            <a:endParaRPr/>
          </a:p>
        </p:txBody>
      </p:sp>
      <p:sp>
        <p:nvSpPr>
          <p:cNvPr id="203" name="Google Shape;203;p11"/>
          <p:cNvSpPr txBox="1"/>
          <p:nvPr/>
        </p:nvSpPr>
        <p:spPr>
          <a:xfrm>
            <a:off x="1279088" y="7035979"/>
            <a:ext cx="17493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000" u="none" cap="none" strike="noStrike">
                <a:solidFill>
                  <a:srgbClr val="1E1E1E"/>
                </a:solidFill>
                <a:latin typeface="Anton"/>
                <a:ea typeface="Anton"/>
                <a:cs typeface="Anton"/>
                <a:sym typeface="Anton"/>
              </a:rPr>
              <a:t>SLIDES</a:t>
            </a:r>
            <a:endParaRPr/>
          </a:p>
        </p:txBody>
      </p:sp>
      <p:pic>
        <p:nvPicPr>
          <p:cNvPr id="204" name="Google Shape;204;p11"/>
          <p:cNvPicPr preferRelativeResize="0"/>
          <p:nvPr/>
        </p:nvPicPr>
        <p:blipFill>
          <a:blip r:embed="rId5">
            <a:alphaModFix/>
          </a:blip>
          <a:stretch>
            <a:fillRect/>
          </a:stretch>
        </p:blipFill>
        <p:spPr>
          <a:xfrm>
            <a:off x="8982350" y="2298200"/>
            <a:ext cx="1181431" cy="113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474" name="Shape 474"/>
        <p:cNvGrpSpPr/>
        <p:nvPr/>
      </p:nvGrpSpPr>
      <p:grpSpPr>
        <a:xfrm>
          <a:off x="0" y="0"/>
          <a:ext cx="0" cy="0"/>
          <a:chOff x="0" y="0"/>
          <a:chExt cx="0" cy="0"/>
        </a:xfrm>
      </p:grpSpPr>
      <p:sp>
        <p:nvSpPr>
          <p:cNvPr id="475" name="Google Shape;475;p20"/>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grpSp>
        <p:nvGrpSpPr>
          <p:cNvPr id="476" name="Google Shape;476;p20"/>
          <p:cNvGrpSpPr/>
          <p:nvPr/>
        </p:nvGrpSpPr>
        <p:grpSpPr>
          <a:xfrm rot="-5400000">
            <a:off x="-441402" y="5038389"/>
            <a:ext cx="5924307" cy="3522947"/>
            <a:chOff x="0" y="-38100"/>
            <a:chExt cx="837776" cy="498192"/>
          </a:xfrm>
        </p:grpSpPr>
        <p:sp>
          <p:nvSpPr>
            <p:cNvPr id="477" name="Google Shape;477;p20"/>
            <p:cNvSpPr/>
            <p:nvPr/>
          </p:nvSpPr>
          <p:spPr>
            <a:xfrm>
              <a:off x="0" y="0"/>
              <a:ext cx="837776" cy="460092"/>
            </a:xfrm>
            <a:custGeom>
              <a:rect b="b" l="l" r="r" t="t"/>
              <a:pathLst>
                <a:path extrusionOk="0" h="460092" w="837776">
                  <a:moveTo>
                    <a:pt x="634576" y="0"/>
                  </a:moveTo>
                  <a:cubicBezTo>
                    <a:pt x="746800" y="0"/>
                    <a:pt x="837776" y="102995"/>
                    <a:pt x="837776" y="230046"/>
                  </a:cubicBezTo>
                  <a:cubicBezTo>
                    <a:pt x="837776" y="357097"/>
                    <a:pt x="746800" y="460092"/>
                    <a:pt x="634576" y="460092"/>
                  </a:cubicBezTo>
                  <a:lnTo>
                    <a:pt x="203200" y="460092"/>
                  </a:lnTo>
                  <a:cubicBezTo>
                    <a:pt x="90976" y="460092"/>
                    <a:pt x="0" y="357097"/>
                    <a:pt x="0" y="230046"/>
                  </a:cubicBezTo>
                  <a:cubicBezTo>
                    <a:pt x="0" y="102995"/>
                    <a:pt x="90976" y="0"/>
                    <a:pt x="2032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0"/>
            <p:cNvSpPr txBox="1"/>
            <p:nvPr/>
          </p:nvSpPr>
          <p:spPr>
            <a:xfrm>
              <a:off x="0" y="-38100"/>
              <a:ext cx="837776" cy="4981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20"/>
          <p:cNvGrpSpPr/>
          <p:nvPr/>
        </p:nvGrpSpPr>
        <p:grpSpPr>
          <a:xfrm rot="-5400000">
            <a:off x="6065646" y="5038389"/>
            <a:ext cx="5924307" cy="3522947"/>
            <a:chOff x="0" y="-38100"/>
            <a:chExt cx="837776" cy="498192"/>
          </a:xfrm>
        </p:grpSpPr>
        <p:sp>
          <p:nvSpPr>
            <p:cNvPr id="480" name="Google Shape;480;p20"/>
            <p:cNvSpPr/>
            <p:nvPr/>
          </p:nvSpPr>
          <p:spPr>
            <a:xfrm>
              <a:off x="0" y="0"/>
              <a:ext cx="837776" cy="460092"/>
            </a:xfrm>
            <a:custGeom>
              <a:rect b="b" l="l" r="r" t="t"/>
              <a:pathLst>
                <a:path extrusionOk="0" h="460092" w="837776">
                  <a:moveTo>
                    <a:pt x="634576" y="0"/>
                  </a:moveTo>
                  <a:cubicBezTo>
                    <a:pt x="746800" y="0"/>
                    <a:pt x="837776" y="102995"/>
                    <a:pt x="837776" y="230046"/>
                  </a:cubicBezTo>
                  <a:cubicBezTo>
                    <a:pt x="837776" y="357097"/>
                    <a:pt x="746800" y="460092"/>
                    <a:pt x="634576" y="460092"/>
                  </a:cubicBezTo>
                  <a:lnTo>
                    <a:pt x="203200" y="460092"/>
                  </a:lnTo>
                  <a:cubicBezTo>
                    <a:pt x="90976" y="460092"/>
                    <a:pt x="0" y="357097"/>
                    <a:pt x="0" y="230046"/>
                  </a:cubicBezTo>
                  <a:cubicBezTo>
                    <a:pt x="0" y="102995"/>
                    <a:pt x="90976" y="0"/>
                    <a:pt x="2032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txBox="1"/>
            <p:nvPr/>
          </p:nvSpPr>
          <p:spPr>
            <a:xfrm>
              <a:off x="0" y="-38100"/>
              <a:ext cx="837776" cy="4981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2" name="Google Shape;482;p20"/>
          <p:cNvSpPr/>
          <p:nvPr/>
        </p:nvSpPr>
        <p:spPr>
          <a:xfrm>
            <a:off x="15001245" y="0"/>
            <a:ext cx="3659535" cy="7749349"/>
          </a:xfrm>
          <a:custGeom>
            <a:rect b="b" l="l" r="r" t="t"/>
            <a:pathLst>
              <a:path extrusionOk="0" h="19608798" w="9260014">
                <a:moveTo>
                  <a:pt x="5566001" y="0"/>
                </a:moveTo>
                <a:lnTo>
                  <a:pt x="9260014" y="0"/>
                </a:lnTo>
                <a:lnTo>
                  <a:pt x="9260014" y="19608798"/>
                </a:lnTo>
                <a:lnTo>
                  <a:pt x="0" y="19608798"/>
                </a:lnTo>
                <a:lnTo>
                  <a:pt x="0" y="9822220"/>
                </a:lnTo>
                <a:cubicBezTo>
                  <a:pt x="0" y="4397113"/>
                  <a:pt x="2491731" y="0"/>
                  <a:pt x="5566001"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3" name="Google Shape;483;p20"/>
          <p:cNvGrpSpPr/>
          <p:nvPr/>
        </p:nvGrpSpPr>
        <p:grpSpPr>
          <a:xfrm>
            <a:off x="17117730" y="1523010"/>
            <a:ext cx="3086100" cy="749464"/>
            <a:chOff x="0" y="-38100"/>
            <a:chExt cx="812800" cy="197390"/>
          </a:xfrm>
        </p:grpSpPr>
        <p:sp>
          <p:nvSpPr>
            <p:cNvPr id="484" name="Google Shape;484;p20"/>
            <p:cNvSpPr/>
            <p:nvPr/>
          </p:nvSpPr>
          <p:spPr>
            <a:xfrm>
              <a:off x="0" y="0"/>
              <a:ext cx="812800" cy="159290"/>
            </a:xfrm>
            <a:custGeom>
              <a:rect b="b" l="l" r="r" t="t"/>
              <a:pathLst>
                <a:path extrusionOk="0" h="159290" w="812800">
                  <a:moveTo>
                    <a:pt x="79645" y="0"/>
                  </a:moveTo>
                  <a:lnTo>
                    <a:pt x="733155" y="0"/>
                  </a:lnTo>
                  <a:cubicBezTo>
                    <a:pt x="777142" y="0"/>
                    <a:pt x="812800" y="35658"/>
                    <a:pt x="812800" y="79645"/>
                  </a:cubicBezTo>
                  <a:lnTo>
                    <a:pt x="812800" y="79645"/>
                  </a:lnTo>
                  <a:cubicBezTo>
                    <a:pt x="812800" y="100768"/>
                    <a:pt x="804409" y="121026"/>
                    <a:pt x="789473" y="135962"/>
                  </a:cubicBezTo>
                  <a:cubicBezTo>
                    <a:pt x="774536" y="150898"/>
                    <a:pt x="754278" y="159290"/>
                    <a:pt x="733155" y="159290"/>
                  </a:cubicBezTo>
                  <a:lnTo>
                    <a:pt x="79645" y="159290"/>
                  </a:lnTo>
                  <a:cubicBezTo>
                    <a:pt x="35658" y="159290"/>
                    <a:pt x="0" y="123631"/>
                    <a:pt x="0" y="79645"/>
                  </a:cubicBezTo>
                  <a:lnTo>
                    <a:pt x="0" y="79645"/>
                  </a:lnTo>
                  <a:cubicBezTo>
                    <a:pt x="0" y="35658"/>
                    <a:pt x="35658" y="0"/>
                    <a:pt x="79645"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
            <p:cNvSpPr txBox="1"/>
            <p:nvPr/>
          </p:nvSpPr>
          <p:spPr>
            <a:xfrm>
              <a:off x="0" y="-38100"/>
              <a:ext cx="812800" cy="1973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20"/>
          <p:cNvGrpSpPr/>
          <p:nvPr/>
        </p:nvGrpSpPr>
        <p:grpSpPr>
          <a:xfrm rot="-5400000">
            <a:off x="12572694" y="5038389"/>
            <a:ext cx="5924307" cy="3522947"/>
            <a:chOff x="0" y="-38100"/>
            <a:chExt cx="837776" cy="498192"/>
          </a:xfrm>
        </p:grpSpPr>
        <p:sp>
          <p:nvSpPr>
            <p:cNvPr id="487" name="Google Shape;487;p20"/>
            <p:cNvSpPr/>
            <p:nvPr/>
          </p:nvSpPr>
          <p:spPr>
            <a:xfrm>
              <a:off x="0" y="0"/>
              <a:ext cx="837776" cy="460092"/>
            </a:xfrm>
            <a:custGeom>
              <a:rect b="b" l="l" r="r" t="t"/>
              <a:pathLst>
                <a:path extrusionOk="0" h="460092" w="837776">
                  <a:moveTo>
                    <a:pt x="634576" y="0"/>
                  </a:moveTo>
                  <a:cubicBezTo>
                    <a:pt x="746800" y="0"/>
                    <a:pt x="837776" y="102995"/>
                    <a:pt x="837776" y="230046"/>
                  </a:cubicBezTo>
                  <a:cubicBezTo>
                    <a:pt x="837776" y="357097"/>
                    <a:pt x="746800" y="460092"/>
                    <a:pt x="634576" y="460092"/>
                  </a:cubicBezTo>
                  <a:lnTo>
                    <a:pt x="203200" y="460092"/>
                  </a:lnTo>
                  <a:cubicBezTo>
                    <a:pt x="90976" y="460092"/>
                    <a:pt x="0" y="357097"/>
                    <a:pt x="0" y="230046"/>
                  </a:cubicBezTo>
                  <a:cubicBezTo>
                    <a:pt x="0" y="102995"/>
                    <a:pt x="90976" y="0"/>
                    <a:pt x="2032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txBox="1"/>
            <p:nvPr/>
          </p:nvSpPr>
          <p:spPr>
            <a:xfrm>
              <a:off x="0" y="-38100"/>
              <a:ext cx="837776" cy="4981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0"/>
          <p:cNvGrpSpPr/>
          <p:nvPr/>
        </p:nvGrpSpPr>
        <p:grpSpPr>
          <a:xfrm>
            <a:off x="3940639" y="3491238"/>
            <a:ext cx="3527266" cy="6270779"/>
            <a:chOff x="-359230" y="0"/>
            <a:chExt cx="4703021" cy="8361038"/>
          </a:xfrm>
        </p:grpSpPr>
        <p:grpSp>
          <p:nvGrpSpPr>
            <p:cNvPr id="490" name="Google Shape;490;p20"/>
            <p:cNvGrpSpPr/>
            <p:nvPr/>
          </p:nvGrpSpPr>
          <p:grpSpPr>
            <a:xfrm rot="-5400000">
              <a:off x="-1960137" y="2062869"/>
              <a:ext cx="7899076" cy="4697262"/>
              <a:chOff x="0" y="-38100"/>
              <a:chExt cx="837776" cy="498192"/>
            </a:xfrm>
          </p:grpSpPr>
          <p:sp>
            <p:nvSpPr>
              <p:cNvPr id="491" name="Google Shape;491;p20"/>
              <p:cNvSpPr/>
              <p:nvPr/>
            </p:nvSpPr>
            <p:spPr>
              <a:xfrm>
                <a:off x="0" y="0"/>
                <a:ext cx="837776" cy="460092"/>
              </a:xfrm>
              <a:custGeom>
                <a:rect b="b" l="l" r="r" t="t"/>
                <a:pathLst>
                  <a:path extrusionOk="0" h="460092" w="837776">
                    <a:moveTo>
                      <a:pt x="634576" y="0"/>
                    </a:moveTo>
                    <a:cubicBezTo>
                      <a:pt x="746800" y="0"/>
                      <a:pt x="837776" y="102995"/>
                      <a:pt x="837776" y="230046"/>
                    </a:cubicBezTo>
                    <a:cubicBezTo>
                      <a:pt x="837776" y="357097"/>
                      <a:pt x="746800" y="460092"/>
                      <a:pt x="634576" y="460092"/>
                    </a:cubicBezTo>
                    <a:lnTo>
                      <a:pt x="203200" y="460092"/>
                    </a:lnTo>
                    <a:cubicBezTo>
                      <a:pt x="90976" y="460092"/>
                      <a:pt x="0" y="357097"/>
                      <a:pt x="0" y="230046"/>
                    </a:cubicBezTo>
                    <a:cubicBezTo>
                      <a:pt x="0" y="102995"/>
                      <a:pt x="90976" y="0"/>
                      <a:pt x="2032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txBox="1"/>
              <p:nvPr/>
            </p:nvSpPr>
            <p:spPr>
              <a:xfrm>
                <a:off x="0" y="-38100"/>
                <a:ext cx="837776" cy="4981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20"/>
            <p:cNvGrpSpPr/>
            <p:nvPr/>
          </p:nvGrpSpPr>
          <p:grpSpPr>
            <a:xfrm rot="-5400000">
              <a:off x="-274773" y="-78699"/>
              <a:ext cx="4539865" cy="4697262"/>
              <a:chOff x="0" y="-38100"/>
              <a:chExt cx="481498" cy="498192"/>
            </a:xfrm>
          </p:grpSpPr>
          <p:sp>
            <p:nvSpPr>
              <p:cNvPr id="494" name="Google Shape;494;p20"/>
              <p:cNvSpPr/>
              <p:nvPr/>
            </p:nvSpPr>
            <p:spPr>
              <a:xfrm>
                <a:off x="0" y="0"/>
                <a:ext cx="481498" cy="460092"/>
              </a:xfrm>
              <a:custGeom>
                <a:rect b="b" l="l" r="r" t="t"/>
                <a:pathLst>
                  <a:path extrusionOk="0" h="460092" w="481498">
                    <a:moveTo>
                      <a:pt x="278298" y="0"/>
                    </a:moveTo>
                    <a:cubicBezTo>
                      <a:pt x="390522" y="0"/>
                      <a:pt x="481498" y="102995"/>
                      <a:pt x="481498" y="230046"/>
                    </a:cubicBezTo>
                    <a:cubicBezTo>
                      <a:pt x="481498" y="357097"/>
                      <a:pt x="390522" y="460092"/>
                      <a:pt x="278298" y="460092"/>
                    </a:cubicBezTo>
                    <a:lnTo>
                      <a:pt x="203200" y="460092"/>
                    </a:lnTo>
                    <a:cubicBezTo>
                      <a:pt x="90976" y="460092"/>
                      <a:pt x="0" y="357097"/>
                      <a:pt x="0" y="230046"/>
                    </a:cubicBezTo>
                    <a:cubicBezTo>
                      <a:pt x="0" y="102995"/>
                      <a:pt x="90976" y="0"/>
                      <a:pt x="203200" y="0"/>
                    </a:cubicBezTo>
                    <a:close/>
                  </a:path>
                </a:pathLst>
              </a:custGeom>
              <a:solidFill>
                <a:srgbClr val="1E1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
              <p:cNvSpPr txBox="1"/>
              <p:nvPr/>
            </p:nvSpPr>
            <p:spPr>
              <a:xfrm>
                <a:off x="0" y="-38100"/>
                <a:ext cx="481498" cy="4981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20"/>
            <p:cNvGrpSpPr/>
            <p:nvPr/>
          </p:nvGrpSpPr>
          <p:grpSpPr>
            <a:xfrm>
              <a:off x="551858" y="841373"/>
              <a:ext cx="3234316" cy="3234316"/>
              <a:chOff x="0" y="0"/>
              <a:chExt cx="812800" cy="812800"/>
            </a:xfrm>
          </p:grpSpPr>
          <p:sp>
            <p:nvSpPr>
              <p:cNvPr id="497" name="Google Shape;49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99" name="Google Shape;499;p20"/>
          <p:cNvGrpSpPr/>
          <p:nvPr/>
        </p:nvGrpSpPr>
        <p:grpSpPr>
          <a:xfrm>
            <a:off x="10519850" y="3390864"/>
            <a:ext cx="3522947" cy="6371152"/>
            <a:chOff x="-359230" y="0"/>
            <a:chExt cx="4697262" cy="8494869"/>
          </a:xfrm>
        </p:grpSpPr>
        <p:grpSp>
          <p:nvGrpSpPr>
            <p:cNvPr id="500" name="Google Shape;500;p20"/>
            <p:cNvGrpSpPr/>
            <p:nvPr/>
          </p:nvGrpSpPr>
          <p:grpSpPr>
            <a:xfrm rot="-5400000">
              <a:off x="-1960137" y="2196700"/>
              <a:ext cx="7899076" cy="4697262"/>
              <a:chOff x="0" y="-38100"/>
              <a:chExt cx="837776" cy="498192"/>
            </a:xfrm>
          </p:grpSpPr>
          <p:sp>
            <p:nvSpPr>
              <p:cNvPr id="501" name="Google Shape;501;p20"/>
              <p:cNvSpPr/>
              <p:nvPr/>
            </p:nvSpPr>
            <p:spPr>
              <a:xfrm>
                <a:off x="0" y="0"/>
                <a:ext cx="837776" cy="460092"/>
              </a:xfrm>
              <a:custGeom>
                <a:rect b="b" l="l" r="r" t="t"/>
                <a:pathLst>
                  <a:path extrusionOk="0" h="460092" w="837776">
                    <a:moveTo>
                      <a:pt x="634576" y="0"/>
                    </a:moveTo>
                    <a:cubicBezTo>
                      <a:pt x="746800" y="0"/>
                      <a:pt x="837776" y="102995"/>
                      <a:pt x="837776" y="230046"/>
                    </a:cubicBezTo>
                    <a:cubicBezTo>
                      <a:pt x="837776" y="357097"/>
                      <a:pt x="746800" y="460092"/>
                      <a:pt x="634576" y="460092"/>
                    </a:cubicBezTo>
                    <a:lnTo>
                      <a:pt x="203200" y="460092"/>
                    </a:lnTo>
                    <a:cubicBezTo>
                      <a:pt x="90976" y="460092"/>
                      <a:pt x="0" y="357097"/>
                      <a:pt x="0" y="230046"/>
                    </a:cubicBezTo>
                    <a:cubicBezTo>
                      <a:pt x="0" y="102995"/>
                      <a:pt x="90976" y="0"/>
                      <a:pt x="2032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0"/>
              <p:cNvSpPr txBox="1"/>
              <p:nvPr/>
            </p:nvSpPr>
            <p:spPr>
              <a:xfrm>
                <a:off x="0" y="-38100"/>
                <a:ext cx="837776" cy="4981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20"/>
            <p:cNvGrpSpPr/>
            <p:nvPr/>
          </p:nvGrpSpPr>
          <p:grpSpPr>
            <a:xfrm rot="-5400000">
              <a:off x="-347447" y="-11783"/>
              <a:ext cx="4673696" cy="4697262"/>
              <a:chOff x="0" y="-38100"/>
              <a:chExt cx="495692" cy="498192"/>
            </a:xfrm>
          </p:grpSpPr>
          <p:sp>
            <p:nvSpPr>
              <p:cNvPr id="504" name="Google Shape;504;p20"/>
              <p:cNvSpPr/>
              <p:nvPr/>
            </p:nvSpPr>
            <p:spPr>
              <a:xfrm>
                <a:off x="0" y="0"/>
                <a:ext cx="495692" cy="460092"/>
              </a:xfrm>
              <a:custGeom>
                <a:rect b="b" l="l" r="r" t="t"/>
                <a:pathLst>
                  <a:path extrusionOk="0" h="460092" w="495692">
                    <a:moveTo>
                      <a:pt x="292492" y="0"/>
                    </a:moveTo>
                    <a:cubicBezTo>
                      <a:pt x="404716" y="0"/>
                      <a:pt x="495692" y="102995"/>
                      <a:pt x="495692" y="230046"/>
                    </a:cubicBezTo>
                    <a:cubicBezTo>
                      <a:pt x="495692" y="357097"/>
                      <a:pt x="404716" y="460092"/>
                      <a:pt x="292492" y="460092"/>
                    </a:cubicBezTo>
                    <a:lnTo>
                      <a:pt x="203200" y="460092"/>
                    </a:lnTo>
                    <a:cubicBezTo>
                      <a:pt x="90976" y="460092"/>
                      <a:pt x="0" y="357097"/>
                      <a:pt x="0" y="230046"/>
                    </a:cubicBezTo>
                    <a:cubicBezTo>
                      <a:pt x="0" y="102995"/>
                      <a:pt x="90976" y="0"/>
                      <a:pt x="203200" y="0"/>
                    </a:cubicBezTo>
                    <a:close/>
                  </a:path>
                </a:pathLst>
              </a:custGeom>
              <a:solidFill>
                <a:srgbClr val="1E1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txBox="1"/>
              <p:nvPr/>
            </p:nvSpPr>
            <p:spPr>
              <a:xfrm>
                <a:off x="0" y="-38100"/>
                <a:ext cx="495692" cy="49819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0"/>
            <p:cNvGrpSpPr/>
            <p:nvPr/>
          </p:nvGrpSpPr>
          <p:grpSpPr>
            <a:xfrm>
              <a:off x="609396" y="940602"/>
              <a:ext cx="3234316" cy="3234316"/>
              <a:chOff x="0" y="0"/>
              <a:chExt cx="812800" cy="812800"/>
            </a:xfrm>
          </p:grpSpPr>
          <p:sp>
            <p:nvSpPr>
              <p:cNvPr id="507" name="Google Shape;50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09" name="Google Shape;509;p20"/>
          <p:cNvGrpSpPr/>
          <p:nvPr/>
        </p:nvGrpSpPr>
        <p:grpSpPr>
          <a:xfrm>
            <a:off x="1442594" y="4122268"/>
            <a:ext cx="2425737" cy="2425737"/>
            <a:chOff x="0" y="0"/>
            <a:chExt cx="812800" cy="812800"/>
          </a:xfrm>
        </p:grpSpPr>
        <p:sp>
          <p:nvSpPr>
            <p:cNvPr id="510" name="Google Shape;51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20"/>
          <p:cNvGrpSpPr/>
          <p:nvPr/>
        </p:nvGrpSpPr>
        <p:grpSpPr>
          <a:xfrm>
            <a:off x="7949642" y="4122268"/>
            <a:ext cx="2425737" cy="2425737"/>
            <a:chOff x="0" y="0"/>
            <a:chExt cx="812800" cy="812800"/>
          </a:xfrm>
        </p:grpSpPr>
        <p:sp>
          <p:nvSpPr>
            <p:cNvPr id="513" name="Google Shape;51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20"/>
          <p:cNvGrpSpPr/>
          <p:nvPr/>
        </p:nvGrpSpPr>
        <p:grpSpPr>
          <a:xfrm>
            <a:off x="14495525" y="4122268"/>
            <a:ext cx="2425737" cy="2425737"/>
            <a:chOff x="0" y="0"/>
            <a:chExt cx="812800" cy="812800"/>
          </a:xfrm>
        </p:grpSpPr>
        <p:sp>
          <p:nvSpPr>
            <p:cNvPr id="516" name="Google Shape;51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20"/>
          <p:cNvGrpSpPr/>
          <p:nvPr/>
        </p:nvGrpSpPr>
        <p:grpSpPr>
          <a:xfrm>
            <a:off x="1028700" y="6849800"/>
            <a:ext cx="3253524" cy="607769"/>
            <a:chOff x="0" y="-38100"/>
            <a:chExt cx="856895" cy="160071"/>
          </a:xfrm>
        </p:grpSpPr>
        <p:sp>
          <p:nvSpPr>
            <p:cNvPr id="519" name="Google Shape;519;p20"/>
            <p:cNvSpPr/>
            <p:nvPr/>
          </p:nvSpPr>
          <p:spPr>
            <a:xfrm>
              <a:off x="0" y="0"/>
              <a:ext cx="856895" cy="121971"/>
            </a:xfrm>
            <a:custGeom>
              <a:rect b="b" l="l" r="r" t="t"/>
              <a:pathLst>
                <a:path extrusionOk="0" h="121971" w="856895">
                  <a:moveTo>
                    <a:pt x="0" y="0"/>
                  </a:moveTo>
                  <a:lnTo>
                    <a:pt x="856895" y="0"/>
                  </a:lnTo>
                  <a:lnTo>
                    <a:pt x="856895" y="121971"/>
                  </a:lnTo>
                  <a:lnTo>
                    <a:pt x="0" y="121971"/>
                  </a:lnTo>
                  <a:close/>
                </a:path>
              </a:pathLst>
            </a:custGeom>
            <a:solidFill>
              <a:srgbClr val="DDB509"/>
            </a:solidFill>
            <a:ln>
              <a:noFill/>
            </a:ln>
          </p:spPr>
        </p:sp>
        <p:sp>
          <p:nvSpPr>
            <p:cNvPr id="520" name="Google Shape;520;p20"/>
            <p:cNvSpPr txBox="1"/>
            <p:nvPr/>
          </p:nvSpPr>
          <p:spPr>
            <a:xfrm>
              <a:off x="0" y="-38100"/>
              <a:ext cx="856895" cy="1600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20"/>
          <p:cNvGrpSpPr/>
          <p:nvPr/>
        </p:nvGrpSpPr>
        <p:grpSpPr>
          <a:xfrm>
            <a:off x="4286543" y="6849800"/>
            <a:ext cx="3253524" cy="607769"/>
            <a:chOff x="0" y="-38100"/>
            <a:chExt cx="856895" cy="160071"/>
          </a:xfrm>
        </p:grpSpPr>
        <p:sp>
          <p:nvSpPr>
            <p:cNvPr id="522" name="Google Shape;522;p20"/>
            <p:cNvSpPr/>
            <p:nvPr/>
          </p:nvSpPr>
          <p:spPr>
            <a:xfrm>
              <a:off x="0" y="0"/>
              <a:ext cx="856895" cy="121971"/>
            </a:xfrm>
            <a:custGeom>
              <a:rect b="b" l="l" r="r" t="t"/>
              <a:pathLst>
                <a:path extrusionOk="0" h="121971" w="856895">
                  <a:moveTo>
                    <a:pt x="0" y="0"/>
                  </a:moveTo>
                  <a:lnTo>
                    <a:pt x="856895" y="0"/>
                  </a:lnTo>
                  <a:lnTo>
                    <a:pt x="856895" y="121971"/>
                  </a:lnTo>
                  <a:lnTo>
                    <a:pt x="0" y="121971"/>
                  </a:lnTo>
                  <a:close/>
                </a:path>
              </a:pathLst>
            </a:custGeom>
            <a:solidFill>
              <a:srgbClr val="DDB509"/>
            </a:solidFill>
            <a:ln>
              <a:noFill/>
            </a:ln>
          </p:spPr>
        </p:sp>
        <p:sp>
          <p:nvSpPr>
            <p:cNvPr id="523" name="Google Shape;523;p20"/>
            <p:cNvSpPr txBox="1"/>
            <p:nvPr/>
          </p:nvSpPr>
          <p:spPr>
            <a:xfrm>
              <a:off x="0" y="-38100"/>
              <a:ext cx="856895" cy="1600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20"/>
          <p:cNvGrpSpPr/>
          <p:nvPr/>
        </p:nvGrpSpPr>
        <p:grpSpPr>
          <a:xfrm>
            <a:off x="7540067" y="6849800"/>
            <a:ext cx="3249206" cy="607769"/>
            <a:chOff x="0" y="-38100"/>
            <a:chExt cx="855758" cy="160071"/>
          </a:xfrm>
        </p:grpSpPr>
        <p:sp>
          <p:nvSpPr>
            <p:cNvPr id="525" name="Google Shape;525;p20"/>
            <p:cNvSpPr/>
            <p:nvPr/>
          </p:nvSpPr>
          <p:spPr>
            <a:xfrm>
              <a:off x="0" y="0"/>
              <a:ext cx="855758" cy="121971"/>
            </a:xfrm>
            <a:custGeom>
              <a:rect b="b" l="l" r="r" t="t"/>
              <a:pathLst>
                <a:path extrusionOk="0" h="121971" w="855758">
                  <a:moveTo>
                    <a:pt x="0" y="0"/>
                  </a:moveTo>
                  <a:lnTo>
                    <a:pt x="855758" y="0"/>
                  </a:lnTo>
                  <a:lnTo>
                    <a:pt x="855758" y="121971"/>
                  </a:lnTo>
                  <a:lnTo>
                    <a:pt x="0" y="121971"/>
                  </a:lnTo>
                  <a:close/>
                </a:path>
              </a:pathLst>
            </a:custGeom>
            <a:solidFill>
              <a:srgbClr val="DDB509"/>
            </a:solidFill>
            <a:ln>
              <a:noFill/>
            </a:ln>
          </p:spPr>
        </p:sp>
        <p:sp>
          <p:nvSpPr>
            <p:cNvPr id="526" name="Google Shape;526;p20"/>
            <p:cNvSpPr txBox="1"/>
            <p:nvPr/>
          </p:nvSpPr>
          <p:spPr>
            <a:xfrm>
              <a:off x="0" y="-38100"/>
              <a:ext cx="855758" cy="1600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20"/>
          <p:cNvGrpSpPr/>
          <p:nvPr/>
        </p:nvGrpSpPr>
        <p:grpSpPr>
          <a:xfrm>
            <a:off x="10798981" y="6849800"/>
            <a:ext cx="3253524" cy="607769"/>
            <a:chOff x="0" y="-38100"/>
            <a:chExt cx="856895" cy="160071"/>
          </a:xfrm>
        </p:grpSpPr>
        <p:sp>
          <p:nvSpPr>
            <p:cNvPr id="528" name="Google Shape;528;p20"/>
            <p:cNvSpPr/>
            <p:nvPr/>
          </p:nvSpPr>
          <p:spPr>
            <a:xfrm>
              <a:off x="0" y="0"/>
              <a:ext cx="856895" cy="121971"/>
            </a:xfrm>
            <a:custGeom>
              <a:rect b="b" l="l" r="r" t="t"/>
              <a:pathLst>
                <a:path extrusionOk="0" h="121971" w="856895">
                  <a:moveTo>
                    <a:pt x="0" y="0"/>
                  </a:moveTo>
                  <a:lnTo>
                    <a:pt x="856895" y="0"/>
                  </a:lnTo>
                  <a:lnTo>
                    <a:pt x="856895" y="121971"/>
                  </a:lnTo>
                  <a:lnTo>
                    <a:pt x="0" y="121971"/>
                  </a:lnTo>
                  <a:close/>
                </a:path>
              </a:pathLst>
            </a:custGeom>
            <a:solidFill>
              <a:srgbClr val="DDB509"/>
            </a:solidFill>
            <a:ln>
              <a:noFill/>
            </a:ln>
          </p:spPr>
        </p:sp>
        <p:sp>
          <p:nvSpPr>
            <p:cNvPr id="529" name="Google Shape;529;p20"/>
            <p:cNvSpPr txBox="1"/>
            <p:nvPr/>
          </p:nvSpPr>
          <p:spPr>
            <a:xfrm>
              <a:off x="0" y="-38100"/>
              <a:ext cx="856895" cy="1600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 name="Google Shape;530;p20"/>
          <p:cNvGrpSpPr/>
          <p:nvPr/>
        </p:nvGrpSpPr>
        <p:grpSpPr>
          <a:xfrm>
            <a:off x="14062214" y="6849800"/>
            <a:ext cx="3234107" cy="607769"/>
            <a:chOff x="0" y="-38100"/>
            <a:chExt cx="851781" cy="160071"/>
          </a:xfrm>
        </p:grpSpPr>
        <p:sp>
          <p:nvSpPr>
            <p:cNvPr id="531" name="Google Shape;531;p20"/>
            <p:cNvSpPr/>
            <p:nvPr/>
          </p:nvSpPr>
          <p:spPr>
            <a:xfrm>
              <a:off x="0" y="0"/>
              <a:ext cx="851781" cy="121971"/>
            </a:xfrm>
            <a:custGeom>
              <a:rect b="b" l="l" r="r" t="t"/>
              <a:pathLst>
                <a:path extrusionOk="0" h="121971" w="851781">
                  <a:moveTo>
                    <a:pt x="0" y="0"/>
                  </a:moveTo>
                  <a:lnTo>
                    <a:pt x="851781" y="0"/>
                  </a:lnTo>
                  <a:lnTo>
                    <a:pt x="851781" y="121971"/>
                  </a:lnTo>
                  <a:lnTo>
                    <a:pt x="0" y="121971"/>
                  </a:lnTo>
                  <a:close/>
                </a:path>
              </a:pathLst>
            </a:custGeom>
            <a:solidFill>
              <a:srgbClr val="DDB509"/>
            </a:solidFill>
            <a:ln>
              <a:noFill/>
            </a:ln>
          </p:spPr>
        </p:sp>
        <p:sp>
          <p:nvSpPr>
            <p:cNvPr id="532" name="Google Shape;532;p20"/>
            <p:cNvSpPr txBox="1"/>
            <p:nvPr/>
          </p:nvSpPr>
          <p:spPr>
            <a:xfrm>
              <a:off x="0" y="-38100"/>
              <a:ext cx="851781" cy="1600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3" name="Google Shape;533;p20"/>
          <p:cNvSpPr txBox="1"/>
          <p:nvPr/>
        </p:nvSpPr>
        <p:spPr>
          <a:xfrm>
            <a:off x="1028700" y="2799610"/>
            <a:ext cx="1232239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the featured statistic.</a:t>
            </a:r>
            <a:endParaRPr/>
          </a:p>
        </p:txBody>
      </p:sp>
      <p:grpSp>
        <p:nvGrpSpPr>
          <p:cNvPr id="534" name="Google Shape;534;p20"/>
          <p:cNvGrpSpPr/>
          <p:nvPr/>
        </p:nvGrpSpPr>
        <p:grpSpPr>
          <a:xfrm>
            <a:off x="13994093" y="1524685"/>
            <a:ext cx="397142" cy="397142"/>
            <a:chOff x="0" y="0"/>
            <a:chExt cx="812800" cy="812800"/>
          </a:xfrm>
        </p:grpSpPr>
        <p:sp>
          <p:nvSpPr>
            <p:cNvPr id="535" name="Google Shape;53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7" name="Google Shape;537;p20"/>
          <p:cNvGrpSpPr/>
          <p:nvPr/>
        </p:nvGrpSpPr>
        <p:grpSpPr>
          <a:xfrm>
            <a:off x="14585812" y="1524685"/>
            <a:ext cx="397142" cy="397142"/>
            <a:chOff x="0" y="0"/>
            <a:chExt cx="812800" cy="812800"/>
          </a:xfrm>
        </p:grpSpPr>
        <p:sp>
          <p:nvSpPr>
            <p:cNvPr id="538" name="Google Shape;53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40" name="Google Shape;540;p20"/>
          <p:cNvCxnSpPr/>
          <p:nvPr/>
        </p:nvCxnSpPr>
        <p:spPr>
          <a:xfrm>
            <a:off x="12162739" y="2665139"/>
            <a:ext cx="4059849" cy="0"/>
          </a:xfrm>
          <a:prstGeom prst="straightConnector1">
            <a:avLst/>
          </a:prstGeom>
          <a:noFill/>
          <a:ln cap="flat" cmpd="sng" w="19050">
            <a:solidFill>
              <a:srgbClr val="FFFFFF"/>
            </a:solidFill>
            <a:prstDash val="solid"/>
            <a:round/>
            <a:headEnd len="sm" w="sm" type="none"/>
            <a:tailEnd len="sm" w="sm" type="none"/>
          </a:ln>
        </p:spPr>
      </p:cxnSp>
      <p:cxnSp>
        <p:nvCxnSpPr>
          <p:cNvPr id="541" name="Google Shape;541;p20"/>
          <p:cNvCxnSpPr/>
          <p:nvPr/>
        </p:nvCxnSpPr>
        <p:spPr>
          <a:xfrm>
            <a:off x="10437540" y="3026305"/>
            <a:ext cx="4059849" cy="0"/>
          </a:xfrm>
          <a:prstGeom prst="straightConnector1">
            <a:avLst/>
          </a:prstGeom>
          <a:noFill/>
          <a:ln cap="flat" cmpd="sng" w="19050">
            <a:solidFill>
              <a:srgbClr val="FFFFFF"/>
            </a:solidFill>
            <a:prstDash val="solid"/>
            <a:round/>
            <a:headEnd len="sm" w="sm" type="none"/>
            <a:tailEnd len="sm" w="sm" type="none"/>
          </a:ln>
        </p:spPr>
      </p:cxnSp>
      <p:sp>
        <p:nvSpPr>
          <p:cNvPr id="542" name="Google Shape;542;p20"/>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543" name="Google Shape;543;p20"/>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544" name="Google Shape;544;p20"/>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545" name="Google Shape;545;p20"/>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546" name="Google Shape;546;p20"/>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547" name="Google Shape;547;p20"/>
          <p:cNvSpPr txBox="1"/>
          <p:nvPr/>
        </p:nvSpPr>
        <p:spPr>
          <a:xfrm>
            <a:off x="1028700" y="1504210"/>
            <a:ext cx="10217620" cy="1333500"/>
          </a:xfrm>
          <a:prstGeom prst="rect">
            <a:avLst/>
          </a:prstGeom>
          <a:noFill/>
          <a:ln>
            <a:noFill/>
          </a:ln>
        </p:spPr>
        <p:txBody>
          <a:bodyPr anchorCtr="0" anchor="t" bIns="0" lIns="0" spcFirstLastPara="1" rIns="0" wrap="square" tIns="0">
            <a:spAutoFit/>
          </a:bodyPr>
          <a:lstStyle/>
          <a:p>
            <a:pPr indent="0" lvl="0" marL="0" marR="0" rtl="0" algn="l">
              <a:lnSpc>
                <a:spcPct val="114988"/>
              </a:lnSpc>
              <a:spcBef>
                <a:spcPts val="0"/>
              </a:spcBef>
              <a:spcAft>
                <a:spcPts val="0"/>
              </a:spcAft>
              <a:buNone/>
            </a:pPr>
            <a:r>
              <a:rPr b="0" i="0" lang="en-US" sz="9000" u="none" cap="none" strike="noStrike">
                <a:solidFill>
                  <a:srgbClr val="FED007"/>
                </a:solidFill>
                <a:latin typeface="Anton"/>
                <a:ea typeface="Anton"/>
                <a:cs typeface="Anton"/>
                <a:sym typeface="Anton"/>
              </a:rPr>
              <a:t>SMART ACTION PLAN </a:t>
            </a:r>
            <a:endParaRPr/>
          </a:p>
        </p:txBody>
      </p:sp>
      <p:sp>
        <p:nvSpPr>
          <p:cNvPr id="548" name="Google Shape;548;p20"/>
          <p:cNvSpPr txBox="1"/>
          <p:nvPr/>
        </p:nvSpPr>
        <p:spPr>
          <a:xfrm>
            <a:off x="2306883" y="4524354"/>
            <a:ext cx="937117" cy="1781178"/>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2000" u="none" cap="none" strike="noStrike">
                <a:solidFill>
                  <a:srgbClr val="1E1E1E"/>
                </a:solidFill>
                <a:latin typeface="Anton"/>
                <a:ea typeface="Anton"/>
                <a:cs typeface="Anton"/>
                <a:sym typeface="Anton"/>
              </a:rPr>
              <a:t>S</a:t>
            </a:r>
            <a:endParaRPr/>
          </a:p>
        </p:txBody>
      </p:sp>
      <p:sp>
        <p:nvSpPr>
          <p:cNvPr id="549" name="Google Shape;549;p20"/>
          <p:cNvSpPr txBox="1"/>
          <p:nvPr/>
        </p:nvSpPr>
        <p:spPr>
          <a:xfrm>
            <a:off x="8775831" y="4468359"/>
            <a:ext cx="937117" cy="1781178"/>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2000" u="none" cap="none" strike="noStrike">
                <a:solidFill>
                  <a:srgbClr val="1E1E1E"/>
                </a:solidFill>
                <a:latin typeface="Anton"/>
                <a:ea typeface="Anton"/>
                <a:cs typeface="Anton"/>
                <a:sym typeface="Anton"/>
              </a:rPr>
              <a:t>A</a:t>
            </a:r>
            <a:endParaRPr/>
          </a:p>
        </p:txBody>
      </p:sp>
      <p:sp>
        <p:nvSpPr>
          <p:cNvPr id="550" name="Google Shape;550;p20"/>
          <p:cNvSpPr txBox="1"/>
          <p:nvPr/>
        </p:nvSpPr>
        <p:spPr>
          <a:xfrm>
            <a:off x="12084068" y="4468359"/>
            <a:ext cx="937117" cy="1781178"/>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2000" u="none" cap="none" strike="noStrike">
                <a:solidFill>
                  <a:srgbClr val="1E1E1E"/>
                </a:solidFill>
                <a:latin typeface="Anton"/>
                <a:ea typeface="Anton"/>
                <a:cs typeface="Anton"/>
                <a:sym typeface="Anton"/>
              </a:rPr>
              <a:t>R</a:t>
            </a:r>
            <a:endParaRPr/>
          </a:p>
        </p:txBody>
      </p:sp>
      <p:sp>
        <p:nvSpPr>
          <p:cNvPr id="551" name="Google Shape;551;p20"/>
          <p:cNvSpPr txBox="1"/>
          <p:nvPr/>
        </p:nvSpPr>
        <p:spPr>
          <a:xfrm>
            <a:off x="15383785" y="4543404"/>
            <a:ext cx="937117" cy="1781178"/>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2000" u="none" cap="none" strike="noStrike">
                <a:solidFill>
                  <a:srgbClr val="1E1E1E"/>
                </a:solidFill>
                <a:latin typeface="Anton"/>
                <a:ea typeface="Anton"/>
                <a:cs typeface="Anton"/>
                <a:sym typeface="Anton"/>
              </a:rPr>
              <a:t>T</a:t>
            </a:r>
            <a:endParaRPr/>
          </a:p>
        </p:txBody>
      </p:sp>
      <p:sp>
        <p:nvSpPr>
          <p:cNvPr id="552" name="Google Shape;552;p20"/>
          <p:cNvSpPr txBox="1"/>
          <p:nvPr/>
        </p:nvSpPr>
        <p:spPr>
          <a:xfrm>
            <a:off x="5345178" y="4468359"/>
            <a:ext cx="937117" cy="1781178"/>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2000" u="none" cap="none" strike="noStrike">
                <a:solidFill>
                  <a:srgbClr val="1E1E1E"/>
                </a:solidFill>
                <a:latin typeface="Anton"/>
                <a:ea typeface="Anton"/>
                <a:cs typeface="Anton"/>
                <a:sym typeface="Anton"/>
              </a:rPr>
              <a:t>M</a:t>
            </a:r>
            <a:endParaRPr/>
          </a:p>
        </p:txBody>
      </p:sp>
      <p:sp>
        <p:nvSpPr>
          <p:cNvPr id="553" name="Google Shape;553;p20"/>
          <p:cNvSpPr txBox="1"/>
          <p:nvPr/>
        </p:nvSpPr>
        <p:spPr>
          <a:xfrm>
            <a:off x="1741560" y="7008844"/>
            <a:ext cx="1940590"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1E1E1E"/>
                </a:solidFill>
                <a:latin typeface="Montserrat"/>
                <a:ea typeface="Montserrat"/>
                <a:cs typeface="Montserrat"/>
                <a:sym typeface="Montserrat"/>
              </a:rPr>
              <a:t>SPE­CIF­IC</a:t>
            </a:r>
            <a:endParaRPr/>
          </a:p>
        </p:txBody>
      </p:sp>
      <p:sp>
        <p:nvSpPr>
          <p:cNvPr id="554" name="Google Shape;554;p20"/>
          <p:cNvSpPr txBox="1"/>
          <p:nvPr/>
        </p:nvSpPr>
        <p:spPr>
          <a:xfrm>
            <a:off x="4789468" y="7008844"/>
            <a:ext cx="2400428"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1E1E1E"/>
                </a:solidFill>
                <a:latin typeface="Montserrat"/>
                <a:ea typeface="Montserrat"/>
                <a:cs typeface="Montserrat"/>
                <a:sym typeface="Montserrat"/>
              </a:rPr>
              <a:t>MEA­SUR­ABLE</a:t>
            </a:r>
            <a:endParaRPr/>
          </a:p>
        </p:txBody>
      </p:sp>
      <p:sp>
        <p:nvSpPr>
          <p:cNvPr id="555" name="Google Shape;555;p20"/>
          <p:cNvSpPr txBox="1"/>
          <p:nvPr/>
        </p:nvSpPr>
        <p:spPr>
          <a:xfrm>
            <a:off x="8066707" y="7008844"/>
            <a:ext cx="2380358"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1E1E1E"/>
                </a:solidFill>
                <a:latin typeface="Montserrat"/>
                <a:ea typeface="Montserrat"/>
                <a:cs typeface="Montserrat"/>
                <a:sym typeface="Montserrat"/>
              </a:rPr>
              <a:t>ACHIEV­ABLE</a:t>
            </a:r>
            <a:endParaRPr/>
          </a:p>
        </p:txBody>
      </p:sp>
      <p:sp>
        <p:nvSpPr>
          <p:cNvPr id="556" name="Google Shape;556;p20"/>
          <p:cNvSpPr txBox="1"/>
          <p:nvPr/>
        </p:nvSpPr>
        <p:spPr>
          <a:xfrm>
            <a:off x="11445740" y="7008844"/>
            <a:ext cx="1940590"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1E1E1E"/>
                </a:solidFill>
                <a:latin typeface="Montserrat"/>
                <a:ea typeface="Montserrat"/>
                <a:cs typeface="Montserrat"/>
                <a:sym typeface="Montserrat"/>
              </a:rPr>
              <a:t>REL­E­VANT</a:t>
            </a:r>
            <a:endParaRPr/>
          </a:p>
        </p:txBody>
      </p:sp>
      <p:sp>
        <p:nvSpPr>
          <p:cNvPr id="557" name="Google Shape;557;p20"/>
          <p:cNvSpPr txBox="1"/>
          <p:nvPr/>
        </p:nvSpPr>
        <p:spPr>
          <a:xfrm>
            <a:off x="14479006" y="7008844"/>
            <a:ext cx="2458776"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1E1E1E"/>
                </a:solidFill>
                <a:latin typeface="Montserrat"/>
                <a:ea typeface="Montserrat"/>
                <a:cs typeface="Montserrat"/>
                <a:sym typeface="Montserrat"/>
              </a:rPr>
              <a:t>TIME-BOUND</a:t>
            </a:r>
            <a:endParaRPr/>
          </a:p>
        </p:txBody>
      </p:sp>
      <p:sp>
        <p:nvSpPr>
          <p:cNvPr id="558" name="Google Shape;558;p20"/>
          <p:cNvSpPr txBox="1"/>
          <p:nvPr/>
        </p:nvSpPr>
        <p:spPr>
          <a:xfrm>
            <a:off x="1476552" y="7552818"/>
            <a:ext cx="2391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1E1E"/>
                </a:solidFill>
                <a:latin typeface="Montserrat"/>
                <a:ea typeface="Montserrat"/>
                <a:cs typeface="Montserrat"/>
                <a:sym typeface="Montserrat"/>
              </a:rPr>
              <a:t>Elaborate on what you want to discuss. </a:t>
            </a:r>
            <a:endParaRPr/>
          </a:p>
        </p:txBody>
      </p:sp>
      <p:sp>
        <p:nvSpPr>
          <p:cNvPr id="559" name="Google Shape;559;p20"/>
          <p:cNvSpPr txBox="1"/>
          <p:nvPr/>
        </p:nvSpPr>
        <p:spPr>
          <a:xfrm>
            <a:off x="4713097" y="7552818"/>
            <a:ext cx="2391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1E1E"/>
                </a:solidFill>
                <a:latin typeface="Montserrat"/>
                <a:ea typeface="Montserrat"/>
                <a:cs typeface="Montserrat"/>
                <a:sym typeface="Montserrat"/>
              </a:rPr>
              <a:t>Elaborate on what you want to discuss. </a:t>
            </a:r>
            <a:endParaRPr/>
          </a:p>
        </p:txBody>
      </p:sp>
      <p:sp>
        <p:nvSpPr>
          <p:cNvPr id="560" name="Google Shape;560;p20"/>
          <p:cNvSpPr txBox="1"/>
          <p:nvPr/>
        </p:nvSpPr>
        <p:spPr>
          <a:xfrm>
            <a:off x="7966621" y="7552818"/>
            <a:ext cx="2391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1E1E"/>
                </a:solidFill>
                <a:latin typeface="Montserrat"/>
                <a:ea typeface="Montserrat"/>
                <a:cs typeface="Montserrat"/>
                <a:sym typeface="Montserrat"/>
              </a:rPr>
              <a:t>Elaborate on what you want to discuss. </a:t>
            </a:r>
            <a:endParaRPr/>
          </a:p>
        </p:txBody>
      </p:sp>
      <p:sp>
        <p:nvSpPr>
          <p:cNvPr id="561" name="Google Shape;561;p20"/>
          <p:cNvSpPr txBox="1"/>
          <p:nvPr/>
        </p:nvSpPr>
        <p:spPr>
          <a:xfrm>
            <a:off x="11246320" y="7552818"/>
            <a:ext cx="2391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1E1E"/>
                </a:solidFill>
                <a:latin typeface="Montserrat"/>
                <a:ea typeface="Montserrat"/>
                <a:cs typeface="Montserrat"/>
                <a:sym typeface="Montserrat"/>
              </a:rPr>
              <a:t>Elaborate on what you want to discuss. </a:t>
            </a:r>
            <a:endParaRPr/>
          </a:p>
        </p:txBody>
      </p:sp>
      <p:sp>
        <p:nvSpPr>
          <p:cNvPr id="562" name="Google Shape;562;p20"/>
          <p:cNvSpPr txBox="1"/>
          <p:nvPr/>
        </p:nvSpPr>
        <p:spPr>
          <a:xfrm>
            <a:off x="14495525" y="7552818"/>
            <a:ext cx="2391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1E1E"/>
                </a:solidFill>
                <a:latin typeface="Montserrat"/>
                <a:ea typeface="Montserrat"/>
                <a:cs typeface="Montserrat"/>
                <a:sym typeface="Montserrat"/>
              </a:rPr>
              <a:t>Elaborate on what you want to discuss. </a:t>
            </a:r>
            <a:endParaRPr/>
          </a:p>
        </p:txBody>
      </p:sp>
      <p:pic>
        <p:nvPicPr>
          <p:cNvPr id="563" name="Google Shape;563;p20"/>
          <p:cNvPicPr preferRelativeResize="0"/>
          <p:nvPr/>
        </p:nvPicPr>
        <p:blipFill>
          <a:blip r:embed="rId4">
            <a:alphaModFix/>
          </a:blip>
          <a:stretch>
            <a:fillRect/>
          </a:stretch>
        </p:blipFill>
        <p:spPr>
          <a:xfrm>
            <a:off x="2266600" y="8690625"/>
            <a:ext cx="807050" cy="832053"/>
          </a:xfrm>
          <a:prstGeom prst="rect">
            <a:avLst/>
          </a:prstGeom>
          <a:noFill/>
          <a:ln>
            <a:noFill/>
          </a:ln>
        </p:spPr>
      </p:pic>
      <p:pic>
        <p:nvPicPr>
          <p:cNvPr id="564" name="Google Shape;564;p20"/>
          <p:cNvPicPr preferRelativeResize="0"/>
          <p:nvPr/>
        </p:nvPicPr>
        <p:blipFill>
          <a:blip r:embed="rId5">
            <a:alphaModFix/>
          </a:blip>
          <a:stretch>
            <a:fillRect/>
          </a:stretch>
        </p:blipFill>
        <p:spPr>
          <a:xfrm>
            <a:off x="5501500" y="8792575"/>
            <a:ext cx="720325" cy="802297"/>
          </a:xfrm>
          <a:prstGeom prst="rect">
            <a:avLst/>
          </a:prstGeom>
          <a:noFill/>
          <a:ln>
            <a:noFill/>
          </a:ln>
        </p:spPr>
      </p:pic>
      <p:pic>
        <p:nvPicPr>
          <p:cNvPr id="565" name="Google Shape;565;p20"/>
          <p:cNvPicPr preferRelativeResize="0"/>
          <p:nvPr/>
        </p:nvPicPr>
        <p:blipFill>
          <a:blip r:embed="rId6">
            <a:alphaModFix/>
          </a:blip>
          <a:stretch>
            <a:fillRect/>
          </a:stretch>
        </p:blipFill>
        <p:spPr>
          <a:xfrm>
            <a:off x="8884225" y="8716368"/>
            <a:ext cx="720325" cy="843307"/>
          </a:xfrm>
          <a:prstGeom prst="rect">
            <a:avLst/>
          </a:prstGeom>
          <a:noFill/>
          <a:ln>
            <a:noFill/>
          </a:ln>
        </p:spPr>
      </p:pic>
      <p:pic>
        <p:nvPicPr>
          <p:cNvPr id="566" name="Google Shape;566;p20"/>
          <p:cNvPicPr preferRelativeResize="0"/>
          <p:nvPr/>
        </p:nvPicPr>
        <p:blipFill>
          <a:blip r:embed="rId7">
            <a:alphaModFix/>
          </a:blip>
          <a:stretch>
            <a:fillRect/>
          </a:stretch>
        </p:blipFill>
        <p:spPr>
          <a:xfrm>
            <a:off x="12007825" y="8684826"/>
            <a:ext cx="807050" cy="818450"/>
          </a:xfrm>
          <a:prstGeom prst="rect">
            <a:avLst/>
          </a:prstGeom>
          <a:noFill/>
          <a:ln>
            <a:noFill/>
          </a:ln>
        </p:spPr>
      </p:pic>
      <p:pic>
        <p:nvPicPr>
          <p:cNvPr id="567" name="Google Shape;567;p20"/>
          <p:cNvPicPr preferRelativeResize="0"/>
          <p:nvPr/>
        </p:nvPicPr>
        <p:blipFill>
          <a:blip r:embed="rId8">
            <a:alphaModFix/>
          </a:blip>
          <a:stretch>
            <a:fillRect/>
          </a:stretch>
        </p:blipFill>
        <p:spPr>
          <a:xfrm>
            <a:off x="15348225" y="8716382"/>
            <a:ext cx="720325" cy="8512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571" name="Shape 571"/>
        <p:cNvGrpSpPr/>
        <p:nvPr/>
      </p:nvGrpSpPr>
      <p:grpSpPr>
        <a:xfrm>
          <a:off x="0" y="0"/>
          <a:ext cx="0" cy="0"/>
          <a:chOff x="0" y="0"/>
          <a:chExt cx="0" cy="0"/>
        </a:xfrm>
      </p:grpSpPr>
      <p:sp>
        <p:nvSpPr>
          <p:cNvPr id="572" name="Google Shape;572;p21"/>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grpSp>
        <p:nvGrpSpPr>
          <p:cNvPr id="573" name="Google Shape;573;p21"/>
          <p:cNvGrpSpPr/>
          <p:nvPr/>
        </p:nvGrpSpPr>
        <p:grpSpPr>
          <a:xfrm>
            <a:off x="1028700" y="6499154"/>
            <a:ext cx="3086100" cy="3086100"/>
            <a:chOff x="0" y="0"/>
            <a:chExt cx="812800" cy="812800"/>
          </a:xfrm>
        </p:grpSpPr>
        <p:sp>
          <p:nvSpPr>
            <p:cNvPr id="574" name="Google Shape;57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6" name="Google Shape;576;p21"/>
          <p:cNvSpPr/>
          <p:nvPr/>
        </p:nvSpPr>
        <p:spPr>
          <a:xfrm>
            <a:off x="17430750" y="2401654"/>
            <a:ext cx="3659535" cy="7749349"/>
          </a:xfrm>
          <a:custGeom>
            <a:rect b="b" l="l" r="r" t="t"/>
            <a:pathLst>
              <a:path extrusionOk="0" h="19608798" w="9260014">
                <a:moveTo>
                  <a:pt x="5566001" y="0"/>
                </a:moveTo>
                <a:lnTo>
                  <a:pt x="9260014" y="0"/>
                </a:lnTo>
                <a:lnTo>
                  <a:pt x="9260014" y="19608798"/>
                </a:lnTo>
                <a:lnTo>
                  <a:pt x="0" y="19608798"/>
                </a:lnTo>
                <a:lnTo>
                  <a:pt x="0" y="9822220"/>
                </a:lnTo>
                <a:cubicBezTo>
                  <a:pt x="0" y="4397113"/>
                  <a:pt x="2491731" y="0"/>
                  <a:pt x="5566001"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7" name="Google Shape;577;p21"/>
          <p:cNvGrpSpPr/>
          <p:nvPr/>
        </p:nvGrpSpPr>
        <p:grpSpPr>
          <a:xfrm>
            <a:off x="17717467" y="5057255"/>
            <a:ext cx="3086100" cy="749464"/>
            <a:chOff x="0" y="-38100"/>
            <a:chExt cx="812800" cy="197390"/>
          </a:xfrm>
        </p:grpSpPr>
        <p:sp>
          <p:nvSpPr>
            <p:cNvPr id="578" name="Google Shape;578;p21"/>
            <p:cNvSpPr/>
            <p:nvPr/>
          </p:nvSpPr>
          <p:spPr>
            <a:xfrm>
              <a:off x="0" y="0"/>
              <a:ext cx="812800" cy="159290"/>
            </a:xfrm>
            <a:custGeom>
              <a:rect b="b" l="l" r="r" t="t"/>
              <a:pathLst>
                <a:path extrusionOk="0" h="159290" w="812800">
                  <a:moveTo>
                    <a:pt x="79645" y="0"/>
                  </a:moveTo>
                  <a:lnTo>
                    <a:pt x="733155" y="0"/>
                  </a:lnTo>
                  <a:cubicBezTo>
                    <a:pt x="777142" y="0"/>
                    <a:pt x="812800" y="35658"/>
                    <a:pt x="812800" y="79645"/>
                  </a:cubicBezTo>
                  <a:lnTo>
                    <a:pt x="812800" y="79645"/>
                  </a:lnTo>
                  <a:cubicBezTo>
                    <a:pt x="812800" y="100768"/>
                    <a:pt x="804409" y="121026"/>
                    <a:pt x="789473" y="135962"/>
                  </a:cubicBezTo>
                  <a:cubicBezTo>
                    <a:pt x="774536" y="150898"/>
                    <a:pt x="754278" y="159290"/>
                    <a:pt x="733155" y="159290"/>
                  </a:cubicBezTo>
                  <a:lnTo>
                    <a:pt x="79645" y="159290"/>
                  </a:lnTo>
                  <a:cubicBezTo>
                    <a:pt x="35658" y="159290"/>
                    <a:pt x="0" y="123631"/>
                    <a:pt x="0" y="79645"/>
                  </a:cubicBezTo>
                  <a:lnTo>
                    <a:pt x="0" y="79645"/>
                  </a:lnTo>
                  <a:cubicBezTo>
                    <a:pt x="0" y="35658"/>
                    <a:pt x="35658" y="0"/>
                    <a:pt x="79645"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1"/>
            <p:cNvSpPr txBox="1"/>
            <p:nvPr/>
          </p:nvSpPr>
          <p:spPr>
            <a:xfrm>
              <a:off x="0" y="-38100"/>
              <a:ext cx="812800" cy="1973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0" name="Google Shape;580;p21"/>
          <p:cNvGrpSpPr/>
          <p:nvPr/>
        </p:nvGrpSpPr>
        <p:grpSpPr>
          <a:xfrm>
            <a:off x="15679326" y="1250365"/>
            <a:ext cx="397142" cy="397142"/>
            <a:chOff x="0" y="0"/>
            <a:chExt cx="812800" cy="812800"/>
          </a:xfrm>
        </p:grpSpPr>
        <p:sp>
          <p:nvSpPr>
            <p:cNvPr id="581" name="Google Shape;58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3" name="Google Shape;583;p21"/>
          <p:cNvGrpSpPr/>
          <p:nvPr/>
        </p:nvGrpSpPr>
        <p:grpSpPr>
          <a:xfrm>
            <a:off x="16271045" y="1250365"/>
            <a:ext cx="397142" cy="397142"/>
            <a:chOff x="0" y="0"/>
            <a:chExt cx="812800" cy="812800"/>
          </a:xfrm>
        </p:grpSpPr>
        <p:sp>
          <p:nvSpPr>
            <p:cNvPr id="584" name="Google Shape;58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86" name="Google Shape;586;p21"/>
          <p:cNvCxnSpPr/>
          <p:nvPr/>
        </p:nvCxnSpPr>
        <p:spPr>
          <a:xfrm>
            <a:off x="13847972" y="2390819"/>
            <a:ext cx="4059849" cy="0"/>
          </a:xfrm>
          <a:prstGeom prst="straightConnector1">
            <a:avLst/>
          </a:prstGeom>
          <a:noFill/>
          <a:ln cap="flat" cmpd="sng" w="19050">
            <a:solidFill>
              <a:srgbClr val="FFFFFF"/>
            </a:solidFill>
            <a:prstDash val="solid"/>
            <a:round/>
            <a:headEnd len="sm" w="sm" type="none"/>
            <a:tailEnd len="sm" w="sm" type="none"/>
          </a:ln>
        </p:spPr>
      </p:cxnSp>
      <p:cxnSp>
        <p:nvCxnSpPr>
          <p:cNvPr id="587" name="Google Shape;587;p21"/>
          <p:cNvCxnSpPr/>
          <p:nvPr/>
        </p:nvCxnSpPr>
        <p:spPr>
          <a:xfrm>
            <a:off x="15679326" y="2142385"/>
            <a:ext cx="4059849" cy="0"/>
          </a:xfrm>
          <a:prstGeom prst="straightConnector1">
            <a:avLst/>
          </a:prstGeom>
          <a:noFill/>
          <a:ln cap="flat" cmpd="sng" w="19050">
            <a:solidFill>
              <a:srgbClr val="FFFFFF"/>
            </a:solidFill>
            <a:prstDash val="solid"/>
            <a:round/>
            <a:headEnd len="sm" w="sm" type="none"/>
            <a:tailEnd len="sm" w="sm" type="none"/>
          </a:ln>
        </p:spPr>
      </p:cxnSp>
      <p:grpSp>
        <p:nvGrpSpPr>
          <p:cNvPr id="588" name="Google Shape;588;p21"/>
          <p:cNvGrpSpPr/>
          <p:nvPr/>
        </p:nvGrpSpPr>
        <p:grpSpPr>
          <a:xfrm>
            <a:off x="10963275" y="4076542"/>
            <a:ext cx="3086100" cy="4480012"/>
            <a:chOff x="0" y="0"/>
            <a:chExt cx="4114800" cy="5973349"/>
          </a:xfrm>
        </p:grpSpPr>
        <p:cxnSp>
          <p:nvCxnSpPr>
            <p:cNvPr id="589" name="Google Shape;589;p21"/>
            <p:cNvCxnSpPr/>
            <p:nvPr/>
          </p:nvCxnSpPr>
          <p:spPr>
            <a:xfrm rot="10800000">
              <a:off x="2032000" y="0"/>
              <a:ext cx="0" cy="2245991"/>
            </a:xfrm>
            <a:prstGeom prst="straightConnector1">
              <a:avLst/>
            </a:prstGeom>
            <a:noFill/>
            <a:ln cap="flat" cmpd="sng" w="50800">
              <a:solidFill>
                <a:srgbClr val="FED007"/>
              </a:solidFill>
              <a:prstDash val="solid"/>
              <a:round/>
              <a:headEnd len="sm" w="sm" type="none"/>
              <a:tailEnd len="sm" w="sm" type="none"/>
            </a:ln>
          </p:spPr>
        </p:cxnSp>
        <p:grpSp>
          <p:nvGrpSpPr>
            <p:cNvPr id="590" name="Google Shape;590;p21"/>
            <p:cNvGrpSpPr/>
            <p:nvPr/>
          </p:nvGrpSpPr>
          <p:grpSpPr>
            <a:xfrm>
              <a:off x="0" y="1858549"/>
              <a:ext cx="4114800" cy="4114800"/>
              <a:chOff x="0" y="0"/>
              <a:chExt cx="812800" cy="812800"/>
            </a:xfrm>
          </p:grpSpPr>
          <p:sp>
            <p:nvSpPr>
              <p:cNvPr id="591" name="Google Shape;5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3" name="Google Shape;593;p21"/>
          <p:cNvGrpSpPr/>
          <p:nvPr/>
        </p:nvGrpSpPr>
        <p:grpSpPr>
          <a:xfrm>
            <a:off x="7600950" y="4918789"/>
            <a:ext cx="3086100" cy="4666465"/>
            <a:chOff x="0" y="0"/>
            <a:chExt cx="4114800" cy="6221954"/>
          </a:xfrm>
        </p:grpSpPr>
        <p:cxnSp>
          <p:nvCxnSpPr>
            <p:cNvPr id="594" name="Google Shape;594;p21"/>
            <p:cNvCxnSpPr/>
            <p:nvPr/>
          </p:nvCxnSpPr>
          <p:spPr>
            <a:xfrm rot="10800000">
              <a:off x="2082800" y="0"/>
              <a:ext cx="0" cy="2245991"/>
            </a:xfrm>
            <a:prstGeom prst="straightConnector1">
              <a:avLst/>
            </a:prstGeom>
            <a:noFill/>
            <a:ln cap="flat" cmpd="sng" w="50800">
              <a:solidFill>
                <a:srgbClr val="FED007"/>
              </a:solidFill>
              <a:prstDash val="solid"/>
              <a:round/>
              <a:headEnd len="sm" w="sm" type="none"/>
              <a:tailEnd len="sm" w="sm" type="none"/>
            </a:ln>
          </p:spPr>
        </p:cxnSp>
        <p:grpSp>
          <p:nvGrpSpPr>
            <p:cNvPr id="595" name="Google Shape;595;p21"/>
            <p:cNvGrpSpPr/>
            <p:nvPr/>
          </p:nvGrpSpPr>
          <p:grpSpPr>
            <a:xfrm>
              <a:off x="0" y="2107154"/>
              <a:ext cx="4114800" cy="4114800"/>
              <a:chOff x="0" y="0"/>
              <a:chExt cx="812800" cy="812800"/>
            </a:xfrm>
          </p:grpSpPr>
          <p:sp>
            <p:nvSpPr>
              <p:cNvPr id="596" name="Google Shape;59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8" name="Google Shape;598;p21"/>
          <p:cNvGrpSpPr/>
          <p:nvPr/>
        </p:nvGrpSpPr>
        <p:grpSpPr>
          <a:xfrm>
            <a:off x="14173200" y="4918789"/>
            <a:ext cx="3086100" cy="4666465"/>
            <a:chOff x="0" y="0"/>
            <a:chExt cx="4114800" cy="6221954"/>
          </a:xfrm>
        </p:grpSpPr>
        <p:cxnSp>
          <p:nvCxnSpPr>
            <p:cNvPr id="599" name="Google Shape;599;p21"/>
            <p:cNvCxnSpPr/>
            <p:nvPr/>
          </p:nvCxnSpPr>
          <p:spPr>
            <a:xfrm rot="10800000">
              <a:off x="2072325" y="0"/>
              <a:ext cx="0" cy="2245991"/>
            </a:xfrm>
            <a:prstGeom prst="straightConnector1">
              <a:avLst/>
            </a:prstGeom>
            <a:noFill/>
            <a:ln cap="flat" cmpd="sng" w="50800">
              <a:solidFill>
                <a:srgbClr val="FED007"/>
              </a:solidFill>
              <a:prstDash val="solid"/>
              <a:round/>
              <a:headEnd len="sm" w="sm" type="none"/>
              <a:tailEnd len="sm" w="sm" type="none"/>
            </a:ln>
          </p:spPr>
        </p:cxnSp>
        <p:grpSp>
          <p:nvGrpSpPr>
            <p:cNvPr id="600" name="Google Shape;600;p21"/>
            <p:cNvGrpSpPr/>
            <p:nvPr/>
          </p:nvGrpSpPr>
          <p:grpSpPr>
            <a:xfrm>
              <a:off x="0" y="2107154"/>
              <a:ext cx="4114800" cy="4114800"/>
              <a:chOff x="0" y="0"/>
              <a:chExt cx="812800" cy="812800"/>
            </a:xfrm>
          </p:grpSpPr>
          <p:sp>
            <p:nvSpPr>
              <p:cNvPr id="601" name="Google Shape;60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03" name="Google Shape;603;p21"/>
          <p:cNvGrpSpPr/>
          <p:nvPr/>
        </p:nvGrpSpPr>
        <p:grpSpPr>
          <a:xfrm>
            <a:off x="1028700" y="7665990"/>
            <a:ext cx="3086100" cy="607769"/>
            <a:chOff x="0" y="-38100"/>
            <a:chExt cx="812800" cy="160071"/>
          </a:xfrm>
        </p:grpSpPr>
        <p:sp>
          <p:nvSpPr>
            <p:cNvPr id="604" name="Google Shape;604;p21"/>
            <p:cNvSpPr/>
            <p:nvPr/>
          </p:nvSpPr>
          <p:spPr>
            <a:xfrm>
              <a:off x="0" y="0"/>
              <a:ext cx="812800" cy="121971"/>
            </a:xfrm>
            <a:custGeom>
              <a:rect b="b" l="l" r="r" t="t"/>
              <a:pathLst>
                <a:path extrusionOk="0" h="121971" w="812800">
                  <a:moveTo>
                    <a:pt x="27595" y="0"/>
                  </a:moveTo>
                  <a:lnTo>
                    <a:pt x="785205" y="0"/>
                  </a:lnTo>
                  <a:cubicBezTo>
                    <a:pt x="800445" y="0"/>
                    <a:pt x="812800" y="12355"/>
                    <a:pt x="812800" y="27595"/>
                  </a:cubicBezTo>
                  <a:lnTo>
                    <a:pt x="812800" y="94376"/>
                  </a:lnTo>
                  <a:cubicBezTo>
                    <a:pt x="812800" y="101694"/>
                    <a:pt x="809893" y="108713"/>
                    <a:pt x="804718" y="113888"/>
                  </a:cubicBezTo>
                  <a:cubicBezTo>
                    <a:pt x="799543" y="119063"/>
                    <a:pt x="792524" y="121971"/>
                    <a:pt x="785205" y="121971"/>
                  </a:cubicBezTo>
                  <a:lnTo>
                    <a:pt x="27595" y="121971"/>
                  </a:lnTo>
                  <a:cubicBezTo>
                    <a:pt x="12355" y="121971"/>
                    <a:pt x="0" y="109616"/>
                    <a:pt x="0" y="94376"/>
                  </a:cubicBezTo>
                  <a:lnTo>
                    <a:pt x="0" y="27595"/>
                  </a:lnTo>
                  <a:cubicBezTo>
                    <a:pt x="0" y="12355"/>
                    <a:pt x="12355" y="0"/>
                    <a:pt x="27595" y="0"/>
                  </a:cubicBezTo>
                  <a:close/>
                </a:path>
              </a:pathLst>
            </a:custGeom>
            <a:solidFill>
              <a:srgbClr val="DDB5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txBox="1"/>
            <p:nvPr/>
          </p:nvSpPr>
          <p:spPr>
            <a:xfrm>
              <a:off x="0" y="-38100"/>
              <a:ext cx="812800" cy="1600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6" name="Google Shape;606;p21"/>
          <p:cNvGrpSpPr/>
          <p:nvPr/>
        </p:nvGrpSpPr>
        <p:grpSpPr>
          <a:xfrm>
            <a:off x="4391025" y="4076542"/>
            <a:ext cx="3086100" cy="4480012"/>
            <a:chOff x="0" y="0"/>
            <a:chExt cx="4114800" cy="5973349"/>
          </a:xfrm>
        </p:grpSpPr>
        <p:grpSp>
          <p:nvGrpSpPr>
            <p:cNvPr id="607" name="Google Shape;607;p21"/>
            <p:cNvGrpSpPr/>
            <p:nvPr/>
          </p:nvGrpSpPr>
          <p:grpSpPr>
            <a:xfrm>
              <a:off x="0" y="1858549"/>
              <a:ext cx="4114800" cy="4114800"/>
              <a:chOff x="0" y="0"/>
              <a:chExt cx="812800" cy="812800"/>
            </a:xfrm>
          </p:grpSpPr>
          <p:sp>
            <p:nvSpPr>
              <p:cNvPr id="608" name="Google Shape;60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10" name="Google Shape;610;p21"/>
            <p:cNvCxnSpPr/>
            <p:nvPr/>
          </p:nvCxnSpPr>
          <p:spPr>
            <a:xfrm rot="10800000">
              <a:off x="2070100" y="0"/>
              <a:ext cx="0" cy="2245991"/>
            </a:xfrm>
            <a:prstGeom prst="straightConnector1">
              <a:avLst/>
            </a:prstGeom>
            <a:noFill/>
            <a:ln cap="flat" cmpd="sng" w="50800">
              <a:solidFill>
                <a:srgbClr val="FED007"/>
              </a:solidFill>
              <a:prstDash val="solid"/>
              <a:round/>
              <a:headEnd len="sm" w="sm" type="none"/>
              <a:tailEnd len="sm" w="sm" type="none"/>
            </a:ln>
          </p:spPr>
        </p:cxnSp>
      </p:grpSp>
      <p:grpSp>
        <p:nvGrpSpPr>
          <p:cNvPr id="611" name="Google Shape;611;p21"/>
          <p:cNvGrpSpPr/>
          <p:nvPr/>
        </p:nvGrpSpPr>
        <p:grpSpPr>
          <a:xfrm>
            <a:off x="4391025" y="6637290"/>
            <a:ext cx="3086100" cy="607769"/>
            <a:chOff x="0" y="-38100"/>
            <a:chExt cx="812800" cy="160071"/>
          </a:xfrm>
        </p:grpSpPr>
        <p:sp>
          <p:nvSpPr>
            <p:cNvPr id="612" name="Google Shape;612;p21"/>
            <p:cNvSpPr/>
            <p:nvPr/>
          </p:nvSpPr>
          <p:spPr>
            <a:xfrm>
              <a:off x="0" y="0"/>
              <a:ext cx="812800" cy="121971"/>
            </a:xfrm>
            <a:custGeom>
              <a:rect b="b" l="l" r="r" t="t"/>
              <a:pathLst>
                <a:path extrusionOk="0" h="121971" w="812800">
                  <a:moveTo>
                    <a:pt x="27595" y="0"/>
                  </a:moveTo>
                  <a:lnTo>
                    <a:pt x="785205" y="0"/>
                  </a:lnTo>
                  <a:cubicBezTo>
                    <a:pt x="800445" y="0"/>
                    <a:pt x="812800" y="12355"/>
                    <a:pt x="812800" y="27595"/>
                  </a:cubicBezTo>
                  <a:lnTo>
                    <a:pt x="812800" y="94376"/>
                  </a:lnTo>
                  <a:cubicBezTo>
                    <a:pt x="812800" y="101694"/>
                    <a:pt x="809893" y="108713"/>
                    <a:pt x="804718" y="113888"/>
                  </a:cubicBezTo>
                  <a:cubicBezTo>
                    <a:pt x="799543" y="119063"/>
                    <a:pt x="792524" y="121971"/>
                    <a:pt x="785205" y="121971"/>
                  </a:cubicBezTo>
                  <a:lnTo>
                    <a:pt x="27595" y="121971"/>
                  </a:lnTo>
                  <a:cubicBezTo>
                    <a:pt x="12355" y="121971"/>
                    <a:pt x="0" y="109616"/>
                    <a:pt x="0" y="94376"/>
                  </a:cubicBezTo>
                  <a:lnTo>
                    <a:pt x="0" y="27595"/>
                  </a:lnTo>
                  <a:cubicBezTo>
                    <a:pt x="0" y="12355"/>
                    <a:pt x="12355" y="0"/>
                    <a:pt x="27595" y="0"/>
                  </a:cubicBezTo>
                  <a:close/>
                </a:path>
              </a:pathLst>
            </a:custGeom>
            <a:solidFill>
              <a:srgbClr val="DDB5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txBox="1"/>
            <p:nvPr/>
          </p:nvSpPr>
          <p:spPr>
            <a:xfrm>
              <a:off x="0" y="-38100"/>
              <a:ext cx="812800" cy="1600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21"/>
          <p:cNvGrpSpPr/>
          <p:nvPr/>
        </p:nvGrpSpPr>
        <p:grpSpPr>
          <a:xfrm>
            <a:off x="7600950" y="7665990"/>
            <a:ext cx="3086100" cy="607769"/>
            <a:chOff x="0" y="-38100"/>
            <a:chExt cx="812800" cy="160071"/>
          </a:xfrm>
        </p:grpSpPr>
        <p:sp>
          <p:nvSpPr>
            <p:cNvPr id="615" name="Google Shape;615;p21"/>
            <p:cNvSpPr/>
            <p:nvPr/>
          </p:nvSpPr>
          <p:spPr>
            <a:xfrm>
              <a:off x="0" y="0"/>
              <a:ext cx="812800" cy="121971"/>
            </a:xfrm>
            <a:custGeom>
              <a:rect b="b" l="l" r="r" t="t"/>
              <a:pathLst>
                <a:path extrusionOk="0" h="121971" w="812800">
                  <a:moveTo>
                    <a:pt x="27595" y="0"/>
                  </a:moveTo>
                  <a:lnTo>
                    <a:pt x="785205" y="0"/>
                  </a:lnTo>
                  <a:cubicBezTo>
                    <a:pt x="800445" y="0"/>
                    <a:pt x="812800" y="12355"/>
                    <a:pt x="812800" y="27595"/>
                  </a:cubicBezTo>
                  <a:lnTo>
                    <a:pt x="812800" y="94376"/>
                  </a:lnTo>
                  <a:cubicBezTo>
                    <a:pt x="812800" y="101694"/>
                    <a:pt x="809893" y="108713"/>
                    <a:pt x="804718" y="113888"/>
                  </a:cubicBezTo>
                  <a:cubicBezTo>
                    <a:pt x="799543" y="119063"/>
                    <a:pt x="792524" y="121971"/>
                    <a:pt x="785205" y="121971"/>
                  </a:cubicBezTo>
                  <a:lnTo>
                    <a:pt x="27595" y="121971"/>
                  </a:lnTo>
                  <a:cubicBezTo>
                    <a:pt x="12355" y="121971"/>
                    <a:pt x="0" y="109616"/>
                    <a:pt x="0" y="94376"/>
                  </a:cubicBezTo>
                  <a:lnTo>
                    <a:pt x="0" y="27595"/>
                  </a:lnTo>
                  <a:cubicBezTo>
                    <a:pt x="0" y="12355"/>
                    <a:pt x="12355" y="0"/>
                    <a:pt x="27595" y="0"/>
                  </a:cubicBezTo>
                  <a:close/>
                </a:path>
              </a:pathLst>
            </a:custGeom>
            <a:solidFill>
              <a:srgbClr val="DDB5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txBox="1"/>
            <p:nvPr/>
          </p:nvSpPr>
          <p:spPr>
            <a:xfrm>
              <a:off x="0" y="-38100"/>
              <a:ext cx="812800" cy="1600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21"/>
          <p:cNvGrpSpPr/>
          <p:nvPr/>
        </p:nvGrpSpPr>
        <p:grpSpPr>
          <a:xfrm>
            <a:off x="10963275" y="6637290"/>
            <a:ext cx="3086100" cy="607769"/>
            <a:chOff x="0" y="-38100"/>
            <a:chExt cx="812800" cy="160071"/>
          </a:xfrm>
        </p:grpSpPr>
        <p:sp>
          <p:nvSpPr>
            <p:cNvPr id="618" name="Google Shape;618;p21"/>
            <p:cNvSpPr/>
            <p:nvPr/>
          </p:nvSpPr>
          <p:spPr>
            <a:xfrm>
              <a:off x="0" y="0"/>
              <a:ext cx="812800" cy="121971"/>
            </a:xfrm>
            <a:custGeom>
              <a:rect b="b" l="l" r="r" t="t"/>
              <a:pathLst>
                <a:path extrusionOk="0" h="121971" w="812800">
                  <a:moveTo>
                    <a:pt x="27595" y="0"/>
                  </a:moveTo>
                  <a:lnTo>
                    <a:pt x="785205" y="0"/>
                  </a:lnTo>
                  <a:cubicBezTo>
                    <a:pt x="800445" y="0"/>
                    <a:pt x="812800" y="12355"/>
                    <a:pt x="812800" y="27595"/>
                  </a:cubicBezTo>
                  <a:lnTo>
                    <a:pt x="812800" y="94376"/>
                  </a:lnTo>
                  <a:cubicBezTo>
                    <a:pt x="812800" y="101694"/>
                    <a:pt x="809893" y="108713"/>
                    <a:pt x="804718" y="113888"/>
                  </a:cubicBezTo>
                  <a:cubicBezTo>
                    <a:pt x="799543" y="119063"/>
                    <a:pt x="792524" y="121971"/>
                    <a:pt x="785205" y="121971"/>
                  </a:cubicBezTo>
                  <a:lnTo>
                    <a:pt x="27595" y="121971"/>
                  </a:lnTo>
                  <a:cubicBezTo>
                    <a:pt x="12355" y="121971"/>
                    <a:pt x="0" y="109616"/>
                    <a:pt x="0" y="94376"/>
                  </a:cubicBezTo>
                  <a:lnTo>
                    <a:pt x="0" y="27595"/>
                  </a:lnTo>
                  <a:cubicBezTo>
                    <a:pt x="0" y="12355"/>
                    <a:pt x="12355" y="0"/>
                    <a:pt x="27595" y="0"/>
                  </a:cubicBezTo>
                  <a:close/>
                </a:path>
              </a:pathLst>
            </a:custGeom>
            <a:solidFill>
              <a:srgbClr val="DDB5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1"/>
            <p:cNvSpPr txBox="1"/>
            <p:nvPr/>
          </p:nvSpPr>
          <p:spPr>
            <a:xfrm>
              <a:off x="0" y="-38100"/>
              <a:ext cx="812800" cy="1600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1"/>
          <p:cNvGrpSpPr/>
          <p:nvPr/>
        </p:nvGrpSpPr>
        <p:grpSpPr>
          <a:xfrm>
            <a:off x="14173200" y="7665990"/>
            <a:ext cx="3086100" cy="607769"/>
            <a:chOff x="0" y="-38100"/>
            <a:chExt cx="812800" cy="160071"/>
          </a:xfrm>
        </p:grpSpPr>
        <p:sp>
          <p:nvSpPr>
            <p:cNvPr id="621" name="Google Shape;621;p21"/>
            <p:cNvSpPr/>
            <p:nvPr/>
          </p:nvSpPr>
          <p:spPr>
            <a:xfrm>
              <a:off x="0" y="0"/>
              <a:ext cx="812800" cy="121971"/>
            </a:xfrm>
            <a:custGeom>
              <a:rect b="b" l="l" r="r" t="t"/>
              <a:pathLst>
                <a:path extrusionOk="0" h="121971" w="812800">
                  <a:moveTo>
                    <a:pt x="27595" y="0"/>
                  </a:moveTo>
                  <a:lnTo>
                    <a:pt x="785205" y="0"/>
                  </a:lnTo>
                  <a:cubicBezTo>
                    <a:pt x="800445" y="0"/>
                    <a:pt x="812800" y="12355"/>
                    <a:pt x="812800" y="27595"/>
                  </a:cubicBezTo>
                  <a:lnTo>
                    <a:pt x="812800" y="94376"/>
                  </a:lnTo>
                  <a:cubicBezTo>
                    <a:pt x="812800" y="101694"/>
                    <a:pt x="809893" y="108713"/>
                    <a:pt x="804718" y="113888"/>
                  </a:cubicBezTo>
                  <a:cubicBezTo>
                    <a:pt x="799543" y="119063"/>
                    <a:pt x="792524" y="121971"/>
                    <a:pt x="785205" y="121971"/>
                  </a:cubicBezTo>
                  <a:lnTo>
                    <a:pt x="27595" y="121971"/>
                  </a:lnTo>
                  <a:cubicBezTo>
                    <a:pt x="12355" y="121971"/>
                    <a:pt x="0" y="109616"/>
                    <a:pt x="0" y="94376"/>
                  </a:cubicBezTo>
                  <a:lnTo>
                    <a:pt x="0" y="27595"/>
                  </a:lnTo>
                  <a:cubicBezTo>
                    <a:pt x="0" y="12355"/>
                    <a:pt x="12355" y="0"/>
                    <a:pt x="27595" y="0"/>
                  </a:cubicBezTo>
                  <a:close/>
                </a:path>
              </a:pathLst>
            </a:custGeom>
            <a:solidFill>
              <a:srgbClr val="DDB50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1"/>
            <p:cNvSpPr txBox="1"/>
            <p:nvPr/>
          </p:nvSpPr>
          <p:spPr>
            <a:xfrm>
              <a:off x="0" y="-38100"/>
              <a:ext cx="812800" cy="1600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23" name="Google Shape;623;p21"/>
          <p:cNvCxnSpPr/>
          <p:nvPr/>
        </p:nvCxnSpPr>
        <p:spPr>
          <a:xfrm rot="10800000">
            <a:off x="2590800" y="4918789"/>
            <a:ext cx="0" cy="1684494"/>
          </a:xfrm>
          <a:prstGeom prst="straightConnector1">
            <a:avLst/>
          </a:prstGeom>
          <a:noFill/>
          <a:ln cap="flat" cmpd="sng" w="38100">
            <a:solidFill>
              <a:srgbClr val="FED007"/>
            </a:solidFill>
            <a:prstDash val="solid"/>
            <a:round/>
            <a:headEnd len="sm" w="sm" type="none"/>
            <a:tailEnd len="sm" w="sm" type="none"/>
          </a:ln>
        </p:spPr>
      </p:cxnSp>
      <p:grpSp>
        <p:nvGrpSpPr>
          <p:cNvPr id="624" name="Google Shape;624;p21"/>
          <p:cNvGrpSpPr/>
          <p:nvPr/>
        </p:nvGrpSpPr>
        <p:grpSpPr>
          <a:xfrm>
            <a:off x="2065272" y="4609898"/>
            <a:ext cx="1051056" cy="1051056"/>
            <a:chOff x="0" y="0"/>
            <a:chExt cx="812800" cy="812800"/>
          </a:xfrm>
        </p:grpSpPr>
        <p:sp>
          <p:nvSpPr>
            <p:cNvPr id="625" name="Google Shape;62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21"/>
          <p:cNvGrpSpPr/>
          <p:nvPr/>
        </p:nvGrpSpPr>
        <p:grpSpPr>
          <a:xfrm>
            <a:off x="2158690" y="4703316"/>
            <a:ext cx="864220" cy="864220"/>
            <a:chOff x="0" y="0"/>
            <a:chExt cx="812800" cy="812800"/>
          </a:xfrm>
        </p:grpSpPr>
        <p:sp>
          <p:nvSpPr>
            <p:cNvPr id="628" name="Google Shape;62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21"/>
          <p:cNvGrpSpPr/>
          <p:nvPr/>
        </p:nvGrpSpPr>
        <p:grpSpPr>
          <a:xfrm>
            <a:off x="5408547" y="3634000"/>
            <a:ext cx="1051056" cy="1051056"/>
            <a:chOff x="0" y="0"/>
            <a:chExt cx="812800" cy="812800"/>
          </a:xfrm>
        </p:grpSpPr>
        <p:sp>
          <p:nvSpPr>
            <p:cNvPr id="631" name="Google Shape;63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21"/>
          <p:cNvGrpSpPr/>
          <p:nvPr/>
        </p:nvGrpSpPr>
        <p:grpSpPr>
          <a:xfrm>
            <a:off x="5501965" y="3727418"/>
            <a:ext cx="864220" cy="864220"/>
            <a:chOff x="0" y="0"/>
            <a:chExt cx="812800" cy="812800"/>
          </a:xfrm>
        </p:grpSpPr>
        <p:sp>
          <p:nvSpPr>
            <p:cNvPr id="634" name="Google Shape;63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 name="Google Shape;636;p21"/>
          <p:cNvGrpSpPr/>
          <p:nvPr/>
        </p:nvGrpSpPr>
        <p:grpSpPr>
          <a:xfrm>
            <a:off x="8618472" y="4609898"/>
            <a:ext cx="1051056" cy="1051056"/>
            <a:chOff x="0" y="0"/>
            <a:chExt cx="812800" cy="812800"/>
          </a:xfrm>
        </p:grpSpPr>
        <p:sp>
          <p:nvSpPr>
            <p:cNvPr id="637" name="Google Shape;63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9" name="Google Shape;639;p21"/>
          <p:cNvGrpSpPr/>
          <p:nvPr/>
        </p:nvGrpSpPr>
        <p:grpSpPr>
          <a:xfrm>
            <a:off x="8712001" y="4703316"/>
            <a:ext cx="864220" cy="864220"/>
            <a:chOff x="0" y="0"/>
            <a:chExt cx="812800" cy="812800"/>
          </a:xfrm>
        </p:grpSpPr>
        <p:sp>
          <p:nvSpPr>
            <p:cNvPr id="640" name="Google Shape;64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21"/>
          <p:cNvGrpSpPr/>
          <p:nvPr/>
        </p:nvGrpSpPr>
        <p:grpSpPr>
          <a:xfrm>
            <a:off x="11965053" y="3634000"/>
            <a:ext cx="1051056" cy="1051056"/>
            <a:chOff x="0" y="0"/>
            <a:chExt cx="812800" cy="812800"/>
          </a:xfrm>
        </p:grpSpPr>
        <p:sp>
          <p:nvSpPr>
            <p:cNvPr id="643" name="Google Shape;64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21"/>
          <p:cNvGrpSpPr/>
          <p:nvPr/>
        </p:nvGrpSpPr>
        <p:grpSpPr>
          <a:xfrm>
            <a:off x="12058471" y="3727418"/>
            <a:ext cx="864220" cy="864220"/>
            <a:chOff x="0" y="0"/>
            <a:chExt cx="812800" cy="812800"/>
          </a:xfrm>
        </p:grpSpPr>
        <p:sp>
          <p:nvSpPr>
            <p:cNvPr id="646" name="Google Shape;64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21"/>
          <p:cNvGrpSpPr/>
          <p:nvPr/>
        </p:nvGrpSpPr>
        <p:grpSpPr>
          <a:xfrm>
            <a:off x="15190722" y="4609898"/>
            <a:ext cx="1051056" cy="1051056"/>
            <a:chOff x="0" y="0"/>
            <a:chExt cx="812800" cy="812800"/>
          </a:xfrm>
        </p:grpSpPr>
        <p:sp>
          <p:nvSpPr>
            <p:cNvPr id="649" name="Google Shape;64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21"/>
          <p:cNvGrpSpPr/>
          <p:nvPr/>
        </p:nvGrpSpPr>
        <p:grpSpPr>
          <a:xfrm>
            <a:off x="15287625" y="4703316"/>
            <a:ext cx="864220" cy="864220"/>
            <a:chOff x="0" y="0"/>
            <a:chExt cx="812800" cy="812800"/>
          </a:xfrm>
        </p:grpSpPr>
        <p:sp>
          <p:nvSpPr>
            <p:cNvPr id="652" name="Google Shape;65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E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4" name="Google Shape;654;p21"/>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655" name="Google Shape;655;p21"/>
          <p:cNvSpPr txBox="1"/>
          <p:nvPr/>
        </p:nvSpPr>
        <p:spPr>
          <a:xfrm>
            <a:off x="1028700" y="1504210"/>
            <a:ext cx="10217620" cy="1333500"/>
          </a:xfrm>
          <a:prstGeom prst="rect">
            <a:avLst/>
          </a:prstGeom>
          <a:noFill/>
          <a:ln>
            <a:noFill/>
          </a:ln>
        </p:spPr>
        <p:txBody>
          <a:bodyPr anchorCtr="0" anchor="t" bIns="0" lIns="0" spcFirstLastPara="1" rIns="0" wrap="square" tIns="0">
            <a:spAutoFit/>
          </a:bodyPr>
          <a:lstStyle/>
          <a:p>
            <a:pPr indent="0" lvl="0" marL="0" marR="0" rtl="0" algn="l">
              <a:lnSpc>
                <a:spcPct val="114988"/>
              </a:lnSpc>
              <a:spcBef>
                <a:spcPts val="0"/>
              </a:spcBef>
              <a:spcAft>
                <a:spcPts val="0"/>
              </a:spcAft>
              <a:buNone/>
            </a:pPr>
            <a:r>
              <a:rPr b="0" i="0" lang="en-US" sz="9000" u="none" cap="none" strike="noStrike">
                <a:solidFill>
                  <a:srgbClr val="FED007"/>
                </a:solidFill>
                <a:latin typeface="Anton"/>
                <a:ea typeface="Anton"/>
                <a:cs typeface="Anton"/>
                <a:sym typeface="Anton"/>
              </a:rPr>
              <a:t>SMART ACTION PLAN </a:t>
            </a:r>
            <a:endParaRPr/>
          </a:p>
        </p:txBody>
      </p:sp>
      <p:sp>
        <p:nvSpPr>
          <p:cNvPr id="656" name="Google Shape;656;p21"/>
          <p:cNvSpPr txBox="1"/>
          <p:nvPr/>
        </p:nvSpPr>
        <p:spPr>
          <a:xfrm>
            <a:off x="1028700" y="2799610"/>
            <a:ext cx="1232239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the featured statistic.</a:t>
            </a:r>
            <a:endParaRPr/>
          </a:p>
        </p:txBody>
      </p:sp>
      <p:sp>
        <p:nvSpPr>
          <p:cNvPr id="657" name="Google Shape;657;p21"/>
          <p:cNvSpPr txBox="1"/>
          <p:nvPr/>
        </p:nvSpPr>
        <p:spPr>
          <a:xfrm>
            <a:off x="5701590" y="3819803"/>
            <a:ext cx="407819" cy="736600"/>
          </a:xfrm>
          <a:prstGeom prst="rect">
            <a:avLst/>
          </a:prstGeom>
          <a:noFill/>
          <a:ln>
            <a:noFill/>
          </a:ln>
        </p:spPr>
        <p:txBody>
          <a:bodyPr anchorCtr="0" anchor="t" bIns="0" lIns="0" spcFirstLastPara="1" rIns="0" wrap="square" tIns="0">
            <a:spAutoFit/>
          </a:bodyPr>
          <a:lstStyle/>
          <a:p>
            <a:pPr indent="0" lvl="0" marL="0" marR="0" rtl="0" algn="l">
              <a:lnSpc>
                <a:spcPct val="115003"/>
              </a:lnSpc>
              <a:spcBef>
                <a:spcPts val="0"/>
              </a:spcBef>
              <a:spcAft>
                <a:spcPts val="0"/>
              </a:spcAft>
              <a:buNone/>
            </a:pPr>
            <a:r>
              <a:rPr b="0" i="0" lang="en-US" sz="4999" u="none" cap="none" strike="noStrike">
                <a:solidFill>
                  <a:srgbClr val="FFFFFF"/>
                </a:solidFill>
                <a:latin typeface="Anton"/>
                <a:ea typeface="Anton"/>
                <a:cs typeface="Anton"/>
                <a:sym typeface="Anton"/>
              </a:rPr>
              <a:t>M</a:t>
            </a:r>
            <a:endParaRPr/>
          </a:p>
        </p:txBody>
      </p:sp>
      <p:sp>
        <p:nvSpPr>
          <p:cNvPr id="658" name="Google Shape;658;p21"/>
          <p:cNvSpPr txBox="1"/>
          <p:nvPr/>
        </p:nvSpPr>
        <p:spPr>
          <a:xfrm>
            <a:off x="8997240" y="4792271"/>
            <a:ext cx="407819" cy="736600"/>
          </a:xfrm>
          <a:prstGeom prst="rect">
            <a:avLst/>
          </a:prstGeom>
          <a:noFill/>
          <a:ln>
            <a:noFill/>
          </a:ln>
        </p:spPr>
        <p:txBody>
          <a:bodyPr anchorCtr="0" anchor="t" bIns="0" lIns="0" spcFirstLastPara="1" rIns="0" wrap="square" tIns="0">
            <a:spAutoFit/>
          </a:bodyPr>
          <a:lstStyle/>
          <a:p>
            <a:pPr indent="0" lvl="0" marL="0" marR="0" rtl="0" algn="l">
              <a:lnSpc>
                <a:spcPct val="115003"/>
              </a:lnSpc>
              <a:spcBef>
                <a:spcPts val="0"/>
              </a:spcBef>
              <a:spcAft>
                <a:spcPts val="0"/>
              </a:spcAft>
              <a:buNone/>
            </a:pPr>
            <a:r>
              <a:rPr b="0" i="0" lang="en-US" sz="4999" u="none" cap="none" strike="noStrike">
                <a:solidFill>
                  <a:srgbClr val="FFFFFF"/>
                </a:solidFill>
                <a:latin typeface="Anton"/>
                <a:ea typeface="Anton"/>
                <a:cs typeface="Anton"/>
                <a:sym typeface="Anton"/>
              </a:rPr>
              <a:t>A</a:t>
            </a:r>
            <a:endParaRPr/>
          </a:p>
        </p:txBody>
      </p:sp>
      <p:sp>
        <p:nvSpPr>
          <p:cNvPr id="659" name="Google Shape;659;p21"/>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660" name="Google Shape;660;p21"/>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661" name="Google Shape;661;p21"/>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662" name="Google Shape;662;p21"/>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663" name="Google Shape;663;p21"/>
          <p:cNvSpPr txBox="1"/>
          <p:nvPr/>
        </p:nvSpPr>
        <p:spPr>
          <a:xfrm>
            <a:off x="1601455" y="7825034"/>
            <a:ext cx="1940590"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1E1E1E"/>
                </a:solidFill>
                <a:latin typeface="Montserrat"/>
                <a:ea typeface="Montserrat"/>
                <a:cs typeface="Montserrat"/>
                <a:sym typeface="Montserrat"/>
              </a:rPr>
              <a:t>SPE­CIF­IC</a:t>
            </a:r>
            <a:endParaRPr/>
          </a:p>
        </p:txBody>
      </p:sp>
      <p:sp>
        <p:nvSpPr>
          <p:cNvPr id="664" name="Google Shape;664;p21"/>
          <p:cNvSpPr txBox="1"/>
          <p:nvPr/>
        </p:nvSpPr>
        <p:spPr>
          <a:xfrm>
            <a:off x="4677403" y="6796334"/>
            <a:ext cx="2513345"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1E1E1E"/>
                </a:solidFill>
                <a:latin typeface="Montserrat"/>
                <a:ea typeface="Montserrat"/>
                <a:cs typeface="Montserrat"/>
                <a:sym typeface="Montserrat"/>
              </a:rPr>
              <a:t>MEA­SUR­ABLE</a:t>
            </a:r>
            <a:endParaRPr/>
          </a:p>
        </p:txBody>
      </p:sp>
      <p:sp>
        <p:nvSpPr>
          <p:cNvPr id="665" name="Google Shape;665;p21"/>
          <p:cNvSpPr txBox="1"/>
          <p:nvPr/>
        </p:nvSpPr>
        <p:spPr>
          <a:xfrm>
            <a:off x="7949240" y="7825034"/>
            <a:ext cx="2389520"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1E1E1E"/>
                </a:solidFill>
                <a:latin typeface="Montserrat"/>
                <a:ea typeface="Montserrat"/>
                <a:cs typeface="Montserrat"/>
                <a:sym typeface="Montserrat"/>
              </a:rPr>
              <a:t>ACHIEV­ABLE</a:t>
            </a:r>
            <a:endParaRPr/>
          </a:p>
        </p:txBody>
      </p:sp>
      <p:sp>
        <p:nvSpPr>
          <p:cNvPr id="666" name="Google Shape;666;p21"/>
          <p:cNvSpPr txBox="1"/>
          <p:nvPr/>
        </p:nvSpPr>
        <p:spPr>
          <a:xfrm>
            <a:off x="11536030" y="6796334"/>
            <a:ext cx="1940590"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1E1E1E"/>
                </a:solidFill>
                <a:latin typeface="Montserrat"/>
                <a:ea typeface="Montserrat"/>
                <a:cs typeface="Montserrat"/>
                <a:sym typeface="Montserrat"/>
              </a:rPr>
              <a:t>REL­E­VANT</a:t>
            </a:r>
            <a:endParaRPr/>
          </a:p>
        </p:txBody>
      </p:sp>
      <p:sp>
        <p:nvSpPr>
          <p:cNvPr id="667" name="Google Shape;667;p21"/>
          <p:cNvSpPr txBox="1"/>
          <p:nvPr/>
        </p:nvSpPr>
        <p:spPr>
          <a:xfrm>
            <a:off x="14592300" y="7825034"/>
            <a:ext cx="2317269"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1E1E1E"/>
                </a:solidFill>
                <a:latin typeface="Montserrat"/>
                <a:ea typeface="Montserrat"/>
                <a:cs typeface="Montserrat"/>
                <a:sym typeface="Montserrat"/>
              </a:rPr>
              <a:t>TIME-BOUND</a:t>
            </a:r>
            <a:endParaRPr/>
          </a:p>
        </p:txBody>
      </p:sp>
      <p:sp>
        <p:nvSpPr>
          <p:cNvPr id="668" name="Google Shape;668;p21"/>
          <p:cNvSpPr txBox="1"/>
          <p:nvPr/>
        </p:nvSpPr>
        <p:spPr>
          <a:xfrm>
            <a:off x="1375860" y="8333916"/>
            <a:ext cx="2391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1E1E"/>
                </a:solidFill>
                <a:latin typeface="Montserrat"/>
                <a:ea typeface="Montserrat"/>
                <a:cs typeface="Montserrat"/>
                <a:sym typeface="Montserrat"/>
              </a:rPr>
              <a:t>Elaborate on what you want to discuss. </a:t>
            </a:r>
            <a:endParaRPr/>
          </a:p>
        </p:txBody>
      </p:sp>
      <p:sp>
        <p:nvSpPr>
          <p:cNvPr id="669" name="Google Shape;669;p21"/>
          <p:cNvSpPr txBox="1"/>
          <p:nvPr/>
        </p:nvSpPr>
        <p:spPr>
          <a:xfrm>
            <a:off x="4738185" y="7269313"/>
            <a:ext cx="2391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1E1E"/>
                </a:solidFill>
                <a:latin typeface="Montserrat"/>
                <a:ea typeface="Montserrat"/>
                <a:cs typeface="Montserrat"/>
                <a:sym typeface="Montserrat"/>
              </a:rPr>
              <a:t>Elaborate on what you want to discuss. </a:t>
            </a:r>
            <a:endParaRPr/>
          </a:p>
        </p:txBody>
      </p:sp>
      <p:sp>
        <p:nvSpPr>
          <p:cNvPr id="670" name="Google Shape;670;p21"/>
          <p:cNvSpPr txBox="1"/>
          <p:nvPr/>
        </p:nvSpPr>
        <p:spPr>
          <a:xfrm>
            <a:off x="8024310" y="8333916"/>
            <a:ext cx="2391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1E1E"/>
                </a:solidFill>
                <a:latin typeface="Montserrat"/>
                <a:ea typeface="Montserrat"/>
                <a:cs typeface="Montserrat"/>
                <a:sym typeface="Montserrat"/>
              </a:rPr>
              <a:t>Elaborate on what you want to discuss. </a:t>
            </a:r>
            <a:endParaRPr/>
          </a:p>
        </p:txBody>
      </p:sp>
      <p:sp>
        <p:nvSpPr>
          <p:cNvPr id="671" name="Google Shape;671;p21"/>
          <p:cNvSpPr txBox="1"/>
          <p:nvPr/>
        </p:nvSpPr>
        <p:spPr>
          <a:xfrm>
            <a:off x="11382375" y="7269313"/>
            <a:ext cx="2391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1E1E"/>
                </a:solidFill>
                <a:latin typeface="Montserrat"/>
                <a:ea typeface="Montserrat"/>
                <a:cs typeface="Montserrat"/>
                <a:sym typeface="Montserrat"/>
              </a:rPr>
              <a:t>Elaborate on what you want to discuss. </a:t>
            </a:r>
            <a:endParaRPr/>
          </a:p>
        </p:txBody>
      </p:sp>
      <p:sp>
        <p:nvSpPr>
          <p:cNvPr id="672" name="Google Shape;672;p21"/>
          <p:cNvSpPr txBox="1"/>
          <p:nvPr/>
        </p:nvSpPr>
        <p:spPr>
          <a:xfrm>
            <a:off x="14592300" y="8333916"/>
            <a:ext cx="2391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1E1E"/>
                </a:solidFill>
                <a:latin typeface="Montserrat"/>
                <a:ea typeface="Montserrat"/>
                <a:cs typeface="Montserrat"/>
                <a:sym typeface="Montserrat"/>
              </a:rPr>
              <a:t>Elaborate on what you want to discuss. </a:t>
            </a:r>
            <a:endParaRPr/>
          </a:p>
        </p:txBody>
      </p:sp>
      <p:sp>
        <p:nvSpPr>
          <p:cNvPr id="673" name="Google Shape;673;p21"/>
          <p:cNvSpPr txBox="1"/>
          <p:nvPr/>
        </p:nvSpPr>
        <p:spPr>
          <a:xfrm>
            <a:off x="2432502" y="4792271"/>
            <a:ext cx="407819" cy="736600"/>
          </a:xfrm>
          <a:prstGeom prst="rect">
            <a:avLst/>
          </a:prstGeom>
          <a:noFill/>
          <a:ln>
            <a:noFill/>
          </a:ln>
        </p:spPr>
        <p:txBody>
          <a:bodyPr anchorCtr="0" anchor="t" bIns="0" lIns="0" spcFirstLastPara="1" rIns="0" wrap="square" tIns="0">
            <a:spAutoFit/>
          </a:bodyPr>
          <a:lstStyle/>
          <a:p>
            <a:pPr indent="0" lvl="0" marL="0" marR="0" rtl="0" algn="l">
              <a:lnSpc>
                <a:spcPct val="115003"/>
              </a:lnSpc>
              <a:spcBef>
                <a:spcPts val="0"/>
              </a:spcBef>
              <a:spcAft>
                <a:spcPts val="0"/>
              </a:spcAft>
              <a:buNone/>
            </a:pPr>
            <a:r>
              <a:rPr b="0" i="0" lang="en-US" sz="4999" u="none" cap="none" strike="noStrike">
                <a:solidFill>
                  <a:srgbClr val="FFFFFF"/>
                </a:solidFill>
                <a:latin typeface="Anton"/>
                <a:ea typeface="Anton"/>
                <a:cs typeface="Anton"/>
                <a:sym typeface="Anton"/>
              </a:rPr>
              <a:t>S</a:t>
            </a:r>
            <a:endParaRPr/>
          </a:p>
        </p:txBody>
      </p:sp>
      <p:sp>
        <p:nvSpPr>
          <p:cNvPr id="674" name="Google Shape;674;p21"/>
          <p:cNvSpPr txBox="1"/>
          <p:nvPr/>
        </p:nvSpPr>
        <p:spPr>
          <a:xfrm>
            <a:off x="12330990" y="3800753"/>
            <a:ext cx="407819" cy="736600"/>
          </a:xfrm>
          <a:prstGeom prst="rect">
            <a:avLst/>
          </a:prstGeom>
          <a:noFill/>
          <a:ln>
            <a:noFill/>
          </a:ln>
        </p:spPr>
        <p:txBody>
          <a:bodyPr anchorCtr="0" anchor="t" bIns="0" lIns="0" spcFirstLastPara="1" rIns="0" wrap="square" tIns="0">
            <a:spAutoFit/>
          </a:bodyPr>
          <a:lstStyle/>
          <a:p>
            <a:pPr indent="0" lvl="0" marL="0" marR="0" rtl="0" algn="l">
              <a:lnSpc>
                <a:spcPct val="115003"/>
              </a:lnSpc>
              <a:spcBef>
                <a:spcPts val="0"/>
              </a:spcBef>
              <a:spcAft>
                <a:spcPts val="0"/>
              </a:spcAft>
              <a:buNone/>
            </a:pPr>
            <a:r>
              <a:rPr b="0" i="0" lang="en-US" sz="4999" u="none" cap="none" strike="noStrike">
                <a:solidFill>
                  <a:srgbClr val="FFFFFF"/>
                </a:solidFill>
                <a:latin typeface="Anton"/>
                <a:ea typeface="Anton"/>
                <a:cs typeface="Anton"/>
                <a:sym typeface="Anton"/>
              </a:rPr>
              <a:t>R</a:t>
            </a:r>
            <a:endParaRPr/>
          </a:p>
        </p:txBody>
      </p:sp>
      <p:sp>
        <p:nvSpPr>
          <p:cNvPr id="675" name="Google Shape;675;p21"/>
          <p:cNvSpPr txBox="1"/>
          <p:nvPr/>
        </p:nvSpPr>
        <p:spPr>
          <a:xfrm>
            <a:off x="15593805" y="4792271"/>
            <a:ext cx="407819" cy="736600"/>
          </a:xfrm>
          <a:prstGeom prst="rect">
            <a:avLst/>
          </a:prstGeom>
          <a:noFill/>
          <a:ln>
            <a:noFill/>
          </a:ln>
        </p:spPr>
        <p:txBody>
          <a:bodyPr anchorCtr="0" anchor="t" bIns="0" lIns="0" spcFirstLastPara="1" rIns="0" wrap="square" tIns="0">
            <a:spAutoFit/>
          </a:bodyPr>
          <a:lstStyle/>
          <a:p>
            <a:pPr indent="0" lvl="0" marL="0" marR="0" rtl="0" algn="l">
              <a:lnSpc>
                <a:spcPct val="115003"/>
              </a:lnSpc>
              <a:spcBef>
                <a:spcPts val="0"/>
              </a:spcBef>
              <a:spcAft>
                <a:spcPts val="0"/>
              </a:spcAft>
              <a:buNone/>
            </a:pPr>
            <a:r>
              <a:rPr b="0" i="0" lang="en-US" sz="4999" u="none" cap="none" strike="noStrike">
                <a:solidFill>
                  <a:srgbClr val="FFFFFF"/>
                </a:solidFill>
                <a:latin typeface="Anton"/>
                <a:ea typeface="Anton"/>
                <a:cs typeface="Anton"/>
                <a:sym typeface="Anton"/>
              </a:rPr>
              <a:t>T</a:t>
            </a:r>
            <a:endParaRPr/>
          </a:p>
        </p:txBody>
      </p:sp>
      <p:pic>
        <p:nvPicPr>
          <p:cNvPr id="676" name="Google Shape;676;p21"/>
          <p:cNvPicPr preferRelativeResize="0"/>
          <p:nvPr/>
        </p:nvPicPr>
        <p:blipFill>
          <a:blip r:embed="rId4">
            <a:alphaModFix/>
          </a:blip>
          <a:stretch>
            <a:fillRect/>
          </a:stretch>
        </p:blipFill>
        <p:spPr>
          <a:xfrm>
            <a:off x="2274025" y="6887537"/>
            <a:ext cx="720325" cy="742638"/>
          </a:xfrm>
          <a:prstGeom prst="rect">
            <a:avLst/>
          </a:prstGeom>
          <a:noFill/>
          <a:ln>
            <a:noFill/>
          </a:ln>
        </p:spPr>
      </p:pic>
      <p:pic>
        <p:nvPicPr>
          <p:cNvPr id="677" name="Google Shape;677;p21"/>
          <p:cNvPicPr preferRelativeResize="0"/>
          <p:nvPr/>
        </p:nvPicPr>
        <p:blipFill>
          <a:blip r:embed="rId5">
            <a:alphaModFix/>
          </a:blip>
          <a:stretch>
            <a:fillRect/>
          </a:stretch>
        </p:blipFill>
        <p:spPr>
          <a:xfrm>
            <a:off x="5573912" y="5810750"/>
            <a:ext cx="720325" cy="802300"/>
          </a:xfrm>
          <a:prstGeom prst="rect">
            <a:avLst/>
          </a:prstGeom>
          <a:noFill/>
          <a:ln>
            <a:noFill/>
          </a:ln>
        </p:spPr>
      </p:pic>
      <p:pic>
        <p:nvPicPr>
          <p:cNvPr id="678" name="Google Shape;678;p21"/>
          <p:cNvPicPr preferRelativeResize="0"/>
          <p:nvPr/>
        </p:nvPicPr>
        <p:blipFill>
          <a:blip r:embed="rId6">
            <a:alphaModFix/>
          </a:blip>
          <a:stretch>
            <a:fillRect/>
          </a:stretch>
        </p:blipFill>
        <p:spPr>
          <a:xfrm>
            <a:off x="8783850" y="6869068"/>
            <a:ext cx="720325" cy="843307"/>
          </a:xfrm>
          <a:prstGeom prst="rect">
            <a:avLst/>
          </a:prstGeom>
          <a:noFill/>
          <a:ln>
            <a:noFill/>
          </a:ln>
        </p:spPr>
      </p:pic>
      <p:pic>
        <p:nvPicPr>
          <p:cNvPr id="679" name="Google Shape;679;p21"/>
          <p:cNvPicPr preferRelativeResize="0"/>
          <p:nvPr/>
        </p:nvPicPr>
        <p:blipFill>
          <a:blip r:embed="rId7">
            <a:alphaModFix/>
          </a:blip>
          <a:stretch>
            <a:fillRect/>
          </a:stretch>
        </p:blipFill>
        <p:spPr>
          <a:xfrm>
            <a:off x="12026600" y="5660926"/>
            <a:ext cx="807050" cy="818450"/>
          </a:xfrm>
          <a:prstGeom prst="rect">
            <a:avLst/>
          </a:prstGeom>
          <a:noFill/>
          <a:ln>
            <a:noFill/>
          </a:ln>
        </p:spPr>
      </p:pic>
      <p:pic>
        <p:nvPicPr>
          <p:cNvPr id="680" name="Google Shape;680;p21"/>
          <p:cNvPicPr preferRelativeResize="0"/>
          <p:nvPr/>
        </p:nvPicPr>
        <p:blipFill>
          <a:blip r:embed="rId8">
            <a:alphaModFix/>
          </a:blip>
          <a:stretch>
            <a:fillRect/>
          </a:stretch>
        </p:blipFill>
        <p:spPr>
          <a:xfrm>
            <a:off x="15379900" y="6754557"/>
            <a:ext cx="720325" cy="85129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684" name="Shape 684"/>
        <p:cNvGrpSpPr/>
        <p:nvPr/>
      </p:nvGrpSpPr>
      <p:grpSpPr>
        <a:xfrm>
          <a:off x="0" y="0"/>
          <a:ext cx="0" cy="0"/>
          <a:chOff x="0" y="0"/>
          <a:chExt cx="0" cy="0"/>
        </a:xfrm>
      </p:grpSpPr>
      <p:sp>
        <p:nvSpPr>
          <p:cNvPr id="685" name="Google Shape;685;p22"/>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sp>
        <p:nvSpPr>
          <p:cNvPr id="686" name="Google Shape;686;p22"/>
          <p:cNvSpPr/>
          <p:nvPr/>
        </p:nvSpPr>
        <p:spPr>
          <a:xfrm rot="-5400000">
            <a:off x="13763315" y="-3278311"/>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2"/>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688" name="Google Shape;688;p22"/>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689" name="Google Shape;689;p22"/>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690" name="Google Shape;690;p22"/>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691" name="Google Shape;691;p22"/>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692" name="Google Shape;692;p22"/>
          <p:cNvSpPr txBox="1"/>
          <p:nvPr/>
        </p:nvSpPr>
        <p:spPr>
          <a:xfrm>
            <a:off x="1028700" y="1734850"/>
            <a:ext cx="10217620" cy="1333500"/>
          </a:xfrm>
          <a:prstGeom prst="rect">
            <a:avLst/>
          </a:prstGeom>
          <a:noFill/>
          <a:ln>
            <a:noFill/>
          </a:ln>
        </p:spPr>
        <p:txBody>
          <a:bodyPr anchorCtr="0" anchor="t" bIns="0" lIns="0" spcFirstLastPara="1" rIns="0" wrap="square" tIns="0">
            <a:spAutoFit/>
          </a:bodyPr>
          <a:lstStyle/>
          <a:p>
            <a:pPr indent="0" lvl="0" marL="0" marR="0" rtl="0" algn="l">
              <a:lnSpc>
                <a:spcPct val="114988"/>
              </a:lnSpc>
              <a:spcBef>
                <a:spcPts val="0"/>
              </a:spcBef>
              <a:spcAft>
                <a:spcPts val="0"/>
              </a:spcAft>
              <a:buNone/>
            </a:pPr>
            <a:r>
              <a:rPr b="0" i="0" lang="en-US" sz="9000" u="none" cap="none" strike="noStrike">
                <a:solidFill>
                  <a:srgbClr val="FED007"/>
                </a:solidFill>
                <a:latin typeface="Anton"/>
                <a:ea typeface="Anton"/>
                <a:cs typeface="Anton"/>
                <a:sym typeface="Anton"/>
              </a:rPr>
              <a:t>SMART ACTION PLAN </a:t>
            </a:r>
            <a:endParaRPr/>
          </a:p>
        </p:txBody>
      </p:sp>
      <p:sp>
        <p:nvSpPr>
          <p:cNvPr id="693" name="Google Shape;693;p22"/>
          <p:cNvSpPr txBox="1"/>
          <p:nvPr/>
        </p:nvSpPr>
        <p:spPr>
          <a:xfrm>
            <a:off x="1028700" y="3030250"/>
            <a:ext cx="1232239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the featured statistic.</a:t>
            </a:r>
            <a:endParaRPr/>
          </a:p>
        </p:txBody>
      </p:sp>
      <p:grpSp>
        <p:nvGrpSpPr>
          <p:cNvPr id="694" name="Google Shape;694;p22"/>
          <p:cNvGrpSpPr/>
          <p:nvPr/>
        </p:nvGrpSpPr>
        <p:grpSpPr>
          <a:xfrm>
            <a:off x="968768" y="4518420"/>
            <a:ext cx="7983583" cy="1840960"/>
            <a:chOff x="0" y="0"/>
            <a:chExt cx="10644777" cy="2454613"/>
          </a:xfrm>
        </p:grpSpPr>
        <p:grpSp>
          <p:nvGrpSpPr>
            <p:cNvPr id="695" name="Google Shape;695;p22"/>
            <p:cNvGrpSpPr/>
            <p:nvPr/>
          </p:nvGrpSpPr>
          <p:grpSpPr>
            <a:xfrm rot="10800000">
              <a:off x="8190164" y="0"/>
              <a:ext cx="2454613" cy="2454613"/>
              <a:chOff x="0" y="0"/>
              <a:chExt cx="812800" cy="812800"/>
            </a:xfrm>
          </p:grpSpPr>
          <p:sp>
            <p:nvSpPr>
              <p:cNvPr id="696" name="Google Shape;69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98" name="Google Shape;698;p22"/>
            <p:cNvCxnSpPr/>
            <p:nvPr/>
          </p:nvCxnSpPr>
          <p:spPr>
            <a:xfrm rot="10800000">
              <a:off x="0" y="1227306"/>
              <a:ext cx="8555343" cy="0"/>
            </a:xfrm>
            <a:prstGeom prst="straightConnector1">
              <a:avLst/>
            </a:prstGeom>
            <a:noFill/>
            <a:ln cap="flat" cmpd="sng" w="25400">
              <a:solidFill>
                <a:srgbClr val="FED007"/>
              </a:solidFill>
              <a:prstDash val="solid"/>
              <a:round/>
              <a:headEnd len="sm" w="sm" type="none"/>
              <a:tailEnd len="sm" w="sm" type="none"/>
            </a:ln>
          </p:spPr>
        </p:cxnSp>
      </p:grpSp>
      <p:grpSp>
        <p:nvGrpSpPr>
          <p:cNvPr id="699" name="Google Shape;699;p22"/>
          <p:cNvGrpSpPr/>
          <p:nvPr/>
        </p:nvGrpSpPr>
        <p:grpSpPr>
          <a:xfrm>
            <a:off x="968768" y="6847092"/>
            <a:ext cx="7983583" cy="1840960"/>
            <a:chOff x="0" y="0"/>
            <a:chExt cx="10644777" cy="2454613"/>
          </a:xfrm>
        </p:grpSpPr>
        <p:grpSp>
          <p:nvGrpSpPr>
            <p:cNvPr id="700" name="Google Shape;700;p22"/>
            <p:cNvGrpSpPr/>
            <p:nvPr/>
          </p:nvGrpSpPr>
          <p:grpSpPr>
            <a:xfrm rot="10800000">
              <a:off x="8190164" y="0"/>
              <a:ext cx="2454613" cy="2454613"/>
              <a:chOff x="0" y="0"/>
              <a:chExt cx="812800" cy="812800"/>
            </a:xfrm>
          </p:grpSpPr>
          <p:sp>
            <p:nvSpPr>
              <p:cNvPr id="701" name="Google Shape;70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l">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03" name="Google Shape;703;p22"/>
            <p:cNvCxnSpPr/>
            <p:nvPr/>
          </p:nvCxnSpPr>
          <p:spPr>
            <a:xfrm rot="10800000">
              <a:off x="0" y="1347788"/>
              <a:ext cx="8555343" cy="0"/>
            </a:xfrm>
            <a:prstGeom prst="straightConnector1">
              <a:avLst/>
            </a:prstGeom>
            <a:noFill/>
            <a:ln cap="flat" cmpd="sng" w="25400">
              <a:solidFill>
                <a:srgbClr val="FED007"/>
              </a:solidFill>
              <a:prstDash val="solid"/>
              <a:round/>
              <a:headEnd len="sm" w="sm" type="none"/>
              <a:tailEnd len="sm" w="sm" type="none"/>
            </a:ln>
          </p:spPr>
        </p:cxnSp>
      </p:grpSp>
      <p:grpSp>
        <p:nvGrpSpPr>
          <p:cNvPr id="704" name="Google Shape;704;p22"/>
          <p:cNvGrpSpPr/>
          <p:nvPr/>
        </p:nvGrpSpPr>
        <p:grpSpPr>
          <a:xfrm>
            <a:off x="9055011" y="3597940"/>
            <a:ext cx="8179948" cy="1840960"/>
            <a:chOff x="0" y="0"/>
            <a:chExt cx="10906598" cy="2454613"/>
          </a:xfrm>
        </p:grpSpPr>
        <p:grpSp>
          <p:nvGrpSpPr>
            <p:cNvPr id="705" name="Google Shape;705;p22"/>
            <p:cNvGrpSpPr/>
            <p:nvPr/>
          </p:nvGrpSpPr>
          <p:grpSpPr>
            <a:xfrm rot="10800000">
              <a:off x="0" y="0"/>
              <a:ext cx="2454613" cy="2454613"/>
              <a:chOff x="0" y="0"/>
              <a:chExt cx="812800" cy="812800"/>
            </a:xfrm>
          </p:grpSpPr>
          <p:sp>
            <p:nvSpPr>
              <p:cNvPr id="706" name="Google Shape;70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08" name="Google Shape;708;p22"/>
            <p:cNvCxnSpPr/>
            <p:nvPr/>
          </p:nvCxnSpPr>
          <p:spPr>
            <a:xfrm rot="10800000">
              <a:off x="2384750" y="1201906"/>
              <a:ext cx="8521848" cy="0"/>
            </a:xfrm>
            <a:prstGeom prst="straightConnector1">
              <a:avLst/>
            </a:prstGeom>
            <a:noFill/>
            <a:ln cap="flat" cmpd="sng" w="25400">
              <a:solidFill>
                <a:srgbClr val="FED007"/>
              </a:solidFill>
              <a:prstDash val="solid"/>
              <a:round/>
              <a:headEnd len="sm" w="sm" type="none"/>
              <a:tailEnd len="sm" w="sm" type="none"/>
            </a:ln>
          </p:spPr>
        </p:cxnSp>
      </p:grpSp>
      <p:grpSp>
        <p:nvGrpSpPr>
          <p:cNvPr id="709" name="Google Shape;709;p22"/>
          <p:cNvGrpSpPr/>
          <p:nvPr/>
        </p:nvGrpSpPr>
        <p:grpSpPr>
          <a:xfrm>
            <a:off x="9002614" y="5737461"/>
            <a:ext cx="8232346" cy="1840960"/>
            <a:chOff x="0" y="0"/>
            <a:chExt cx="10976461" cy="2454613"/>
          </a:xfrm>
        </p:grpSpPr>
        <p:grpSp>
          <p:nvGrpSpPr>
            <p:cNvPr id="710" name="Google Shape;710;p22"/>
            <p:cNvGrpSpPr/>
            <p:nvPr/>
          </p:nvGrpSpPr>
          <p:grpSpPr>
            <a:xfrm rot="10800000">
              <a:off x="0" y="0"/>
              <a:ext cx="2454613" cy="2454613"/>
              <a:chOff x="0" y="0"/>
              <a:chExt cx="812800" cy="812800"/>
            </a:xfrm>
          </p:grpSpPr>
          <p:sp>
            <p:nvSpPr>
              <p:cNvPr id="711" name="Google Shape;71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13" name="Google Shape;713;p22"/>
            <p:cNvCxnSpPr/>
            <p:nvPr/>
          </p:nvCxnSpPr>
          <p:spPr>
            <a:xfrm rot="10800000">
              <a:off x="2454613" y="1252706"/>
              <a:ext cx="8521848" cy="0"/>
            </a:xfrm>
            <a:prstGeom prst="straightConnector1">
              <a:avLst/>
            </a:prstGeom>
            <a:noFill/>
            <a:ln cap="flat" cmpd="sng" w="25400">
              <a:solidFill>
                <a:srgbClr val="FED007"/>
              </a:solidFill>
              <a:prstDash val="solid"/>
              <a:round/>
              <a:headEnd len="sm" w="sm" type="none"/>
              <a:tailEnd len="sm" w="sm" type="none"/>
            </a:ln>
          </p:spPr>
        </p:cxnSp>
      </p:grpSp>
      <p:grpSp>
        <p:nvGrpSpPr>
          <p:cNvPr id="714" name="Google Shape;714;p22"/>
          <p:cNvGrpSpPr/>
          <p:nvPr/>
        </p:nvGrpSpPr>
        <p:grpSpPr>
          <a:xfrm>
            <a:off x="9002614" y="7876983"/>
            <a:ext cx="8293707" cy="1840960"/>
            <a:chOff x="0" y="0"/>
            <a:chExt cx="11058276" cy="2454613"/>
          </a:xfrm>
        </p:grpSpPr>
        <p:grpSp>
          <p:nvGrpSpPr>
            <p:cNvPr id="715" name="Google Shape;715;p22"/>
            <p:cNvGrpSpPr/>
            <p:nvPr/>
          </p:nvGrpSpPr>
          <p:grpSpPr>
            <a:xfrm rot="10800000">
              <a:off x="0" y="0"/>
              <a:ext cx="2454613" cy="2454613"/>
              <a:chOff x="0" y="0"/>
              <a:chExt cx="812800" cy="812800"/>
            </a:xfrm>
          </p:grpSpPr>
          <p:sp>
            <p:nvSpPr>
              <p:cNvPr id="716" name="Google Shape;71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18" name="Google Shape;718;p22"/>
            <p:cNvCxnSpPr/>
            <p:nvPr/>
          </p:nvCxnSpPr>
          <p:spPr>
            <a:xfrm rot="10800000">
              <a:off x="2536428" y="1269014"/>
              <a:ext cx="8521848" cy="0"/>
            </a:xfrm>
            <a:prstGeom prst="straightConnector1">
              <a:avLst/>
            </a:prstGeom>
            <a:noFill/>
            <a:ln cap="flat" cmpd="sng" w="25400">
              <a:solidFill>
                <a:srgbClr val="FED007"/>
              </a:solidFill>
              <a:prstDash val="solid"/>
              <a:round/>
              <a:headEnd len="sm" w="sm" type="none"/>
              <a:tailEnd len="sm" w="sm" type="none"/>
            </a:ln>
          </p:spPr>
        </p:cxnSp>
      </p:grpSp>
      <p:sp>
        <p:nvSpPr>
          <p:cNvPr id="719" name="Google Shape;719;p22"/>
          <p:cNvSpPr txBox="1"/>
          <p:nvPr/>
        </p:nvSpPr>
        <p:spPr>
          <a:xfrm>
            <a:off x="1476552" y="4984990"/>
            <a:ext cx="194059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ED007"/>
                </a:solidFill>
                <a:latin typeface="Montserrat"/>
                <a:ea typeface="Montserrat"/>
                <a:cs typeface="Montserrat"/>
                <a:sym typeface="Montserrat"/>
              </a:rPr>
              <a:t>SPE­CIF­IC</a:t>
            </a:r>
            <a:endParaRPr/>
          </a:p>
        </p:txBody>
      </p:sp>
      <p:sp>
        <p:nvSpPr>
          <p:cNvPr id="720" name="Google Shape;720;p22"/>
          <p:cNvSpPr txBox="1"/>
          <p:nvPr/>
        </p:nvSpPr>
        <p:spPr>
          <a:xfrm>
            <a:off x="1476552" y="5514642"/>
            <a:ext cx="4985215"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721" name="Google Shape;721;p22"/>
          <p:cNvSpPr txBox="1"/>
          <p:nvPr/>
        </p:nvSpPr>
        <p:spPr>
          <a:xfrm>
            <a:off x="1476552" y="7943721"/>
            <a:ext cx="4985215"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722" name="Google Shape;722;p22"/>
          <p:cNvSpPr txBox="1"/>
          <p:nvPr/>
        </p:nvSpPr>
        <p:spPr>
          <a:xfrm>
            <a:off x="11685804" y="6736154"/>
            <a:ext cx="4985215"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723" name="Google Shape;723;p22"/>
          <p:cNvSpPr txBox="1"/>
          <p:nvPr/>
        </p:nvSpPr>
        <p:spPr>
          <a:xfrm>
            <a:off x="11685804" y="4551553"/>
            <a:ext cx="4985215"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724" name="Google Shape;724;p22"/>
          <p:cNvSpPr txBox="1"/>
          <p:nvPr/>
        </p:nvSpPr>
        <p:spPr>
          <a:xfrm>
            <a:off x="11685804" y="8906813"/>
            <a:ext cx="4985215"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725" name="Google Shape;725;p22"/>
          <p:cNvSpPr txBox="1"/>
          <p:nvPr/>
        </p:nvSpPr>
        <p:spPr>
          <a:xfrm>
            <a:off x="1476552" y="7414068"/>
            <a:ext cx="2513345"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ED007"/>
                </a:solidFill>
                <a:latin typeface="Montserrat"/>
                <a:ea typeface="Montserrat"/>
                <a:cs typeface="Montserrat"/>
                <a:sym typeface="Montserrat"/>
              </a:rPr>
              <a:t>MEA­SUR­ABLE</a:t>
            </a:r>
            <a:endParaRPr/>
          </a:p>
        </p:txBody>
      </p:sp>
      <p:sp>
        <p:nvSpPr>
          <p:cNvPr id="726" name="Google Shape;726;p22"/>
          <p:cNvSpPr txBox="1"/>
          <p:nvPr/>
        </p:nvSpPr>
        <p:spPr>
          <a:xfrm>
            <a:off x="11685804" y="4055505"/>
            <a:ext cx="238952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ED007"/>
                </a:solidFill>
                <a:latin typeface="Montserrat"/>
                <a:ea typeface="Montserrat"/>
                <a:cs typeface="Montserrat"/>
                <a:sym typeface="Montserrat"/>
              </a:rPr>
              <a:t>ACHIEV­ABLE</a:t>
            </a:r>
            <a:endParaRPr/>
          </a:p>
        </p:txBody>
      </p:sp>
      <p:sp>
        <p:nvSpPr>
          <p:cNvPr id="727" name="Google Shape;727;p22"/>
          <p:cNvSpPr txBox="1"/>
          <p:nvPr/>
        </p:nvSpPr>
        <p:spPr>
          <a:xfrm>
            <a:off x="11685804" y="6166960"/>
            <a:ext cx="194059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ED007"/>
                </a:solidFill>
                <a:latin typeface="Montserrat"/>
                <a:ea typeface="Montserrat"/>
                <a:cs typeface="Montserrat"/>
                <a:sym typeface="Montserrat"/>
              </a:rPr>
              <a:t>REL­E­VANT</a:t>
            </a:r>
            <a:endParaRPr/>
          </a:p>
        </p:txBody>
      </p:sp>
      <p:sp>
        <p:nvSpPr>
          <p:cNvPr id="728" name="Google Shape;728;p22"/>
          <p:cNvSpPr txBox="1"/>
          <p:nvPr/>
        </p:nvSpPr>
        <p:spPr>
          <a:xfrm>
            <a:off x="11685804" y="8291812"/>
            <a:ext cx="2317269"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ED007"/>
                </a:solidFill>
                <a:latin typeface="Montserrat"/>
                <a:ea typeface="Montserrat"/>
                <a:cs typeface="Montserrat"/>
                <a:sym typeface="Montserrat"/>
              </a:rPr>
              <a:t>TIME-BOUND</a:t>
            </a:r>
            <a:endParaRPr/>
          </a:p>
        </p:txBody>
      </p:sp>
      <p:grpSp>
        <p:nvGrpSpPr>
          <p:cNvPr id="729" name="Google Shape;729;p22"/>
          <p:cNvGrpSpPr/>
          <p:nvPr/>
        </p:nvGrpSpPr>
        <p:grpSpPr>
          <a:xfrm>
            <a:off x="15679326" y="1250365"/>
            <a:ext cx="397142" cy="397142"/>
            <a:chOff x="0" y="0"/>
            <a:chExt cx="812800" cy="812800"/>
          </a:xfrm>
        </p:grpSpPr>
        <p:sp>
          <p:nvSpPr>
            <p:cNvPr id="730" name="Google Shape;73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22"/>
          <p:cNvGrpSpPr/>
          <p:nvPr/>
        </p:nvGrpSpPr>
        <p:grpSpPr>
          <a:xfrm>
            <a:off x="16271045" y="1250365"/>
            <a:ext cx="397142" cy="397142"/>
            <a:chOff x="0" y="0"/>
            <a:chExt cx="812800" cy="812800"/>
          </a:xfrm>
        </p:grpSpPr>
        <p:sp>
          <p:nvSpPr>
            <p:cNvPr id="733" name="Google Shape;73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35" name="Google Shape;735;p22"/>
          <p:cNvCxnSpPr/>
          <p:nvPr/>
        </p:nvCxnSpPr>
        <p:spPr>
          <a:xfrm>
            <a:off x="13847972" y="2390819"/>
            <a:ext cx="4059849" cy="0"/>
          </a:xfrm>
          <a:prstGeom prst="straightConnector1">
            <a:avLst/>
          </a:prstGeom>
          <a:noFill/>
          <a:ln cap="flat" cmpd="sng" w="19050">
            <a:solidFill>
              <a:srgbClr val="FFFFFF"/>
            </a:solidFill>
            <a:prstDash val="solid"/>
            <a:round/>
            <a:headEnd len="sm" w="sm" type="none"/>
            <a:tailEnd len="sm" w="sm" type="none"/>
          </a:ln>
        </p:spPr>
      </p:cxnSp>
      <p:cxnSp>
        <p:nvCxnSpPr>
          <p:cNvPr id="736" name="Google Shape;736;p22"/>
          <p:cNvCxnSpPr/>
          <p:nvPr/>
        </p:nvCxnSpPr>
        <p:spPr>
          <a:xfrm>
            <a:off x="15679326" y="2142385"/>
            <a:ext cx="4059849" cy="0"/>
          </a:xfrm>
          <a:prstGeom prst="straightConnector1">
            <a:avLst/>
          </a:prstGeom>
          <a:noFill/>
          <a:ln cap="flat" cmpd="sng" w="19050">
            <a:solidFill>
              <a:srgbClr val="FFFFFF"/>
            </a:solidFill>
            <a:prstDash val="solid"/>
            <a:round/>
            <a:headEnd len="sm" w="sm" type="none"/>
            <a:tailEnd len="sm" w="sm" type="none"/>
          </a:ln>
        </p:spPr>
      </p:cxnSp>
      <p:pic>
        <p:nvPicPr>
          <p:cNvPr id="737" name="Google Shape;737;p22"/>
          <p:cNvPicPr preferRelativeResize="0"/>
          <p:nvPr/>
        </p:nvPicPr>
        <p:blipFill>
          <a:blip r:embed="rId4">
            <a:alphaModFix/>
          </a:blip>
          <a:stretch>
            <a:fillRect/>
          </a:stretch>
        </p:blipFill>
        <p:spPr>
          <a:xfrm>
            <a:off x="7550575" y="4914077"/>
            <a:ext cx="993150" cy="1023901"/>
          </a:xfrm>
          <a:prstGeom prst="rect">
            <a:avLst/>
          </a:prstGeom>
          <a:noFill/>
          <a:ln>
            <a:noFill/>
          </a:ln>
        </p:spPr>
      </p:pic>
      <p:pic>
        <p:nvPicPr>
          <p:cNvPr id="738" name="Google Shape;738;p22"/>
          <p:cNvPicPr preferRelativeResize="0"/>
          <p:nvPr/>
        </p:nvPicPr>
        <p:blipFill>
          <a:blip r:embed="rId5">
            <a:alphaModFix/>
          </a:blip>
          <a:stretch>
            <a:fillRect/>
          </a:stretch>
        </p:blipFill>
        <p:spPr>
          <a:xfrm>
            <a:off x="7663174" y="7318136"/>
            <a:ext cx="807050" cy="898895"/>
          </a:xfrm>
          <a:prstGeom prst="rect">
            <a:avLst/>
          </a:prstGeom>
          <a:noFill/>
          <a:ln>
            <a:noFill/>
          </a:ln>
        </p:spPr>
      </p:pic>
      <p:pic>
        <p:nvPicPr>
          <p:cNvPr id="739" name="Google Shape;739;p22"/>
          <p:cNvPicPr preferRelativeResize="0"/>
          <p:nvPr/>
        </p:nvPicPr>
        <p:blipFill>
          <a:blip r:embed="rId6">
            <a:alphaModFix/>
          </a:blip>
          <a:stretch>
            <a:fillRect/>
          </a:stretch>
        </p:blipFill>
        <p:spPr>
          <a:xfrm>
            <a:off x="9492338" y="3978812"/>
            <a:ext cx="861500" cy="1008576"/>
          </a:xfrm>
          <a:prstGeom prst="rect">
            <a:avLst/>
          </a:prstGeom>
          <a:noFill/>
          <a:ln>
            <a:noFill/>
          </a:ln>
        </p:spPr>
      </p:pic>
      <p:pic>
        <p:nvPicPr>
          <p:cNvPr id="740" name="Google Shape;740;p22"/>
          <p:cNvPicPr preferRelativeResize="0"/>
          <p:nvPr/>
        </p:nvPicPr>
        <p:blipFill>
          <a:blip r:embed="rId7">
            <a:alphaModFix/>
          </a:blip>
          <a:stretch>
            <a:fillRect/>
          </a:stretch>
        </p:blipFill>
        <p:spPr>
          <a:xfrm>
            <a:off x="9426525" y="6228877"/>
            <a:ext cx="993150" cy="1007173"/>
          </a:xfrm>
          <a:prstGeom prst="rect">
            <a:avLst/>
          </a:prstGeom>
          <a:noFill/>
          <a:ln>
            <a:noFill/>
          </a:ln>
        </p:spPr>
      </p:pic>
      <p:pic>
        <p:nvPicPr>
          <p:cNvPr id="741" name="Google Shape;741;p22"/>
          <p:cNvPicPr preferRelativeResize="0"/>
          <p:nvPr/>
        </p:nvPicPr>
        <p:blipFill>
          <a:blip r:embed="rId8">
            <a:alphaModFix/>
          </a:blip>
          <a:stretch>
            <a:fillRect/>
          </a:stretch>
        </p:blipFill>
        <p:spPr>
          <a:xfrm>
            <a:off x="9426525" y="8268222"/>
            <a:ext cx="993150" cy="11737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745" name="Shape 745"/>
        <p:cNvGrpSpPr/>
        <p:nvPr/>
      </p:nvGrpSpPr>
      <p:grpSpPr>
        <a:xfrm>
          <a:off x="0" y="0"/>
          <a:ext cx="0" cy="0"/>
          <a:chOff x="0" y="0"/>
          <a:chExt cx="0" cy="0"/>
        </a:xfrm>
      </p:grpSpPr>
      <p:pic>
        <p:nvPicPr>
          <p:cNvPr id="746" name="Google Shape;746;p23"/>
          <p:cNvPicPr preferRelativeResize="0"/>
          <p:nvPr/>
        </p:nvPicPr>
        <p:blipFill>
          <a:blip r:embed="rId3">
            <a:alphaModFix/>
          </a:blip>
          <a:stretch>
            <a:fillRect/>
          </a:stretch>
        </p:blipFill>
        <p:spPr>
          <a:xfrm>
            <a:off x="7138909" y="3273970"/>
            <a:ext cx="3941825" cy="3734713"/>
          </a:xfrm>
          <a:prstGeom prst="rect">
            <a:avLst/>
          </a:prstGeom>
          <a:noFill/>
          <a:ln>
            <a:noFill/>
          </a:ln>
        </p:spPr>
      </p:pic>
      <p:pic>
        <p:nvPicPr>
          <p:cNvPr id="747" name="Google Shape;747;p23"/>
          <p:cNvPicPr preferRelativeResize="0"/>
          <p:nvPr/>
        </p:nvPicPr>
        <p:blipFill>
          <a:blip r:embed="rId4">
            <a:alphaModFix/>
          </a:blip>
          <a:stretch>
            <a:fillRect/>
          </a:stretch>
        </p:blipFill>
        <p:spPr>
          <a:xfrm>
            <a:off x="13016584" y="3273970"/>
            <a:ext cx="3941825" cy="3734713"/>
          </a:xfrm>
          <a:prstGeom prst="rect">
            <a:avLst/>
          </a:prstGeom>
          <a:noFill/>
          <a:ln>
            <a:noFill/>
          </a:ln>
        </p:spPr>
      </p:pic>
      <p:pic>
        <p:nvPicPr>
          <p:cNvPr id="748" name="Google Shape;748;p23"/>
          <p:cNvPicPr preferRelativeResize="0"/>
          <p:nvPr/>
        </p:nvPicPr>
        <p:blipFill>
          <a:blip r:embed="rId5">
            <a:alphaModFix/>
          </a:blip>
          <a:stretch>
            <a:fillRect/>
          </a:stretch>
        </p:blipFill>
        <p:spPr>
          <a:xfrm>
            <a:off x="1476558" y="3273970"/>
            <a:ext cx="3941825" cy="3734713"/>
          </a:xfrm>
          <a:prstGeom prst="rect">
            <a:avLst/>
          </a:prstGeom>
          <a:noFill/>
          <a:ln>
            <a:noFill/>
          </a:ln>
        </p:spPr>
      </p:pic>
      <p:sp>
        <p:nvSpPr>
          <p:cNvPr id="749" name="Google Shape;749;p23"/>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6">
              <a:alphaModFix/>
            </a:blip>
            <a:stretch>
              <a:fillRect b="0" l="0" r="0" t="0"/>
            </a:stretch>
          </a:blipFill>
          <a:ln>
            <a:noFill/>
          </a:ln>
        </p:spPr>
      </p:sp>
      <p:sp>
        <p:nvSpPr>
          <p:cNvPr id="750" name="Google Shape;750;p23"/>
          <p:cNvSpPr/>
          <p:nvPr/>
        </p:nvSpPr>
        <p:spPr>
          <a:xfrm rot="-5400000">
            <a:off x="11707024" y="-4186929"/>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1" name="Google Shape;751;p23"/>
          <p:cNvGrpSpPr/>
          <p:nvPr/>
        </p:nvGrpSpPr>
        <p:grpSpPr>
          <a:xfrm>
            <a:off x="15332041" y="1311105"/>
            <a:ext cx="397142" cy="397142"/>
            <a:chOff x="0" y="0"/>
            <a:chExt cx="812800" cy="812800"/>
          </a:xfrm>
        </p:grpSpPr>
        <p:sp>
          <p:nvSpPr>
            <p:cNvPr id="752" name="Google Shape;75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4" name="Google Shape;754;p23"/>
          <p:cNvGrpSpPr/>
          <p:nvPr/>
        </p:nvGrpSpPr>
        <p:grpSpPr>
          <a:xfrm>
            <a:off x="15923760" y="1311105"/>
            <a:ext cx="397142" cy="397142"/>
            <a:chOff x="0" y="0"/>
            <a:chExt cx="812800" cy="812800"/>
          </a:xfrm>
        </p:grpSpPr>
        <p:sp>
          <p:nvSpPr>
            <p:cNvPr id="755" name="Google Shape;75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57" name="Google Shape;757;p23"/>
          <p:cNvCxnSpPr/>
          <p:nvPr/>
        </p:nvCxnSpPr>
        <p:spPr>
          <a:xfrm>
            <a:off x="15332041" y="2165033"/>
            <a:ext cx="4059849" cy="0"/>
          </a:xfrm>
          <a:prstGeom prst="straightConnector1">
            <a:avLst/>
          </a:prstGeom>
          <a:noFill/>
          <a:ln cap="flat" cmpd="sng" w="19050">
            <a:solidFill>
              <a:srgbClr val="FFFFFF"/>
            </a:solidFill>
            <a:prstDash val="solid"/>
            <a:round/>
            <a:headEnd len="sm" w="sm" type="none"/>
            <a:tailEnd len="sm" w="sm" type="none"/>
          </a:ln>
        </p:spPr>
      </p:cxnSp>
      <p:cxnSp>
        <p:nvCxnSpPr>
          <p:cNvPr id="758" name="Google Shape;758;p23"/>
          <p:cNvCxnSpPr/>
          <p:nvPr/>
        </p:nvCxnSpPr>
        <p:spPr>
          <a:xfrm>
            <a:off x="13302116" y="2551239"/>
            <a:ext cx="4059849" cy="0"/>
          </a:xfrm>
          <a:prstGeom prst="straightConnector1">
            <a:avLst/>
          </a:prstGeom>
          <a:noFill/>
          <a:ln cap="flat" cmpd="sng" w="19050">
            <a:solidFill>
              <a:srgbClr val="FFFFFF"/>
            </a:solidFill>
            <a:prstDash val="solid"/>
            <a:round/>
            <a:headEnd len="sm" w="sm" type="none"/>
            <a:tailEnd len="sm" w="sm" type="none"/>
          </a:ln>
        </p:spPr>
      </p:cxnSp>
      <p:sp>
        <p:nvSpPr>
          <p:cNvPr id="759" name="Google Shape;759;p23"/>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760" name="Google Shape;760;p23"/>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761" name="Google Shape;761;p23"/>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762" name="Google Shape;762;p23"/>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763" name="Google Shape;763;p23"/>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764" name="Google Shape;764;p23"/>
          <p:cNvSpPr txBox="1"/>
          <p:nvPr/>
        </p:nvSpPr>
        <p:spPr>
          <a:xfrm>
            <a:off x="1468184" y="1547776"/>
            <a:ext cx="10217620" cy="1333500"/>
          </a:xfrm>
          <a:prstGeom prst="rect">
            <a:avLst/>
          </a:prstGeom>
          <a:noFill/>
          <a:ln>
            <a:noFill/>
          </a:ln>
        </p:spPr>
        <p:txBody>
          <a:bodyPr anchorCtr="0" anchor="t" bIns="0" lIns="0" spcFirstLastPara="1" rIns="0" wrap="square" tIns="0">
            <a:spAutoFit/>
          </a:bodyPr>
          <a:lstStyle/>
          <a:p>
            <a:pPr indent="0" lvl="0" marL="0" marR="0" rtl="0" algn="l">
              <a:lnSpc>
                <a:spcPct val="114988"/>
              </a:lnSpc>
              <a:spcBef>
                <a:spcPts val="0"/>
              </a:spcBef>
              <a:spcAft>
                <a:spcPts val="0"/>
              </a:spcAft>
              <a:buNone/>
            </a:pPr>
            <a:r>
              <a:rPr b="0" i="0" lang="en-US" sz="9000" u="none" cap="none" strike="noStrike">
                <a:solidFill>
                  <a:srgbClr val="FED007"/>
                </a:solidFill>
                <a:latin typeface="Anton"/>
                <a:ea typeface="Anton"/>
                <a:cs typeface="Anton"/>
                <a:sym typeface="Anton"/>
              </a:rPr>
              <a:t>TESTIMONIALS</a:t>
            </a:r>
            <a:endParaRPr/>
          </a:p>
        </p:txBody>
      </p:sp>
      <p:sp>
        <p:nvSpPr>
          <p:cNvPr id="765" name="Google Shape;765;p23"/>
          <p:cNvSpPr txBox="1"/>
          <p:nvPr/>
        </p:nvSpPr>
        <p:spPr>
          <a:xfrm>
            <a:off x="7456780" y="7415789"/>
            <a:ext cx="3306074"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FED007"/>
                </a:solidFill>
                <a:latin typeface="Anton"/>
                <a:ea typeface="Anton"/>
                <a:cs typeface="Anton"/>
                <a:sym typeface="Anton"/>
              </a:rPr>
              <a:t>CLIENT NAME</a:t>
            </a:r>
            <a:endParaRPr/>
          </a:p>
        </p:txBody>
      </p:sp>
      <p:sp>
        <p:nvSpPr>
          <p:cNvPr id="766" name="Google Shape;766;p23"/>
          <p:cNvSpPr txBox="1"/>
          <p:nvPr/>
        </p:nvSpPr>
        <p:spPr>
          <a:xfrm>
            <a:off x="7374805" y="8442960"/>
            <a:ext cx="35019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767" name="Google Shape;767;p23"/>
          <p:cNvSpPr txBox="1"/>
          <p:nvPr/>
        </p:nvSpPr>
        <p:spPr>
          <a:xfrm>
            <a:off x="1579116" y="7415789"/>
            <a:ext cx="3306074"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FED007"/>
                </a:solidFill>
                <a:latin typeface="Anton"/>
                <a:ea typeface="Anton"/>
                <a:cs typeface="Anton"/>
                <a:sym typeface="Anton"/>
              </a:rPr>
              <a:t>CLIENT NAME</a:t>
            </a:r>
            <a:endParaRPr/>
          </a:p>
        </p:txBody>
      </p:sp>
      <p:sp>
        <p:nvSpPr>
          <p:cNvPr id="768" name="Google Shape;768;p23"/>
          <p:cNvSpPr txBox="1"/>
          <p:nvPr/>
        </p:nvSpPr>
        <p:spPr>
          <a:xfrm>
            <a:off x="1579116" y="8442960"/>
            <a:ext cx="35058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769" name="Google Shape;769;p23"/>
          <p:cNvSpPr txBox="1"/>
          <p:nvPr/>
        </p:nvSpPr>
        <p:spPr>
          <a:xfrm>
            <a:off x="13334445" y="7415789"/>
            <a:ext cx="3306074"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000" u="none" cap="none" strike="noStrike">
                <a:solidFill>
                  <a:srgbClr val="FED007"/>
                </a:solidFill>
                <a:latin typeface="Anton"/>
                <a:ea typeface="Anton"/>
                <a:cs typeface="Anton"/>
                <a:sym typeface="Anton"/>
              </a:rPr>
              <a:t>CLIENT NAME</a:t>
            </a:r>
            <a:endParaRPr/>
          </a:p>
        </p:txBody>
      </p:sp>
      <p:sp>
        <p:nvSpPr>
          <p:cNvPr id="770" name="Google Shape;770;p23"/>
          <p:cNvSpPr txBox="1"/>
          <p:nvPr/>
        </p:nvSpPr>
        <p:spPr>
          <a:xfrm>
            <a:off x="13166352" y="8442960"/>
            <a:ext cx="36423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pic>
        <p:nvPicPr>
          <p:cNvPr id="771" name="Google Shape;771;p23"/>
          <p:cNvPicPr preferRelativeResize="0"/>
          <p:nvPr/>
        </p:nvPicPr>
        <p:blipFill>
          <a:blip r:embed="rId7">
            <a:alphaModFix/>
          </a:blip>
          <a:stretch>
            <a:fillRect/>
          </a:stretch>
        </p:blipFill>
        <p:spPr>
          <a:xfrm>
            <a:off x="11648600" y="1325400"/>
            <a:ext cx="1275725" cy="12210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775" name="Shape 775"/>
        <p:cNvGrpSpPr/>
        <p:nvPr/>
      </p:nvGrpSpPr>
      <p:grpSpPr>
        <a:xfrm>
          <a:off x="0" y="0"/>
          <a:ext cx="0" cy="0"/>
          <a:chOff x="0" y="0"/>
          <a:chExt cx="0" cy="0"/>
        </a:xfrm>
      </p:grpSpPr>
      <p:pic>
        <p:nvPicPr>
          <p:cNvPr id="776" name="Google Shape;776;p24"/>
          <p:cNvPicPr preferRelativeResize="0"/>
          <p:nvPr/>
        </p:nvPicPr>
        <p:blipFill>
          <a:blip r:embed="rId3">
            <a:alphaModFix/>
          </a:blip>
          <a:stretch>
            <a:fillRect/>
          </a:stretch>
        </p:blipFill>
        <p:spPr>
          <a:xfrm>
            <a:off x="1476598" y="1439586"/>
            <a:ext cx="9567027" cy="9396462"/>
          </a:xfrm>
          <a:prstGeom prst="rect">
            <a:avLst/>
          </a:prstGeom>
          <a:noFill/>
          <a:ln>
            <a:noFill/>
          </a:ln>
        </p:spPr>
      </p:pic>
      <p:sp>
        <p:nvSpPr>
          <p:cNvPr id="777" name="Google Shape;777;p24"/>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4">
              <a:alphaModFix/>
            </a:blip>
            <a:stretch>
              <a:fillRect b="0" l="0" r="0" t="0"/>
            </a:stretch>
          </a:blipFill>
          <a:ln>
            <a:noFill/>
          </a:ln>
        </p:spPr>
      </p:sp>
      <p:sp>
        <p:nvSpPr>
          <p:cNvPr id="778" name="Google Shape;778;p24"/>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779" name="Google Shape;779;p24"/>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780" name="Google Shape;780;p24"/>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781" name="Google Shape;781;p24"/>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782" name="Google Shape;782;p24"/>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783" name="Google Shape;783;p24"/>
          <p:cNvSpPr txBox="1"/>
          <p:nvPr/>
        </p:nvSpPr>
        <p:spPr>
          <a:xfrm>
            <a:off x="11685804" y="1479194"/>
            <a:ext cx="4012010" cy="1333500"/>
          </a:xfrm>
          <a:prstGeom prst="rect">
            <a:avLst/>
          </a:prstGeom>
          <a:noFill/>
          <a:ln>
            <a:noFill/>
          </a:ln>
        </p:spPr>
        <p:txBody>
          <a:bodyPr anchorCtr="0" anchor="t" bIns="0" lIns="0" spcFirstLastPara="1" rIns="0" wrap="square" tIns="0">
            <a:spAutoFit/>
          </a:bodyPr>
          <a:lstStyle/>
          <a:p>
            <a:pPr indent="0" lvl="0" marL="0" marR="0" rtl="0" algn="l">
              <a:lnSpc>
                <a:spcPct val="114988"/>
              </a:lnSpc>
              <a:spcBef>
                <a:spcPts val="0"/>
              </a:spcBef>
              <a:spcAft>
                <a:spcPts val="0"/>
              </a:spcAft>
              <a:buNone/>
            </a:pPr>
            <a:r>
              <a:rPr b="0" i="0" lang="en-US" sz="9000" u="none" cap="none" strike="noStrike">
                <a:solidFill>
                  <a:srgbClr val="FED007"/>
                </a:solidFill>
                <a:latin typeface="Anton"/>
                <a:ea typeface="Anton"/>
                <a:cs typeface="Anton"/>
                <a:sym typeface="Anton"/>
              </a:rPr>
              <a:t>ABOUT US</a:t>
            </a:r>
            <a:endParaRPr/>
          </a:p>
        </p:txBody>
      </p:sp>
      <p:sp>
        <p:nvSpPr>
          <p:cNvPr id="784" name="Google Shape;784;p24"/>
          <p:cNvSpPr txBox="1"/>
          <p:nvPr/>
        </p:nvSpPr>
        <p:spPr>
          <a:xfrm>
            <a:off x="11685804" y="2994660"/>
            <a:ext cx="48693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sp>
        <p:nvSpPr>
          <p:cNvPr id="785" name="Google Shape;785;p24"/>
          <p:cNvSpPr/>
          <p:nvPr/>
        </p:nvSpPr>
        <p:spPr>
          <a:xfrm rot="10800000">
            <a:off x="-2630835" y="2126894"/>
            <a:ext cx="3659535" cy="7749349"/>
          </a:xfrm>
          <a:custGeom>
            <a:rect b="b" l="l" r="r" t="t"/>
            <a:pathLst>
              <a:path extrusionOk="0" h="19608798" w="9260014">
                <a:moveTo>
                  <a:pt x="5566001" y="0"/>
                </a:moveTo>
                <a:lnTo>
                  <a:pt x="9260014" y="0"/>
                </a:lnTo>
                <a:lnTo>
                  <a:pt x="9260014" y="19608798"/>
                </a:lnTo>
                <a:lnTo>
                  <a:pt x="0" y="19608798"/>
                </a:lnTo>
                <a:lnTo>
                  <a:pt x="0" y="9822220"/>
                </a:lnTo>
                <a:cubicBezTo>
                  <a:pt x="0" y="4397113"/>
                  <a:pt x="2491731" y="0"/>
                  <a:pt x="5566001"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6" name="Google Shape;786;p24"/>
          <p:cNvCxnSpPr/>
          <p:nvPr/>
        </p:nvCxnSpPr>
        <p:spPr>
          <a:xfrm rot="10800000">
            <a:off x="1243101" y="1441094"/>
            <a:ext cx="0" cy="4059849"/>
          </a:xfrm>
          <a:prstGeom prst="straightConnector1">
            <a:avLst/>
          </a:prstGeom>
          <a:noFill/>
          <a:ln cap="flat" cmpd="sng" w="19050">
            <a:solidFill>
              <a:srgbClr val="FED007"/>
            </a:solidFill>
            <a:prstDash val="solid"/>
            <a:round/>
            <a:headEnd len="sm" w="sm" type="none"/>
            <a:tailEnd len="sm" w="sm" type="none"/>
          </a:ln>
        </p:spPr>
      </p:cxnSp>
      <p:cxnSp>
        <p:nvCxnSpPr>
          <p:cNvPr id="787" name="Google Shape;787;p24"/>
          <p:cNvCxnSpPr/>
          <p:nvPr/>
        </p:nvCxnSpPr>
        <p:spPr>
          <a:xfrm rot="10800000">
            <a:off x="871626" y="2764871"/>
            <a:ext cx="0" cy="4059849"/>
          </a:xfrm>
          <a:prstGeom prst="straightConnector1">
            <a:avLst/>
          </a:prstGeom>
          <a:noFill/>
          <a:ln cap="flat" cmpd="sng" w="19050">
            <a:solidFill>
              <a:srgbClr val="FED007"/>
            </a:solidFill>
            <a:prstDash val="solid"/>
            <a:round/>
            <a:headEnd len="sm" w="sm" type="none"/>
            <a:tailEnd len="sm" w="sm" type="none"/>
          </a:ln>
        </p:spPr>
      </p:cxnSp>
      <p:grpSp>
        <p:nvGrpSpPr>
          <p:cNvPr id="788" name="Google Shape;788;p24"/>
          <p:cNvGrpSpPr/>
          <p:nvPr/>
        </p:nvGrpSpPr>
        <p:grpSpPr>
          <a:xfrm>
            <a:off x="301808" y="8097689"/>
            <a:ext cx="575604" cy="575604"/>
            <a:chOff x="0" y="0"/>
            <a:chExt cx="812800" cy="812800"/>
          </a:xfrm>
        </p:grpSpPr>
        <p:sp>
          <p:nvSpPr>
            <p:cNvPr id="789" name="Google Shape;78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1" name="Google Shape;791;p24"/>
          <p:cNvGrpSpPr/>
          <p:nvPr/>
        </p:nvGrpSpPr>
        <p:grpSpPr>
          <a:xfrm rot="5400000">
            <a:off x="17296321" y="3070845"/>
            <a:ext cx="575604" cy="575604"/>
            <a:chOff x="0" y="0"/>
            <a:chExt cx="812800" cy="812800"/>
          </a:xfrm>
        </p:grpSpPr>
        <p:sp>
          <p:nvSpPr>
            <p:cNvPr id="792" name="Google Shape;7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4" name="Google Shape;794;p24"/>
          <p:cNvGrpSpPr/>
          <p:nvPr/>
        </p:nvGrpSpPr>
        <p:grpSpPr>
          <a:xfrm>
            <a:off x="16413076" y="9258300"/>
            <a:ext cx="397142" cy="397142"/>
            <a:chOff x="0" y="0"/>
            <a:chExt cx="812800" cy="812800"/>
          </a:xfrm>
        </p:grpSpPr>
        <p:sp>
          <p:nvSpPr>
            <p:cNvPr id="795" name="Google Shape;79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7" name="Google Shape;797;p24"/>
          <p:cNvGrpSpPr/>
          <p:nvPr/>
        </p:nvGrpSpPr>
        <p:grpSpPr>
          <a:xfrm>
            <a:off x="17004795" y="9258300"/>
            <a:ext cx="397142" cy="397142"/>
            <a:chOff x="0" y="0"/>
            <a:chExt cx="812800" cy="812800"/>
          </a:xfrm>
        </p:grpSpPr>
        <p:sp>
          <p:nvSpPr>
            <p:cNvPr id="798" name="Google Shape;79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00" name="Google Shape;800;p24"/>
          <p:cNvPicPr preferRelativeResize="0"/>
          <p:nvPr/>
        </p:nvPicPr>
        <p:blipFill>
          <a:blip r:embed="rId5">
            <a:alphaModFix/>
          </a:blip>
          <a:stretch>
            <a:fillRect/>
          </a:stretch>
        </p:blipFill>
        <p:spPr>
          <a:xfrm>
            <a:off x="17401925" y="2818475"/>
            <a:ext cx="1275725" cy="12210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804" name="Shape 804"/>
        <p:cNvGrpSpPr/>
        <p:nvPr/>
      </p:nvGrpSpPr>
      <p:grpSpPr>
        <a:xfrm>
          <a:off x="0" y="0"/>
          <a:ext cx="0" cy="0"/>
          <a:chOff x="0" y="0"/>
          <a:chExt cx="0" cy="0"/>
        </a:xfrm>
      </p:grpSpPr>
      <p:sp>
        <p:nvSpPr>
          <p:cNvPr id="805" name="Google Shape;805;p25"/>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sp>
        <p:nvSpPr>
          <p:cNvPr id="806" name="Google Shape;806;p25"/>
          <p:cNvSpPr/>
          <p:nvPr/>
        </p:nvSpPr>
        <p:spPr>
          <a:xfrm rot="-5400000">
            <a:off x="13203145" y="-3991203"/>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7" name="Google Shape;807;p25"/>
          <p:cNvCxnSpPr/>
          <p:nvPr/>
        </p:nvCxnSpPr>
        <p:spPr>
          <a:xfrm rot="10800000">
            <a:off x="12196495" y="1881537"/>
            <a:ext cx="4059849" cy="0"/>
          </a:xfrm>
          <a:prstGeom prst="straightConnector1">
            <a:avLst/>
          </a:prstGeom>
          <a:noFill/>
          <a:ln cap="flat" cmpd="sng" w="19050">
            <a:solidFill>
              <a:srgbClr val="FED007"/>
            </a:solidFill>
            <a:prstDash val="solid"/>
            <a:round/>
            <a:headEnd len="sm" w="sm" type="none"/>
            <a:tailEnd len="sm" w="sm" type="none"/>
          </a:ln>
        </p:spPr>
      </p:cxnSp>
      <p:cxnSp>
        <p:nvCxnSpPr>
          <p:cNvPr id="808" name="Google Shape;808;p25"/>
          <p:cNvCxnSpPr/>
          <p:nvPr/>
        </p:nvCxnSpPr>
        <p:spPr>
          <a:xfrm rot="10800000">
            <a:off x="13520271" y="2253012"/>
            <a:ext cx="4059849" cy="0"/>
          </a:xfrm>
          <a:prstGeom prst="straightConnector1">
            <a:avLst/>
          </a:prstGeom>
          <a:noFill/>
          <a:ln cap="flat" cmpd="sng" w="19050">
            <a:solidFill>
              <a:srgbClr val="FED007"/>
            </a:solidFill>
            <a:prstDash val="solid"/>
            <a:round/>
            <a:headEnd len="sm" w="sm" type="none"/>
            <a:tailEnd len="sm" w="sm" type="none"/>
          </a:ln>
        </p:spPr>
      </p:cxnSp>
      <p:cxnSp>
        <p:nvCxnSpPr>
          <p:cNvPr id="809" name="Google Shape;809;p25"/>
          <p:cNvCxnSpPr/>
          <p:nvPr/>
        </p:nvCxnSpPr>
        <p:spPr>
          <a:xfrm>
            <a:off x="1239350" y="5267542"/>
            <a:ext cx="15790097" cy="0"/>
          </a:xfrm>
          <a:prstGeom prst="straightConnector1">
            <a:avLst/>
          </a:prstGeom>
          <a:noFill/>
          <a:ln cap="flat" cmpd="sng" w="19050">
            <a:solidFill>
              <a:srgbClr val="FED007"/>
            </a:solidFill>
            <a:prstDash val="solid"/>
            <a:round/>
            <a:headEnd len="sm" w="sm" type="none"/>
            <a:tailEnd len="sm" w="sm" type="none"/>
          </a:ln>
        </p:spPr>
      </p:cxnSp>
      <p:grpSp>
        <p:nvGrpSpPr>
          <p:cNvPr id="810" name="Google Shape;810;p25"/>
          <p:cNvGrpSpPr/>
          <p:nvPr/>
        </p:nvGrpSpPr>
        <p:grpSpPr>
          <a:xfrm rot="5400000">
            <a:off x="2069625" y="3021639"/>
            <a:ext cx="2429006" cy="4510857"/>
            <a:chOff x="0" y="-28575"/>
            <a:chExt cx="639738" cy="1188044"/>
          </a:xfrm>
        </p:grpSpPr>
        <p:sp>
          <p:nvSpPr>
            <p:cNvPr id="811" name="Google Shape;811;p25"/>
            <p:cNvSpPr/>
            <p:nvPr/>
          </p:nvSpPr>
          <p:spPr>
            <a:xfrm>
              <a:off x="0" y="0"/>
              <a:ext cx="639738" cy="1159469"/>
            </a:xfrm>
            <a:custGeom>
              <a:rect b="b" l="l" r="r" t="t"/>
              <a:pathLst>
                <a:path extrusionOk="0" h="1159469" w="639738">
                  <a:moveTo>
                    <a:pt x="70120" y="0"/>
                  </a:moveTo>
                  <a:lnTo>
                    <a:pt x="569618" y="0"/>
                  </a:lnTo>
                  <a:cubicBezTo>
                    <a:pt x="588215" y="0"/>
                    <a:pt x="606050" y="7388"/>
                    <a:pt x="619200" y="20538"/>
                  </a:cubicBezTo>
                  <a:cubicBezTo>
                    <a:pt x="632351" y="33688"/>
                    <a:pt x="639738" y="51523"/>
                    <a:pt x="639738" y="70120"/>
                  </a:cubicBezTo>
                  <a:lnTo>
                    <a:pt x="639738" y="1089349"/>
                  </a:lnTo>
                  <a:cubicBezTo>
                    <a:pt x="639738" y="1107946"/>
                    <a:pt x="632351" y="1125782"/>
                    <a:pt x="619200" y="1138932"/>
                  </a:cubicBezTo>
                  <a:cubicBezTo>
                    <a:pt x="606050" y="1152082"/>
                    <a:pt x="588215" y="1159469"/>
                    <a:pt x="569618" y="1159469"/>
                  </a:cubicBezTo>
                  <a:lnTo>
                    <a:pt x="70120" y="1159469"/>
                  </a:lnTo>
                  <a:cubicBezTo>
                    <a:pt x="51523" y="1159469"/>
                    <a:pt x="33688" y="1152082"/>
                    <a:pt x="20538" y="1138932"/>
                  </a:cubicBezTo>
                  <a:cubicBezTo>
                    <a:pt x="7388" y="1125782"/>
                    <a:pt x="0" y="1107946"/>
                    <a:pt x="0" y="1089349"/>
                  </a:cubicBezTo>
                  <a:lnTo>
                    <a:pt x="0" y="70120"/>
                  </a:lnTo>
                  <a:cubicBezTo>
                    <a:pt x="0" y="51523"/>
                    <a:pt x="7388" y="33688"/>
                    <a:pt x="20538" y="20538"/>
                  </a:cubicBezTo>
                  <a:cubicBezTo>
                    <a:pt x="33688" y="7388"/>
                    <a:pt x="51523" y="0"/>
                    <a:pt x="70120" y="0"/>
                  </a:cubicBezTo>
                  <a:close/>
                </a:path>
              </a:pathLst>
            </a:custGeom>
            <a:solidFill>
              <a:srgbClr val="FED007"/>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 name="Google Shape;813;p25"/>
          <p:cNvGrpSpPr/>
          <p:nvPr/>
        </p:nvGrpSpPr>
        <p:grpSpPr>
          <a:xfrm rot="5400000">
            <a:off x="7983745" y="3021639"/>
            <a:ext cx="2429006" cy="4510857"/>
            <a:chOff x="0" y="-28575"/>
            <a:chExt cx="639738" cy="1188044"/>
          </a:xfrm>
        </p:grpSpPr>
        <p:sp>
          <p:nvSpPr>
            <p:cNvPr id="814" name="Google Shape;814;p25"/>
            <p:cNvSpPr/>
            <p:nvPr/>
          </p:nvSpPr>
          <p:spPr>
            <a:xfrm>
              <a:off x="0" y="0"/>
              <a:ext cx="639738" cy="1159469"/>
            </a:xfrm>
            <a:custGeom>
              <a:rect b="b" l="l" r="r" t="t"/>
              <a:pathLst>
                <a:path extrusionOk="0" h="1159469" w="639738">
                  <a:moveTo>
                    <a:pt x="70120" y="0"/>
                  </a:moveTo>
                  <a:lnTo>
                    <a:pt x="569618" y="0"/>
                  </a:lnTo>
                  <a:cubicBezTo>
                    <a:pt x="588215" y="0"/>
                    <a:pt x="606050" y="7388"/>
                    <a:pt x="619200" y="20538"/>
                  </a:cubicBezTo>
                  <a:cubicBezTo>
                    <a:pt x="632351" y="33688"/>
                    <a:pt x="639738" y="51523"/>
                    <a:pt x="639738" y="70120"/>
                  </a:cubicBezTo>
                  <a:lnTo>
                    <a:pt x="639738" y="1089349"/>
                  </a:lnTo>
                  <a:cubicBezTo>
                    <a:pt x="639738" y="1107946"/>
                    <a:pt x="632351" y="1125782"/>
                    <a:pt x="619200" y="1138932"/>
                  </a:cubicBezTo>
                  <a:cubicBezTo>
                    <a:pt x="606050" y="1152082"/>
                    <a:pt x="588215" y="1159469"/>
                    <a:pt x="569618" y="1159469"/>
                  </a:cubicBezTo>
                  <a:lnTo>
                    <a:pt x="70120" y="1159469"/>
                  </a:lnTo>
                  <a:cubicBezTo>
                    <a:pt x="51523" y="1159469"/>
                    <a:pt x="33688" y="1152082"/>
                    <a:pt x="20538" y="1138932"/>
                  </a:cubicBezTo>
                  <a:cubicBezTo>
                    <a:pt x="7388" y="1125782"/>
                    <a:pt x="0" y="1107946"/>
                    <a:pt x="0" y="1089349"/>
                  </a:cubicBezTo>
                  <a:lnTo>
                    <a:pt x="0" y="70120"/>
                  </a:lnTo>
                  <a:cubicBezTo>
                    <a:pt x="0" y="51523"/>
                    <a:pt x="7388" y="33688"/>
                    <a:pt x="20538" y="20538"/>
                  </a:cubicBezTo>
                  <a:cubicBezTo>
                    <a:pt x="33688" y="7388"/>
                    <a:pt x="51523" y="0"/>
                    <a:pt x="70120" y="0"/>
                  </a:cubicBezTo>
                  <a:close/>
                </a:path>
              </a:pathLst>
            </a:custGeom>
            <a:solidFill>
              <a:srgbClr val="FED007"/>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25"/>
          <p:cNvGrpSpPr/>
          <p:nvPr/>
        </p:nvGrpSpPr>
        <p:grpSpPr>
          <a:xfrm rot="5400000">
            <a:off x="13897865" y="3021639"/>
            <a:ext cx="2429006" cy="4510857"/>
            <a:chOff x="0" y="-28575"/>
            <a:chExt cx="639738" cy="1188044"/>
          </a:xfrm>
        </p:grpSpPr>
        <p:sp>
          <p:nvSpPr>
            <p:cNvPr id="817" name="Google Shape;817;p25"/>
            <p:cNvSpPr/>
            <p:nvPr/>
          </p:nvSpPr>
          <p:spPr>
            <a:xfrm>
              <a:off x="0" y="0"/>
              <a:ext cx="639738" cy="1159469"/>
            </a:xfrm>
            <a:custGeom>
              <a:rect b="b" l="l" r="r" t="t"/>
              <a:pathLst>
                <a:path extrusionOk="0" h="1159469" w="639738">
                  <a:moveTo>
                    <a:pt x="70120" y="0"/>
                  </a:moveTo>
                  <a:lnTo>
                    <a:pt x="569618" y="0"/>
                  </a:lnTo>
                  <a:cubicBezTo>
                    <a:pt x="588215" y="0"/>
                    <a:pt x="606050" y="7388"/>
                    <a:pt x="619200" y="20538"/>
                  </a:cubicBezTo>
                  <a:cubicBezTo>
                    <a:pt x="632351" y="33688"/>
                    <a:pt x="639738" y="51523"/>
                    <a:pt x="639738" y="70120"/>
                  </a:cubicBezTo>
                  <a:lnTo>
                    <a:pt x="639738" y="1089349"/>
                  </a:lnTo>
                  <a:cubicBezTo>
                    <a:pt x="639738" y="1107946"/>
                    <a:pt x="632351" y="1125782"/>
                    <a:pt x="619200" y="1138932"/>
                  </a:cubicBezTo>
                  <a:cubicBezTo>
                    <a:pt x="606050" y="1152082"/>
                    <a:pt x="588215" y="1159469"/>
                    <a:pt x="569618" y="1159469"/>
                  </a:cubicBezTo>
                  <a:lnTo>
                    <a:pt x="70120" y="1159469"/>
                  </a:lnTo>
                  <a:cubicBezTo>
                    <a:pt x="51523" y="1159469"/>
                    <a:pt x="33688" y="1152082"/>
                    <a:pt x="20538" y="1138932"/>
                  </a:cubicBezTo>
                  <a:cubicBezTo>
                    <a:pt x="7388" y="1125782"/>
                    <a:pt x="0" y="1107946"/>
                    <a:pt x="0" y="1089349"/>
                  </a:cubicBezTo>
                  <a:lnTo>
                    <a:pt x="0" y="70120"/>
                  </a:lnTo>
                  <a:cubicBezTo>
                    <a:pt x="0" y="51523"/>
                    <a:pt x="7388" y="33688"/>
                    <a:pt x="20538" y="20538"/>
                  </a:cubicBezTo>
                  <a:cubicBezTo>
                    <a:pt x="33688" y="7388"/>
                    <a:pt x="51523" y="0"/>
                    <a:pt x="70120" y="0"/>
                  </a:cubicBezTo>
                  <a:close/>
                </a:path>
              </a:pathLst>
            </a:custGeom>
            <a:solidFill>
              <a:srgbClr val="FED007"/>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9" name="Google Shape;819;p25"/>
          <p:cNvGrpSpPr/>
          <p:nvPr/>
        </p:nvGrpSpPr>
        <p:grpSpPr>
          <a:xfrm>
            <a:off x="11110200" y="2213257"/>
            <a:ext cx="575604" cy="575604"/>
            <a:chOff x="0" y="0"/>
            <a:chExt cx="812800" cy="812800"/>
          </a:xfrm>
        </p:grpSpPr>
        <p:sp>
          <p:nvSpPr>
            <p:cNvPr id="820" name="Google Shape;82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2" name="Google Shape;822;p25"/>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823" name="Google Shape;823;p25"/>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824" name="Google Shape;824;p25"/>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825" name="Google Shape;825;p25"/>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826" name="Google Shape;826;p25"/>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827" name="Google Shape;827;p25"/>
          <p:cNvSpPr txBox="1"/>
          <p:nvPr/>
        </p:nvSpPr>
        <p:spPr>
          <a:xfrm>
            <a:off x="1028700" y="1843239"/>
            <a:ext cx="6530809" cy="1333500"/>
          </a:xfrm>
          <a:prstGeom prst="rect">
            <a:avLst/>
          </a:prstGeom>
          <a:noFill/>
          <a:ln>
            <a:noFill/>
          </a:ln>
        </p:spPr>
        <p:txBody>
          <a:bodyPr anchorCtr="0" anchor="t" bIns="0" lIns="0" spcFirstLastPara="1" rIns="0" wrap="square" tIns="0">
            <a:spAutoFit/>
          </a:bodyPr>
          <a:lstStyle/>
          <a:p>
            <a:pPr indent="0" lvl="0" marL="0" marR="0" rtl="0" algn="l">
              <a:lnSpc>
                <a:spcPct val="114988"/>
              </a:lnSpc>
              <a:spcBef>
                <a:spcPts val="0"/>
              </a:spcBef>
              <a:spcAft>
                <a:spcPts val="0"/>
              </a:spcAft>
              <a:buNone/>
            </a:pPr>
            <a:r>
              <a:rPr b="0" i="0" lang="en-US" sz="9000" u="none" cap="none" strike="noStrike">
                <a:solidFill>
                  <a:srgbClr val="FED007"/>
                </a:solidFill>
                <a:latin typeface="Anton"/>
                <a:ea typeface="Anton"/>
                <a:cs typeface="Anton"/>
                <a:sym typeface="Anton"/>
              </a:rPr>
              <a:t>OUR HISTORY</a:t>
            </a:r>
            <a:endParaRPr/>
          </a:p>
        </p:txBody>
      </p:sp>
      <p:sp>
        <p:nvSpPr>
          <p:cNvPr id="828" name="Google Shape;828;p25"/>
          <p:cNvSpPr txBox="1"/>
          <p:nvPr/>
        </p:nvSpPr>
        <p:spPr>
          <a:xfrm>
            <a:off x="1028700" y="7520270"/>
            <a:ext cx="4842526"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FED007"/>
                </a:solidFill>
                <a:latin typeface="Anton"/>
                <a:ea typeface="Anton"/>
                <a:cs typeface="Anton"/>
                <a:sym typeface="Anton"/>
              </a:rPr>
              <a:t>ADD A MAIN POINT</a:t>
            </a:r>
            <a:endParaRPr/>
          </a:p>
        </p:txBody>
      </p:sp>
      <p:sp>
        <p:nvSpPr>
          <p:cNvPr id="829" name="Google Shape;829;p25"/>
          <p:cNvSpPr txBox="1"/>
          <p:nvPr/>
        </p:nvSpPr>
        <p:spPr>
          <a:xfrm>
            <a:off x="6942820" y="7520270"/>
            <a:ext cx="4842526"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FED007"/>
                </a:solidFill>
                <a:latin typeface="Anton"/>
                <a:ea typeface="Anton"/>
                <a:cs typeface="Anton"/>
                <a:sym typeface="Anton"/>
              </a:rPr>
              <a:t>ADD A MAIN POINT</a:t>
            </a:r>
            <a:endParaRPr/>
          </a:p>
        </p:txBody>
      </p:sp>
      <p:sp>
        <p:nvSpPr>
          <p:cNvPr id="830" name="Google Shape;830;p25"/>
          <p:cNvSpPr txBox="1"/>
          <p:nvPr/>
        </p:nvSpPr>
        <p:spPr>
          <a:xfrm>
            <a:off x="12856939" y="7472836"/>
            <a:ext cx="4842526" cy="771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000" u="none" cap="none" strike="noStrike">
                <a:solidFill>
                  <a:srgbClr val="FED007"/>
                </a:solidFill>
                <a:latin typeface="Anton"/>
                <a:ea typeface="Anton"/>
                <a:cs typeface="Anton"/>
                <a:sym typeface="Anton"/>
              </a:rPr>
              <a:t>ADD A MAIN POINT</a:t>
            </a:r>
            <a:endParaRPr/>
          </a:p>
        </p:txBody>
      </p:sp>
      <p:sp>
        <p:nvSpPr>
          <p:cNvPr id="831" name="Google Shape;831;p25"/>
          <p:cNvSpPr txBox="1"/>
          <p:nvPr/>
        </p:nvSpPr>
        <p:spPr>
          <a:xfrm>
            <a:off x="1028700" y="8333325"/>
            <a:ext cx="41745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832" name="Google Shape;832;p25"/>
          <p:cNvSpPr txBox="1"/>
          <p:nvPr/>
        </p:nvSpPr>
        <p:spPr>
          <a:xfrm>
            <a:off x="6942820" y="8333325"/>
            <a:ext cx="41745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833" name="Google Shape;833;p25"/>
          <p:cNvSpPr txBox="1"/>
          <p:nvPr/>
        </p:nvSpPr>
        <p:spPr>
          <a:xfrm>
            <a:off x="12856939" y="8285890"/>
            <a:ext cx="41745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pic>
        <p:nvPicPr>
          <p:cNvPr id="834" name="Google Shape;834;p25"/>
          <p:cNvPicPr preferRelativeResize="0"/>
          <p:nvPr/>
        </p:nvPicPr>
        <p:blipFill>
          <a:blip r:embed="rId4">
            <a:alphaModFix/>
          </a:blip>
          <a:stretch>
            <a:fillRect/>
          </a:stretch>
        </p:blipFill>
        <p:spPr>
          <a:xfrm>
            <a:off x="2279475" y="4270450"/>
            <a:ext cx="1952425" cy="1898934"/>
          </a:xfrm>
          <a:prstGeom prst="rect">
            <a:avLst/>
          </a:prstGeom>
          <a:noFill/>
          <a:ln>
            <a:noFill/>
          </a:ln>
        </p:spPr>
      </p:pic>
      <p:pic>
        <p:nvPicPr>
          <p:cNvPr id="835" name="Google Shape;835;p25"/>
          <p:cNvPicPr preferRelativeResize="0"/>
          <p:nvPr/>
        </p:nvPicPr>
        <p:blipFill>
          <a:blip r:embed="rId5">
            <a:alphaModFix/>
          </a:blip>
          <a:stretch>
            <a:fillRect/>
          </a:stretch>
        </p:blipFill>
        <p:spPr>
          <a:xfrm>
            <a:off x="8539950" y="4402010"/>
            <a:ext cx="1316575" cy="1731052"/>
          </a:xfrm>
          <a:prstGeom prst="rect">
            <a:avLst/>
          </a:prstGeom>
          <a:noFill/>
          <a:ln>
            <a:noFill/>
          </a:ln>
        </p:spPr>
      </p:pic>
      <p:pic>
        <p:nvPicPr>
          <p:cNvPr id="836" name="Google Shape;836;p25"/>
          <p:cNvPicPr preferRelativeResize="0"/>
          <p:nvPr/>
        </p:nvPicPr>
        <p:blipFill>
          <a:blip r:embed="rId6">
            <a:alphaModFix/>
          </a:blip>
          <a:stretch>
            <a:fillRect/>
          </a:stretch>
        </p:blipFill>
        <p:spPr>
          <a:xfrm>
            <a:off x="14164563" y="4403069"/>
            <a:ext cx="1952425" cy="17327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id="841" name="Google Shape;841;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842" name="Google Shape;842;p26"/>
          <p:cNvGrpSpPr/>
          <p:nvPr/>
        </p:nvGrpSpPr>
        <p:grpSpPr>
          <a:xfrm rot="5400000">
            <a:off x="7567967" y="-7753770"/>
            <a:ext cx="3260563" cy="18396496"/>
            <a:chOff x="0" y="-28575"/>
            <a:chExt cx="858749" cy="4845168"/>
          </a:xfrm>
        </p:grpSpPr>
        <p:sp>
          <p:nvSpPr>
            <p:cNvPr id="843" name="Google Shape;843;p26"/>
            <p:cNvSpPr/>
            <p:nvPr/>
          </p:nvSpPr>
          <p:spPr>
            <a:xfrm>
              <a:off x="0" y="0"/>
              <a:ext cx="858749" cy="4816592"/>
            </a:xfrm>
            <a:custGeom>
              <a:rect b="b" l="l" r="r" t="t"/>
              <a:pathLst>
                <a:path extrusionOk="0" h="4816592" w="858749">
                  <a:moveTo>
                    <a:pt x="52237" y="0"/>
                  </a:moveTo>
                  <a:lnTo>
                    <a:pt x="806512" y="0"/>
                  </a:lnTo>
                  <a:cubicBezTo>
                    <a:pt x="835362" y="0"/>
                    <a:pt x="858749" y="23387"/>
                    <a:pt x="858749" y="52237"/>
                  </a:cubicBezTo>
                  <a:lnTo>
                    <a:pt x="858749" y="4764355"/>
                  </a:lnTo>
                  <a:cubicBezTo>
                    <a:pt x="858749" y="4793205"/>
                    <a:pt x="835362" y="4816592"/>
                    <a:pt x="806512" y="4816592"/>
                  </a:cubicBezTo>
                  <a:lnTo>
                    <a:pt x="52237" y="4816592"/>
                  </a:lnTo>
                  <a:cubicBezTo>
                    <a:pt x="23387" y="4816592"/>
                    <a:pt x="0" y="4793205"/>
                    <a:pt x="0" y="4764355"/>
                  </a:cubicBezTo>
                  <a:lnTo>
                    <a:pt x="0" y="52237"/>
                  </a:lnTo>
                  <a:cubicBezTo>
                    <a:pt x="0" y="23387"/>
                    <a:pt x="23387" y="0"/>
                    <a:pt x="52237" y="0"/>
                  </a:cubicBezTo>
                  <a:close/>
                </a:path>
              </a:pathLst>
            </a:custGeom>
            <a:solidFill>
              <a:srgbClr val="FED007"/>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6"/>
            <p:cNvSpPr txBox="1"/>
            <p:nvPr/>
          </p:nvSpPr>
          <p:spPr>
            <a:xfrm>
              <a:off x="0" y="-28575"/>
              <a:ext cx="858749" cy="484516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5" name="Google Shape;845;p26"/>
          <p:cNvSpPr txBox="1"/>
          <p:nvPr/>
        </p:nvSpPr>
        <p:spPr>
          <a:xfrm>
            <a:off x="4826276" y="234803"/>
            <a:ext cx="8635448" cy="2647950"/>
          </a:xfrm>
          <a:prstGeom prst="rect">
            <a:avLst/>
          </a:prstGeom>
          <a:noFill/>
          <a:ln>
            <a:noFill/>
          </a:ln>
        </p:spPr>
        <p:txBody>
          <a:bodyPr anchorCtr="0" anchor="t" bIns="0" lIns="0" spcFirstLastPara="1" rIns="0" wrap="square" tIns="0">
            <a:spAutoFit/>
          </a:bodyPr>
          <a:lstStyle/>
          <a:p>
            <a:pPr indent="0" lvl="0" marL="0" marR="0" rtl="0" algn="l">
              <a:lnSpc>
                <a:spcPct val="114988"/>
              </a:lnSpc>
              <a:spcBef>
                <a:spcPts val="0"/>
              </a:spcBef>
              <a:spcAft>
                <a:spcPts val="0"/>
              </a:spcAft>
              <a:buNone/>
            </a:pPr>
            <a:r>
              <a:rPr b="0" i="0" lang="en-US" sz="9000" u="none" cap="none" strike="noStrike">
                <a:solidFill>
                  <a:srgbClr val="1E1E1E"/>
                </a:solidFill>
                <a:latin typeface="Anton"/>
                <a:ea typeface="Anton"/>
                <a:cs typeface="Anton"/>
                <a:sym typeface="Anton"/>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849" name="Shape 849"/>
        <p:cNvGrpSpPr/>
        <p:nvPr/>
      </p:nvGrpSpPr>
      <p:grpSpPr>
        <a:xfrm>
          <a:off x="0" y="0"/>
          <a:ext cx="0" cy="0"/>
          <a:chOff x="0" y="0"/>
          <a:chExt cx="0" cy="0"/>
        </a:xfrm>
      </p:grpSpPr>
      <p:sp>
        <p:nvSpPr>
          <p:cNvPr id="850" name="Google Shape;850;p27"/>
          <p:cNvSpPr txBox="1"/>
          <p:nvPr/>
        </p:nvSpPr>
        <p:spPr>
          <a:xfrm>
            <a:off x="1134965" y="2453388"/>
            <a:ext cx="8351400" cy="415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ED007"/>
                </a:solidFill>
                <a:latin typeface="Anton"/>
                <a:ea typeface="Anton"/>
                <a:cs typeface="Anton"/>
                <a:sym typeface="Anton"/>
              </a:rPr>
              <a:t>WRITE AN ORIGINAL STATEMENT OR INSPIRING QUOTE</a:t>
            </a:r>
            <a:endParaRPr/>
          </a:p>
        </p:txBody>
      </p:sp>
      <p:sp>
        <p:nvSpPr>
          <p:cNvPr id="851" name="Google Shape;851;p27"/>
          <p:cNvSpPr txBox="1"/>
          <p:nvPr/>
        </p:nvSpPr>
        <p:spPr>
          <a:xfrm>
            <a:off x="1134965" y="6835937"/>
            <a:ext cx="1280476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 Include a credit, citation, or supporting message</a:t>
            </a:r>
            <a:endParaRPr/>
          </a:p>
        </p:txBody>
      </p:sp>
      <p:sp>
        <p:nvSpPr>
          <p:cNvPr id="852" name="Google Shape;852;p27"/>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sp>
        <p:nvSpPr>
          <p:cNvPr id="853" name="Google Shape;853;p27"/>
          <p:cNvSpPr/>
          <p:nvPr/>
        </p:nvSpPr>
        <p:spPr>
          <a:xfrm>
            <a:off x="15909168" y="1431896"/>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4" name="Google Shape;854;p27"/>
          <p:cNvGrpSpPr/>
          <p:nvPr/>
        </p:nvGrpSpPr>
        <p:grpSpPr>
          <a:xfrm>
            <a:off x="16808611" y="3129927"/>
            <a:ext cx="3086100" cy="749464"/>
            <a:chOff x="0" y="-38100"/>
            <a:chExt cx="812800" cy="197390"/>
          </a:xfrm>
        </p:grpSpPr>
        <p:sp>
          <p:nvSpPr>
            <p:cNvPr id="855" name="Google Shape;855;p27"/>
            <p:cNvSpPr/>
            <p:nvPr/>
          </p:nvSpPr>
          <p:spPr>
            <a:xfrm>
              <a:off x="0" y="0"/>
              <a:ext cx="812800" cy="159290"/>
            </a:xfrm>
            <a:custGeom>
              <a:rect b="b" l="l" r="r" t="t"/>
              <a:pathLst>
                <a:path extrusionOk="0" h="159290" w="812800">
                  <a:moveTo>
                    <a:pt x="79645" y="0"/>
                  </a:moveTo>
                  <a:lnTo>
                    <a:pt x="733155" y="0"/>
                  </a:lnTo>
                  <a:cubicBezTo>
                    <a:pt x="777142" y="0"/>
                    <a:pt x="812800" y="35658"/>
                    <a:pt x="812800" y="79645"/>
                  </a:cubicBezTo>
                  <a:lnTo>
                    <a:pt x="812800" y="79645"/>
                  </a:lnTo>
                  <a:cubicBezTo>
                    <a:pt x="812800" y="100768"/>
                    <a:pt x="804409" y="121026"/>
                    <a:pt x="789473" y="135962"/>
                  </a:cubicBezTo>
                  <a:cubicBezTo>
                    <a:pt x="774536" y="150898"/>
                    <a:pt x="754278" y="159290"/>
                    <a:pt x="733155" y="159290"/>
                  </a:cubicBezTo>
                  <a:lnTo>
                    <a:pt x="79645" y="159290"/>
                  </a:lnTo>
                  <a:cubicBezTo>
                    <a:pt x="35658" y="159290"/>
                    <a:pt x="0" y="123631"/>
                    <a:pt x="0" y="79645"/>
                  </a:cubicBezTo>
                  <a:lnTo>
                    <a:pt x="0" y="79645"/>
                  </a:lnTo>
                  <a:cubicBezTo>
                    <a:pt x="0" y="35658"/>
                    <a:pt x="35658" y="0"/>
                    <a:pt x="7964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7"/>
            <p:cNvSpPr txBox="1"/>
            <p:nvPr/>
          </p:nvSpPr>
          <p:spPr>
            <a:xfrm>
              <a:off x="0" y="-38100"/>
              <a:ext cx="812800" cy="1973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57" name="Google Shape;857;p27"/>
          <p:cNvCxnSpPr/>
          <p:nvPr/>
        </p:nvCxnSpPr>
        <p:spPr>
          <a:xfrm>
            <a:off x="12045968" y="2278235"/>
            <a:ext cx="6492240" cy="0"/>
          </a:xfrm>
          <a:prstGeom prst="straightConnector1">
            <a:avLst/>
          </a:prstGeom>
          <a:noFill/>
          <a:ln cap="flat" cmpd="sng" w="19050">
            <a:solidFill>
              <a:srgbClr val="FED007"/>
            </a:solidFill>
            <a:prstDash val="solid"/>
            <a:round/>
            <a:headEnd len="sm" w="sm" type="none"/>
            <a:tailEnd len="sm" w="sm" type="none"/>
          </a:ln>
        </p:spPr>
      </p:cxnSp>
      <p:cxnSp>
        <p:nvCxnSpPr>
          <p:cNvPr id="858" name="Google Shape;858;p27"/>
          <p:cNvCxnSpPr/>
          <p:nvPr/>
        </p:nvCxnSpPr>
        <p:spPr>
          <a:xfrm>
            <a:off x="10065614" y="7765577"/>
            <a:ext cx="6492240" cy="0"/>
          </a:xfrm>
          <a:prstGeom prst="straightConnector1">
            <a:avLst/>
          </a:prstGeom>
          <a:noFill/>
          <a:ln cap="flat" cmpd="sng" w="19050">
            <a:solidFill>
              <a:srgbClr val="FFFFFF"/>
            </a:solidFill>
            <a:prstDash val="solid"/>
            <a:round/>
            <a:headEnd len="sm" w="sm" type="none"/>
            <a:tailEnd len="sm" w="sm" type="none"/>
          </a:ln>
        </p:spPr>
      </p:cxnSp>
      <p:cxnSp>
        <p:nvCxnSpPr>
          <p:cNvPr id="859" name="Google Shape;859;p27"/>
          <p:cNvCxnSpPr/>
          <p:nvPr/>
        </p:nvCxnSpPr>
        <p:spPr>
          <a:xfrm>
            <a:off x="11124354" y="2825543"/>
            <a:ext cx="6492240" cy="0"/>
          </a:xfrm>
          <a:prstGeom prst="straightConnector1">
            <a:avLst/>
          </a:prstGeom>
          <a:noFill/>
          <a:ln cap="flat" cmpd="sng" w="19050">
            <a:solidFill>
              <a:srgbClr val="FED007"/>
            </a:solidFill>
            <a:prstDash val="solid"/>
            <a:round/>
            <a:headEnd len="sm" w="sm" type="none"/>
            <a:tailEnd len="sm" w="sm" type="none"/>
          </a:ln>
        </p:spPr>
      </p:cxnSp>
      <p:cxnSp>
        <p:nvCxnSpPr>
          <p:cNvPr id="860" name="Google Shape;860;p27"/>
          <p:cNvCxnSpPr/>
          <p:nvPr/>
        </p:nvCxnSpPr>
        <p:spPr>
          <a:xfrm>
            <a:off x="9144000" y="8312885"/>
            <a:ext cx="6492240" cy="0"/>
          </a:xfrm>
          <a:prstGeom prst="straightConnector1">
            <a:avLst/>
          </a:prstGeom>
          <a:noFill/>
          <a:ln cap="flat" cmpd="sng" w="19050">
            <a:solidFill>
              <a:srgbClr val="FFFFFF"/>
            </a:solidFill>
            <a:prstDash val="solid"/>
            <a:round/>
            <a:headEnd len="sm" w="sm" type="none"/>
            <a:tailEnd len="sm" w="sm" type="none"/>
          </a:ln>
        </p:spPr>
      </p:cxnSp>
      <p:sp>
        <p:nvSpPr>
          <p:cNvPr id="861" name="Google Shape;861;p27"/>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862" name="Google Shape;862;p27"/>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863" name="Google Shape;863;p27"/>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864" name="Google Shape;864;p27"/>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865" name="Google Shape;865;p27"/>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grpSp>
        <p:nvGrpSpPr>
          <p:cNvPr id="866" name="Google Shape;866;p27"/>
          <p:cNvGrpSpPr/>
          <p:nvPr/>
        </p:nvGrpSpPr>
        <p:grpSpPr>
          <a:xfrm>
            <a:off x="14513418" y="3879391"/>
            <a:ext cx="575604" cy="575604"/>
            <a:chOff x="0" y="0"/>
            <a:chExt cx="812800" cy="812800"/>
          </a:xfrm>
        </p:grpSpPr>
        <p:sp>
          <p:nvSpPr>
            <p:cNvPr id="867" name="Google Shape;86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9" name="Google Shape;869;p27"/>
          <p:cNvGrpSpPr/>
          <p:nvPr/>
        </p:nvGrpSpPr>
        <p:grpSpPr>
          <a:xfrm>
            <a:off x="7431082" y="8682696"/>
            <a:ext cx="575604" cy="575604"/>
            <a:chOff x="0" y="0"/>
            <a:chExt cx="812800" cy="812800"/>
          </a:xfrm>
        </p:grpSpPr>
        <p:sp>
          <p:nvSpPr>
            <p:cNvPr id="870" name="Google Shape;87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 name="Google Shape;872;p27"/>
          <p:cNvGrpSpPr/>
          <p:nvPr/>
        </p:nvGrpSpPr>
        <p:grpSpPr>
          <a:xfrm>
            <a:off x="11513438" y="5533920"/>
            <a:ext cx="397142" cy="397142"/>
            <a:chOff x="0" y="0"/>
            <a:chExt cx="812800" cy="812800"/>
          </a:xfrm>
        </p:grpSpPr>
        <p:sp>
          <p:nvSpPr>
            <p:cNvPr id="873" name="Google Shape;87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 name="Google Shape;875;p27"/>
          <p:cNvGrpSpPr/>
          <p:nvPr/>
        </p:nvGrpSpPr>
        <p:grpSpPr>
          <a:xfrm>
            <a:off x="12105157" y="5533920"/>
            <a:ext cx="397142" cy="397142"/>
            <a:chOff x="0" y="0"/>
            <a:chExt cx="812800" cy="812800"/>
          </a:xfrm>
        </p:grpSpPr>
        <p:sp>
          <p:nvSpPr>
            <p:cNvPr id="876" name="Google Shape;87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8" name="Google Shape;878;p27"/>
          <p:cNvPicPr preferRelativeResize="0"/>
          <p:nvPr/>
        </p:nvPicPr>
        <p:blipFill>
          <a:blip r:embed="rId4">
            <a:alphaModFix/>
          </a:blip>
          <a:stretch>
            <a:fillRect/>
          </a:stretch>
        </p:blipFill>
        <p:spPr>
          <a:xfrm>
            <a:off x="16320900" y="8359987"/>
            <a:ext cx="1275725" cy="12210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882" name="Shape 882"/>
        <p:cNvGrpSpPr/>
        <p:nvPr/>
      </p:nvGrpSpPr>
      <p:grpSpPr>
        <a:xfrm>
          <a:off x="0" y="0"/>
          <a:ext cx="0" cy="0"/>
          <a:chOff x="0" y="0"/>
          <a:chExt cx="0" cy="0"/>
        </a:xfrm>
      </p:grpSpPr>
      <p:pic>
        <p:nvPicPr>
          <p:cNvPr id="883" name="Google Shape;883;p28"/>
          <p:cNvPicPr preferRelativeResize="0"/>
          <p:nvPr/>
        </p:nvPicPr>
        <p:blipFill>
          <a:blip r:embed="rId3">
            <a:alphaModFix/>
          </a:blip>
          <a:stretch>
            <a:fillRect/>
          </a:stretch>
        </p:blipFill>
        <p:spPr>
          <a:xfrm>
            <a:off x="-757819" y="2274569"/>
            <a:ext cx="11056499" cy="7976782"/>
          </a:xfrm>
          <a:prstGeom prst="rect">
            <a:avLst/>
          </a:prstGeom>
          <a:noFill/>
          <a:ln>
            <a:noFill/>
          </a:ln>
        </p:spPr>
      </p:pic>
      <p:sp>
        <p:nvSpPr>
          <p:cNvPr id="884" name="Google Shape;884;p28"/>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4">
              <a:alphaModFix/>
            </a:blip>
            <a:stretch>
              <a:fillRect b="0" l="0" r="0" t="0"/>
            </a:stretch>
          </a:blipFill>
          <a:ln>
            <a:noFill/>
          </a:ln>
        </p:spPr>
      </p:sp>
      <p:sp>
        <p:nvSpPr>
          <p:cNvPr id="885" name="Google Shape;885;p28"/>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886" name="Google Shape;886;p28"/>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887" name="Google Shape;887;p28"/>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888" name="Google Shape;888;p28"/>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889" name="Google Shape;889;p28"/>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890" name="Google Shape;890;p28"/>
          <p:cNvSpPr txBox="1"/>
          <p:nvPr/>
        </p:nvSpPr>
        <p:spPr>
          <a:xfrm>
            <a:off x="11394288" y="2886731"/>
            <a:ext cx="5562600"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CONTACT US</a:t>
            </a:r>
            <a:endParaRPr/>
          </a:p>
        </p:txBody>
      </p:sp>
      <p:sp>
        <p:nvSpPr>
          <p:cNvPr id="891" name="Google Shape;891;p28"/>
          <p:cNvSpPr/>
          <p:nvPr/>
        </p:nvSpPr>
        <p:spPr>
          <a:xfrm>
            <a:off x="11443602" y="4675614"/>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5">
              <a:alphaModFix/>
            </a:blip>
            <a:stretch>
              <a:fillRect b="0" l="0" r="0" t="0"/>
            </a:stretch>
          </a:blipFill>
          <a:ln>
            <a:noFill/>
          </a:ln>
        </p:spPr>
      </p:sp>
      <p:sp>
        <p:nvSpPr>
          <p:cNvPr id="892" name="Google Shape;892;p28"/>
          <p:cNvSpPr/>
          <p:nvPr/>
        </p:nvSpPr>
        <p:spPr>
          <a:xfrm>
            <a:off x="11416979" y="5627180"/>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6">
              <a:alphaModFix/>
            </a:blip>
            <a:stretch>
              <a:fillRect b="0" l="0" r="0" t="0"/>
            </a:stretch>
          </a:blipFill>
          <a:ln>
            <a:noFill/>
          </a:ln>
        </p:spPr>
      </p:sp>
      <p:sp>
        <p:nvSpPr>
          <p:cNvPr id="893" name="Google Shape;893;p28"/>
          <p:cNvSpPr/>
          <p:nvPr/>
        </p:nvSpPr>
        <p:spPr>
          <a:xfrm>
            <a:off x="11425598" y="6577175"/>
            <a:ext cx="246129" cy="169214"/>
          </a:xfrm>
          <a:custGeom>
            <a:rect b="b" l="l" r="r" t="t"/>
            <a:pathLst>
              <a:path extrusionOk="0" h="169214" w="246129">
                <a:moveTo>
                  <a:pt x="0" y="0"/>
                </a:moveTo>
                <a:lnTo>
                  <a:pt x="246130" y="0"/>
                </a:lnTo>
                <a:lnTo>
                  <a:pt x="246130" y="169214"/>
                </a:lnTo>
                <a:lnTo>
                  <a:pt x="0" y="169214"/>
                </a:lnTo>
                <a:lnTo>
                  <a:pt x="0" y="0"/>
                </a:lnTo>
                <a:close/>
              </a:path>
            </a:pathLst>
          </a:custGeom>
          <a:blipFill rotWithShape="1">
            <a:blip r:embed="rId7">
              <a:alphaModFix/>
            </a:blip>
            <a:stretch>
              <a:fillRect b="0" l="0" r="0" t="0"/>
            </a:stretch>
          </a:blipFill>
          <a:ln>
            <a:noFill/>
          </a:ln>
        </p:spPr>
      </p:sp>
      <p:sp>
        <p:nvSpPr>
          <p:cNvPr id="894" name="Google Shape;894;p28"/>
          <p:cNvSpPr/>
          <p:nvPr/>
        </p:nvSpPr>
        <p:spPr>
          <a:xfrm>
            <a:off x="11412145" y="8320855"/>
            <a:ext cx="273035" cy="273035"/>
          </a:xfrm>
          <a:custGeom>
            <a:rect b="b" l="l" r="r" t="t"/>
            <a:pathLst>
              <a:path extrusionOk="0" h="273035" w="273035">
                <a:moveTo>
                  <a:pt x="0" y="0"/>
                </a:moveTo>
                <a:lnTo>
                  <a:pt x="273036" y="0"/>
                </a:lnTo>
                <a:lnTo>
                  <a:pt x="273036" y="273035"/>
                </a:lnTo>
                <a:lnTo>
                  <a:pt x="0" y="273035"/>
                </a:lnTo>
                <a:lnTo>
                  <a:pt x="0" y="0"/>
                </a:lnTo>
                <a:close/>
              </a:path>
            </a:pathLst>
          </a:custGeom>
          <a:blipFill rotWithShape="1">
            <a:blip r:embed="rId8">
              <a:alphaModFix/>
            </a:blip>
            <a:stretch>
              <a:fillRect b="0" l="0" r="0" t="0"/>
            </a:stretch>
          </a:blipFill>
          <a:ln>
            <a:noFill/>
          </a:ln>
        </p:spPr>
      </p:sp>
      <p:sp>
        <p:nvSpPr>
          <p:cNvPr id="895" name="Google Shape;895;p28"/>
          <p:cNvSpPr/>
          <p:nvPr/>
        </p:nvSpPr>
        <p:spPr>
          <a:xfrm>
            <a:off x="11394288" y="7414133"/>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896" name="Google Shape;896;p28"/>
          <p:cNvSpPr txBox="1"/>
          <p:nvPr/>
        </p:nvSpPr>
        <p:spPr>
          <a:xfrm>
            <a:off x="12081721" y="4644408"/>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123 Anywhere St., Any City,ST 12345</a:t>
            </a:r>
            <a:endParaRPr/>
          </a:p>
        </p:txBody>
      </p:sp>
      <p:sp>
        <p:nvSpPr>
          <p:cNvPr id="897" name="Google Shape;897;p28"/>
          <p:cNvSpPr txBox="1"/>
          <p:nvPr/>
        </p:nvSpPr>
        <p:spPr>
          <a:xfrm>
            <a:off x="12081721" y="557003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123-456-7890</a:t>
            </a:r>
            <a:endParaRPr/>
          </a:p>
        </p:txBody>
      </p:sp>
      <p:sp>
        <p:nvSpPr>
          <p:cNvPr id="898" name="Google Shape;898;p28"/>
          <p:cNvSpPr txBox="1"/>
          <p:nvPr/>
        </p:nvSpPr>
        <p:spPr>
          <a:xfrm>
            <a:off x="12081721" y="645859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hello@reallygreatsite.com</a:t>
            </a:r>
            <a:endParaRPr/>
          </a:p>
        </p:txBody>
      </p:sp>
      <p:sp>
        <p:nvSpPr>
          <p:cNvPr id="899" name="Google Shape;899;p28"/>
          <p:cNvSpPr txBox="1"/>
          <p:nvPr/>
        </p:nvSpPr>
        <p:spPr>
          <a:xfrm>
            <a:off x="12081721" y="824023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reallygreatsite.com</a:t>
            </a:r>
            <a:endParaRPr/>
          </a:p>
        </p:txBody>
      </p:sp>
      <p:sp>
        <p:nvSpPr>
          <p:cNvPr id="900" name="Google Shape;900;p28"/>
          <p:cNvSpPr txBox="1"/>
          <p:nvPr/>
        </p:nvSpPr>
        <p:spPr>
          <a:xfrm>
            <a:off x="12081721" y="733593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@reallygreatsite</a:t>
            </a:r>
            <a:endParaRPr/>
          </a:p>
        </p:txBody>
      </p:sp>
      <p:sp>
        <p:nvSpPr>
          <p:cNvPr id="901" name="Google Shape;901;p28"/>
          <p:cNvSpPr/>
          <p:nvPr/>
        </p:nvSpPr>
        <p:spPr>
          <a:xfrm rot="5400000">
            <a:off x="13862288" y="5862163"/>
            <a:ext cx="795303" cy="8163897"/>
          </a:xfrm>
          <a:custGeom>
            <a:rect b="b" l="l" r="r" t="t"/>
            <a:pathLst>
              <a:path extrusionOk="0" h="20657762" w="2012419">
                <a:moveTo>
                  <a:pt x="1209623" y="0"/>
                </a:moveTo>
                <a:lnTo>
                  <a:pt x="2012419" y="0"/>
                </a:lnTo>
                <a:lnTo>
                  <a:pt x="2012419" y="20657762"/>
                </a:lnTo>
                <a:lnTo>
                  <a:pt x="0" y="20657762"/>
                </a:lnTo>
                <a:lnTo>
                  <a:pt x="0" y="10347655"/>
                </a:lnTo>
                <a:cubicBezTo>
                  <a:pt x="0" y="4632335"/>
                  <a:pt x="541512" y="0"/>
                  <a:pt x="1209623"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2" name="Google Shape;902;p28"/>
          <p:cNvCxnSpPr/>
          <p:nvPr/>
        </p:nvCxnSpPr>
        <p:spPr>
          <a:xfrm>
            <a:off x="2525289" y="1524704"/>
            <a:ext cx="6492240" cy="0"/>
          </a:xfrm>
          <a:prstGeom prst="straightConnector1">
            <a:avLst/>
          </a:prstGeom>
          <a:noFill/>
          <a:ln cap="flat" cmpd="sng" w="19050">
            <a:solidFill>
              <a:srgbClr val="FED007"/>
            </a:solidFill>
            <a:prstDash val="solid"/>
            <a:round/>
            <a:headEnd len="sm" w="sm" type="none"/>
            <a:tailEnd len="sm" w="sm" type="none"/>
          </a:ln>
        </p:spPr>
      </p:cxnSp>
      <p:cxnSp>
        <p:nvCxnSpPr>
          <p:cNvPr id="903" name="Google Shape;903;p28"/>
          <p:cNvCxnSpPr/>
          <p:nvPr/>
        </p:nvCxnSpPr>
        <p:spPr>
          <a:xfrm>
            <a:off x="1603675" y="1881513"/>
            <a:ext cx="6492240" cy="0"/>
          </a:xfrm>
          <a:prstGeom prst="straightConnector1">
            <a:avLst/>
          </a:prstGeom>
          <a:noFill/>
          <a:ln cap="flat" cmpd="sng" w="19050">
            <a:solidFill>
              <a:srgbClr val="FED007"/>
            </a:solidFill>
            <a:prstDash val="solid"/>
            <a:round/>
            <a:headEnd len="sm" w="sm" type="none"/>
            <a:tailEnd len="sm" w="sm" type="none"/>
          </a:ln>
        </p:spPr>
      </p:cxnSp>
      <p:grpSp>
        <p:nvGrpSpPr>
          <p:cNvPr id="904" name="Google Shape;904;p28"/>
          <p:cNvGrpSpPr/>
          <p:nvPr/>
        </p:nvGrpSpPr>
        <p:grpSpPr>
          <a:xfrm>
            <a:off x="10110721" y="9258658"/>
            <a:ext cx="575604" cy="575604"/>
            <a:chOff x="0" y="0"/>
            <a:chExt cx="812800" cy="812800"/>
          </a:xfrm>
        </p:grpSpPr>
        <p:sp>
          <p:nvSpPr>
            <p:cNvPr id="905" name="Google Shape;90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 name="Google Shape;907;p28"/>
          <p:cNvGrpSpPr/>
          <p:nvPr/>
        </p:nvGrpSpPr>
        <p:grpSpPr>
          <a:xfrm>
            <a:off x="7920961" y="480857"/>
            <a:ext cx="575604" cy="575604"/>
            <a:chOff x="0" y="0"/>
            <a:chExt cx="812800" cy="812800"/>
          </a:xfrm>
        </p:grpSpPr>
        <p:sp>
          <p:nvSpPr>
            <p:cNvPr id="908" name="Google Shape;90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10" name="Google Shape;910;p28"/>
          <p:cNvPicPr preferRelativeResize="0"/>
          <p:nvPr/>
        </p:nvPicPr>
        <p:blipFill>
          <a:blip r:embed="rId10">
            <a:alphaModFix/>
          </a:blip>
          <a:stretch>
            <a:fillRect/>
          </a:stretch>
        </p:blipFill>
        <p:spPr>
          <a:xfrm>
            <a:off x="9486250" y="1881525"/>
            <a:ext cx="1275725" cy="122105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914" name="Shape 914"/>
        <p:cNvGrpSpPr/>
        <p:nvPr/>
      </p:nvGrpSpPr>
      <p:grpSpPr>
        <a:xfrm>
          <a:off x="0" y="0"/>
          <a:ext cx="0" cy="0"/>
          <a:chOff x="0" y="0"/>
          <a:chExt cx="0" cy="0"/>
        </a:xfrm>
      </p:grpSpPr>
      <p:pic>
        <p:nvPicPr>
          <p:cNvPr id="915" name="Google Shape;915;p29"/>
          <p:cNvPicPr preferRelativeResize="0"/>
          <p:nvPr/>
        </p:nvPicPr>
        <p:blipFill>
          <a:blip r:embed="rId3">
            <a:alphaModFix/>
          </a:blip>
          <a:stretch>
            <a:fillRect/>
          </a:stretch>
        </p:blipFill>
        <p:spPr>
          <a:xfrm>
            <a:off x="8592033" y="2116579"/>
            <a:ext cx="8647925" cy="6637387"/>
          </a:xfrm>
          <a:prstGeom prst="rect">
            <a:avLst/>
          </a:prstGeom>
          <a:noFill/>
          <a:ln>
            <a:noFill/>
          </a:ln>
        </p:spPr>
      </p:pic>
      <p:sp>
        <p:nvSpPr>
          <p:cNvPr id="916" name="Google Shape;916;p29"/>
          <p:cNvSpPr txBox="1"/>
          <p:nvPr/>
        </p:nvSpPr>
        <p:spPr>
          <a:xfrm>
            <a:off x="1199044" y="741755"/>
            <a:ext cx="50592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ED007"/>
                </a:solidFill>
                <a:latin typeface="Anton"/>
                <a:ea typeface="Anton"/>
                <a:cs typeface="Anton"/>
                <a:sym typeface="Anton"/>
              </a:rPr>
              <a:t>RESOURCE </a:t>
            </a:r>
            <a:endParaRPr/>
          </a:p>
          <a:p>
            <a:pPr indent="0" lvl="0" marL="0" marR="0" rtl="0" algn="l">
              <a:lnSpc>
                <a:spcPct val="100000"/>
              </a:lnSpc>
              <a:spcBef>
                <a:spcPts val="0"/>
              </a:spcBef>
              <a:spcAft>
                <a:spcPts val="0"/>
              </a:spcAft>
              <a:buNone/>
            </a:pPr>
            <a:r>
              <a:rPr b="0" i="0" lang="en-US" sz="9000" u="none" cap="none" strike="noStrike">
                <a:solidFill>
                  <a:srgbClr val="FED007"/>
                </a:solidFill>
                <a:latin typeface="Anton"/>
                <a:ea typeface="Anton"/>
                <a:cs typeface="Anton"/>
                <a:sym typeface="Anton"/>
              </a:rPr>
              <a:t>PAGE</a:t>
            </a:r>
            <a:endParaRPr/>
          </a:p>
        </p:txBody>
      </p:sp>
      <p:sp>
        <p:nvSpPr>
          <p:cNvPr id="917" name="Google Shape;917;p29"/>
          <p:cNvSpPr txBox="1"/>
          <p:nvPr/>
        </p:nvSpPr>
        <p:spPr>
          <a:xfrm>
            <a:off x="1199044" y="3662658"/>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Don't forget to delete this page before presenting. </a:t>
            </a:r>
            <a:endParaRPr/>
          </a:p>
        </p:txBody>
      </p:sp>
      <p:sp>
        <p:nvSpPr>
          <p:cNvPr id="918" name="Google Shape;918;p29"/>
          <p:cNvSpPr txBox="1"/>
          <p:nvPr/>
        </p:nvSpPr>
        <p:spPr>
          <a:xfrm>
            <a:off x="1199044" y="4945295"/>
            <a:ext cx="4676700" cy="7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27"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919" name="Google Shape;919;p29"/>
          <p:cNvSpPr txBox="1"/>
          <p:nvPr/>
        </p:nvSpPr>
        <p:spPr>
          <a:xfrm>
            <a:off x="1199044" y="6206547"/>
            <a:ext cx="5059200" cy="767400"/>
          </a:xfrm>
          <a:prstGeom prst="rect">
            <a:avLst/>
          </a:prstGeom>
          <a:noFill/>
          <a:ln>
            <a:noFill/>
          </a:ln>
        </p:spPr>
        <p:txBody>
          <a:bodyPr anchorCtr="0" anchor="t" bIns="0" lIns="0" spcFirstLastPara="1" rIns="0" wrap="square" tIns="0">
            <a:spAutoFit/>
          </a:bodyPr>
          <a:lstStyle/>
          <a:p>
            <a:pPr indent="-179433" lvl="1" marL="358866" marR="0" rtl="0" algn="l">
              <a:lnSpc>
                <a:spcPct val="100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Anton</a:t>
            </a:r>
            <a:endParaRPr/>
          </a:p>
          <a:p>
            <a:pPr indent="-179433" lvl="1" marL="358866" marR="0" rtl="0" algn="l">
              <a:lnSpc>
                <a:spcPct val="100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Anton</a:t>
            </a:r>
            <a:endParaRPr/>
          </a:p>
          <a:p>
            <a:pPr indent="-179433" lvl="1" marL="358867" marR="0" rtl="0" algn="l">
              <a:lnSpc>
                <a:spcPct val="100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Montserrat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208" name="Shape 208"/>
        <p:cNvGrpSpPr/>
        <p:nvPr/>
      </p:nvGrpSpPr>
      <p:grpSpPr>
        <a:xfrm>
          <a:off x="0" y="0"/>
          <a:ext cx="0" cy="0"/>
          <a:chOff x="0" y="0"/>
          <a:chExt cx="0" cy="0"/>
        </a:xfrm>
      </p:grpSpPr>
      <p:sp>
        <p:nvSpPr>
          <p:cNvPr id="209" name="Google Shape;209;p12"/>
          <p:cNvSpPr/>
          <p:nvPr/>
        </p:nvSpPr>
        <p:spPr>
          <a:xfrm>
            <a:off x="12875397" y="1268826"/>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2"/>
          <p:cNvSpPr/>
          <p:nvPr/>
        </p:nvSpPr>
        <p:spPr>
          <a:xfrm rot="5400000">
            <a:off x="671928" y="7718950"/>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1" name="Google Shape;211;p12"/>
          <p:cNvGrpSpPr/>
          <p:nvPr/>
        </p:nvGrpSpPr>
        <p:grpSpPr>
          <a:xfrm>
            <a:off x="16808611" y="1618902"/>
            <a:ext cx="3086100" cy="749464"/>
            <a:chOff x="0" y="-38100"/>
            <a:chExt cx="812800" cy="197390"/>
          </a:xfrm>
        </p:grpSpPr>
        <p:sp>
          <p:nvSpPr>
            <p:cNvPr id="212" name="Google Shape;212;p12"/>
            <p:cNvSpPr/>
            <p:nvPr/>
          </p:nvSpPr>
          <p:spPr>
            <a:xfrm>
              <a:off x="0" y="0"/>
              <a:ext cx="812800" cy="159290"/>
            </a:xfrm>
            <a:custGeom>
              <a:rect b="b" l="l" r="r" t="t"/>
              <a:pathLst>
                <a:path extrusionOk="0" h="159290" w="812800">
                  <a:moveTo>
                    <a:pt x="79645" y="0"/>
                  </a:moveTo>
                  <a:lnTo>
                    <a:pt x="733155" y="0"/>
                  </a:lnTo>
                  <a:cubicBezTo>
                    <a:pt x="777142" y="0"/>
                    <a:pt x="812800" y="35658"/>
                    <a:pt x="812800" y="79645"/>
                  </a:cubicBezTo>
                  <a:lnTo>
                    <a:pt x="812800" y="79645"/>
                  </a:lnTo>
                  <a:cubicBezTo>
                    <a:pt x="812800" y="100768"/>
                    <a:pt x="804409" y="121026"/>
                    <a:pt x="789473" y="135962"/>
                  </a:cubicBezTo>
                  <a:cubicBezTo>
                    <a:pt x="774536" y="150898"/>
                    <a:pt x="754278" y="159290"/>
                    <a:pt x="733155" y="159290"/>
                  </a:cubicBezTo>
                  <a:lnTo>
                    <a:pt x="79645" y="159290"/>
                  </a:lnTo>
                  <a:cubicBezTo>
                    <a:pt x="35658" y="159290"/>
                    <a:pt x="0" y="123631"/>
                    <a:pt x="0" y="79645"/>
                  </a:cubicBezTo>
                  <a:lnTo>
                    <a:pt x="0" y="79645"/>
                  </a:lnTo>
                  <a:cubicBezTo>
                    <a:pt x="0" y="35658"/>
                    <a:pt x="35658" y="0"/>
                    <a:pt x="79645"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2"/>
            <p:cNvSpPr txBox="1"/>
            <p:nvPr/>
          </p:nvSpPr>
          <p:spPr>
            <a:xfrm>
              <a:off x="0" y="-38100"/>
              <a:ext cx="812800" cy="1973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2"/>
          <p:cNvGrpSpPr/>
          <p:nvPr/>
        </p:nvGrpSpPr>
        <p:grpSpPr>
          <a:xfrm>
            <a:off x="15745297" y="8730372"/>
            <a:ext cx="575604" cy="575604"/>
            <a:chOff x="0" y="0"/>
            <a:chExt cx="812800" cy="812800"/>
          </a:xfrm>
        </p:grpSpPr>
        <p:sp>
          <p:nvSpPr>
            <p:cNvPr id="215" name="Google Shape;21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7" name="Google Shape;217;p12"/>
          <p:cNvCxnSpPr/>
          <p:nvPr/>
        </p:nvCxnSpPr>
        <p:spPr>
          <a:xfrm rot="10800000">
            <a:off x="17899526" y="3874674"/>
            <a:ext cx="0" cy="4059849"/>
          </a:xfrm>
          <a:prstGeom prst="straightConnector1">
            <a:avLst/>
          </a:prstGeom>
          <a:noFill/>
          <a:ln cap="flat" cmpd="sng" w="19050">
            <a:solidFill>
              <a:srgbClr val="FED007"/>
            </a:solidFill>
            <a:prstDash val="solid"/>
            <a:round/>
            <a:headEnd len="sm" w="sm" type="none"/>
            <a:tailEnd len="sm" w="sm" type="none"/>
          </a:ln>
        </p:spPr>
      </p:cxnSp>
      <p:cxnSp>
        <p:nvCxnSpPr>
          <p:cNvPr id="218" name="Google Shape;218;p12"/>
          <p:cNvCxnSpPr/>
          <p:nvPr/>
        </p:nvCxnSpPr>
        <p:spPr>
          <a:xfrm rot="10800000">
            <a:off x="17528051" y="5198451"/>
            <a:ext cx="0" cy="4059849"/>
          </a:xfrm>
          <a:prstGeom prst="straightConnector1">
            <a:avLst/>
          </a:prstGeom>
          <a:noFill/>
          <a:ln cap="flat" cmpd="sng" w="19050">
            <a:solidFill>
              <a:srgbClr val="FED007"/>
            </a:solidFill>
            <a:prstDash val="solid"/>
            <a:round/>
            <a:headEnd len="sm" w="sm" type="none"/>
            <a:tailEnd len="sm" w="sm" type="none"/>
          </a:ln>
        </p:spPr>
      </p:cxnSp>
      <p:sp>
        <p:nvSpPr>
          <p:cNvPr id="219" name="Google Shape;219;p12"/>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sp>
        <p:nvSpPr>
          <p:cNvPr id="220" name="Google Shape;220;p12"/>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221" name="Google Shape;221;p12"/>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222" name="Google Shape;222;p12"/>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223" name="Google Shape;223;p12"/>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224" name="Google Shape;224;p12"/>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cxnSp>
        <p:nvCxnSpPr>
          <p:cNvPr id="225" name="Google Shape;225;p12"/>
          <p:cNvCxnSpPr/>
          <p:nvPr/>
        </p:nvCxnSpPr>
        <p:spPr>
          <a:xfrm>
            <a:off x="1028700" y="9624915"/>
            <a:ext cx="6492240" cy="0"/>
          </a:xfrm>
          <a:prstGeom prst="straightConnector1">
            <a:avLst/>
          </a:prstGeom>
          <a:noFill/>
          <a:ln cap="flat" cmpd="sng" w="19050">
            <a:solidFill>
              <a:srgbClr val="FFFFFF"/>
            </a:solidFill>
            <a:prstDash val="solid"/>
            <a:round/>
            <a:headEnd len="sm" w="sm" type="none"/>
            <a:tailEnd len="sm" w="sm" type="none"/>
          </a:ln>
        </p:spPr>
      </p:cxnSp>
      <p:grpSp>
        <p:nvGrpSpPr>
          <p:cNvPr id="226" name="Google Shape;226;p12"/>
          <p:cNvGrpSpPr/>
          <p:nvPr/>
        </p:nvGrpSpPr>
        <p:grpSpPr>
          <a:xfrm>
            <a:off x="453096" y="8599521"/>
            <a:ext cx="575604" cy="575604"/>
            <a:chOff x="0" y="0"/>
            <a:chExt cx="812800" cy="812800"/>
          </a:xfrm>
        </p:grpSpPr>
        <p:sp>
          <p:nvSpPr>
            <p:cNvPr id="227" name="Google Shape;22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12"/>
          <p:cNvSpPr txBox="1"/>
          <p:nvPr/>
        </p:nvSpPr>
        <p:spPr>
          <a:xfrm>
            <a:off x="7252903" y="6605962"/>
            <a:ext cx="3782193" cy="752475"/>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999" u="none" cap="none" strike="noStrike">
                <a:solidFill>
                  <a:srgbClr val="FED007"/>
                </a:solidFill>
                <a:latin typeface="Anton"/>
                <a:ea typeface="Anton"/>
                <a:cs typeface="Anton"/>
                <a:sym typeface="Anton"/>
              </a:rPr>
              <a:t>OUR PROJECTS</a:t>
            </a:r>
            <a:endParaRPr/>
          </a:p>
        </p:txBody>
      </p:sp>
      <p:sp>
        <p:nvSpPr>
          <p:cNvPr id="230" name="Google Shape;230;p12"/>
          <p:cNvSpPr txBox="1"/>
          <p:nvPr/>
        </p:nvSpPr>
        <p:spPr>
          <a:xfrm>
            <a:off x="7252903" y="7406149"/>
            <a:ext cx="33060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231" name="Google Shape;231;p12"/>
          <p:cNvSpPr txBox="1"/>
          <p:nvPr/>
        </p:nvSpPr>
        <p:spPr>
          <a:xfrm>
            <a:off x="1028700" y="6605962"/>
            <a:ext cx="3306074" cy="752475"/>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999" u="none" cap="none" strike="noStrike">
                <a:solidFill>
                  <a:srgbClr val="FED007"/>
                </a:solidFill>
                <a:latin typeface="Anton"/>
                <a:ea typeface="Anton"/>
                <a:cs typeface="Anton"/>
                <a:sym typeface="Anton"/>
              </a:rPr>
              <a:t>INTRODUCTION</a:t>
            </a:r>
            <a:endParaRPr/>
          </a:p>
        </p:txBody>
      </p:sp>
      <p:sp>
        <p:nvSpPr>
          <p:cNvPr id="232" name="Google Shape;232;p12"/>
          <p:cNvSpPr txBox="1"/>
          <p:nvPr/>
        </p:nvSpPr>
        <p:spPr>
          <a:xfrm>
            <a:off x="1028700" y="7406149"/>
            <a:ext cx="33060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233" name="Google Shape;233;p12"/>
          <p:cNvSpPr txBox="1"/>
          <p:nvPr/>
        </p:nvSpPr>
        <p:spPr>
          <a:xfrm>
            <a:off x="13368628" y="6605962"/>
            <a:ext cx="3794478" cy="752475"/>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999" u="none" cap="none" strike="noStrike">
                <a:solidFill>
                  <a:srgbClr val="FED007"/>
                </a:solidFill>
                <a:latin typeface="Anton"/>
                <a:ea typeface="Anton"/>
                <a:cs typeface="Anton"/>
                <a:sym typeface="Anton"/>
              </a:rPr>
              <a:t>ABOUT US</a:t>
            </a:r>
            <a:endParaRPr/>
          </a:p>
        </p:txBody>
      </p:sp>
      <p:sp>
        <p:nvSpPr>
          <p:cNvPr id="234" name="Google Shape;234;p12"/>
          <p:cNvSpPr txBox="1"/>
          <p:nvPr/>
        </p:nvSpPr>
        <p:spPr>
          <a:xfrm>
            <a:off x="13368628" y="7406149"/>
            <a:ext cx="33060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235" name="Google Shape;235;p12"/>
          <p:cNvSpPr txBox="1"/>
          <p:nvPr/>
        </p:nvSpPr>
        <p:spPr>
          <a:xfrm>
            <a:off x="1028700" y="1700200"/>
            <a:ext cx="101955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TABLE OF CONTENTS</a:t>
            </a:r>
            <a:endParaRPr/>
          </a:p>
        </p:txBody>
      </p:sp>
      <p:grpSp>
        <p:nvGrpSpPr>
          <p:cNvPr id="236" name="Google Shape;236;p12"/>
          <p:cNvGrpSpPr/>
          <p:nvPr/>
        </p:nvGrpSpPr>
        <p:grpSpPr>
          <a:xfrm>
            <a:off x="1476552" y="3722402"/>
            <a:ext cx="2216810" cy="2216810"/>
            <a:chOff x="0" y="0"/>
            <a:chExt cx="812800" cy="812800"/>
          </a:xfrm>
        </p:grpSpPr>
        <p:sp>
          <p:nvSpPr>
            <p:cNvPr id="237" name="Google Shape;23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2"/>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0" i="0" lang="en-US" sz="5000" u="none" cap="none" strike="noStrike">
                  <a:solidFill>
                    <a:srgbClr val="FED007"/>
                  </a:solidFill>
                  <a:latin typeface="Anton"/>
                  <a:ea typeface="Anton"/>
                  <a:cs typeface="Anton"/>
                  <a:sym typeface="Anton"/>
                </a:rPr>
                <a:t>01.</a:t>
              </a:r>
              <a:endParaRPr/>
            </a:p>
          </p:txBody>
        </p:sp>
      </p:grpSp>
      <p:grpSp>
        <p:nvGrpSpPr>
          <p:cNvPr id="239" name="Google Shape;239;p12"/>
          <p:cNvGrpSpPr/>
          <p:nvPr/>
        </p:nvGrpSpPr>
        <p:grpSpPr>
          <a:xfrm>
            <a:off x="7520940" y="3722402"/>
            <a:ext cx="2216810" cy="2216810"/>
            <a:chOff x="0" y="0"/>
            <a:chExt cx="812800" cy="812800"/>
          </a:xfrm>
        </p:grpSpPr>
        <p:sp>
          <p:nvSpPr>
            <p:cNvPr id="240" name="Google Shape;24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2"/>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0" i="0" lang="en-US" sz="5000" u="none" cap="none" strike="noStrike">
                  <a:solidFill>
                    <a:srgbClr val="FED007"/>
                  </a:solidFill>
                  <a:latin typeface="Anton"/>
                  <a:ea typeface="Anton"/>
                  <a:cs typeface="Anton"/>
                  <a:sym typeface="Anton"/>
                </a:rPr>
                <a:t>02.</a:t>
              </a:r>
              <a:endParaRPr/>
            </a:p>
          </p:txBody>
        </p:sp>
      </p:grpSp>
      <p:grpSp>
        <p:nvGrpSpPr>
          <p:cNvPr id="242" name="Google Shape;242;p12"/>
          <p:cNvGrpSpPr/>
          <p:nvPr/>
        </p:nvGrpSpPr>
        <p:grpSpPr>
          <a:xfrm>
            <a:off x="13364889" y="3722402"/>
            <a:ext cx="2216810" cy="2216810"/>
            <a:chOff x="0" y="0"/>
            <a:chExt cx="812800" cy="812800"/>
          </a:xfrm>
        </p:grpSpPr>
        <p:sp>
          <p:nvSpPr>
            <p:cNvPr id="243" name="Google Shape;24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2"/>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0" i="0" lang="en-US" sz="5000" u="none" cap="none" strike="noStrike">
                  <a:solidFill>
                    <a:srgbClr val="FED007"/>
                  </a:solidFill>
                  <a:latin typeface="Anton"/>
                  <a:ea typeface="Anton"/>
                  <a:cs typeface="Anton"/>
                  <a:sym typeface="Anton"/>
                </a:rPr>
                <a:t>03.</a:t>
              </a:r>
              <a:endParaRPr/>
            </a:p>
          </p:txBody>
        </p:sp>
      </p:grpSp>
      <p:pic>
        <p:nvPicPr>
          <p:cNvPr id="245" name="Google Shape;245;p12"/>
          <p:cNvPicPr preferRelativeResize="0"/>
          <p:nvPr/>
        </p:nvPicPr>
        <p:blipFill>
          <a:blip r:embed="rId4">
            <a:alphaModFix/>
          </a:blip>
          <a:stretch>
            <a:fillRect/>
          </a:stretch>
        </p:blipFill>
        <p:spPr>
          <a:xfrm>
            <a:off x="13378537" y="1700200"/>
            <a:ext cx="1275725" cy="122105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923" name="Shape 923"/>
        <p:cNvGrpSpPr/>
        <p:nvPr/>
      </p:nvGrpSpPr>
      <p:grpSpPr>
        <a:xfrm>
          <a:off x="0" y="0"/>
          <a:ext cx="0" cy="0"/>
          <a:chOff x="0" y="0"/>
          <a:chExt cx="0" cy="0"/>
        </a:xfrm>
      </p:grpSpPr>
      <p:pic>
        <p:nvPicPr>
          <p:cNvPr id="924" name="Google Shape;924;p30"/>
          <p:cNvPicPr preferRelativeResize="0"/>
          <p:nvPr/>
        </p:nvPicPr>
        <p:blipFill>
          <a:blip r:embed="rId3">
            <a:alphaModFix/>
          </a:blip>
          <a:stretch>
            <a:fillRect/>
          </a:stretch>
        </p:blipFill>
        <p:spPr>
          <a:xfrm>
            <a:off x="6182500" y="2742675"/>
            <a:ext cx="6025501" cy="1506375"/>
          </a:xfrm>
          <a:prstGeom prst="rect">
            <a:avLst/>
          </a:prstGeom>
          <a:noFill/>
          <a:ln>
            <a:noFill/>
          </a:ln>
        </p:spPr>
      </p:pic>
      <p:sp>
        <p:nvSpPr>
          <p:cNvPr id="925" name="Google Shape;925;p30"/>
          <p:cNvSpPr txBox="1"/>
          <p:nvPr/>
        </p:nvSpPr>
        <p:spPr>
          <a:xfrm>
            <a:off x="5280936" y="836049"/>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CREDITS</a:t>
            </a:r>
            <a:endParaRPr/>
          </a:p>
        </p:txBody>
      </p:sp>
      <p:sp>
        <p:nvSpPr>
          <p:cNvPr id="926" name="Google Shape;926;p30"/>
          <p:cNvSpPr txBox="1"/>
          <p:nvPr/>
        </p:nvSpPr>
        <p:spPr>
          <a:xfrm>
            <a:off x="3143698"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927" name="Google Shape;927;p30"/>
          <p:cNvSpPr txBox="1"/>
          <p:nvPr/>
        </p:nvSpPr>
        <p:spPr>
          <a:xfrm>
            <a:off x="2818025" y="7095406"/>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Montserrat"/>
                <a:ea typeface="Montserrat"/>
                <a:cs typeface="Montserrat"/>
                <a:sym typeface="Montserrat"/>
              </a:rPr>
              <a:t>Pexels for the photos</a:t>
            </a:r>
            <a:endParaRPr/>
          </a:p>
        </p:txBody>
      </p:sp>
      <p:sp>
        <p:nvSpPr>
          <p:cNvPr id="928" name="Google Shape;928;p30"/>
          <p:cNvSpPr txBox="1"/>
          <p:nvPr/>
        </p:nvSpPr>
        <p:spPr>
          <a:xfrm>
            <a:off x="2818025" y="8514631"/>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Montserrat"/>
                <a:ea typeface="Montserrat"/>
                <a:cs typeface="Montserrat"/>
                <a:sym typeface="Montserrat"/>
              </a:rPr>
              <a:t>Happy designing! </a:t>
            </a:r>
            <a:endParaRPr/>
          </a:p>
        </p:txBody>
      </p:sp>
      <p:cxnSp>
        <p:nvCxnSpPr>
          <p:cNvPr id="929" name="Google Shape;929;p30"/>
          <p:cNvCxnSpPr/>
          <p:nvPr/>
        </p:nvCxnSpPr>
        <p:spPr>
          <a:xfrm>
            <a:off x="2122639" y="9300473"/>
            <a:ext cx="4059849" cy="0"/>
          </a:xfrm>
          <a:prstGeom prst="straightConnector1">
            <a:avLst/>
          </a:prstGeom>
          <a:noFill/>
          <a:ln cap="flat" cmpd="sng" w="19050">
            <a:solidFill>
              <a:srgbClr val="FFFFFF"/>
            </a:solidFill>
            <a:prstDash val="solid"/>
            <a:round/>
            <a:headEnd len="sm" w="sm" type="none"/>
            <a:tailEnd len="sm" w="sm" type="none"/>
          </a:ln>
        </p:spPr>
      </p:cxnSp>
      <p:cxnSp>
        <p:nvCxnSpPr>
          <p:cNvPr id="930" name="Google Shape;930;p30"/>
          <p:cNvCxnSpPr/>
          <p:nvPr/>
        </p:nvCxnSpPr>
        <p:spPr>
          <a:xfrm>
            <a:off x="92715" y="9658165"/>
            <a:ext cx="4059849" cy="0"/>
          </a:xfrm>
          <a:prstGeom prst="straightConnector1">
            <a:avLst/>
          </a:prstGeom>
          <a:noFill/>
          <a:ln cap="flat" cmpd="sng" w="19050">
            <a:solidFill>
              <a:srgbClr val="FFFFFF"/>
            </a:solidFill>
            <a:prstDash val="solid"/>
            <a:round/>
            <a:headEnd len="sm" w="sm" type="none"/>
            <a:tailEnd len="sm" w="sm" type="none"/>
          </a:ln>
        </p:spPr>
      </p:cxnSp>
      <p:sp>
        <p:nvSpPr>
          <p:cNvPr id="931" name="Google Shape;931;p30"/>
          <p:cNvSpPr/>
          <p:nvPr/>
        </p:nvSpPr>
        <p:spPr>
          <a:xfrm>
            <a:off x="16673770" y="1540233"/>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2" name="Google Shape;932;p30"/>
          <p:cNvCxnSpPr/>
          <p:nvPr/>
        </p:nvCxnSpPr>
        <p:spPr>
          <a:xfrm rot="10800000">
            <a:off x="17382006" y="1701957"/>
            <a:ext cx="0" cy="4059849"/>
          </a:xfrm>
          <a:prstGeom prst="straightConnector1">
            <a:avLst/>
          </a:prstGeom>
          <a:noFill/>
          <a:ln cap="flat" cmpd="sng" w="19050">
            <a:solidFill>
              <a:srgbClr val="FED007"/>
            </a:solidFill>
            <a:prstDash val="solid"/>
            <a:round/>
            <a:headEnd len="sm" w="sm" type="none"/>
            <a:tailEnd len="sm" w="sm" type="none"/>
          </a:ln>
        </p:spPr>
      </p:cxnSp>
      <p:cxnSp>
        <p:nvCxnSpPr>
          <p:cNvPr id="933" name="Google Shape;933;p30"/>
          <p:cNvCxnSpPr/>
          <p:nvPr/>
        </p:nvCxnSpPr>
        <p:spPr>
          <a:xfrm rot="10800000">
            <a:off x="17010531" y="3025733"/>
            <a:ext cx="0" cy="4059849"/>
          </a:xfrm>
          <a:prstGeom prst="straightConnector1">
            <a:avLst/>
          </a:prstGeom>
          <a:noFill/>
          <a:ln cap="flat" cmpd="sng" w="19050">
            <a:solidFill>
              <a:srgbClr val="FED007"/>
            </a:solidFill>
            <a:prstDash val="solid"/>
            <a:round/>
            <a:headEnd len="sm" w="sm" type="none"/>
            <a:tailEnd len="sm" w="sm" type="none"/>
          </a:ln>
        </p:spPr>
      </p:cxnSp>
      <p:grpSp>
        <p:nvGrpSpPr>
          <p:cNvPr id="934" name="Google Shape;934;p30"/>
          <p:cNvGrpSpPr/>
          <p:nvPr/>
        </p:nvGrpSpPr>
        <p:grpSpPr>
          <a:xfrm>
            <a:off x="16440713" y="8358551"/>
            <a:ext cx="575604" cy="575604"/>
            <a:chOff x="0" y="0"/>
            <a:chExt cx="812800" cy="812800"/>
          </a:xfrm>
        </p:grpSpPr>
        <p:sp>
          <p:nvSpPr>
            <p:cNvPr id="935" name="Google Shape;93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7" name="Google Shape;937;p30"/>
          <p:cNvGrpSpPr/>
          <p:nvPr/>
        </p:nvGrpSpPr>
        <p:grpSpPr>
          <a:xfrm>
            <a:off x="900947" y="8010121"/>
            <a:ext cx="575604" cy="575604"/>
            <a:chOff x="0" y="0"/>
            <a:chExt cx="812800" cy="812800"/>
          </a:xfrm>
        </p:grpSpPr>
        <p:sp>
          <p:nvSpPr>
            <p:cNvPr id="938" name="Google Shape;93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40" name="Google Shape;940;p30"/>
          <p:cNvPicPr preferRelativeResize="0"/>
          <p:nvPr/>
        </p:nvPicPr>
        <p:blipFill>
          <a:blip r:embed="rId4">
            <a:alphaModFix/>
          </a:blip>
          <a:stretch>
            <a:fillRect/>
          </a:stretch>
        </p:blipFill>
        <p:spPr>
          <a:xfrm>
            <a:off x="1682500" y="1540237"/>
            <a:ext cx="1275725" cy="12210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249" name="Shape 249"/>
        <p:cNvGrpSpPr/>
        <p:nvPr/>
      </p:nvGrpSpPr>
      <p:grpSpPr>
        <a:xfrm>
          <a:off x="0" y="0"/>
          <a:ext cx="0" cy="0"/>
          <a:chOff x="0" y="0"/>
          <a:chExt cx="0" cy="0"/>
        </a:xfrm>
      </p:grpSpPr>
      <p:pic>
        <p:nvPicPr>
          <p:cNvPr id="250" name="Google Shape;250;p13"/>
          <p:cNvPicPr preferRelativeResize="0"/>
          <p:nvPr/>
        </p:nvPicPr>
        <p:blipFill>
          <a:blip r:embed="rId3">
            <a:alphaModFix/>
          </a:blip>
          <a:stretch>
            <a:fillRect/>
          </a:stretch>
        </p:blipFill>
        <p:spPr>
          <a:xfrm>
            <a:off x="1028698" y="3429000"/>
            <a:ext cx="16271002" cy="6339974"/>
          </a:xfrm>
          <a:prstGeom prst="rect">
            <a:avLst/>
          </a:prstGeom>
          <a:noFill/>
          <a:ln>
            <a:noFill/>
          </a:ln>
        </p:spPr>
      </p:pic>
      <p:sp>
        <p:nvSpPr>
          <p:cNvPr id="251" name="Google Shape;251;p13"/>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4">
              <a:alphaModFix/>
            </a:blip>
            <a:stretch>
              <a:fillRect b="0" l="0" r="0" t="0"/>
            </a:stretch>
          </a:blipFill>
          <a:ln>
            <a:noFill/>
          </a:ln>
        </p:spPr>
      </p:sp>
      <p:sp>
        <p:nvSpPr>
          <p:cNvPr id="252" name="Google Shape;252;p13"/>
          <p:cNvSpPr/>
          <p:nvPr/>
        </p:nvSpPr>
        <p:spPr>
          <a:xfrm rot="-5400000">
            <a:off x="11707024" y="-4186929"/>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254" name="Google Shape;254;p13"/>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255" name="Google Shape;255;p13"/>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256" name="Google Shape;256;p13"/>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257" name="Google Shape;257;p13"/>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258" name="Google Shape;258;p13"/>
          <p:cNvSpPr txBox="1"/>
          <p:nvPr/>
        </p:nvSpPr>
        <p:spPr>
          <a:xfrm>
            <a:off x="1028700" y="1346300"/>
            <a:ext cx="124626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WELCOME TO PRESENTATION</a:t>
            </a:r>
            <a:endParaRPr/>
          </a:p>
        </p:txBody>
      </p:sp>
      <p:sp>
        <p:nvSpPr>
          <p:cNvPr id="259" name="Google Shape;259;p13"/>
          <p:cNvSpPr txBox="1"/>
          <p:nvPr/>
        </p:nvSpPr>
        <p:spPr>
          <a:xfrm>
            <a:off x="1028700" y="2675064"/>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grpSp>
        <p:nvGrpSpPr>
          <p:cNvPr id="260" name="Google Shape;260;p13"/>
          <p:cNvGrpSpPr/>
          <p:nvPr/>
        </p:nvGrpSpPr>
        <p:grpSpPr>
          <a:xfrm>
            <a:off x="15332041" y="1311105"/>
            <a:ext cx="397142" cy="397142"/>
            <a:chOff x="0" y="0"/>
            <a:chExt cx="812800" cy="812800"/>
          </a:xfrm>
        </p:grpSpPr>
        <p:sp>
          <p:nvSpPr>
            <p:cNvPr id="261" name="Google Shape;26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3"/>
          <p:cNvGrpSpPr/>
          <p:nvPr/>
        </p:nvGrpSpPr>
        <p:grpSpPr>
          <a:xfrm>
            <a:off x="15923760" y="1311105"/>
            <a:ext cx="397142" cy="397142"/>
            <a:chOff x="0" y="0"/>
            <a:chExt cx="812800" cy="812800"/>
          </a:xfrm>
        </p:grpSpPr>
        <p:sp>
          <p:nvSpPr>
            <p:cNvPr id="264" name="Google Shape;26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6" name="Google Shape;266;p13"/>
          <p:cNvCxnSpPr/>
          <p:nvPr/>
        </p:nvCxnSpPr>
        <p:spPr>
          <a:xfrm>
            <a:off x="15332041" y="2165033"/>
            <a:ext cx="4059849" cy="0"/>
          </a:xfrm>
          <a:prstGeom prst="straightConnector1">
            <a:avLst/>
          </a:prstGeom>
          <a:noFill/>
          <a:ln cap="flat" cmpd="sng" w="19050">
            <a:solidFill>
              <a:srgbClr val="FFFFFF"/>
            </a:solidFill>
            <a:prstDash val="solid"/>
            <a:round/>
            <a:headEnd len="sm" w="sm" type="none"/>
            <a:tailEnd len="sm" w="sm" type="none"/>
          </a:ln>
        </p:spPr>
      </p:cxnSp>
      <p:cxnSp>
        <p:nvCxnSpPr>
          <p:cNvPr id="267" name="Google Shape;267;p13"/>
          <p:cNvCxnSpPr/>
          <p:nvPr/>
        </p:nvCxnSpPr>
        <p:spPr>
          <a:xfrm>
            <a:off x="13302116" y="2551239"/>
            <a:ext cx="4059849" cy="0"/>
          </a:xfrm>
          <a:prstGeom prst="straightConnector1">
            <a:avLst/>
          </a:prstGeom>
          <a:noFill/>
          <a:ln cap="flat" cmpd="sng" w="19050">
            <a:solidFill>
              <a:srgbClr val="FFFFFF"/>
            </a:solidFill>
            <a:prstDash val="solid"/>
            <a:round/>
            <a:headEnd len="sm" w="sm" type="none"/>
            <a:tailEnd len="sm" w="sm" type="none"/>
          </a:ln>
        </p:spPr>
      </p:cxnSp>
      <p:pic>
        <p:nvPicPr>
          <p:cNvPr id="268" name="Google Shape;268;p13"/>
          <p:cNvPicPr preferRelativeResize="0"/>
          <p:nvPr/>
        </p:nvPicPr>
        <p:blipFill>
          <a:blip r:embed="rId5">
            <a:alphaModFix/>
          </a:blip>
          <a:stretch>
            <a:fillRect/>
          </a:stretch>
        </p:blipFill>
        <p:spPr>
          <a:xfrm>
            <a:off x="16454262" y="3195125"/>
            <a:ext cx="1275725" cy="12210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272" name="Shape 272"/>
        <p:cNvGrpSpPr/>
        <p:nvPr/>
      </p:nvGrpSpPr>
      <p:grpSpPr>
        <a:xfrm>
          <a:off x="0" y="0"/>
          <a:ext cx="0" cy="0"/>
          <a:chOff x="0" y="0"/>
          <a:chExt cx="0" cy="0"/>
        </a:xfrm>
      </p:grpSpPr>
      <p:pic>
        <p:nvPicPr>
          <p:cNvPr id="273" name="Google Shape;273;p14"/>
          <p:cNvPicPr preferRelativeResize="0"/>
          <p:nvPr/>
        </p:nvPicPr>
        <p:blipFill>
          <a:blip r:embed="rId3">
            <a:alphaModFix/>
          </a:blip>
          <a:stretch>
            <a:fillRect/>
          </a:stretch>
        </p:blipFill>
        <p:spPr>
          <a:xfrm>
            <a:off x="-517475" y="1242475"/>
            <a:ext cx="9070275" cy="9746876"/>
          </a:xfrm>
          <a:prstGeom prst="rect">
            <a:avLst/>
          </a:prstGeom>
          <a:noFill/>
          <a:ln>
            <a:noFill/>
          </a:ln>
        </p:spPr>
      </p:pic>
      <p:sp>
        <p:nvSpPr>
          <p:cNvPr id="274" name="Google Shape;274;p14"/>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4">
              <a:alphaModFix/>
            </a:blip>
            <a:stretch>
              <a:fillRect b="0" l="0" r="0" t="0"/>
            </a:stretch>
          </a:blipFill>
          <a:ln>
            <a:noFill/>
          </a:ln>
        </p:spPr>
      </p:sp>
      <p:sp>
        <p:nvSpPr>
          <p:cNvPr id="275" name="Google Shape;275;p14"/>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276" name="Google Shape;276;p14"/>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277" name="Google Shape;277;p14"/>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278" name="Google Shape;278;p14"/>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279" name="Google Shape;279;p14"/>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280" name="Google Shape;280;p14"/>
          <p:cNvSpPr txBox="1"/>
          <p:nvPr/>
        </p:nvSpPr>
        <p:spPr>
          <a:xfrm>
            <a:off x="9486251" y="1483800"/>
            <a:ext cx="60813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INTRODUCTION</a:t>
            </a:r>
            <a:endParaRPr/>
          </a:p>
        </p:txBody>
      </p:sp>
      <p:sp>
        <p:nvSpPr>
          <p:cNvPr id="281" name="Google Shape;281;p14"/>
          <p:cNvSpPr txBox="1"/>
          <p:nvPr/>
        </p:nvSpPr>
        <p:spPr>
          <a:xfrm>
            <a:off x="9486239" y="3174279"/>
            <a:ext cx="75399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To the remarkable world of storytelling, where imagination knows no bounds and every word carries the power to transport you to new realms. In this journey, we'll explore tales of courage and compassion, mystery and magic, love and loss.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Whether you're a seasoned reader or just beginning to discover the wonders of literature, this is a space where stories come alive, characters leap off the page, and adventures unfold in the most unexpected ways. So, grab your favorite book, find a cozy nook, and let the adventure begin. Welcome to a place where every page is a doorway to a new adventure.</a:t>
            </a:r>
            <a:endParaRPr/>
          </a:p>
        </p:txBody>
      </p:sp>
      <p:sp>
        <p:nvSpPr>
          <p:cNvPr id="282" name="Google Shape;282;p14"/>
          <p:cNvSpPr/>
          <p:nvPr/>
        </p:nvSpPr>
        <p:spPr>
          <a:xfrm>
            <a:off x="17259300" y="1864378"/>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3" name="Google Shape;283;p14"/>
          <p:cNvCxnSpPr/>
          <p:nvPr/>
        </p:nvCxnSpPr>
        <p:spPr>
          <a:xfrm rot="10800000">
            <a:off x="17967536" y="2026101"/>
            <a:ext cx="0" cy="4059849"/>
          </a:xfrm>
          <a:prstGeom prst="straightConnector1">
            <a:avLst/>
          </a:prstGeom>
          <a:noFill/>
          <a:ln cap="flat" cmpd="sng" w="19050">
            <a:solidFill>
              <a:srgbClr val="FFFFFF"/>
            </a:solidFill>
            <a:prstDash val="solid"/>
            <a:round/>
            <a:headEnd len="sm" w="sm" type="none"/>
            <a:tailEnd len="sm" w="sm" type="none"/>
          </a:ln>
        </p:spPr>
      </p:cxnSp>
      <p:cxnSp>
        <p:nvCxnSpPr>
          <p:cNvPr id="284" name="Google Shape;284;p14"/>
          <p:cNvCxnSpPr/>
          <p:nvPr/>
        </p:nvCxnSpPr>
        <p:spPr>
          <a:xfrm rot="10800000">
            <a:off x="17596061" y="3349877"/>
            <a:ext cx="0" cy="4059849"/>
          </a:xfrm>
          <a:prstGeom prst="straightConnector1">
            <a:avLst/>
          </a:prstGeom>
          <a:noFill/>
          <a:ln cap="flat" cmpd="sng" w="19050">
            <a:solidFill>
              <a:srgbClr val="FFFFFF"/>
            </a:solidFill>
            <a:prstDash val="solid"/>
            <a:round/>
            <a:headEnd len="sm" w="sm" type="none"/>
            <a:tailEnd len="sm" w="sm" type="none"/>
          </a:ln>
        </p:spPr>
      </p:cxnSp>
      <p:grpSp>
        <p:nvGrpSpPr>
          <p:cNvPr id="285" name="Google Shape;285;p14"/>
          <p:cNvGrpSpPr/>
          <p:nvPr/>
        </p:nvGrpSpPr>
        <p:grpSpPr>
          <a:xfrm>
            <a:off x="17026244" y="8682696"/>
            <a:ext cx="575604" cy="575604"/>
            <a:chOff x="0" y="0"/>
            <a:chExt cx="812800" cy="812800"/>
          </a:xfrm>
        </p:grpSpPr>
        <p:sp>
          <p:nvSpPr>
            <p:cNvPr id="286" name="Google Shape;28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4"/>
          <p:cNvGrpSpPr/>
          <p:nvPr/>
        </p:nvGrpSpPr>
        <p:grpSpPr>
          <a:xfrm>
            <a:off x="8264987" y="7639611"/>
            <a:ext cx="575604" cy="575604"/>
            <a:chOff x="0" y="0"/>
            <a:chExt cx="812800" cy="812800"/>
          </a:xfrm>
        </p:grpSpPr>
        <p:sp>
          <p:nvSpPr>
            <p:cNvPr id="289" name="Google Shape;28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4"/>
          <p:cNvGrpSpPr/>
          <p:nvPr/>
        </p:nvGrpSpPr>
        <p:grpSpPr>
          <a:xfrm>
            <a:off x="4372674" y="428659"/>
            <a:ext cx="397142" cy="397142"/>
            <a:chOff x="0" y="0"/>
            <a:chExt cx="812800" cy="812800"/>
          </a:xfrm>
        </p:grpSpPr>
        <p:sp>
          <p:nvSpPr>
            <p:cNvPr id="292" name="Google Shape;29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4"/>
          <p:cNvGrpSpPr/>
          <p:nvPr/>
        </p:nvGrpSpPr>
        <p:grpSpPr>
          <a:xfrm>
            <a:off x="4964393" y="428659"/>
            <a:ext cx="397142" cy="397142"/>
            <a:chOff x="0" y="0"/>
            <a:chExt cx="812800" cy="812800"/>
          </a:xfrm>
        </p:grpSpPr>
        <p:sp>
          <p:nvSpPr>
            <p:cNvPr id="295" name="Google Shape;29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7" name="Google Shape;297;p14"/>
          <p:cNvPicPr preferRelativeResize="0"/>
          <p:nvPr/>
        </p:nvPicPr>
        <p:blipFill>
          <a:blip r:embed="rId5">
            <a:alphaModFix/>
          </a:blip>
          <a:stretch>
            <a:fillRect/>
          </a:stretch>
        </p:blipFill>
        <p:spPr>
          <a:xfrm>
            <a:off x="7564887" y="916400"/>
            <a:ext cx="1275725" cy="12210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301" name="Shape 301"/>
        <p:cNvGrpSpPr/>
        <p:nvPr/>
      </p:nvGrpSpPr>
      <p:grpSpPr>
        <a:xfrm>
          <a:off x="0" y="0"/>
          <a:ext cx="0" cy="0"/>
          <a:chOff x="0" y="0"/>
          <a:chExt cx="0" cy="0"/>
        </a:xfrm>
      </p:grpSpPr>
      <p:pic>
        <p:nvPicPr>
          <p:cNvPr id="302" name="Google Shape;302;p15"/>
          <p:cNvPicPr preferRelativeResize="0"/>
          <p:nvPr/>
        </p:nvPicPr>
        <p:blipFill>
          <a:blip r:embed="rId3">
            <a:alphaModFix/>
          </a:blip>
          <a:stretch>
            <a:fillRect/>
          </a:stretch>
        </p:blipFill>
        <p:spPr>
          <a:xfrm>
            <a:off x="8733444" y="1403845"/>
            <a:ext cx="18072402" cy="8850903"/>
          </a:xfrm>
          <a:prstGeom prst="rect">
            <a:avLst/>
          </a:prstGeom>
          <a:noFill/>
          <a:ln>
            <a:noFill/>
          </a:ln>
        </p:spPr>
      </p:pic>
      <p:sp>
        <p:nvSpPr>
          <p:cNvPr id="303" name="Google Shape;303;p15"/>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4">
              <a:alphaModFix/>
            </a:blip>
            <a:stretch>
              <a:fillRect b="0" l="0" r="0" t="0"/>
            </a:stretch>
          </a:blipFill>
          <a:ln>
            <a:noFill/>
          </a:ln>
        </p:spPr>
      </p:sp>
      <p:grpSp>
        <p:nvGrpSpPr>
          <p:cNvPr id="304" name="Google Shape;304;p15"/>
          <p:cNvGrpSpPr/>
          <p:nvPr/>
        </p:nvGrpSpPr>
        <p:grpSpPr>
          <a:xfrm>
            <a:off x="995552" y="3487353"/>
            <a:ext cx="1931187" cy="1931187"/>
            <a:chOff x="0" y="0"/>
            <a:chExt cx="812800" cy="812800"/>
          </a:xfrm>
        </p:grpSpPr>
        <p:sp>
          <p:nvSpPr>
            <p:cNvPr id="305" name="Google Shape;30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15"/>
          <p:cNvGrpSpPr/>
          <p:nvPr/>
        </p:nvGrpSpPr>
        <p:grpSpPr>
          <a:xfrm>
            <a:off x="1028700" y="6492691"/>
            <a:ext cx="1931187" cy="1931187"/>
            <a:chOff x="0" y="0"/>
            <a:chExt cx="812800" cy="812800"/>
          </a:xfrm>
        </p:grpSpPr>
        <p:sp>
          <p:nvSpPr>
            <p:cNvPr id="308" name="Google Shape;30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15"/>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311" name="Google Shape;311;p15"/>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312" name="Google Shape;312;p15"/>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313" name="Google Shape;313;p15"/>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314" name="Google Shape;314;p15"/>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315" name="Google Shape;315;p15"/>
          <p:cNvSpPr txBox="1"/>
          <p:nvPr/>
        </p:nvSpPr>
        <p:spPr>
          <a:xfrm>
            <a:off x="1028700" y="1433111"/>
            <a:ext cx="11509314"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OUR COMPANY</a:t>
            </a:r>
            <a:endParaRPr/>
          </a:p>
        </p:txBody>
      </p:sp>
      <p:sp>
        <p:nvSpPr>
          <p:cNvPr id="316" name="Google Shape;316;p15"/>
          <p:cNvSpPr txBox="1"/>
          <p:nvPr/>
        </p:nvSpPr>
        <p:spPr>
          <a:xfrm>
            <a:off x="3538046" y="6670859"/>
            <a:ext cx="4584125" cy="752475"/>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999" u="none" cap="none" strike="noStrike">
                <a:solidFill>
                  <a:srgbClr val="FED007"/>
                </a:solidFill>
                <a:latin typeface="Anton"/>
                <a:ea typeface="Anton"/>
                <a:cs typeface="Anton"/>
                <a:sym typeface="Anton"/>
              </a:rPr>
              <a:t>WHAT WE DO? </a:t>
            </a:r>
            <a:endParaRPr/>
          </a:p>
        </p:txBody>
      </p:sp>
      <p:sp>
        <p:nvSpPr>
          <p:cNvPr id="317" name="Google Shape;317;p15"/>
          <p:cNvSpPr txBox="1"/>
          <p:nvPr/>
        </p:nvSpPr>
        <p:spPr>
          <a:xfrm>
            <a:off x="3538046" y="3630571"/>
            <a:ext cx="4584125" cy="752475"/>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999" u="none" cap="none" strike="noStrike">
                <a:solidFill>
                  <a:srgbClr val="FED007"/>
                </a:solidFill>
                <a:latin typeface="Anton"/>
                <a:ea typeface="Anton"/>
                <a:cs typeface="Anton"/>
                <a:sym typeface="Anton"/>
              </a:rPr>
              <a:t>WHO WE ARE?</a:t>
            </a:r>
            <a:endParaRPr/>
          </a:p>
        </p:txBody>
      </p:sp>
      <p:sp>
        <p:nvSpPr>
          <p:cNvPr id="318" name="Google Shape;318;p15"/>
          <p:cNvSpPr txBox="1"/>
          <p:nvPr/>
        </p:nvSpPr>
        <p:spPr>
          <a:xfrm>
            <a:off x="3538046" y="4568250"/>
            <a:ext cx="39501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Briefly elaborate on what you want to discuss. </a:t>
            </a:r>
            <a:endParaRPr/>
          </a:p>
        </p:txBody>
      </p:sp>
      <p:sp>
        <p:nvSpPr>
          <p:cNvPr id="319" name="Google Shape;319;p15"/>
          <p:cNvSpPr txBox="1"/>
          <p:nvPr/>
        </p:nvSpPr>
        <p:spPr>
          <a:xfrm>
            <a:off x="3538046" y="7608538"/>
            <a:ext cx="39501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Briefly elaborate on what you want to discuss. </a:t>
            </a:r>
            <a:endParaRPr/>
          </a:p>
        </p:txBody>
      </p:sp>
      <p:sp>
        <p:nvSpPr>
          <p:cNvPr id="320" name="Google Shape;320;p15"/>
          <p:cNvSpPr/>
          <p:nvPr/>
        </p:nvSpPr>
        <p:spPr>
          <a:xfrm rot="5400000">
            <a:off x="1168373" y="8029558"/>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1" name="Google Shape;321;p15"/>
          <p:cNvCxnSpPr/>
          <p:nvPr/>
        </p:nvCxnSpPr>
        <p:spPr>
          <a:xfrm>
            <a:off x="4569419" y="9452138"/>
            <a:ext cx="4059849" cy="0"/>
          </a:xfrm>
          <a:prstGeom prst="straightConnector1">
            <a:avLst/>
          </a:prstGeom>
          <a:noFill/>
          <a:ln cap="flat" cmpd="sng" w="19050">
            <a:solidFill>
              <a:srgbClr val="FFFFFF"/>
            </a:solidFill>
            <a:prstDash val="solid"/>
            <a:round/>
            <a:headEnd len="sm" w="sm" type="none"/>
            <a:tailEnd len="sm" w="sm" type="none"/>
          </a:ln>
        </p:spPr>
      </p:cxnSp>
      <p:cxnSp>
        <p:nvCxnSpPr>
          <p:cNvPr id="322" name="Google Shape;322;p15"/>
          <p:cNvCxnSpPr/>
          <p:nvPr/>
        </p:nvCxnSpPr>
        <p:spPr>
          <a:xfrm>
            <a:off x="2539494" y="9809830"/>
            <a:ext cx="4059849" cy="0"/>
          </a:xfrm>
          <a:prstGeom prst="straightConnector1">
            <a:avLst/>
          </a:prstGeom>
          <a:noFill/>
          <a:ln cap="flat" cmpd="sng" w="19050">
            <a:solidFill>
              <a:srgbClr val="FFFFFF"/>
            </a:solidFill>
            <a:prstDash val="solid"/>
            <a:round/>
            <a:headEnd len="sm" w="sm" type="none"/>
            <a:tailEnd len="sm" w="sm" type="none"/>
          </a:ln>
        </p:spPr>
      </p:cxnSp>
      <p:grpSp>
        <p:nvGrpSpPr>
          <p:cNvPr id="323" name="Google Shape;323;p15"/>
          <p:cNvGrpSpPr/>
          <p:nvPr/>
        </p:nvGrpSpPr>
        <p:grpSpPr>
          <a:xfrm>
            <a:off x="8415394" y="8310245"/>
            <a:ext cx="575604" cy="575604"/>
            <a:chOff x="0" y="0"/>
            <a:chExt cx="812800" cy="812800"/>
          </a:xfrm>
        </p:grpSpPr>
        <p:sp>
          <p:nvSpPr>
            <p:cNvPr id="324" name="Google Shape;32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6" name="Google Shape;326;p15"/>
          <p:cNvPicPr preferRelativeResize="0"/>
          <p:nvPr/>
        </p:nvPicPr>
        <p:blipFill>
          <a:blip r:embed="rId5">
            <a:alphaModFix/>
          </a:blip>
          <a:stretch>
            <a:fillRect/>
          </a:stretch>
        </p:blipFill>
        <p:spPr>
          <a:xfrm>
            <a:off x="8122187" y="1106900"/>
            <a:ext cx="1275725" cy="1221055"/>
          </a:xfrm>
          <a:prstGeom prst="rect">
            <a:avLst/>
          </a:prstGeom>
          <a:noFill/>
          <a:ln>
            <a:noFill/>
          </a:ln>
        </p:spPr>
      </p:pic>
      <p:pic>
        <p:nvPicPr>
          <p:cNvPr id="327" name="Google Shape;327;p15"/>
          <p:cNvPicPr preferRelativeResize="0"/>
          <p:nvPr/>
        </p:nvPicPr>
        <p:blipFill>
          <a:blip r:embed="rId6">
            <a:alphaModFix/>
          </a:blip>
          <a:stretch>
            <a:fillRect/>
          </a:stretch>
        </p:blipFill>
        <p:spPr>
          <a:xfrm>
            <a:off x="1529139" y="3782925"/>
            <a:ext cx="930324" cy="1221050"/>
          </a:xfrm>
          <a:prstGeom prst="rect">
            <a:avLst/>
          </a:prstGeom>
          <a:noFill/>
          <a:ln>
            <a:noFill/>
          </a:ln>
        </p:spPr>
      </p:pic>
      <p:pic>
        <p:nvPicPr>
          <p:cNvPr id="328" name="Google Shape;328;p15"/>
          <p:cNvPicPr preferRelativeResize="0"/>
          <p:nvPr/>
        </p:nvPicPr>
        <p:blipFill>
          <a:blip r:embed="rId7">
            <a:alphaModFix/>
          </a:blip>
          <a:stretch>
            <a:fillRect/>
          </a:stretch>
        </p:blipFill>
        <p:spPr>
          <a:xfrm>
            <a:off x="1476551" y="6891274"/>
            <a:ext cx="1121525" cy="11340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332" name="Shape 332"/>
        <p:cNvGrpSpPr/>
        <p:nvPr/>
      </p:nvGrpSpPr>
      <p:grpSpPr>
        <a:xfrm>
          <a:off x="0" y="0"/>
          <a:ext cx="0" cy="0"/>
          <a:chOff x="0" y="0"/>
          <a:chExt cx="0" cy="0"/>
        </a:xfrm>
      </p:grpSpPr>
      <p:sp>
        <p:nvSpPr>
          <p:cNvPr id="333" name="Google Shape;333;p16"/>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grpSp>
        <p:nvGrpSpPr>
          <p:cNvPr id="334" name="Google Shape;334;p16"/>
          <p:cNvGrpSpPr/>
          <p:nvPr/>
        </p:nvGrpSpPr>
        <p:grpSpPr>
          <a:xfrm>
            <a:off x="2440286" y="1395572"/>
            <a:ext cx="5741490" cy="7862728"/>
            <a:chOff x="0" y="-38100"/>
            <a:chExt cx="1512162" cy="2070842"/>
          </a:xfrm>
        </p:grpSpPr>
        <p:sp>
          <p:nvSpPr>
            <p:cNvPr id="335" name="Google Shape;335;p16"/>
            <p:cNvSpPr/>
            <p:nvPr/>
          </p:nvSpPr>
          <p:spPr>
            <a:xfrm>
              <a:off x="0" y="0"/>
              <a:ext cx="1512162" cy="2032742"/>
            </a:xfrm>
            <a:custGeom>
              <a:rect b="b" l="l" r="r" t="t"/>
              <a:pathLst>
                <a:path extrusionOk="0" h="2032742" w="1512162">
                  <a:moveTo>
                    <a:pt x="68769" y="0"/>
                  </a:moveTo>
                  <a:lnTo>
                    <a:pt x="1443393" y="0"/>
                  </a:lnTo>
                  <a:cubicBezTo>
                    <a:pt x="1481373" y="0"/>
                    <a:pt x="1512162" y="30789"/>
                    <a:pt x="1512162" y="68769"/>
                  </a:cubicBezTo>
                  <a:lnTo>
                    <a:pt x="1512162" y="1963973"/>
                  </a:lnTo>
                  <a:cubicBezTo>
                    <a:pt x="1512162" y="2001953"/>
                    <a:pt x="1481373" y="2032742"/>
                    <a:pt x="1443393" y="2032742"/>
                  </a:cubicBezTo>
                  <a:lnTo>
                    <a:pt x="68769" y="2032742"/>
                  </a:lnTo>
                  <a:cubicBezTo>
                    <a:pt x="30789" y="2032742"/>
                    <a:pt x="0" y="2001953"/>
                    <a:pt x="0" y="1963973"/>
                  </a:cubicBezTo>
                  <a:lnTo>
                    <a:pt x="0" y="68769"/>
                  </a:lnTo>
                  <a:cubicBezTo>
                    <a:pt x="0" y="30789"/>
                    <a:pt x="30789" y="0"/>
                    <a:pt x="6876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6"/>
            <p:cNvSpPr txBox="1"/>
            <p:nvPr/>
          </p:nvSpPr>
          <p:spPr>
            <a:xfrm>
              <a:off x="0" y="-38100"/>
              <a:ext cx="1512162" cy="207084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16"/>
          <p:cNvGrpSpPr/>
          <p:nvPr/>
        </p:nvGrpSpPr>
        <p:grpSpPr>
          <a:xfrm>
            <a:off x="4251302" y="3391880"/>
            <a:ext cx="1931187" cy="1931187"/>
            <a:chOff x="0" y="0"/>
            <a:chExt cx="812800" cy="812800"/>
          </a:xfrm>
        </p:grpSpPr>
        <p:sp>
          <p:nvSpPr>
            <p:cNvPr id="338" name="Google Shape;3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6"/>
          <p:cNvGrpSpPr/>
          <p:nvPr/>
        </p:nvGrpSpPr>
        <p:grpSpPr>
          <a:xfrm>
            <a:off x="9175223" y="1395572"/>
            <a:ext cx="5741490" cy="7862728"/>
            <a:chOff x="0" y="-38100"/>
            <a:chExt cx="1512162" cy="2070842"/>
          </a:xfrm>
        </p:grpSpPr>
        <p:sp>
          <p:nvSpPr>
            <p:cNvPr id="341" name="Google Shape;341;p16"/>
            <p:cNvSpPr/>
            <p:nvPr/>
          </p:nvSpPr>
          <p:spPr>
            <a:xfrm>
              <a:off x="0" y="0"/>
              <a:ext cx="1512162" cy="2032742"/>
            </a:xfrm>
            <a:custGeom>
              <a:rect b="b" l="l" r="r" t="t"/>
              <a:pathLst>
                <a:path extrusionOk="0" h="2032742" w="1512162">
                  <a:moveTo>
                    <a:pt x="68769" y="0"/>
                  </a:moveTo>
                  <a:lnTo>
                    <a:pt x="1443393" y="0"/>
                  </a:lnTo>
                  <a:cubicBezTo>
                    <a:pt x="1481373" y="0"/>
                    <a:pt x="1512162" y="30789"/>
                    <a:pt x="1512162" y="68769"/>
                  </a:cubicBezTo>
                  <a:lnTo>
                    <a:pt x="1512162" y="1963973"/>
                  </a:lnTo>
                  <a:cubicBezTo>
                    <a:pt x="1512162" y="2001953"/>
                    <a:pt x="1481373" y="2032742"/>
                    <a:pt x="1443393" y="2032742"/>
                  </a:cubicBezTo>
                  <a:lnTo>
                    <a:pt x="68769" y="2032742"/>
                  </a:lnTo>
                  <a:cubicBezTo>
                    <a:pt x="30789" y="2032742"/>
                    <a:pt x="0" y="2001953"/>
                    <a:pt x="0" y="1963973"/>
                  </a:cubicBezTo>
                  <a:lnTo>
                    <a:pt x="0" y="68769"/>
                  </a:lnTo>
                  <a:cubicBezTo>
                    <a:pt x="0" y="30789"/>
                    <a:pt x="30789" y="0"/>
                    <a:pt x="6876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6"/>
            <p:cNvSpPr txBox="1"/>
            <p:nvPr/>
          </p:nvSpPr>
          <p:spPr>
            <a:xfrm>
              <a:off x="0" y="-38100"/>
              <a:ext cx="1512162" cy="207084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6"/>
          <p:cNvGrpSpPr/>
          <p:nvPr/>
        </p:nvGrpSpPr>
        <p:grpSpPr>
          <a:xfrm>
            <a:off x="11080374" y="3391880"/>
            <a:ext cx="1931187" cy="1931187"/>
            <a:chOff x="0" y="0"/>
            <a:chExt cx="812800" cy="812800"/>
          </a:xfrm>
        </p:grpSpPr>
        <p:sp>
          <p:nvSpPr>
            <p:cNvPr id="344" name="Google Shape;34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16"/>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347" name="Google Shape;347;p16"/>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348" name="Google Shape;348;p16"/>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349" name="Google Shape;349;p16"/>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350" name="Google Shape;350;p16"/>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351" name="Google Shape;351;p16"/>
          <p:cNvSpPr txBox="1"/>
          <p:nvPr/>
        </p:nvSpPr>
        <p:spPr>
          <a:xfrm>
            <a:off x="3637024" y="1857525"/>
            <a:ext cx="35982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MISSION</a:t>
            </a:r>
            <a:endParaRPr/>
          </a:p>
        </p:txBody>
      </p:sp>
      <p:sp>
        <p:nvSpPr>
          <p:cNvPr id="352" name="Google Shape;352;p16"/>
          <p:cNvSpPr txBox="1"/>
          <p:nvPr/>
        </p:nvSpPr>
        <p:spPr>
          <a:xfrm>
            <a:off x="10784027" y="1857525"/>
            <a:ext cx="28761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VISION</a:t>
            </a:r>
            <a:endParaRPr/>
          </a:p>
        </p:txBody>
      </p:sp>
      <p:sp>
        <p:nvSpPr>
          <p:cNvPr id="353" name="Google Shape;353;p16"/>
          <p:cNvSpPr txBox="1"/>
          <p:nvPr/>
        </p:nvSpPr>
        <p:spPr>
          <a:xfrm>
            <a:off x="2781007" y="5606318"/>
            <a:ext cx="4871700" cy="334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Embarking on a mission is a journey filled with purpose and determination. It is a quest to achieve a goal, to make a difference, to leave a mark on the world. A mission calls for courage, resilience, and unwavering commitment. </a:t>
            </a:r>
            <a:endParaRPr/>
          </a:p>
        </p:txBody>
      </p:sp>
      <p:sp>
        <p:nvSpPr>
          <p:cNvPr id="354" name="Google Shape;354;p16"/>
          <p:cNvSpPr txBox="1"/>
          <p:nvPr/>
        </p:nvSpPr>
        <p:spPr>
          <a:xfrm>
            <a:off x="9588306" y="5606318"/>
            <a:ext cx="4953300" cy="334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Vision is the guiding force that propels us forward, illuminating the path towards our aspirations and goals. It is the clear image of what we wish to achieve, a beacon of hope in times of uncertainty. With a strong vision, we are able . </a:t>
            </a:r>
            <a:endParaRPr/>
          </a:p>
        </p:txBody>
      </p:sp>
      <p:cxnSp>
        <p:nvCxnSpPr>
          <p:cNvPr id="355" name="Google Shape;355;p16"/>
          <p:cNvCxnSpPr/>
          <p:nvPr/>
        </p:nvCxnSpPr>
        <p:spPr>
          <a:xfrm>
            <a:off x="2122639" y="9534525"/>
            <a:ext cx="4059849" cy="0"/>
          </a:xfrm>
          <a:prstGeom prst="straightConnector1">
            <a:avLst/>
          </a:prstGeom>
          <a:noFill/>
          <a:ln cap="flat" cmpd="sng" w="19050">
            <a:solidFill>
              <a:srgbClr val="FFFFFF"/>
            </a:solidFill>
            <a:prstDash val="solid"/>
            <a:round/>
            <a:headEnd len="sm" w="sm" type="none"/>
            <a:tailEnd len="sm" w="sm" type="none"/>
          </a:ln>
        </p:spPr>
      </p:cxnSp>
      <p:cxnSp>
        <p:nvCxnSpPr>
          <p:cNvPr id="356" name="Google Shape;356;p16"/>
          <p:cNvCxnSpPr/>
          <p:nvPr/>
        </p:nvCxnSpPr>
        <p:spPr>
          <a:xfrm>
            <a:off x="92715" y="9892216"/>
            <a:ext cx="4059849" cy="0"/>
          </a:xfrm>
          <a:prstGeom prst="straightConnector1">
            <a:avLst/>
          </a:prstGeom>
          <a:noFill/>
          <a:ln cap="flat" cmpd="sng" w="19050">
            <a:solidFill>
              <a:srgbClr val="FFFFFF"/>
            </a:solidFill>
            <a:prstDash val="solid"/>
            <a:round/>
            <a:headEnd len="sm" w="sm" type="none"/>
            <a:tailEnd len="sm" w="sm" type="none"/>
          </a:ln>
        </p:spPr>
      </p:cxnSp>
      <p:sp>
        <p:nvSpPr>
          <p:cNvPr id="357" name="Google Shape;357;p16"/>
          <p:cNvSpPr/>
          <p:nvPr/>
        </p:nvSpPr>
        <p:spPr>
          <a:xfrm>
            <a:off x="16673770" y="1540233"/>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8" name="Google Shape;358;p16"/>
          <p:cNvCxnSpPr/>
          <p:nvPr/>
        </p:nvCxnSpPr>
        <p:spPr>
          <a:xfrm rot="10800000">
            <a:off x="17382006" y="1701957"/>
            <a:ext cx="0" cy="4059849"/>
          </a:xfrm>
          <a:prstGeom prst="straightConnector1">
            <a:avLst/>
          </a:prstGeom>
          <a:noFill/>
          <a:ln cap="flat" cmpd="sng" w="19050">
            <a:solidFill>
              <a:srgbClr val="FED007"/>
            </a:solidFill>
            <a:prstDash val="solid"/>
            <a:round/>
            <a:headEnd len="sm" w="sm" type="none"/>
            <a:tailEnd len="sm" w="sm" type="none"/>
          </a:ln>
        </p:spPr>
      </p:cxnSp>
      <p:cxnSp>
        <p:nvCxnSpPr>
          <p:cNvPr id="359" name="Google Shape;359;p16"/>
          <p:cNvCxnSpPr/>
          <p:nvPr/>
        </p:nvCxnSpPr>
        <p:spPr>
          <a:xfrm rot="10800000">
            <a:off x="17010531" y="3025733"/>
            <a:ext cx="0" cy="4059849"/>
          </a:xfrm>
          <a:prstGeom prst="straightConnector1">
            <a:avLst/>
          </a:prstGeom>
          <a:noFill/>
          <a:ln cap="flat" cmpd="sng" w="19050">
            <a:solidFill>
              <a:srgbClr val="FED007"/>
            </a:solidFill>
            <a:prstDash val="solid"/>
            <a:round/>
            <a:headEnd len="sm" w="sm" type="none"/>
            <a:tailEnd len="sm" w="sm" type="none"/>
          </a:ln>
        </p:spPr>
      </p:cxnSp>
      <p:grpSp>
        <p:nvGrpSpPr>
          <p:cNvPr id="360" name="Google Shape;360;p16"/>
          <p:cNvGrpSpPr/>
          <p:nvPr/>
        </p:nvGrpSpPr>
        <p:grpSpPr>
          <a:xfrm>
            <a:off x="16440713" y="8358551"/>
            <a:ext cx="575604" cy="575604"/>
            <a:chOff x="0" y="0"/>
            <a:chExt cx="812800" cy="812800"/>
          </a:xfrm>
        </p:grpSpPr>
        <p:sp>
          <p:nvSpPr>
            <p:cNvPr id="361" name="Google Shape;36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6"/>
          <p:cNvGrpSpPr/>
          <p:nvPr/>
        </p:nvGrpSpPr>
        <p:grpSpPr>
          <a:xfrm>
            <a:off x="900947" y="8244173"/>
            <a:ext cx="575604" cy="575604"/>
            <a:chOff x="0" y="0"/>
            <a:chExt cx="812800" cy="812800"/>
          </a:xfrm>
        </p:grpSpPr>
        <p:sp>
          <p:nvSpPr>
            <p:cNvPr id="364" name="Google Shape;36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6" name="Google Shape;366;p16"/>
          <p:cNvPicPr preferRelativeResize="0"/>
          <p:nvPr/>
        </p:nvPicPr>
        <p:blipFill>
          <a:blip r:embed="rId4">
            <a:alphaModFix/>
          </a:blip>
          <a:stretch>
            <a:fillRect/>
          </a:stretch>
        </p:blipFill>
        <p:spPr>
          <a:xfrm>
            <a:off x="4713471" y="3794888"/>
            <a:ext cx="1195150" cy="1226437"/>
          </a:xfrm>
          <a:prstGeom prst="rect">
            <a:avLst/>
          </a:prstGeom>
          <a:noFill/>
          <a:ln>
            <a:noFill/>
          </a:ln>
        </p:spPr>
      </p:pic>
      <p:pic>
        <p:nvPicPr>
          <p:cNvPr id="367" name="Google Shape;367;p16"/>
          <p:cNvPicPr preferRelativeResize="0"/>
          <p:nvPr/>
        </p:nvPicPr>
        <p:blipFill>
          <a:blip r:embed="rId5">
            <a:alphaModFix/>
          </a:blip>
          <a:stretch>
            <a:fillRect/>
          </a:stretch>
        </p:blipFill>
        <p:spPr>
          <a:xfrm>
            <a:off x="11427088" y="3676650"/>
            <a:ext cx="1275725" cy="1275725"/>
          </a:xfrm>
          <a:prstGeom prst="rect">
            <a:avLst/>
          </a:prstGeom>
          <a:noFill/>
          <a:ln>
            <a:noFill/>
          </a:ln>
        </p:spPr>
      </p:pic>
      <p:pic>
        <p:nvPicPr>
          <p:cNvPr id="368" name="Google Shape;368;p16"/>
          <p:cNvPicPr preferRelativeResize="0"/>
          <p:nvPr/>
        </p:nvPicPr>
        <p:blipFill>
          <a:blip r:embed="rId6">
            <a:alphaModFix/>
          </a:blip>
          <a:stretch>
            <a:fillRect/>
          </a:stretch>
        </p:blipFill>
        <p:spPr>
          <a:xfrm>
            <a:off x="1669387" y="3121350"/>
            <a:ext cx="1275725" cy="12210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372" name="Shape 372"/>
        <p:cNvGrpSpPr/>
        <p:nvPr/>
      </p:nvGrpSpPr>
      <p:grpSpPr>
        <a:xfrm>
          <a:off x="0" y="0"/>
          <a:ext cx="0" cy="0"/>
          <a:chOff x="0" y="0"/>
          <a:chExt cx="0" cy="0"/>
        </a:xfrm>
      </p:grpSpPr>
      <p:pic>
        <p:nvPicPr>
          <p:cNvPr id="373" name="Google Shape;373;p17"/>
          <p:cNvPicPr preferRelativeResize="0"/>
          <p:nvPr/>
        </p:nvPicPr>
        <p:blipFill>
          <a:blip r:embed="rId3">
            <a:alphaModFix/>
          </a:blip>
          <a:stretch>
            <a:fillRect/>
          </a:stretch>
        </p:blipFill>
        <p:spPr>
          <a:xfrm>
            <a:off x="-984201" y="1528775"/>
            <a:ext cx="9912699" cy="7450009"/>
          </a:xfrm>
          <a:prstGeom prst="rect">
            <a:avLst/>
          </a:prstGeom>
          <a:noFill/>
          <a:ln>
            <a:noFill/>
          </a:ln>
        </p:spPr>
      </p:pic>
      <p:sp>
        <p:nvSpPr>
          <p:cNvPr id="374" name="Google Shape;374;p17"/>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4">
              <a:alphaModFix/>
            </a:blip>
            <a:stretch>
              <a:fillRect b="0" l="0" r="0" t="0"/>
            </a:stretch>
          </a:blipFill>
          <a:ln>
            <a:noFill/>
          </a:ln>
        </p:spPr>
      </p:sp>
      <p:sp>
        <p:nvSpPr>
          <p:cNvPr id="375" name="Google Shape;375;p17"/>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376" name="Google Shape;376;p17"/>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377" name="Google Shape;377;p17"/>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378" name="Google Shape;378;p17"/>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379" name="Google Shape;379;p17"/>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380" name="Google Shape;380;p17"/>
          <p:cNvSpPr txBox="1"/>
          <p:nvPr/>
        </p:nvSpPr>
        <p:spPr>
          <a:xfrm>
            <a:off x="9980676" y="1519250"/>
            <a:ext cx="68319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OUR PROJECTS</a:t>
            </a:r>
            <a:endParaRPr/>
          </a:p>
        </p:txBody>
      </p:sp>
      <p:sp>
        <p:nvSpPr>
          <p:cNvPr id="381" name="Google Shape;381;p17"/>
          <p:cNvSpPr txBox="1"/>
          <p:nvPr/>
        </p:nvSpPr>
        <p:spPr>
          <a:xfrm>
            <a:off x="9980669" y="3096783"/>
            <a:ext cx="75066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sp>
        <p:nvSpPr>
          <p:cNvPr id="382" name="Google Shape;382;p17"/>
          <p:cNvSpPr/>
          <p:nvPr/>
        </p:nvSpPr>
        <p:spPr>
          <a:xfrm rot="5400000">
            <a:off x="1168373" y="7699638"/>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3" name="Google Shape;383;p17"/>
          <p:cNvCxnSpPr/>
          <p:nvPr/>
        </p:nvCxnSpPr>
        <p:spPr>
          <a:xfrm>
            <a:off x="1525146" y="9547616"/>
            <a:ext cx="6492240" cy="0"/>
          </a:xfrm>
          <a:prstGeom prst="straightConnector1">
            <a:avLst/>
          </a:prstGeom>
          <a:noFill/>
          <a:ln cap="flat" cmpd="sng" w="19050">
            <a:solidFill>
              <a:srgbClr val="FED007"/>
            </a:solidFill>
            <a:prstDash val="solid"/>
            <a:round/>
            <a:headEnd len="sm" w="sm" type="none"/>
            <a:tailEnd len="sm" w="sm" type="none"/>
          </a:ln>
        </p:spPr>
      </p:cxnSp>
      <p:cxnSp>
        <p:nvCxnSpPr>
          <p:cNvPr id="384" name="Google Shape;384;p17"/>
          <p:cNvCxnSpPr/>
          <p:nvPr/>
        </p:nvCxnSpPr>
        <p:spPr>
          <a:xfrm>
            <a:off x="3901225" y="9878706"/>
            <a:ext cx="6492240" cy="0"/>
          </a:xfrm>
          <a:prstGeom prst="straightConnector1">
            <a:avLst/>
          </a:prstGeom>
          <a:noFill/>
          <a:ln cap="flat" cmpd="sng" w="19050">
            <a:solidFill>
              <a:srgbClr val="FED007"/>
            </a:solidFill>
            <a:prstDash val="solid"/>
            <a:round/>
            <a:headEnd len="sm" w="sm" type="none"/>
            <a:tailEnd len="sm" w="sm" type="none"/>
          </a:ln>
        </p:spPr>
      </p:cxnSp>
      <p:grpSp>
        <p:nvGrpSpPr>
          <p:cNvPr id="385" name="Google Shape;385;p17"/>
          <p:cNvGrpSpPr/>
          <p:nvPr/>
        </p:nvGrpSpPr>
        <p:grpSpPr>
          <a:xfrm>
            <a:off x="949541" y="8522223"/>
            <a:ext cx="575604" cy="575604"/>
            <a:chOff x="0" y="0"/>
            <a:chExt cx="812800" cy="812800"/>
          </a:xfrm>
        </p:grpSpPr>
        <p:sp>
          <p:nvSpPr>
            <p:cNvPr id="386" name="Google Shape;38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17"/>
          <p:cNvGrpSpPr/>
          <p:nvPr/>
        </p:nvGrpSpPr>
        <p:grpSpPr>
          <a:xfrm>
            <a:off x="5581779" y="366558"/>
            <a:ext cx="575604" cy="575604"/>
            <a:chOff x="0" y="0"/>
            <a:chExt cx="812800" cy="812800"/>
          </a:xfrm>
        </p:grpSpPr>
        <p:sp>
          <p:nvSpPr>
            <p:cNvPr id="389" name="Google Shape;38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17"/>
          <p:cNvGrpSpPr/>
          <p:nvPr/>
        </p:nvGrpSpPr>
        <p:grpSpPr>
          <a:xfrm>
            <a:off x="16498389" y="8978444"/>
            <a:ext cx="397142" cy="397142"/>
            <a:chOff x="0" y="0"/>
            <a:chExt cx="812800" cy="812800"/>
          </a:xfrm>
        </p:grpSpPr>
        <p:sp>
          <p:nvSpPr>
            <p:cNvPr id="392" name="Google Shape;39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17"/>
          <p:cNvGrpSpPr/>
          <p:nvPr/>
        </p:nvGrpSpPr>
        <p:grpSpPr>
          <a:xfrm>
            <a:off x="17090108" y="8978444"/>
            <a:ext cx="397142" cy="397142"/>
            <a:chOff x="0" y="0"/>
            <a:chExt cx="812800" cy="812800"/>
          </a:xfrm>
        </p:grpSpPr>
        <p:sp>
          <p:nvSpPr>
            <p:cNvPr id="395" name="Google Shape;39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7" name="Google Shape;397;p17"/>
          <p:cNvPicPr preferRelativeResize="0"/>
          <p:nvPr/>
        </p:nvPicPr>
        <p:blipFill>
          <a:blip r:embed="rId5">
            <a:alphaModFix/>
          </a:blip>
          <a:stretch>
            <a:fillRect/>
          </a:stretch>
        </p:blipFill>
        <p:spPr>
          <a:xfrm>
            <a:off x="7421737" y="1048250"/>
            <a:ext cx="1275725" cy="122105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401" name="Shape 401"/>
        <p:cNvGrpSpPr/>
        <p:nvPr/>
      </p:nvGrpSpPr>
      <p:grpSpPr>
        <a:xfrm>
          <a:off x="0" y="0"/>
          <a:ext cx="0" cy="0"/>
          <a:chOff x="0" y="0"/>
          <a:chExt cx="0" cy="0"/>
        </a:xfrm>
      </p:grpSpPr>
      <p:sp>
        <p:nvSpPr>
          <p:cNvPr id="402" name="Google Shape;402;p18"/>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3">
              <a:alphaModFix/>
            </a:blip>
            <a:stretch>
              <a:fillRect b="0" l="0" r="0" t="0"/>
            </a:stretch>
          </a:blipFill>
          <a:ln>
            <a:noFill/>
          </a:ln>
        </p:spPr>
      </p:sp>
      <p:sp>
        <p:nvSpPr>
          <p:cNvPr id="403" name="Google Shape;403;p18"/>
          <p:cNvSpPr txBox="1"/>
          <p:nvPr/>
        </p:nvSpPr>
        <p:spPr>
          <a:xfrm>
            <a:off x="11876415" y="3576990"/>
            <a:ext cx="4032753" cy="75692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999" u="none" cap="none" strike="noStrike">
                <a:solidFill>
                  <a:srgbClr val="FED007"/>
                </a:solidFill>
                <a:latin typeface="Anton"/>
                <a:ea typeface="Anton"/>
                <a:cs typeface="Anton"/>
                <a:sym typeface="Anton"/>
              </a:rPr>
              <a:t>SERVICE TWO</a:t>
            </a:r>
            <a:endParaRPr/>
          </a:p>
        </p:txBody>
      </p:sp>
      <p:sp>
        <p:nvSpPr>
          <p:cNvPr id="404" name="Google Shape;404;p18"/>
          <p:cNvSpPr txBox="1"/>
          <p:nvPr/>
        </p:nvSpPr>
        <p:spPr>
          <a:xfrm>
            <a:off x="11876415" y="6802789"/>
            <a:ext cx="4032753" cy="75692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999" u="none" cap="none" strike="noStrike">
                <a:solidFill>
                  <a:srgbClr val="FED007"/>
                </a:solidFill>
                <a:latin typeface="Anton"/>
                <a:ea typeface="Anton"/>
                <a:cs typeface="Anton"/>
                <a:sym typeface="Anton"/>
              </a:rPr>
              <a:t>SERVICE FOUR</a:t>
            </a:r>
            <a:endParaRPr/>
          </a:p>
        </p:txBody>
      </p:sp>
      <p:grpSp>
        <p:nvGrpSpPr>
          <p:cNvPr id="405" name="Google Shape;405;p18"/>
          <p:cNvGrpSpPr/>
          <p:nvPr/>
        </p:nvGrpSpPr>
        <p:grpSpPr>
          <a:xfrm>
            <a:off x="1028700" y="3479006"/>
            <a:ext cx="1931187" cy="1931187"/>
            <a:chOff x="0" y="0"/>
            <a:chExt cx="812800" cy="812800"/>
          </a:xfrm>
        </p:grpSpPr>
        <p:sp>
          <p:nvSpPr>
            <p:cNvPr id="406" name="Google Shape;40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18"/>
          <p:cNvGrpSpPr/>
          <p:nvPr/>
        </p:nvGrpSpPr>
        <p:grpSpPr>
          <a:xfrm>
            <a:off x="9145128" y="3479006"/>
            <a:ext cx="1931187" cy="1931187"/>
            <a:chOff x="0" y="0"/>
            <a:chExt cx="812800" cy="812800"/>
          </a:xfrm>
        </p:grpSpPr>
        <p:sp>
          <p:nvSpPr>
            <p:cNvPr id="409" name="Google Shape;40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18"/>
          <p:cNvGrpSpPr/>
          <p:nvPr/>
        </p:nvGrpSpPr>
        <p:grpSpPr>
          <a:xfrm>
            <a:off x="1028700" y="6606822"/>
            <a:ext cx="1931187" cy="1931187"/>
            <a:chOff x="0" y="0"/>
            <a:chExt cx="812800" cy="812800"/>
          </a:xfrm>
        </p:grpSpPr>
        <p:sp>
          <p:nvSpPr>
            <p:cNvPr id="412" name="Google Shape;41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18"/>
          <p:cNvGrpSpPr/>
          <p:nvPr/>
        </p:nvGrpSpPr>
        <p:grpSpPr>
          <a:xfrm>
            <a:off x="9145128" y="6606822"/>
            <a:ext cx="1931187" cy="1931187"/>
            <a:chOff x="0" y="0"/>
            <a:chExt cx="812800" cy="812800"/>
          </a:xfrm>
        </p:grpSpPr>
        <p:sp>
          <p:nvSpPr>
            <p:cNvPr id="415" name="Google Shape;41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18"/>
          <p:cNvSpPr/>
          <p:nvPr/>
        </p:nvSpPr>
        <p:spPr>
          <a:xfrm>
            <a:off x="15909168" y="1431896"/>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8" name="Google Shape;418;p18"/>
          <p:cNvGrpSpPr/>
          <p:nvPr/>
        </p:nvGrpSpPr>
        <p:grpSpPr>
          <a:xfrm>
            <a:off x="16808611" y="3129927"/>
            <a:ext cx="3086100" cy="749464"/>
            <a:chOff x="0" y="-38100"/>
            <a:chExt cx="812800" cy="197390"/>
          </a:xfrm>
        </p:grpSpPr>
        <p:sp>
          <p:nvSpPr>
            <p:cNvPr id="419" name="Google Shape;419;p18"/>
            <p:cNvSpPr/>
            <p:nvPr/>
          </p:nvSpPr>
          <p:spPr>
            <a:xfrm>
              <a:off x="0" y="0"/>
              <a:ext cx="812800" cy="159290"/>
            </a:xfrm>
            <a:custGeom>
              <a:rect b="b" l="l" r="r" t="t"/>
              <a:pathLst>
                <a:path extrusionOk="0" h="159290" w="812800">
                  <a:moveTo>
                    <a:pt x="79645" y="0"/>
                  </a:moveTo>
                  <a:lnTo>
                    <a:pt x="733155" y="0"/>
                  </a:lnTo>
                  <a:cubicBezTo>
                    <a:pt x="777142" y="0"/>
                    <a:pt x="812800" y="35658"/>
                    <a:pt x="812800" y="79645"/>
                  </a:cubicBezTo>
                  <a:lnTo>
                    <a:pt x="812800" y="79645"/>
                  </a:lnTo>
                  <a:cubicBezTo>
                    <a:pt x="812800" y="100768"/>
                    <a:pt x="804409" y="121026"/>
                    <a:pt x="789473" y="135962"/>
                  </a:cubicBezTo>
                  <a:cubicBezTo>
                    <a:pt x="774536" y="150898"/>
                    <a:pt x="754278" y="159290"/>
                    <a:pt x="733155" y="159290"/>
                  </a:cubicBezTo>
                  <a:lnTo>
                    <a:pt x="79645" y="159290"/>
                  </a:lnTo>
                  <a:cubicBezTo>
                    <a:pt x="35658" y="159290"/>
                    <a:pt x="0" y="123631"/>
                    <a:pt x="0" y="79645"/>
                  </a:cubicBezTo>
                  <a:lnTo>
                    <a:pt x="0" y="79645"/>
                  </a:lnTo>
                  <a:cubicBezTo>
                    <a:pt x="0" y="35658"/>
                    <a:pt x="35658" y="0"/>
                    <a:pt x="7964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8"/>
            <p:cNvSpPr txBox="1"/>
            <p:nvPr/>
          </p:nvSpPr>
          <p:spPr>
            <a:xfrm>
              <a:off x="0" y="-38100"/>
              <a:ext cx="812800" cy="1973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21" name="Google Shape;421;p18"/>
          <p:cNvCxnSpPr/>
          <p:nvPr/>
        </p:nvCxnSpPr>
        <p:spPr>
          <a:xfrm>
            <a:off x="9254927" y="1927244"/>
            <a:ext cx="6492240" cy="0"/>
          </a:xfrm>
          <a:prstGeom prst="straightConnector1">
            <a:avLst/>
          </a:prstGeom>
          <a:noFill/>
          <a:ln cap="flat" cmpd="sng" w="19050">
            <a:solidFill>
              <a:srgbClr val="FED007"/>
            </a:solidFill>
            <a:prstDash val="solid"/>
            <a:round/>
            <a:headEnd len="sm" w="sm" type="none"/>
            <a:tailEnd len="sm" w="sm" type="none"/>
          </a:ln>
        </p:spPr>
      </p:cxnSp>
      <p:cxnSp>
        <p:nvCxnSpPr>
          <p:cNvPr id="422" name="Google Shape;422;p18"/>
          <p:cNvCxnSpPr/>
          <p:nvPr/>
        </p:nvCxnSpPr>
        <p:spPr>
          <a:xfrm>
            <a:off x="12045968" y="2278235"/>
            <a:ext cx="6492240" cy="0"/>
          </a:xfrm>
          <a:prstGeom prst="straightConnector1">
            <a:avLst/>
          </a:prstGeom>
          <a:noFill/>
          <a:ln cap="flat" cmpd="sng" w="19050">
            <a:solidFill>
              <a:srgbClr val="FED007"/>
            </a:solidFill>
            <a:prstDash val="solid"/>
            <a:round/>
            <a:headEnd len="sm" w="sm" type="none"/>
            <a:tailEnd len="sm" w="sm" type="none"/>
          </a:ln>
        </p:spPr>
      </p:cxnSp>
      <p:sp>
        <p:nvSpPr>
          <p:cNvPr id="423" name="Google Shape;423;p18"/>
          <p:cNvSpPr/>
          <p:nvPr/>
        </p:nvSpPr>
        <p:spPr>
          <a:xfrm>
            <a:off x="9655734" y="6953243"/>
            <a:ext cx="909975" cy="1317069"/>
          </a:xfrm>
          <a:custGeom>
            <a:rect b="b" l="l" r="r" t="t"/>
            <a:pathLst>
              <a:path extrusionOk="0" h="1317069" w="909975">
                <a:moveTo>
                  <a:pt x="0" y="0"/>
                </a:moveTo>
                <a:lnTo>
                  <a:pt x="909975" y="0"/>
                </a:lnTo>
                <a:lnTo>
                  <a:pt x="909975" y="1317069"/>
                </a:lnTo>
                <a:lnTo>
                  <a:pt x="0" y="1317069"/>
                </a:lnTo>
                <a:lnTo>
                  <a:pt x="0" y="0"/>
                </a:lnTo>
                <a:close/>
              </a:path>
            </a:pathLst>
          </a:custGeom>
          <a:blipFill rotWithShape="1">
            <a:blip r:embed="rId4">
              <a:alphaModFix/>
            </a:blip>
            <a:stretch>
              <a:fillRect b="0" l="0" r="0" t="0"/>
            </a:stretch>
          </a:blipFill>
          <a:ln>
            <a:noFill/>
          </a:ln>
        </p:spPr>
      </p:sp>
      <p:sp>
        <p:nvSpPr>
          <p:cNvPr id="424" name="Google Shape;424;p18"/>
          <p:cNvSpPr/>
          <p:nvPr/>
        </p:nvSpPr>
        <p:spPr>
          <a:xfrm>
            <a:off x="9535217" y="3955450"/>
            <a:ext cx="1151010" cy="1096598"/>
          </a:xfrm>
          <a:custGeom>
            <a:rect b="b" l="l" r="r" t="t"/>
            <a:pathLst>
              <a:path extrusionOk="0" h="1096598" w="1151010">
                <a:moveTo>
                  <a:pt x="0" y="0"/>
                </a:moveTo>
                <a:lnTo>
                  <a:pt x="1151009" y="0"/>
                </a:lnTo>
                <a:lnTo>
                  <a:pt x="1151009" y="1096598"/>
                </a:lnTo>
                <a:lnTo>
                  <a:pt x="0" y="1096598"/>
                </a:lnTo>
                <a:lnTo>
                  <a:pt x="0" y="0"/>
                </a:lnTo>
                <a:close/>
              </a:path>
            </a:pathLst>
          </a:custGeom>
          <a:blipFill rotWithShape="1">
            <a:blip r:embed="rId5">
              <a:alphaModFix/>
            </a:blip>
            <a:stretch>
              <a:fillRect b="0" l="0" r="0" t="0"/>
            </a:stretch>
          </a:blipFill>
          <a:ln>
            <a:noFill/>
          </a:ln>
        </p:spPr>
      </p:sp>
      <p:sp>
        <p:nvSpPr>
          <p:cNvPr id="425" name="Google Shape;425;p18"/>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426" name="Google Shape;426;p18"/>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427" name="Google Shape;427;p18"/>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428" name="Google Shape;428;p18"/>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429" name="Google Shape;429;p18"/>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430" name="Google Shape;430;p18"/>
          <p:cNvSpPr txBox="1"/>
          <p:nvPr/>
        </p:nvSpPr>
        <p:spPr>
          <a:xfrm>
            <a:off x="1028700" y="1592435"/>
            <a:ext cx="731565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WHAT WE OFFER</a:t>
            </a:r>
            <a:endParaRPr/>
          </a:p>
        </p:txBody>
      </p:sp>
      <p:sp>
        <p:nvSpPr>
          <p:cNvPr id="431" name="Google Shape;431;p18"/>
          <p:cNvSpPr txBox="1"/>
          <p:nvPr/>
        </p:nvSpPr>
        <p:spPr>
          <a:xfrm>
            <a:off x="3764277" y="3605565"/>
            <a:ext cx="3870752" cy="75692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999" u="none" cap="none" strike="noStrike">
                <a:solidFill>
                  <a:srgbClr val="FED007"/>
                </a:solidFill>
                <a:latin typeface="Anton"/>
                <a:ea typeface="Anton"/>
                <a:cs typeface="Anton"/>
                <a:sym typeface="Anton"/>
              </a:rPr>
              <a:t>SERVICE ONE</a:t>
            </a:r>
            <a:endParaRPr/>
          </a:p>
        </p:txBody>
      </p:sp>
      <p:sp>
        <p:nvSpPr>
          <p:cNvPr id="432" name="Google Shape;432;p18"/>
          <p:cNvSpPr txBox="1"/>
          <p:nvPr/>
        </p:nvSpPr>
        <p:spPr>
          <a:xfrm>
            <a:off x="3764277" y="6802789"/>
            <a:ext cx="3870752" cy="75692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999" u="none" cap="none" strike="noStrike">
                <a:solidFill>
                  <a:srgbClr val="FED007"/>
                </a:solidFill>
                <a:latin typeface="Anton"/>
                <a:ea typeface="Anton"/>
                <a:cs typeface="Anton"/>
                <a:sym typeface="Anton"/>
              </a:rPr>
              <a:t>SERVICE THREE</a:t>
            </a:r>
            <a:endParaRPr/>
          </a:p>
        </p:txBody>
      </p:sp>
      <p:sp>
        <p:nvSpPr>
          <p:cNvPr id="433" name="Google Shape;433;p18"/>
          <p:cNvSpPr txBox="1"/>
          <p:nvPr/>
        </p:nvSpPr>
        <p:spPr>
          <a:xfrm>
            <a:off x="3764277" y="4510205"/>
            <a:ext cx="38709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Montserrat"/>
                <a:ea typeface="Montserrat"/>
                <a:cs typeface="Montserrat"/>
                <a:sym typeface="Montserrat"/>
              </a:rPr>
              <a:t>Elaborate on what you want to discuss. </a:t>
            </a:r>
            <a:endParaRPr/>
          </a:p>
        </p:txBody>
      </p:sp>
      <p:sp>
        <p:nvSpPr>
          <p:cNvPr id="434" name="Google Shape;434;p18"/>
          <p:cNvSpPr txBox="1"/>
          <p:nvPr/>
        </p:nvSpPr>
        <p:spPr>
          <a:xfrm>
            <a:off x="11876415" y="4481630"/>
            <a:ext cx="38709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Montserrat"/>
                <a:ea typeface="Montserrat"/>
                <a:cs typeface="Montserrat"/>
                <a:sym typeface="Montserrat"/>
              </a:rPr>
              <a:t>Elaborate on what you want to discuss. </a:t>
            </a:r>
            <a:endParaRPr/>
          </a:p>
        </p:txBody>
      </p:sp>
      <p:sp>
        <p:nvSpPr>
          <p:cNvPr id="435" name="Google Shape;435;p18"/>
          <p:cNvSpPr txBox="1"/>
          <p:nvPr/>
        </p:nvSpPr>
        <p:spPr>
          <a:xfrm>
            <a:off x="3764277" y="7707429"/>
            <a:ext cx="39801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Montserrat"/>
                <a:ea typeface="Montserrat"/>
                <a:cs typeface="Montserrat"/>
                <a:sym typeface="Montserrat"/>
              </a:rPr>
              <a:t>Elaborate on what you want to discuss. </a:t>
            </a:r>
            <a:endParaRPr/>
          </a:p>
        </p:txBody>
      </p:sp>
      <p:sp>
        <p:nvSpPr>
          <p:cNvPr id="436" name="Google Shape;436;p18"/>
          <p:cNvSpPr txBox="1"/>
          <p:nvPr/>
        </p:nvSpPr>
        <p:spPr>
          <a:xfrm>
            <a:off x="11876415" y="7707429"/>
            <a:ext cx="39801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Montserrat"/>
                <a:ea typeface="Montserrat"/>
                <a:cs typeface="Montserrat"/>
                <a:sym typeface="Montserrat"/>
              </a:rPr>
              <a:t>Elaborate on what you want to discuss. </a:t>
            </a:r>
            <a:endParaRPr/>
          </a:p>
        </p:txBody>
      </p:sp>
      <p:pic>
        <p:nvPicPr>
          <p:cNvPr id="437" name="Google Shape;437;p18"/>
          <p:cNvPicPr preferRelativeResize="0"/>
          <p:nvPr/>
        </p:nvPicPr>
        <p:blipFill>
          <a:blip r:embed="rId6">
            <a:alphaModFix/>
          </a:blip>
          <a:stretch>
            <a:fillRect/>
          </a:stretch>
        </p:blipFill>
        <p:spPr>
          <a:xfrm>
            <a:off x="16488262" y="8501225"/>
            <a:ext cx="1275725" cy="1221055"/>
          </a:xfrm>
          <a:prstGeom prst="rect">
            <a:avLst/>
          </a:prstGeom>
          <a:noFill/>
          <a:ln>
            <a:noFill/>
          </a:ln>
        </p:spPr>
      </p:pic>
      <p:pic>
        <p:nvPicPr>
          <p:cNvPr id="438" name="Google Shape;438;p18"/>
          <p:cNvPicPr preferRelativeResize="0"/>
          <p:nvPr/>
        </p:nvPicPr>
        <p:blipFill>
          <a:blip r:embed="rId7">
            <a:alphaModFix/>
          </a:blip>
          <a:stretch>
            <a:fillRect/>
          </a:stretch>
        </p:blipFill>
        <p:spPr>
          <a:xfrm>
            <a:off x="1519363" y="3883938"/>
            <a:ext cx="1151000" cy="1121335"/>
          </a:xfrm>
          <a:prstGeom prst="rect">
            <a:avLst/>
          </a:prstGeom>
          <a:noFill/>
          <a:ln>
            <a:noFill/>
          </a:ln>
        </p:spPr>
      </p:pic>
      <p:pic>
        <p:nvPicPr>
          <p:cNvPr id="439" name="Google Shape;439;p18"/>
          <p:cNvPicPr preferRelativeResize="0"/>
          <p:nvPr/>
        </p:nvPicPr>
        <p:blipFill>
          <a:blip r:embed="rId8">
            <a:alphaModFix/>
          </a:blip>
          <a:stretch>
            <a:fillRect/>
          </a:stretch>
        </p:blipFill>
        <p:spPr>
          <a:xfrm>
            <a:off x="1539325" y="7013870"/>
            <a:ext cx="909975" cy="1195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443" name="Shape 443"/>
        <p:cNvGrpSpPr/>
        <p:nvPr/>
      </p:nvGrpSpPr>
      <p:grpSpPr>
        <a:xfrm>
          <a:off x="0" y="0"/>
          <a:ext cx="0" cy="0"/>
          <a:chOff x="0" y="0"/>
          <a:chExt cx="0" cy="0"/>
        </a:xfrm>
      </p:grpSpPr>
      <p:pic>
        <p:nvPicPr>
          <p:cNvPr id="444" name="Google Shape;444;p19"/>
          <p:cNvPicPr preferRelativeResize="0"/>
          <p:nvPr/>
        </p:nvPicPr>
        <p:blipFill>
          <a:blip r:embed="rId3">
            <a:alphaModFix/>
          </a:blip>
          <a:stretch>
            <a:fillRect/>
          </a:stretch>
        </p:blipFill>
        <p:spPr>
          <a:xfrm>
            <a:off x="12116750" y="3594411"/>
            <a:ext cx="5182624" cy="6231341"/>
          </a:xfrm>
          <a:prstGeom prst="rect">
            <a:avLst/>
          </a:prstGeom>
          <a:noFill/>
          <a:ln>
            <a:noFill/>
          </a:ln>
        </p:spPr>
      </p:pic>
      <p:pic>
        <p:nvPicPr>
          <p:cNvPr id="445" name="Google Shape;445;p19"/>
          <p:cNvPicPr preferRelativeResize="0"/>
          <p:nvPr/>
        </p:nvPicPr>
        <p:blipFill>
          <a:blip r:embed="rId4">
            <a:alphaModFix/>
          </a:blip>
          <a:stretch>
            <a:fillRect/>
          </a:stretch>
        </p:blipFill>
        <p:spPr>
          <a:xfrm>
            <a:off x="6572725" y="3634578"/>
            <a:ext cx="5182624" cy="6231349"/>
          </a:xfrm>
          <a:prstGeom prst="rect">
            <a:avLst/>
          </a:prstGeom>
          <a:noFill/>
          <a:ln>
            <a:noFill/>
          </a:ln>
        </p:spPr>
      </p:pic>
      <p:pic>
        <p:nvPicPr>
          <p:cNvPr id="446" name="Google Shape;446;p19"/>
          <p:cNvPicPr preferRelativeResize="0"/>
          <p:nvPr/>
        </p:nvPicPr>
        <p:blipFill>
          <a:blip r:embed="rId5">
            <a:alphaModFix/>
          </a:blip>
          <a:stretch>
            <a:fillRect/>
          </a:stretch>
        </p:blipFill>
        <p:spPr>
          <a:xfrm>
            <a:off x="1028700" y="3649575"/>
            <a:ext cx="5182624" cy="6231331"/>
          </a:xfrm>
          <a:prstGeom prst="rect">
            <a:avLst/>
          </a:prstGeom>
          <a:noFill/>
          <a:ln>
            <a:noFill/>
          </a:ln>
        </p:spPr>
      </p:pic>
      <p:sp>
        <p:nvSpPr>
          <p:cNvPr id="447" name="Google Shape;447;p19"/>
          <p:cNvSpPr/>
          <p:nvPr/>
        </p:nvSpPr>
        <p:spPr>
          <a:xfrm>
            <a:off x="1028700" y="392319"/>
            <a:ext cx="447852" cy="524082"/>
          </a:xfrm>
          <a:custGeom>
            <a:rect b="b" l="l" r="r" t="t"/>
            <a:pathLst>
              <a:path extrusionOk="0" h="524082" w="447852">
                <a:moveTo>
                  <a:pt x="0" y="0"/>
                </a:moveTo>
                <a:lnTo>
                  <a:pt x="447852" y="0"/>
                </a:lnTo>
                <a:lnTo>
                  <a:pt x="447852" y="524082"/>
                </a:lnTo>
                <a:lnTo>
                  <a:pt x="0" y="524082"/>
                </a:lnTo>
                <a:lnTo>
                  <a:pt x="0" y="0"/>
                </a:lnTo>
                <a:close/>
              </a:path>
            </a:pathLst>
          </a:custGeom>
          <a:blipFill rotWithShape="1">
            <a:blip r:embed="rId6">
              <a:alphaModFix/>
            </a:blip>
            <a:stretch>
              <a:fillRect b="0" l="0" r="0" t="0"/>
            </a:stretch>
          </a:blipFill>
          <a:ln>
            <a:noFill/>
          </a:ln>
        </p:spPr>
      </p:sp>
      <p:sp>
        <p:nvSpPr>
          <p:cNvPr id="448" name="Google Shape;448;p19"/>
          <p:cNvSpPr/>
          <p:nvPr/>
        </p:nvSpPr>
        <p:spPr>
          <a:xfrm rot="-5400000">
            <a:off x="11707024" y="-4186929"/>
            <a:ext cx="5412603" cy="7749349"/>
          </a:xfrm>
          <a:custGeom>
            <a:rect b="b" l="l" r="r" t="t"/>
            <a:pathLst>
              <a:path extrusionOk="0" h="19608798" w="13695942">
                <a:moveTo>
                  <a:pt x="8232344" y="0"/>
                </a:moveTo>
                <a:lnTo>
                  <a:pt x="13695942" y="0"/>
                </a:lnTo>
                <a:lnTo>
                  <a:pt x="13695942" y="19608798"/>
                </a:lnTo>
                <a:lnTo>
                  <a:pt x="0" y="19608798"/>
                </a:lnTo>
                <a:lnTo>
                  <a:pt x="0" y="9822220"/>
                </a:lnTo>
                <a:cubicBezTo>
                  <a:pt x="0" y="4397113"/>
                  <a:pt x="3685373" y="0"/>
                  <a:pt x="8232344" y="0"/>
                </a:cubicBezTo>
                <a:close/>
              </a:path>
            </a:pathLst>
          </a:custGeom>
          <a:solidFill>
            <a:srgbClr val="02020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txBox="1"/>
          <p:nvPr/>
        </p:nvSpPr>
        <p:spPr>
          <a:xfrm>
            <a:off x="13939729" y="501960"/>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450" name="Google Shape;450;p19"/>
          <p:cNvSpPr txBox="1"/>
          <p:nvPr/>
        </p:nvSpPr>
        <p:spPr>
          <a:xfrm>
            <a:off x="16320901" y="501960"/>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451" name="Google Shape;451;p19"/>
          <p:cNvSpPr txBox="1"/>
          <p:nvPr/>
        </p:nvSpPr>
        <p:spPr>
          <a:xfrm>
            <a:off x="11685804" y="501960"/>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452" name="Google Shape;452;p19"/>
          <p:cNvSpPr txBox="1"/>
          <p:nvPr/>
        </p:nvSpPr>
        <p:spPr>
          <a:xfrm>
            <a:off x="9486239" y="501960"/>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453" name="Google Shape;453;p19"/>
          <p:cNvSpPr txBox="1"/>
          <p:nvPr/>
        </p:nvSpPr>
        <p:spPr>
          <a:xfrm>
            <a:off x="1669368" y="501960"/>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454" name="Google Shape;454;p19"/>
          <p:cNvSpPr txBox="1"/>
          <p:nvPr/>
        </p:nvSpPr>
        <p:spPr>
          <a:xfrm>
            <a:off x="1028700" y="1592435"/>
            <a:ext cx="731565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ED007"/>
                </a:solidFill>
                <a:latin typeface="Anton"/>
                <a:ea typeface="Anton"/>
                <a:cs typeface="Anton"/>
                <a:sym typeface="Anton"/>
              </a:rPr>
              <a:t>GALLERY IMAGE</a:t>
            </a:r>
            <a:endParaRPr/>
          </a:p>
        </p:txBody>
      </p:sp>
      <p:sp>
        <p:nvSpPr>
          <p:cNvPr id="455" name="Google Shape;455;p19"/>
          <p:cNvSpPr txBox="1"/>
          <p:nvPr/>
        </p:nvSpPr>
        <p:spPr>
          <a:xfrm>
            <a:off x="1028700" y="2935460"/>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What can you say about your projects? Share it here!</a:t>
            </a:r>
            <a:endParaRPr/>
          </a:p>
        </p:txBody>
      </p:sp>
      <p:grpSp>
        <p:nvGrpSpPr>
          <p:cNvPr id="456" name="Google Shape;456;p19"/>
          <p:cNvGrpSpPr/>
          <p:nvPr/>
        </p:nvGrpSpPr>
        <p:grpSpPr>
          <a:xfrm>
            <a:off x="15332041" y="1311105"/>
            <a:ext cx="397142" cy="397142"/>
            <a:chOff x="0" y="0"/>
            <a:chExt cx="812800" cy="812800"/>
          </a:xfrm>
        </p:grpSpPr>
        <p:sp>
          <p:nvSpPr>
            <p:cNvPr id="457" name="Google Shape;45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19"/>
          <p:cNvGrpSpPr/>
          <p:nvPr/>
        </p:nvGrpSpPr>
        <p:grpSpPr>
          <a:xfrm>
            <a:off x="15923760" y="1311105"/>
            <a:ext cx="397142" cy="397142"/>
            <a:chOff x="0" y="0"/>
            <a:chExt cx="812800" cy="812800"/>
          </a:xfrm>
        </p:grpSpPr>
        <p:sp>
          <p:nvSpPr>
            <p:cNvPr id="460" name="Google Shape;46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0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2" name="Google Shape;462;p19"/>
          <p:cNvCxnSpPr/>
          <p:nvPr/>
        </p:nvCxnSpPr>
        <p:spPr>
          <a:xfrm>
            <a:off x="15332041" y="2165033"/>
            <a:ext cx="4059849" cy="0"/>
          </a:xfrm>
          <a:prstGeom prst="straightConnector1">
            <a:avLst/>
          </a:prstGeom>
          <a:noFill/>
          <a:ln cap="flat" cmpd="sng" w="19050">
            <a:solidFill>
              <a:srgbClr val="FED007"/>
            </a:solidFill>
            <a:prstDash val="solid"/>
            <a:round/>
            <a:headEnd len="sm" w="sm" type="none"/>
            <a:tailEnd len="sm" w="sm" type="none"/>
          </a:ln>
        </p:spPr>
      </p:cxnSp>
      <p:cxnSp>
        <p:nvCxnSpPr>
          <p:cNvPr id="463" name="Google Shape;463;p19"/>
          <p:cNvCxnSpPr/>
          <p:nvPr/>
        </p:nvCxnSpPr>
        <p:spPr>
          <a:xfrm>
            <a:off x="13302116" y="2551239"/>
            <a:ext cx="4059849" cy="0"/>
          </a:xfrm>
          <a:prstGeom prst="straightConnector1">
            <a:avLst/>
          </a:prstGeom>
          <a:noFill/>
          <a:ln cap="flat" cmpd="sng" w="19050">
            <a:solidFill>
              <a:srgbClr val="FED007"/>
            </a:solidFill>
            <a:prstDash val="solid"/>
            <a:round/>
            <a:headEnd len="sm" w="sm" type="none"/>
            <a:tailEnd len="sm" w="sm" type="none"/>
          </a:ln>
        </p:spPr>
      </p:cxnSp>
      <p:grpSp>
        <p:nvGrpSpPr>
          <p:cNvPr id="464" name="Google Shape;464;p19"/>
          <p:cNvGrpSpPr/>
          <p:nvPr/>
        </p:nvGrpSpPr>
        <p:grpSpPr>
          <a:xfrm>
            <a:off x="740898" y="7137426"/>
            <a:ext cx="575604" cy="575604"/>
            <a:chOff x="0" y="0"/>
            <a:chExt cx="812800" cy="812800"/>
          </a:xfrm>
        </p:grpSpPr>
        <p:sp>
          <p:nvSpPr>
            <p:cNvPr id="465" name="Google Shape;46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ED00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9"/>
          <p:cNvGrpSpPr/>
          <p:nvPr/>
        </p:nvGrpSpPr>
        <p:grpSpPr>
          <a:xfrm>
            <a:off x="17008519" y="5143500"/>
            <a:ext cx="575604" cy="575604"/>
            <a:chOff x="0" y="0"/>
            <a:chExt cx="812800" cy="812800"/>
          </a:xfrm>
        </p:grpSpPr>
        <p:sp>
          <p:nvSpPr>
            <p:cNvPr id="468" name="Google Shape;46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0" name="Google Shape;470;p19"/>
          <p:cNvPicPr preferRelativeResize="0"/>
          <p:nvPr/>
        </p:nvPicPr>
        <p:blipFill>
          <a:blip r:embed="rId7">
            <a:alphaModFix/>
          </a:blip>
          <a:stretch>
            <a:fillRect/>
          </a:stretch>
        </p:blipFill>
        <p:spPr>
          <a:xfrm>
            <a:off x="11496200" y="1173000"/>
            <a:ext cx="1275725" cy="122105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mart Action Plan Slides">
  <a:themeElements>
    <a:clrScheme name="Office">
      <a:dk1>
        <a:srgbClr val="000000"/>
      </a:dk1>
      <a:lt1>
        <a:srgbClr val="FFFFFF"/>
      </a:lt1>
      <a:dk2>
        <a:srgbClr val="FED007"/>
      </a:dk2>
      <a:lt2>
        <a:srgbClr val="DDB509"/>
      </a:lt2>
      <a:accent1>
        <a:srgbClr val="888888"/>
      </a:accent1>
      <a:accent2>
        <a:srgbClr val="1E1E1E"/>
      </a:accent2>
      <a:accent3>
        <a:srgbClr val="020202"/>
      </a:accent3>
      <a:accent4>
        <a:srgbClr val="FFFFFF"/>
      </a:accent4>
      <a:accent5>
        <a:srgbClr val="FED007"/>
      </a:accent5>
      <a:accent6>
        <a:srgbClr val="DDB509"/>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