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693400" cx="7556500"/>
  <p:notesSz cx="6858000" cy="9144000"/>
  <p:embeddedFontLst>
    <p:embeddedFont>
      <p:font typeface="Montserrat Black"/>
      <p:bold r:id="rId10"/>
      <p:boldItalic r:id="rId11"/>
    </p:embeddedFont>
    <p:embeddedFont>
      <p:font typeface="Montserrat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MontserratBlack-boldItalic.fntdata"/><Relationship Id="rId10" Type="http://schemas.openxmlformats.org/officeDocument/2006/relationships/font" Target="fonts/MontserratBlack-bold.fntdata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40" Type="http://schemas.openxmlformats.org/officeDocument/2006/relationships/image" Target="../media/image43.png"/><Relationship Id="rId20" Type="http://schemas.openxmlformats.org/officeDocument/2006/relationships/image" Target="../media/image22.png"/><Relationship Id="rId41" Type="http://schemas.openxmlformats.org/officeDocument/2006/relationships/image" Target="../media/image40.png"/><Relationship Id="rId22" Type="http://schemas.openxmlformats.org/officeDocument/2006/relationships/image" Target="../media/image23.png"/><Relationship Id="rId21" Type="http://schemas.openxmlformats.org/officeDocument/2006/relationships/image" Target="../media/image41.png"/><Relationship Id="rId24" Type="http://schemas.openxmlformats.org/officeDocument/2006/relationships/image" Target="../media/image24.png"/><Relationship Id="rId23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26" Type="http://schemas.openxmlformats.org/officeDocument/2006/relationships/image" Target="../media/image25.png"/><Relationship Id="rId25" Type="http://schemas.openxmlformats.org/officeDocument/2006/relationships/image" Target="../media/image29.png"/><Relationship Id="rId28" Type="http://schemas.openxmlformats.org/officeDocument/2006/relationships/image" Target="../media/image46.png"/><Relationship Id="rId27" Type="http://schemas.openxmlformats.org/officeDocument/2006/relationships/image" Target="../media/image26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29" Type="http://schemas.openxmlformats.org/officeDocument/2006/relationships/image" Target="../media/image33.png"/><Relationship Id="rId7" Type="http://schemas.openxmlformats.org/officeDocument/2006/relationships/image" Target="../media/image12.png"/><Relationship Id="rId8" Type="http://schemas.openxmlformats.org/officeDocument/2006/relationships/image" Target="../media/image35.png"/><Relationship Id="rId31" Type="http://schemas.openxmlformats.org/officeDocument/2006/relationships/image" Target="../media/image34.png"/><Relationship Id="rId30" Type="http://schemas.openxmlformats.org/officeDocument/2006/relationships/image" Target="../media/image31.png"/><Relationship Id="rId11" Type="http://schemas.openxmlformats.org/officeDocument/2006/relationships/image" Target="../media/image11.png"/><Relationship Id="rId33" Type="http://schemas.openxmlformats.org/officeDocument/2006/relationships/image" Target="../media/image28.png"/><Relationship Id="rId10" Type="http://schemas.openxmlformats.org/officeDocument/2006/relationships/image" Target="../media/image13.png"/><Relationship Id="rId32" Type="http://schemas.openxmlformats.org/officeDocument/2006/relationships/image" Target="../media/image32.png"/><Relationship Id="rId13" Type="http://schemas.openxmlformats.org/officeDocument/2006/relationships/image" Target="../media/image15.png"/><Relationship Id="rId35" Type="http://schemas.openxmlformats.org/officeDocument/2006/relationships/image" Target="../media/image27.png"/><Relationship Id="rId12" Type="http://schemas.openxmlformats.org/officeDocument/2006/relationships/image" Target="../media/image16.png"/><Relationship Id="rId34" Type="http://schemas.openxmlformats.org/officeDocument/2006/relationships/image" Target="../media/image36.png"/><Relationship Id="rId15" Type="http://schemas.openxmlformats.org/officeDocument/2006/relationships/image" Target="../media/image19.png"/><Relationship Id="rId37" Type="http://schemas.openxmlformats.org/officeDocument/2006/relationships/image" Target="../media/image39.png"/><Relationship Id="rId14" Type="http://schemas.openxmlformats.org/officeDocument/2006/relationships/image" Target="../media/image10.png"/><Relationship Id="rId36" Type="http://schemas.openxmlformats.org/officeDocument/2006/relationships/image" Target="../media/image44.png"/><Relationship Id="rId17" Type="http://schemas.openxmlformats.org/officeDocument/2006/relationships/image" Target="../media/image18.png"/><Relationship Id="rId39" Type="http://schemas.openxmlformats.org/officeDocument/2006/relationships/image" Target="../media/image38.png"/><Relationship Id="rId16" Type="http://schemas.openxmlformats.org/officeDocument/2006/relationships/image" Target="../media/image37.png"/><Relationship Id="rId38" Type="http://schemas.openxmlformats.org/officeDocument/2006/relationships/image" Target="../media/image45.png"/><Relationship Id="rId19" Type="http://schemas.openxmlformats.org/officeDocument/2006/relationships/image" Target="../media/image21.png"/><Relationship Id="rId18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87095" y="7065925"/>
            <a:ext cx="10130689" cy="60606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/>
          <p:nvPr/>
        </p:nvSpPr>
        <p:spPr>
          <a:xfrm>
            <a:off x="2180225" y="618840"/>
            <a:ext cx="274320" cy="274320"/>
          </a:xfrm>
          <a:custGeom>
            <a:rect b="b" l="l" r="r" t="t"/>
            <a:pathLst>
              <a:path extrusionOk="0" h="274320" w="274320">
                <a:moveTo>
                  <a:pt x="0" y="0"/>
                </a:moveTo>
                <a:lnTo>
                  <a:pt x="274320" y="0"/>
                </a:lnTo>
                <a:lnTo>
                  <a:pt x="274320" y="274320"/>
                </a:lnTo>
                <a:lnTo>
                  <a:pt x="0" y="2743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3"/>
          <p:cNvSpPr/>
          <p:nvPr/>
        </p:nvSpPr>
        <p:spPr>
          <a:xfrm>
            <a:off x="5105455" y="618840"/>
            <a:ext cx="274320" cy="274320"/>
          </a:xfrm>
          <a:custGeom>
            <a:rect b="b" l="l" r="r" t="t"/>
            <a:pathLst>
              <a:path extrusionOk="0" h="274320" w="274320">
                <a:moveTo>
                  <a:pt x="0" y="0"/>
                </a:moveTo>
                <a:lnTo>
                  <a:pt x="274320" y="0"/>
                </a:lnTo>
                <a:lnTo>
                  <a:pt x="274320" y="274320"/>
                </a:lnTo>
                <a:lnTo>
                  <a:pt x="0" y="2743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87" name="Google Shape;8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5450" y="6834096"/>
            <a:ext cx="1520725" cy="2167033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 txBox="1"/>
          <p:nvPr/>
        </p:nvSpPr>
        <p:spPr>
          <a:xfrm>
            <a:off x="264925" y="1407225"/>
            <a:ext cx="7030200" cy="21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73" u="none" cap="none" strike="noStrike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CLEANING SERVICES</a:t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2454545" y="647415"/>
            <a:ext cx="26508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SLIDESCARNIVAL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756000" y="4201824"/>
            <a:ext cx="13782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135" u="none" cap="none" strike="noStrike">
                <a:solidFill>
                  <a:srgbClr val="258E1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$45</a:t>
            </a:r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2180225" y="4342268"/>
            <a:ext cx="46239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28" u="none" cap="none" strike="noStrike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GENERAL CLEANING</a:t>
            </a:r>
            <a:endParaRPr/>
          </a:p>
        </p:txBody>
      </p:sp>
      <p:sp>
        <p:nvSpPr>
          <p:cNvPr id="92" name="Google Shape;92;p13"/>
          <p:cNvSpPr txBox="1"/>
          <p:nvPr/>
        </p:nvSpPr>
        <p:spPr>
          <a:xfrm>
            <a:off x="756000" y="5184442"/>
            <a:ext cx="13782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135" u="none" cap="none" strike="noStrike">
                <a:solidFill>
                  <a:srgbClr val="258E1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$65</a:t>
            </a:r>
            <a:endParaRPr/>
          </a:p>
        </p:txBody>
      </p:sp>
      <p:sp>
        <p:nvSpPr>
          <p:cNvPr id="93" name="Google Shape;93;p13"/>
          <p:cNvSpPr txBox="1"/>
          <p:nvPr/>
        </p:nvSpPr>
        <p:spPr>
          <a:xfrm>
            <a:off x="2180225" y="5324886"/>
            <a:ext cx="46239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28" u="none" cap="none" strike="noStrike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DEEP CLEANING</a:t>
            </a:r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756000" y="6167060"/>
            <a:ext cx="13782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135" u="none" cap="none" strike="noStrike">
                <a:solidFill>
                  <a:srgbClr val="258E1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$80</a:t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2180225" y="6307504"/>
            <a:ext cx="46239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28" u="none" cap="none" strike="noStrike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GARDEN WORK</a:t>
            </a:r>
            <a:endParaRPr/>
          </a:p>
        </p:txBody>
      </p:sp>
      <p:sp>
        <p:nvSpPr>
          <p:cNvPr id="96" name="Google Shape;96;p13"/>
          <p:cNvSpPr txBox="1"/>
          <p:nvPr/>
        </p:nvSpPr>
        <p:spPr>
          <a:xfrm>
            <a:off x="165249" y="10162060"/>
            <a:ext cx="2810221" cy="187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SLIDESCARNIVAL.COM</a:t>
            </a:r>
            <a:endParaRPr/>
          </a:p>
        </p:txBody>
      </p:sp>
      <p:sp>
        <p:nvSpPr>
          <p:cNvPr id="97" name="Google Shape;97;p13"/>
          <p:cNvSpPr txBox="1"/>
          <p:nvPr/>
        </p:nvSpPr>
        <p:spPr>
          <a:xfrm>
            <a:off x="4584531" y="10162060"/>
            <a:ext cx="2810221" cy="187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123-456-789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269559" y="-1305525"/>
            <a:ext cx="12400420" cy="741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/>
          <p:nvPr/>
        </p:nvSpPr>
        <p:spPr>
          <a:xfrm>
            <a:off x="2180225" y="618840"/>
            <a:ext cx="274320" cy="274320"/>
          </a:xfrm>
          <a:custGeom>
            <a:rect b="b" l="l" r="r" t="t"/>
            <a:pathLst>
              <a:path extrusionOk="0" h="274320" w="274320">
                <a:moveTo>
                  <a:pt x="0" y="0"/>
                </a:moveTo>
                <a:lnTo>
                  <a:pt x="274320" y="0"/>
                </a:lnTo>
                <a:lnTo>
                  <a:pt x="274320" y="274320"/>
                </a:lnTo>
                <a:lnTo>
                  <a:pt x="0" y="2743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4" name="Google Shape;104;p14"/>
          <p:cNvSpPr/>
          <p:nvPr/>
        </p:nvSpPr>
        <p:spPr>
          <a:xfrm>
            <a:off x="5105455" y="618840"/>
            <a:ext cx="274320" cy="274320"/>
          </a:xfrm>
          <a:custGeom>
            <a:rect b="b" l="l" r="r" t="t"/>
            <a:pathLst>
              <a:path extrusionOk="0" h="274320" w="274320">
                <a:moveTo>
                  <a:pt x="0" y="0"/>
                </a:moveTo>
                <a:lnTo>
                  <a:pt x="274320" y="0"/>
                </a:lnTo>
                <a:lnTo>
                  <a:pt x="274320" y="274320"/>
                </a:lnTo>
                <a:lnTo>
                  <a:pt x="0" y="2743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5" name="Google Shape;105;p14"/>
          <p:cNvSpPr txBox="1"/>
          <p:nvPr/>
        </p:nvSpPr>
        <p:spPr>
          <a:xfrm>
            <a:off x="528100" y="2192625"/>
            <a:ext cx="6590700" cy="21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73" u="none" cap="none" strike="noStrik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CLEANING SERVICES</a:t>
            </a:r>
            <a:endParaRPr/>
          </a:p>
        </p:txBody>
      </p:sp>
      <p:sp>
        <p:nvSpPr>
          <p:cNvPr id="106" name="Google Shape;106;p14"/>
          <p:cNvSpPr txBox="1"/>
          <p:nvPr/>
        </p:nvSpPr>
        <p:spPr>
          <a:xfrm>
            <a:off x="2454545" y="647415"/>
            <a:ext cx="26508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SLIDESCARNIVAL</a:t>
            </a:r>
            <a:endParaRPr/>
          </a:p>
        </p:txBody>
      </p:sp>
      <p:sp>
        <p:nvSpPr>
          <p:cNvPr id="107" name="Google Shape;107;p14"/>
          <p:cNvSpPr txBox="1"/>
          <p:nvPr/>
        </p:nvSpPr>
        <p:spPr>
          <a:xfrm>
            <a:off x="756000" y="6029684"/>
            <a:ext cx="13782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135" u="none" cap="none" strike="noStrike">
                <a:solidFill>
                  <a:srgbClr val="258E1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$45</a:t>
            </a:r>
            <a:endParaRPr/>
          </a:p>
        </p:txBody>
      </p:sp>
      <p:sp>
        <p:nvSpPr>
          <p:cNvPr id="108" name="Google Shape;108;p14"/>
          <p:cNvSpPr txBox="1"/>
          <p:nvPr/>
        </p:nvSpPr>
        <p:spPr>
          <a:xfrm>
            <a:off x="2180225" y="6170129"/>
            <a:ext cx="46239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28" u="none" cap="none" strike="noStrike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GENERAL CLEANING</a:t>
            </a:r>
            <a:endParaRPr/>
          </a:p>
        </p:txBody>
      </p:sp>
      <p:sp>
        <p:nvSpPr>
          <p:cNvPr id="109" name="Google Shape;109;p14"/>
          <p:cNvSpPr txBox="1"/>
          <p:nvPr/>
        </p:nvSpPr>
        <p:spPr>
          <a:xfrm>
            <a:off x="756000" y="7012302"/>
            <a:ext cx="13782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135" u="none" cap="none" strike="noStrike">
                <a:solidFill>
                  <a:srgbClr val="258E1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$65</a:t>
            </a:r>
            <a:endParaRPr/>
          </a:p>
        </p:txBody>
      </p:sp>
      <p:sp>
        <p:nvSpPr>
          <p:cNvPr id="110" name="Google Shape;110;p14"/>
          <p:cNvSpPr txBox="1"/>
          <p:nvPr/>
        </p:nvSpPr>
        <p:spPr>
          <a:xfrm>
            <a:off x="2180225" y="7152747"/>
            <a:ext cx="46239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28" u="none" cap="none" strike="noStrike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DEEP CLEANING</a:t>
            </a:r>
            <a:endParaRPr/>
          </a:p>
        </p:txBody>
      </p:sp>
      <p:sp>
        <p:nvSpPr>
          <p:cNvPr id="111" name="Google Shape;111;p14"/>
          <p:cNvSpPr txBox="1"/>
          <p:nvPr/>
        </p:nvSpPr>
        <p:spPr>
          <a:xfrm>
            <a:off x="756000" y="7994920"/>
            <a:ext cx="13782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135" u="none" cap="none" strike="noStrike">
                <a:solidFill>
                  <a:srgbClr val="258E1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$80</a:t>
            </a:r>
            <a:endParaRPr/>
          </a:p>
        </p:txBody>
      </p:sp>
      <p:sp>
        <p:nvSpPr>
          <p:cNvPr id="112" name="Google Shape;112;p14"/>
          <p:cNvSpPr txBox="1"/>
          <p:nvPr/>
        </p:nvSpPr>
        <p:spPr>
          <a:xfrm>
            <a:off x="2180225" y="8135365"/>
            <a:ext cx="46239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28" u="none" cap="none" strike="noStrike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GARDEN WORK</a:t>
            </a:r>
            <a:endParaRPr/>
          </a:p>
        </p:txBody>
      </p:sp>
      <p:sp>
        <p:nvSpPr>
          <p:cNvPr id="113" name="Google Shape;113;p14"/>
          <p:cNvSpPr txBox="1"/>
          <p:nvPr/>
        </p:nvSpPr>
        <p:spPr>
          <a:xfrm>
            <a:off x="165249" y="10162060"/>
            <a:ext cx="2810221" cy="187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SLIDESCARNIVAL.COM</a:t>
            </a:r>
            <a:endParaRPr/>
          </a:p>
        </p:txBody>
      </p:sp>
      <p:sp>
        <p:nvSpPr>
          <p:cNvPr id="114" name="Google Shape;114;p14"/>
          <p:cNvSpPr txBox="1"/>
          <p:nvPr/>
        </p:nvSpPr>
        <p:spPr>
          <a:xfrm>
            <a:off x="4584531" y="10162060"/>
            <a:ext cx="2810221" cy="187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123-456-789</a:t>
            </a:r>
            <a:endParaRPr/>
          </a:p>
        </p:txBody>
      </p:sp>
      <p:sp>
        <p:nvSpPr>
          <p:cNvPr id="115" name="Google Shape;115;p14"/>
          <p:cNvSpPr txBox="1"/>
          <p:nvPr/>
        </p:nvSpPr>
        <p:spPr>
          <a:xfrm>
            <a:off x="756000" y="8977538"/>
            <a:ext cx="15615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135" u="none" cap="none" strike="noStrike">
                <a:solidFill>
                  <a:srgbClr val="258E1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$150</a:t>
            </a:r>
            <a:endParaRPr/>
          </a:p>
        </p:txBody>
      </p:sp>
      <p:sp>
        <p:nvSpPr>
          <p:cNvPr id="116" name="Google Shape;116;p14"/>
          <p:cNvSpPr txBox="1"/>
          <p:nvPr/>
        </p:nvSpPr>
        <p:spPr>
          <a:xfrm>
            <a:off x="2454545" y="9117983"/>
            <a:ext cx="43494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28" u="none" cap="none" strike="noStrike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FULL PACKAGE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15"/>
          <p:cNvGrpSpPr/>
          <p:nvPr/>
        </p:nvGrpSpPr>
        <p:grpSpPr>
          <a:xfrm>
            <a:off x="251665" y="2099895"/>
            <a:ext cx="3062359" cy="7836105"/>
            <a:chOff x="0" y="-28575"/>
            <a:chExt cx="806547" cy="2063830"/>
          </a:xfrm>
        </p:grpSpPr>
        <p:sp>
          <p:nvSpPr>
            <p:cNvPr id="122" name="Google Shape;122;p15"/>
            <p:cNvSpPr/>
            <p:nvPr/>
          </p:nvSpPr>
          <p:spPr>
            <a:xfrm>
              <a:off x="0" y="0"/>
              <a:ext cx="806547" cy="2035255"/>
            </a:xfrm>
            <a:custGeom>
              <a:rect b="b" l="l" r="r" t="t"/>
              <a:pathLst>
                <a:path extrusionOk="0" h="2035255" w="806547">
                  <a:moveTo>
                    <a:pt x="60674" y="0"/>
                  </a:moveTo>
                  <a:lnTo>
                    <a:pt x="745873" y="0"/>
                  </a:lnTo>
                  <a:cubicBezTo>
                    <a:pt x="761965" y="0"/>
                    <a:pt x="777398" y="6392"/>
                    <a:pt x="788776" y="17771"/>
                  </a:cubicBezTo>
                  <a:cubicBezTo>
                    <a:pt x="800155" y="29150"/>
                    <a:pt x="806547" y="44582"/>
                    <a:pt x="806547" y="60674"/>
                  </a:cubicBezTo>
                  <a:lnTo>
                    <a:pt x="806547" y="1974581"/>
                  </a:lnTo>
                  <a:cubicBezTo>
                    <a:pt x="806547" y="2008090"/>
                    <a:pt x="779383" y="2035255"/>
                    <a:pt x="745873" y="2035255"/>
                  </a:cubicBezTo>
                  <a:lnTo>
                    <a:pt x="60674" y="2035255"/>
                  </a:lnTo>
                  <a:cubicBezTo>
                    <a:pt x="27165" y="2035255"/>
                    <a:pt x="0" y="2008090"/>
                    <a:pt x="0" y="1974581"/>
                  </a:cubicBezTo>
                  <a:lnTo>
                    <a:pt x="0" y="60674"/>
                  </a:lnTo>
                  <a:cubicBezTo>
                    <a:pt x="0" y="27165"/>
                    <a:pt x="27165" y="0"/>
                    <a:pt x="606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5"/>
            <p:cNvSpPr txBox="1"/>
            <p:nvPr/>
          </p:nvSpPr>
          <p:spPr>
            <a:xfrm>
              <a:off x="0" y="-28575"/>
              <a:ext cx="806547" cy="20638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" name="Google Shape;124;p15"/>
          <p:cNvGrpSpPr/>
          <p:nvPr/>
        </p:nvGrpSpPr>
        <p:grpSpPr>
          <a:xfrm>
            <a:off x="470808" y="2380613"/>
            <a:ext cx="2624074" cy="755733"/>
            <a:chOff x="0" y="-28575"/>
            <a:chExt cx="691114" cy="199041"/>
          </a:xfrm>
        </p:grpSpPr>
        <p:sp>
          <p:nvSpPr>
            <p:cNvPr id="125" name="Google Shape;125;p15"/>
            <p:cNvSpPr/>
            <p:nvPr/>
          </p:nvSpPr>
          <p:spPr>
            <a:xfrm>
              <a:off x="0" y="0"/>
              <a:ext cx="691114" cy="170466"/>
            </a:xfrm>
            <a:custGeom>
              <a:rect b="b" l="l" r="r" t="t"/>
              <a:pathLst>
                <a:path extrusionOk="0" h="170466" w="691114">
                  <a:moveTo>
                    <a:pt x="53106" y="0"/>
                  </a:moveTo>
                  <a:lnTo>
                    <a:pt x="638008" y="0"/>
                  </a:lnTo>
                  <a:cubicBezTo>
                    <a:pt x="652093" y="0"/>
                    <a:pt x="665600" y="5595"/>
                    <a:pt x="675560" y="15554"/>
                  </a:cubicBezTo>
                  <a:cubicBezTo>
                    <a:pt x="685519" y="25514"/>
                    <a:pt x="691114" y="39022"/>
                    <a:pt x="691114" y="53106"/>
                  </a:cubicBezTo>
                  <a:lnTo>
                    <a:pt x="691114" y="117360"/>
                  </a:lnTo>
                  <a:cubicBezTo>
                    <a:pt x="691114" y="131444"/>
                    <a:pt x="685519" y="144952"/>
                    <a:pt x="675560" y="154911"/>
                  </a:cubicBezTo>
                  <a:cubicBezTo>
                    <a:pt x="665600" y="164871"/>
                    <a:pt x="652093" y="170466"/>
                    <a:pt x="638008" y="170466"/>
                  </a:cubicBezTo>
                  <a:lnTo>
                    <a:pt x="53106" y="170466"/>
                  </a:lnTo>
                  <a:cubicBezTo>
                    <a:pt x="39022" y="170466"/>
                    <a:pt x="25514" y="164871"/>
                    <a:pt x="15554" y="154911"/>
                  </a:cubicBezTo>
                  <a:cubicBezTo>
                    <a:pt x="5595" y="144952"/>
                    <a:pt x="0" y="131444"/>
                    <a:pt x="0" y="117360"/>
                  </a:cubicBezTo>
                  <a:lnTo>
                    <a:pt x="0" y="53106"/>
                  </a:lnTo>
                  <a:cubicBezTo>
                    <a:pt x="0" y="39022"/>
                    <a:pt x="5595" y="25514"/>
                    <a:pt x="15554" y="15554"/>
                  </a:cubicBezTo>
                  <a:cubicBezTo>
                    <a:pt x="25514" y="5595"/>
                    <a:pt x="39022" y="0"/>
                    <a:pt x="5310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5"/>
            <p:cNvSpPr txBox="1"/>
            <p:nvPr/>
          </p:nvSpPr>
          <p:spPr>
            <a:xfrm>
              <a:off x="0" y="-28575"/>
              <a:ext cx="691114" cy="199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" name="Google Shape;127;p15"/>
          <p:cNvGrpSpPr/>
          <p:nvPr/>
        </p:nvGrpSpPr>
        <p:grpSpPr>
          <a:xfrm>
            <a:off x="470808" y="7008571"/>
            <a:ext cx="2624074" cy="755733"/>
            <a:chOff x="0" y="-28575"/>
            <a:chExt cx="691114" cy="199041"/>
          </a:xfrm>
        </p:grpSpPr>
        <p:sp>
          <p:nvSpPr>
            <p:cNvPr id="128" name="Google Shape;128;p15"/>
            <p:cNvSpPr/>
            <p:nvPr/>
          </p:nvSpPr>
          <p:spPr>
            <a:xfrm>
              <a:off x="0" y="0"/>
              <a:ext cx="691114" cy="170466"/>
            </a:xfrm>
            <a:custGeom>
              <a:rect b="b" l="l" r="r" t="t"/>
              <a:pathLst>
                <a:path extrusionOk="0" h="170466" w="691114">
                  <a:moveTo>
                    <a:pt x="53106" y="0"/>
                  </a:moveTo>
                  <a:lnTo>
                    <a:pt x="638008" y="0"/>
                  </a:lnTo>
                  <a:cubicBezTo>
                    <a:pt x="652093" y="0"/>
                    <a:pt x="665600" y="5595"/>
                    <a:pt x="675560" y="15554"/>
                  </a:cubicBezTo>
                  <a:cubicBezTo>
                    <a:pt x="685519" y="25514"/>
                    <a:pt x="691114" y="39022"/>
                    <a:pt x="691114" y="53106"/>
                  </a:cubicBezTo>
                  <a:lnTo>
                    <a:pt x="691114" y="117360"/>
                  </a:lnTo>
                  <a:cubicBezTo>
                    <a:pt x="691114" y="131444"/>
                    <a:pt x="685519" y="144952"/>
                    <a:pt x="675560" y="154911"/>
                  </a:cubicBezTo>
                  <a:cubicBezTo>
                    <a:pt x="665600" y="164871"/>
                    <a:pt x="652093" y="170466"/>
                    <a:pt x="638008" y="170466"/>
                  </a:cubicBezTo>
                  <a:lnTo>
                    <a:pt x="53106" y="170466"/>
                  </a:lnTo>
                  <a:cubicBezTo>
                    <a:pt x="39022" y="170466"/>
                    <a:pt x="25514" y="164871"/>
                    <a:pt x="15554" y="154911"/>
                  </a:cubicBezTo>
                  <a:cubicBezTo>
                    <a:pt x="5595" y="144952"/>
                    <a:pt x="0" y="131444"/>
                    <a:pt x="0" y="117360"/>
                  </a:cubicBezTo>
                  <a:lnTo>
                    <a:pt x="0" y="53106"/>
                  </a:lnTo>
                  <a:cubicBezTo>
                    <a:pt x="0" y="39022"/>
                    <a:pt x="5595" y="25514"/>
                    <a:pt x="15554" y="15554"/>
                  </a:cubicBezTo>
                  <a:cubicBezTo>
                    <a:pt x="25514" y="5595"/>
                    <a:pt x="39022" y="0"/>
                    <a:pt x="5310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5"/>
            <p:cNvSpPr txBox="1"/>
            <p:nvPr/>
          </p:nvSpPr>
          <p:spPr>
            <a:xfrm>
              <a:off x="0" y="-28575"/>
              <a:ext cx="691114" cy="199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" name="Google Shape;130;p15"/>
          <p:cNvGrpSpPr/>
          <p:nvPr/>
        </p:nvGrpSpPr>
        <p:grpSpPr>
          <a:xfrm>
            <a:off x="3516052" y="2099895"/>
            <a:ext cx="3792283" cy="7836105"/>
            <a:chOff x="0" y="-28575"/>
            <a:chExt cx="998791" cy="2063830"/>
          </a:xfrm>
        </p:grpSpPr>
        <p:sp>
          <p:nvSpPr>
            <p:cNvPr id="131" name="Google Shape;131;p15"/>
            <p:cNvSpPr/>
            <p:nvPr/>
          </p:nvSpPr>
          <p:spPr>
            <a:xfrm>
              <a:off x="0" y="0"/>
              <a:ext cx="998791" cy="2035255"/>
            </a:xfrm>
            <a:custGeom>
              <a:rect b="b" l="l" r="r" t="t"/>
              <a:pathLst>
                <a:path extrusionOk="0" h="2035255" w="998791">
                  <a:moveTo>
                    <a:pt x="48996" y="0"/>
                  </a:moveTo>
                  <a:lnTo>
                    <a:pt x="949795" y="0"/>
                  </a:lnTo>
                  <a:cubicBezTo>
                    <a:pt x="962789" y="0"/>
                    <a:pt x="975252" y="5162"/>
                    <a:pt x="984440" y="14351"/>
                  </a:cubicBezTo>
                  <a:cubicBezTo>
                    <a:pt x="993628" y="23539"/>
                    <a:pt x="998791" y="36001"/>
                    <a:pt x="998791" y="48996"/>
                  </a:cubicBezTo>
                  <a:lnTo>
                    <a:pt x="998791" y="1986259"/>
                  </a:lnTo>
                  <a:cubicBezTo>
                    <a:pt x="998791" y="1999254"/>
                    <a:pt x="993628" y="2011716"/>
                    <a:pt x="984440" y="2020905"/>
                  </a:cubicBezTo>
                  <a:cubicBezTo>
                    <a:pt x="975252" y="2030093"/>
                    <a:pt x="962789" y="2035255"/>
                    <a:pt x="949795" y="2035255"/>
                  </a:cubicBezTo>
                  <a:lnTo>
                    <a:pt x="48996" y="2035255"/>
                  </a:lnTo>
                  <a:cubicBezTo>
                    <a:pt x="36001" y="2035255"/>
                    <a:pt x="23539" y="2030093"/>
                    <a:pt x="14351" y="2020905"/>
                  </a:cubicBezTo>
                  <a:cubicBezTo>
                    <a:pt x="5162" y="2011716"/>
                    <a:pt x="0" y="1999254"/>
                    <a:pt x="0" y="1986259"/>
                  </a:cubicBezTo>
                  <a:lnTo>
                    <a:pt x="0" y="48996"/>
                  </a:lnTo>
                  <a:cubicBezTo>
                    <a:pt x="0" y="36001"/>
                    <a:pt x="5162" y="23539"/>
                    <a:pt x="14351" y="14351"/>
                  </a:cubicBezTo>
                  <a:cubicBezTo>
                    <a:pt x="23539" y="5162"/>
                    <a:pt x="36001" y="0"/>
                    <a:pt x="4899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5"/>
            <p:cNvSpPr txBox="1"/>
            <p:nvPr/>
          </p:nvSpPr>
          <p:spPr>
            <a:xfrm>
              <a:off x="0" y="-28575"/>
              <a:ext cx="998791" cy="20638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" name="Google Shape;133;p15"/>
          <p:cNvGrpSpPr/>
          <p:nvPr/>
        </p:nvGrpSpPr>
        <p:grpSpPr>
          <a:xfrm>
            <a:off x="3794608" y="2380613"/>
            <a:ext cx="3235171" cy="755733"/>
            <a:chOff x="0" y="-28575"/>
            <a:chExt cx="852061" cy="199041"/>
          </a:xfrm>
        </p:grpSpPr>
        <p:sp>
          <p:nvSpPr>
            <p:cNvPr id="134" name="Google Shape;134;p15"/>
            <p:cNvSpPr/>
            <p:nvPr/>
          </p:nvSpPr>
          <p:spPr>
            <a:xfrm>
              <a:off x="0" y="0"/>
              <a:ext cx="852061" cy="170466"/>
            </a:xfrm>
            <a:custGeom>
              <a:rect b="b" l="l" r="r" t="t"/>
              <a:pathLst>
                <a:path extrusionOk="0" h="170466" w="852061">
                  <a:moveTo>
                    <a:pt x="43075" y="0"/>
                  </a:moveTo>
                  <a:lnTo>
                    <a:pt x="808986" y="0"/>
                  </a:lnTo>
                  <a:cubicBezTo>
                    <a:pt x="832776" y="0"/>
                    <a:pt x="852061" y="19285"/>
                    <a:pt x="852061" y="43075"/>
                  </a:cubicBezTo>
                  <a:lnTo>
                    <a:pt x="852061" y="127391"/>
                  </a:lnTo>
                  <a:cubicBezTo>
                    <a:pt x="852061" y="138815"/>
                    <a:pt x="847523" y="149771"/>
                    <a:pt x="839445" y="157849"/>
                  </a:cubicBezTo>
                  <a:cubicBezTo>
                    <a:pt x="831367" y="165927"/>
                    <a:pt x="820411" y="170466"/>
                    <a:pt x="808986" y="170466"/>
                  </a:cubicBezTo>
                  <a:lnTo>
                    <a:pt x="43075" y="170466"/>
                  </a:lnTo>
                  <a:cubicBezTo>
                    <a:pt x="19285" y="170466"/>
                    <a:pt x="0" y="151180"/>
                    <a:pt x="0" y="127391"/>
                  </a:cubicBezTo>
                  <a:lnTo>
                    <a:pt x="0" y="43075"/>
                  </a:lnTo>
                  <a:cubicBezTo>
                    <a:pt x="0" y="31651"/>
                    <a:pt x="4538" y="20694"/>
                    <a:pt x="12616" y="12616"/>
                  </a:cubicBezTo>
                  <a:cubicBezTo>
                    <a:pt x="20694" y="4538"/>
                    <a:pt x="31651" y="0"/>
                    <a:pt x="4307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5"/>
            <p:cNvSpPr txBox="1"/>
            <p:nvPr/>
          </p:nvSpPr>
          <p:spPr>
            <a:xfrm>
              <a:off x="0" y="-28575"/>
              <a:ext cx="852061" cy="199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p15"/>
          <p:cNvGrpSpPr/>
          <p:nvPr/>
        </p:nvGrpSpPr>
        <p:grpSpPr>
          <a:xfrm>
            <a:off x="1484973" y="7924335"/>
            <a:ext cx="595744" cy="616688"/>
            <a:chOff x="0" y="-28575"/>
            <a:chExt cx="812800" cy="841375"/>
          </a:xfrm>
        </p:grpSpPr>
        <p:sp>
          <p:nvSpPr>
            <p:cNvPr id="137" name="Google Shape;137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39;p15"/>
          <p:cNvGrpSpPr/>
          <p:nvPr/>
        </p:nvGrpSpPr>
        <p:grpSpPr>
          <a:xfrm>
            <a:off x="743111" y="7924335"/>
            <a:ext cx="595744" cy="616688"/>
            <a:chOff x="0" y="-28575"/>
            <a:chExt cx="812800" cy="841375"/>
          </a:xfrm>
        </p:grpSpPr>
        <p:sp>
          <p:nvSpPr>
            <p:cNvPr id="140" name="Google Shape;140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258E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2" name="Google Shape;142;p15"/>
          <p:cNvSpPr txBox="1"/>
          <p:nvPr/>
        </p:nvSpPr>
        <p:spPr>
          <a:xfrm>
            <a:off x="392550" y="3698325"/>
            <a:ext cx="27807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uses the following free fonts:</a:t>
            </a:r>
            <a:endParaRPr/>
          </a:p>
        </p:txBody>
      </p:sp>
      <p:sp>
        <p:nvSpPr>
          <p:cNvPr id="143" name="Google Shape;143;p15"/>
          <p:cNvSpPr txBox="1"/>
          <p:nvPr/>
        </p:nvSpPr>
        <p:spPr>
          <a:xfrm>
            <a:off x="470808" y="6301981"/>
            <a:ext cx="2624074" cy="4912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You can find these fonts online too.</a:t>
            </a:r>
            <a:endParaRPr/>
          </a:p>
        </p:txBody>
      </p:sp>
      <p:sp>
        <p:nvSpPr>
          <p:cNvPr id="144" name="Google Shape;144;p15"/>
          <p:cNvSpPr txBox="1"/>
          <p:nvPr/>
        </p:nvSpPr>
        <p:spPr>
          <a:xfrm>
            <a:off x="392538" y="4913457"/>
            <a:ext cx="2780613" cy="3860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81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MONTSERRAT</a:t>
            </a:r>
            <a:endParaRPr/>
          </a:p>
        </p:txBody>
      </p:sp>
      <p:sp>
        <p:nvSpPr>
          <p:cNvPr id="145" name="Google Shape;145;p15"/>
          <p:cNvSpPr txBox="1"/>
          <p:nvPr/>
        </p:nvSpPr>
        <p:spPr>
          <a:xfrm>
            <a:off x="836518" y="2603948"/>
            <a:ext cx="1892655" cy="3653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FONTS</a:t>
            </a:r>
            <a:endParaRPr/>
          </a:p>
        </p:txBody>
      </p:sp>
      <p:sp>
        <p:nvSpPr>
          <p:cNvPr id="146" name="Google Shape;146;p15"/>
          <p:cNvSpPr txBox="1"/>
          <p:nvPr/>
        </p:nvSpPr>
        <p:spPr>
          <a:xfrm>
            <a:off x="616609" y="7257996"/>
            <a:ext cx="2332473" cy="3653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COLORS</a:t>
            </a:r>
            <a:endParaRPr/>
          </a:p>
        </p:txBody>
      </p:sp>
      <p:sp>
        <p:nvSpPr>
          <p:cNvPr id="147" name="Google Shape;147;p15"/>
          <p:cNvSpPr txBox="1"/>
          <p:nvPr/>
        </p:nvSpPr>
        <p:spPr>
          <a:xfrm>
            <a:off x="0" y="1655188"/>
            <a:ext cx="7560000" cy="2716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Use these design resources in your Canva Presentation.</a:t>
            </a:r>
            <a:endParaRPr/>
          </a:p>
        </p:txBody>
      </p:sp>
      <p:sp>
        <p:nvSpPr>
          <p:cNvPr id="148" name="Google Shape;148;p15"/>
          <p:cNvSpPr txBox="1"/>
          <p:nvPr/>
        </p:nvSpPr>
        <p:spPr>
          <a:xfrm>
            <a:off x="1137546" y="792895"/>
            <a:ext cx="5284908" cy="6846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203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Resource Page</a:t>
            </a:r>
            <a:endParaRPr/>
          </a:p>
        </p:txBody>
      </p:sp>
      <p:sp>
        <p:nvSpPr>
          <p:cNvPr id="149" name="Google Shape;149;p15"/>
          <p:cNvSpPr txBox="1"/>
          <p:nvPr/>
        </p:nvSpPr>
        <p:spPr>
          <a:xfrm>
            <a:off x="3765392" y="2603948"/>
            <a:ext cx="3264386" cy="3653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DESIGN ELEMENTS</a:t>
            </a:r>
            <a:endParaRPr/>
          </a:p>
        </p:txBody>
      </p:sp>
      <p:sp>
        <p:nvSpPr>
          <p:cNvPr id="150" name="Google Shape;150;p15"/>
          <p:cNvSpPr txBox="1"/>
          <p:nvPr/>
        </p:nvSpPr>
        <p:spPr>
          <a:xfrm>
            <a:off x="1212670" y="8635089"/>
            <a:ext cx="1140351" cy="145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26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#000000</a:t>
            </a:r>
            <a:endParaRPr/>
          </a:p>
        </p:txBody>
      </p:sp>
      <p:sp>
        <p:nvSpPr>
          <p:cNvPr id="151" name="Google Shape;151;p15"/>
          <p:cNvSpPr txBox="1"/>
          <p:nvPr/>
        </p:nvSpPr>
        <p:spPr>
          <a:xfrm>
            <a:off x="470808" y="8635089"/>
            <a:ext cx="1140351" cy="145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26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#258E18</a:t>
            </a:r>
            <a:endParaRPr/>
          </a:p>
        </p:txBody>
      </p:sp>
      <p:grpSp>
        <p:nvGrpSpPr>
          <p:cNvPr id="152" name="Google Shape;152;p15"/>
          <p:cNvGrpSpPr/>
          <p:nvPr/>
        </p:nvGrpSpPr>
        <p:grpSpPr>
          <a:xfrm>
            <a:off x="3785891" y="3534200"/>
            <a:ext cx="3223388" cy="6026799"/>
            <a:chOff x="0" y="0"/>
            <a:chExt cx="4297851" cy="8035732"/>
          </a:xfrm>
        </p:grpSpPr>
        <p:sp>
          <p:nvSpPr>
            <p:cNvPr id="153" name="Google Shape;153;p15"/>
            <p:cNvSpPr/>
            <p:nvPr/>
          </p:nvSpPr>
          <p:spPr>
            <a:xfrm>
              <a:off x="2815880" y="5469398"/>
              <a:ext cx="566173" cy="486909"/>
            </a:xfrm>
            <a:custGeom>
              <a:rect b="b" l="l" r="r" t="t"/>
              <a:pathLst>
                <a:path extrusionOk="0" h="486909" w="566173">
                  <a:moveTo>
                    <a:pt x="0" y="0"/>
                  </a:moveTo>
                  <a:lnTo>
                    <a:pt x="566174" y="0"/>
                  </a:lnTo>
                  <a:lnTo>
                    <a:pt x="566174" y="486909"/>
                  </a:lnTo>
                  <a:lnTo>
                    <a:pt x="0" y="48690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4" name="Google Shape;154;p15"/>
            <p:cNvSpPr/>
            <p:nvPr/>
          </p:nvSpPr>
          <p:spPr>
            <a:xfrm>
              <a:off x="3851108" y="6410313"/>
              <a:ext cx="402403" cy="556084"/>
            </a:xfrm>
            <a:custGeom>
              <a:rect b="b" l="l" r="r" t="t"/>
              <a:pathLst>
                <a:path extrusionOk="0" h="556084" w="402403">
                  <a:moveTo>
                    <a:pt x="0" y="0"/>
                  </a:moveTo>
                  <a:lnTo>
                    <a:pt x="402402" y="0"/>
                  </a:lnTo>
                  <a:lnTo>
                    <a:pt x="402402" y="556084"/>
                  </a:lnTo>
                  <a:lnTo>
                    <a:pt x="0" y="55608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5" name="Google Shape;155;p15"/>
            <p:cNvSpPr/>
            <p:nvPr/>
          </p:nvSpPr>
          <p:spPr>
            <a:xfrm>
              <a:off x="2933464" y="6469558"/>
              <a:ext cx="331527" cy="496839"/>
            </a:xfrm>
            <a:custGeom>
              <a:rect b="b" l="l" r="r" t="t"/>
              <a:pathLst>
                <a:path extrusionOk="0" h="496839" w="331527">
                  <a:moveTo>
                    <a:pt x="0" y="0"/>
                  </a:moveTo>
                  <a:lnTo>
                    <a:pt x="331527" y="0"/>
                  </a:lnTo>
                  <a:lnTo>
                    <a:pt x="331527" y="496839"/>
                  </a:lnTo>
                  <a:lnTo>
                    <a:pt x="0" y="4968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6" name="Google Shape;156;p15"/>
            <p:cNvSpPr/>
            <p:nvPr/>
          </p:nvSpPr>
          <p:spPr>
            <a:xfrm>
              <a:off x="3748029" y="7467314"/>
              <a:ext cx="549822" cy="496839"/>
            </a:xfrm>
            <a:custGeom>
              <a:rect b="b" l="l" r="r" t="t"/>
              <a:pathLst>
                <a:path extrusionOk="0" h="496839" w="549822">
                  <a:moveTo>
                    <a:pt x="0" y="0"/>
                  </a:moveTo>
                  <a:lnTo>
                    <a:pt x="549822" y="0"/>
                  </a:lnTo>
                  <a:lnTo>
                    <a:pt x="549822" y="496839"/>
                  </a:lnTo>
                  <a:lnTo>
                    <a:pt x="0" y="4968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7" name="Google Shape;157;p15"/>
            <p:cNvSpPr/>
            <p:nvPr/>
          </p:nvSpPr>
          <p:spPr>
            <a:xfrm>
              <a:off x="3748029" y="4426607"/>
              <a:ext cx="496839" cy="496839"/>
            </a:xfrm>
            <a:custGeom>
              <a:rect b="b" l="l" r="r" t="t"/>
              <a:pathLst>
                <a:path extrusionOk="0" h="496839" w="496839">
                  <a:moveTo>
                    <a:pt x="0" y="0"/>
                  </a:moveTo>
                  <a:lnTo>
                    <a:pt x="496839" y="0"/>
                  </a:lnTo>
                  <a:lnTo>
                    <a:pt x="496839" y="496839"/>
                  </a:lnTo>
                  <a:lnTo>
                    <a:pt x="0" y="4968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8" name="Google Shape;158;p15"/>
            <p:cNvSpPr/>
            <p:nvPr/>
          </p:nvSpPr>
          <p:spPr>
            <a:xfrm>
              <a:off x="2752911" y="4431572"/>
              <a:ext cx="679745" cy="417734"/>
            </a:xfrm>
            <a:custGeom>
              <a:rect b="b" l="l" r="r" t="t"/>
              <a:pathLst>
                <a:path extrusionOk="0" h="417734" w="679745">
                  <a:moveTo>
                    <a:pt x="0" y="0"/>
                  </a:moveTo>
                  <a:lnTo>
                    <a:pt x="679745" y="0"/>
                  </a:lnTo>
                  <a:lnTo>
                    <a:pt x="679745" y="417734"/>
                  </a:lnTo>
                  <a:lnTo>
                    <a:pt x="0" y="41773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9" name="Google Shape;159;p15"/>
            <p:cNvSpPr/>
            <p:nvPr/>
          </p:nvSpPr>
          <p:spPr>
            <a:xfrm>
              <a:off x="3697426" y="5469398"/>
              <a:ext cx="556084" cy="556084"/>
            </a:xfrm>
            <a:custGeom>
              <a:rect b="b" l="l" r="r" t="t"/>
              <a:pathLst>
                <a:path extrusionOk="0" h="556084" w="556084">
                  <a:moveTo>
                    <a:pt x="0" y="0"/>
                  </a:moveTo>
                  <a:lnTo>
                    <a:pt x="556084" y="0"/>
                  </a:lnTo>
                  <a:lnTo>
                    <a:pt x="556084" y="556084"/>
                  </a:lnTo>
                  <a:lnTo>
                    <a:pt x="0" y="55608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0" name="Google Shape;160;p15"/>
            <p:cNvSpPr/>
            <p:nvPr/>
          </p:nvSpPr>
          <p:spPr>
            <a:xfrm>
              <a:off x="2877754" y="7479648"/>
              <a:ext cx="387237" cy="556084"/>
            </a:xfrm>
            <a:custGeom>
              <a:rect b="b" l="l" r="r" t="t"/>
              <a:pathLst>
                <a:path extrusionOk="0" h="556084" w="387237">
                  <a:moveTo>
                    <a:pt x="0" y="0"/>
                  </a:moveTo>
                  <a:lnTo>
                    <a:pt x="387237" y="0"/>
                  </a:lnTo>
                  <a:lnTo>
                    <a:pt x="387237" y="556084"/>
                  </a:lnTo>
                  <a:lnTo>
                    <a:pt x="0" y="55608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1" name="Google Shape;161;p15"/>
            <p:cNvSpPr/>
            <p:nvPr/>
          </p:nvSpPr>
          <p:spPr>
            <a:xfrm>
              <a:off x="225105" y="4402448"/>
              <a:ext cx="488343" cy="556084"/>
            </a:xfrm>
            <a:custGeom>
              <a:rect b="b" l="l" r="r" t="t"/>
              <a:pathLst>
                <a:path extrusionOk="0" h="556084" w="488343">
                  <a:moveTo>
                    <a:pt x="0" y="0"/>
                  </a:moveTo>
                  <a:lnTo>
                    <a:pt x="488343" y="0"/>
                  </a:lnTo>
                  <a:lnTo>
                    <a:pt x="488343" y="556084"/>
                  </a:lnTo>
                  <a:lnTo>
                    <a:pt x="0" y="55608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2" name="Google Shape;162;p15"/>
            <p:cNvSpPr/>
            <p:nvPr/>
          </p:nvSpPr>
          <p:spPr>
            <a:xfrm>
              <a:off x="1838333" y="4503340"/>
              <a:ext cx="644741" cy="383328"/>
            </a:xfrm>
            <a:custGeom>
              <a:rect b="b" l="l" r="r" t="t"/>
              <a:pathLst>
                <a:path extrusionOk="0" h="383328" w="644741">
                  <a:moveTo>
                    <a:pt x="0" y="0"/>
                  </a:moveTo>
                  <a:lnTo>
                    <a:pt x="644741" y="0"/>
                  </a:lnTo>
                  <a:lnTo>
                    <a:pt x="644741" y="383328"/>
                  </a:lnTo>
                  <a:lnTo>
                    <a:pt x="0" y="3833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3" name="Google Shape;163;p15"/>
            <p:cNvSpPr/>
            <p:nvPr/>
          </p:nvSpPr>
          <p:spPr>
            <a:xfrm>
              <a:off x="1023215" y="4432071"/>
              <a:ext cx="522998" cy="525867"/>
            </a:xfrm>
            <a:custGeom>
              <a:rect b="b" l="l" r="r" t="t"/>
              <a:pathLst>
                <a:path extrusionOk="0" h="525867" w="522998">
                  <a:moveTo>
                    <a:pt x="0" y="0"/>
                  </a:moveTo>
                  <a:lnTo>
                    <a:pt x="522999" y="0"/>
                  </a:lnTo>
                  <a:lnTo>
                    <a:pt x="522999" y="525866"/>
                  </a:lnTo>
                  <a:lnTo>
                    <a:pt x="0" y="52586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4" name="Google Shape;164;p15"/>
            <p:cNvSpPr/>
            <p:nvPr/>
          </p:nvSpPr>
          <p:spPr>
            <a:xfrm>
              <a:off x="967313" y="5424407"/>
              <a:ext cx="448911" cy="556084"/>
            </a:xfrm>
            <a:custGeom>
              <a:rect b="b" l="l" r="r" t="t"/>
              <a:pathLst>
                <a:path extrusionOk="0" h="556084" w="448911">
                  <a:moveTo>
                    <a:pt x="0" y="0"/>
                  </a:moveTo>
                  <a:lnTo>
                    <a:pt x="448912" y="0"/>
                  </a:lnTo>
                  <a:lnTo>
                    <a:pt x="448912" y="556084"/>
                  </a:lnTo>
                  <a:lnTo>
                    <a:pt x="0" y="55608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5" name="Google Shape;165;p15"/>
            <p:cNvSpPr/>
            <p:nvPr/>
          </p:nvSpPr>
          <p:spPr>
            <a:xfrm>
              <a:off x="0" y="5424407"/>
              <a:ext cx="604439" cy="556084"/>
            </a:xfrm>
            <a:custGeom>
              <a:rect b="b" l="l" r="r" t="t"/>
              <a:pathLst>
                <a:path extrusionOk="0" h="556084" w="604439">
                  <a:moveTo>
                    <a:pt x="0" y="0"/>
                  </a:moveTo>
                  <a:lnTo>
                    <a:pt x="604439" y="0"/>
                  </a:lnTo>
                  <a:lnTo>
                    <a:pt x="604439" y="556084"/>
                  </a:lnTo>
                  <a:lnTo>
                    <a:pt x="0" y="55608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6" name="Google Shape;166;p15"/>
            <p:cNvSpPr/>
            <p:nvPr/>
          </p:nvSpPr>
          <p:spPr>
            <a:xfrm>
              <a:off x="1816431" y="5550514"/>
              <a:ext cx="635483" cy="365114"/>
            </a:xfrm>
            <a:custGeom>
              <a:rect b="b" l="l" r="r" t="t"/>
              <a:pathLst>
                <a:path extrusionOk="0" h="365114" w="635483">
                  <a:moveTo>
                    <a:pt x="0" y="0"/>
                  </a:moveTo>
                  <a:lnTo>
                    <a:pt x="635483" y="0"/>
                  </a:lnTo>
                  <a:lnTo>
                    <a:pt x="635483" y="365113"/>
                  </a:lnTo>
                  <a:lnTo>
                    <a:pt x="0" y="36511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7" name="Google Shape;167;p15"/>
            <p:cNvSpPr/>
            <p:nvPr/>
          </p:nvSpPr>
          <p:spPr>
            <a:xfrm>
              <a:off x="301983" y="6461653"/>
              <a:ext cx="609439" cy="480903"/>
            </a:xfrm>
            <a:custGeom>
              <a:rect b="b" l="l" r="r" t="t"/>
              <a:pathLst>
                <a:path extrusionOk="0" h="480903" w="609439">
                  <a:moveTo>
                    <a:pt x="0" y="0"/>
                  </a:moveTo>
                  <a:lnTo>
                    <a:pt x="609439" y="0"/>
                  </a:lnTo>
                  <a:lnTo>
                    <a:pt x="609439" y="480903"/>
                  </a:lnTo>
                  <a:lnTo>
                    <a:pt x="0" y="48090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8" name="Google Shape;168;p15"/>
            <p:cNvSpPr/>
            <p:nvPr/>
          </p:nvSpPr>
          <p:spPr>
            <a:xfrm>
              <a:off x="2006631" y="6461653"/>
              <a:ext cx="480903" cy="480903"/>
            </a:xfrm>
            <a:custGeom>
              <a:rect b="b" l="l" r="r" t="t"/>
              <a:pathLst>
                <a:path extrusionOk="0" h="480903" w="480903">
                  <a:moveTo>
                    <a:pt x="0" y="0"/>
                  </a:moveTo>
                  <a:lnTo>
                    <a:pt x="480903" y="0"/>
                  </a:lnTo>
                  <a:lnTo>
                    <a:pt x="480903" y="480903"/>
                  </a:lnTo>
                  <a:lnTo>
                    <a:pt x="0" y="48090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9" name="Google Shape;169;p15"/>
            <p:cNvSpPr/>
            <p:nvPr/>
          </p:nvSpPr>
          <p:spPr>
            <a:xfrm>
              <a:off x="1219362" y="6461653"/>
              <a:ext cx="480903" cy="480903"/>
            </a:xfrm>
            <a:custGeom>
              <a:rect b="b" l="l" r="r" t="t"/>
              <a:pathLst>
                <a:path extrusionOk="0" h="480903" w="480903">
                  <a:moveTo>
                    <a:pt x="0" y="0"/>
                  </a:moveTo>
                  <a:lnTo>
                    <a:pt x="480903" y="0"/>
                  </a:lnTo>
                  <a:lnTo>
                    <a:pt x="480903" y="480903"/>
                  </a:lnTo>
                  <a:lnTo>
                    <a:pt x="0" y="48090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0" name="Google Shape;170;p15"/>
            <p:cNvSpPr/>
            <p:nvPr/>
          </p:nvSpPr>
          <p:spPr>
            <a:xfrm>
              <a:off x="1888385" y="7491367"/>
              <a:ext cx="476072" cy="544365"/>
            </a:xfrm>
            <a:custGeom>
              <a:rect b="b" l="l" r="r" t="t"/>
              <a:pathLst>
                <a:path extrusionOk="0" h="544365" w="476072">
                  <a:moveTo>
                    <a:pt x="0" y="0"/>
                  </a:moveTo>
                  <a:lnTo>
                    <a:pt x="476071" y="0"/>
                  </a:lnTo>
                  <a:lnTo>
                    <a:pt x="476071" y="544365"/>
                  </a:lnTo>
                  <a:lnTo>
                    <a:pt x="0" y="54436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1" name="Google Shape;171;p15"/>
            <p:cNvSpPr/>
            <p:nvPr/>
          </p:nvSpPr>
          <p:spPr>
            <a:xfrm>
              <a:off x="945990" y="7562945"/>
              <a:ext cx="573154" cy="401208"/>
            </a:xfrm>
            <a:custGeom>
              <a:rect b="b" l="l" r="r" t="t"/>
              <a:pathLst>
                <a:path extrusionOk="0" h="401208" w="573154">
                  <a:moveTo>
                    <a:pt x="0" y="0"/>
                  </a:moveTo>
                  <a:lnTo>
                    <a:pt x="573154" y="0"/>
                  </a:lnTo>
                  <a:lnTo>
                    <a:pt x="573154" y="401208"/>
                  </a:lnTo>
                  <a:lnTo>
                    <a:pt x="0" y="4012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2" name="Google Shape;172;p15"/>
            <p:cNvSpPr/>
            <p:nvPr/>
          </p:nvSpPr>
          <p:spPr>
            <a:xfrm>
              <a:off x="81353" y="7562945"/>
              <a:ext cx="490365" cy="401208"/>
            </a:xfrm>
            <a:custGeom>
              <a:rect b="b" l="l" r="r" t="t"/>
              <a:pathLst>
                <a:path extrusionOk="0" h="401208" w="490365">
                  <a:moveTo>
                    <a:pt x="0" y="0"/>
                  </a:moveTo>
                  <a:lnTo>
                    <a:pt x="490365" y="0"/>
                  </a:lnTo>
                  <a:lnTo>
                    <a:pt x="490365" y="401208"/>
                  </a:lnTo>
                  <a:lnTo>
                    <a:pt x="0" y="4012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3" name="Google Shape;173;p15"/>
            <p:cNvSpPr/>
            <p:nvPr/>
          </p:nvSpPr>
          <p:spPr>
            <a:xfrm>
              <a:off x="898445" y="39641"/>
              <a:ext cx="561340" cy="561340"/>
            </a:xfrm>
            <a:custGeom>
              <a:rect b="b" l="l" r="r" t="t"/>
              <a:pathLst>
                <a:path extrusionOk="0" h="561340" w="561340">
                  <a:moveTo>
                    <a:pt x="0" y="0"/>
                  </a:moveTo>
                  <a:lnTo>
                    <a:pt x="561340" y="0"/>
                  </a:lnTo>
                  <a:lnTo>
                    <a:pt x="561340" y="561340"/>
                  </a:lnTo>
                  <a:lnTo>
                    <a:pt x="0" y="56134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4" name="Google Shape;174;p15"/>
            <p:cNvSpPr/>
            <p:nvPr/>
          </p:nvSpPr>
          <p:spPr>
            <a:xfrm>
              <a:off x="29105" y="39641"/>
              <a:ext cx="561340" cy="561340"/>
            </a:xfrm>
            <a:custGeom>
              <a:rect b="b" l="l" r="r" t="t"/>
              <a:pathLst>
                <a:path extrusionOk="0" h="561340" w="561340">
                  <a:moveTo>
                    <a:pt x="0" y="0"/>
                  </a:moveTo>
                  <a:lnTo>
                    <a:pt x="561340" y="0"/>
                  </a:lnTo>
                  <a:lnTo>
                    <a:pt x="561340" y="561340"/>
                  </a:lnTo>
                  <a:lnTo>
                    <a:pt x="0" y="56134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5" name="Google Shape;175;p15"/>
            <p:cNvSpPr/>
            <p:nvPr/>
          </p:nvSpPr>
          <p:spPr>
            <a:xfrm>
              <a:off x="3562455" y="22994"/>
              <a:ext cx="622949" cy="594633"/>
            </a:xfrm>
            <a:custGeom>
              <a:rect b="b" l="l" r="r" t="t"/>
              <a:pathLst>
                <a:path extrusionOk="0" h="594633" w="622949">
                  <a:moveTo>
                    <a:pt x="0" y="0"/>
                  </a:moveTo>
                  <a:lnTo>
                    <a:pt x="622949" y="0"/>
                  </a:lnTo>
                  <a:lnTo>
                    <a:pt x="622949" y="594634"/>
                  </a:lnTo>
                  <a:lnTo>
                    <a:pt x="0" y="59463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6" name="Google Shape;176;p15"/>
            <p:cNvSpPr/>
            <p:nvPr/>
          </p:nvSpPr>
          <p:spPr>
            <a:xfrm>
              <a:off x="1780481" y="6173"/>
              <a:ext cx="623707" cy="628276"/>
            </a:xfrm>
            <a:custGeom>
              <a:rect b="b" l="l" r="r" t="t"/>
              <a:pathLst>
                <a:path extrusionOk="0" h="628276" w="623707">
                  <a:moveTo>
                    <a:pt x="0" y="0"/>
                  </a:moveTo>
                  <a:lnTo>
                    <a:pt x="623707" y="0"/>
                  </a:lnTo>
                  <a:lnTo>
                    <a:pt x="623707" y="628276"/>
                  </a:lnTo>
                  <a:lnTo>
                    <a:pt x="0" y="62827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7" name="Google Shape;177;p15"/>
            <p:cNvSpPr/>
            <p:nvPr/>
          </p:nvSpPr>
          <p:spPr>
            <a:xfrm>
              <a:off x="2718535" y="0"/>
              <a:ext cx="520248" cy="634449"/>
            </a:xfrm>
            <a:custGeom>
              <a:rect b="b" l="l" r="r" t="t"/>
              <a:pathLst>
                <a:path extrusionOk="0" h="634449" w="520248">
                  <a:moveTo>
                    <a:pt x="0" y="0"/>
                  </a:moveTo>
                  <a:lnTo>
                    <a:pt x="520249" y="0"/>
                  </a:lnTo>
                  <a:lnTo>
                    <a:pt x="520249" y="634449"/>
                  </a:lnTo>
                  <a:lnTo>
                    <a:pt x="0" y="6344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8" name="Google Shape;178;p15"/>
            <p:cNvSpPr/>
            <p:nvPr/>
          </p:nvSpPr>
          <p:spPr>
            <a:xfrm>
              <a:off x="2203568" y="1160805"/>
              <a:ext cx="628276" cy="628276"/>
            </a:xfrm>
            <a:custGeom>
              <a:rect b="b" l="l" r="r" t="t"/>
              <a:pathLst>
                <a:path extrusionOk="0" h="628276" w="628276">
                  <a:moveTo>
                    <a:pt x="0" y="0"/>
                  </a:moveTo>
                  <a:lnTo>
                    <a:pt x="628276" y="0"/>
                  </a:lnTo>
                  <a:lnTo>
                    <a:pt x="628276" y="628277"/>
                  </a:lnTo>
                  <a:lnTo>
                    <a:pt x="0" y="62827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9" name="Google Shape;179;p15"/>
            <p:cNvSpPr/>
            <p:nvPr/>
          </p:nvSpPr>
          <p:spPr>
            <a:xfrm>
              <a:off x="29105" y="1160805"/>
              <a:ext cx="730554" cy="628276"/>
            </a:xfrm>
            <a:custGeom>
              <a:rect b="b" l="l" r="r" t="t"/>
              <a:pathLst>
                <a:path extrusionOk="0" h="628276" w="730554">
                  <a:moveTo>
                    <a:pt x="0" y="0"/>
                  </a:moveTo>
                  <a:lnTo>
                    <a:pt x="730554" y="0"/>
                  </a:lnTo>
                  <a:lnTo>
                    <a:pt x="730554" y="628277"/>
                  </a:lnTo>
                  <a:lnTo>
                    <a:pt x="0" y="62827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0" name="Google Shape;180;p15"/>
            <p:cNvSpPr/>
            <p:nvPr/>
          </p:nvSpPr>
          <p:spPr>
            <a:xfrm>
              <a:off x="3167556" y="1160805"/>
              <a:ext cx="627134" cy="628276"/>
            </a:xfrm>
            <a:custGeom>
              <a:rect b="b" l="l" r="r" t="t"/>
              <a:pathLst>
                <a:path extrusionOk="0" h="628276" w="627134">
                  <a:moveTo>
                    <a:pt x="0" y="0"/>
                  </a:moveTo>
                  <a:lnTo>
                    <a:pt x="627134" y="0"/>
                  </a:lnTo>
                  <a:lnTo>
                    <a:pt x="627134" y="628277"/>
                  </a:lnTo>
                  <a:lnTo>
                    <a:pt x="0" y="62827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1" name="Google Shape;181;p15"/>
            <p:cNvSpPr/>
            <p:nvPr/>
          </p:nvSpPr>
          <p:spPr>
            <a:xfrm>
              <a:off x="1167475" y="1160805"/>
              <a:ext cx="628276" cy="628276"/>
            </a:xfrm>
            <a:custGeom>
              <a:rect b="b" l="l" r="r" t="t"/>
              <a:pathLst>
                <a:path extrusionOk="0" h="628276" w="628276">
                  <a:moveTo>
                    <a:pt x="0" y="0"/>
                  </a:moveTo>
                  <a:lnTo>
                    <a:pt x="628277" y="0"/>
                  </a:lnTo>
                  <a:lnTo>
                    <a:pt x="628277" y="628277"/>
                  </a:lnTo>
                  <a:lnTo>
                    <a:pt x="0" y="62827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2" name="Google Shape;182;p15"/>
            <p:cNvSpPr/>
            <p:nvPr/>
          </p:nvSpPr>
          <p:spPr>
            <a:xfrm>
              <a:off x="3552100" y="2358244"/>
              <a:ext cx="710121" cy="427364"/>
            </a:xfrm>
            <a:custGeom>
              <a:rect b="b" l="l" r="r" t="t"/>
              <a:pathLst>
                <a:path extrusionOk="0" h="427364" w="710121">
                  <a:moveTo>
                    <a:pt x="0" y="0"/>
                  </a:moveTo>
                  <a:lnTo>
                    <a:pt x="710121" y="0"/>
                  </a:lnTo>
                  <a:lnTo>
                    <a:pt x="710121" y="427364"/>
                  </a:lnTo>
                  <a:lnTo>
                    <a:pt x="0" y="42736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3" name="Google Shape;183;p15"/>
            <p:cNvSpPr/>
            <p:nvPr/>
          </p:nvSpPr>
          <p:spPr>
            <a:xfrm>
              <a:off x="1880144" y="2292962"/>
              <a:ext cx="584328" cy="622830"/>
            </a:xfrm>
            <a:custGeom>
              <a:rect b="b" l="l" r="r" t="t"/>
              <a:pathLst>
                <a:path extrusionOk="0" h="622830" w="584328">
                  <a:moveTo>
                    <a:pt x="0" y="0"/>
                  </a:moveTo>
                  <a:lnTo>
                    <a:pt x="584328" y="0"/>
                  </a:lnTo>
                  <a:lnTo>
                    <a:pt x="584328" y="622830"/>
                  </a:lnTo>
                  <a:lnTo>
                    <a:pt x="0" y="62283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4" name="Google Shape;184;p15"/>
            <p:cNvSpPr/>
            <p:nvPr/>
          </p:nvSpPr>
          <p:spPr>
            <a:xfrm>
              <a:off x="2809722" y="2300258"/>
              <a:ext cx="397129" cy="543335"/>
            </a:xfrm>
            <a:custGeom>
              <a:rect b="b" l="l" r="r" t="t"/>
              <a:pathLst>
                <a:path extrusionOk="0" h="543335" w="397129">
                  <a:moveTo>
                    <a:pt x="0" y="0"/>
                  </a:moveTo>
                  <a:lnTo>
                    <a:pt x="397128" y="0"/>
                  </a:lnTo>
                  <a:lnTo>
                    <a:pt x="397128" y="543335"/>
                  </a:lnTo>
                  <a:lnTo>
                    <a:pt x="0" y="543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5" name="Google Shape;185;p15"/>
            <p:cNvSpPr/>
            <p:nvPr/>
          </p:nvSpPr>
          <p:spPr>
            <a:xfrm>
              <a:off x="1079016" y="2292962"/>
              <a:ext cx="454100" cy="622830"/>
            </a:xfrm>
            <a:custGeom>
              <a:rect b="b" l="l" r="r" t="t"/>
              <a:pathLst>
                <a:path extrusionOk="0" h="622830" w="454100">
                  <a:moveTo>
                    <a:pt x="0" y="0"/>
                  </a:moveTo>
                  <a:lnTo>
                    <a:pt x="454100" y="0"/>
                  </a:lnTo>
                  <a:lnTo>
                    <a:pt x="454100" y="622830"/>
                  </a:lnTo>
                  <a:lnTo>
                    <a:pt x="0" y="62283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6" name="Google Shape;186;p15"/>
            <p:cNvSpPr/>
            <p:nvPr/>
          </p:nvSpPr>
          <p:spPr>
            <a:xfrm>
              <a:off x="29105" y="2257788"/>
              <a:ext cx="703772" cy="628276"/>
            </a:xfrm>
            <a:custGeom>
              <a:rect b="b" l="l" r="r" t="t"/>
              <a:pathLst>
                <a:path extrusionOk="0" h="628276" w="703772">
                  <a:moveTo>
                    <a:pt x="0" y="0"/>
                  </a:moveTo>
                  <a:lnTo>
                    <a:pt x="703772" y="0"/>
                  </a:lnTo>
                  <a:lnTo>
                    <a:pt x="703772" y="628276"/>
                  </a:lnTo>
                  <a:lnTo>
                    <a:pt x="0" y="62827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7" name="Google Shape;187;p15"/>
            <p:cNvSpPr/>
            <p:nvPr/>
          </p:nvSpPr>
          <p:spPr>
            <a:xfrm>
              <a:off x="2760797" y="3496104"/>
              <a:ext cx="309754" cy="615036"/>
            </a:xfrm>
            <a:custGeom>
              <a:rect b="b" l="l" r="r" t="t"/>
              <a:pathLst>
                <a:path extrusionOk="0" h="615036" w="309754">
                  <a:moveTo>
                    <a:pt x="0" y="0"/>
                  </a:moveTo>
                  <a:lnTo>
                    <a:pt x="309754" y="0"/>
                  </a:lnTo>
                  <a:lnTo>
                    <a:pt x="309754" y="615036"/>
                  </a:lnTo>
                  <a:lnTo>
                    <a:pt x="0" y="6150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8" name="Google Shape;188;p15"/>
            <p:cNvSpPr/>
            <p:nvPr/>
          </p:nvSpPr>
          <p:spPr>
            <a:xfrm>
              <a:off x="3487728" y="3576975"/>
              <a:ext cx="453294" cy="453294"/>
            </a:xfrm>
            <a:custGeom>
              <a:rect b="b" l="l" r="r" t="t"/>
              <a:pathLst>
                <a:path extrusionOk="0" h="453294" w="453294">
                  <a:moveTo>
                    <a:pt x="0" y="0"/>
                  </a:moveTo>
                  <a:lnTo>
                    <a:pt x="453293" y="0"/>
                  </a:lnTo>
                  <a:lnTo>
                    <a:pt x="453293" y="453294"/>
                  </a:lnTo>
                  <a:lnTo>
                    <a:pt x="0" y="4532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9" name="Google Shape;189;p15"/>
            <p:cNvSpPr/>
            <p:nvPr/>
          </p:nvSpPr>
          <p:spPr>
            <a:xfrm>
              <a:off x="24545" y="3440859"/>
              <a:ext cx="390465" cy="725526"/>
            </a:xfrm>
            <a:custGeom>
              <a:rect b="b" l="l" r="r" t="t"/>
              <a:pathLst>
                <a:path extrusionOk="0" h="725526" w="390465">
                  <a:moveTo>
                    <a:pt x="0" y="0"/>
                  </a:moveTo>
                  <a:lnTo>
                    <a:pt x="390466" y="0"/>
                  </a:lnTo>
                  <a:lnTo>
                    <a:pt x="390466" y="725526"/>
                  </a:lnTo>
                  <a:lnTo>
                    <a:pt x="0" y="7255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0" name="Google Shape;190;p15"/>
            <p:cNvSpPr/>
            <p:nvPr/>
          </p:nvSpPr>
          <p:spPr>
            <a:xfrm>
              <a:off x="833324" y="3440859"/>
              <a:ext cx="561953" cy="725526"/>
            </a:xfrm>
            <a:custGeom>
              <a:rect b="b" l="l" r="r" t="t"/>
              <a:pathLst>
                <a:path extrusionOk="0" h="725526" w="561953">
                  <a:moveTo>
                    <a:pt x="0" y="0"/>
                  </a:moveTo>
                  <a:lnTo>
                    <a:pt x="561953" y="0"/>
                  </a:lnTo>
                  <a:lnTo>
                    <a:pt x="561953" y="725526"/>
                  </a:lnTo>
                  <a:lnTo>
                    <a:pt x="0" y="7255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1" name="Google Shape;191;p15"/>
            <p:cNvSpPr/>
            <p:nvPr/>
          </p:nvSpPr>
          <p:spPr>
            <a:xfrm>
              <a:off x="1812453" y="3496104"/>
              <a:ext cx="531167" cy="615036"/>
            </a:xfrm>
            <a:custGeom>
              <a:rect b="b" l="l" r="r" t="t"/>
              <a:pathLst>
                <a:path extrusionOk="0" h="615036" w="531167">
                  <a:moveTo>
                    <a:pt x="0" y="0"/>
                  </a:moveTo>
                  <a:lnTo>
                    <a:pt x="531168" y="0"/>
                  </a:lnTo>
                  <a:lnTo>
                    <a:pt x="531168" y="615036"/>
                  </a:lnTo>
                  <a:lnTo>
                    <a:pt x="0" y="6150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192" name="Google Shape;192;p15"/>
          <p:cNvGrpSpPr/>
          <p:nvPr/>
        </p:nvGrpSpPr>
        <p:grpSpPr>
          <a:xfrm>
            <a:off x="2226835" y="7924335"/>
            <a:ext cx="595744" cy="616688"/>
            <a:chOff x="0" y="-28575"/>
            <a:chExt cx="812800" cy="841375"/>
          </a:xfrm>
        </p:grpSpPr>
        <p:sp>
          <p:nvSpPr>
            <p:cNvPr id="193" name="Google Shape;193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" name="Google Shape;195;p15"/>
          <p:cNvSpPr txBox="1"/>
          <p:nvPr/>
        </p:nvSpPr>
        <p:spPr>
          <a:xfrm>
            <a:off x="1954531" y="8635089"/>
            <a:ext cx="1140351" cy="145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26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#FFFFFF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16"/>
          <p:cNvGrpSpPr/>
          <p:nvPr/>
        </p:nvGrpSpPr>
        <p:grpSpPr>
          <a:xfrm>
            <a:off x="791050" y="2819900"/>
            <a:ext cx="5977899" cy="2479089"/>
            <a:chOff x="0" y="-28575"/>
            <a:chExt cx="1658589" cy="687832"/>
          </a:xfrm>
        </p:grpSpPr>
        <p:sp>
          <p:nvSpPr>
            <p:cNvPr id="201" name="Google Shape;201;p16"/>
            <p:cNvSpPr/>
            <p:nvPr/>
          </p:nvSpPr>
          <p:spPr>
            <a:xfrm>
              <a:off x="0" y="0"/>
              <a:ext cx="1658589" cy="659257"/>
            </a:xfrm>
            <a:custGeom>
              <a:rect b="b" l="l" r="r" t="t"/>
              <a:pathLst>
                <a:path extrusionOk="0" h="659257" w="1658589">
                  <a:moveTo>
                    <a:pt x="31082" y="0"/>
                  </a:moveTo>
                  <a:lnTo>
                    <a:pt x="1627507" y="0"/>
                  </a:lnTo>
                  <a:cubicBezTo>
                    <a:pt x="1635751" y="0"/>
                    <a:pt x="1643656" y="3275"/>
                    <a:pt x="1649486" y="9104"/>
                  </a:cubicBezTo>
                  <a:cubicBezTo>
                    <a:pt x="1655314" y="14933"/>
                    <a:pt x="1658589" y="22839"/>
                    <a:pt x="1658589" y="31082"/>
                  </a:cubicBezTo>
                  <a:lnTo>
                    <a:pt x="1658589" y="628175"/>
                  </a:lnTo>
                  <a:cubicBezTo>
                    <a:pt x="1658589" y="636419"/>
                    <a:pt x="1655314" y="644324"/>
                    <a:pt x="1649486" y="650153"/>
                  </a:cubicBezTo>
                  <a:cubicBezTo>
                    <a:pt x="1643656" y="655982"/>
                    <a:pt x="1635751" y="659257"/>
                    <a:pt x="1627507" y="659257"/>
                  </a:cubicBezTo>
                  <a:lnTo>
                    <a:pt x="31082" y="659257"/>
                  </a:lnTo>
                  <a:cubicBezTo>
                    <a:pt x="22839" y="659257"/>
                    <a:pt x="14933" y="655982"/>
                    <a:pt x="9104" y="650153"/>
                  </a:cubicBezTo>
                  <a:cubicBezTo>
                    <a:pt x="3275" y="644324"/>
                    <a:pt x="0" y="636419"/>
                    <a:pt x="0" y="628175"/>
                  </a:cubicBezTo>
                  <a:lnTo>
                    <a:pt x="0" y="31082"/>
                  </a:lnTo>
                  <a:cubicBezTo>
                    <a:pt x="0" y="22839"/>
                    <a:pt x="3275" y="14933"/>
                    <a:pt x="9104" y="9104"/>
                  </a:cubicBezTo>
                  <a:cubicBezTo>
                    <a:pt x="14933" y="3275"/>
                    <a:pt x="22839" y="0"/>
                    <a:pt x="3108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6"/>
            <p:cNvSpPr txBox="1"/>
            <p:nvPr/>
          </p:nvSpPr>
          <p:spPr>
            <a:xfrm>
              <a:off x="0" y="-28575"/>
              <a:ext cx="1658589" cy="687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300" lIns="33300" spcFirstLastPara="1" rIns="33300" wrap="square" tIns="333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3" name="Google Shape;203;p16"/>
          <p:cNvGrpSpPr/>
          <p:nvPr/>
        </p:nvGrpSpPr>
        <p:grpSpPr>
          <a:xfrm>
            <a:off x="791050" y="5738499"/>
            <a:ext cx="5977899" cy="2479089"/>
            <a:chOff x="0" y="-28575"/>
            <a:chExt cx="1658589" cy="687832"/>
          </a:xfrm>
        </p:grpSpPr>
        <p:sp>
          <p:nvSpPr>
            <p:cNvPr id="204" name="Google Shape;204;p16"/>
            <p:cNvSpPr/>
            <p:nvPr/>
          </p:nvSpPr>
          <p:spPr>
            <a:xfrm>
              <a:off x="0" y="0"/>
              <a:ext cx="1658589" cy="659257"/>
            </a:xfrm>
            <a:custGeom>
              <a:rect b="b" l="l" r="r" t="t"/>
              <a:pathLst>
                <a:path extrusionOk="0" h="659257" w="1658589">
                  <a:moveTo>
                    <a:pt x="31082" y="0"/>
                  </a:moveTo>
                  <a:lnTo>
                    <a:pt x="1627507" y="0"/>
                  </a:lnTo>
                  <a:cubicBezTo>
                    <a:pt x="1635751" y="0"/>
                    <a:pt x="1643656" y="3275"/>
                    <a:pt x="1649486" y="9104"/>
                  </a:cubicBezTo>
                  <a:cubicBezTo>
                    <a:pt x="1655314" y="14933"/>
                    <a:pt x="1658589" y="22839"/>
                    <a:pt x="1658589" y="31082"/>
                  </a:cubicBezTo>
                  <a:lnTo>
                    <a:pt x="1658589" y="628175"/>
                  </a:lnTo>
                  <a:cubicBezTo>
                    <a:pt x="1658589" y="636419"/>
                    <a:pt x="1655314" y="644324"/>
                    <a:pt x="1649486" y="650153"/>
                  </a:cubicBezTo>
                  <a:cubicBezTo>
                    <a:pt x="1643656" y="655982"/>
                    <a:pt x="1635751" y="659257"/>
                    <a:pt x="1627507" y="659257"/>
                  </a:cubicBezTo>
                  <a:lnTo>
                    <a:pt x="31082" y="659257"/>
                  </a:lnTo>
                  <a:cubicBezTo>
                    <a:pt x="22839" y="659257"/>
                    <a:pt x="14933" y="655982"/>
                    <a:pt x="9104" y="650153"/>
                  </a:cubicBezTo>
                  <a:cubicBezTo>
                    <a:pt x="3275" y="644324"/>
                    <a:pt x="0" y="636419"/>
                    <a:pt x="0" y="628175"/>
                  </a:cubicBezTo>
                  <a:lnTo>
                    <a:pt x="0" y="31082"/>
                  </a:lnTo>
                  <a:cubicBezTo>
                    <a:pt x="0" y="22839"/>
                    <a:pt x="3275" y="14933"/>
                    <a:pt x="9104" y="9104"/>
                  </a:cubicBezTo>
                  <a:cubicBezTo>
                    <a:pt x="14933" y="3275"/>
                    <a:pt x="22839" y="0"/>
                    <a:pt x="3108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6"/>
            <p:cNvSpPr txBox="1"/>
            <p:nvPr/>
          </p:nvSpPr>
          <p:spPr>
            <a:xfrm>
              <a:off x="0" y="-28575"/>
              <a:ext cx="1658589" cy="687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300" lIns="33300" spcFirstLastPara="1" rIns="33300" wrap="square" tIns="333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6" name="Google Shape;206;p16"/>
          <p:cNvSpPr txBox="1"/>
          <p:nvPr/>
        </p:nvSpPr>
        <p:spPr>
          <a:xfrm>
            <a:off x="970136" y="1869267"/>
            <a:ext cx="5619728" cy="5478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207" name="Google Shape;207;p16"/>
          <p:cNvSpPr txBox="1"/>
          <p:nvPr/>
        </p:nvSpPr>
        <p:spPr>
          <a:xfrm>
            <a:off x="2445866" y="8760514"/>
            <a:ext cx="2668269" cy="2716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Happy designing!</a:t>
            </a:r>
            <a:endParaRPr/>
          </a:p>
        </p:txBody>
      </p:sp>
      <p:sp>
        <p:nvSpPr>
          <p:cNvPr id="208" name="Google Shape;208;p16"/>
          <p:cNvSpPr txBox="1"/>
          <p:nvPr/>
        </p:nvSpPr>
        <p:spPr>
          <a:xfrm>
            <a:off x="-903625" y="4677006"/>
            <a:ext cx="9367250" cy="2716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for the presentation template</a:t>
            </a:r>
            <a:endParaRPr/>
          </a:p>
        </p:txBody>
      </p:sp>
      <p:sp>
        <p:nvSpPr>
          <p:cNvPr id="209" name="Google Shape;209;p16"/>
          <p:cNvSpPr txBox="1"/>
          <p:nvPr/>
        </p:nvSpPr>
        <p:spPr>
          <a:xfrm>
            <a:off x="-903625" y="7439096"/>
            <a:ext cx="9367250" cy="2716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for the photos</a:t>
            </a:r>
            <a:endParaRPr/>
          </a:p>
        </p:txBody>
      </p:sp>
      <p:sp>
        <p:nvSpPr>
          <p:cNvPr id="210" name="Google Shape;210;p16"/>
          <p:cNvSpPr txBox="1"/>
          <p:nvPr/>
        </p:nvSpPr>
        <p:spPr>
          <a:xfrm>
            <a:off x="317556" y="860775"/>
            <a:ext cx="6924888" cy="6846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203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Credits</a:t>
            </a:r>
            <a:endParaRPr/>
          </a:p>
        </p:txBody>
      </p:sp>
      <p:sp>
        <p:nvSpPr>
          <p:cNvPr id="211" name="Google Shape;211;p16"/>
          <p:cNvSpPr txBox="1"/>
          <p:nvPr/>
        </p:nvSpPr>
        <p:spPr>
          <a:xfrm>
            <a:off x="970136" y="6520036"/>
            <a:ext cx="5619728" cy="6488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92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Pexels, Pixabay</a:t>
            </a:r>
            <a:endParaRPr/>
          </a:p>
        </p:txBody>
      </p:sp>
      <p:pic>
        <p:nvPicPr>
          <p:cNvPr id="212" name="Google Shape;21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6243" y="3332675"/>
            <a:ext cx="4541857" cy="114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