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Vidaloka"/>
      <p:regular r:id="rId33"/>
    </p:embeddedFont>
    <p:embeddedFont>
      <p:font typeface="Nunito Light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5C3A37B-FD83-4673-995E-F5A1D5497F1A}">
  <a:tblStyle styleId="{E5C3A37B-FD83-4673-995E-F5A1D5497F1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Vidaloka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NunitoLight-bold.fntdata"/><Relationship Id="rId12" Type="http://schemas.openxmlformats.org/officeDocument/2006/relationships/slide" Target="slides/slide6.xml"/><Relationship Id="rId34" Type="http://schemas.openxmlformats.org/officeDocument/2006/relationships/font" Target="fonts/NunitoLight-regular.fntdata"/><Relationship Id="rId15" Type="http://schemas.openxmlformats.org/officeDocument/2006/relationships/slide" Target="slides/slide9.xml"/><Relationship Id="rId37" Type="http://schemas.openxmlformats.org/officeDocument/2006/relationships/font" Target="fonts/NunitoLight-boldItalic.fntdata"/><Relationship Id="rId14" Type="http://schemas.openxmlformats.org/officeDocument/2006/relationships/slide" Target="slides/slide8.xml"/><Relationship Id="rId36" Type="http://schemas.openxmlformats.org/officeDocument/2006/relationships/font" Target="fonts/NunitoLight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f66713a3c2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f66713a3c2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f66713a3c2_2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1f66713a3c2_2_1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66713a3c2_2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1f66713a3c2_2_1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f66713a3c2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1f66713a3c2_2_1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66713a3c2_2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1f66713a3c2_2_2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f66713a3c2_2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1f66713a3c2_2_2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f66713a3c2_2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1f66713a3c2_2_2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f66713a3c2_2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1f66713a3c2_2_2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f66713a3c2_2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1f66713a3c2_2_2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f66713a3c2_2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1f66713a3c2_2_2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f66713a3c2_2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1f66713a3c2_2_2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f66713a3c2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1f66713a3c2_2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f66713a3c2_2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1f66713a3c2_2_2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f66713a3c2_2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1f66713a3c2_2_3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f66713a3c2_2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1f66713a3c2_2_3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f66713a3c2_2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1f66713a3c2_2_3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f66713a3c2_2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1f66713a3c2_2_3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f66713a3c2_2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1f66713a3c2_2_3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f66713a3c2_2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1f66713a3c2_2_3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f66713a3c2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1f66713a3c2_2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f66713a3c2_2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1f66713a3c2_2_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f66713a3c2_2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1f66713a3c2_2_1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f66713a3c2_2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1f66713a3c2_2_1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f66713a3c2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1f66713a3c2_2_1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f66713a3c2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f66713a3c2_2_1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f66713a3c2_2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1f66713a3c2_2_1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Relationship Id="rId5" Type="http://schemas.openxmlformats.org/officeDocument/2006/relationships/image" Target="../media/image27.jpg"/><Relationship Id="rId6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jp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23.jpg"/><Relationship Id="rId5" Type="http://schemas.openxmlformats.org/officeDocument/2006/relationships/image" Target="../media/image20.jpg"/><Relationship Id="rId6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Relationship Id="rId4" Type="http://schemas.openxmlformats.org/officeDocument/2006/relationships/image" Target="../media/image16.jpg"/><Relationship Id="rId5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jpg"/><Relationship Id="rId4" Type="http://schemas.openxmlformats.org/officeDocument/2006/relationships/image" Target="../media/image32.jpg"/><Relationship Id="rId5" Type="http://schemas.openxmlformats.org/officeDocument/2006/relationships/image" Target="../media/image38.png"/><Relationship Id="rId6" Type="http://schemas.openxmlformats.org/officeDocument/2006/relationships/image" Target="../media/image31.jpg"/><Relationship Id="rId7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jp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jpg"/><Relationship Id="rId4" Type="http://schemas.openxmlformats.org/officeDocument/2006/relationships/image" Target="../media/image36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Relationship Id="rId4" Type="http://schemas.openxmlformats.org/officeDocument/2006/relationships/image" Target="../media/image37.jpg"/><Relationship Id="rId5" Type="http://schemas.openxmlformats.org/officeDocument/2006/relationships/image" Target="../media/image50.jpg"/><Relationship Id="rId6" Type="http://schemas.openxmlformats.org/officeDocument/2006/relationships/image" Target="../media/image4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jpg"/><Relationship Id="rId4" Type="http://schemas.openxmlformats.org/officeDocument/2006/relationships/image" Target="../media/image5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jp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jpg"/><Relationship Id="rId4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30.jp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4.jpg"/><Relationship Id="rId5" Type="http://schemas.openxmlformats.org/officeDocument/2006/relationships/image" Target="../media/image7.jpg"/><Relationship Id="rId6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18040" l="145" r="29564" t="2261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2289" y="-809625"/>
            <a:ext cx="3580917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31911" y="3600450"/>
            <a:ext cx="3580918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/>
        </p:nvSpPr>
        <p:spPr>
          <a:xfrm>
            <a:off x="2253778" y="2256304"/>
            <a:ext cx="4636443" cy="1220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Pretty Aesthetic</a:t>
            </a:r>
            <a:endParaRPr sz="700"/>
          </a:p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Shadow </a:t>
            </a:r>
            <a:endParaRPr sz="700"/>
          </a:p>
        </p:txBody>
      </p:sp>
      <p:sp>
        <p:nvSpPr>
          <p:cNvPr id="133" name="Google Shape;133;p25"/>
          <p:cNvSpPr txBox="1"/>
          <p:nvPr/>
        </p:nvSpPr>
        <p:spPr>
          <a:xfrm>
            <a:off x="3444246" y="1580990"/>
            <a:ext cx="2255509" cy="352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4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34"/>
          <p:cNvGrpSpPr/>
          <p:nvPr/>
        </p:nvGrpSpPr>
        <p:grpSpPr>
          <a:xfrm>
            <a:off x="649091" y="1800014"/>
            <a:ext cx="1700176" cy="2906661"/>
            <a:chOff x="0" y="-38100"/>
            <a:chExt cx="895566" cy="1531081"/>
          </a:xfrm>
        </p:grpSpPr>
        <p:sp>
          <p:nvSpPr>
            <p:cNvPr id="227" name="Google Shape;227;p34"/>
            <p:cNvSpPr/>
            <p:nvPr/>
          </p:nvSpPr>
          <p:spPr>
            <a:xfrm>
              <a:off x="0" y="0"/>
              <a:ext cx="895566" cy="1492981"/>
            </a:xfrm>
            <a:custGeom>
              <a:rect b="b" l="l" r="r" t="t"/>
              <a:pathLst>
                <a:path extrusionOk="0" h="1492981" w="895566">
                  <a:moveTo>
                    <a:pt x="0" y="0"/>
                  </a:moveTo>
                  <a:lnTo>
                    <a:pt x="895566" y="0"/>
                  </a:lnTo>
                  <a:lnTo>
                    <a:pt x="895566" y="1492981"/>
                  </a:lnTo>
                  <a:lnTo>
                    <a:pt x="0" y="1492981"/>
                  </a:lnTo>
                  <a:close/>
                </a:path>
              </a:pathLst>
            </a:custGeom>
            <a:solidFill>
              <a:srgbClr val="171715">
                <a:alpha val="64705"/>
              </a:srgbClr>
            </a:solidFill>
            <a:ln>
              <a:noFill/>
            </a:ln>
          </p:spPr>
        </p:sp>
        <p:sp>
          <p:nvSpPr>
            <p:cNvPr id="228" name="Google Shape;228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34"/>
          <p:cNvGrpSpPr/>
          <p:nvPr/>
        </p:nvGrpSpPr>
        <p:grpSpPr>
          <a:xfrm>
            <a:off x="3721912" y="1800014"/>
            <a:ext cx="1700175" cy="2906661"/>
            <a:chOff x="0" y="-38100"/>
            <a:chExt cx="895566" cy="1531081"/>
          </a:xfrm>
        </p:grpSpPr>
        <p:sp>
          <p:nvSpPr>
            <p:cNvPr id="230" name="Google Shape;230;p34"/>
            <p:cNvSpPr/>
            <p:nvPr/>
          </p:nvSpPr>
          <p:spPr>
            <a:xfrm>
              <a:off x="0" y="0"/>
              <a:ext cx="895566" cy="1492981"/>
            </a:xfrm>
            <a:custGeom>
              <a:rect b="b" l="l" r="r" t="t"/>
              <a:pathLst>
                <a:path extrusionOk="0" h="1492981" w="895566">
                  <a:moveTo>
                    <a:pt x="0" y="0"/>
                  </a:moveTo>
                  <a:lnTo>
                    <a:pt x="895566" y="0"/>
                  </a:lnTo>
                  <a:lnTo>
                    <a:pt x="895566" y="1492981"/>
                  </a:lnTo>
                  <a:lnTo>
                    <a:pt x="0" y="1492981"/>
                  </a:lnTo>
                  <a:close/>
                </a:path>
              </a:pathLst>
            </a:custGeom>
            <a:solidFill>
              <a:srgbClr val="171715">
                <a:alpha val="64705"/>
              </a:srgbClr>
            </a:solidFill>
            <a:ln>
              <a:noFill/>
            </a:ln>
          </p:spPr>
        </p:sp>
        <p:sp>
          <p:nvSpPr>
            <p:cNvPr id="231" name="Google Shape;231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34"/>
          <p:cNvGrpSpPr/>
          <p:nvPr/>
        </p:nvGrpSpPr>
        <p:grpSpPr>
          <a:xfrm>
            <a:off x="6794734" y="1800014"/>
            <a:ext cx="1700176" cy="2906661"/>
            <a:chOff x="0" y="-38100"/>
            <a:chExt cx="895566" cy="1531081"/>
          </a:xfrm>
        </p:grpSpPr>
        <p:sp>
          <p:nvSpPr>
            <p:cNvPr id="233" name="Google Shape;233;p34"/>
            <p:cNvSpPr/>
            <p:nvPr/>
          </p:nvSpPr>
          <p:spPr>
            <a:xfrm>
              <a:off x="0" y="0"/>
              <a:ext cx="895566" cy="1492981"/>
            </a:xfrm>
            <a:custGeom>
              <a:rect b="b" l="l" r="r" t="t"/>
              <a:pathLst>
                <a:path extrusionOk="0" h="1492981" w="895566">
                  <a:moveTo>
                    <a:pt x="0" y="0"/>
                  </a:moveTo>
                  <a:lnTo>
                    <a:pt x="895566" y="0"/>
                  </a:lnTo>
                  <a:lnTo>
                    <a:pt x="895566" y="1492981"/>
                  </a:lnTo>
                  <a:lnTo>
                    <a:pt x="0" y="1492981"/>
                  </a:lnTo>
                  <a:close/>
                </a:path>
              </a:pathLst>
            </a:custGeom>
            <a:solidFill>
              <a:srgbClr val="171715">
                <a:alpha val="64705"/>
              </a:srgbClr>
            </a:solidFill>
            <a:ln>
              <a:noFill/>
            </a:ln>
          </p:spPr>
        </p:sp>
        <p:sp>
          <p:nvSpPr>
            <p:cNvPr id="234" name="Google Shape;234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34"/>
          <p:cNvSpPr txBox="1"/>
          <p:nvPr/>
        </p:nvSpPr>
        <p:spPr>
          <a:xfrm>
            <a:off x="891747" y="1896919"/>
            <a:ext cx="1215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 Name</a:t>
            </a:r>
            <a:endParaRPr sz="700"/>
          </a:p>
        </p:txBody>
      </p:sp>
      <p:sp>
        <p:nvSpPr>
          <p:cNvPr id="236" name="Google Shape;236;p34"/>
          <p:cNvSpPr txBox="1"/>
          <p:nvPr/>
        </p:nvSpPr>
        <p:spPr>
          <a:xfrm>
            <a:off x="3964568" y="1896919"/>
            <a:ext cx="1215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 Name</a:t>
            </a:r>
            <a:endParaRPr sz="700"/>
          </a:p>
        </p:txBody>
      </p:sp>
      <p:sp>
        <p:nvSpPr>
          <p:cNvPr id="237" name="Google Shape;237;p34"/>
          <p:cNvSpPr txBox="1"/>
          <p:nvPr/>
        </p:nvSpPr>
        <p:spPr>
          <a:xfrm>
            <a:off x="7037390" y="1896919"/>
            <a:ext cx="1215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 Name</a:t>
            </a:r>
            <a:endParaRPr sz="700"/>
          </a:p>
        </p:txBody>
      </p:sp>
      <p:pic>
        <p:nvPicPr>
          <p:cNvPr id="238" name="Google Shape;238;p34"/>
          <p:cNvPicPr preferRelativeResize="0"/>
          <p:nvPr/>
        </p:nvPicPr>
        <p:blipFill rotWithShape="1">
          <a:blip r:embed="rId4">
            <a:alphaModFix/>
          </a:blip>
          <a:srcRect b="12726" l="0" r="0" t="12727"/>
          <a:stretch/>
        </p:blipFill>
        <p:spPr>
          <a:xfrm>
            <a:off x="514350" y="2187399"/>
            <a:ext cx="1969658" cy="220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4"/>
          <p:cNvPicPr preferRelativeResize="0"/>
          <p:nvPr/>
        </p:nvPicPr>
        <p:blipFill rotWithShape="1">
          <a:blip r:embed="rId5">
            <a:alphaModFix/>
          </a:blip>
          <a:srcRect b="12726" l="0" r="0" t="12727"/>
          <a:stretch/>
        </p:blipFill>
        <p:spPr>
          <a:xfrm>
            <a:off x="3587171" y="2187399"/>
            <a:ext cx="1969658" cy="220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4"/>
          <p:cNvPicPr preferRelativeResize="0"/>
          <p:nvPr/>
        </p:nvPicPr>
        <p:blipFill rotWithShape="1">
          <a:blip r:embed="rId6">
            <a:alphaModFix/>
          </a:blip>
          <a:srcRect b="12726" l="0" r="0" t="12727"/>
          <a:stretch/>
        </p:blipFill>
        <p:spPr>
          <a:xfrm>
            <a:off x="6659993" y="2187399"/>
            <a:ext cx="1969657" cy="220381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4"/>
          <p:cNvSpPr txBox="1"/>
          <p:nvPr/>
        </p:nvSpPr>
        <p:spPr>
          <a:xfrm>
            <a:off x="2981325" y="461962"/>
            <a:ext cx="3181350" cy="103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Team Members Page</a:t>
            </a:r>
            <a:endParaRPr sz="700"/>
          </a:p>
        </p:txBody>
      </p:sp>
      <p:sp>
        <p:nvSpPr>
          <p:cNvPr id="242" name="Google Shape;242;p34"/>
          <p:cNvSpPr txBox="1"/>
          <p:nvPr/>
        </p:nvSpPr>
        <p:spPr>
          <a:xfrm>
            <a:off x="825387" y="4448366"/>
            <a:ext cx="1347583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 sz="700"/>
          </a:p>
        </p:txBody>
      </p:sp>
      <p:sp>
        <p:nvSpPr>
          <p:cNvPr id="243" name="Google Shape;243;p34"/>
          <p:cNvSpPr txBox="1"/>
          <p:nvPr/>
        </p:nvSpPr>
        <p:spPr>
          <a:xfrm>
            <a:off x="3898209" y="4448366"/>
            <a:ext cx="1347583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 sz="700"/>
          </a:p>
        </p:txBody>
      </p:sp>
      <p:sp>
        <p:nvSpPr>
          <p:cNvPr id="244" name="Google Shape;244;p34"/>
          <p:cNvSpPr txBox="1"/>
          <p:nvPr/>
        </p:nvSpPr>
        <p:spPr>
          <a:xfrm>
            <a:off x="6971030" y="4448366"/>
            <a:ext cx="1347583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5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5"/>
          <p:cNvSpPr txBox="1"/>
          <p:nvPr/>
        </p:nvSpPr>
        <p:spPr>
          <a:xfrm>
            <a:off x="2820321" y="2851227"/>
            <a:ext cx="3503359" cy="596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Your Projects</a:t>
            </a:r>
            <a:endParaRPr sz="700"/>
          </a:p>
        </p:txBody>
      </p:sp>
      <p:sp>
        <p:nvSpPr>
          <p:cNvPr id="251" name="Google Shape;251;p35"/>
          <p:cNvSpPr txBox="1"/>
          <p:nvPr/>
        </p:nvSpPr>
        <p:spPr>
          <a:xfrm>
            <a:off x="3215266" y="3593396"/>
            <a:ext cx="2713468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252" name="Google Shape;252;p35"/>
          <p:cNvSpPr txBox="1"/>
          <p:nvPr/>
        </p:nvSpPr>
        <p:spPr>
          <a:xfrm>
            <a:off x="3886822" y="2445547"/>
            <a:ext cx="1370357" cy="352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02.</a:t>
            </a:r>
            <a:endParaRPr sz="700"/>
          </a:p>
        </p:txBody>
      </p:sp>
      <p:pic>
        <p:nvPicPr>
          <p:cNvPr id="253" name="Google Shape;25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4064897">
            <a:off x="3991602" y="1343017"/>
            <a:ext cx="1008269" cy="579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6"/>
          <p:cNvPicPr preferRelativeResize="0"/>
          <p:nvPr/>
        </p:nvPicPr>
        <p:blipFill rotWithShape="1">
          <a:blip r:embed="rId3">
            <a:alphaModFix/>
          </a:blip>
          <a:srcRect b="31226" l="0" r="0" t="312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36"/>
          <p:cNvGrpSpPr/>
          <p:nvPr/>
        </p:nvGrpSpPr>
        <p:grpSpPr>
          <a:xfrm>
            <a:off x="851805" y="648491"/>
            <a:ext cx="2662472" cy="2831110"/>
            <a:chOff x="1813" y="-47625"/>
            <a:chExt cx="809173" cy="860425"/>
          </a:xfrm>
        </p:grpSpPr>
        <p:sp>
          <p:nvSpPr>
            <p:cNvPr id="260" name="Google Shape;260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1715">
                <a:alpha val="2980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6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5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36"/>
          <p:cNvSpPr/>
          <p:nvPr/>
        </p:nvSpPr>
        <p:spPr>
          <a:xfrm>
            <a:off x="5417840" y="805200"/>
            <a:ext cx="2674406" cy="267439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-12500" l="0" r="0" t="-1250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6"/>
          <p:cNvSpPr txBox="1"/>
          <p:nvPr/>
        </p:nvSpPr>
        <p:spPr>
          <a:xfrm>
            <a:off x="617307" y="3811255"/>
            <a:ext cx="31314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YEAR: 2022</a:t>
            </a:r>
            <a:endParaRPr sz="700"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ROLE: WRITE YOUR ROLE</a:t>
            </a:r>
            <a:endParaRPr sz="700"/>
          </a:p>
        </p:txBody>
      </p:sp>
      <p:sp>
        <p:nvSpPr>
          <p:cNvPr id="264" name="Google Shape;264;p36"/>
          <p:cNvSpPr txBox="1"/>
          <p:nvPr/>
        </p:nvSpPr>
        <p:spPr>
          <a:xfrm>
            <a:off x="4983394" y="3820780"/>
            <a:ext cx="3543300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 communication tools that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can be used as demonstrations, lectures, speeches,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reports, and more.</a:t>
            </a:r>
            <a:endParaRPr sz="700"/>
          </a:p>
        </p:txBody>
      </p:sp>
      <p:sp>
        <p:nvSpPr>
          <p:cNvPr id="265" name="Google Shape;265;p36"/>
          <p:cNvSpPr txBox="1"/>
          <p:nvPr/>
        </p:nvSpPr>
        <p:spPr>
          <a:xfrm>
            <a:off x="1268643" y="1599474"/>
            <a:ext cx="1828800" cy="103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Your</a:t>
            </a:r>
            <a:endParaRPr sz="700"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Project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7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/>
          <p:cNvPicPr preferRelativeResize="0"/>
          <p:nvPr/>
        </p:nvPicPr>
        <p:blipFill rotWithShape="1">
          <a:blip r:embed="rId4">
            <a:alphaModFix/>
          </a:blip>
          <a:srcRect b="0" l="6456" r="6457" t="0"/>
          <a:stretch/>
        </p:blipFill>
        <p:spPr>
          <a:xfrm>
            <a:off x="0" y="0"/>
            <a:ext cx="298430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 rotWithShape="1">
          <a:blip r:embed="rId5">
            <a:alphaModFix/>
          </a:blip>
          <a:srcRect b="0" l="6456" r="6457" t="0"/>
          <a:stretch/>
        </p:blipFill>
        <p:spPr>
          <a:xfrm>
            <a:off x="6159694" y="0"/>
            <a:ext cx="29843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7"/>
          <p:cNvSpPr txBox="1"/>
          <p:nvPr/>
        </p:nvSpPr>
        <p:spPr>
          <a:xfrm>
            <a:off x="3372133" y="3853826"/>
            <a:ext cx="2399734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What can you say about your projects?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Share it here!</a:t>
            </a:r>
            <a:endParaRPr sz="700"/>
          </a:p>
        </p:txBody>
      </p:sp>
      <p:sp>
        <p:nvSpPr>
          <p:cNvPr id="274" name="Google Shape;274;p37"/>
          <p:cNvSpPr txBox="1"/>
          <p:nvPr/>
        </p:nvSpPr>
        <p:spPr>
          <a:xfrm>
            <a:off x="3372133" y="1254508"/>
            <a:ext cx="2399700" cy="23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 picture is worth a thousand words</a:t>
            </a:r>
            <a:endParaRPr sz="700"/>
          </a:p>
        </p:txBody>
      </p:sp>
      <p:pic>
        <p:nvPicPr>
          <p:cNvPr id="275" name="Google Shape;275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992872">
            <a:off x="4256604" y="4532409"/>
            <a:ext cx="630791" cy="362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992872">
            <a:off x="4256604" y="615578"/>
            <a:ext cx="630791" cy="362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8"/>
          <p:cNvPicPr preferRelativeResize="0"/>
          <p:nvPr/>
        </p:nvPicPr>
        <p:blipFill rotWithShape="1">
          <a:blip r:embed="rId3">
            <a:alphaModFix/>
          </a:blip>
          <a:srcRect b="50485" l="0" r="0" t="120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8"/>
          <p:cNvSpPr txBox="1"/>
          <p:nvPr/>
        </p:nvSpPr>
        <p:spPr>
          <a:xfrm>
            <a:off x="514350" y="452438"/>
            <a:ext cx="8115300" cy="5965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Write your topic or idea</a:t>
            </a:r>
            <a:endParaRPr sz="700"/>
          </a:p>
        </p:txBody>
      </p:sp>
      <p:grpSp>
        <p:nvGrpSpPr>
          <p:cNvPr id="283" name="Google Shape;283;p38"/>
          <p:cNvGrpSpPr/>
          <p:nvPr/>
        </p:nvGrpSpPr>
        <p:grpSpPr>
          <a:xfrm>
            <a:off x="-248214" y="1036933"/>
            <a:ext cx="3515897" cy="3738589"/>
            <a:chOff x="1813" y="-47625"/>
            <a:chExt cx="809173" cy="860425"/>
          </a:xfrm>
        </p:grpSpPr>
        <p:sp>
          <p:nvSpPr>
            <p:cNvPr id="284" name="Google Shape;284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1715">
                <a:alpha val="10588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8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5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" name="Google Shape;286;p38"/>
          <p:cNvGrpSpPr/>
          <p:nvPr/>
        </p:nvGrpSpPr>
        <p:grpSpPr>
          <a:xfrm>
            <a:off x="2814049" y="1036933"/>
            <a:ext cx="3515897" cy="3738589"/>
            <a:chOff x="1813" y="-47625"/>
            <a:chExt cx="809173" cy="860425"/>
          </a:xfrm>
        </p:grpSpPr>
        <p:sp>
          <p:nvSpPr>
            <p:cNvPr id="287" name="Google Shape;287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1715">
                <a:alpha val="10588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8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5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89;p38"/>
          <p:cNvGrpSpPr/>
          <p:nvPr/>
        </p:nvGrpSpPr>
        <p:grpSpPr>
          <a:xfrm>
            <a:off x="5876312" y="1036933"/>
            <a:ext cx="3515897" cy="3738589"/>
            <a:chOff x="1813" y="-47625"/>
            <a:chExt cx="809173" cy="860425"/>
          </a:xfrm>
        </p:grpSpPr>
        <p:sp>
          <p:nvSpPr>
            <p:cNvPr id="290" name="Google Shape;290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1715">
                <a:alpha val="10588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8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5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2" name="Google Shape;29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4871" y="2230432"/>
            <a:ext cx="574870" cy="45362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8"/>
          <p:cNvSpPr txBox="1"/>
          <p:nvPr/>
        </p:nvSpPr>
        <p:spPr>
          <a:xfrm>
            <a:off x="3425969" y="2985882"/>
            <a:ext cx="229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294" name="Google Shape;294;p38"/>
          <p:cNvSpPr txBox="1"/>
          <p:nvPr/>
        </p:nvSpPr>
        <p:spPr>
          <a:xfrm>
            <a:off x="3425969" y="3419652"/>
            <a:ext cx="2292063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what you want to discuss. </a:t>
            </a:r>
            <a:endParaRPr sz="700"/>
          </a:p>
        </p:txBody>
      </p:sp>
      <p:pic>
        <p:nvPicPr>
          <p:cNvPr id="295" name="Google Shape;29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2000" y="2210926"/>
            <a:ext cx="535474" cy="49263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8"/>
          <p:cNvSpPr txBox="1"/>
          <p:nvPr/>
        </p:nvSpPr>
        <p:spPr>
          <a:xfrm>
            <a:off x="363706" y="2985882"/>
            <a:ext cx="229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297" name="Google Shape;297;p38"/>
          <p:cNvSpPr txBox="1"/>
          <p:nvPr/>
        </p:nvSpPr>
        <p:spPr>
          <a:xfrm>
            <a:off x="363706" y="3419652"/>
            <a:ext cx="2292063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what you want to discuss. </a:t>
            </a:r>
            <a:endParaRPr sz="700"/>
          </a:p>
        </p:txBody>
      </p:sp>
      <p:pic>
        <p:nvPicPr>
          <p:cNvPr id="298" name="Google Shape;298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32121" y="2277607"/>
            <a:ext cx="604284" cy="35927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8"/>
          <p:cNvSpPr txBox="1"/>
          <p:nvPr/>
        </p:nvSpPr>
        <p:spPr>
          <a:xfrm>
            <a:off x="6488232" y="2985882"/>
            <a:ext cx="229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300" name="Google Shape;300;p38"/>
          <p:cNvSpPr txBox="1"/>
          <p:nvPr/>
        </p:nvSpPr>
        <p:spPr>
          <a:xfrm>
            <a:off x="6488232" y="3419652"/>
            <a:ext cx="2292063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what you want to discuss. </a:t>
            </a:r>
            <a:endParaRPr sz="700"/>
          </a:p>
        </p:txBody>
      </p:sp>
      <p:pic>
        <p:nvPicPr>
          <p:cNvPr id="301" name="Google Shape;301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277605">
            <a:off x="2480671" y="4525398"/>
            <a:ext cx="1589790" cy="913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6209900">
            <a:off x="5142883" y="4525397"/>
            <a:ext cx="1589790" cy="913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9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 rotWithShape="1">
          <a:blip r:embed="rId4">
            <a:alphaModFix/>
          </a:blip>
          <a:srcRect b="12409" l="0" r="0" t="12410"/>
          <a:stretch/>
        </p:blipFill>
        <p:spPr>
          <a:xfrm>
            <a:off x="6750597" y="0"/>
            <a:ext cx="2393403" cy="270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9"/>
          <p:cNvPicPr preferRelativeResize="0"/>
          <p:nvPr/>
        </p:nvPicPr>
        <p:blipFill rotWithShape="1">
          <a:blip r:embed="rId5">
            <a:alphaModFix/>
          </a:blip>
          <a:srcRect b="19428" l="0" r="0" t="19428"/>
          <a:stretch/>
        </p:blipFill>
        <p:spPr>
          <a:xfrm>
            <a:off x="3655882" y="0"/>
            <a:ext cx="2942858" cy="270069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9"/>
          <p:cNvSpPr txBox="1"/>
          <p:nvPr/>
        </p:nvSpPr>
        <p:spPr>
          <a:xfrm>
            <a:off x="514350" y="2293139"/>
            <a:ext cx="2948593" cy="50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Our Services</a:t>
            </a:r>
            <a:endParaRPr sz="700"/>
          </a:p>
        </p:txBody>
      </p:sp>
      <p:sp>
        <p:nvSpPr>
          <p:cNvPr id="311" name="Google Shape;311;p39"/>
          <p:cNvSpPr txBox="1"/>
          <p:nvPr/>
        </p:nvSpPr>
        <p:spPr>
          <a:xfrm>
            <a:off x="6750597" y="4010621"/>
            <a:ext cx="192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312" name="Google Shape;312;p39"/>
          <p:cNvSpPr txBox="1"/>
          <p:nvPr/>
        </p:nvSpPr>
        <p:spPr>
          <a:xfrm>
            <a:off x="6750597" y="4287871"/>
            <a:ext cx="185449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313" name="Google Shape;313;p39"/>
          <p:cNvSpPr txBox="1"/>
          <p:nvPr/>
        </p:nvSpPr>
        <p:spPr>
          <a:xfrm>
            <a:off x="3655882" y="4010621"/>
            <a:ext cx="192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314" name="Google Shape;314;p39"/>
          <p:cNvSpPr txBox="1"/>
          <p:nvPr/>
        </p:nvSpPr>
        <p:spPr>
          <a:xfrm>
            <a:off x="3655882" y="4287871"/>
            <a:ext cx="185449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315" name="Google Shape;315;p39"/>
          <p:cNvSpPr txBox="1"/>
          <p:nvPr/>
        </p:nvSpPr>
        <p:spPr>
          <a:xfrm>
            <a:off x="495300" y="4010621"/>
            <a:ext cx="192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316" name="Google Shape;316;p39"/>
          <p:cNvSpPr txBox="1"/>
          <p:nvPr/>
        </p:nvSpPr>
        <p:spPr>
          <a:xfrm>
            <a:off x="495300" y="4287871"/>
            <a:ext cx="185449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317" name="Google Shape;317;p39"/>
          <p:cNvSpPr txBox="1"/>
          <p:nvPr/>
        </p:nvSpPr>
        <p:spPr>
          <a:xfrm>
            <a:off x="495300" y="3693048"/>
            <a:ext cx="673658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01</a:t>
            </a:r>
            <a:endParaRPr sz="700"/>
          </a:p>
        </p:txBody>
      </p:sp>
      <p:sp>
        <p:nvSpPr>
          <p:cNvPr id="318" name="Google Shape;318;p39"/>
          <p:cNvSpPr txBox="1"/>
          <p:nvPr/>
        </p:nvSpPr>
        <p:spPr>
          <a:xfrm>
            <a:off x="3655882" y="3693048"/>
            <a:ext cx="673658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02</a:t>
            </a:r>
            <a:endParaRPr sz="700"/>
          </a:p>
        </p:txBody>
      </p:sp>
      <p:sp>
        <p:nvSpPr>
          <p:cNvPr id="319" name="Google Shape;319;p39"/>
          <p:cNvSpPr txBox="1"/>
          <p:nvPr/>
        </p:nvSpPr>
        <p:spPr>
          <a:xfrm>
            <a:off x="6748474" y="3693048"/>
            <a:ext cx="673659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03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0"/>
          <p:cNvPicPr preferRelativeResize="0"/>
          <p:nvPr/>
        </p:nvPicPr>
        <p:blipFill rotWithShape="1">
          <a:blip r:embed="rId3">
            <a:alphaModFix/>
          </a:blip>
          <a:srcRect b="35420" l="18776" r="16847" t="404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0"/>
          <p:cNvPicPr preferRelativeResize="0"/>
          <p:nvPr/>
        </p:nvPicPr>
        <p:blipFill rotWithShape="1">
          <a:blip r:embed="rId4">
            <a:alphaModFix/>
          </a:blip>
          <a:srcRect b="0" l="21960" r="21959" t="0"/>
          <a:stretch/>
        </p:blipFill>
        <p:spPr>
          <a:xfrm>
            <a:off x="3940302" y="560138"/>
            <a:ext cx="1858573" cy="391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2418" y="446914"/>
            <a:ext cx="2150232" cy="424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0"/>
          <p:cNvPicPr preferRelativeResize="0"/>
          <p:nvPr/>
        </p:nvPicPr>
        <p:blipFill rotWithShape="1">
          <a:blip r:embed="rId6">
            <a:alphaModFix/>
          </a:blip>
          <a:srcRect b="0" l="14868" r="14867" t="0"/>
          <a:stretch/>
        </p:blipFill>
        <p:spPr>
          <a:xfrm>
            <a:off x="6605588" y="560138"/>
            <a:ext cx="1833359" cy="391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9418" y="446914"/>
            <a:ext cx="2150232" cy="424967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0"/>
          <p:cNvSpPr txBox="1"/>
          <p:nvPr/>
        </p:nvSpPr>
        <p:spPr>
          <a:xfrm>
            <a:off x="636451" y="1774174"/>
            <a:ext cx="24915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Phone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Mockup</a:t>
            </a:r>
            <a:endParaRPr sz="700"/>
          </a:p>
        </p:txBody>
      </p:sp>
      <p:sp>
        <p:nvSpPr>
          <p:cNvPr id="330" name="Google Shape;330;p40"/>
          <p:cNvSpPr txBox="1"/>
          <p:nvPr/>
        </p:nvSpPr>
        <p:spPr>
          <a:xfrm>
            <a:off x="636451" y="2975660"/>
            <a:ext cx="27813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What can you say about your projects?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Share it here!</a:t>
            </a:r>
            <a:endParaRPr sz="700"/>
          </a:p>
        </p:txBody>
      </p:sp>
      <p:pic>
        <p:nvPicPr>
          <p:cNvPr id="331" name="Google Shape;331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8889858">
            <a:off x="-961784" y="-1171575"/>
            <a:ext cx="358091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9435429">
            <a:off x="100904" y="4081574"/>
            <a:ext cx="3580918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1"/>
          <p:cNvPicPr preferRelativeResize="0"/>
          <p:nvPr/>
        </p:nvPicPr>
        <p:blipFill rotWithShape="1">
          <a:blip r:embed="rId3">
            <a:alphaModFix/>
          </a:blip>
          <a:srcRect b="31261" l="0" r="0" t="3126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1"/>
          <p:cNvSpPr txBox="1"/>
          <p:nvPr/>
        </p:nvSpPr>
        <p:spPr>
          <a:xfrm>
            <a:off x="2820321" y="2851227"/>
            <a:ext cx="3503359" cy="596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Stats &amp; Numbers</a:t>
            </a:r>
            <a:endParaRPr sz="700"/>
          </a:p>
        </p:txBody>
      </p:sp>
      <p:sp>
        <p:nvSpPr>
          <p:cNvPr id="339" name="Google Shape;339;p41"/>
          <p:cNvSpPr txBox="1"/>
          <p:nvPr/>
        </p:nvSpPr>
        <p:spPr>
          <a:xfrm>
            <a:off x="3215266" y="3593396"/>
            <a:ext cx="2713468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340" name="Google Shape;340;p41"/>
          <p:cNvSpPr txBox="1"/>
          <p:nvPr/>
        </p:nvSpPr>
        <p:spPr>
          <a:xfrm>
            <a:off x="3886822" y="2445547"/>
            <a:ext cx="1370357" cy="352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03.</a:t>
            </a:r>
            <a:endParaRPr sz="700"/>
          </a:p>
        </p:txBody>
      </p:sp>
      <p:pic>
        <p:nvPicPr>
          <p:cNvPr id="341" name="Google Shape;34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4064897">
            <a:off x="3991602" y="1343017"/>
            <a:ext cx="1008269" cy="579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2"/>
          <p:cNvPicPr preferRelativeResize="0"/>
          <p:nvPr/>
        </p:nvPicPr>
        <p:blipFill rotWithShape="1">
          <a:blip r:embed="rId3">
            <a:alphaModFix/>
          </a:blip>
          <a:srcRect b="27737" l="29187" r="6436" t="481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2"/>
          <p:cNvPicPr preferRelativeResize="0"/>
          <p:nvPr/>
        </p:nvPicPr>
        <p:blipFill rotWithShape="1">
          <a:blip r:embed="rId4">
            <a:alphaModFix amt="36000"/>
          </a:blip>
          <a:srcRect b="12130" l="0" r="0" t="0"/>
          <a:stretch/>
        </p:blipFill>
        <p:spPr>
          <a:xfrm>
            <a:off x="2052355" y="2135259"/>
            <a:ext cx="5138827" cy="239931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2"/>
          <p:cNvSpPr txBox="1"/>
          <p:nvPr/>
        </p:nvSpPr>
        <p:spPr>
          <a:xfrm>
            <a:off x="514350" y="2053226"/>
            <a:ext cx="1988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Step One</a:t>
            </a:r>
            <a:endParaRPr sz="700"/>
          </a:p>
        </p:txBody>
      </p:sp>
      <p:sp>
        <p:nvSpPr>
          <p:cNvPr id="349" name="Google Shape;349;p42"/>
          <p:cNvSpPr txBox="1"/>
          <p:nvPr/>
        </p:nvSpPr>
        <p:spPr>
          <a:xfrm>
            <a:off x="514350" y="3563414"/>
            <a:ext cx="1988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Step Three</a:t>
            </a:r>
            <a:endParaRPr sz="700"/>
          </a:p>
        </p:txBody>
      </p:sp>
      <p:sp>
        <p:nvSpPr>
          <p:cNvPr id="350" name="Google Shape;350;p42"/>
          <p:cNvSpPr txBox="1"/>
          <p:nvPr/>
        </p:nvSpPr>
        <p:spPr>
          <a:xfrm>
            <a:off x="514350" y="2466764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51" name="Google Shape;351;p42"/>
          <p:cNvSpPr txBox="1"/>
          <p:nvPr/>
        </p:nvSpPr>
        <p:spPr>
          <a:xfrm>
            <a:off x="514350" y="3961454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52" name="Google Shape;352;p42"/>
          <p:cNvSpPr txBox="1"/>
          <p:nvPr/>
        </p:nvSpPr>
        <p:spPr>
          <a:xfrm>
            <a:off x="6641534" y="2053226"/>
            <a:ext cx="1988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Step Two</a:t>
            </a:r>
            <a:endParaRPr sz="700"/>
          </a:p>
        </p:txBody>
      </p:sp>
      <p:sp>
        <p:nvSpPr>
          <p:cNvPr id="353" name="Google Shape;353;p42"/>
          <p:cNvSpPr txBox="1"/>
          <p:nvPr/>
        </p:nvSpPr>
        <p:spPr>
          <a:xfrm>
            <a:off x="6641534" y="3563414"/>
            <a:ext cx="1988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Step Four</a:t>
            </a:r>
            <a:endParaRPr sz="700"/>
          </a:p>
        </p:txBody>
      </p:sp>
      <p:sp>
        <p:nvSpPr>
          <p:cNvPr id="354" name="Google Shape;354;p42"/>
          <p:cNvSpPr txBox="1"/>
          <p:nvPr/>
        </p:nvSpPr>
        <p:spPr>
          <a:xfrm>
            <a:off x="6741072" y="2451265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55" name="Google Shape;355;p42"/>
          <p:cNvSpPr txBox="1"/>
          <p:nvPr/>
        </p:nvSpPr>
        <p:spPr>
          <a:xfrm>
            <a:off x="6741072" y="3961454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356" name="Google Shape;356;p42"/>
          <p:cNvSpPr txBox="1"/>
          <p:nvPr/>
        </p:nvSpPr>
        <p:spPr>
          <a:xfrm>
            <a:off x="1661324" y="745097"/>
            <a:ext cx="5821354" cy="5965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World Map Report</a:t>
            </a:r>
            <a:endParaRPr sz="700"/>
          </a:p>
        </p:txBody>
      </p:sp>
      <p:pic>
        <p:nvPicPr>
          <p:cNvPr id="357" name="Google Shape;35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4064897">
            <a:off x="105402" y="784701"/>
            <a:ext cx="1008269" cy="57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797843">
            <a:off x="7858752" y="784701"/>
            <a:ext cx="1008269" cy="579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3"/>
          <p:cNvPicPr preferRelativeResize="0"/>
          <p:nvPr/>
        </p:nvPicPr>
        <p:blipFill rotWithShape="1">
          <a:blip r:embed="rId3">
            <a:alphaModFix/>
          </a:blip>
          <a:srcRect b="6309" l="0" r="0" t="63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3"/>
          <p:cNvSpPr txBox="1"/>
          <p:nvPr/>
        </p:nvSpPr>
        <p:spPr>
          <a:xfrm>
            <a:off x="824617" y="3180256"/>
            <a:ext cx="7494766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65" name="Google Shape;365;p43"/>
          <p:cNvSpPr txBox="1"/>
          <p:nvPr/>
        </p:nvSpPr>
        <p:spPr>
          <a:xfrm>
            <a:off x="1136669" y="1751814"/>
            <a:ext cx="7182714" cy="1217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123,456,789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/>
          <p:nvPr/>
        </p:nvSpPr>
        <p:spPr>
          <a:xfrm>
            <a:off x="595114" y="2521659"/>
            <a:ext cx="2509463" cy="1562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How to</a:t>
            </a:r>
            <a:endParaRPr sz="700"/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Use This Presentation</a:t>
            </a:r>
            <a:endParaRPr sz="700"/>
          </a:p>
        </p:txBody>
      </p:sp>
      <p:sp>
        <p:nvSpPr>
          <p:cNvPr id="140" name="Google Shape;140;p26"/>
          <p:cNvSpPr txBox="1"/>
          <p:nvPr/>
        </p:nvSpPr>
        <p:spPr>
          <a:xfrm>
            <a:off x="4260010" y="1196666"/>
            <a:ext cx="4369641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"Google Slides" button below this presentation preview.  Click on "Make a copy." Start editing your presentation. You need to sign in to your Google account.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4260010" y="859881"/>
            <a:ext cx="2796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Google Slides</a:t>
            </a:r>
            <a:endParaRPr sz="700"/>
          </a:p>
        </p:txBody>
      </p:sp>
      <p:sp>
        <p:nvSpPr>
          <p:cNvPr id="142" name="Google Shape;142;p26"/>
          <p:cNvSpPr txBox="1"/>
          <p:nvPr/>
        </p:nvSpPr>
        <p:spPr>
          <a:xfrm>
            <a:off x="4260010" y="2381450"/>
            <a:ext cx="4369641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"Canva" button under this presentation preview.  Start editing your presentation. You need to sign in to your Canva account.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43" name="Google Shape;143;p26"/>
          <p:cNvSpPr txBox="1"/>
          <p:nvPr/>
        </p:nvSpPr>
        <p:spPr>
          <a:xfrm>
            <a:off x="4260010" y="2044665"/>
            <a:ext cx="3591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Canva</a:t>
            </a:r>
            <a:endParaRPr sz="700"/>
          </a:p>
        </p:txBody>
      </p:sp>
      <p:sp>
        <p:nvSpPr>
          <p:cNvPr id="144" name="Google Shape;144;p26"/>
          <p:cNvSpPr txBox="1"/>
          <p:nvPr/>
        </p:nvSpPr>
        <p:spPr>
          <a:xfrm>
            <a:off x="4260010" y="3566235"/>
            <a:ext cx="4369641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"PowerPoint" button below this presentation preview. 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Start editing your presentation. Download and install the fonts used in this presentation as listed on the next page.</a:t>
            </a:r>
            <a:endParaRPr sz="700"/>
          </a:p>
        </p:txBody>
      </p:sp>
      <p:sp>
        <p:nvSpPr>
          <p:cNvPr id="145" name="Google Shape;145;p26"/>
          <p:cNvSpPr txBox="1"/>
          <p:nvPr/>
        </p:nvSpPr>
        <p:spPr>
          <a:xfrm>
            <a:off x="4260010" y="3229449"/>
            <a:ext cx="3084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PowerPoint</a:t>
            </a:r>
            <a:endParaRPr sz="700"/>
          </a:p>
        </p:txBody>
      </p:sp>
      <p:pic>
        <p:nvPicPr>
          <p:cNvPr id="146" name="Google Shape;14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579823">
            <a:off x="-1790459" y="-742950"/>
            <a:ext cx="3580918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4"/>
          <p:cNvPicPr preferRelativeResize="0"/>
          <p:nvPr/>
        </p:nvPicPr>
        <p:blipFill rotWithShape="1">
          <a:blip r:embed="rId3">
            <a:alphaModFix/>
          </a:blip>
          <a:srcRect b="18491" l="0" r="0" t="440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4"/>
          <p:cNvSpPr/>
          <p:nvPr/>
        </p:nvSpPr>
        <p:spPr>
          <a:xfrm>
            <a:off x="213859" y="723900"/>
            <a:ext cx="2623196" cy="2623185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 amt="87000"/>
            </a:blip>
            <a:stretch>
              <a:fillRect b="0" l="-43191" r="-6898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4"/>
          <p:cNvSpPr/>
          <p:nvPr/>
        </p:nvSpPr>
        <p:spPr>
          <a:xfrm>
            <a:off x="3260402" y="723900"/>
            <a:ext cx="2623196" cy="2623185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 amt="70000"/>
            </a:blip>
            <a:stretch>
              <a:fillRect b="0" l="0" r="0" t="-50093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4"/>
          <p:cNvSpPr/>
          <p:nvPr/>
        </p:nvSpPr>
        <p:spPr>
          <a:xfrm>
            <a:off x="6302716" y="723900"/>
            <a:ext cx="2623196" cy="2623185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 amt="65000"/>
            </a:blip>
            <a:stretch>
              <a:fillRect b="-13425" l="0" r="0" t="-36663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44"/>
          <p:cNvSpPr txBox="1"/>
          <p:nvPr/>
        </p:nvSpPr>
        <p:spPr>
          <a:xfrm>
            <a:off x="213859" y="4279017"/>
            <a:ext cx="263165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75" name="Google Shape;375;p44"/>
          <p:cNvSpPr txBox="1"/>
          <p:nvPr/>
        </p:nvSpPr>
        <p:spPr>
          <a:xfrm>
            <a:off x="146964" y="3512879"/>
            <a:ext cx="2765446" cy="596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2 out of 5</a:t>
            </a:r>
            <a:endParaRPr sz="700"/>
          </a:p>
        </p:txBody>
      </p:sp>
      <p:sp>
        <p:nvSpPr>
          <p:cNvPr id="376" name="Google Shape;376;p44"/>
          <p:cNvSpPr txBox="1"/>
          <p:nvPr/>
        </p:nvSpPr>
        <p:spPr>
          <a:xfrm>
            <a:off x="3192712" y="4279017"/>
            <a:ext cx="275857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77" name="Google Shape;377;p44"/>
          <p:cNvSpPr txBox="1"/>
          <p:nvPr/>
        </p:nvSpPr>
        <p:spPr>
          <a:xfrm>
            <a:off x="6235700" y="4279017"/>
            <a:ext cx="275722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78" name="Google Shape;378;p44"/>
          <p:cNvSpPr txBox="1"/>
          <p:nvPr/>
        </p:nvSpPr>
        <p:spPr>
          <a:xfrm>
            <a:off x="3192712" y="3512529"/>
            <a:ext cx="2758577" cy="596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95%</a:t>
            </a:r>
            <a:endParaRPr sz="700"/>
          </a:p>
        </p:txBody>
      </p:sp>
      <p:sp>
        <p:nvSpPr>
          <p:cNvPr id="379" name="Google Shape;379;p44"/>
          <p:cNvSpPr txBox="1"/>
          <p:nvPr/>
        </p:nvSpPr>
        <p:spPr>
          <a:xfrm>
            <a:off x="6235700" y="3512879"/>
            <a:ext cx="2757227" cy="596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12 million</a:t>
            </a:r>
            <a:endParaRPr sz="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45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5" name="Google Shape;385;p45"/>
          <p:cNvGraphicFramePr/>
          <p:nvPr/>
        </p:nvGraphicFramePr>
        <p:xfrm>
          <a:off x="-9525" y="7228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{E5C3A37B-FD83-4673-995E-F5A1D5497F1A}</a:tableStyleId>
              </a:tblPr>
              <a:tblGrid>
                <a:gridCol w="2746925"/>
                <a:gridCol w="2835875"/>
              </a:tblGrid>
              <a:tr h="1000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500" u="none" cap="none" strike="noStrike">
                          <a:solidFill>
                            <a:srgbClr val="FFFFFF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S</a:t>
                      </a:r>
                      <a:endParaRPr sz="600" u="none" cap="none" strike="noStrike"/>
                    </a:p>
                  </a:txBody>
                  <a:tcPr marT="95250" marB="95250" marR="95250" marL="952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500" u="none" cap="none" strike="noStrike">
                          <a:solidFill>
                            <a:srgbClr val="FFFFFF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W</a:t>
                      </a:r>
                      <a:endParaRPr sz="600" u="none" cap="none" strike="noStrike"/>
                    </a:p>
                  </a:txBody>
                  <a:tcPr marT="95250" marB="95250" marR="95250" marL="952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1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FFFFFF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STRENGTHS</a:t>
                      </a:r>
                      <a:endParaRPr sz="600" u="none" cap="none" strike="noStrike"/>
                    </a:p>
                  </a:txBody>
                  <a:tcPr marT="95250" marB="95250" marR="95250" marL="95250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FFFFFF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WEAKNESSES</a:t>
                      </a:r>
                      <a:endParaRPr sz="600" u="none" cap="none" strike="noStrike"/>
                    </a:p>
                  </a:txBody>
                  <a:tcPr marT="95250" marB="95250" marR="95250" marL="95250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9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What are you doing well? </a:t>
                      </a:r>
                      <a:endParaRPr sz="600" u="none" cap="none" strike="noStrike"/>
                    </a:p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What sets you apart?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What are your good qualities?</a:t>
                      </a:r>
                      <a:endParaRPr sz="700"/>
                    </a:p>
                  </a:txBody>
                  <a:tcPr marT="95250" marB="95250" marR="95250" marL="95250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Where do you need to improve? </a:t>
                      </a:r>
                      <a:endParaRPr sz="600" u="none" cap="none" strike="noStrike"/>
                    </a:p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Are resources adequate?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What do others do better than you?</a:t>
                      </a:r>
                      <a:endParaRPr sz="700"/>
                    </a:p>
                  </a:txBody>
                  <a:tcPr marT="95250" marB="95250" marR="95250" marL="95250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2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500" u="none" cap="none" strike="noStrike">
                          <a:solidFill>
                            <a:srgbClr val="FFFFFF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O</a:t>
                      </a:r>
                      <a:endParaRPr sz="600" u="none" cap="none" strike="noStrike"/>
                    </a:p>
                  </a:txBody>
                  <a:tcPr marT="95250" marB="95250" marR="95250" marL="95250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4500" u="none" cap="none" strike="noStrike">
                          <a:solidFill>
                            <a:srgbClr val="FFFFFF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T</a:t>
                      </a:r>
                      <a:endParaRPr sz="600" u="none" cap="none" strike="noStrike"/>
                    </a:p>
                  </a:txBody>
                  <a:tcPr marT="95250" marB="95250" marR="95250" marL="95250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1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FFFFFF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OPPORTUNITIES</a:t>
                      </a:r>
                      <a:endParaRPr sz="600" u="none" cap="none" strike="noStrike"/>
                    </a:p>
                  </a:txBody>
                  <a:tcPr marT="95250" marB="95250" marR="95250" marL="9525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FFFFFF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THREATS</a:t>
                      </a:r>
                      <a:endParaRPr sz="600" u="none" cap="none" strike="noStrike"/>
                    </a:p>
                  </a:txBody>
                  <a:tcPr marT="95250" marB="95250" marR="95250" marL="95250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0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What are your goals? </a:t>
                      </a:r>
                      <a:endParaRPr sz="600" u="none" cap="none" strike="noStrike"/>
                    </a:p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Are demands shifting?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How can it be improved?</a:t>
                      </a:r>
                      <a:endParaRPr sz="700"/>
                    </a:p>
                  </a:txBody>
                  <a:tcPr marT="95250" marB="95250" marR="95250" marL="95250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What are the blockers you're facing? </a:t>
                      </a:r>
                      <a:endParaRPr sz="600" u="none" cap="none" strike="noStrike"/>
                    </a:p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What are factors outside of your control?</a:t>
                      </a:r>
                      <a:endParaRPr sz="700"/>
                    </a:p>
                  </a:txBody>
                  <a:tcPr marT="95250" marB="95250" marR="95250" marL="95250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86" name="Google Shape;386;p45"/>
          <p:cNvPicPr preferRelativeResize="0"/>
          <p:nvPr/>
        </p:nvPicPr>
        <p:blipFill rotWithShape="1">
          <a:blip r:embed="rId4">
            <a:alphaModFix/>
          </a:blip>
          <a:srcRect b="2014" l="0" r="0" t="2013"/>
          <a:stretch/>
        </p:blipFill>
        <p:spPr>
          <a:xfrm>
            <a:off x="5568529" y="0"/>
            <a:ext cx="3570709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Google Shape;387;p45"/>
          <p:cNvCxnSpPr/>
          <p:nvPr/>
        </p:nvCxnSpPr>
        <p:spPr>
          <a:xfrm rot="-5927">
            <a:off x="-4" y="2574093"/>
            <a:ext cx="5568608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8" name="Google Shape;388;p45"/>
          <p:cNvCxnSpPr/>
          <p:nvPr/>
        </p:nvCxnSpPr>
        <p:spPr>
          <a:xfrm rot="5400000">
            <a:off x="-2417" y="2506496"/>
            <a:ext cx="55686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6"/>
          <p:cNvPicPr preferRelativeResize="0"/>
          <p:nvPr/>
        </p:nvPicPr>
        <p:blipFill rotWithShape="1">
          <a:blip r:embed="rId3">
            <a:alphaModFix/>
          </a:blip>
          <a:srcRect b="31261" l="0" r="0" t="3126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6"/>
          <p:cNvSpPr txBox="1"/>
          <p:nvPr/>
        </p:nvSpPr>
        <p:spPr>
          <a:xfrm>
            <a:off x="1042538" y="2687543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Monthly</a:t>
            </a:r>
            <a:endParaRPr sz="700"/>
          </a:p>
        </p:txBody>
      </p:sp>
      <p:sp>
        <p:nvSpPr>
          <p:cNvPr id="395" name="Google Shape;395;p46"/>
          <p:cNvSpPr txBox="1"/>
          <p:nvPr/>
        </p:nvSpPr>
        <p:spPr>
          <a:xfrm>
            <a:off x="1042537" y="1820084"/>
            <a:ext cx="1653037" cy="5965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20$</a:t>
            </a:r>
            <a:endParaRPr sz="700"/>
          </a:p>
        </p:txBody>
      </p:sp>
      <p:sp>
        <p:nvSpPr>
          <p:cNvPr id="396" name="Google Shape;396;p46"/>
          <p:cNvSpPr txBox="1"/>
          <p:nvPr/>
        </p:nvSpPr>
        <p:spPr>
          <a:xfrm>
            <a:off x="1042537" y="3034088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397" name="Google Shape;397;p46"/>
          <p:cNvSpPr txBox="1"/>
          <p:nvPr/>
        </p:nvSpPr>
        <p:spPr>
          <a:xfrm>
            <a:off x="1042537" y="3291764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398" name="Google Shape;398;p46"/>
          <p:cNvSpPr txBox="1"/>
          <p:nvPr/>
        </p:nvSpPr>
        <p:spPr>
          <a:xfrm>
            <a:off x="6448426" y="2687543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Yearly</a:t>
            </a:r>
            <a:endParaRPr sz="700"/>
          </a:p>
        </p:txBody>
      </p:sp>
      <p:sp>
        <p:nvSpPr>
          <p:cNvPr id="399" name="Google Shape;399;p46"/>
          <p:cNvSpPr txBox="1"/>
          <p:nvPr/>
        </p:nvSpPr>
        <p:spPr>
          <a:xfrm>
            <a:off x="6448426" y="1820084"/>
            <a:ext cx="1653037" cy="5965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300$</a:t>
            </a:r>
            <a:endParaRPr sz="700"/>
          </a:p>
        </p:txBody>
      </p:sp>
      <p:sp>
        <p:nvSpPr>
          <p:cNvPr id="400" name="Google Shape;400;p46"/>
          <p:cNvSpPr txBox="1"/>
          <p:nvPr/>
        </p:nvSpPr>
        <p:spPr>
          <a:xfrm>
            <a:off x="6448426" y="3034088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401" name="Google Shape;401;p46"/>
          <p:cNvSpPr txBox="1"/>
          <p:nvPr/>
        </p:nvSpPr>
        <p:spPr>
          <a:xfrm>
            <a:off x="6448426" y="3291764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402" name="Google Shape;402;p46"/>
          <p:cNvSpPr txBox="1"/>
          <p:nvPr/>
        </p:nvSpPr>
        <p:spPr>
          <a:xfrm>
            <a:off x="6448426" y="3811763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403" name="Google Shape;403;p46"/>
          <p:cNvSpPr txBox="1"/>
          <p:nvPr/>
        </p:nvSpPr>
        <p:spPr>
          <a:xfrm>
            <a:off x="6448426" y="3551764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404" name="Google Shape;404;p46"/>
          <p:cNvSpPr txBox="1"/>
          <p:nvPr/>
        </p:nvSpPr>
        <p:spPr>
          <a:xfrm>
            <a:off x="6448426" y="4071762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405" name="Google Shape;405;p46"/>
          <p:cNvSpPr txBox="1"/>
          <p:nvPr/>
        </p:nvSpPr>
        <p:spPr>
          <a:xfrm>
            <a:off x="3745482" y="2688030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Monthly</a:t>
            </a:r>
            <a:endParaRPr sz="700"/>
          </a:p>
        </p:txBody>
      </p:sp>
      <p:sp>
        <p:nvSpPr>
          <p:cNvPr id="406" name="Google Shape;406;p46"/>
          <p:cNvSpPr txBox="1"/>
          <p:nvPr/>
        </p:nvSpPr>
        <p:spPr>
          <a:xfrm>
            <a:off x="3745482" y="1820084"/>
            <a:ext cx="1653037" cy="5965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30$</a:t>
            </a:r>
            <a:endParaRPr sz="700"/>
          </a:p>
        </p:txBody>
      </p:sp>
      <p:sp>
        <p:nvSpPr>
          <p:cNvPr id="407" name="Google Shape;407;p46"/>
          <p:cNvSpPr txBox="1"/>
          <p:nvPr/>
        </p:nvSpPr>
        <p:spPr>
          <a:xfrm>
            <a:off x="3745482" y="3034575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408" name="Google Shape;408;p46"/>
          <p:cNvSpPr txBox="1"/>
          <p:nvPr/>
        </p:nvSpPr>
        <p:spPr>
          <a:xfrm>
            <a:off x="3745482" y="3292250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409" name="Google Shape;409;p46"/>
          <p:cNvSpPr txBox="1"/>
          <p:nvPr/>
        </p:nvSpPr>
        <p:spPr>
          <a:xfrm>
            <a:off x="3745482" y="3812250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410" name="Google Shape;410;p46"/>
          <p:cNvSpPr txBox="1"/>
          <p:nvPr/>
        </p:nvSpPr>
        <p:spPr>
          <a:xfrm>
            <a:off x="3745482" y="3552250"/>
            <a:ext cx="1653037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 sz="700"/>
          </a:p>
        </p:txBody>
      </p:sp>
      <p:sp>
        <p:nvSpPr>
          <p:cNvPr id="411" name="Google Shape;411;p46"/>
          <p:cNvSpPr txBox="1"/>
          <p:nvPr/>
        </p:nvSpPr>
        <p:spPr>
          <a:xfrm>
            <a:off x="1661324" y="745097"/>
            <a:ext cx="5821354" cy="5965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Pricing Page</a:t>
            </a:r>
            <a:endParaRPr sz="700"/>
          </a:p>
        </p:txBody>
      </p:sp>
      <p:pic>
        <p:nvPicPr>
          <p:cNvPr id="412" name="Google Shape;412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66729">
            <a:off x="-933110" y="3432418"/>
            <a:ext cx="358091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66729">
            <a:off x="6839191" y="-801303"/>
            <a:ext cx="3580918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27369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7"/>
          <p:cNvSpPr txBox="1"/>
          <p:nvPr/>
        </p:nvSpPr>
        <p:spPr>
          <a:xfrm>
            <a:off x="941035" y="1343266"/>
            <a:ext cx="2804231" cy="103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Fonts In this Presentation</a:t>
            </a:r>
            <a:endParaRPr sz="700"/>
          </a:p>
        </p:txBody>
      </p:sp>
      <p:sp>
        <p:nvSpPr>
          <p:cNvPr id="419" name="Google Shape;419;p47"/>
          <p:cNvSpPr txBox="1"/>
          <p:nvPr/>
        </p:nvSpPr>
        <p:spPr>
          <a:xfrm>
            <a:off x="941035" y="3230322"/>
            <a:ext cx="2804231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Titles: Vidaloka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Headers: Vidaloka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Body Copy: Nunito Light</a:t>
            </a:r>
            <a:endParaRPr sz="700"/>
          </a:p>
        </p:txBody>
      </p:sp>
      <p:sp>
        <p:nvSpPr>
          <p:cNvPr id="420" name="Google Shape;420;p47"/>
          <p:cNvSpPr txBox="1"/>
          <p:nvPr/>
        </p:nvSpPr>
        <p:spPr>
          <a:xfrm>
            <a:off x="1030778" y="2617709"/>
            <a:ext cx="26247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This presentation template uses the following free fonts:</a:t>
            </a:r>
            <a:endParaRPr sz="700"/>
          </a:p>
        </p:txBody>
      </p:sp>
      <p:pic>
        <p:nvPicPr>
          <p:cNvPr id="421" name="Google Shape;421;p47"/>
          <p:cNvPicPr preferRelativeResize="0"/>
          <p:nvPr/>
        </p:nvPicPr>
        <p:blipFill rotWithShape="1">
          <a:blip r:embed="rId3">
            <a:alphaModFix/>
          </a:blip>
          <a:srcRect b="12100" l="0" r="0" t="1210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27369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48"/>
          <p:cNvGrpSpPr/>
          <p:nvPr/>
        </p:nvGrpSpPr>
        <p:grpSpPr>
          <a:xfrm>
            <a:off x="5351173" y="1381973"/>
            <a:ext cx="2975556" cy="2319803"/>
            <a:chOff x="0" y="-104775"/>
            <a:chExt cx="7934814" cy="6186140"/>
          </a:xfrm>
        </p:grpSpPr>
        <p:sp>
          <p:nvSpPr>
            <p:cNvPr id="427" name="Google Shape;427;p48"/>
            <p:cNvSpPr txBox="1"/>
            <p:nvPr/>
          </p:nvSpPr>
          <p:spPr>
            <a:xfrm>
              <a:off x="0" y="-104775"/>
              <a:ext cx="7477949" cy="13112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Vidaloka"/>
                  <a:ea typeface="Vidaloka"/>
                  <a:cs typeface="Vidaloka"/>
                  <a:sym typeface="Vidaloka"/>
                </a:rPr>
                <a:t>Credits</a:t>
              </a:r>
              <a:endParaRPr sz="700"/>
            </a:p>
          </p:txBody>
        </p:sp>
        <p:sp>
          <p:nvSpPr>
            <p:cNvPr id="428" name="Google Shape;428;p48"/>
            <p:cNvSpPr txBox="1"/>
            <p:nvPr/>
          </p:nvSpPr>
          <p:spPr>
            <a:xfrm>
              <a:off x="0" y="3973748"/>
              <a:ext cx="7934814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SlidesCarnival for the presentation template</a:t>
              </a:r>
              <a:endParaRPr sz="700"/>
            </a:p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Pexels for the photos</a:t>
              </a:r>
              <a:endParaRPr sz="700"/>
            </a:p>
          </p:txBody>
        </p:sp>
        <p:sp>
          <p:nvSpPr>
            <p:cNvPr id="429" name="Google Shape;429;p48"/>
            <p:cNvSpPr txBox="1"/>
            <p:nvPr/>
          </p:nvSpPr>
          <p:spPr>
            <a:xfrm>
              <a:off x="0" y="2111577"/>
              <a:ext cx="7934700" cy="118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200" u="none" cap="none" strike="noStrike">
                  <a:solidFill>
                    <a:srgbClr val="FFFFFF"/>
                  </a:solidFill>
                  <a:latin typeface="Vidaloka"/>
                  <a:ea typeface="Vidaloka"/>
                  <a:cs typeface="Vidaloka"/>
                  <a:sym typeface="Vidaloka"/>
                </a:rPr>
                <a:t>This presentation template is free for everyone to use thanks to the following:</a:t>
              </a:r>
              <a:endParaRPr sz="700"/>
            </a:p>
          </p:txBody>
        </p:sp>
        <p:sp>
          <p:nvSpPr>
            <p:cNvPr id="430" name="Google Shape;430;p48"/>
            <p:cNvSpPr txBox="1"/>
            <p:nvPr/>
          </p:nvSpPr>
          <p:spPr>
            <a:xfrm>
              <a:off x="0" y="5588765"/>
              <a:ext cx="7934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200" u="none" cap="none" strike="noStrike">
                  <a:solidFill>
                    <a:srgbClr val="FFFFFF"/>
                  </a:solidFill>
                  <a:latin typeface="Vidaloka"/>
                  <a:ea typeface="Vidaloka"/>
                  <a:cs typeface="Vidaloka"/>
                  <a:sym typeface="Vidaloka"/>
                </a:rPr>
                <a:t>Happy designing! </a:t>
              </a:r>
              <a:endParaRPr sz="700"/>
            </a:p>
          </p:txBody>
        </p:sp>
      </p:grpSp>
      <p:pic>
        <p:nvPicPr>
          <p:cNvPr id="431" name="Google Shape;431;p48"/>
          <p:cNvPicPr preferRelativeResize="0"/>
          <p:nvPr/>
        </p:nvPicPr>
        <p:blipFill rotWithShape="1">
          <a:blip r:embed="rId3">
            <a:alphaModFix amt="64000"/>
          </a:blip>
          <a:srcRect b="11328" l="0" r="0" t="11328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27369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"/>
          <p:cNvSpPr txBox="1"/>
          <p:nvPr/>
        </p:nvSpPr>
        <p:spPr>
          <a:xfrm>
            <a:off x="2350077" y="700088"/>
            <a:ext cx="4443846" cy="50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Resource  Page</a:t>
            </a:r>
            <a:endParaRPr sz="700"/>
          </a:p>
        </p:txBody>
      </p:sp>
      <p:sp>
        <p:nvSpPr>
          <p:cNvPr id="437" name="Google Shape;437;p49"/>
          <p:cNvSpPr txBox="1"/>
          <p:nvPr/>
        </p:nvSpPr>
        <p:spPr>
          <a:xfrm>
            <a:off x="1354714" y="3855960"/>
            <a:ext cx="6434571" cy="693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Use these design resources in your Canva Presentation.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Happy designing! 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Don't forget to delete this page before presenting. </a:t>
            </a:r>
            <a:endParaRPr sz="700"/>
          </a:p>
        </p:txBody>
      </p:sp>
      <p:grpSp>
        <p:nvGrpSpPr>
          <p:cNvPr id="438" name="Google Shape;438;p49"/>
          <p:cNvGrpSpPr/>
          <p:nvPr/>
        </p:nvGrpSpPr>
        <p:grpSpPr>
          <a:xfrm>
            <a:off x="2061432" y="1995476"/>
            <a:ext cx="5021137" cy="1152548"/>
            <a:chOff x="0" y="0"/>
            <a:chExt cx="13389697" cy="3073461"/>
          </a:xfrm>
        </p:grpSpPr>
        <p:pic>
          <p:nvPicPr>
            <p:cNvPr id="439" name="Google Shape;439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-4064897">
              <a:off x="-120408" y="764336"/>
              <a:ext cx="2688717" cy="15447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71053" y="931898"/>
              <a:ext cx="1532986" cy="1209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961767" y="879883"/>
              <a:ext cx="1427930" cy="131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4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227191" y="1057698"/>
              <a:ext cx="1611424" cy="95806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0"/>
          <p:cNvPicPr preferRelativeResize="0"/>
          <p:nvPr/>
        </p:nvPicPr>
        <p:blipFill rotWithShape="1">
          <a:blip r:embed="rId3">
            <a:alphaModFix/>
          </a:blip>
          <a:srcRect b="31226" l="0" r="0" t="312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0"/>
          <p:cNvSpPr txBox="1"/>
          <p:nvPr/>
        </p:nvSpPr>
        <p:spPr>
          <a:xfrm>
            <a:off x="2286904" y="1667045"/>
            <a:ext cx="4570193" cy="103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Free templates for all your presentation needs</a:t>
            </a:r>
            <a:endParaRPr sz="700"/>
          </a:p>
        </p:txBody>
      </p:sp>
      <p:sp>
        <p:nvSpPr>
          <p:cNvPr id="449" name="Google Shape;449;p50"/>
          <p:cNvSpPr txBox="1"/>
          <p:nvPr/>
        </p:nvSpPr>
        <p:spPr>
          <a:xfrm>
            <a:off x="3031645" y="3081500"/>
            <a:ext cx="3080711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For PowerPoint, Google Slides, and Canva</a:t>
            </a:r>
            <a:endParaRPr sz="700"/>
          </a:p>
        </p:txBody>
      </p:sp>
      <p:sp>
        <p:nvSpPr>
          <p:cNvPr id="450" name="Google Shape;450;p50"/>
          <p:cNvSpPr txBox="1"/>
          <p:nvPr/>
        </p:nvSpPr>
        <p:spPr>
          <a:xfrm>
            <a:off x="3031645" y="3441846"/>
            <a:ext cx="3080711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100% free for personal or commercial use</a:t>
            </a:r>
            <a:endParaRPr sz="700"/>
          </a:p>
        </p:txBody>
      </p:sp>
      <p:sp>
        <p:nvSpPr>
          <p:cNvPr id="451" name="Google Shape;451;p50"/>
          <p:cNvSpPr txBox="1"/>
          <p:nvPr/>
        </p:nvSpPr>
        <p:spPr>
          <a:xfrm>
            <a:off x="3031645" y="3802193"/>
            <a:ext cx="3080711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Ready to use, professional, and customizable</a:t>
            </a:r>
            <a:endParaRPr sz="700"/>
          </a:p>
        </p:txBody>
      </p:sp>
      <p:sp>
        <p:nvSpPr>
          <p:cNvPr id="452" name="Google Shape;452;p50"/>
          <p:cNvSpPr txBox="1"/>
          <p:nvPr/>
        </p:nvSpPr>
        <p:spPr>
          <a:xfrm>
            <a:off x="3031645" y="4162540"/>
            <a:ext cx="3080711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Blow your audience away with attractive visuals</a:t>
            </a:r>
            <a:endParaRPr sz="700"/>
          </a:p>
        </p:txBody>
      </p:sp>
      <p:pic>
        <p:nvPicPr>
          <p:cNvPr id="453" name="Google Shape;453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7633" y="866361"/>
            <a:ext cx="1928733" cy="457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27369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 rotWithShape="1">
          <a:blip r:embed="rId3">
            <a:alphaModFix amt="72000"/>
          </a:blip>
          <a:srcRect b="0" l="0" r="0" t="0"/>
          <a:stretch/>
        </p:blipFill>
        <p:spPr>
          <a:xfrm>
            <a:off x="5710714" y="0"/>
            <a:ext cx="34332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 txBox="1"/>
          <p:nvPr/>
        </p:nvSpPr>
        <p:spPr>
          <a:xfrm>
            <a:off x="855191" y="1347340"/>
            <a:ext cx="1897787" cy="103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Table Of Contents</a:t>
            </a:r>
            <a:endParaRPr sz="700"/>
          </a:p>
        </p:txBody>
      </p:sp>
      <p:sp>
        <p:nvSpPr>
          <p:cNvPr id="153" name="Google Shape;153;p27"/>
          <p:cNvSpPr txBox="1"/>
          <p:nvPr/>
        </p:nvSpPr>
        <p:spPr>
          <a:xfrm>
            <a:off x="855191" y="3416789"/>
            <a:ext cx="1370356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154" name="Google Shape;154;p27"/>
          <p:cNvSpPr txBox="1"/>
          <p:nvPr/>
        </p:nvSpPr>
        <p:spPr>
          <a:xfrm>
            <a:off x="855191" y="3080004"/>
            <a:ext cx="1370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About Us</a:t>
            </a:r>
            <a:endParaRPr sz="700"/>
          </a:p>
        </p:txBody>
      </p:sp>
      <p:sp>
        <p:nvSpPr>
          <p:cNvPr id="155" name="Google Shape;155;p27"/>
          <p:cNvSpPr txBox="1"/>
          <p:nvPr/>
        </p:nvSpPr>
        <p:spPr>
          <a:xfrm>
            <a:off x="3272463" y="3416789"/>
            <a:ext cx="1370357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156" name="Google Shape;156;p27"/>
          <p:cNvSpPr txBox="1"/>
          <p:nvPr/>
        </p:nvSpPr>
        <p:spPr>
          <a:xfrm>
            <a:off x="3272463" y="3080004"/>
            <a:ext cx="1370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Our Projects</a:t>
            </a:r>
            <a:endParaRPr sz="700"/>
          </a:p>
        </p:txBody>
      </p:sp>
      <p:sp>
        <p:nvSpPr>
          <p:cNvPr id="157" name="Google Shape;157;p27"/>
          <p:cNvSpPr txBox="1"/>
          <p:nvPr/>
        </p:nvSpPr>
        <p:spPr>
          <a:xfrm>
            <a:off x="3293443" y="1787989"/>
            <a:ext cx="1370357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158" name="Google Shape;158;p27"/>
          <p:cNvSpPr txBox="1"/>
          <p:nvPr/>
        </p:nvSpPr>
        <p:spPr>
          <a:xfrm>
            <a:off x="3291766" y="1451204"/>
            <a:ext cx="1370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Stats &amp; Numbers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8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28"/>
          <p:cNvGrpSpPr/>
          <p:nvPr/>
        </p:nvGrpSpPr>
        <p:grpSpPr>
          <a:xfrm>
            <a:off x="2820321" y="1056392"/>
            <a:ext cx="3503359" cy="2878317"/>
            <a:chOff x="0" y="0"/>
            <a:chExt cx="9342290" cy="7675512"/>
          </a:xfrm>
        </p:grpSpPr>
        <p:sp>
          <p:nvSpPr>
            <p:cNvPr id="165" name="Google Shape;165;p28"/>
            <p:cNvSpPr txBox="1"/>
            <p:nvPr/>
          </p:nvSpPr>
          <p:spPr>
            <a:xfrm>
              <a:off x="0" y="4827502"/>
              <a:ext cx="9342290" cy="1549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500" u="none" cap="none" strike="noStrike">
                  <a:solidFill>
                    <a:srgbClr val="FFFFFF"/>
                  </a:solidFill>
                  <a:latin typeface="Vidaloka"/>
                  <a:ea typeface="Vidaloka"/>
                  <a:cs typeface="Vidaloka"/>
                  <a:sym typeface="Vidaloka"/>
                </a:rPr>
                <a:t>About Us</a:t>
              </a:r>
              <a:endParaRPr sz="700"/>
            </a:p>
          </p:txBody>
        </p:sp>
        <p:sp>
          <p:nvSpPr>
            <p:cNvPr id="166" name="Google Shape;166;p28"/>
            <p:cNvSpPr txBox="1"/>
            <p:nvPr/>
          </p:nvSpPr>
          <p:spPr>
            <a:xfrm>
              <a:off x="1053187" y="6774870"/>
              <a:ext cx="7235915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</a:t>
              </a:r>
              <a:endParaRPr sz="700"/>
            </a:p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167" name="Google Shape;167;p28"/>
            <p:cNvSpPr txBox="1"/>
            <p:nvPr/>
          </p:nvSpPr>
          <p:spPr>
            <a:xfrm>
              <a:off x="2844003" y="3761564"/>
              <a:ext cx="3654284" cy="8841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0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01.</a:t>
              </a:r>
              <a:endParaRPr sz="700"/>
            </a:p>
          </p:txBody>
        </p:sp>
        <p:pic>
          <p:nvPicPr>
            <p:cNvPr id="168" name="Google Shape;168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-4064897">
              <a:off x="3123415" y="764336"/>
              <a:ext cx="2688717" cy="154479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9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 rotWithShape="1">
          <a:blip r:embed="rId4">
            <a:alphaModFix/>
          </a:blip>
          <a:srcRect b="10635" l="0" r="0" t="10635"/>
          <a:stretch/>
        </p:blipFill>
        <p:spPr>
          <a:xfrm>
            <a:off x="514350" y="514350"/>
            <a:ext cx="348215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 txBox="1"/>
          <p:nvPr/>
        </p:nvSpPr>
        <p:spPr>
          <a:xfrm>
            <a:off x="4352925" y="2798196"/>
            <a:ext cx="2804231" cy="103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Welcome To Presentation</a:t>
            </a:r>
            <a:endParaRPr sz="700"/>
          </a:p>
        </p:txBody>
      </p:sp>
      <p:sp>
        <p:nvSpPr>
          <p:cNvPr id="176" name="Google Shape;176;p29"/>
          <p:cNvSpPr txBox="1"/>
          <p:nvPr/>
        </p:nvSpPr>
        <p:spPr>
          <a:xfrm>
            <a:off x="4352925" y="4287838"/>
            <a:ext cx="3388245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Raina, and I'll be sharing with you my beautiful ideas. Follow me at @reallygreatsite to learn more. 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0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/>
          <p:cNvPicPr preferRelativeResize="0"/>
          <p:nvPr/>
        </p:nvPicPr>
        <p:blipFill rotWithShape="1">
          <a:blip r:embed="rId4">
            <a:alphaModFix/>
          </a:blip>
          <a:srcRect b="45397" l="0" r="0" t="20259"/>
          <a:stretch/>
        </p:blipFill>
        <p:spPr>
          <a:xfrm>
            <a:off x="0" y="1609318"/>
            <a:ext cx="6512917" cy="335714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0"/>
          <p:cNvSpPr txBox="1"/>
          <p:nvPr/>
        </p:nvSpPr>
        <p:spPr>
          <a:xfrm>
            <a:off x="514350" y="578167"/>
            <a:ext cx="4998930" cy="50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About Us</a:t>
            </a:r>
            <a:endParaRPr sz="700"/>
          </a:p>
        </p:txBody>
      </p:sp>
      <p:sp>
        <p:nvSpPr>
          <p:cNvPr id="184" name="Google Shape;184;p30"/>
          <p:cNvSpPr txBox="1"/>
          <p:nvPr/>
        </p:nvSpPr>
        <p:spPr>
          <a:xfrm>
            <a:off x="6878877" y="2208763"/>
            <a:ext cx="1741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Who we are?</a:t>
            </a:r>
            <a:endParaRPr sz="700"/>
          </a:p>
        </p:txBody>
      </p:sp>
      <p:sp>
        <p:nvSpPr>
          <p:cNvPr id="185" name="Google Shape;185;p30"/>
          <p:cNvSpPr txBox="1"/>
          <p:nvPr/>
        </p:nvSpPr>
        <p:spPr>
          <a:xfrm>
            <a:off x="6878877" y="2548048"/>
            <a:ext cx="1750774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what you want to discuss. </a:t>
            </a:r>
            <a:endParaRPr sz="700"/>
          </a:p>
        </p:txBody>
      </p:sp>
      <p:sp>
        <p:nvSpPr>
          <p:cNvPr id="186" name="Google Shape;186;p30"/>
          <p:cNvSpPr txBox="1"/>
          <p:nvPr/>
        </p:nvSpPr>
        <p:spPr>
          <a:xfrm>
            <a:off x="6878877" y="3615873"/>
            <a:ext cx="1750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What we do? </a:t>
            </a:r>
            <a:endParaRPr sz="700"/>
          </a:p>
        </p:txBody>
      </p:sp>
      <p:sp>
        <p:nvSpPr>
          <p:cNvPr id="187" name="Google Shape;187;p30"/>
          <p:cNvSpPr txBox="1"/>
          <p:nvPr/>
        </p:nvSpPr>
        <p:spPr>
          <a:xfrm>
            <a:off x="6878877" y="3955158"/>
            <a:ext cx="1750774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what you want to discuss. </a:t>
            </a:r>
            <a:endParaRPr sz="700"/>
          </a:p>
        </p:txBody>
      </p:sp>
      <p:pic>
        <p:nvPicPr>
          <p:cNvPr id="188" name="Google Shape;18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5614" y="-1323975"/>
            <a:ext cx="3580917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27369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1"/>
          <p:cNvPicPr preferRelativeResize="0"/>
          <p:nvPr/>
        </p:nvPicPr>
        <p:blipFill rotWithShape="1">
          <a:blip r:embed="rId3">
            <a:alphaModFix/>
          </a:blip>
          <a:srcRect b="25046" l="0" r="0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 rotWithShape="1">
          <a:blip r:embed="rId4">
            <a:alphaModFix/>
          </a:blip>
          <a:srcRect b="10679" l="0" r="0" t="10680"/>
          <a:stretch/>
        </p:blipFill>
        <p:spPr>
          <a:xfrm>
            <a:off x="788881" y="804659"/>
            <a:ext cx="2994237" cy="353418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 txBox="1"/>
          <p:nvPr/>
        </p:nvSpPr>
        <p:spPr>
          <a:xfrm>
            <a:off x="514350" y="2957163"/>
            <a:ext cx="1743075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What can you say about your projects? Share it here!</a:t>
            </a:r>
            <a:endParaRPr sz="700"/>
          </a:p>
        </p:txBody>
      </p:sp>
      <p:sp>
        <p:nvSpPr>
          <p:cNvPr id="196" name="Google Shape;196;p31"/>
          <p:cNvSpPr txBox="1"/>
          <p:nvPr/>
        </p:nvSpPr>
        <p:spPr>
          <a:xfrm>
            <a:off x="514350" y="1792638"/>
            <a:ext cx="1743075" cy="103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Gallery Image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2"/>
          <p:cNvPicPr preferRelativeResize="0"/>
          <p:nvPr/>
        </p:nvPicPr>
        <p:blipFill rotWithShape="1">
          <a:blip r:embed="rId3">
            <a:alphaModFix/>
          </a:blip>
          <a:srcRect b="0" l="0" r="0" t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/>
          <p:cNvPicPr preferRelativeResize="0"/>
          <p:nvPr/>
        </p:nvPicPr>
        <p:blipFill rotWithShape="1">
          <a:blip r:embed="rId4">
            <a:alphaModFix/>
          </a:blip>
          <a:srcRect b="18502" l="0" r="0" t="18503"/>
          <a:stretch/>
        </p:blipFill>
        <p:spPr>
          <a:xfrm>
            <a:off x="-252412" y="2293502"/>
            <a:ext cx="3014289" cy="284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5">
            <a:alphaModFix/>
          </a:blip>
          <a:srcRect b="19524" l="0" r="0" t="19525"/>
          <a:stretch/>
        </p:blipFill>
        <p:spPr>
          <a:xfrm>
            <a:off x="3014289" y="2293502"/>
            <a:ext cx="3115423" cy="284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6">
            <a:alphaModFix/>
          </a:blip>
          <a:srcRect b="18444" l="0" r="0" t="18444"/>
          <a:stretch/>
        </p:blipFill>
        <p:spPr>
          <a:xfrm>
            <a:off x="6382123" y="2293502"/>
            <a:ext cx="3014289" cy="2849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/>
          <p:nvPr/>
        </p:nvSpPr>
        <p:spPr>
          <a:xfrm>
            <a:off x="505871" y="1579546"/>
            <a:ext cx="2012072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06" name="Google Shape;206;p32"/>
          <p:cNvSpPr txBox="1"/>
          <p:nvPr/>
        </p:nvSpPr>
        <p:spPr>
          <a:xfrm>
            <a:off x="261938" y="1273371"/>
            <a:ext cx="2499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207" name="Google Shape;207;p32"/>
          <p:cNvSpPr txBox="1"/>
          <p:nvPr/>
        </p:nvSpPr>
        <p:spPr>
          <a:xfrm>
            <a:off x="3565964" y="1579546"/>
            <a:ext cx="2012071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08" name="Google Shape;208;p32"/>
          <p:cNvSpPr txBox="1"/>
          <p:nvPr/>
        </p:nvSpPr>
        <p:spPr>
          <a:xfrm>
            <a:off x="3322031" y="1273371"/>
            <a:ext cx="2499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209" name="Google Shape;209;p32"/>
          <p:cNvSpPr txBox="1"/>
          <p:nvPr/>
        </p:nvSpPr>
        <p:spPr>
          <a:xfrm>
            <a:off x="6634848" y="1579546"/>
            <a:ext cx="1998132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10" name="Google Shape;210;p32"/>
          <p:cNvSpPr txBox="1"/>
          <p:nvPr/>
        </p:nvSpPr>
        <p:spPr>
          <a:xfrm>
            <a:off x="6383945" y="1273371"/>
            <a:ext cx="2499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Add a main point</a:t>
            </a:r>
            <a:endParaRPr sz="700"/>
          </a:p>
        </p:txBody>
      </p:sp>
      <p:sp>
        <p:nvSpPr>
          <p:cNvPr id="211" name="Google Shape;211;p32"/>
          <p:cNvSpPr txBox="1"/>
          <p:nvPr/>
        </p:nvSpPr>
        <p:spPr>
          <a:xfrm>
            <a:off x="514350" y="461958"/>
            <a:ext cx="8115300" cy="50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Write Your Idea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3"/>
          <p:cNvPicPr preferRelativeResize="0"/>
          <p:nvPr/>
        </p:nvPicPr>
        <p:blipFill rotWithShape="1">
          <a:blip r:embed="rId3">
            <a:alphaModFix/>
          </a:blip>
          <a:srcRect b="5382" l="0" r="11920" t="2855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/>
          <p:nvPr/>
        </p:nvSpPr>
        <p:spPr>
          <a:xfrm>
            <a:off x="2574697" y="1538292"/>
            <a:ext cx="3994608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Write an original</a:t>
            </a:r>
            <a:endParaRPr sz="700"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statement or</a:t>
            </a:r>
            <a:endParaRPr sz="700"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inspiring quote</a:t>
            </a:r>
            <a:endParaRPr sz="700"/>
          </a:p>
        </p:txBody>
      </p:sp>
      <p:sp>
        <p:nvSpPr>
          <p:cNvPr id="218" name="Google Shape;218;p33"/>
          <p:cNvSpPr txBox="1"/>
          <p:nvPr/>
        </p:nvSpPr>
        <p:spPr>
          <a:xfrm>
            <a:off x="2574696" y="3452817"/>
            <a:ext cx="3994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rPr>
              <a:t>— Include a credit, citation, or supporting message</a:t>
            </a:r>
            <a:endParaRPr sz="700"/>
          </a:p>
        </p:txBody>
      </p:sp>
      <p:pic>
        <p:nvPicPr>
          <p:cNvPr id="219" name="Google Shape;21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277605">
            <a:off x="-891921" y="2943225"/>
            <a:ext cx="358091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383473">
            <a:off x="6128004" y="47625"/>
            <a:ext cx="3580918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