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10287000" cx="18288000"/>
  <p:notesSz cx="6858000" cy="9144000"/>
  <p:embeddedFontLst>
    <p:embeddedFont>
      <p:font typeface="Crimson Pro"/>
      <p:regular r:id="rId23"/>
      <p:bold r:id="rId24"/>
      <p:italic r:id="rId25"/>
      <p:boldItalic r:id="rId26"/>
    </p:embeddedFont>
    <p:embeddedFont>
      <p:font typeface="Cinzel Decorative"/>
      <p:bold r:id="rId27"/>
    </p:embeddedFont>
    <p:embeddedFont>
      <p:font typeface="Dancing Script"/>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D88D4E2-C98E-4BBE-83E1-58143B688BC4}">
  <a:tblStyle styleId="{2D88D4E2-C98E-4BBE-83E1-58143B688BC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CrimsonPro-bold.fntdata"/><Relationship Id="rId23" Type="http://schemas.openxmlformats.org/officeDocument/2006/relationships/font" Target="fonts/CrimsonPr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CrimsonPro-boldItalic.fntdata"/><Relationship Id="rId25" Type="http://schemas.openxmlformats.org/officeDocument/2006/relationships/font" Target="fonts/CrimsonPro-italic.fntdata"/><Relationship Id="rId28" Type="http://schemas.openxmlformats.org/officeDocument/2006/relationships/font" Target="fonts/DancingScript-regular.fntdata"/><Relationship Id="rId27" Type="http://schemas.openxmlformats.org/officeDocument/2006/relationships/font" Target="fonts/CinzelDecorative-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DancingScript-bold.fnt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3.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9.png"/><Relationship Id="rId4" Type="http://schemas.openxmlformats.org/officeDocument/2006/relationships/image" Target="../media/image13.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5.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5.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 name="Shape 12"/>
        <p:cNvGrpSpPr/>
        <p:nvPr/>
      </p:nvGrpSpPr>
      <p:grpSpPr>
        <a:xfrm>
          <a:off x="0" y="0"/>
          <a:ext cx="0" cy="0"/>
          <a:chOff x="0" y="0"/>
          <a:chExt cx="0" cy="0"/>
        </a:xfrm>
      </p:grpSpPr>
      <p:sp>
        <p:nvSpPr>
          <p:cNvPr id="13" name="Google Shape;13;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9">
  <p:cSld name="CUSTOM_8">
    <p:spTree>
      <p:nvGrpSpPr>
        <p:cNvPr id="118" name="Shape 118"/>
        <p:cNvGrpSpPr/>
        <p:nvPr/>
      </p:nvGrpSpPr>
      <p:grpSpPr>
        <a:xfrm>
          <a:off x="0" y="0"/>
          <a:ext cx="0" cy="0"/>
          <a:chOff x="0" y="0"/>
          <a:chExt cx="0" cy="0"/>
        </a:xfrm>
      </p:grpSpPr>
      <p:sp>
        <p:nvSpPr>
          <p:cNvPr id="119" name="Google Shape;119;p11"/>
          <p:cNvSpPr/>
          <p:nvPr>
            <p:ph idx="2" type="pic"/>
          </p:nvPr>
        </p:nvSpPr>
        <p:spPr>
          <a:xfrm>
            <a:off x="12091475" y="4677500"/>
            <a:ext cx="7342200" cy="7342200"/>
          </a:xfrm>
          <a:prstGeom prst="ellipse">
            <a:avLst/>
          </a:prstGeom>
          <a:noFill/>
          <a:ln>
            <a:noFill/>
          </a:ln>
        </p:spPr>
      </p:sp>
      <p:sp>
        <p:nvSpPr>
          <p:cNvPr id="120" name="Google Shape;120;p11"/>
          <p:cNvSpPr/>
          <p:nvPr>
            <p:ph idx="3" type="pic"/>
          </p:nvPr>
        </p:nvSpPr>
        <p:spPr>
          <a:xfrm>
            <a:off x="-1337125" y="-1784900"/>
            <a:ext cx="7783200" cy="7783200"/>
          </a:xfrm>
          <a:prstGeom prst="ellipse">
            <a:avLst/>
          </a:prstGeom>
          <a:noFill/>
          <a:ln>
            <a:noFill/>
          </a:ln>
        </p:spPr>
      </p:sp>
      <p:sp>
        <p:nvSpPr>
          <p:cNvPr id="121" name="Google Shape;121;p11"/>
          <p:cNvSpPr txBox="1"/>
          <p:nvPr>
            <p:ph type="title"/>
          </p:nvPr>
        </p:nvSpPr>
        <p:spPr>
          <a:xfrm>
            <a:off x="7620000" y="1943850"/>
            <a:ext cx="6070200" cy="1143000"/>
          </a:xfrm>
          <a:prstGeom prst="rect">
            <a:avLst/>
          </a:prstGeom>
        </p:spPr>
        <p:txBody>
          <a:bodyPr anchorCtr="0" anchor="t" bIns="0" lIns="0" spcFirstLastPara="1" rIns="0" wrap="square" tIns="0">
            <a:noAutofit/>
          </a:bodyPr>
          <a:lstStyle>
            <a:lvl1pPr lvl="0" algn="r">
              <a:spcBef>
                <a:spcPts val="0"/>
              </a:spcBef>
              <a:spcAft>
                <a:spcPts val="0"/>
              </a:spcAft>
              <a:buSzPts val="63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11"/>
          <p:cNvSpPr/>
          <p:nvPr/>
        </p:nvSpPr>
        <p:spPr>
          <a:xfrm rot="-6759176">
            <a:off x="14988004" y="843093"/>
            <a:ext cx="5464013" cy="5464013"/>
          </a:xfrm>
          <a:custGeom>
            <a:rect b="b" l="l" r="r" t="t"/>
            <a:pathLst>
              <a:path extrusionOk="0" h="5466114" w="5466114">
                <a:moveTo>
                  <a:pt x="0" y="0"/>
                </a:moveTo>
                <a:lnTo>
                  <a:pt x="5466113" y="0"/>
                </a:lnTo>
                <a:lnTo>
                  <a:pt x="5466113" y="5466114"/>
                </a:lnTo>
                <a:lnTo>
                  <a:pt x="0" y="5466114"/>
                </a:lnTo>
                <a:lnTo>
                  <a:pt x="0" y="0"/>
                </a:lnTo>
                <a:close/>
              </a:path>
            </a:pathLst>
          </a:custGeom>
          <a:blipFill rotWithShape="1">
            <a:blip r:embed="rId2">
              <a:alphaModFix/>
            </a:blip>
            <a:stretch>
              <a:fillRect b="0" l="0" r="0" t="0"/>
            </a:stretch>
          </a:blipFill>
          <a:ln>
            <a:noFill/>
          </a:ln>
        </p:spPr>
      </p:sp>
      <p:sp>
        <p:nvSpPr>
          <p:cNvPr id="123" name="Google Shape;123;p11"/>
          <p:cNvSpPr/>
          <p:nvPr/>
        </p:nvSpPr>
        <p:spPr>
          <a:xfrm rot="2912686">
            <a:off x="-2533601" y="4243096"/>
            <a:ext cx="5469956" cy="5469956"/>
          </a:xfrm>
          <a:custGeom>
            <a:rect b="b" l="l" r="r" t="t"/>
            <a:pathLst>
              <a:path extrusionOk="0" h="5466114" w="5466114">
                <a:moveTo>
                  <a:pt x="0" y="0"/>
                </a:moveTo>
                <a:lnTo>
                  <a:pt x="5466114" y="0"/>
                </a:lnTo>
                <a:lnTo>
                  <a:pt x="5466114" y="5466113"/>
                </a:lnTo>
                <a:lnTo>
                  <a:pt x="0" y="5466113"/>
                </a:lnTo>
                <a:lnTo>
                  <a:pt x="0" y="0"/>
                </a:lnTo>
                <a:close/>
              </a:path>
            </a:pathLst>
          </a:custGeom>
          <a:blipFill rotWithShape="1">
            <a:blip r:embed="rId2">
              <a:alphaModFix/>
            </a:blip>
            <a:stretch>
              <a:fillRect b="0" l="0" r="0" t="0"/>
            </a:stretch>
          </a:blipFill>
          <a:ln>
            <a:noFill/>
          </a:ln>
        </p:spPr>
      </p:sp>
      <p:sp>
        <p:nvSpPr>
          <p:cNvPr id="124" name="Google Shape;124;p11"/>
          <p:cNvSpPr/>
          <p:nvPr/>
        </p:nvSpPr>
        <p:spPr>
          <a:xfrm rot="5219233">
            <a:off x="102384" y="7536010"/>
            <a:ext cx="3839169" cy="3839169"/>
          </a:xfrm>
          <a:custGeom>
            <a:rect b="b" l="l" r="r" t="t"/>
            <a:pathLst>
              <a:path extrusionOk="0" h="3843471" w="3843471">
                <a:moveTo>
                  <a:pt x="0" y="0"/>
                </a:moveTo>
                <a:lnTo>
                  <a:pt x="3843470" y="0"/>
                </a:lnTo>
                <a:lnTo>
                  <a:pt x="3843470" y="3843471"/>
                </a:lnTo>
                <a:lnTo>
                  <a:pt x="0" y="3843471"/>
                </a:lnTo>
                <a:lnTo>
                  <a:pt x="0" y="0"/>
                </a:lnTo>
                <a:close/>
              </a:path>
            </a:pathLst>
          </a:custGeom>
          <a:blipFill rotWithShape="1">
            <a:blip r:embed="rId3">
              <a:alphaModFix/>
            </a:blip>
            <a:stretch>
              <a:fillRect b="0" l="0" r="0" t="0"/>
            </a:stretch>
          </a:blipFill>
          <a:ln>
            <a:noFill/>
          </a:ln>
        </p:spPr>
      </p:sp>
      <p:sp>
        <p:nvSpPr>
          <p:cNvPr id="125" name="Google Shape;125;p11"/>
          <p:cNvSpPr/>
          <p:nvPr/>
        </p:nvSpPr>
        <p:spPr>
          <a:xfrm rot="-7887314">
            <a:off x="14799843" y="-1519906"/>
            <a:ext cx="3846172" cy="3846172"/>
          </a:xfrm>
          <a:custGeom>
            <a:rect b="b" l="l" r="r" t="t"/>
            <a:pathLst>
              <a:path extrusionOk="0" h="3843471" w="3843471">
                <a:moveTo>
                  <a:pt x="0" y="0"/>
                </a:moveTo>
                <a:lnTo>
                  <a:pt x="3843470" y="0"/>
                </a:lnTo>
                <a:lnTo>
                  <a:pt x="3843470" y="3843470"/>
                </a:lnTo>
                <a:lnTo>
                  <a:pt x="0" y="3843470"/>
                </a:lnTo>
                <a:lnTo>
                  <a:pt x="0" y="0"/>
                </a:lnTo>
                <a:close/>
              </a:path>
            </a:pathLst>
          </a:custGeom>
          <a:blipFill rotWithShape="1">
            <a:blip r:embed="rId3">
              <a:alphaModFix/>
            </a:blip>
            <a:stretch>
              <a:fillRect b="0" l="0" r="0" t="0"/>
            </a:stretch>
          </a:blipFill>
          <a:ln>
            <a:noFill/>
          </a:ln>
        </p:spPr>
      </p:sp>
      <p:sp>
        <p:nvSpPr>
          <p:cNvPr id="126" name="Google Shape;126;p11"/>
          <p:cNvSpPr txBox="1"/>
          <p:nvPr>
            <p:ph idx="1" type="body"/>
          </p:nvPr>
        </p:nvSpPr>
        <p:spPr>
          <a:xfrm>
            <a:off x="6541050" y="3840150"/>
            <a:ext cx="6070200" cy="2408400"/>
          </a:xfrm>
          <a:prstGeom prst="rect">
            <a:avLst/>
          </a:prstGeom>
        </p:spPr>
        <p:txBody>
          <a:bodyPr anchorCtr="0" anchor="t" bIns="0" lIns="0" spcFirstLastPara="1" rIns="0" wrap="square" tIns="0">
            <a:noAutofit/>
          </a:bodyPr>
          <a:lstStyle>
            <a:lvl1pPr indent="-361950" lvl="0" marL="457200" rtl="0" algn="r">
              <a:spcBef>
                <a:spcPts val="640"/>
              </a:spcBef>
              <a:spcAft>
                <a:spcPts val="0"/>
              </a:spcAft>
              <a:buSzPts val="2100"/>
              <a:buChar char="•"/>
              <a:defRPr/>
            </a:lvl1pPr>
            <a:lvl2pPr indent="-361950" lvl="1" marL="914400" rtl="0" algn="r">
              <a:spcBef>
                <a:spcPts val="560"/>
              </a:spcBef>
              <a:spcAft>
                <a:spcPts val="0"/>
              </a:spcAft>
              <a:buSzPts val="2100"/>
              <a:buChar char="–"/>
              <a:defRPr/>
            </a:lvl2pPr>
            <a:lvl3pPr indent="-361950" lvl="2" marL="1371600" rtl="0" algn="r">
              <a:spcBef>
                <a:spcPts val="480"/>
              </a:spcBef>
              <a:spcAft>
                <a:spcPts val="0"/>
              </a:spcAft>
              <a:buSzPts val="2100"/>
              <a:buChar char="•"/>
              <a:defRPr/>
            </a:lvl3pPr>
            <a:lvl4pPr indent="-361950" lvl="3" marL="1828800" rtl="0" algn="r">
              <a:spcBef>
                <a:spcPts val="400"/>
              </a:spcBef>
              <a:spcAft>
                <a:spcPts val="0"/>
              </a:spcAft>
              <a:buSzPts val="2100"/>
              <a:buChar char="–"/>
              <a:defRPr/>
            </a:lvl4pPr>
            <a:lvl5pPr indent="-361950" lvl="4" marL="2286000" rtl="0" algn="r">
              <a:spcBef>
                <a:spcPts val="400"/>
              </a:spcBef>
              <a:spcAft>
                <a:spcPts val="0"/>
              </a:spcAft>
              <a:buSzPts val="2100"/>
              <a:buChar char="»"/>
              <a:defRPr/>
            </a:lvl5pPr>
            <a:lvl6pPr indent="-361950" lvl="5" marL="2743200" rtl="0" algn="r">
              <a:spcBef>
                <a:spcPts val="400"/>
              </a:spcBef>
              <a:spcAft>
                <a:spcPts val="0"/>
              </a:spcAft>
              <a:buSzPts val="2100"/>
              <a:buChar char="•"/>
              <a:defRPr/>
            </a:lvl6pPr>
            <a:lvl7pPr indent="-361950" lvl="6" marL="3200400" rtl="0" algn="r">
              <a:spcBef>
                <a:spcPts val="400"/>
              </a:spcBef>
              <a:spcAft>
                <a:spcPts val="0"/>
              </a:spcAft>
              <a:buSzPts val="2100"/>
              <a:buChar char="•"/>
              <a:defRPr/>
            </a:lvl7pPr>
            <a:lvl8pPr indent="-361950" lvl="7" marL="3657600" rtl="0" algn="r">
              <a:spcBef>
                <a:spcPts val="400"/>
              </a:spcBef>
              <a:spcAft>
                <a:spcPts val="0"/>
              </a:spcAft>
              <a:buSzPts val="2100"/>
              <a:buChar char="•"/>
              <a:defRPr/>
            </a:lvl8pPr>
            <a:lvl9pPr indent="-361950" lvl="8" marL="4114800" rtl="0" algn="r">
              <a:spcBef>
                <a:spcPts val="400"/>
              </a:spcBef>
              <a:spcAft>
                <a:spcPts val="0"/>
              </a:spcAft>
              <a:buSzPts val="2100"/>
              <a:buChar char="•"/>
              <a:defRPr/>
            </a:lvl9pPr>
          </a:lstStyle>
          <a:p/>
        </p:txBody>
      </p:sp>
      <p:sp>
        <p:nvSpPr>
          <p:cNvPr id="127" name="Google Shape;127;p11"/>
          <p:cNvSpPr txBox="1"/>
          <p:nvPr>
            <p:ph idx="4" type="body"/>
          </p:nvPr>
        </p:nvSpPr>
        <p:spPr>
          <a:xfrm>
            <a:off x="4788450" y="6811950"/>
            <a:ext cx="6070200" cy="2408400"/>
          </a:xfrm>
          <a:prstGeom prst="rect">
            <a:avLst/>
          </a:prstGeom>
        </p:spPr>
        <p:txBody>
          <a:bodyPr anchorCtr="0" anchor="t" bIns="0" lIns="0" spcFirstLastPara="1" rIns="0" wrap="square" tIns="0">
            <a:noAutofit/>
          </a:bodyPr>
          <a:lstStyle>
            <a:lvl1pPr indent="-361950" lvl="0" marL="457200" rtl="0" algn="r">
              <a:spcBef>
                <a:spcPts val="640"/>
              </a:spcBef>
              <a:spcAft>
                <a:spcPts val="0"/>
              </a:spcAft>
              <a:buSzPts val="2100"/>
              <a:buChar char="•"/>
              <a:defRPr/>
            </a:lvl1pPr>
            <a:lvl2pPr indent="-361950" lvl="1" marL="914400" rtl="0" algn="r">
              <a:spcBef>
                <a:spcPts val="560"/>
              </a:spcBef>
              <a:spcAft>
                <a:spcPts val="0"/>
              </a:spcAft>
              <a:buSzPts val="2100"/>
              <a:buChar char="–"/>
              <a:defRPr/>
            </a:lvl2pPr>
            <a:lvl3pPr indent="-361950" lvl="2" marL="1371600" rtl="0" algn="r">
              <a:spcBef>
                <a:spcPts val="480"/>
              </a:spcBef>
              <a:spcAft>
                <a:spcPts val="0"/>
              </a:spcAft>
              <a:buSzPts val="2100"/>
              <a:buChar char="•"/>
              <a:defRPr/>
            </a:lvl3pPr>
            <a:lvl4pPr indent="-361950" lvl="3" marL="1828800" rtl="0" algn="r">
              <a:spcBef>
                <a:spcPts val="400"/>
              </a:spcBef>
              <a:spcAft>
                <a:spcPts val="0"/>
              </a:spcAft>
              <a:buSzPts val="2100"/>
              <a:buChar char="–"/>
              <a:defRPr/>
            </a:lvl4pPr>
            <a:lvl5pPr indent="-361950" lvl="4" marL="2286000" rtl="0" algn="r">
              <a:spcBef>
                <a:spcPts val="400"/>
              </a:spcBef>
              <a:spcAft>
                <a:spcPts val="0"/>
              </a:spcAft>
              <a:buSzPts val="2100"/>
              <a:buChar char="»"/>
              <a:defRPr/>
            </a:lvl5pPr>
            <a:lvl6pPr indent="-361950" lvl="5" marL="2743200" rtl="0" algn="r">
              <a:spcBef>
                <a:spcPts val="400"/>
              </a:spcBef>
              <a:spcAft>
                <a:spcPts val="0"/>
              </a:spcAft>
              <a:buSzPts val="2100"/>
              <a:buChar char="•"/>
              <a:defRPr/>
            </a:lvl6pPr>
            <a:lvl7pPr indent="-361950" lvl="6" marL="3200400" rtl="0" algn="r">
              <a:spcBef>
                <a:spcPts val="400"/>
              </a:spcBef>
              <a:spcAft>
                <a:spcPts val="0"/>
              </a:spcAft>
              <a:buSzPts val="2100"/>
              <a:buChar char="•"/>
              <a:defRPr/>
            </a:lvl7pPr>
            <a:lvl8pPr indent="-361950" lvl="7" marL="3657600" rtl="0" algn="r">
              <a:spcBef>
                <a:spcPts val="400"/>
              </a:spcBef>
              <a:spcAft>
                <a:spcPts val="0"/>
              </a:spcAft>
              <a:buSzPts val="2100"/>
              <a:buChar char="•"/>
              <a:defRPr/>
            </a:lvl8pPr>
            <a:lvl9pPr indent="-361950" lvl="8" marL="4114800" rtl="0" algn="r">
              <a:spcBef>
                <a:spcPts val="400"/>
              </a:spcBef>
              <a:spcAft>
                <a:spcPts val="0"/>
              </a:spcAft>
              <a:buSzPts val="21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CUSTOM_9">
    <p:spTree>
      <p:nvGrpSpPr>
        <p:cNvPr id="128" name="Shape 128"/>
        <p:cNvGrpSpPr/>
        <p:nvPr/>
      </p:nvGrpSpPr>
      <p:grpSpPr>
        <a:xfrm>
          <a:off x="0" y="0"/>
          <a:ext cx="0" cy="0"/>
          <a:chOff x="0" y="0"/>
          <a:chExt cx="0" cy="0"/>
        </a:xfrm>
      </p:grpSpPr>
      <p:sp>
        <p:nvSpPr>
          <p:cNvPr id="129" name="Google Shape;129;p12"/>
          <p:cNvSpPr/>
          <p:nvPr/>
        </p:nvSpPr>
        <p:spPr>
          <a:xfrm>
            <a:off x="-3074201" y="0"/>
            <a:ext cx="8241414" cy="8241414"/>
          </a:xfrm>
          <a:custGeom>
            <a:rect b="b" l="l" r="r" t="t"/>
            <a:pathLst>
              <a:path extrusionOk="0" h="8241414" w="8241414">
                <a:moveTo>
                  <a:pt x="0" y="0"/>
                </a:moveTo>
                <a:lnTo>
                  <a:pt x="8241414" y="0"/>
                </a:lnTo>
                <a:lnTo>
                  <a:pt x="8241414" y="8241414"/>
                </a:lnTo>
                <a:lnTo>
                  <a:pt x="0" y="8241414"/>
                </a:lnTo>
                <a:lnTo>
                  <a:pt x="0" y="0"/>
                </a:lnTo>
                <a:close/>
              </a:path>
            </a:pathLst>
          </a:custGeom>
          <a:blipFill rotWithShape="1">
            <a:blip r:embed="rId2">
              <a:alphaModFix/>
            </a:blip>
            <a:stretch>
              <a:fillRect b="0" l="0" r="0" t="0"/>
            </a:stretch>
          </a:blipFill>
          <a:ln>
            <a:noFill/>
          </a:ln>
        </p:spPr>
      </p:sp>
      <p:sp>
        <p:nvSpPr>
          <p:cNvPr id="130" name="Google Shape;130;p12"/>
          <p:cNvSpPr/>
          <p:nvPr/>
        </p:nvSpPr>
        <p:spPr>
          <a:xfrm flipH="1">
            <a:off x="13120787" y="0"/>
            <a:ext cx="8241414" cy="8241414"/>
          </a:xfrm>
          <a:custGeom>
            <a:rect b="b" l="l" r="r" t="t"/>
            <a:pathLst>
              <a:path extrusionOk="0" h="8241414" w="8241414">
                <a:moveTo>
                  <a:pt x="8241414" y="0"/>
                </a:moveTo>
                <a:lnTo>
                  <a:pt x="0" y="0"/>
                </a:lnTo>
                <a:lnTo>
                  <a:pt x="0" y="8241414"/>
                </a:lnTo>
                <a:lnTo>
                  <a:pt x="8241414" y="8241414"/>
                </a:lnTo>
                <a:lnTo>
                  <a:pt x="8241414" y="0"/>
                </a:lnTo>
                <a:close/>
              </a:path>
            </a:pathLst>
          </a:custGeom>
          <a:blipFill rotWithShape="1">
            <a:blip r:embed="rId2">
              <a:alphaModFix/>
            </a:blip>
            <a:stretch>
              <a:fillRect b="0" l="0" r="0" t="0"/>
            </a:stretch>
          </a:blipFill>
          <a:ln>
            <a:noFill/>
          </a:ln>
        </p:spPr>
      </p:sp>
      <p:sp>
        <p:nvSpPr>
          <p:cNvPr id="131" name="Google Shape;131;p12"/>
          <p:cNvSpPr/>
          <p:nvPr/>
        </p:nvSpPr>
        <p:spPr>
          <a:xfrm flipH="1" rot="-2998448">
            <a:off x="15081317" y="6362392"/>
            <a:ext cx="4317753" cy="4317753"/>
          </a:xfrm>
          <a:custGeom>
            <a:rect b="b" l="l" r="r" t="t"/>
            <a:pathLst>
              <a:path extrusionOk="0" h="4322010" w="4322010">
                <a:moveTo>
                  <a:pt x="4322010" y="0"/>
                </a:moveTo>
                <a:lnTo>
                  <a:pt x="0" y="0"/>
                </a:lnTo>
                <a:lnTo>
                  <a:pt x="0" y="4322009"/>
                </a:lnTo>
                <a:lnTo>
                  <a:pt x="4322010" y="4322009"/>
                </a:lnTo>
                <a:lnTo>
                  <a:pt x="4322010" y="0"/>
                </a:lnTo>
                <a:close/>
              </a:path>
            </a:pathLst>
          </a:custGeom>
          <a:blipFill rotWithShape="1">
            <a:blip r:embed="rId3">
              <a:alphaModFix/>
            </a:blip>
            <a:stretch>
              <a:fillRect b="0" l="0" r="0" t="0"/>
            </a:stretch>
          </a:blipFill>
          <a:ln>
            <a:noFill/>
          </a:ln>
        </p:spPr>
      </p:sp>
      <p:sp>
        <p:nvSpPr>
          <p:cNvPr id="132" name="Google Shape;132;p12"/>
          <p:cNvSpPr/>
          <p:nvPr/>
        </p:nvSpPr>
        <p:spPr>
          <a:xfrm rot="1971343">
            <a:off x="-862008" y="6363801"/>
            <a:ext cx="4321807" cy="4321807"/>
          </a:xfrm>
          <a:custGeom>
            <a:rect b="b" l="l" r="r" t="t"/>
            <a:pathLst>
              <a:path extrusionOk="0" h="4322010" w="4322010">
                <a:moveTo>
                  <a:pt x="0" y="0"/>
                </a:moveTo>
                <a:lnTo>
                  <a:pt x="4322010" y="0"/>
                </a:lnTo>
                <a:lnTo>
                  <a:pt x="4322010" y="4322009"/>
                </a:lnTo>
                <a:lnTo>
                  <a:pt x="0" y="4322009"/>
                </a:lnTo>
                <a:lnTo>
                  <a:pt x="0" y="0"/>
                </a:lnTo>
                <a:close/>
              </a:path>
            </a:pathLst>
          </a:custGeom>
          <a:blipFill rotWithShape="1">
            <a:blip r:embed="rId3">
              <a:alphaModFix/>
            </a:blip>
            <a:stretch>
              <a:fillRect b="0" l="0" r="0" t="0"/>
            </a:stretch>
          </a:blipFill>
          <a:ln>
            <a:noFill/>
          </a:ln>
        </p:spPr>
      </p:sp>
      <p:pic>
        <p:nvPicPr>
          <p:cNvPr id="133" name="Google Shape;133;p12"/>
          <p:cNvPicPr preferRelativeResize="0"/>
          <p:nvPr/>
        </p:nvPicPr>
        <p:blipFill>
          <a:blip r:embed="rId4">
            <a:alphaModFix/>
          </a:blip>
          <a:stretch>
            <a:fillRect/>
          </a:stretch>
        </p:blipFill>
        <p:spPr>
          <a:xfrm>
            <a:off x="2418250" y="1692378"/>
            <a:ext cx="13451500" cy="755334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0">
    <p:spTree>
      <p:nvGrpSpPr>
        <p:cNvPr id="134" name="Shape 134"/>
        <p:cNvGrpSpPr/>
        <p:nvPr/>
      </p:nvGrpSpPr>
      <p:grpSpPr>
        <a:xfrm>
          <a:off x="0" y="0"/>
          <a:ext cx="0" cy="0"/>
          <a:chOff x="0" y="0"/>
          <a:chExt cx="0" cy="0"/>
        </a:xfrm>
      </p:grpSpPr>
      <p:sp>
        <p:nvSpPr>
          <p:cNvPr id="135" name="Google Shape;135;p13"/>
          <p:cNvSpPr/>
          <p:nvPr>
            <p:ph idx="2" type="pic"/>
          </p:nvPr>
        </p:nvSpPr>
        <p:spPr>
          <a:xfrm>
            <a:off x="0" y="-24425"/>
            <a:ext cx="18288000" cy="10287000"/>
          </a:xfrm>
          <a:prstGeom prst="rect">
            <a:avLst/>
          </a:prstGeom>
          <a:noFill/>
          <a:ln>
            <a:noFill/>
          </a:ln>
        </p:spPr>
      </p:sp>
      <p:pic>
        <p:nvPicPr>
          <p:cNvPr id="136" name="Google Shape;136;p13"/>
          <p:cNvPicPr preferRelativeResize="0"/>
          <p:nvPr/>
        </p:nvPicPr>
        <p:blipFill>
          <a:blip r:embed="rId2">
            <a:alphaModFix/>
          </a:blip>
          <a:stretch>
            <a:fillRect/>
          </a:stretch>
        </p:blipFill>
        <p:spPr>
          <a:xfrm>
            <a:off x="3162700" y="1778238"/>
            <a:ext cx="11962599" cy="673051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2">
  <p:cSld name="CUSTOM_11">
    <p:spTree>
      <p:nvGrpSpPr>
        <p:cNvPr id="137" name="Shape 137"/>
        <p:cNvGrpSpPr/>
        <p:nvPr/>
      </p:nvGrpSpPr>
      <p:grpSpPr>
        <a:xfrm>
          <a:off x="0" y="0"/>
          <a:ext cx="0" cy="0"/>
          <a:chOff x="0" y="0"/>
          <a:chExt cx="0" cy="0"/>
        </a:xfrm>
      </p:grpSpPr>
      <p:sp>
        <p:nvSpPr>
          <p:cNvPr id="138" name="Google Shape;138;p14"/>
          <p:cNvSpPr/>
          <p:nvPr/>
        </p:nvSpPr>
        <p:spPr>
          <a:xfrm flipH="1" rot="-5400000">
            <a:off x="12367127" y="2715591"/>
            <a:ext cx="10731090" cy="4855818"/>
          </a:xfrm>
          <a:custGeom>
            <a:rect b="b" l="l" r="r" t="t"/>
            <a:pathLst>
              <a:path extrusionOk="0" h="4855818" w="10731090">
                <a:moveTo>
                  <a:pt x="0" y="4855818"/>
                </a:moveTo>
                <a:lnTo>
                  <a:pt x="10731091" y="4855818"/>
                </a:lnTo>
                <a:lnTo>
                  <a:pt x="10731091" y="0"/>
                </a:lnTo>
                <a:lnTo>
                  <a:pt x="0" y="0"/>
                </a:lnTo>
                <a:lnTo>
                  <a:pt x="0" y="4855818"/>
                </a:lnTo>
                <a:close/>
              </a:path>
            </a:pathLst>
          </a:custGeom>
          <a:blipFill rotWithShape="1">
            <a:blip r:embed="rId2">
              <a:alphaModFix/>
            </a:blip>
            <a:stretch>
              <a:fillRect b="0" l="0" r="0" t="0"/>
            </a:stretch>
          </a:blipFill>
          <a:ln>
            <a:noFill/>
          </a:ln>
        </p:spPr>
      </p:sp>
      <p:sp>
        <p:nvSpPr>
          <p:cNvPr id="139" name="Google Shape;139;p14"/>
          <p:cNvSpPr/>
          <p:nvPr>
            <p:ph idx="2" type="pic"/>
          </p:nvPr>
        </p:nvSpPr>
        <p:spPr>
          <a:xfrm>
            <a:off x="12808050" y="1108725"/>
            <a:ext cx="4500000" cy="4500000"/>
          </a:xfrm>
          <a:prstGeom prst="ellipse">
            <a:avLst/>
          </a:prstGeom>
          <a:noFill/>
          <a:ln>
            <a:noFill/>
          </a:ln>
        </p:spPr>
      </p:sp>
      <p:sp>
        <p:nvSpPr>
          <p:cNvPr id="140" name="Google Shape;140;p14"/>
          <p:cNvSpPr/>
          <p:nvPr>
            <p:ph idx="3" type="pic"/>
          </p:nvPr>
        </p:nvSpPr>
        <p:spPr>
          <a:xfrm>
            <a:off x="12808050" y="4678250"/>
            <a:ext cx="4500000" cy="4500000"/>
          </a:xfrm>
          <a:prstGeom prst="ellipse">
            <a:avLst/>
          </a:prstGeom>
          <a:noFill/>
          <a:ln>
            <a:noFill/>
          </a:ln>
        </p:spPr>
      </p:sp>
      <p:sp>
        <p:nvSpPr>
          <p:cNvPr id="141" name="Google Shape;141;p14"/>
          <p:cNvSpPr/>
          <p:nvPr/>
        </p:nvSpPr>
        <p:spPr>
          <a:xfrm rot="5400000">
            <a:off x="-4653683" y="2493546"/>
            <a:ext cx="10731090" cy="4855818"/>
          </a:xfrm>
          <a:custGeom>
            <a:rect b="b" l="l" r="r" t="t"/>
            <a:pathLst>
              <a:path extrusionOk="0" h="4855818" w="10731090">
                <a:moveTo>
                  <a:pt x="0" y="0"/>
                </a:moveTo>
                <a:lnTo>
                  <a:pt x="10731090" y="0"/>
                </a:lnTo>
                <a:lnTo>
                  <a:pt x="10731090" y="4855818"/>
                </a:lnTo>
                <a:lnTo>
                  <a:pt x="0" y="4855818"/>
                </a:lnTo>
                <a:lnTo>
                  <a:pt x="0" y="0"/>
                </a:lnTo>
                <a:close/>
              </a:path>
            </a:pathLst>
          </a:custGeom>
          <a:blipFill rotWithShape="1">
            <a:blip r:embed="rId2">
              <a:alphaModFix/>
            </a:blip>
            <a:stretch>
              <a:fillRect b="0" l="0" r="0" t="0"/>
            </a:stretch>
          </a:blipFill>
          <a:ln>
            <a:noFill/>
          </a:ln>
        </p:spPr>
      </p:sp>
      <p:sp>
        <p:nvSpPr>
          <p:cNvPr id="142" name="Google Shape;142;p14"/>
          <p:cNvSpPr/>
          <p:nvPr>
            <p:ph idx="4" type="pic"/>
          </p:nvPr>
        </p:nvSpPr>
        <p:spPr>
          <a:xfrm>
            <a:off x="1028600" y="1028750"/>
            <a:ext cx="4500000" cy="4500000"/>
          </a:xfrm>
          <a:prstGeom prst="ellipse">
            <a:avLst/>
          </a:prstGeom>
          <a:noFill/>
          <a:ln>
            <a:noFill/>
          </a:ln>
        </p:spPr>
      </p:sp>
      <p:sp>
        <p:nvSpPr>
          <p:cNvPr id="143" name="Google Shape;143;p14"/>
          <p:cNvSpPr/>
          <p:nvPr>
            <p:ph idx="5" type="pic"/>
          </p:nvPr>
        </p:nvSpPr>
        <p:spPr>
          <a:xfrm>
            <a:off x="1028600" y="4598275"/>
            <a:ext cx="4500000" cy="4500000"/>
          </a:xfrm>
          <a:prstGeom prst="ellipse">
            <a:avLst/>
          </a:prstGeom>
          <a:noFill/>
          <a:ln>
            <a:noFill/>
          </a:ln>
        </p:spPr>
      </p:sp>
      <p:sp>
        <p:nvSpPr>
          <p:cNvPr id="144" name="Google Shape;144;p14"/>
          <p:cNvSpPr txBox="1"/>
          <p:nvPr>
            <p:ph idx="1" type="body"/>
          </p:nvPr>
        </p:nvSpPr>
        <p:spPr>
          <a:xfrm>
            <a:off x="6228125" y="5757325"/>
            <a:ext cx="5600700" cy="21819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145" name="Google Shape;145;p14"/>
          <p:cNvSpPr txBox="1"/>
          <p:nvPr>
            <p:ph type="title"/>
          </p:nvPr>
        </p:nvSpPr>
        <p:spPr>
          <a:xfrm>
            <a:off x="6078775" y="2713175"/>
            <a:ext cx="5600700" cy="2045100"/>
          </a:xfrm>
          <a:prstGeom prst="rect">
            <a:avLst/>
          </a:prstGeom>
        </p:spPr>
        <p:txBody>
          <a:bodyPr anchorCtr="0" anchor="t" bIns="0" lIns="0" spcFirstLastPara="1" rIns="0" wrap="square" tIns="0">
            <a:noAutofit/>
          </a:bodyPr>
          <a:lstStyle>
            <a:lvl1pPr lvl="0">
              <a:spcBef>
                <a:spcPts val="0"/>
              </a:spcBef>
              <a:spcAft>
                <a:spcPts val="0"/>
              </a:spcAft>
              <a:buSzPts val="63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3">
  <p:cSld name="CUSTOM_12">
    <p:spTree>
      <p:nvGrpSpPr>
        <p:cNvPr id="146" name="Shape 146"/>
        <p:cNvGrpSpPr/>
        <p:nvPr/>
      </p:nvGrpSpPr>
      <p:grpSpPr>
        <a:xfrm>
          <a:off x="0" y="0"/>
          <a:ext cx="0" cy="0"/>
          <a:chOff x="0" y="0"/>
          <a:chExt cx="0" cy="0"/>
        </a:xfrm>
      </p:grpSpPr>
      <p:sp>
        <p:nvSpPr>
          <p:cNvPr id="147" name="Google Shape;147;p15"/>
          <p:cNvSpPr/>
          <p:nvPr/>
        </p:nvSpPr>
        <p:spPr>
          <a:xfrm>
            <a:off x="-1113189" y="7429523"/>
            <a:ext cx="11019568" cy="4986355"/>
          </a:xfrm>
          <a:custGeom>
            <a:rect b="b" l="l" r="r" t="t"/>
            <a:pathLst>
              <a:path extrusionOk="0" h="4986355" w="11019568">
                <a:moveTo>
                  <a:pt x="0" y="0"/>
                </a:moveTo>
                <a:lnTo>
                  <a:pt x="11019569" y="0"/>
                </a:lnTo>
                <a:lnTo>
                  <a:pt x="11019569" y="4986355"/>
                </a:lnTo>
                <a:lnTo>
                  <a:pt x="0" y="4986355"/>
                </a:lnTo>
                <a:lnTo>
                  <a:pt x="0" y="0"/>
                </a:lnTo>
                <a:close/>
              </a:path>
            </a:pathLst>
          </a:custGeom>
          <a:blipFill rotWithShape="1">
            <a:blip r:embed="rId2">
              <a:alphaModFix amt="60000"/>
            </a:blip>
            <a:stretch>
              <a:fillRect b="0" l="0" r="0" t="0"/>
            </a:stretch>
          </a:blipFill>
          <a:ln>
            <a:noFill/>
          </a:ln>
        </p:spPr>
      </p:sp>
      <p:sp>
        <p:nvSpPr>
          <p:cNvPr id="148" name="Google Shape;148;p15"/>
          <p:cNvSpPr/>
          <p:nvPr/>
        </p:nvSpPr>
        <p:spPr>
          <a:xfrm flipH="1">
            <a:off x="8381620" y="7429523"/>
            <a:ext cx="11019568" cy="4986355"/>
          </a:xfrm>
          <a:custGeom>
            <a:rect b="b" l="l" r="r" t="t"/>
            <a:pathLst>
              <a:path extrusionOk="0" h="4986355" w="11019568">
                <a:moveTo>
                  <a:pt x="11019569" y="0"/>
                </a:moveTo>
                <a:lnTo>
                  <a:pt x="0" y="0"/>
                </a:lnTo>
                <a:lnTo>
                  <a:pt x="0" y="4986355"/>
                </a:lnTo>
                <a:lnTo>
                  <a:pt x="11019569" y="4986355"/>
                </a:lnTo>
                <a:lnTo>
                  <a:pt x="11019569" y="0"/>
                </a:lnTo>
                <a:close/>
              </a:path>
            </a:pathLst>
          </a:custGeom>
          <a:blipFill rotWithShape="1">
            <a:blip r:embed="rId2">
              <a:alphaModFix amt="60000"/>
            </a:blip>
            <a:stretch>
              <a:fillRect b="0" l="0" r="0" t="0"/>
            </a:stretch>
          </a:blipFill>
          <a:ln>
            <a:noFill/>
          </a:ln>
        </p:spPr>
      </p:sp>
      <p:sp>
        <p:nvSpPr>
          <p:cNvPr id="149" name="Google Shape;149;p15"/>
          <p:cNvSpPr/>
          <p:nvPr/>
        </p:nvSpPr>
        <p:spPr>
          <a:xfrm>
            <a:off x="-1113189" y="-2493177"/>
            <a:ext cx="11019568" cy="4986355"/>
          </a:xfrm>
          <a:custGeom>
            <a:rect b="b" l="l" r="r" t="t"/>
            <a:pathLst>
              <a:path extrusionOk="0" h="4986355" w="11019568">
                <a:moveTo>
                  <a:pt x="0" y="0"/>
                </a:moveTo>
                <a:lnTo>
                  <a:pt x="11019569" y="0"/>
                </a:lnTo>
                <a:lnTo>
                  <a:pt x="11019569" y="4986354"/>
                </a:lnTo>
                <a:lnTo>
                  <a:pt x="0" y="4986354"/>
                </a:lnTo>
                <a:lnTo>
                  <a:pt x="0" y="0"/>
                </a:lnTo>
                <a:close/>
              </a:path>
            </a:pathLst>
          </a:custGeom>
          <a:blipFill rotWithShape="1">
            <a:blip r:embed="rId2">
              <a:alphaModFix amt="60000"/>
            </a:blip>
            <a:stretch>
              <a:fillRect b="0" l="0" r="0" t="0"/>
            </a:stretch>
          </a:blipFill>
          <a:ln>
            <a:noFill/>
          </a:ln>
        </p:spPr>
      </p:sp>
      <p:sp>
        <p:nvSpPr>
          <p:cNvPr id="150" name="Google Shape;150;p15"/>
          <p:cNvSpPr/>
          <p:nvPr/>
        </p:nvSpPr>
        <p:spPr>
          <a:xfrm flipH="1">
            <a:off x="8381620" y="-2493177"/>
            <a:ext cx="11019568" cy="4986355"/>
          </a:xfrm>
          <a:custGeom>
            <a:rect b="b" l="l" r="r" t="t"/>
            <a:pathLst>
              <a:path extrusionOk="0" h="4986355" w="11019568">
                <a:moveTo>
                  <a:pt x="11019569" y="0"/>
                </a:moveTo>
                <a:lnTo>
                  <a:pt x="0" y="0"/>
                </a:lnTo>
                <a:lnTo>
                  <a:pt x="0" y="4986354"/>
                </a:lnTo>
                <a:lnTo>
                  <a:pt x="11019569" y="4986354"/>
                </a:lnTo>
                <a:lnTo>
                  <a:pt x="11019569" y="0"/>
                </a:lnTo>
                <a:close/>
              </a:path>
            </a:pathLst>
          </a:custGeom>
          <a:blipFill rotWithShape="1">
            <a:blip r:embed="rId2">
              <a:alphaModFix amt="60000"/>
            </a:blip>
            <a:stretch>
              <a:fillRect b="0" l="0" r="0" t="0"/>
            </a:stretch>
          </a:blipFill>
          <a:ln>
            <a:noFill/>
          </a:ln>
        </p:spPr>
      </p:sp>
      <p:pic>
        <p:nvPicPr>
          <p:cNvPr id="151" name="Google Shape;151;p15"/>
          <p:cNvPicPr preferRelativeResize="0"/>
          <p:nvPr/>
        </p:nvPicPr>
        <p:blipFill>
          <a:blip r:embed="rId3">
            <a:alphaModFix/>
          </a:blip>
          <a:stretch>
            <a:fillRect/>
          </a:stretch>
        </p:blipFill>
        <p:spPr>
          <a:xfrm>
            <a:off x="2418200" y="1366828"/>
            <a:ext cx="13451500" cy="7553347"/>
          </a:xfrm>
          <a:prstGeom prst="rect">
            <a:avLst/>
          </a:prstGeom>
          <a:noFill/>
          <a:ln>
            <a:noFill/>
          </a:ln>
        </p:spPr>
      </p:pic>
      <p:sp>
        <p:nvSpPr>
          <p:cNvPr id="152" name="Google Shape;152;p15"/>
          <p:cNvSpPr txBox="1"/>
          <p:nvPr>
            <p:ph type="title"/>
          </p:nvPr>
        </p:nvSpPr>
        <p:spPr>
          <a:xfrm>
            <a:off x="3668400" y="3864850"/>
            <a:ext cx="10951200" cy="1143000"/>
          </a:xfrm>
          <a:prstGeom prst="rect">
            <a:avLst/>
          </a:prstGeom>
        </p:spPr>
        <p:txBody>
          <a:bodyPr anchorCtr="0" anchor="t" bIns="0" lIns="0" spcFirstLastPara="1" rIns="0" wrap="square" tIns="0">
            <a:noAutofit/>
          </a:bodyPr>
          <a:lstStyle>
            <a:lvl1pPr lvl="0">
              <a:spcBef>
                <a:spcPts val="0"/>
              </a:spcBef>
              <a:spcAft>
                <a:spcPts val="0"/>
              </a:spcAft>
              <a:buSzPts val="63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 name="Google Shape;153;p15"/>
          <p:cNvSpPr txBox="1"/>
          <p:nvPr>
            <p:ph idx="1" type="body"/>
          </p:nvPr>
        </p:nvSpPr>
        <p:spPr>
          <a:xfrm>
            <a:off x="5163100" y="5127746"/>
            <a:ext cx="7961700" cy="14664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4">
  <p:cSld name="CUSTOM_13">
    <p:spTree>
      <p:nvGrpSpPr>
        <p:cNvPr id="154" name="Shape 154"/>
        <p:cNvGrpSpPr/>
        <p:nvPr/>
      </p:nvGrpSpPr>
      <p:grpSpPr>
        <a:xfrm>
          <a:off x="0" y="0"/>
          <a:ext cx="0" cy="0"/>
          <a:chOff x="0" y="0"/>
          <a:chExt cx="0" cy="0"/>
        </a:xfrm>
      </p:grpSpPr>
      <p:sp>
        <p:nvSpPr>
          <p:cNvPr id="155" name="Google Shape;155;p16"/>
          <p:cNvSpPr txBox="1"/>
          <p:nvPr>
            <p:ph type="title"/>
          </p:nvPr>
        </p:nvSpPr>
        <p:spPr>
          <a:xfrm>
            <a:off x="457200" y="274650"/>
            <a:ext cx="10951200" cy="1143000"/>
          </a:xfrm>
          <a:prstGeom prst="rect">
            <a:avLst/>
          </a:prstGeom>
        </p:spPr>
        <p:txBody>
          <a:bodyPr anchorCtr="0" anchor="t" bIns="0" lIns="0" spcFirstLastPara="1" rIns="0" wrap="square" tIns="0">
            <a:noAutofit/>
          </a:bodyPr>
          <a:lstStyle>
            <a:lvl1pPr lvl="0">
              <a:spcBef>
                <a:spcPts val="0"/>
              </a:spcBef>
              <a:spcAft>
                <a:spcPts val="0"/>
              </a:spcAft>
              <a:buSzPts val="63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6" name="Shape 16"/>
        <p:cNvGrpSpPr/>
        <p:nvPr/>
      </p:nvGrpSpPr>
      <p:grpSpPr>
        <a:xfrm>
          <a:off x="0" y="0"/>
          <a:ext cx="0" cy="0"/>
          <a:chOff x="0" y="0"/>
          <a:chExt cx="0" cy="0"/>
        </a:xfrm>
      </p:grpSpPr>
      <p:grpSp>
        <p:nvGrpSpPr>
          <p:cNvPr id="17" name="Google Shape;17;p3"/>
          <p:cNvGrpSpPr/>
          <p:nvPr/>
        </p:nvGrpSpPr>
        <p:grpSpPr>
          <a:xfrm>
            <a:off x="9738602" y="5291438"/>
            <a:ext cx="10472556" cy="7595376"/>
            <a:chOff x="2143" y="0"/>
            <a:chExt cx="13963407" cy="10127168"/>
          </a:xfrm>
        </p:grpSpPr>
        <p:sp>
          <p:nvSpPr>
            <p:cNvPr id="18" name="Google Shape;18;p3"/>
            <p:cNvSpPr/>
            <p:nvPr/>
          </p:nvSpPr>
          <p:spPr>
            <a:xfrm>
              <a:off x="6677399" y="0"/>
              <a:ext cx="7288151" cy="7288151"/>
            </a:xfrm>
            <a:custGeom>
              <a:rect b="b" l="l" r="r" t="t"/>
              <a:pathLst>
                <a:path extrusionOk="0" h="7288151" w="7288151">
                  <a:moveTo>
                    <a:pt x="0" y="0"/>
                  </a:moveTo>
                  <a:lnTo>
                    <a:pt x="7288151" y="0"/>
                  </a:lnTo>
                  <a:lnTo>
                    <a:pt x="7288151" y="7288151"/>
                  </a:lnTo>
                  <a:lnTo>
                    <a:pt x="0" y="7288151"/>
                  </a:lnTo>
                  <a:lnTo>
                    <a:pt x="0" y="0"/>
                  </a:lnTo>
                  <a:close/>
                </a:path>
              </a:pathLst>
            </a:custGeom>
            <a:blipFill rotWithShape="1">
              <a:blip r:embed="rId2">
                <a:alphaModFix amt="80000"/>
              </a:blip>
              <a:stretch>
                <a:fillRect b="0" l="0" r="0" t="0"/>
              </a:stretch>
            </a:blipFill>
            <a:ln>
              <a:noFill/>
            </a:ln>
          </p:spPr>
        </p:sp>
        <p:sp>
          <p:nvSpPr>
            <p:cNvPr id="19" name="Google Shape;19;p3"/>
            <p:cNvSpPr/>
            <p:nvPr/>
          </p:nvSpPr>
          <p:spPr>
            <a:xfrm rot="-675222">
              <a:off x="4607395" y="3210783"/>
              <a:ext cx="6230237" cy="6230237"/>
            </a:xfrm>
            <a:custGeom>
              <a:rect b="b" l="l" r="r" t="t"/>
              <a:pathLst>
                <a:path extrusionOk="0" h="6235149" w="6235149">
                  <a:moveTo>
                    <a:pt x="0" y="0"/>
                  </a:moveTo>
                  <a:lnTo>
                    <a:pt x="6235149" y="0"/>
                  </a:lnTo>
                  <a:lnTo>
                    <a:pt x="6235149" y="6235149"/>
                  </a:lnTo>
                  <a:lnTo>
                    <a:pt x="0" y="6235149"/>
                  </a:lnTo>
                  <a:lnTo>
                    <a:pt x="0" y="0"/>
                  </a:lnTo>
                  <a:close/>
                </a:path>
              </a:pathLst>
            </a:custGeom>
            <a:blipFill rotWithShape="1">
              <a:blip r:embed="rId3">
                <a:alphaModFix amt="80000"/>
              </a:blip>
              <a:stretch>
                <a:fillRect b="0" l="0" r="0" t="0"/>
              </a:stretch>
            </a:blipFill>
            <a:ln>
              <a:noFill/>
            </a:ln>
          </p:spPr>
        </p:sp>
        <p:sp>
          <p:nvSpPr>
            <p:cNvPr id="20" name="Google Shape;20;p3"/>
            <p:cNvSpPr/>
            <p:nvPr/>
          </p:nvSpPr>
          <p:spPr>
            <a:xfrm flipH="1" rot="-2998448">
              <a:off x="1179126" y="3193180"/>
              <a:ext cx="5757005" cy="5757005"/>
            </a:xfrm>
            <a:custGeom>
              <a:rect b="b" l="l" r="r" t="t"/>
              <a:pathLst>
                <a:path extrusionOk="0" h="5762680" w="5762680">
                  <a:moveTo>
                    <a:pt x="5762680" y="0"/>
                  </a:moveTo>
                  <a:lnTo>
                    <a:pt x="0" y="0"/>
                  </a:lnTo>
                  <a:lnTo>
                    <a:pt x="0" y="5762680"/>
                  </a:lnTo>
                  <a:lnTo>
                    <a:pt x="5762680" y="5762680"/>
                  </a:lnTo>
                  <a:lnTo>
                    <a:pt x="5762680" y="0"/>
                  </a:lnTo>
                  <a:close/>
                </a:path>
              </a:pathLst>
            </a:custGeom>
            <a:blipFill rotWithShape="1">
              <a:blip r:embed="rId4">
                <a:alphaModFix amt="80000"/>
              </a:blip>
              <a:stretch>
                <a:fillRect b="0" l="0" r="0" t="0"/>
              </a:stretch>
            </a:blipFill>
            <a:ln>
              <a:noFill/>
            </a:ln>
          </p:spPr>
        </p:sp>
      </p:grpSp>
      <p:grpSp>
        <p:nvGrpSpPr>
          <p:cNvPr id="21" name="Google Shape;21;p3"/>
          <p:cNvGrpSpPr/>
          <p:nvPr/>
        </p:nvGrpSpPr>
        <p:grpSpPr>
          <a:xfrm>
            <a:off x="-1570118" y="5012195"/>
            <a:ext cx="9941042" cy="8163077"/>
            <a:chOff x="0" y="0"/>
            <a:chExt cx="13254723" cy="10884103"/>
          </a:xfrm>
        </p:grpSpPr>
        <p:sp>
          <p:nvSpPr>
            <p:cNvPr id="22" name="Google Shape;22;p3"/>
            <p:cNvSpPr/>
            <p:nvPr/>
          </p:nvSpPr>
          <p:spPr>
            <a:xfrm flipH="1">
              <a:off x="0" y="0"/>
              <a:ext cx="7288151" cy="7288151"/>
            </a:xfrm>
            <a:custGeom>
              <a:rect b="b" l="l" r="r" t="t"/>
              <a:pathLst>
                <a:path extrusionOk="0" h="7288151" w="7288151">
                  <a:moveTo>
                    <a:pt x="7288151" y="0"/>
                  </a:moveTo>
                  <a:lnTo>
                    <a:pt x="0" y="0"/>
                  </a:lnTo>
                  <a:lnTo>
                    <a:pt x="0" y="7288151"/>
                  </a:lnTo>
                  <a:lnTo>
                    <a:pt x="7288151" y="7288151"/>
                  </a:lnTo>
                  <a:lnTo>
                    <a:pt x="7288151" y="0"/>
                  </a:lnTo>
                  <a:close/>
                </a:path>
              </a:pathLst>
            </a:custGeom>
            <a:blipFill rotWithShape="1">
              <a:blip r:embed="rId2">
                <a:alphaModFix amt="80000"/>
              </a:blip>
              <a:stretch>
                <a:fillRect b="0" l="0" r="0" t="0"/>
              </a:stretch>
            </a:blipFill>
            <a:ln>
              <a:noFill/>
            </a:ln>
          </p:spPr>
        </p:sp>
        <p:sp>
          <p:nvSpPr>
            <p:cNvPr id="23" name="Google Shape;23;p3"/>
            <p:cNvSpPr/>
            <p:nvPr/>
          </p:nvSpPr>
          <p:spPr>
            <a:xfrm flipH="1" rot="-675222">
              <a:off x="2406164" y="3689846"/>
              <a:ext cx="6230237" cy="6230237"/>
            </a:xfrm>
            <a:custGeom>
              <a:rect b="b" l="l" r="r" t="t"/>
              <a:pathLst>
                <a:path extrusionOk="0" h="6235149" w="6235149">
                  <a:moveTo>
                    <a:pt x="6235149" y="0"/>
                  </a:moveTo>
                  <a:lnTo>
                    <a:pt x="0" y="0"/>
                  </a:lnTo>
                  <a:lnTo>
                    <a:pt x="0" y="6235149"/>
                  </a:lnTo>
                  <a:lnTo>
                    <a:pt x="6235149" y="6235149"/>
                  </a:lnTo>
                  <a:lnTo>
                    <a:pt x="6235149" y="0"/>
                  </a:lnTo>
                  <a:close/>
                </a:path>
              </a:pathLst>
            </a:custGeom>
            <a:blipFill rotWithShape="1">
              <a:blip r:embed="rId3">
                <a:alphaModFix amt="80000"/>
              </a:blip>
              <a:stretch>
                <a:fillRect b="0" l="0" r="0" t="0"/>
              </a:stretch>
            </a:blipFill>
            <a:ln>
              <a:noFill/>
            </a:ln>
          </p:spPr>
        </p:sp>
        <p:sp>
          <p:nvSpPr>
            <p:cNvPr id="24" name="Google Shape;24;p3"/>
            <p:cNvSpPr/>
            <p:nvPr/>
          </p:nvSpPr>
          <p:spPr>
            <a:xfrm rot="2700000">
              <a:off x="6294685" y="3924065"/>
              <a:ext cx="5765885" cy="5765885"/>
            </a:xfrm>
            <a:custGeom>
              <a:rect b="b" l="l" r="r" t="t"/>
              <a:pathLst>
                <a:path extrusionOk="0" h="5762680" w="5762680">
                  <a:moveTo>
                    <a:pt x="0" y="0"/>
                  </a:moveTo>
                  <a:lnTo>
                    <a:pt x="5762679" y="0"/>
                  </a:lnTo>
                  <a:lnTo>
                    <a:pt x="5762679" y="5762680"/>
                  </a:lnTo>
                  <a:lnTo>
                    <a:pt x="0" y="5762680"/>
                  </a:lnTo>
                  <a:lnTo>
                    <a:pt x="0" y="0"/>
                  </a:lnTo>
                  <a:close/>
                </a:path>
              </a:pathLst>
            </a:custGeom>
            <a:blipFill rotWithShape="1">
              <a:blip r:embed="rId4">
                <a:alphaModFix amt="80000"/>
              </a:blip>
              <a:stretch>
                <a:fillRect b="0" l="0" r="0" t="0"/>
              </a:stretch>
            </a:blipFill>
            <a:ln>
              <a:noFill/>
            </a:ln>
          </p:spPr>
        </p:sp>
      </p:grpSp>
      <p:pic>
        <p:nvPicPr>
          <p:cNvPr id="25" name="Google Shape;25;p3"/>
          <p:cNvPicPr preferRelativeResize="0"/>
          <p:nvPr/>
        </p:nvPicPr>
        <p:blipFill>
          <a:blip r:embed="rId5">
            <a:alphaModFix/>
          </a:blip>
          <a:stretch>
            <a:fillRect/>
          </a:stretch>
        </p:blipFill>
        <p:spPr>
          <a:xfrm>
            <a:off x="1742925" y="856311"/>
            <a:ext cx="14802202" cy="8311789"/>
          </a:xfrm>
          <a:prstGeom prst="rect">
            <a:avLst/>
          </a:prstGeom>
          <a:noFill/>
          <a:ln>
            <a:noFill/>
          </a:ln>
        </p:spPr>
      </p:pic>
      <p:sp>
        <p:nvSpPr>
          <p:cNvPr id="26" name="Google Shape;26;p3"/>
          <p:cNvSpPr/>
          <p:nvPr/>
        </p:nvSpPr>
        <p:spPr>
          <a:xfrm>
            <a:off x="7827733" y="462215"/>
            <a:ext cx="2365123" cy="2365123"/>
          </a:xfrm>
          <a:custGeom>
            <a:rect b="b" l="l" r="r" t="t"/>
            <a:pathLst>
              <a:path extrusionOk="0" h="2365123" w="2365123">
                <a:moveTo>
                  <a:pt x="0" y="0"/>
                </a:moveTo>
                <a:lnTo>
                  <a:pt x="2365123" y="0"/>
                </a:lnTo>
                <a:lnTo>
                  <a:pt x="2365123" y="2365123"/>
                </a:lnTo>
                <a:lnTo>
                  <a:pt x="0" y="2365123"/>
                </a:lnTo>
                <a:lnTo>
                  <a:pt x="0" y="0"/>
                </a:lnTo>
                <a:close/>
              </a:path>
            </a:pathLst>
          </a:custGeom>
          <a:blipFill rotWithShape="1">
            <a:blip r:embed="rId6">
              <a:alphaModFix/>
            </a:blip>
            <a:stretch>
              <a:fillRect b="0" l="0" r="0" t="0"/>
            </a:stretch>
          </a:blipFill>
          <a:ln>
            <a:noFill/>
          </a:ln>
        </p:spPr>
      </p:sp>
      <p:sp>
        <p:nvSpPr>
          <p:cNvPr id="27" name="Google Shape;27;p3"/>
          <p:cNvSpPr/>
          <p:nvPr/>
        </p:nvSpPr>
        <p:spPr>
          <a:xfrm>
            <a:off x="-5" y="-13525"/>
            <a:ext cx="3301558" cy="3289552"/>
          </a:xfrm>
          <a:custGeom>
            <a:rect b="b" l="l" r="r" t="t"/>
            <a:pathLst>
              <a:path extrusionOk="0" h="3289552" w="3301558">
                <a:moveTo>
                  <a:pt x="0" y="0"/>
                </a:moveTo>
                <a:lnTo>
                  <a:pt x="3301558" y="0"/>
                </a:lnTo>
                <a:lnTo>
                  <a:pt x="3301558" y="3289552"/>
                </a:lnTo>
                <a:lnTo>
                  <a:pt x="0" y="3289552"/>
                </a:lnTo>
                <a:lnTo>
                  <a:pt x="0" y="0"/>
                </a:lnTo>
                <a:close/>
              </a:path>
            </a:pathLst>
          </a:custGeom>
          <a:blipFill rotWithShape="1">
            <a:blip r:embed="rId7">
              <a:alphaModFix/>
            </a:blip>
            <a:stretch>
              <a:fillRect b="0" l="0" r="0" t="0"/>
            </a:stretch>
          </a:blipFill>
          <a:ln>
            <a:noFill/>
          </a:ln>
        </p:spPr>
      </p:sp>
      <p:sp>
        <p:nvSpPr>
          <p:cNvPr id="28" name="Google Shape;28;p3"/>
          <p:cNvSpPr/>
          <p:nvPr/>
        </p:nvSpPr>
        <p:spPr>
          <a:xfrm flipH="1">
            <a:off x="14986442" y="0"/>
            <a:ext cx="3301558" cy="3289552"/>
          </a:xfrm>
          <a:custGeom>
            <a:rect b="b" l="l" r="r" t="t"/>
            <a:pathLst>
              <a:path extrusionOk="0" h="3289552" w="3301558">
                <a:moveTo>
                  <a:pt x="3301558" y="0"/>
                </a:moveTo>
                <a:lnTo>
                  <a:pt x="0" y="0"/>
                </a:lnTo>
                <a:lnTo>
                  <a:pt x="0" y="3289552"/>
                </a:lnTo>
                <a:lnTo>
                  <a:pt x="3301558" y="3289552"/>
                </a:lnTo>
                <a:lnTo>
                  <a:pt x="3301558" y="0"/>
                </a:lnTo>
                <a:close/>
              </a:path>
            </a:pathLst>
          </a:custGeom>
          <a:blipFill rotWithShape="1">
            <a:blip r:embed="rId7">
              <a:alphaModFix/>
            </a:blip>
            <a:stretch>
              <a:fillRect b="0" l="0" r="0" t="0"/>
            </a:stretch>
          </a:blipFill>
          <a:ln>
            <a:noFill/>
          </a:ln>
        </p:spPr>
      </p:sp>
      <p:sp>
        <p:nvSpPr>
          <p:cNvPr id="29" name="Google Shape;29;p3"/>
          <p:cNvSpPr txBox="1"/>
          <p:nvPr>
            <p:ph type="title"/>
          </p:nvPr>
        </p:nvSpPr>
        <p:spPr>
          <a:xfrm>
            <a:off x="3668425" y="3712238"/>
            <a:ext cx="10951200" cy="1143000"/>
          </a:xfrm>
          <a:prstGeom prst="rect">
            <a:avLst/>
          </a:prstGeom>
        </p:spPr>
        <p:txBody>
          <a:bodyPr anchorCtr="0" anchor="t" bIns="0" lIns="0" spcFirstLastPara="1" rIns="0" wrap="square" tIns="0">
            <a:noAutofit/>
          </a:bodyPr>
          <a:lstStyle>
            <a:lvl1pPr lvl="0">
              <a:spcBef>
                <a:spcPts val="0"/>
              </a:spcBef>
              <a:spcAft>
                <a:spcPts val="0"/>
              </a:spcAft>
              <a:buSzPts val="7200"/>
              <a:buNone/>
              <a:defRPr sz="7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0" name="Google Shape;30;p3"/>
          <p:cNvSpPr/>
          <p:nvPr/>
        </p:nvSpPr>
        <p:spPr>
          <a:xfrm>
            <a:off x="6544799" y="8240881"/>
            <a:ext cx="4930992" cy="4930992"/>
          </a:xfrm>
          <a:custGeom>
            <a:rect b="b" l="l" r="r" t="t"/>
            <a:pathLst>
              <a:path extrusionOk="0" h="4930992" w="4930992">
                <a:moveTo>
                  <a:pt x="0" y="0"/>
                </a:moveTo>
                <a:lnTo>
                  <a:pt x="4930992" y="0"/>
                </a:lnTo>
                <a:lnTo>
                  <a:pt x="4930992" y="4930992"/>
                </a:lnTo>
                <a:lnTo>
                  <a:pt x="0" y="4930992"/>
                </a:lnTo>
                <a:lnTo>
                  <a:pt x="0" y="0"/>
                </a:lnTo>
                <a:close/>
              </a:path>
            </a:pathLst>
          </a:custGeom>
          <a:blipFill rotWithShape="1">
            <a:blip r:embed="rId3">
              <a:alphaModFix amt="80000"/>
            </a:blip>
            <a:stretch>
              <a:fillRect b="0" l="0" r="0" t="0"/>
            </a:stretch>
          </a:blipFill>
          <a:ln>
            <a:noFill/>
          </a:ln>
        </p:spPr>
      </p:sp>
      <p:sp>
        <p:nvSpPr>
          <p:cNvPr id="31" name="Google Shape;31;p3"/>
          <p:cNvSpPr txBox="1"/>
          <p:nvPr>
            <p:ph idx="1" type="body"/>
          </p:nvPr>
        </p:nvSpPr>
        <p:spPr>
          <a:xfrm>
            <a:off x="5219700" y="5334000"/>
            <a:ext cx="7962900" cy="1562100"/>
          </a:xfrm>
          <a:prstGeom prst="rect">
            <a:avLst/>
          </a:prstGeom>
        </p:spPr>
        <p:txBody>
          <a:bodyPr anchorCtr="0" anchor="t" bIns="0" lIns="0" spcFirstLastPara="1" rIns="0" wrap="square" tIns="0">
            <a:noAutofit/>
          </a:bodyPr>
          <a:lstStyle>
            <a:lvl1pPr indent="-361950" lvl="0" marL="457200" algn="ctr">
              <a:spcBef>
                <a:spcPts val="640"/>
              </a:spcBef>
              <a:spcAft>
                <a:spcPts val="0"/>
              </a:spcAft>
              <a:buSzPts val="2100"/>
              <a:buChar char="•"/>
              <a:defRPr/>
            </a:lvl1pPr>
            <a:lvl2pPr indent="-361950" lvl="1" marL="914400" algn="ctr">
              <a:spcBef>
                <a:spcPts val="560"/>
              </a:spcBef>
              <a:spcAft>
                <a:spcPts val="0"/>
              </a:spcAft>
              <a:buSzPts val="2100"/>
              <a:buChar char="–"/>
              <a:defRPr/>
            </a:lvl2pPr>
            <a:lvl3pPr indent="-361950" lvl="2" marL="1371600" algn="ctr">
              <a:spcBef>
                <a:spcPts val="480"/>
              </a:spcBef>
              <a:spcAft>
                <a:spcPts val="0"/>
              </a:spcAft>
              <a:buSzPts val="2100"/>
              <a:buChar char="•"/>
              <a:defRPr/>
            </a:lvl3pPr>
            <a:lvl4pPr indent="-361950" lvl="3" marL="1828800" algn="ctr">
              <a:spcBef>
                <a:spcPts val="400"/>
              </a:spcBef>
              <a:spcAft>
                <a:spcPts val="0"/>
              </a:spcAft>
              <a:buSzPts val="2100"/>
              <a:buChar char="–"/>
              <a:defRPr/>
            </a:lvl4pPr>
            <a:lvl5pPr indent="-361950" lvl="4" marL="2286000" algn="ctr">
              <a:spcBef>
                <a:spcPts val="400"/>
              </a:spcBef>
              <a:spcAft>
                <a:spcPts val="0"/>
              </a:spcAft>
              <a:buSzPts val="2100"/>
              <a:buChar char="»"/>
              <a:defRPr/>
            </a:lvl5pPr>
            <a:lvl6pPr indent="-361950" lvl="5" marL="2743200" algn="ctr">
              <a:spcBef>
                <a:spcPts val="400"/>
              </a:spcBef>
              <a:spcAft>
                <a:spcPts val="0"/>
              </a:spcAft>
              <a:buSzPts val="2100"/>
              <a:buChar char="•"/>
              <a:defRPr/>
            </a:lvl6pPr>
            <a:lvl7pPr indent="-361950" lvl="6" marL="3200400" algn="ctr">
              <a:spcBef>
                <a:spcPts val="400"/>
              </a:spcBef>
              <a:spcAft>
                <a:spcPts val="0"/>
              </a:spcAft>
              <a:buSzPts val="2100"/>
              <a:buChar char="•"/>
              <a:defRPr/>
            </a:lvl7pPr>
            <a:lvl8pPr indent="-361950" lvl="7" marL="3657600" algn="ctr">
              <a:spcBef>
                <a:spcPts val="400"/>
              </a:spcBef>
              <a:spcAft>
                <a:spcPts val="0"/>
              </a:spcAft>
              <a:buSzPts val="2100"/>
              <a:buChar char="•"/>
              <a:defRPr/>
            </a:lvl8pPr>
            <a:lvl9pPr indent="-361950" lvl="8" marL="4114800" algn="ctr">
              <a:spcBef>
                <a:spcPts val="400"/>
              </a:spcBef>
              <a:spcAft>
                <a:spcPts val="0"/>
              </a:spcAft>
              <a:buSzPts val="21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32" name="Shape 32"/>
        <p:cNvGrpSpPr/>
        <p:nvPr/>
      </p:nvGrpSpPr>
      <p:grpSpPr>
        <a:xfrm>
          <a:off x="0" y="0"/>
          <a:ext cx="0" cy="0"/>
          <a:chOff x="0" y="0"/>
          <a:chExt cx="0" cy="0"/>
        </a:xfrm>
      </p:grpSpPr>
      <p:sp>
        <p:nvSpPr>
          <p:cNvPr id="33" name="Google Shape;33;p4"/>
          <p:cNvSpPr/>
          <p:nvPr/>
        </p:nvSpPr>
        <p:spPr>
          <a:xfrm>
            <a:off x="0" y="0"/>
            <a:ext cx="3301558" cy="3289552"/>
          </a:xfrm>
          <a:custGeom>
            <a:rect b="b" l="l" r="r" t="t"/>
            <a:pathLst>
              <a:path extrusionOk="0" h="3289552" w="3301558">
                <a:moveTo>
                  <a:pt x="0" y="0"/>
                </a:moveTo>
                <a:lnTo>
                  <a:pt x="3301558" y="0"/>
                </a:lnTo>
                <a:lnTo>
                  <a:pt x="3301558" y="3289552"/>
                </a:lnTo>
                <a:lnTo>
                  <a:pt x="0" y="3289552"/>
                </a:lnTo>
                <a:lnTo>
                  <a:pt x="0" y="0"/>
                </a:lnTo>
                <a:close/>
              </a:path>
            </a:pathLst>
          </a:custGeom>
          <a:blipFill rotWithShape="1">
            <a:blip r:embed="rId2">
              <a:alphaModFix/>
            </a:blip>
            <a:stretch>
              <a:fillRect b="0" l="0" r="0" t="0"/>
            </a:stretch>
          </a:blipFill>
          <a:ln>
            <a:noFill/>
          </a:ln>
        </p:spPr>
      </p:sp>
      <p:sp>
        <p:nvSpPr>
          <p:cNvPr id="34" name="Google Shape;34;p4"/>
          <p:cNvSpPr/>
          <p:nvPr/>
        </p:nvSpPr>
        <p:spPr>
          <a:xfrm flipH="1">
            <a:off x="14986442" y="0"/>
            <a:ext cx="3301558" cy="3289552"/>
          </a:xfrm>
          <a:custGeom>
            <a:rect b="b" l="l" r="r" t="t"/>
            <a:pathLst>
              <a:path extrusionOk="0" h="3289552" w="3301558">
                <a:moveTo>
                  <a:pt x="3301558" y="0"/>
                </a:moveTo>
                <a:lnTo>
                  <a:pt x="0" y="0"/>
                </a:lnTo>
                <a:lnTo>
                  <a:pt x="0" y="3289552"/>
                </a:lnTo>
                <a:lnTo>
                  <a:pt x="3301558" y="3289552"/>
                </a:lnTo>
                <a:lnTo>
                  <a:pt x="3301558" y="0"/>
                </a:lnTo>
                <a:close/>
              </a:path>
            </a:pathLst>
          </a:custGeom>
          <a:blipFill rotWithShape="1">
            <a:blip r:embed="rId2">
              <a:alphaModFix/>
            </a:blip>
            <a:stretch>
              <a:fillRect b="0" l="0" r="0" t="0"/>
            </a:stretch>
          </a:blipFill>
          <a:ln>
            <a:noFill/>
          </a:ln>
        </p:spPr>
      </p:sp>
      <p:sp>
        <p:nvSpPr>
          <p:cNvPr id="35" name="Google Shape;35;p4"/>
          <p:cNvSpPr txBox="1"/>
          <p:nvPr>
            <p:ph type="title"/>
          </p:nvPr>
        </p:nvSpPr>
        <p:spPr>
          <a:xfrm>
            <a:off x="3505200" y="639075"/>
            <a:ext cx="10951200" cy="1143000"/>
          </a:xfrm>
          <a:prstGeom prst="rect">
            <a:avLst/>
          </a:prstGeom>
        </p:spPr>
        <p:txBody>
          <a:bodyPr anchorCtr="0" anchor="t" bIns="0" lIns="0" spcFirstLastPara="1" rIns="0" wrap="square" tIns="0">
            <a:noAutofit/>
          </a:bodyPr>
          <a:lstStyle>
            <a:lvl1pPr lvl="0">
              <a:spcBef>
                <a:spcPts val="0"/>
              </a:spcBef>
              <a:spcAft>
                <a:spcPts val="0"/>
              </a:spcAft>
              <a:buSzPts val="63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4"/>
          <p:cNvSpPr/>
          <p:nvPr/>
        </p:nvSpPr>
        <p:spPr>
          <a:xfrm>
            <a:off x="-711782" y="6698509"/>
            <a:ext cx="12439671" cy="5675600"/>
          </a:xfrm>
          <a:custGeom>
            <a:rect b="b" l="l" r="r" t="t"/>
            <a:pathLst>
              <a:path extrusionOk="0" h="5675600" w="12439671">
                <a:moveTo>
                  <a:pt x="0" y="0"/>
                </a:moveTo>
                <a:lnTo>
                  <a:pt x="12439671" y="0"/>
                </a:lnTo>
                <a:lnTo>
                  <a:pt x="12439671" y="5675600"/>
                </a:lnTo>
                <a:lnTo>
                  <a:pt x="0" y="5675600"/>
                </a:lnTo>
                <a:lnTo>
                  <a:pt x="0" y="0"/>
                </a:lnTo>
                <a:close/>
              </a:path>
            </a:pathLst>
          </a:custGeom>
          <a:blipFill rotWithShape="1">
            <a:blip r:embed="rId3">
              <a:alphaModFix amt="69000"/>
            </a:blip>
            <a:stretch>
              <a:fillRect b="0" l="0" r="0" t="0"/>
            </a:stretch>
          </a:blipFill>
          <a:ln>
            <a:noFill/>
          </a:ln>
        </p:spPr>
      </p:sp>
      <p:sp>
        <p:nvSpPr>
          <p:cNvPr id="37" name="Google Shape;37;p4"/>
          <p:cNvSpPr/>
          <p:nvPr/>
        </p:nvSpPr>
        <p:spPr>
          <a:xfrm flipH="1">
            <a:off x="6277041" y="6612784"/>
            <a:ext cx="12439671" cy="5675600"/>
          </a:xfrm>
          <a:custGeom>
            <a:rect b="b" l="l" r="r" t="t"/>
            <a:pathLst>
              <a:path extrusionOk="0" h="5675600" w="12439671">
                <a:moveTo>
                  <a:pt x="12439671" y="0"/>
                </a:moveTo>
                <a:lnTo>
                  <a:pt x="0" y="0"/>
                </a:lnTo>
                <a:lnTo>
                  <a:pt x="0" y="5675600"/>
                </a:lnTo>
                <a:lnTo>
                  <a:pt x="12439671" y="5675600"/>
                </a:lnTo>
                <a:lnTo>
                  <a:pt x="12439671" y="0"/>
                </a:lnTo>
                <a:close/>
              </a:path>
            </a:pathLst>
          </a:custGeom>
          <a:blipFill rotWithShape="1">
            <a:blip r:embed="rId3">
              <a:alphaModFix amt="69000"/>
            </a:blip>
            <a:stretch>
              <a:fillRect b="0" l="0" r="0" t="0"/>
            </a:stretch>
          </a:blipFill>
          <a:ln>
            <a:noFill/>
          </a:ln>
        </p:spPr>
      </p:sp>
      <p:cxnSp>
        <p:nvCxnSpPr>
          <p:cNvPr id="38" name="Google Shape;38;p4"/>
          <p:cNvCxnSpPr/>
          <p:nvPr/>
        </p:nvCxnSpPr>
        <p:spPr>
          <a:xfrm>
            <a:off x="1991962" y="3202070"/>
            <a:ext cx="6492150" cy="0"/>
          </a:xfrm>
          <a:prstGeom prst="straightConnector1">
            <a:avLst/>
          </a:prstGeom>
          <a:noFill/>
          <a:ln cap="flat" cmpd="sng" w="50800">
            <a:solidFill>
              <a:srgbClr val="B4A07C"/>
            </a:solidFill>
            <a:prstDash val="solid"/>
            <a:round/>
            <a:headEnd len="sm" w="sm" type="none"/>
            <a:tailEnd len="sm" w="sm" type="none"/>
          </a:ln>
        </p:spPr>
      </p:cxnSp>
      <p:cxnSp>
        <p:nvCxnSpPr>
          <p:cNvPr id="39" name="Google Shape;39;p4"/>
          <p:cNvCxnSpPr/>
          <p:nvPr/>
        </p:nvCxnSpPr>
        <p:spPr>
          <a:xfrm>
            <a:off x="1991962" y="4622071"/>
            <a:ext cx="6492150" cy="0"/>
          </a:xfrm>
          <a:prstGeom prst="straightConnector1">
            <a:avLst/>
          </a:prstGeom>
          <a:noFill/>
          <a:ln cap="flat" cmpd="sng" w="50800">
            <a:solidFill>
              <a:srgbClr val="B4A07C"/>
            </a:solidFill>
            <a:prstDash val="solid"/>
            <a:round/>
            <a:headEnd len="sm" w="sm" type="none"/>
            <a:tailEnd len="sm" w="sm" type="none"/>
          </a:ln>
        </p:spPr>
      </p:cxnSp>
      <p:cxnSp>
        <p:nvCxnSpPr>
          <p:cNvPr id="40" name="Google Shape;40;p4"/>
          <p:cNvCxnSpPr/>
          <p:nvPr/>
        </p:nvCxnSpPr>
        <p:spPr>
          <a:xfrm>
            <a:off x="1991962" y="6127010"/>
            <a:ext cx="6492150" cy="0"/>
          </a:xfrm>
          <a:prstGeom prst="straightConnector1">
            <a:avLst/>
          </a:prstGeom>
          <a:noFill/>
          <a:ln cap="flat" cmpd="sng" w="50800">
            <a:solidFill>
              <a:srgbClr val="B4A07C"/>
            </a:solidFill>
            <a:prstDash val="solid"/>
            <a:round/>
            <a:headEnd len="sm" w="sm" type="none"/>
            <a:tailEnd len="sm" w="sm" type="none"/>
          </a:ln>
        </p:spPr>
      </p:cxnSp>
      <p:cxnSp>
        <p:nvCxnSpPr>
          <p:cNvPr id="41" name="Google Shape;41;p4"/>
          <p:cNvCxnSpPr/>
          <p:nvPr/>
        </p:nvCxnSpPr>
        <p:spPr>
          <a:xfrm>
            <a:off x="9803798" y="3202070"/>
            <a:ext cx="6492150" cy="0"/>
          </a:xfrm>
          <a:prstGeom prst="straightConnector1">
            <a:avLst/>
          </a:prstGeom>
          <a:noFill/>
          <a:ln cap="flat" cmpd="sng" w="50800">
            <a:solidFill>
              <a:srgbClr val="B4A07C"/>
            </a:solidFill>
            <a:prstDash val="solid"/>
            <a:round/>
            <a:headEnd len="sm" w="sm" type="none"/>
            <a:tailEnd len="sm" w="sm" type="none"/>
          </a:ln>
        </p:spPr>
      </p:cxnSp>
      <p:cxnSp>
        <p:nvCxnSpPr>
          <p:cNvPr id="42" name="Google Shape;42;p4"/>
          <p:cNvCxnSpPr/>
          <p:nvPr/>
        </p:nvCxnSpPr>
        <p:spPr>
          <a:xfrm>
            <a:off x="9803798" y="4622071"/>
            <a:ext cx="6492150" cy="0"/>
          </a:xfrm>
          <a:prstGeom prst="straightConnector1">
            <a:avLst/>
          </a:prstGeom>
          <a:noFill/>
          <a:ln cap="flat" cmpd="sng" w="50800">
            <a:solidFill>
              <a:srgbClr val="B4A07C"/>
            </a:solidFill>
            <a:prstDash val="solid"/>
            <a:round/>
            <a:headEnd len="sm" w="sm" type="none"/>
            <a:tailEnd len="sm" w="sm" type="none"/>
          </a:ln>
        </p:spPr>
      </p:cxnSp>
      <p:cxnSp>
        <p:nvCxnSpPr>
          <p:cNvPr id="43" name="Google Shape;43;p4"/>
          <p:cNvCxnSpPr/>
          <p:nvPr/>
        </p:nvCxnSpPr>
        <p:spPr>
          <a:xfrm>
            <a:off x="9803798" y="6127010"/>
            <a:ext cx="6492150" cy="0"/>
          </a:xfrm>
          <a:prstGeom prst="straightConnector1">
            <a:avLst/>
          </a:prstGeom>
          <a:noFill/>
          <a:ln cap="flat" cmpd="sng" w="50800">
            <a:solidFill>
              <a:srgbClr val="B4A07C"/>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44" name="Shape 44"/>
        <p:cNvGrpSpPr/>
        <p:nvPr/>
      </p:nvGrpSpPr>
      <p:grpSpPr>
        <a:xfrm>
          <a:off x="0" y="0"/>
          <a:ext cx="0" cy="0"/>
          <a:chOff x="0" y="0"/>
          <a:chExt cx="0" cy="0"/>
        </a:xfrm>
      </p:grpSpPr>
      <p:sp>
        <p:nvSpPr>
          <p:cNvPr id="45" name="Google Shape;45;p5"/>
          <p:cNvSpPr txBox="1"/>
          <p:nvPr>
            <p:ph type="title"/>
          </p:nvPr>
        </p:nvSpPr>
        <p:spPr>
          <a:xfrm>
            <a:off x="3681425" y="8961450"/>
            <a:ext cx="10951200" cy="1143000"/>
          </a:xfrm>
          <a:prstGeom prst="rect">
            <a:avLst/>
          </a:prstGeom>
        </p:spPr>
        <p:txBody>
          <a:bodyPr anchorCtr="0" anchor="t" bIns="0" lIns="0" spcFirstLastPara="1" rIns="0" wrap="square" tIns="0">
            <a:noAutofit/>
          </a:bodyPr>
          <a:lstStyle>
            <a:lvl1pPr lvl="0">
              <a:spcBef>
                <a:spcPts val="0"/>
              </a:spcBef>
              <a:spcAft>
                <a:spcPts val="0"/>
              </a:spcAft>
              <a:buSzPts val="63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5"/>
          <p:cNvSpPr/>
          <p:nvPr/>
        </p:nvSpPr>
        <p:spPr>
          <a:xfrm>
            <a:off x="-26035" y="0"/>
            <a:ext cx="2109469" cy="2101799"/>
          </a:xfrm>
          <a:custGeom>
            <a:rect b="b" l="l" r="r" t="t"/>
            <a:pathLst>
              <a:path extrusionOk="0" h="2101799" w="2109469">
                <a:moveTo>
                  <a:pt x="0" y="0"/>
                </a:moveTo>
                <a:lnTo>
                  <a:pt x="2109470" y="0"/>
                </a:lnTo>
                <a:lnTo>
                  <a:pt x="2109470" y="2101799"/>
                </a:lnTo>
                <a:lnTo>
                  <a:pt x="0" y="2101799"/>
                </a:lnTo>
                <a:lnTo>
                  <a:pt x="0" y="0"/>
                </a:lnTo>
                <a:close/>
              </a:path>
            </a:pathLst>
          </a:custGeom>
          <a:blipFill rotWithShape="1">
            <a:blip r:embed="rId2">
              <a:alphaModFix/>
            </a:blip>
            <a:stretch>
              <a:fillRect b="0" l="0" r="0" t="0"/>
            </a:stretch>
          </a:blipFill>
          <a:ln>
            <a:noFill/>
          </a:ln>
        </p:spPr>
      </p:sp>
      <p:sp>
        <p:nvSpPr>
          <p:cNvPr id="47" name="Google Shape;47;p5"/>
          <p:cNvSpPr/>
          <p:nvPr/>
        </p:nvSpPr>
        <p:spPr>
          <a:xfrm flipH="1">
            <a:off x="16204565" y="-23659"/>
            <a:ext cx="2109469" cy="2101799"/>
          </a:xfrm>
          <a:custGeom>
            <a:rect b="b" l="l" r="r" t="t"/>
            <a:pathLst>
              <a:path extrusionOk="0" h="2101799" w="2109469">
                <a:moveTo>
                  <a:pt x="2109470" y="0"/>
                </a:moveTo>
                <a:lnTo>
                  <a:pt x="0" y="0"/>
                </a:lnTo>
                <a:lnTo>
                  <a:pt x="0" y="2101799"/>
                </a:lnTo>
                <a:lnTo>
                  <a:pt x="2109470" y="2101799"/>
                </a:lnTo>
                <a:lnTo>
                  <a:pt x="2109470" y="0"/>
                </a:lnTo>
                <a:close/>
              </a:path>
            </a:pathLst>
          </a:custGeom>
          <a:blipFill rotWithShape="1">
            <a:blip r:embed="rId2">
              <a:alphaModFix/>
            </a:blip>
            <a:stretch>
              <a:fillRect b="0" l="0" r="0" t="0"/>
            </a:stretch>
          </a:blipFill>
          <a:ln>
            <a:noFill/>
          </a:ln>
        </p:spPr>
      </p:sp>
      <p:sp>
        <p:nvSpPr>
          <p:cNvPr id="48" name="Google Shape;48;p5"/>
          <p:cNvSpPr/>
          <p:nvPr/>
        </p:nvSpPr>
        <p:spPr>
          <a:xfrm flipH="1" rot="10800000">
            <a:off x="0" y="8185201"/>
            <a:ext cx="2109469" cy="2101799"/>
          </a:xfrm>
          <a:custGeom>
            <a:rect b="b" l="l" r="r" t="t"/>
            <a:pathLst>
              <a:path extrusionOk="0" h="2101799" w="2109469">
                <a:moveTo>
                  <a:pt x="0" y="2101799"/>
                </a:moveTo>
                <a:lnTo>
                  <a:pt x="2109469" y="2101799"/>
                </a:lnTo>
                <a:lnTo>
                  <a:pt x="2109469" y="0"/>
                </a:lnTo>
                <a:lnTo>
                  <a:pt x="0" y="0"/>
                </a:lnTo>
                <a:lnTo>
                  <a:pt x="0" y="2101799"/>
                </a:lnTo>
                <a:close/>
              </a:path>
            </a:pathLst>
          </a:custGeom>
          <a:blipFill rotWithShape="1">
            <a:blip r:embed="rId2">
              <a:alphaModFix/>
            </a:blip>
            <a:stretch>
              <a:fillRect b="0" l="0" r="0" t="0"/>
            </a:stretch>
          </a:blipFill>
          <a:ln>
            <a:noFill/>
          </a:ln>
        </p:spPr>
      </p:sp>
      <p:sp>
        <p:nvSpPr>
          <p:cNvPr id="49" name="Google Shape;49;p5"/>
          <p:cNvSpPr/>
          <p:nvPr/>
        </p:nvSpPr>
        <p:spPr>
          <a:xfrm rot="10800000">
            <a:off x="16204565" y="8185201"/>
            <a:ext cx="2109469" cy="2101799"/>
          </a:xfrm>
          <a:custGeom>
            <a:rect b="b" l="l" r="r" t="t"/>
            <a:pathLst>
              <a:path extrusionOk="0" h="2101799" w="2109469">
                <a:moveTo>
                  <a:pt x="2109470" y="2101799"/>
                </a:moveTo>
                <a:lnTo>
                  <a:pt x="0" y="2101799"/>
                </a:lnTo>
                <a:lnTo>
                  <a:pt x="0" y="0"/>
                </a:lnTo>
                <a:lnTo>
                  <a:pt x="2109470" y="0"/>
                </a:lnTo>
                <a:lnTo>
                  <a:pt x="2109470" y="2101799"/>
                </a:lnTo>
                <a:close/>
              </a:path>
            </a:pathLst>
          </a:custGeom>
          <a:blipFill rotWithShape="1">
            <a:blip r:embed="rId2">
              <a:alphaModFix/>
            </a:blip>
            <a:stretch>
              <a:fillRect b="0" l="0" r="0" t="0"/>
            </a:stretch>
          </a:blipFill>
          <a:ln>
            <a:noFill/>
          </a:ln>
        </p:spPr>
      </p:sp>
      <p:graphicFrame>
        <p:nvGraphicFramePr>
          <p:cNvPr id="50" name="Google Shape;50;p5"/>
          <p:cNvGraphicFramePr/>
          <p:nvPr/>
        </p:nvGraphicFramePr>
        <p:xfrm>
          <a:off x="1028700" y="1028700"/>
          <a:ext cx="3000000" cy="3000000"/>
        </p:xfrm>
        <a:graphic>
          <a:graphicData uri="http://schemas.openxmlformats.org/drawingml/2006/table">
            <a:tbl>
              <a:tblPr>
                <a:noFill/>
                <a:tableStyleId>{2D88D4E2-C98E-4BBE-83E1-58143B688BC4}</a:tableStyleId>
              </a:tblPr>
              <a:tblGrid>
                <a:gridCol w="2318650"/>
                <a:gridCol w="2318650"/>
                <a:gridCol w="2318650"/>
                <a:gridCol w="2318650"/>
                <a:gridCol w="2318650"/>
                <a:gridCol w="2318650"/>
                <a:gridCol w="2318650"/>
              </a:tblGrid>
              <a:tr h="886300">
                <a:tc>
                  <a:txBody>
                    <a:bodyPr/>
                    <a:lstStyle/>
                    <a:p>
                      <a:pPr indent="0" lvl="0" marL="0" marR="0" rtl="0" algn="ctr">
                        <a:lnSpc>
                          <a:spcPct val="140000"/>
                        </a:lnSpc>
                        <a:spcBef>
                          <a:spcPts val="0"/>
                        </a:spcBef>
                        <a:spcAft>
                          <a:spcPts val="0"/>
                        </a:spcAft>
                        <a:buNone/>
                      </a:pPr>
                      <a:r>
                        <a:rPr b="1" lang="en-US" sz="1970" u="none" cap="none" strike="noStrike">
                          <a:solidFill>
                            <a:srgbClr val="2B2314"/>
                          </a:solidFill>
                          <a:latin typeface="Cinzel Decorative"/>
                          <a:ea typeface="Cinzel Decorative"/>
                          <a:cs typeface="Cinzel Decorative"/>
                          <a:sym typeface="Cinzel Decorative"/>
                        </a:rPr>
                        <a:t>Sun</a:t>
                      </a:r>
                      <a:endParaRPr sz="1100" u="none" cap="none" strike="noStrike"/>
                    </a:p>
                  </a:txBody>
                  <a:tcPr marT="178725" marB="178725" marR="178725" marL="178725" anchor="ctr">
                    <a:lnL cap="flat" cmpd="sng" w="38100">
                      <a:solidFill>
                        <a:srgbClr val="B4A07C"/>
                      </a:solidFill>
                      <a:prstDash val="solid"/>
                      <a:round/>
                      <a:headEnd len="sm" w="sm" type="none"/>
                      <a:tailEnd len="sm" w="sm" type="none"/>
                    </a:lnL>
                    <a:lnR cap="flat" cmpd="sng" w="38100">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8100">
                      <a:solidFill>
                        <a:srgbClr val="B4A07C"/>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1970" u="none" cap="none" strike="noStrike">
                          <a:solidFill>
                            <a:srgbClr val="2B2314"/>
                          </a:solidFill>
                          <a:latin typeface="Cinzel Decorative"/>
                          <a:ea typeface="Cinzel Decorative"/>
                          <a:cs typeface="Cinzel Decorative"/>
                          <a:sym typeface="Cinzel Decorative"/>
                        </a:rPr>
                        <a:t>Mon</a:t>
                      </a:r>
                      <a:endParaRPr sz="1100" u="none" cap="none" strike="noStrike"/>
                    </a:p>
                  </a:txBody>
                  <a:tcPr marT="178725" marB="178725" marR="178725" marL="178725" anchor="ctr">
                    <a:lnL cap="flat" cmpd="sng" w="38100">
                      <a:solidFill>
                        <a:srgbClr val="B4A07C"/>
                      </a:solidFill>
                      <a:prstDash val="solid"/>
                      <a:round/>
                      <a:headEnd len="sm" w="sm" type="none"/>
                      <a:tailEnd len="sm" w="sm" type="none"/>
                    </a:lnL>
                    <a:lnR cap="flat" cmpd="sng" w="38100">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8100">
                      <a:solidFill>
                        <a:srgbClr val="B4A07C"/>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1970" u="none" cap="none" strike="noStrike">
                          <a:solidFill>
                            <a:srgbClr val="2B2314"/>
                          </a:solidFill>
                          <a:latin typeface="Cinzel Decorative"/>
                          <a:ea typeface="Cinzel Decorative"/>
                          <a:cs typeface="Cinzel Decorative"/>
                          <a:sym typeface="Cinzel Decorative"/>
                        </a:rPr>
                        <a:t>Tue</a:t>
                      </a:r>
                      <a:endParaRPr sz="1100" u="none" cap="none" strike="noStrike"/>
                    </a:p>
                  </a:txBody>
                  <a:tcPr marT="178725" marB="178725" marR="178725" marL="178725" anchor="ctr">
                    <a:lnL cap="flat" cmpd="sng" w="38100">
                      <a:solidFill>
                        <a:srgbClr val="B4A07C"/>
                      </a:solidFill>
                      <a:prstDash val="solid"/>
                      <a:round/>
                      <a:headEnd len="sm" w="sm" type="none"/>
                      <a:tailEnd len="sm" w="sm" type="none"/>
                    </a:lnL>
                    <a:lnR cap="flat" cmpd="sng" w="38100">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8100">
                      <a:solidFill>
                        <a:srgbClr val="B4A07C"/>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1970" u="none" cap="none" strike="noStrike">
                          <a:solidFill>
                            <a:srgbClr val="2B2314"/>
                          </a:solidFill>
                          <a:latin typeface="Cinzel Decorative"/>
                          <a:ea typeface="Cinzel Decorative"/>
                          <a:cs typeface="Cinzel Decorative"/>
                          <a:sym typeface="Cinzel Decorative"/>
                        </a:rPr>
                        <a:t>Wed</a:t>
                      </a:r>
                      <a:endParaRPr sz="1100" u="none" cap="none" strike="noStrike"/>
                    </a:p>
                  </a:txBody>
                  <a:tcPr marT="178725" marB="178725" marR="178725" marL="178725" anchor="ctr">
                    <a:lnL cap="flat" cmpd="sng" w="38100">
                      <a:solidFill>
                        <a:srgbClr val="B4A07C"/>
                      </a:solidFill>
                      <a:prstDash val="solid"/>
                      <a:round/>
                      <a:headEnd len="sm" w="sm" type="none"/>
                      <a:tailEnd len="sm" w="sm" type="none"/>
                    </a:lnL>
                    <a:lnR cap="flat" cmpd="sng" w="38100">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8100">
                      <a:solidFill>
                        <a:srgbClr val="B4A07C"/>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1970" u="none" cap="none" strike="noStrike">
                          <a:solidFill>
                            <a:srgbClr val="2B2314"/>
                          </a:solidFill>
                          <a:latin typeface="Cinzel Decorative"/>
                          <a:ea typeface="Cinzel Decorative"/>
                          <a:cs typeface="Cinzel Decorative"/>
                          <a:sym typeface="Cinzel Decorative"/>
                        </a:rPr>
                        <a:t>Thu</a:t>
                      </a:r>
                      <a:endParaRPr sz="1100" u="none" cap="none" strike="noStrike"/>
                    </a:p>
                  </a:txBody>
                  <a:tcPr marT="178725" marB="178725" marR="178725" marL="178725" anchor="ctr">
                    <a:lnL cap="flat" cmpd="sng" w="38100">
                      <a:solidFill>
                        <a:srgbClr val="B4A07C"/>
                      </a:solidFill>
                      <a:prstDash val="solid"/>
                      <a:round/>
                      <a:headEnd len="sm" w="sm" type="none"/>
                      <a:tailEnd len="sm" w="sm" type="none"/>
                    </a:lnL>
                    <a:lnR cap="flat" cmpd="sng" w="38100">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8100">
                      <a:solidFill>
                        <a:srgbClr val="B4A07C"/>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1970" u="none" cap="none" strike="noStrike">
                          <a:solidFill>
                            <a:srgbClr val="2B2314"/>
                          </a:solidFill>
                          <a:latin typeface="Cinzel Decorative"/>
                          <a:ea typeface="Cinzel Decorative"/>
                          <a:cs typeface="Cinzel Decorative"/>
                          <a:sym typeface="Cinzel Decorative"/>
                        </a:rPr>
                        <a:t>Fri</a:t>
                      </a:r>
                      <a:endParaRPr sz="1100" u="none" cap="none" strike="noStrike"/>
                    </a:p>
                  </a:txBody>
                  <a:tcPr marT="178725" marB="178725" marR="178725" marL="178725" anchor="ctr">
                    <a:lnL cap="flat" cmpd="sng" w="38100">
                      <a:solidFill>
                        <a:srgbClr val="B4A07C"/>
                      </a:solidFill>
                      <a:prstDash val="solid"/>
                      <a:round/>
                      <a:headEnd len="sm" w="sm" type="none"/>
                      <a:tailEnd len="sm" w="sm" type="none"/>
                    </a:lnL>
                    <a:lnR cap="flat" cmpd="sng" w="38100">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8100">
                      <a:solidFill>
                        <a:srgbClr val="B4A07C"/>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1970" u="none" cap="none" strike="noStrike">
                          <a:solidFill>
                            <a:srgbClr val="2B2314"/>
                          </a:solidFill>
                          <a:latin typeface="Cinzel Decorative"/>
                          <a:ea typeface="Cinzel Decorative"/>
                          <a:cs typeface="Cinzel Decorative"/>
                          <a:sym typeface="Cinzel Decorative"/>
                        </a:rPr>
                        <a:t>Sat</a:t>
                      </a:r>
                      <a:endParaRPr sz="1100" u="none" cap="none" strike="noStrike"/>
                    </a:p>
                  </a:txBody>
                  <a:tcPr marT="178725" marB="178725" marR="178725" marL="178725" anchor="ctr">
                    <a:lnL cap="flat" cmpd="sng" w="38100">
                      <a:solidFill>
                        <a:srgbClr val="B4A07C"/>
                      </a:solidFill>
                      <a:prstDash val="solid"/>
                      <a:round/>
                      <a:headEnd len="sm" w="sm" type="none"/>
                      <a:tailEnd len="sm" w="sm" type="none"/>
                    </a:lnL>
                    <a:lnR cap="flat" cmpd="sng" w="38100">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8100">
                      <a:solidFill>
                        <a:srgbClr val="B4A07C"/>
                      </a:solidFill>
                      <a:prstDash val="solid"/>
                      <a:round/>
                      <a:headEnd len="sm" w="sm" type="none"/>
                      <a:tailEnd len="sm" w="sm" type="none"/>
                    </a:lnB>
                  </a:tcPr>
                </a:tc>
              </a:tr>
              <a:tr h="1368175">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r>
              <a:tr h="1368175">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r>
              <a:tr h="1368175">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r>
              <a:tr h="1368175">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r>
              <a:tr h="1368175">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r>
            </a:tbl>
          </a:graphicData>
        </a:graphic>
      </p:graphicFrame>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51" name="Shape 51"/>
        <p:cNvGrpSpPr/>
        <p:nvPr/>
      </p:nvGrpSpPr>
      <p:grpSpPr>
        <a:xfrm>
          <a:off x="0" y="0"/>
          <a:ext cx="0" cy="0"/>
          <a:chOff x="0" y="0"/>
          <a:chExt cx="0" cy="0"/>
        </a:xfrm>
      </p:grpSpPr>
      <p:sp>
        <p:nvSpPr>
          <p:cNvPr id="52" name="Google Shape;52;p6"/>
          <p:cNvSpPr/>
          <p:nvPr/>
        </p:nvSpPr>
        <p:spPr>
          <a:xfrm rot="491452">
            <a:off x="-1218731" y="6599271"/>
            <a:ext cx="4936020" cy="4936020"/>
          </a:xfrm>
          <a:custGeom>
            <a:rect b="b" l="l" r="r" t="t"/>
            <a:pathLst>
              <a:path extrusionOk="0" h="4935018" w="4935018">
                <a:moveTo>
                  <a:pt x="0" y="0"/>
                </a:moveTo>
                <a:lnTo>
                  <a:pt x="4935018" y="0"/>
                </a:lnTo>
                <a:lnTo>
                  <a:pt x="4935018" y="4935018"/>
                </a:lnTo>
                <a:lnTo>
                  <a:pt x="0" y="4935018"/>
                </a:lnTo>
                <a:lnTo>
                  <a:pt x="0" y="0"/>
                </a:lnTo>
                <a:close/>
              </a:path>
            </a:pathLst>
          </a:custGeom>
          <a:blipFill rotWithShape="1">
            <a:blip r:embed="rId2">
              <a:alphaModFix/>
            </a:blip>
            <a:stretch>
              <a:fillRect b="0" l="0" r="0" t="0"/>
            </a:stretch>
          </a:blipFill>
          <a:ln>
            <a:noFill/>
          </a:ln>
        </p:spPr>
      </p:sp>
      <p:sp>
        <p:nvSpPr>
          <p:cNvPr id="53" name="Google Shape;53;p6"/>
          <p:cNvSpPr/>
          <p:nvPr/>
        </p:nvSpPr>
        <p:spPr>
          <a:xfrm>
            <a:off x="1028700" y="1541096"/>
            <a:ext cx="7204808" cy="7204808"/>
          </a:xfrm>
          <a:custGeom>
            <a:rect b="b" l="l" r="r" t="t"/>
            <a:pathLst>
              <a:path extrusionOk="0" h="7204808" w="7204808">
                <a:moveTo>
                  <a:pt x="0" y="0"/>
                </a:moveTo>
                <a:lnTo>
                  <a:pt x="7204808" y="0"/>
                </a:lnTo>
                <a:lnTo>
                  <a:pt x="7204808" y="7204808"/>
                </a:lnTo>
                <a:lnTo>
                  <a:pt x="0" y="7204808"/>
                </a:lnTo>
                <a:lnTo>
                  <a:pt x="0" y="0"/>
                </a:lnTo>
                <a:close/>
              </a:path>
            </a:pathLst>
          </a:custGeom>
          <a:blipFill rotWithShape="1">
            <a:blip r:embed="rId3">
              <a:alphaModFix/>
            </a:blip>
            <a:stretch>
              <a:fillRect b="0" l="0" r="0" t="0"/>
            </a:stretch>
          </a:blipFill>
          <a:ln>
            <a:noFill/>
          </a:ln>
        </p:spPr>
      </p:sp>
      <p:sp>
        <p:nvSpPr>
          <p:cNvPr id="54" name="Google Shape;54;p6"/>
          <p:cNvSpPr/>
          <p:nvPr/>
        </p:nvSpPr>
        <p:spPr>
          <a:xfrm>
            <a:off x="3766254" y="1028700"/>
            <a:ext cx="1729700" cy="1729700"/>
          </a:xfrm>
          <a:custGeom>
            <a:rect b="b" l="l" r="r" t="t"/>
            <a:pathLst>
              <a:path extrusionOk="0" h="1729700" w="1729700">
                <a:moveTo>
                  <a:pt x="0" y="0"/>
                </a:moveTo>
                <a:lnTo>
                  <a:pt x="1729700" y="0"/>
                </a:lnTo>
                <a:lnTo>
                  <a:pt x="1729700" y="1729700"/>
                </a:lnTo>
                <a:lnTo>
                  <a:pt x="0" y="1729700"/>
                </a:lnTo>
                <a:lnTo>
                  <a:pt x="0" y="0"/>
                </a:lnTo>
                <a:close/>
              </a:path>
            </a:pathLst>
          </a:custGeom>
          <a:blipFill rotWithShape="1">
            <a:blip r:embed="rId4">
              <a:alphaModFix/>
            </a:blip>
            <a:stretch>
              <a:fillRect b="0" l="0" r="0" t="0"/>
            </a:stretch>
          </a:blipFill>
          <a:ln>
            <a:noFill/>
          </a:ln>
        </p:spPr>
      </p:sp>
      <p:sp>
        <p:nvSpPr>
          <p:cNvPr id="55" name="Google Shape;55;p6"/>
          <p:cNvSpPr/>
          <p:nvPr/>
        </p:nvSpPr>
        <p:spPr>
          <a:xfrm flipH="1" rot="-7309395">
            <a:off x="15700577" y="-1190770"/>
            <a:ext cx="3615416" cy="3615416"/>
          </a:xfrm>
          <a:custGeom>
            <a:rect b="b" l="l" r="r" t="t"/>
            <a:pathLst>
              <a:path extrusionOk="0" h="3614050" w="3614050">
                <a:moveTo>
                  <a:pt x="3614050" y="0"/>
                </a:moveTo>
                <a:lnTo>
                  <a:pt x="0" y="0"/>
                </a:lnTo>
                <a:lnTo>
                  <a:pt x="0" y="3614050"/>
                </a:lnTo>
                <a:lnTo>
                  <a:pt x="3614050" y="3614050"/>
                </a:lnTo>
                <a:lnTo>
                  <a:pt x="3614050" y="0"/>
                </a:lnTo>
                <a:close/>
              </a:path>
            </a:pathLst>
          </a:custGeom>
          <a:blipFill rotWithShape="1">
            <a:blip r:embed="rId2">
              <a:alphaModFix/>
            </a:blip>
            <a:stretch>
              <a:fillRect b="0" l="0" r="0" t="0"/>
            </a:stretch>
          </a:blipFill>
          <a:ln>
            <a:noFill/>
          </a:ln>
        </p:spPr>
      </p:sp>
      <p:sp>
        <p:nvSpPr>
          <p:cNvPr id="56" name="Google Shape;56;p6"/>
          <p:cNvSpPr txBox="1"/>
          <p:nvPr>
            <p:ph type="title"/>
          </p:nvPr>
        </p:nvSpPr>
        <p:spPr>
          <a:xfrm>
            <a:off x="1983150" y="4192025"/>
            <a:ext cx="5295900" cy="1143000"/>
          </a:xfrm>
          <a:prstGeom prst="rect">
            <a:avLst/>
          </a:prstGeom>
        </p:spPr>
        <p:txBody>
          <a:bodyPr anchorCtr="0" anchor="t" bIns="0" lIns="0" spcFirstLastPara="1" rIns="0" wrap="square" tIns="0">
            <a:noAutofit/>
          </a:bodyPr>
          <a:lstStyle>
            <a:lvl1pPr lvl="0">
              <a:spcBef>
                <a:spcPts val="0"/>
              </a:spcBef>
              <a:spcAft>
                <a:spcPts val="0"/>
              </a:spcAft>
              <a:buSzPts val="63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57" name="Google Shape;57;p6"/>
          <p:cNvCxnSpPr/>
          <p:nvPr/>
        </p:nvCxnSpPr>
        <p:spPr>
          <a:xfrm>
            <a:off x="8951549" y="2774484"/>
            <a:ext cx="7865325" cy="0"/>
          </a:xfrm>
          <a:prstGeom prst="straightConnector1">
            <a:avLst/>
          </a:prstGeom>
          <a:noFill/>
          <a:ln cap="flat" cmpd="sng" w="50800">
            <a:solidFill>
              <a:srgbClr val="B4A07C"/>
            </a:solidFill>
            <a:prstDash val="solid"/>
            <a:round/>
            <a:headEnd len="sm" w="sm" type="none"/>
            <a:tailEnd len="sm" w="sm" type="none"/>
          </a:ln>
        </p:spPr>
      </p:cxnSp>
      <p:cxnSp>
        <p:nvCxnSpPr>
          <p:cNvPr id="58" name="Google Shape;58;p6"/>
          <p:cNvCxnSpPr/>
          <p:nvPr/>
        </p:nvCxnSpPr>
        <p:spPr>
          <a:xfrm>
            <a:off x="8951549" y="4192030"/>
            <a:ext cx="7865325" cy="0"/>
          </a:xfrm>
          <a:prstGeom prst="straightConnector1">
            <a:avLst/>
          </a:prstGeom>
          <a:noFill/>
          <a:ln cap="flat" cmpd="sng" w="50800">
            <a:solidFill>
              <a:srgbClr val="B4A07C"/>
            </a:solidFill>
            <a:prstDash val="solid"/>
            <a:round/>
            <a:headEnd len="sm" w="sm" type="none"/>
            <a:tailEnd len="sm" w="sm" type="none"/>
          </a:ln>
        </p:spPr>
      </p:cxnSp>
      <p:cxnSp>
        <p:nvCxnSpPr>
          <p:cNvPr id="59" name="Google Shape;59;p6"/>
          <p:cNvCxnSpPr/>
          <p:nvPr/>
        </p:nvCxnSpPr>
        <p:spPr>
          <a:xfrm>
            <a:off x="8951549" y="5609576"/>
            <a:ext cx="7865325" cy="0"/>
          </a:xfrm>
          <a:prstGeom prst="straightConnector1">
            <a:avLst/>
          </a:prstGeom>
          <a:noFill/>
          <a:ln cap="flat" cmpd="sng" w="50800">
            <a:solidFill>
              <a:srgbClr val="B4A07C"/>
            </a:solidFill>
            <a:prstDash val="solid"/>
            <a:round/>
            <a:headEnd len="sm" w="sm" type="none"/>
            <a:tailEnd len="sm" w="sm" type="none"/>
          </a:ln>
        </p:spPr>
      </p:cxnSp>
      <p:cxnSp>
        <p:nvCxnSpPr>
          <p:cNvPr id="60" name="Google Shape;60;p6"/>
          <p:cNvCxnSpPr/>
          <p:nvPr/>
        </p:nvCxnSpPr>
        <p:spPr>
          <a:xfrm>
            <a:off x="8951549" y="7027121"/>
            <a:ext cx="7865325" cy="0"/>
          </a:xfrm>
          <a:prstGeom prst="straightConnector1">
            <a:avLst/>
          </a:prstGeom>
          <a:noFill/>
          <a:ln cap="flat" cmpd="sng" w="50800">
            <a:solidFill>
              <a:srgbClr val="B4A07C"/>
            </a:solidFill>
            <a:prstDash val="solid"/>
            <a:round/>
            <a:headEnd len="sm" w="sm" type="none"/>
            <a:tailEnd len="sm" w="sm" type="none"/>
          </a:ln>
        </p:spPr>
      </p:cxnSp>
      <p:cxnSp>
        <p:nvCxnSpPr>
          <p:cNvPr id="61" name="Google Shape;61;p6"/>
          <p:cNvCxnSpPr/>
          <p:nvPr/>
        </p:nvCxnSpPr>
        <p:spPr>
          <a:xfrm>
            <a:off x="8951549" y="8444667"/>
            <a:ext cx="7865325" cy="0"/>
          </a:xfrm>
          <a:prstGeom prst="straightConnector1">
            <a:avLst/>
          </a:prstGeom>
          <a:noFill/>
          <a:ln cap="flat" cmpd="sng" w="50800">
            <a:solidFill>
              <a:srgbClr val="B4A07C"/>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62" name="Shape 62"/>
        <p:cNvGrpSpPr/>
        <p:nvPr/>
      </p:nvGrpSpPr>
      <p:grpSpPr>
        <a:xfrm>
          <a:off x="0" y="0"/>
          <a:ext cx="0" cy="0"/>
          <a:chOff x="0" y="0"/>
          <a:chExt cx="0" cy="0"/>
        </a:xfrm>
      </p:grpSpPr>
      <p:sp>
        <p:nvSpPr>
          <p:cNvPr id="63" name="Google Shape;63;p7"/>
          <p:cNvSpPr/>
          <p:nvPr/>
        </p:nvSpPr>
        <p:spPr>
          <a:xfrm>
            <a:off x="-1390610" y="7597231"/>
            <a:ext cx="11019568" cy="4986355"/>
          </a:xfrm>
          <a:custGeom>
            <a:rect b="b" l="l" r="r" t="t"/>
            <a:pathLst>
              <a:path extrusionOk="0" h="4986355" w="11019568">
                <a:moveTo>
                  <a:pt x="0" y="0"/>
                </a:moveTo>
                <a:lnTo>
                  <a:pt x="11019568" y="0"/>
                </a:lnTo>
                <a:lnTo>
                  <a:pt x="11019568" y="4986354"/>
                </a:lnTo>
                <a:lnTo>
                  <a:pt x="0" y="4986354"/>
                </a:lnTo>
                <a:lnTo>
                  <a:pt x="0" y="0"/>
                </a:lnTo>
                <a:close/>
              </a:path>
            </a:pathLst>
          </a:custGeom>
          <a:blipFill rotWithShape="1">
            <a:blip r:embed="rId2">
              <a:alphaModFix amt="60000"/>
            </a:blip>
            <a:stretch>
              <a:fillRect b="0" l="0" r="0" t="0"/>
            </a:stretch>
          </a:blipFill>
          <a:ln>
            <a:noFill/>
          </a:ln>
        </p:spPr>
      </p:sp>
      <p:sp>
        <p:nvSpPr>
          <p:cNvPr id="64" name="Google Shape;64;p7"/>
          <p:cNvSpPr/>
          <p:nvPr/>
        </p:nvSpPr>
        <p:spPr>
          <a:xfrm flipH="1">
            <a:off x="8104199" y="7597231"/>
            <a:ext cx="11019568" cy="4986355"/>
          </a:xfrm>
          <a:custGeom>
            <a:rect b="b" l="l" r="r" t="t"/>
            <a:pathLst>
              <a:path extrusionOk="0" h="4986355" w="11019568">
                <a:moveTo>
                  <a:pt x="11019568" y="0"/>
                </a:moveTo>
                <a:lnTo>
                  <a:pt x="0" y="0"/>
                </a:lnTo>
                <a:lnTo>
                  <a:pt x="0" y="4986354"/>
                </a:lnTo>
                <a:lnTo>
                  <a:pt x="11019568" y="4986354"/>
                </a:lnTo>
                <a:lnTo>
                  <a:pt x="11019568" y="0"/>
                </a:lnTo>
                <a:close/>
              </a:path>
            </a:pathLst>
          </a:custGeom>
          <a:blipFill rotWithShape="1">
            <a:blip r:embed="rId2">
              <a:alphaModFix amt="60000"/>
            </a:blip>
            <a:stretch>
              <a:fillRect b="0" l="0" r="0" t="0"/>
            </a:stretch>
          </a:blipFill>
          <a:ln>
            <a:noFill/>
          </a:ln>
        </p:spPr>
      </p:sp>
      <p:sp>
        <p:nvSpPr>
          <p:cNvPr id="65" name="Google Shape;65;p7"/>
          <p:cNvSpPr/>
          <p:nvPr/>
        </p:nvSpPr>
        <p:spPr>
          <a:xfrm>
            <a:off x="711087" y="1405416"/>
            <a:ext cx="13303250" cy="7476427"/>
          </a:xfrm>
          <a:custGeom>
            <a:rect b="b" l="l" r="r" t="t"/>
            <a:pathLst>
              <a:path extrusionOk="0" h="3568700" w="6350000">
                <a:moveTo>
                  <a:pt x="6270625" y="342900"/>
                </a:moveTo>
                <a:cubicBezTo>
                  <a:pt x="6255893" y="204470"/>
                  <a:pt x="6145530" y="94107"/>
                  <a:pt x="6007100" y="79375"/>
                </a:cubicBezTo>
                <a:lnTo>
                  <a:pt x="6007100" y="0"/>
                </a:lnTo>
                <a:lnTo>
                  <a:pt x="342900" y="0"/>
                </a:lnTo>
                <a:lnTo>
                  <a:pt x="342900" y="79375"/>
                </a:lnTo>
                <a:cubicBezTo>
                  <a:pt x="204470" y="94107"/>
                  <a:pt x="94107" y="204470"/>
                  <a:pt x="79375" y="342900"/>
                </a:cubicBezTo>
                <a:lnTo>
                  <a:pt x="0" y="342900"/>
                </a:lnTo>
                <a:lnTo>
                  <a:pt x="0" y="3225800"/>
                </a:lnTo>
                <a:lnTo>
                  <a:pt x="79375" y="3225800"/>
                </a:lnTo>
                <a:cubicBezTo>
                  <a:pt x="94107" y="3364230"/>
                  <a:pt x="204470" y="3474593"/>
                  <a:pt x="342900" y="3489325"/>
                </a:cubicBezTo>
                <a:lnTo>
                  <a:pt x="342900" y="3568700"/>
                </a:lnTo>
                <a:lnTo>
                  <a:pt x="6007100" y="3568700"/>
                </a:lnTo>
                <a:lnTo>
                  <a:pt x="6007100" y="3489325"/>
                </a:lnTo>
                <a:cubicBezTo>
                  <a:pt x="6145530" y="3474593"/>
                  <a:pt x="6255893" y="3364230"/>
                  <a:pt x="6270625" y="3225800"/>
                </a:cubicBezTo>
                <a:lnTo>
                  <a:pt x="6350000" y="3225800"/>
                </a:lnTo>
                <a:lnTo>
                  <a:pt x="6350000" y="342900"/>
                </a:lnTo>
                <a:lnTo>
                  <a:pt x="6270625" y="342900"/>
                </a:lnTo>
                <a:close/>
                <a:moveTo>
                  <a:pt x="6286500" y="3162300"/>
                </a:moveTo>
                <a:lnTo>
                  <a:pt x="6208903" y="3162300"/>
                </a:lnTo>
                <a:lnTo>
                  <a:pt x="6208903" y="3194050"/>
                </a:lnTo>
                <a:cubicBezTo>
                  <a:pt x="6208903" y="3322828"/>
                  <a:pt x="6104128" y="3427603"/>
                  <a:pt x="5975350" y="3427603"/>
                </a:cubicBezTo>
                <a:lnTo>
                  <a:pt x="5943600" y="3427603"/>
                </a:lnTo>
                <a:lnTo>
                  <a:pt x="5943600" y="3505200"/>
                </a:lnTo>
                <a:lnTo>
                  <a:pt x="406400" y="3505200"/>
                </a:lnTo>
                <a:lnTo>
                  <a:pt x="406400" y="3427603"/>
                </a:lnTo>
                <a:lnTo>
                  <a:pt x="374650" y="3427603"/>
                </a:lnTo>
                <a:cubicBezTo>
                  <a:pt x="245872" y="3427603"/>
                  <a:pt x="141097" y="3322828"/>
                  <a:pt x="141097" y="3194050"/>
                </a:cubicBezTo>
                <a:lnTo>
                  <a:pt x="141097" y="3162300"/>
                </a:lnTo>
                <a:lnTo>
                  <a:pt x="63500" y="3162300"/>
                </a:lnTo>
                <a:lnTo>
                  <a:pt x="63500" y="406400"/>
                </a:lnTo>
                <a:lnTo>
                  <a:pt x="141097" y="406400"/>
                </a:lnTo>
                <a:lnTo>
                  <a:pt x="141097" y="374650"/>
                </a:lnTo>
                <a:cubicBezTo>
                  <a:pt x="141097" y="245872"/>
                  <a:pt x="245872" y="141097"/>
                  <a:pt x="374650" y="141097"/>
                </a:cubicBezTo>
                <a:lnTo>
                  <a:pt x="406400" y="141097"/>
                </a:lnTo>
                <a:lnTo>
                  <a:pt x="406400" y="63500"/>
                </a:lnTo>
                <a:lnTo>
                  <a:pt x="5943600" y="63500"/>
                </a:lnTo>
                <a:lnTo>
                  <a:pt x="5943600" y="141097"/>
                </a:lnTo>
                <a:lnTo>
                  <a:pt x="5975350" y="141097"/>
                </a:lnTo>
                <a:cubicBezTo>
                  <a:pt x="6104128" y="141097"/>
                  <a:pt x="6208903" y="245872"/>
                  <a:pt x="6208903" y="374650"/>
                </a:cubicBezTo>
                <a:lnTo>
                  <a:pt x="6208903" y="406400"/>
                </a:lnTo>
                <a:lnTo>
                  <a:pt x="6286500" y="406400"/>
                </a:lnTo>
                <a:lnTo>
                  <a:pt x="6286500" y="3162300"/>
                </a:lnTo>
                <a:close/>
                <a:moveTo>
                  <a:pt x="6062853" y="411480"/>
                </a:moveTo>
                <a:cubicBezTo>
                  <a:pt x="6062853" y="343027"/>
                  <a:pt x="6007100" y="287274"/>
                  <a:pt x="5938647" y="287274"/>
                </a:cubicBezTo>
                <a:lnTo>
                  <a:pt x="5797677" y="287274"/>
                </a:lnTo>
                <a:lnTo>
                  <a:pt x="5797677" y="209677"/>
                </a:lnTo>
                <a:lnTo>
                  <a:pt x="550926" y="209677"/>
                </a:lnTo>
                <a:lnTo>
                  <a:pt x="549656" y="287274"/>
                </a:lnTo>
                <a:lnTo>
                  <a:pt x="411480" y="287274"/>
                </a:lnTo>
                <a:cubicBezTo>
                  <a:pt x="343027" y="287274"/>
                  <a:pt x="287274" y="343027"/>
                  <a:pt x="287274" y="411480"/>
                </a:cubicBezTo>
                <a:lnTo>
                  <a:pt x="287274" y="552450"/>
                </a:lnTo>
                <a:lnTo>
                  <a:pt x="209550" y="552450"/>
                </a:lnTo>
                <a:lnTo>
                  <a:pt x="209550" y="3016250"/>
                </a:lnTo>
                <a:lnTo>
                  <a:pt x="287147" y="3016250"/>
                </a:lnTo>
                <a:lnTo>
                  <a:pt x="287147" y="3157220"/>
                </a:lnTo>
                <a:cubicBezTo>
                  <a:pt x="287147" y="3225673"/>
                  <a:pt x="342900" y="3281426"/>
                  <a:pt x="411353" y="3281426"/>
                </a:cubicBezTo>
                <a:lnTo>
                  <a:pt x="552323" y="3281426"/>
                </a:lnTo>
                <a:lnTo>
                  <a:pt x="552323" y="3359023"/>
                </a:lnTo>
                <a:lnTo>
                  <a:pt x="5797423" y="3359023"/>
                </a:lnTo>
                <a:lnTo>
                  <a:pt x="5797423" y="3281426"/>
                </a:lnTo>
                <a:lnTo>
                  <a:pt x="5938393" y="3281426"/>
                </a:lnTo>
                <a:cubicBezTo>
                  <a:pt x="6006846" y="3281426"/>
                  <a:pt x="6062599" y="3225673"/>
                  <a:pt x="6062599" y="3157220"/>
                </a:cubicBezTo>
                <a:lnTo>
                  <a:pt x="6062599" y="3016250"/>
                </a:lnTo>
                <a:lnTo>
                  <a:pt x="6140196" y="3016250"/>
                </a:lnTo>
                <a:lnTo>
                  <a:pt x="6140196" y="552450"/>
                </a:lnTo>
                <a:lnTo>
                  <a:pt x="6062599" y="552450"/>
                </a:lnTo>
                <a:lnTo>
                  <a:pt x="6062599" y="411480"/>
                </a:lnTo>
                <a:close/>
                <a:moveTo>
                  <a:pt x="6115050" y="577850"/>
                </a:moveTo>
                <a:lnTo>
                  <a:pt x="6115050" y="2990850"/>
                </a:lnTo>
                <a:lnTo>
                  <a:pt x="6037453" y="2990850"/>
                </a:lnTo>
                <a:lnTo>
                  <a:pt x="6037453" y="3157220"/>
                </a:lnTo>
                <a:cubicBezTo>
                  <a:pt x="6037453" y="3211703"/>
                  <a:pt x="5993130" y="3256026"/>
                  <a:pt x="5938647" y="3256026"/>
                </a:cubicBezTo>
                <a:lnTo>
                  <a:pt x="5772277" y="3256026"/>
                </a:lnTo>
                <a:lnTo>
                  <a:pt x="5772277" y="3333623"/>
                </a:lnTo>
                <a:lnTo>
                  <a:pt x="577977" y="3333623"/>
                </a:lnTo>
                <a:lnTo>
                  <a:pt x="577977" y="3256026"/>
                </a:lnTo>
                <a:lnTo>
                  <a:pt x="411480" y="3256026"/>
                </a:lnTo>
                <a:cubicBezTo>
                  <a:pt x="356997" y="3256026"/>
                  <a:pt x="312674" y="3211703"/>
                  <a:pt x="312674" y="3157220"/>
                </a:cubicBezTo>
                <a:lnTo>
                  <a:pt x="312674" y="2990850"/>
                </a:lnTo>
                <a:lnTo>
                  <a:pt x="234950" y="2990850"/>
                </a:lnTo>
                <a:lnTo>
                  <a:pt x="234950" y="577850"/>
                </a:lnTo>
                <a:lnTo>
                  <a:pt x="312547" y="577850"/>
                </a:lnTo>
                <a:lnTo>
                  <a:pt x="312547" y="411480"/>
                </a:lnTo>
                <a:cubicBezTo>
                  <a:pt x="312547" y="356997"/>
                  <a:pt x="356870" y="312674"/>
                  <a:pt x="411353" y="312674"/>
                </a:cubicBezTo>
                <a:lnTo>
                  <a:pt x="574548" y="312674"/>
                </a:lnTo>
                <a:lnTo>
                  <a:pt x="575818" y="235077"/>
                </a:lnTo>
                <a:lnTo>
                  <a:pt x="5772150" y="235077"/>
                </a:lnTo>
                <a:lnTo>
                  <a:pt x="5772150" y="312674"/>
                </a:lnTo>
                <a:lnTo>
                  <a:pt x="5938520" y="312674"/>
                </a:lnTo>
                <a:cubicBezTo>
                  <a:pt x="5993003" y="312674"/>
                  <a:pt x="6037326" y="356997"/>
                  <a:pt x="6037326" y="411480"/>
                </a:cubicBezTo>
                <a:lnTo>
                  <a:pt x="6037326" y="577850"/>
                </a:lnTo>
                <a:lnTo>
                  <a:pt x="6115050" y="577850"/>
                </a:lnTo>
                <a:close/>
              </a:path>
            </a:pathLst>
          </a:custGeom>
          <a:solidFill>
            <a:srgbClr val="B4A0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7"/>
          <p:cNvSpPr/>
          <p:nvPr>
            <p:ph idx="2" type="pic"/>
          </p:nvPr>
        </p:nvSpPr>
        <p:spPr>
          <a:xfrm>
            <a:off x="12160600" y="2310750"/>
            <a:ext cx="5665800" cy="5665800"/>
          </a:xfrm>
          <a:prstGeom prst="ellipse">
            <a:avLst/>
          </a:prstGeom>
          <a:noFill/>
          <a:ln>
            <a:noFill/>
          </a:ln>
        </p:spPr>
      </p:sp>
      <p:sp>
        <p:nvSpPr>
          <p:cNvPr id="67" name="Google Shape;67;p7"/>
          <p:cNvSpPr txBox="1"/>
          <p:nvPr>
            <p:ph idx="1" type="body"/>
          </p:nvPr>
        </p:nvSpPr>
        <p:spPr>
          <a:xfrm>
            <a:off x="2057400" y="4038600"/>
            <a:ext cx="4409100" cy="31710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68" name="Google Shape;68;p7"/>
          <p:cNvSpPr txBox="1"/>
          <p:nvPr>
            <p:ph idx="3" type="body"/>
          </p:nvPr>
        </p:nvSpPr>
        <p:spPr>
          <a:xfrm>
            <a:off x="7315200" y="4042850"/>
            <a:ext cx="4409100" cy="31710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69" name="Google Shape;69;p7"/>
          <p:cNvSpPr txBox="1"/>
          <p:nvPr>
            <p:ph type="title"/>
          </p:nvPr>
        </p:nvSpPr>
        <p:spPr>
          <a:xfrm>
            <a:off x="1620400" y="2507975"/>
            <a:ext cx="10951200" cy="1143000"/>
          </a:xfrm>
          <a:prstGeom prst="rect">
            <a:avLst/>
          </a:prstGeom>
        </p:spPr>
        <p:txBody>
          <a:bodyPr anchorCtr="0" anchor="t" bIns="0" lIns="0" spcFirstLastPara="1" rIns="0" wrap="square" tIns="0">
            <a:noAutofit/>
          </a:bodyPr>
          <a:lstStyle>
            <a:lvl1pPr lvl="0">
              <a:spcBef>
                <a:spcPts val="0"/>
              </a:spcBef>
              <a:spcAft>
                <a:spcPts val="0"/>
              </a:spcAft>
              <a:buSzPts val="63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70" name="Shape 70"/>
        <p:cNvGrpSpPr/>
        <p:nvPr/>
      </p:nvGrpSpPr>
      <p:grpSpPr>
        <a:xfrm>
          <a:off x="0" y="0"/>
          <a:ext cx="0" cy="0"/>
          <a:chOff x="0" y="0"/>
          <a:chExt cx="0" cy="0"/>
        </a:xfrm>
      </p:grpSpPr>
      <p:sp>
        <p:nvSpPr>
          <p:cNvPr id="71" name="Google Shape;71;p8"/>
          <p:cNvSpPr txBox="1"/>
          <p:nvPr>
            <p:ph type="title"/>
          </p:nvPr>
        </p:nvSpPr>
        <p:spPr>
          <a:xfrm>
            <a:off x="9073650" y="1199700"/>
            <a:ext cx="6863100" cy="1877700"/>
          </a:xfrm>
          <a:prstGeom prst="rect">
            <a:avLst/>
          </a:prstGeom>
        </p:spPr>
        <p:txBody>
          <a:bodyPr anchorCtr="0" anchor="t" bIns="0" lIns="0" spcFirstLastPara="1" rIns="0" wrap="square" tIns="0">
            <a:noAutofit/>
          </a:bodyPr>
          <a:lstStyle>
            <a:lvl1pPr lvl="0">
              <a:spcBef>
                <a:spcPts val="0"/>
              </a:spcBef>
              <a:spcAft>
                <a:spcPts val="0"/>
              </a:spcAft>
              <a:buSzPts val="63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8"/>
          <p:cNvSpPr/>
          <p:nvPr/>
        </p:nvSpPr>
        <p:spPr>
          <a:xfrm>
            <a:off x="7125842" y="0"/>
            <a:ext cx="2351250" cy="2342700"/>
          </a:xfrm>
          <a:custGeom>
            <a:rect b="b" l="l" r="r" t="t"/>
            <a:pathLst>
              <a:path extrusionOk="0" h="2342700" w="2351250">
                <a:moveTo>
                  <a:pt x="0" y="0"/>
                </a:moveTo>
                <a:lnTo>
                  <a:pt x="2351250" y="0"/>
                </a:lnTo>
                <a:lnTo>
                  <a:pt x="2351250" y="2342700"/>
                </a:lnTo>
                <a:lnTo>
                  <a:pt x="0" y="2342700"/>
                </a:lnTo>
                <a:lnTo>
                  <a:pt x="0" y="0"/>
                </a:lnTo>
                <a:close/>
              </a:path>
            </a:pathLst>
          </a:custGeom>
          <a:blipFill rotWithShape="1">
            <a:blip r:embed="rId2">
              <a:alphaModFix/>
            </a:blip>
            <a:stretch>
              <a:fillRect b="0" l="0" r="0" t="0"/>
            </a:stretch>
          </a:blipFill>
          <a:ln>
            <a:noFill/>
          </a:ln>
        </p:spPr>
      </p:sp>
      <p:sp>
        <p:nvSpPr>
          <p:cNvPr id="73" name="Google Shape;73;p8"/>
          <p:cNvSpPr/>
          <p:nvPr/>
        </p:nvSpPr>
        <p:spPr>
          <a:xfrm flipH="1">
            <a:off x="15936750" y="0"/>
            <a:ext cx="2351250" cy="2342700"/>
          </a:xfrm>
          <a:custGeom>
            <a:rect b="b" l="l" r="r" t="t"/>
            <a:pathLst>
              <a:path extrusionOk="0" h="2342700" w="2351250">
                <a:moveTo>
                  <a:pt x="2351250" y="0"/>
                </a:moveTo>
                <a:lnTo>
                  <a:pt x="0" y="0"/>
                </a:lnTo>
                <a:lnTo>
                  <a:pt x="0" y="2342700"/>
                </a:lnTo>
                <a:lnTo>
                  <a:pt x="2351250" y="2342700"/>
                </a:lnTo>
                <a:lnTo>
                  <a:pt x="2351250" y="0"/>
                </a:lnTo>
                <a:close/>
              </a:path>
            </a:pathLst>
          </a:custGeom>
          <a:blipFill rotWithShape="1">
            <a:blip r:embed="rId2">
              <a:alphaModFix/>
            </a:blip>
            <a:stretch>
              <a:fillRect b="0" l="0" r="0" t="0"/>
            </a:stretch>
          </a:blipFill>
          <a:ln>
            <a:noFill/>
          </a:ln>
        </p:spPr>
      </p:sp>
      <p:sp>
        <p:nvSpPr>
          <p:cNvPr id="74" name="Google Shape;74;p8"/>
          <p:cNvSpPr/>
          <p:nvPr/>
        </p:nvSpPr>
        <p:spPr>
          <a:xfrm flipH="1" rot="10800000">
            <a:off x="7125842" y="7944300"/>
            <a:ext cx="2351250" cy="2342700"/>
          </a:xfrm>
          <a:custGeom>
            <a:rect b="b" l="l" r="r" t="t"/>
            <a:pathLst>
              <a:path extrusionOk="0" h="2342700" w="2351250">
                <a:moveTo>
                  <a:pt x="0" y="2342700"/>
                </a:moveTo>
                <a:lnTo>
                  <a:pt x="2351250" y="2342700"/>
                </a:lnTo>
                <a:lnTo>
                  <a:pt x="2351250" y="0"/>
                </a:lnTo>
                <a:lnTo>
                  <a:pt x="0" y="0"/>
                </a:lnTo>
                <a:lnTo>
                  <a:pt x="0" y="2342700"/>
                </a:lnTo>
                <a:close/>
              </a:path>
            </a:pathLst>
          </a:custGeom>
          <a:blipFill rotWithShape="1">
            <a:blip r:embed="rId2">
              <a:alphaModFix/>
            </a:blip>
            <a:stretch>
              <a:fillRect b="0" l="0" r="0" t="0"/>
            </a:stretch>
          </a:blipFill>
          <a:ln>
            <a:noFill/>
          </a:ln>
        </p:spPr>
      </p:sp>
      <p:sp>
        <p:nvSpPr>
          <p:cNvPr id="75" name="Google Shape;75;p8"/>
          <p:cNvSpPr/>
          <p:nvPr/>
        </p:nvSpPr>
        <p:spPr>
          <a:xfrm rot="10800000">
            <a:off x="15936750" y="7944300"/>
            <a:ext cx="2351250" cy="2342700"/>
          </a:xfrm>
          <a:custGeom>
            <a:rect b="b" l="l" r="r" t="t"/>
            <a:pathLst>
              <a:path extrusionOk="0" h="2342700" w="2351250">
                <a:moveTo>
                  <a:pt x="2351250" y="2342700"/>
                </a:moveTo>
                <a:lnTo>
                  <a:pt x="0" y="2342700"/>
                </a:lnTo>
                <a:lnTo>
                  <a:pt x="0" y="0"/>
                </a:lnTo>
                <a:lnTo>
                  <a:pt x="2351250" y="0"/>
                </a:lnTo>
                <a:lnTo>
                  <a:pt x="2351250" y="2342700"/>
                </a:lnTo>
                <a:close/>
              </a:path>
            </a:pathLst>
          </a:custGeom>
          <a:blipFill rotWithShape="1">
            <a:blip r:embed="rId2">
              <a:alphaModFix/>
            </a:blip>
            <a:stretch>
              <a:fillRect b="0" l="0" r="0" t="0"/>
            </a:stretch>
          </a:blipFill>
          <a:ln>
            <a:noFill/>
          </a:ln>
        </p:spPr>
      </p:sp>
      <p:sp>
        <p:nvSpPr>
          <p:cNvPr id="76" name="Google Shape;76;p8"/>
          <p:cNvSpPr txBox="1"/>
          <p:nvPr/>
        </p:nvSpPr>
        <p:spPr>
          <a:xfrm>
            <a:off x="8024074" y="3460916"/>
            <a:ext cx="18816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200" u="none" cap="none" strike="noStrike">
                <a:solidFill>
                  <a:srgbClr val="FAE4EB"/>
                </a:solidFill>
                <a:latin typeface="Cinzel Decorative"/>
                <a:ea typeface="Cinzel Decorative"/>
                <a:cs typeface="Cinzel Decorative"/>
                <a:sym typeface="Cinzel Decorative"/>
              </a:rPr>
              <a:t>01</a:t>
            </a:r>
            <a:endParaRPr/>
          </a:p>
        </p:txBody>
      </p:sp>
      <p:sp>
        <p:nvSpPr>
          <p:cNvPr id="77" name="Google Shape;77;p8"/>
          <p:cNvSpPr txBox="1"/>
          <p:nvPr/>
        </p:nvSpPr>
        <p:spPr>
          <a:xfrm>
            <a:off x="12712763" y="3460916"/>
            <a:ext cx="18816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200" u="none" cap="none" strike="noStrike">
                <a:solidFill>
                  <a:srgbClr val="FAE4EB"/>
                </a:solidFill>
                <a:latin typeface="Cinzel Decorative"/>
                <a:ea typeface="Cinzel Decorative"/>
                <a:cs typeface="Cinzel Decorative"/>
                <a:sym typeface="Cinzel Decorative"/>
              </a:rPr>
              <a:t>02</a:t>
            </a:r>
            <a:endParaRPr/>
          </a:p>
        </p:txBody>
      </p:sp>
      <p:sp>
        <p:nvSpPr>
          <p:cNvPr id="78" name="Google Shape;78;p8"/>
          <p:cNvSpPr txBox="1"/>
          <p:nvPr/>
        </p:nvSpPr>
        <p:spPr>
          <a:xfrm>
            <a:off x="8024074" y="6092171"/>
            <a:ext cx="18816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200" u="none" cap="none" strike="noStrike">
                <a:solidFill>
                  <a:srgbClr val="FAE4EB"/>
                </a:solidFill>
                <a:latin typeface="Cinzel Decorative"/>
                <a:ea typeface="Cinzel Decorative"/>
                <a:cs typeface="Cinzel Decorative"/>
                <a:sym typeface="Cinzel Decorative"/>
              </a:rPr>
              <a:t>03</a:t>
            </a:r>
            <a:endParaRPr/>
          </a:p>
        </p:txBody>
      </p:sp>
      <p:sp>
        <p:nvSpPr>
          <p:cNvPr id="79" name="Google Shape;79;p8"/>
          <p:cNvSpPr txBox="1"/>
          <p:nvPr/>
        </p:nvSpPr>
        <p:spPr>
          <a:xfrm>
            <a:off x="12712763" y="6092171"/>
            <a:ext cx="18816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200" u="none" cap="none" strike="noStrike">
                <a:solidFill>
                  <a:srgbClr val="FAE4EB"/>
                </a:solidFill>
                <a:latin typeface="Cinzel Decorative"/>
                <a:ea typeface="Cinzel Decorative"/>
                <a:cs typeface="Cinzel Decorative"/>
                <a:sym typeface="Cinzel Decorative"/>
              </a:rPr>
              <a:t>04</a:t>
            </a:r>
            <a:endParaRPr/>
          </a:p>
        </p:txBody>
      </p:sp>
      <p:sp>
        <p:nvSpPr>
          <p:cNvPr id="80" name="Google Shape;80;p8"/>
          <p:cNvSpPr/>
          <p:nvPr>
            <p:ph idx="2" type="pic"/>
          </p:nvPr>
        </p:nvSpPr>
        <p:spPr>
          <a:xfrm>
            <a:off x="-24425" y="0"/>
            <a:ext cx="7107000" cy="10287000"/>
          </a:xfrm>
          <a:prstGeom prst="rect">
            <a:avLst/>
          </a:prstGeom>
          <a:noFill/>
          <a:ln>
            <a:noFill/>
          </a:ln>
        </p:spPr>
      </p:sp>
      <p:sp>
        <p:nvSpPr>
          <p:cNvPr id="81" name="Google Shape;81;p8"/>
          <p:cNvSpPr txBox="1"/>
          <p:nvPr>
            <p:ph idx="1" type="body"/>
          </p:nvPr>
        </p:nvSpPr>
        <p:spPr>
          <a:xfrm>
            <a:off x="8303675" y="4185150"/>
            <a:ext cx="3688200" cy="18777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82" name="Google Shape;82;p8"/>
          <p:cNvSpPr txBox="1"/>
          <p:nvPr>
            <p:ph idx="3" type="body"/>
          </p:nvPr>
        </p:nvSpPr>
        <p:spPr>
          <a:xfrm>
            <a:off x="8303675" y="6828700"/>
            <a:ext cx="3688200" cy="18777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83" name="Google Shape;83;p8"/>
          <p:cNvSpPr txBox="1"/>
          <p:nvPr>
            <p:ph idx="4" type="body"/>
          </p:nvPr>
        </p:nvSpPr>
        <p:spPr>
          <a:xfrm>
            <a:off x="13212975" y="4185150"/>
            <a:ext cx="3688200" cy="18777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84" name="Google Shape;84;p8"/>
          <p:cNvSpPr txBox="1"/>
          <p:nvPr>
            <p:ph idx="5" type="body"/>
          </p:nvPr>
        </p:nvSpPr>
        <p:spPr>
          <a:xfrm>
            <a:off x="13212975" y="6828700"/>
            <a:ext cx="3688200" cy="18777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85" name="Shape 85"/>
        <p:cNvGrpSpPr/>
        <p:nvPr/>
      </p:nvGrpSpPr>
      <p:grpSpPr>
        <a:xfrm>
          <a:off x="0" y="0"/>
          <a:ext cx="0" cy="0"/>
          <a:chOff x="0" y="0"/>
          <a:chExt cx="0" cy="0"/>
        </a:xfrm>
      </p:grpSpPr>
      <p:sp>
        <p:nvSpPr>
          <p:cNvPr id="86" name="Google Shape;86;p9"/>
          <p:cNvSpPr/>
          <p:nvPr/>
        </p:nvSpPr>
        <p:spPr>
          <a:xfrm>
            <a:off x="-359" y="0"/>
            <a:ext cx="2639658" cy="2630060"/>
          </a:xfrm>
          <a:custGeom>
            <a:rect b="b" l="l" r="r" t="t"/>
            <a:pathLst>
              <a:path extrusionOk="0" h="2630060" w="2639658">
                <a:moveTo>
                  <a:pt x="0" y="0"/>
                </a:moveTo>
                <a:lnTo>
                  <a:pt x="2639658" y="0"/>
                </a:lnTo>
                <a:lnTo>
                  <a:pt x="2639658" y="2630060"/>
                </a:lnTo>
                <a:lnTo>
                  <a:pt x="0" y="2630060"/>
                </a:lnTo>
                <a:lnTo>
                  <a:pt x="0" y="0"/>
                </a:lnTo>
                <a:close/>
              </a:path>
            </a:pathLst>
          </a:custGeom>
          <a:blipFill rotWithShape="1">
            <a:blip r:embed="rId2">
              <a:alphaModFix/>
            </a:blip>
            <a:stretch>
              <a:fillRect b="0" l="0" r="0" t="0"/>
            </a:stretch>
          </a:blipFill>
          <a:ln>
            <a:noFill/>
          </a:ln>
        </p:spPr>
      </p:sp>
      <p:sp>
        <p:nvSpPr>
          <p:cNvPr id="87" name="Google Shape;87;p9"/>
          <p:cNvSpPr/>
          <p:nvPr/>
        </p:nvSpPr>
        <p:spPr>
          <a:xfrm flipH="1">
            <a:off x="15648342" y="0"/>
            <a:ext cx="2639658" cy="2630060"/>
          </a:xfrm>
          <a:custGeom>
            <a:rect b="b" l="l" r="r" t="t"/>
            <a:pathLst>
              <a:path extrusionOk="0" h="2630060" w="2639658">
                <a:moveTo>
                  <a:pt x="2639658" y="0"/>
                </a:moveTo>
                <a:lnTo>
                  <a:pt x="0" y="0"/>
                </a:lnTo>
                <a:lnTo>
                  <a:pt x="0" y="2630060"/>
                </a:lnTo>
                <a:lnTo>
                  <a:pt x="2639658" y="2630060"/>
                </a:lnTo>
                <a:lnTo>
                  <a:pt x="2639658" y="0"/>
                </a:lnTo>
                <a:close/>
              </a:path>
            </a:pathLst>
          </a:custGeom>
          <a:blipFill rotWithShape="1">
            <a:blip r:embed="rId2">
              <a:alphaModFix/>
            </a:blip>
            <a:stretch>
              <a:fillRect b="0" l="0" r="0" t="0"/>
            </a:stretch>
          </a:blipFill>
          <a:ln>
            <a:noFill/>
          </a:ln>
        </p:spPr>
      </p:sp>
      <p:sp>
        <p:nvSpPr>
          <p:cNvPr id="88" name="Google Shape;88;p9"/>
          <p:cNvSpPr/>
          <p:nvPr/>
        </p:nvSpPr>
        <p:spPr>
          <a:xfrm>
            <a:off x="1568215" y="2447529"/>
            <a:ext cx="4005572" cy="4005572"/>
          </a:xfrm>
          <a:custGeom>
            <a:rect b="b" l="l" r="r" t="t"/>
            <a:pathLst>
              <a:path extrusionOk="0" h="5340763" w="5340763">
                <a:moveTo>
                  <a:pt x="0" y="0"/>
                </a:moveTo>
                <a:lnTo>
                  <a:pt x="5340763" y="0"/>
                </a:lnTo>
                <a:lnTo>
                  <a:pt x="5340763" y="5340763"/>
                </a:lnTo>
                <a:lnTo>
                  <a:pt x="0" y="5340763"/>
                </a:lnTo>
                <a:lnTo>
                  <a:pt x="0" y="0"/>
                </a:lnTo>
                <a:close/>
              </a:path>
            </a:pathLst>
          </a:custGeom>
          <a:blipFill rotWithShape="1">
            <a:blip r:embed="rId3">
              <a:alphaModFix/>
            </a:blip>
            <a:stretch>
              <a:fillRect b="0" l="0" r="0" t="0"/>
            </a:stretch>
          </a:blipFill>
          <a:ln>
            <a:noFill/>
          </a:ln>
        </p:spPr>
      </p:sp>
      <p:sp>
        <p:nvSpPr>
          <p:cNvPr id="89" name="Google Shape;89;p9"/>
          <p:cNvSpPr/>
          <p:nvPr/>
        </p:nvSpPr>
        <p:spPr>
          <a:xfrm>
            <a:off x="2660874" y="1755543"/>
            <a:ext cx="1820253" cy="1820253"/>
          </a:xfrm>
          <a:custGeom>
            <a:rect b="b" l="l" r="r" t="t"/>
            <a:pathLst>
              <a:path extrusionOk="0" h="2427004" w="2427004">
                <a:moveTo>
                  <a:pt x="0" y="0"/>
                </a:moveTo>
                <a:lnTo>
                  <a:pt x="2427004" y="0"/>
                </a:lnTo>
                <a:lnTo>
                  <a:pt x="2427004" y="2427004"/>
                </a:lnTo>
                <a:lnTo>
                  <a:pt x="0" y="2427004"/>
                </a:lnTo>
                <a:lnTo>
                  <a:pt x="0" y="0"/>
                </a:lnTo>
                <a:close/>
              </a:path>
            </a:pathLst>
          </a:custGeom>
          <a:blipFill rotWithShape="1">
            <a:blip r:embed="rId4">
              <a:alphaModFix/>
            </a:blip>
            <a:stretch>
              <a:fillRect b="0" l="0" r="0" t="0"/>
            </a:stretch>
          </a:blipFill>
          <a:ln>
            <a:noFill/>
          </a:ln>
        </p:spPr>
      </p:sp>
      <p:sp>
        <p:nvSpPr>
          <p:cNvPr id="90" name="Google Shape;90;p9"/>
          <p:cNvSpPr/>
          <p:nvPr/>
        </p:nvSpPr>
        <p:spPr>
          <a:xfrm>
            <a:off x="7141214" y="2447529"/>
            <a:ext cx="4005572" cy="4005572"/>
          </a:xfrm>
          <a:custGeom>
            <a:rect b="b" l="l" r="r" t="t"/>
            <a:pathLst>
              <a:path extrusionOk="0" h="5340763" w="5340763">
                <a:moveTo>
                  <a:pt x="0" y="0"/>
                </a:moveTo>
                <a:lnTo>
                  <a:pt x="5340763" y="0"/>
                </a:lnTo>
                <a:lnTo>
                  <a:pt x="5340763" y="5340763"/>
                </a:lnTo>
                <a:lnTo>
                  <a:pt x="0" y="5340763"/>
                </a:lnTo>
                <a:lnTo>
                  <a:pt x="0" y="0"/>
                </a:lnTo>
                <a:close/>
              </a:path>
            </a:pathLst>
          </a:custGeom>
          <a:blipFill rotWithShape="1">
            <a:blip r:embed="rId3">
              <a:alphaModFix/>
            </a:blip>
            <a:stretch>
              <a:fillRect b="0" l="0" r="0" t="0"/>
            </a:stretch>
          </a:blipFill>
          <a:ln>
            <a:noFill/>
          </a:ln>
        </p:spPr>
      </p:sp>
      <p:sp>
        <p:nvSpPr>
          <p:cNvPr id="91" name="Google Shape;91;p9"/>
          <p:cNvSpPr/>
          <p:nvPr/>
        </p:nvSpPr>
        <p:spPr>
          <a:xfrm>
            <a:off x="8233873" y="1755543"/>
            <a:ext cx="1820253" cy="1820253"/>
          </a:xfrm>
          <a:custGeom>
            <a:rect b="b" l="l" r="r" t="t"/>
            <a:pathLst>
              <a:path extrusionOk="0" h="2427004" w="2427004">
                <a:moveTo>
                  <a:pt x="0" y="0"/>
                </a:moveTo>
                <a:lnTo>
                  <a:pt x="2427004" y="0"/>
                </a:lnTo>
                <a:lnTo>
                  <a:pt x="2427004" y="2427004"/>
                </a:lnTo>
                <a:lnTo>
                  <a:pt x="0" y="2427004"/>
                </a:lnTo>
                <a:lnTo>
                  <a:pt x="0" y="0"/>
                </a:lnTo>
                <a:close/>
              </a:path>
            </a:pathLst>
          </a:custGeom>
          <a:blipFill rotWithShape="1">
            <a:blip r:embed="rId4">
              <a:alphaModFix/>
            </a:blip>
            <a:stretch>
              <a:fillRect b="0" l="0" r="0" t="0"/>
            </a:stretch>
          </a:blipFill>
          <a:ln>
            <a:noFill/>
          </a:ln>
        </p:spPr>
      </p:sp>
      <p:sp>
        <p:nvSpPr>
          <p:cNvPr id="92" name="Google Shape;92;p9"/>
          <p:cNvSpPr/>
          <p:nvPr/>
        </p:nvSpPr>
        <p:spPr>
          <a:xfrm>
            <a:off x="12714214" y="2447529"/>
            <a:ext cx="4005572" cy="4005572"/>
          </a:xfrm>
          <a:custGeom>
            <a:rect b="b" l="l" r="r" t="t"/>
            <a:pathLst>
              <a:path extrusionOk="0" h="5340763" w="5340763">
                <a:moveTo>
                  <a:pt x="0" y="0"/>
                </a:moveTo>
                <a:lnTo>
                  <a:pt x="5340763" y="0"/>
                </a:lnTo>
                <a:lnTo>
                  <a:pt x="5340763" y="5340763"/>
                </a:lnTo>
                <a:lnTo>
                  <a:pt x="0" y="5340763"/>
                </a:lnTo>
                <a:lnTo>
                  <a:pt x="0" y="0"/>
                </a:lnTo>
                <a:close/>
              </a:path>
            </a:pathLst>
          </a:custGeom>
          <a:blipFill rotWithShape="1">
            <a:blip r:embed="rId3">
              <a:alphaModFix/>
            </a:blip>
            <a:stretch>
              <a:fillRect b="0" l="0" r="0" t="0"/>
            </a:stretch>
          </a:blipFill>
          <a:ln>
            <a:noFill/>
          </a:ln>
        </p:spPr>
      </p:sp>
      <p:sp>
        <p:nvSpPr>
          <p:cNvPr id="93" name="Google Shape;93;p9"/>
          <p:cNvSpPr/>
          <p:nvPr/>
        </p:nvSpPr>
        <p:spPr>
          <a:xfrm>
            <a:off x="13806873" y="1755543"/>
            <a:ext cx="1820253" cy="1820253"/>
          </a:xfrm>
          <a:custGeom>
            <a:rect b="b" l="l" r="r" t="t"/>
            <a:pathLst>
              <a:path extrusionOk="0" h="2427004" w="2427004">
                <a:moveTo>
                  <a:pt x="0" y="0"/>
                </a:moveTo>
                <a:lnTo>
                  <a:pt x="2427004" y="0"/>
                </a:lnTo>
                <a:lnTo>
                  <a:pt x="2427004" y="2427004"/>
                </a:lnTo>
                <a:lnTo>
                  <a:pt x="0" y="2427004"/>
                </a:lnTo>
                <a:lnTo>
                  <a:pt x="0" y="0"/>
                </a:lnTo>
                <a:close/>
              </a:path>
            </a:pathLst>
          </a:custGeom>
          <a:blipFill rotWithShape="1">
            <a:blip r:embed="rId4">
              <a:alphaModFix/>
            </a:blip>
            <a:stretch>
              <a:fillRect b="0" l="0" r="0" t="0"/>
            </a:stretch>
          </a:blipFill>
          <a:ln>
            <a:noFill/>
          </a:ln>
        </p:spPr>
      </p:sp>
      <p:sp>
        <p:nvSpPr>
          <p:cNvPr id="94" name="Google Shape;94;p9"/>
          <p:cNvSpPr/>
          <p:nvPr/>
        </p:nvSpPr>
        <p:spPr>
          <a:xfrm flipH="1" rot="10800000">
            <a:off x="0" y="7656940"/>
            <a:ext cx="2639658" cy="2630060"/>
          </a:xfrm>
          <a:custGeom>
            <a:rect b="b" l="l" r="r" t="t"/>
            <a:pathLst>
              <a:path extrusionOk="0" h="2630060" w="2639658">
                <a:moveTo>
                  <a:pt x="0" y="2630060"/>
                </a:moveTo>
                <a:lnTo>
                  <a:pt x="2639658" y="2630060"/>
                </a:lnTo>
                <a:lnTo>
                  <a:pt x="2639658" y="0"/>
                </a:lnTo>
                <a:lnTo>
                  <a:pt x="0" y="0"/>
                </a:lnTo>
                <a:lnTo>
                  <a:pt x="0" y="2630060"/>
                </a:lnTo>
                <a:close/>
              </a:path>
            </a:pathLst>
          </a:custGeom>
          <a:blipFill rotWithShape="1">
            <a:blip r:embed="rId2">
              <a:alphaModFix/>
            </a:blip>
            <a:stretch>
              <a:fillRect b="0" l="0" r="0" t="0"/>
            </a:stretch>
          </a:blipFill>
          <a:ln>
            <a:noFill/>
          </a:ln>
        </p:spPr>
      </p:sp>
      <p:sp>
        <p:nvSpPr>
          <p:cNvPr id="95" name="Google Shape;95;p9"/>
          <p:cNvSpPr/>
          <p:nvPr/>
        </p:nvSpPr>
        <p:spPr>
          <a:xfrm rot="10800000">
            <a:off x="15550346" y="7656940"/>
            <a:ext cx="2639658" cy="2630060"/>
          </a:xfrm>
          <a:custGeom>
            <a:rect b="b" l="l" r="r" t="t"/>
            <a:pathLst>
              <a:path extrusionOk="0" h="2630060" w="2639658">
                <a:moveTo>
                  <a:pt x="2639659" y="2630060"/>
                </a:moveTo>
                <a:lnTo>
                  <a:pt x="0" y="2630060"/>
                </a:lnTo>
                <a:lnTo>
                  <a:pt x="0" y="0"/>
                </a:lnTo>
                <a:lnTo>
                  <a:pt x="2639659" y="0"/>
                </a:lnTo>
                <a:lnTo>
                  <a:pt x="2639659" y="2630060"/>
                </a:lnTo>
                <a:close/>
              </a:path>
            </a:pathLst>
          </a:custGeom>
          <a:blipFill rotWithShape="1">
            <a:blip r:embed="rId2">
              <a:alphaModFix/>
            </a:blip>
            <a:stretch>
              <a:fillRect b="0" l="0" r="0" t="0"/>
            </a:stretch>
          </a:blipFill>
          <a:ln>
            <a:noFill/>
          </a:ln>
        </p:spPr>
      </p:sp>
      <p:sp>
        <p:nvSpPr>
          <p:cNvPr id="96" name="Google Shape;96;p9"/>
          <p:cNvSpPr txBox="1"/>
          <p:nvPr>
            <p:ph idx="1" type="body"/>
          </p:nvPr>
        </p:nvSpPr>
        <p:spPr>
          <a:xfrm>
            <a:off x="1568200" y="6774000"/>
            <a:ext cx="4005600" cy="21159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97" name="Google Shape;97;p9"/>
          <p:cNvSpPr txBox="1"/>
          <p:nvPr>
            <p:ph idx="2" type="body"/>
          </p:nvPr>
        </p:nvSpPr>
        <p:spPr>
          <a:xfrm>
            <a:off x="7141200" y="6774000"/>
            <a:ext cx="4005600" cy="21159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98" name="Google Shape;98;p9"/>
          <p:cNvSpPr txBox="1"/>
          <p:nvPr>
            <p:ph idx="3" type="body"/>
          </p:nvPr>
        </p:nvSpPr>
        <p:spPr>
          <a:xfrm>
            <a:off x="12714200" y="6774000"/>
            <a:ext cx="4005600" cy="21159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99" name="Google Shape;99;p9"/>
          <p:cNvSpPr txBox="1"/>
          <p:nvPr>
            <p:ph type="title"/>
          </p:nvPr>
        </p:nvSpPr>
        <p:spPr>
          <a:xfrm>
            <a:off x="1916050" y="3686063"/>
            <a:ext cx="3309900" cy="1528500"/>
          </a:xfrm>
          <a:prstGeom prst="rect">
            <a:avLst/>
          </a:prstGeom>
        </p:spPr>
        <p:txBody>
          <a:bodyPr anchorCtr="0" anchor="t" bIns="0" lIns="0" spcFirstLastPara="1" rIns="0" wrap="square" tIns="0">
            <a:noAutofit/>
          </a:bodyPr>
          <a:lstStyle>
            <a:lvl1pPr lvl="0" rtl="0">
              <a:spcBef>
                <a:spcPts val="0"/>
              </a:spcBef>
              <a:spcAft>
                <a:spcPts val="0"/>
              </a:spcAft>
              <a:buSzPts val="635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0" name="Google Shape;100;p9"/>
          <p:cNvSpPr txBox="1"/>
          <p:nvPr>
            <p:ph idx="4" type="title"/>
          </p:nvPr>
        </p:nvSpPr>
        <p:spPr>
          <a:xfrm>
            <a:off x="7489050" y="3686063"/>
            <a:ext cx="3309900" cy="1528500"/>
          </a:xfrm>
          <a:prstGeom prst="rect">
            <a:avLst/>
          </a:prstGeom>
        </p:spPr>
        <p:txBody>
          <a:bodyPr anchorCtr="0" anchor="t" bIns="0" lIns="0" spcFirstLastPara="1" rIns="0" wrap="square" tIns="0">
            <a:noAutofit/>
          </a:bodyPr>
          <a:lstStyle>
            <a:lvl1pPr lvl="0" rtl="0">
              <a:spcBef>
                <a:spcPts val="0"/>
              </a:spcBef>
              <a:spcAft>
                <a:spcPts val="0"/>
              </a:spcAft>
              <a:buSzPts val="635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 name="Google Shape;101;p9"/>
          <p:cNvSpPr txBox="1"/>
          <p:nvPr>
            <p:ph idx="5" type="title"/>
          </p:nvPr>
        </p:nvSpPr>
        <p:spPr>
          <a:xfrm>
            <a:off x="13062050" y="3686063"/>
            <a:ext cx="3309900" cy="1528500"/>
          </a:xfrm>
          <a:prstGeom prst="rect">
            <a:avLst/>
          </a:prstGeom>
        </p:spPr>
        <p:txBody>
          <a:bodyPr anchorCtr="0" anchor="t" bIns="0" lIns="0" spcFirstLastPara="1" rIns="0" wrap="square" tIns="0">
            <a:noAutofit/>
          </a:bodyPr>
          <a:lstStyle>
            <a:lvl1pPr lvl="0" rtl="0">
              <a:spcBef>
                <a:spcPts val="0"/>
              </a:spcBef>
              <a:spcAft>
                <a:spcPts val="0"/>
              </a:spcAft>
              <a:buSzPts val="635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CUSTOM_7">
    <p:spTree>
      <p:nvGrpSpPr>
        <p:cNvPr id="102" name="Shape 102"/>
        <p:cNvGrpSpPr/>
        <p:nvPr/>
      </p:nvGrpSpPr>
      <p:grpSpPr>
        <a:xfrm>
          <a:off x="0" y="0"/>
          <a:ext cx="0" cy="0"/>
          <a:chOff x="0" y="0"/>
          <a:chExt cx="0" cy="0"/>
        </a:xfrm>
      </p:grpSpPr>
      <p:sp>
        <p:nvSpPr>
          <p:cNvPr id="103" name="Google Shape;103;p10"/>
          <p:cNvSpPr txBox="1"/>
          <p:nvPr>
            <p:ph type="title"/>
          </p:nvPr>
        </p:nvSpPr>
        <p:spPr>
          <a:xfrm>
            <a:off x="3665925" y="1153875"/>
            <a:ext cx="10951200" cy="1143000"/>
          </a:xfrm>
          <a:prstGeom prst="rect">
            <a:avLst/>
          </a:prstGeom>
        </p:spPr>
        <p:txBody>
          <a:bodyPr anchorCtr="0" anchor="t" bIns="0" lIns="0" spcFirstLastPara="1" rIns="0" wrap="square" tIns="0">
            <a:noAutofit/>
          </a:bodyPr>
          <a:lstStyle>
            <a:lvl1pPr lvl="0">
              <a:spcBef>
                <a:spcPts val="0"/>
              </a:spcBef>
              <a:spcAft>
                <a:spcPts val="0"/>
              </a:spcAft>
              <a:buSzPts val="63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10"/>
          <p:cNvSpPr/>
          <p:nvPr/>
        </p:nvSpPr>
        <p:spPr>
          <a:xfrm>
            <a:off x="1395990" y="2898425"/>
            <a:ext cx="4683125" cy="2631916"/>
          </a:xfrm>
          <a:custGeom>
            <a:rect b="b" l="l" r="r" t="t"/>
            <a:pathLst>
              <a:path extrusionOk="0" h="3568700" w="6350000">
                <a:moveTo>
                  <a:pt x="6270625" y="342900"/>
                </a:moveTo>
                <a:cubicBezTo>
                  <a:pt x="6255893" y="204470"/>
                  <a:pt x="6145530" y="94107"/>
                  <a:pt x="6007100" y="79375"/>
                </a:cubicBezTo>
                <a:lnTo>
                  <a:pt x="6007100" y="0"/>
                </a:lnTo>
                <a:lnTo>
                  <a:pt x="342900" y="0"/>
                </a:lnTo>
                <a:lnTo>
                  <a:pt x="342900" y="79375"/>
                </a:lnTo>
                <a:cubicBezTo>
                  <a:pt x="204470" y="94107"/>
                  <a:pt x="94107" y="204470"/>
                  <a:pt x="79375" y="342900"/>
                </a:cubicBezTo>
                <a:lnTo>
                  <a:pt x="0" y="342900"/>
                </a:lnTo>
                <a:lnTo>
                  <a:pt x="0" y="3225800"/>
                </a:lnTo>
                <a:lnTo>
                  <a:pt x="79375" y="3225800"/>
                </a:lnTo>
                <a:cubicBezTo>
                  <a:pt x="94107" y="3364230"/>
                  <a:pt x="204470" y="3474593"/>
                  <a:pt x="342900" y="3489325"/>
                </a:cubicBezTo>
                <a:lnTo>
                  <a:pt x="342900" y="3568700"/>
                </a:lnTo>
                <a:lnTo>
                  <a:pt x="6007100" y="3568700"/>
                </a:lnTo>
                <a:lnTo>
                  <a:pt x="6007100" y="3489325"/>
                </a:lnTo>
                <a:cubicBezTo>
                  <a:pt x="6145530" y="3474593"/>
                  <a:pt x="6255893" y="3364230"/>
                  <a:pt x="6270625" y="3225800"/>
                </a:cubicBezTo>
                <a:lnTo>
                  <a:pt x="6350000" y="3225800"/>
                </a:lnTo>
                <a:lnTo>
                  <a:pt x="6350000" y="342900"/>
                </a:lnTo>
                <a:lnTo>
                  <a:pt x="6270625" y="342900"/>
                </a:lnTo>
                <a:close/>
                <a:moveTo>
                  <a:pt x="6286500" y="3162300"/>
                </a:moveTo>
                <a:lnTo>
                  <a:pt x="6208903" y="3162300"/>
                </a:lnTo>
                <a:lnTo>
                  <a:pt x="6208903" y="3194050"/>
                </a:lnTo>
                <a:cubicBezTo>
                  <a:pt x="6208903" y="3322828"/>
                  <a:pt x="6104128" y="3427603"/>
                  <a:pt x="5975350" y="3427603"/>
                </a:cubicBezTo>
                <a:lnTo>
                  <a:pt x="5943600" y="3427603"/>
                </a:lnTo>
                <a:lnTo>
                  <a:pt x="5943600" y="3505200"/>
                </a:lnTo>
                <a:lnTo>
                  <a:pt x="406400" y="3505200"/>
                </a:lnTo>
                <a:lnTo>
                  <a:pt x="406400" y="3427603"/>
                </a:lnTo>
                <a:lnTo>
                  <a:pt x="374650" y="3427603"/>
                </a:lnTo>
                <a:cubicBezTo>
                  <a:pt x="245872" y="3427603"/>
                  <a:pt x="141097" y="3322828"/>
                  <a:pt x="141097" y="3194050"/>
                </a:cubicBezTo>
                <a:lnTo>
                  <a:pt x="141097" y="3162300"/>
                </a:lnTo>
                <a:lnTo>
                  <a:pt x="63500" y="3162300"/>
                </a:lnTo>
                <a:lnTo>
                  <a:pt x="63500" y="406400"/>
                </a:lnTo>
                <a:lnTo>
                  <a:pt x="141097" y="406400"/>
                </a:lnTo>
                <a:lnTo>
                  <a:pt x="141097" y="374650"/>
                </a:lnTo>
                <a:cubicBezTo>
                  <a:pt x="141097" y="245872"/>
                  <a:pt x="245872" y="141097"/>
                  <a:pt x="374650" y="141097"/>
                </a:cubicBezTo>
                <a:lnTo>
                  <a:pt x="406400" y="141097"/>
                </a:lnTo>
                <a:lnTo>
                  <a:pt x="406400" y="63500"/>
                </a:lnTo>
                <a:lnTo>
                  <a:pt x="5943600" y="63500"/>
                </a:lnTo>
                <a:lnTo>
                  <a:pt x="5943600" y="141097"/>
                </a:lnTo>
                <a:lnTo>
                  <a:pt x="5975350" y="141097"/>
                </a:lnTo>
                <a:cubicBezTo>
                  <a:pt x="6104128" y="141097"/>
                  <a:pt x="6208903" y="245872"/>
                  <a:pt x="6208903" y="374650"/>
                </a:cubicBezTo>
                <a:lnTo>
                  <a:pt x="6208903" y="406400"/>
                </a:lnTo>
                <a:lnTo>
                  <a:pt x="6286500" y="406400"/>
                </a:lnTo>
                <a:lnTo>
                  <a:pt x="6286500" y="3162300"/>
                </a:lnTo>
                <a:close/>
                <a:moveTo>
                  <a:pt x="6062853" y="411480"/>
                </a:moveTo>
                <a:cubicBezTo>
                  <a:pt x="6062853" y="343027"/>
                  <a:pt x="6007100" y="287274"/>
                  <a:pt x="5938647" y="287274"/>
                </a:cubicBezTo>
                <a:lnTo>
                  <a:pt x="5797677" y="287274"/>
                </a:lnTo>
                <a:lnTo>
                  <a:pt x="5797677" y="209677"/>
                </a:lnTo>
                <a:lnTo>
                  <a:pt x="550926" y="209677"/>
                </a:lnTo>
                <a:lnTo>
                  <a:pt x="549656" y="287274"/>
                </a:lnTo>
                <a:lnTo>
                  <a:pt x="411480" y="287274"/>
                </a:lnTo>
                <a:cubicBezTo>
                  <a:pt x="343027" y="287274"/>
                  <a:pt x="287274" y="343027"/>
                  <a:pt x="287274" y="411480"/>
                </a:cubicBezTo>
                <a:lnTo>
                  <a:pt x="287274" y="552450"/>
                </a:lnTo>
                <a:lnTo>
                  <a:pt x="209550" y="552450"/>
                </a:lnTo>
                <a:lnTo>
                  <a:pt x="209550" y="3016250"/>
                </a:lnTo>
                <a:lnTo>
                  <a:pt x="287147" y="3016250"/>
                </a:lnTo>
                <a:lnTo>
                  <a:pt x="287147" y="3157220"/>
                </a:lnTo>
                <a:cubicBezTo>
                  <a:pt x="287147" y="3225673"/>
                  <a:pt x="342900" y="3281426"/>
                  <a:pt x="411353" y="3281426"/>
                </a:cubicBezTo>
                <a:lnTo>
                  <a:pt x="552323" y="3281426"/>
                </a:lnTo>
                <a:lnTo>
                  <a:pt x="552323" y="3359023"/>
                </a:lnTo>
                <a:lnTo>
                  <a:pt x="5797423" y="3359023"/>
                </a:lnTo>
                <a:lnTo>
                  <a:pt x="5797423" y="3281426"/>
                </a:lnTo>
                <a:lnTo>
                  <a:pt x="5938393" y="3281426"/>
                </a:lnTo>
                <a:cubicBezTo>
                  <a:pt x="6006846" y="3281426"/>
                  <a:pt x="6062599" y="3225673"/>
                  <a:pt x="6062599" y="3157220"/>
                </a:cubicBezTo>
                <a:lnTo>
                  <a:pt x="6062599" y="3016250"/>
                </a:lnTo>
                <a:lnTo>
                  <a:pt x="6140196" y="3016250"/>
                </a:lnTo>
                <a:lnTo>
                  <a:pt x="6140196" y="552450"/>
                </a:lnTo>
                <a:lnTo>
                  <a:pt x="6062599" y="552450"/>
                </a:lnTo>
                <a:lnTo>
                  <a:pt x="6062599" y="411480"/>
                </a:lnTo>
                <a:close/>
                <a:moveTo>
                  <a:pt x="6115050" y="577850"/>
                </a:moveTo>
                <a:lnTo>
                  <a:pt x="6115050" y="2990850"/>
                </a:lnTo>
                <a:lnTo>
                  <a:pt x="6037453" y="2990850"/>
                </a:lnTo>
                <a:lnTo>
                  <a:pt x="6037453" y="3157220"/>
                </a:lnTo>
                <a:cubicBezTo>
                  <a:pt x="6037453" y="3211703"/>
                  <a:pt x="5993130" y="3256026"/>
                  <a:pt x="5938647" y="3256026"/>
                </a:cubicBezTo>
                <a:lnTo>
                  <a:pt x="5772277" y="3256026"/>
                </a:lnTo>
                <a:lnTo>
                  <a:pt x="5772277" y="3333623"/>
                </a:lnTo>
                <a:lnTo>
                  <a:pt x="577977" y="3333623"/>
                </a:lnTo>
                <a:lnTo>
                  <a:pt x="577977" y="3256026"/>
                </a:lnTo>
                <a:lnTo>
                  <a:pt x="411480" y="3256026"/>
                </a:lnTo>
                <a:cubicBezTo>
                  <a:pt x="356997" y="3256026"/>
                  <a:pt x="312674" y="3211703"/>
                  <a:pt x="312674" y="3157220"/>
                </a:cubicBezTo>
                <a:lnTo>
                  <a:pt x="312674" y="2990850"/>
                </a:lnTo>
                <a:lnTo>
                  <a:pt x="234950" y="2990850"/>
                </a:lnTo>
                <a:lnTo>
                  <a:pt x="234950" y="577850"/>
                </a:lnTo>
                <a:lnTo>
                  <a:pt x="312547" y="577850"/>
                </a:lnTo>
                <a:lnTo>
                  <a:pt x="312547" y="411480"/>
                </a:lnTo>
                <a:cubicBezTo>
                  <a:pt x="312547" y="356997"/>
                  <a:pt x="356870" y="312674"/>
                  <a:pt x="411353" y="312674"/>
                </a:cubicBezTo>
                <a:lnTo>
                  <a:pt x="574548" y="312674"/>
                </a:lnTo>
                <a:lnTo>
                  <a:pt x="575818" y="235077"/>
                </a:lnTo>
                <a:lnTo>
                  <a:pt x="5772150" y="235077"/>
                </a:lnTo>
                <a:lnTo>
                  <a:pt x="5772150" y="312674"/>
                </a:lnTo>
                <a:lnTo>
                  <a:pt x="5938520" y="312674"/>
                </a:lnTo>
                <a:cubicBezTo>
                  <a:pt x="5993003" y="312674"/>
                  <a:pt x="6037326" y="356997"/>
                  <a:pt x="6037326" y="411480"/>
                </a:cubicBezTo>
                <a:lnTo>
                  <a:pt x="6037326" y="577850"/>
                </a:lnTo>
                <a:lnTo>
                  <a:pt x="6115050" y="577850"/>
                </a:lnTo>
                <a:close/>
              </a:path>
            </a:pathLst>
          </a:custGeom>
          <a:solidFill>
            <a:srgbClr val="B4A0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a:off x="6799963" y="2898425"/>
            <a:ext cx="4683125" cy="2631916"/>
          </a:xfrm>
          <a:custGeom>
            <a:rect b="b" l="l" r="r" t="t"/>
            <a:pathLst>
              <a:path extrusionOk="0" h="3568700" w="6350000">
                <a:moveTo>
                  <a:pt x="6270625" y="342900"/>
                </a:moveTo>
                <a:cubicBezTo>
                  <a:pt x="6255893" y="204470"/>
                  <a:pt x="6145530" y="94107"/>
                  <a:pt x="6007100" y="79375"/>
                </a:cubicBezTo>
                <a:lnTo>
                  <a:pt x="6007100" y="0"/>
                </a:lnTo>
                <a:lnTo>
                  <a:pt x="342900" y="0"/>
                </a:lnTo>
                <a:lnTo>
                  <a:pt x="342900" y="79375"/>
                </a:lnTo>
                <a:cubicBezTo>
                  <a:pt x="204470" y="94107"/>
                  <a:pt x="94107" y="204470"/>
                  <a:pt x="79375" y="342900"/>
                </a:cubicBezTo>
                <a:lnTo>
                  <a:pt x="0" y="342900"/>
                </a:lnTo>
                <a:lnTo>
                  <a:pt x="0" y="3225800"/>
                </a:lnTo>
                <a:lnTo>
                  <a:pt x="79375" y="3225800"/>
                </a:lnTo>
                <a:cubicBezTo>
                  <a:pt x="94107" y="3364230"/>
                  <a:pt x="204470" y="3474593"/>
                  <a:pt x="342900" y="3489325"/>
                </a:cubicBezTo>
                <a:lnTo>
                  <a:pt x="342900" y="3568700"/>
                </a:lnTo>
                <a:lnTo>
                  <a:pt x="6007100" y="3568700"/>
                </a:lnTo>
                <a:lnTo>
                  <a:pt x="6007100" y="3489325"/>
                </a:lnTo>
                <a:cubicBezTo>
                  <a:pt x="6145530" y="3474593"/>
                  <a:pt x="6255893" y="3364230"/>
                  <a:pt x="6270625" y="3225800"/>
                </a:cubicBezTo>
                <a:lnTo>
                  <a:pt x="6350000" y="3225800"/>
                </a:lnTo>
                <a:lnTo>
                  <a:pt x="6350000" y="342900"/>
                </a:lnTo>
                <a:lnTo>
                  <a:pt x="6270625" y="342900"/>
                </a:lnTo>
                <a:close/>
                <a:moveTo>
                  <a:pt x="6286500" y="3162300"/>
                </a:moveTo>
                <a:lnTo>
                  <a:pt x="6208903" y="3162300"/>
                </a:lnTo>
                <a:lnTo>
                  <a:pt x="6208903" y="3194050"/>
                </a:lnTo>
                <a:cubicBezTo>
                  <a:pt x="6208903" y="3322828"/>
                  <a:pt x="6104128" y="3427603"/>
                  <a:pt x="5975350" y="3427603"/>
                </a:cubicBezTo>
                <a:lnTo>
                  <a:pt x="5943600" y="3427603"/>
                </a:lnTo>
                <a:lnTo>
                  <a:pt x="5943600" y="3505200"/>
                </a:lnTo>
                <a:lnTo>
                  <a:pt x="406400" y="3505200"/>
                </a:lnTo>
                <a:lnTo>
                  <a:pt x="406400" y="3427603"/>
                </a:lnTo>
                <a:lnTo>
                  <a:pt x="374650" y="3427603"/>
                </a:lnTo>
                <a:cubicBezTo>
                  <a:pt x="245872" y="3427603"/>
                  <a:pt x="141097" y="3322828"/>
                  <a:pt x="141097" y="3194050"/>
                </a:cubicBezTo>
                <a:lnTo>
                  <a:pt x="141097" y="3162300"/>
                </a:lnTo>
                <a:lnTo>
                  <a:pt x="63500" y="3162300"/>
                </a:lnTo>
                <a:lnTo>
                  <a:pt x="63500" y="406400"/>
                </a:lnTo>
                <a:lnTo>
                  <a:pt x="141097" y="406400"/>
                </a:lnTo>
                <a:lnTo>
                  <a:pt x="141097" y="374650"/>
                </a:lnTo>
                <a:cubicBezTo>
                  <a:pt x="141097" y="245872"/>
                  <a:pt x="245872" y="141097"/>
                  <a:pt x="374650" y="141097"/>
                </a:cubicBezTo>
                <a:lnTo>
                  <a:pt x="406400" y="141097"/>
                </a:lnTo>
                <a:lnTo>
                  <a:pt x="406400" y="63500"/>
                </a:lnTo>
                <a:lnTo>
                  <a:pt x="5943600" y="63500"/>
                </a:lnTo>
                <a:lnTo>
                  <a:pt x="5943600" y="141097"/>
                </a:lnTo>
                <a:lnTo>
                  <a:pt x="5975350" y="141097"/>
                </a:lnTo>
                <a:cubicBezTo>
                  <a:pt x="6104128" y="141097"/>
                  <a:pt x="6208903" y="245872"/>
                  <a:pt x="6208903" y="374650"/>
                </a:cubicBezTo>
                <a:lnTo>
                  <a:pt x="6208903" y="406400"/>
                </a:lnTo>
                <a:lnTo>
                  <a:pt x="6286500" y="406400"/>
                </a:lnTo>
                <a:lnTo>
                  <a:pt x="6286500" y="3162300"/>
                </a:lnTo>
                <a:close/>
                <a:moveTo>
                  <a:pt x="6062853" y="411480"/>
                </a:moveTo>
                <a:cubicBezTo>
                  <a:pt x="6062853" y="343027"/>
                  <a:pt x="6007100" y="287274"/>
                  <a:pt x="5938647" y="287274"/>
                </a:cubicBezTo>
                <a:lnTo>
                  <a:pt x="5797677" y="287274"/>
                </a:lnTo>
                <a:lnTo>
                  <a:pt x="5797677" y="209677"/>
                </a:lnTo>
                <a:lnTo>
                  <a:pt x="550926" y="209677"/>
                </a:lnTo>
                <a:lnTo>
                  <a:pt x="549656" y="287274"/>
                </a:lnTo>
                <a:lnTo>
                  <a:pt x="411480" y="287274"/>
                </a:lnTo>
                <a:cubicBezTo>
                  <a:pt x="343027" y="287274"/>
                  <a:pt x="287274" y="343027"/>
                  <a:pt x="287274" y="411480"/>
                </a:cubicBezTo>
                <a:lnTo>
                  <a:pt x="287274" y="552450"/>
                </a:lnTo>
                <a:lnTo>
                  <a:pt x="209550" y="552450"/>
                </a:lnTo>
                <a:lnTo>
                  <a:pt x="209550" y="3016250"/>
                </a:lnTo>
                <a:lnTo>
                  <a:pt x="287147" y="3016250"/>
                </a:lnTo>
                <a:lnTo>
                  <a:pt x="287147" y="3157220"/>
                </a:lnTo>
                <a:cubicBezTo>
                  <a:pt x="287147" y="3225673"/>
                  <a:pt x="342900" y="3281426"/>
                  <a:pt x="411353" y="3281426"/>
                </a:cubicBezTo>
                <a:lnTo>
                  <a:pt x="552323" y="3281426"/>
                </a:lnTo>
                <a:lnTo>
                  <a:pt x="552323" y="3359023"/>
                </a:lnTo>
                <a:lnTo>
                  <a:pt x="5797423" y="3359023"/>
                </a:lnTo>
                <a:lnTo>
                  <a:pt x="5797423" y="3281426"/>
                </a:lnTo>
                <a:lnTo>
                  <a:pt x="5938393" y="3281426"/>
                </a:lnTo>
                <a:cubicBezTo>
                  <a:pt x="6006846" y="3281426"/>
                  <a:pt x="6062599" y="3225673"/>
                  <a:pt x="6062599" y="3157220"/>
                </a:cubicBezTo>
                <a:lnTo>
                  <a:pt x="6062599" y="3016250"/>
                </a:lnTo>
                <a:lnTo>
                  <a:pt x="6140196" y="3016250"/>
                </a:lnTo>
                <a:lnTo>
                  <a:pt x="6140196" y="552450"/>
                </a:lnTo>
                <a:lnTo>
                  <a:pt x="6062599" y="552450"/>
                </a:lnTo>
                <a:lnTo>
                  <a:pt x="6062599" y="411480"/>
                </a:lnTo>
                <a:close/>
                <a:moveTo>
                  <a:pt x="6115050" y="577850"/>
                </a:moveTo>
                <a:lnTo>
                  <a:pt x="6115050" y="2990850"/>
                </a:lnTo>
                <a:lnTo>
                  <a:pt x="6037453" y="2990850"/>
                </a:lnTo>
                <a:lnTo>
                  <a:pt x="6037453" y="3157220"/>
                </a:lnTo>
                <a:cubicBezTo>
                  <a:pt x="6037453" y="3211703"/>
                  <a:pt x="5993130" y="3256026"/>
                  <a:pt x="5938647" y="3256026"/>
                </a:cubicBezTo>
                <a:lnTo>
                  <a:pt x="5772277" y="3256026"/>
                </a:lnTo>
                <a:lnTo>
                  <a:pt x="5772277" y="3333623"/>
                </a:lnTo>
                <a:lnTo>
                  <a:pt x="577977" y="3333623"/>
                </a:lnTo>
                <a:lnTo>
                  <a:pt x="577977" y="3256026"/>
                </a:lnTo>
                <a:lnTo>
                  <a:pt x="411480" y="3256026"/>
                </a:lnTo>
                <a:cubicBezTo>
                  <a:pt x="356997" y="3256026"/>
                  <a:pt x="312674" y="3211703"/>
                  <a:pt x="312674" y="3157220"/>
                </a:cubicBezTo>
                <a:lnTo>
                  <a:pt x="312674" y="2990850"/>
                </a:lnTo>
                <a:lnTo>
                  <a:pt x="234950" y="2990850"/>
                </a:lnTo>
                <a:lnTo>
                  <a:pt x="234950" y="577850"/>
                </a:lnTo>
                <a:lnTo>
                  <a:pt x="312547" y="577850"/>
                </a:lnTo>
                <a:lnTo>
                  <a:pt x="312547" y="411480"/>
                </a:lnTo>
                <a:cubicBezTo>
                  <a:pt x="312547" y="356997"/>
                  <a:pt x="356870" y="312674"/>
                  <a:pt x="411353" y="312674"/>
                </a:cubicBezTo>
                <a:lnTo>
                  <a:pt x="574548" y="312674"/>
                </a:lnTo>
                <a:lnTo>
                  <a:pt x="575818" y="235077"/>
                </a:lnTo>
                <a:lnTo>
                  <a:pt x="5772150" y="235077"/>
                </a:lnTo>
                <a:lnTo>
                  <a:pt x="5772150" y="312674"/>
                </a:lnTo>
                <a:lnTo>
                  <a:pt x="5938520" y="312674"/>
                </a:lnTo>
                <a:cubicBezTo>
                  <a:pt x="5993003" y="312674"/>
                  <a:pt x="6037326" y="356997"/>
                  <a:pt x="6037326" y="411480"/>
                </a:cubicBezTo>
                <a:lnTo>
                  <a:pt x="6037326" y="577850"/>
                </a:lnTo>
                <a:lnTo>
                  <a:pt x="6115050" y="577850"/>
                </a:lnTo>
                <a:close/>
              </a:path>
            </a:pathLst>
          </a:custGeom>
          <a:solidFill>
            <a:srgbClr val="B4A0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12203174" y="2898425"/>
            <a:ext cx="4683125" cy="2631916"/>
          </a:xfrm>
          <a:custGeom>
            <a:rect b="b" l="l" r="r" t="t"/>
            <a:pathLst>
              <a:path extrusionOk="0" h="3568700" w="6350000">
                <a:moveTo>
                  <a:pt x="6270625" y="342900"/>
                </a:moveTo>
                <a:cubicBezTo>
                  <a:pt x="6255893" y="204470"/>
                  <a:pt x="6145530" y="94107"/>
                  <a:pt x="6007100" y="79375"/>
                </a:cubicBezTo>
                <a:lnTo>
                  <a:pt x="6007100" y="0"/>
                </a:lnTo>
                <a:lnTo>
                  <a:pt x="342900" y="0"/>
                </a:lnTo>
                <a:lnTo>
                  <a:pt x="342900" y="79375"/>
                </a:lnTo>
                <a:cubicBezTo>
                  <a:pt x="204470" y="94107"/>
                  <a:pt x="94107" y="204470"/>
                  <a:pt x="79375" y="342900"/>
                </a:cubicBezTo>
                <a:lnTo>
                  <a:pt x="0" y="342900"/>
                </a:lnTo>
                <a:lnTo>
                  <a:pt x="0" y="3225800"/>
                </a:lnTo>
                <a:lnTo>
                  <a:pt x="79375" y="3225800"/>
                </a:lnTo>
                <a:cubicBezTo>
                  <a:pt x="94107" y="3364230"/>
                  <a:pt x="204470" y="3474593"/>
                  <a:pt x="342900" y="3489325"/>
                </a:cubicBezTo>
                <a:lnTo>
                  <a:pt x="342900" y="3568700"/>
                </a:lnTo>
                <a:lnTo>
                  <a:pt x="6007100" y="3568700"/>
                </a:lnTo>
                <a:lnTo>
                  <a:pt x="6007100" y="3489325"/>
                </a:lnTo>
                <a:cubicBezTo>
                  <a:pt x="6145530" y="3474593"/>
                  <a:pt x="6255893" y="3364230"/>
                  <a:pt x="6270625" y="3225800"/>
                </a:cubicBezTo>
                <a:lnTo>
                  <a:pt x="6350000" y="3225800"/>
                </a:lnTo>
                <a:lnTo>
                  <a:pt x="6350000" y="342900"/>
                </a:lnTo>
                <a:lnTo>
                  <a:pt x="6270625" y="342900"/>
                </a:lnTo>
                <a:close/>
                <a:moveTo>
                  <a:pt x="6286500" y="3162300"/>
                </a:moveTo>
                <a:lnTo>
                  <a:pt x="6208903" y="3162300"/>
                </a:lnTo>
                <a:lnTo>
                  <a:pt x="6208903" y="3194050"/>
                </a:lnTo>
                <a:cubicBezTo>
                  <a:pt x="6208903" y="3322828"/>
                  <a:pt x="6104128" y="3427603"/>
                  <a:pt x="5975350" y="3427603"/>
                </a:cubicBezTo>
                <a:lnTo>
                  <a:pt x="5943600" y="3427603"/>
                </a:lnTo>
                <a:lnTo>
                  <a:pt x="5943600" y="3505200"/>
                </a:lnTo>
                <a:lnTo>
                  <a:pt x="406400" y="3505200"/>
                </a:lnTo>
                <a:lnTo>
                  <a:pt x="406400" y="3427603"/>
                </a:lnTo>
                <a:lnTo>
                  <a:pt x="374650" y="3427603"/>
                </a:lnTo>
                <a:cubicBezTo>
                  <a:pt x="245872" y="3427603"/>
                  <a:pt x="141097" y="3322828"/>
                  <a:pt x="141097" y="3194050"/>
                </a:cubicBezTo>
                <a:lnTo>
                  <a:pt x="141097" y="3162300"/>
                </a:lnTo>
                <a:lnTo>
                  <a:pt x="63500" y="3162300"/>
                </a:lnTo>
                <a:lnTo>
                  <a:pt x="63500" y="406400"/>
                </a:lnTo>
                <a:lnTo>
                  <a:pt x="141097" y="406400"/>
                </a:lnTo>
                <a:lnTo>
                  <a:pt x="141097" y="374650"/>
                </a:lnTo>
                <a:cubicBezTo>
                  <a:pt x="141097" y="245872"/>
                  <a:pt x="245872" y="141097"/>
                  <a:pt x="374650" y="141097"/>
                </a:cubicBezTo>
                <a:lnTo>
                  <a:pt x="406400" y="141097"/>
                </a:lnTo>
                <a:lnTo>
                  <a:pt x="406400" y="63500"/>
                </a:lnTo>
                <a:lnTo>
                  <a:pt x="5943600" y="63500"/>
                </a:lnTo>
                <a:lnTo>
                  <a:pt x="5943600" y="141097"/>
                </a:lnTo>
                <a:lnTo>
                  <a:pt x="5975350" y="141097"/>
                </a:lnTo>
                <a:cubicBezTo>
                  <a:pt x="6104128" y="141097"/>
                  <a:pt x="6208903" y="245872"/>
                  <a:pt x="6208903" y="374650"/>
                </a:cubicBezTo>
                <a:lnTo>
                  <a:pt x="6208903" y="406400"/>
                </a:lnTo>
                <a:lnTo>
                  <a:pt x="6286500" y="406400"/>
                </a:lnTo>
                <a:lnTo>
                  <a:pt x="6286500" y="3162300"/>
                </a:lnTo>
                <a:close/>
                <a:moveTo>
                  <a:pt x="6062853" y="411480"/>
                </a:moveTo>
                <a:cubicBezTo>
                  <a:pt x="6062853" y="343027"/>
                  <a:pt x="6007100" y="287274"/>
                  <a:pt x="5938647" y="287274"/>
                </a:cubicBezTo>
                <a:lnTo>
                  <a:pt x="5797677" y="287274"/>
                </a:lnTo>
                <a:lnTo>
                  <a:pt x="5797677" y="209677"/>
                </a:lnTo>
                <a:lnTo>
                  <a:pt x="550926" y="209677"/>
                </a:lnTo>
                <a:lnTo>
                  <a:pt x="549656" y="287274"/>
                </a:lnTo>
                <a:lnTo>
                  <a:pt x="411480" y="287274"/>
                </a:lnTo>
                <a:cubicBezTo>
                  <a:pt x="343027" y="287274"/>
                  <a:pt x="287274" y="343027"/>
                  <a:pt x="287274" y="411480"/>
                </a:cubicBezTo>
                <a:lnTo>
                  <a:pt x="287274" y="552450"/>
                </a:lnTo>
                <a:lnTo>
                  <a:pt x="209550" y="552450"/>
                </a:lnTo>
                <a:lnTo>
                  <a:pt x="209550" y="3016250"/>
                </a:lnTo>
                <a:lnTo>
                  <a:pt x="287147" y="3016250"/>
                </a:lnTo>
                <a:lnTo>
                  <a:pt x="287147" y="3157220"/>
                </a:lnTo>
                <a:cubicBezTo>
                  <a:pt x="287147" y="3225673"/>
                  <a:pt x="342900" y="3281426"/>
                  <a:pt x="411353" y="3281426"/>
                </a:cubicBezTo>
                <a:lnTo>
                  <a:pt x="552323" y="3281426"/>
                </a:lnTo>
                <a:lnTo>
                  <a:pt x="552323" y="3359023"/>
                </a:lnTo>
                <a:lnTo>
                  <a:pt x="5797423" y="3359023"/>
                </a:lnTo>
                <a:lnTo>
                  <a:pt x="5797423" y="3281426"/>
                </a:lnTo>
                <a:lnTo>
                  <a:pt x="5938393" y="3281426"/>
                </a:lnTo>
                <a:cubicBezTo>
                  <a:pt x="6006846" y="3281426"/>
                  <a:pt x="6062599" y="3225673"/>
                  <a:pt x="6062599" y="3157220"/>
                </a:cubicBezTo>
                <a:lnTo>
                  <a:pt x="6062599" y="3016250"/>
                </a:lnTo>
                <a:lnTo>
                  <a:pt x="6140196" y="3016250"/>
                </a:lnTo>
                <a:lnTo>
                  <a:pt x="6140196" y="552450"/>
                </a:lnTo>
                <a:lnTo>
                  <a:pt x="6062599" y="552450"/>
                </a:lnTo>
                <a:lnTo>
                  <a:pt x="6062599" y="411480"/>
                </a:lnTo>
                <a:close/>
                <a:moveTo>
                  <a:pt x="6115050" y="577850"/>
                </a:moveTo>
                <a:lnTo>
                  <a:pt x="6115050" y="2990850"/>
                </a:lnTo>
                <a:lnTo>
                  <a:pt x="6037453" y="2990850"/>
                </a:lnTo>
                <a:lnTo>
                  <a:pt x="6037453" y="3157220"/>
                </a:lnTo>
                <a:cubicBezTo>
                  <a:pt x="6037453" y="3211703"/>
                  <a:pt x="5993130" y="3256026"/>
                  <a:pt x="5938647" y="3256026"/>
                </a:cubicBezTo>
                <a:lnTo>
                  <a:pt x="5772277" y="3256026"/>
                </a:lnTo>
                <a:lnTo>
                  <a:pt x="5772277" y="3333623"/>
                </a:lnTo>
                <a:lnTo>
                  <a:pt x="577977" y="3333623"/>
                </a:lnTo>
                <a:lnTo>
                  <a:pt x="577977" y="3256026"/>
                </a:lnTo>
                <a:lnTo>
                  <a:pt x="411480" y="3256026"/>
                </a:lnTo>
                <a:cubicBezTo>
                  <a:pt x="356997" y="3256026"/>
                  <a:pt x="312674" y="3211703"/>
                  <a:pt x="312674" y="3157220"/>
                </a:cubicBezTo>
                <a:lnTo>
                  <a:pt x="312674" y="2990850"/>
                </a:lnTo>
                <a:lnTo>
                  <a:pt x="234950" y="2990850"/>
                </a:lnTo>
                <a:lnTo>
                  <a:pt x="234950" y="577850"/>
                </a:lnTo>
                <a:lnTo>
                  <a:pt x="312547" y="577850"/>
                </a:lnTo>
                <a:lnTo>
                  <a:pt x="312547" y="411480"/>
                </a:lnTo>
                <a:cubicBezTo>
                  <a:pt x="312547" y="356997"/>
                  <a:pt x="356870" y="312674"/>
                  <a:pt x="411353" y="312674"/>
                </a:cubicBezTo>
                <a:lnTo>
                  <a:pt x="574548" y="312674"/>
                </a:lnTo>
                <a:lnTo>
                  <a:pt x="575818" y="235077"/>
                </a:lnTo>
                <a:lnTo>
                  <a:pt x="5772150" y="235077"/>
                </a:lnTo>
                <a:lnTo>
                  <a:pt x="5772150" y="312674"/>
                </a:lnTo>
                <a:lnTo>
                  <a:pt x="5938520" y="312674"/>
                </a:lnTo>
                <a:cubicBezTo>
                  <a:pt x="5993003" y="312674"/>
                  <a:pt x="6037326" y="356997"/>
                  <a:pt x="6037326" y="411480"/>
                </a:cubicBezTo>
                <a:lnTo>
                  <a:pt x="6037326" y="577850"/>
                </a:lnTo>
                <a:lnTo>
                  <a:pt x="6115050" y="577850"/>
                </a:lnTo>
                <a:close/>
              </a:path>
            </a:pathLst>
          </a:custGeom>
          <a:solidFill>
            <a:srgbClr val="B4A0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p:nvPr/>
        </p:nvSpPr>
        <p:spPr>
          <a:xfrm>
            <a:off x="4320173" y="6362226"/>
            <a:ext cx="4683125" cy="2631916"/>
          </a:xfrm>
          <a:custGeom>
            <a:rect b="b" l="l" r="r" t="t"/>
            <a:pathLst>
              <a:path extrusionOk="0" h="3568700" w="6350000">
                <a:moveTo>
                  <a:pt x="6270625" y="342900"/>
                </a:moveTo>
                <a:cubicBezTo>
                  <a:pt x="6255893" y="204470"/>
                  <a:pt x="6145530" y="94107"/>
                  <a:pt x="6007100" y="79375"/>
                </a:cubicBezTo>
                <a:lnTo>
                  <a:pt x="6007100" y="0"/>
                </a:lnTo>
                <a:lnTo>
                  <a:pt x="342900" y="0"/>
                </a:lnTo>
                <a:lnTo>
                  <a:pt x="342900" y="79375"/>
                </a:lnTo>
                <a:cubicBezTo>
                  <a:pt x="204470" y="94107"/>
                  <a:pt x="94107" y="204470"/>
                  <a:pt x="79375" y="342900"/>
                </a:cubicBezTo>
                <a:lnTo>
                  <a:pt x="0" y="342900"/>
                </a:lnTo>
                <a:lnTo>
                  <a:pt x="0" y="3225800"/>
                </a:lnTo>
                <a:lnTo>
                  <a:pt x="79375" y="3225800"/>
                </a:lnTo>
                <a:cubicBezTo>
                  <a:pt x="94107" y="3364230"/>
                  <a:pt x="204470" y="3474593"/>
                  <a:pt x="342900" y="3489325"/>
                </a:cubicBezTo>
                <a:lnTo>
                  <a:pt x="342900" y="3568700"/>
                </a:lnTo>
                <a:lnTo>
                  <a:pt x="6007100" y="3568700"/>
                </a:lnTo>
                <a:lnTo>
                  <a:pt x="6007100" y="3489325"/>
                </a:lnTo>
                <a:cubicBezTo>
                  <a:pt x="6145530" y="3474593"/>
                  <a:pt x="6255893" y="3364230"/>
                  <a:pt x="6270625" y="3225800"/>
                </a:cubicBezTo>
                <a:lnTo>
                  <a:pt x="6350000" y="3225800"/>
                </a:lnTo>
                <a:lnTo>
                  <a:pt x="6350000" y="342900"/>
                </a:lnTo>
                <a:lnTo>
                  <a:pt x="6270625" y="342900"/>
                </a:lnTo>
                <a:close/>
                <a:moveTo>
                  <a:pt x="6286500" y="3162300"/>
                </a:moveTo>
                <a:lnTo>
                  <a:pt x="6208903" y="3162300"/>
                </a:lnTo>
                <a:lnTo>
                  <a:pt x="6208903" y="3194050"/>
                </a:lnTo>
                <a:cubicBezTo>
                  <a:pt x="6208903" y="3322828"/>
                  <a:pt x="6104128" y="3427603"/>
                  <a:pt x="5975350" y="3427603"/>
                </a:cubicBezTo>
                <a:lnTo>
                  <a:pt x="5943600" y="3427603"/>
                </a:lnTo>
                <a:lnTo>
                  <a:pt x="5943600" y="3505200"/>
                </a:lnTo>
                <a:lnTo>
                  <a:pt x="406400" y="3505200"/>
                </a:lnTo>
                <a:lnTo>
                  <a:pt x="406400" y="3427603"/>
                </a:lnTo>
                <a:lnTo>
                  <a:pt x="374650" y="3427603"/>
                </a:lnTo>
                <a:cubicBezTo>
                  <a:pt x="245872" y="3427603"/>
                  <a:pt x="141097" y="3322828"/>
                  <a:pt x="141097" y="3194050"/>
                </a:cubicBezTo>
                <a:lnTo>
                  <a:pt x="141097" y="3162300"/>
                </a:lnTo>
                <a:lnTo>
                  <a:pt x="63500" y="3162300"/>
                </a:lnTo>
                <a:lnTo>
                  <a:pt x="63500" y="406400"/>
                </a:lnTo>
                <a:lnTo>
                  <a:pt x="141097" y="406400"/>
                </a:lnTo>
                <a:lnTo>
                  <a:pt x="141097" y="374650"/>
                </a:lnTo>
                <a:cubicBezTo>
                  <a:pt x="141097" y="245872"/>
                  <a:pt x="245872" y="141097"/>
                  <a:pt x="374650" y="141097"/>
                </a:cubicBezTo>
                <a:lnTo>
                  <a:pt x="406400" y="141097"/>
                </a:lnTo>
                <a:lnTo>
                  <a:pt x="406400" y="63500"/>
                </a:lnTo>
                <a:lnTo>
                  <a:pt x="5943600" y="63500"/>
                </a:lnTo>
                <a:lnTo>
                  <a:pt x="5943600" y="141097"/>
                </a:lnTo>
                <a:lnTo>
                  <a:pt x="5975350" y="141097"/>
                </a:lnTo>
                <a:cubicBezTo>
                  <a:pt x="6104128" y="141097"/>
                  <a:pt x="6208903" y="245872"/>
                  <a:pt x="6208903" y="374650"/>
                </a:cubicBezTo>
                <a:lnTo>
                  <a:pt x="6208903" y="406400"/>
                </a:lnTo>
                <a:lnTo>
                  <a:pt x="6286500" y="406400"/>
                </a:lnTo>
                <a:lnTo>
                  <a:pt x="6286500" y="3162300"/>
                </a:lnTo>
                <a:close/>
                <a:moveTo>
                  <a:pt x="6062853" y="411480"/>
                </a:moveTo>
                <a:cubicBezTo>
                  <a:pt x="6062853" y="343027"/>
                  <a:pt x="6007100" y="287274"/>
                  <a:pt x="5938647" y="287274"/>
                </a:cubicBezTo>
                <a:lnTo>
                  <a:pt x="5797677" y="287274"/>
                </a:lnTo>
                <a:lnTo>
                  <a:pt x="5797677" y="209677"/>
                </a:lnTo>
                <a:lnTo>
                  <a:pt x="550926" y="209677"/>
                </a:lnTo>
                <a:lnTo>
                  <a:pt x="549656" y="287274"/>
                </a:lnTo>
                <a:lnTo>
                  <a:pt x="411480" y="287274"/>
                </a:lnTo>
                <a:cubicBezTo>
                  <a:pt x="343027" y="287274"/>
                  <a:pt x="287274" y="343027"/>
                  <a:pt x="287274" y="411480"/>
                </a:cubicBezTo>
                <a:lnTo>
                  <a:pt x="287274" y="552450"/>
                </a:lnTo>
                <a:lnTo>
                  <a:pt x="209550" y="552450"/>
                </a:lnTo>
                <a:lnTo>
                  <a:pt x="209550" y="3016250"/>
                </a:lnTo>
                <a:lnTo>
                  <a:pt x="287147" y="3016250"/>
                </a:lnTo>
                <a:lnTo>
                  <a:pt x="287147" y="3157220"/>
                </a:lnTo>
                <a:cubicBezTo>
                  <a:pt x="287147" y="3225673"/>
                  <a:pt x="342900" y="3281426"/>
                  <a:pt x="411353" y="3281426"/>
                </a:cubicBezTo>
                <a:lnTo>
                  <a:pt x="552323" y="3281426"/>
                </a:lnTo>
                <a:lnTo>
                  <a:pt x="552323" y="3359023"/>
                </a:lnTo>
                <a:lnTo>
                  <a:pt x="5797423" y="3359023"/>
                </a:lnTo>
                <a:lnTo>
                  <a:pt x="5797423" y="3281426"/>
                </a:lnTo>
                <a:lnTo>
                  <a:pt x="5938393" y="3281426"/>
                </a:lnTo>
                <a:cubicBezTo>
                  <a:pt x="6006846" y="3281426"/>
                  <a:pt x="6062599" y="3225673"/>
                  <a:pt x="6062599" y="3157220"/>
                </a:cubicBezTo>
                <a:lnTo>
                  <a:pt x="6062599" y="3016250"/>
                </a:lnTo>
                <a:lnTo>
                  <a:pt x="6140196" y="3016250"/>
                </a:lnTo>
                <a:lnTo>
                  <a:pt x="6140196" y="552450"/>
                </a:lnTo>
                <a:lnTo>
                  <a:pt x="6062599" y="552450"/>
                </a:lnTo>
                <a:lnTo>
                  <a:pt x="6062599" y="411480"/>
                </a:lnTo>
                <a:close/>
                <a:moveTo>
                  <a:pt x="6115050" y="577850"/>
                </a:moveTo>
                <a:lnTo>
                  <a:pt x="6115050" y="2990850"/>
                </a:lnTo>
                <a:lnTo>
                  <a:pt x="6037453" y="2990850"/>
                </a:lnTo>
                <a:lnTo>
                  <a:pt x="6037453" y="3157220"/>
                </a:lnTo>
                <a:cubicBezTo>
                  <a:pt x="6037453" y="3211703"/>
                  <a:pt x="5993130" y="3256026"/>
                  <a:pt x="5938647" y="3256026"/>
                </a:cubicBezTo>
                <a:lnTo>
                  <a:pt x="5772277" y="3256026"/>
                </a:lnTo>
                <a:lnTo>
                  <a:pt x="5772277" y="3333623"/>
                </a:lnTo>
                <a:lnTo>
                  <a:pt x="577977" y="3333623"/>
                </a:lnTo>
                <a:lnTo>
                  <a:pt x="577977" y="3256026"/>
                </a:lnTo>
                <a:lnTo>
                  <a:pt x="411480" y="3256026"/>
                </a:lnTo>
                <a:cubicBezTo>
                  <a:pt x="356997" y="3256026"/>
                  <a:pt x="312674" y="3211703"/>
                  <a:pt x="312674" y="3157220"/>
                </a:cubicBezTo>
                <a:lnTo>
                  <a:pt x="312674" y="2990850"/>
                </a:lnTo>
                <a:lnTo>
                  <a:pt x="234950" y="2990850"/>
                </a:lnTo>
                <a:lnTo>
                  <a:pt x="234950" y="577850"/>
                </a:lnTo>
                <a:lnTo>
                  <a:pt x="312547" y="577850"/>
                </a:lnTo>
                <a:lnTo>
                  <a:pt x="312547" y="411480"/>
                </a:lnTo>
                <a:cubicBezTo>
                  <a:pt x="312547" y="356997"/>
                  <a:pt x="356870" y="312674"/>
                  <a:pt x="411353" y="312674"/>
                </a:cubicBezTo>
                <a:lnTo>
                  <a:pt x="574548" y="312674"/>
                </a:lnTo>
                <a:lnTo>
                  <a:pt x="575818" y="235077"/>
                </a:lnTo>
                <a:lnTo>
                  <a:pt x="5772150" y="235077"/>
                </a:lnTo>
                <a:lnTo>
                  <a:pt x="5772150" y="312674"/>
                </a:lnTo>
                <a:lnTo>
                  <a:pt x="5938520" y="312674"/>
                </a:lnTo>
                <a:cubicBezTo>
                  <a:pt x="5993003" y="312674"/>
                  <a:pt x="6037326" y="356997"/>
                  <a:pt x="6037326" y="411480"/>
                </a:cubicBezTo>
                <a:lnTo>
                  <a:pt x="6037326" y="577850"/>
                </a:lnTo>
                <a:lnTo>
                  <a:pt x="6115050" y="577850"/>
                </a:lnTo>
                <a:close/>
              </a:path>
            </a:pathLst>
          </a:custGeom>
          <a:solidFill>
            <a:srgbClr val="B4A0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0"/>
          <p:cNvSpPr/>
          <p:nvPr/>
        </p:nvSpPr>
        <p:spPr>
          <a:xfrm>
            <a:off x="9791070" y="6362226"/>
            <a:ext cx="4683125" cy="2631916"/>
          </a:xfrm>
          <a:custGeom>
            <a:rect b="b" l="l" r="r" t="t"/>
            <a:pathLst>
              <a:path extrusionOk="0" h="3568700" w="6350000">
                <a:moveTo>
                  <a:pt x="6270625" y="342900"/>
                </a:moveTo>
                <a:cubicBezTo>
                  <a:pt x="6255893" y="204470"/>
                  <a:pt x="6145530" y="94107"/>
                  <a:pt x="6007100" y="79375"/>
                </a:cubicBezTo>
                <a:lnTo>
                  <a:pt x="6007100" y="0"/>
                </a:lnTo>
                <a:lnTo>
                  <a:pt x="342900" y="0"/>
                </a:lnTo>
                <a:lnTo>
                  <a:pt x="342900" y="79375"/>
                </a:lnTo>
                <a:cubicBezTo>
                  <a:pt x="204470" y="94107"/>
                  <a:pt x="94107" y="204470"/>
                  <a:pt x="79375" y="342900"/>
                </a:cubicBezTo>
                <a:lnTo>
                  <a:pt x="0" y="342900"/>
                </a:lnTo>
                <a:lnTo>
                  <a:pt x="0" y="3225800"/>
                </a:lnTo>
                <a:lnTo>
                  <a:pt x="79375" y="3225800"/>
                </a:lnTo>
                <a:cubicBezTo>
                  <a:pt x="94107" y="3364230"/>
                  <a:pt x="204470" y="3474593"/>
                  <a:pt x="342900" y="3489325"/>
                </a:cubicBezTo>
                <a:lnTo>
                  <a:pt x="342900" y="3568700"/>
                </a:lnTo>
                <a:lnTo>
                  <a:pt x="6007100" y="3568700"/>
                </a:lnTo>
                <a:lnTo>
                  <a:pt x="6007100" y="3489325"/>
                </a:lnTo>
                <a:cubicBezTo>
                  <a:pt x="6145530" y="3474593"/>
                  <a:pt x="6255893" y="3364230"/>
                  <a:pt x="6270625" y="3225800"/>
                </a:cubicBezTo>
                <a:lnTo>
                  <a:pt x="6350000" y="3225800"/>
                </a:lnTo>
                <a:lnTo>
                  <a:pt x="6350000" y="342900"/>
                </a:lnTo>
                <a:lnTo>
                  <a:pt x="6270625" y="342900"/>
                </a:lnTo>
                <a:close/>
                <a:moveTo>
                  <a:pt x="6286500" y="3162300"/>
                </a:moveTo>
                <a:lnTo>
                  <a:pt x="6208903" y="3162300"/>
                </a:lnTo>
                <a:lnTo>
                  <a:pt x="6208903" y="3194050"/>
                </a:lnTo>
                <a:cubicBezTo>
                  <a:pt x="6208903" y="3322828"/>
                  <a:pt x="6104128" y="3427603"/>
                  <a:pt x="5975350" y="3427603"/>
                </a:cubicBezTo>
                <a:lnTo>
                  <a:pt x="5943600" y="3427603"/>
                </a:lnTo>
                <a:lnTo>
                  <a:pt x="5943600" y="3505200"/>
                </a:lnTo>
                <a:lnTo>
                  <a:pt x="406400" y="3505200"/>
                </a:lnTo>
                <a:lnTo>
                  <a:pt x="406400" y="3427603"/>
                </a:lnTo>
                <a:lnTo>
                  <a:pt x="374650" y="3427603"/>
                </a:lnTo>
                <a:cubicBezTo>
                  <a:pt x="245872" y="3427603"/>
                  <a:pt x="141097" y="3322828"/>
                  <a:pt x="141097" y="3194050"/>
                </a:cubicBezTo>
                <a:lnTo>
                  <a:pt x="141097" y="3162300"/>
                </a:lnTo>
                <a:lnTo>
                  <a:pt x="63500" y="3162300"/>
                </a:lnTo>
                <a:lnTo>
                  <a:pt x="63500" y="406400"/>
                </a:lnTo>
                <a:lnTo>
                  <a:pt x="141097" y="406400"/>
                </a:lnTo>
                <a:lnTo>
                  <a:pt x="141097" y="374650"/>
                </a:lnTo>
                <a:cubicBezTo>
                  <a:pt x="141097" y="245872"/>
                  <a:pt x="245872" y="141097"/>
                  <a:pt x="374650" y="141097"/>
                </a:cubicBezTo>
                <a:lnTo>
                  <a:pt x="406400" y="141097"/>
                </a:lnTo>
                <a:lnTo>
                  <a:pt x="406400" y="63500"/>
                </a:lnTo>
                <a:lnTo>
                  <a:pt x="5943600" y="63500"/>
                </a:lnTo>
                <a:lnTo>
                  <a:pt x="5943600" y="141097"/>
                </a:lnTo>
                <a:lnTo>
                  <a:pt x="5975350" y="141097"/>
                </a:lnTo>
                <a:cubicBezTo>
                  <a:pt x="6104128" y="141097"/>
                  <a:pt x="6208903" y="245872"/>
                  <a:pt x="6208903" y="374650"/>
                </a:cubicBezTo>
                <a:lnTo>
                  <a:pt x="6208903" y="406400"/>
                </a:lnTo>
                <a:lnTo>
                  <a:pt x="6286500" y="406400"/>
                </a:lnTo>
                <a:lnTo>
                  <a:pt x="6286500" y="3162300"/>
                </a:lnTo>
                <a:close/>
                <a:moveTo>
                  <a:pt x="6062853" y="411480"/>
                </a:moveTo>
                <a:cubicBezTo>
                  <a:pt x="6062853" y="343027"/>
                  <a:pt x="6007100" y="287274"/>
                  <a:pt x="5938647" y="287274"/>
                </a:cubicBezTo>
                <a:lnTo>
                  <a:pt x="5797677" y="287274"/>
                </a:lnTo>
                <a:lnTo>
                  <a:pt x="5797677" y="209677"/>
                </a:lnTo>
                <a:lnTo>
                  <a:pt x="550926" y="209677"/>
                </a:lnTo>
                <a:lnTo>
                  <a:pt x="549656" y="287274"/>
                </a:lnTo>
                <a:lnTo>
                  <a:pt x="411480" y="287274"/>
                </a:lnTo>
                <a:cubicBezTo>
                  <a:pt x="343027" y="287274"/>
                  <a:pt x="287274" y="343027"/>
                  <a:pt x="287274" y="411480"/>
                </a:cubicBezTo>
                <a:lnTo>
                  <a:pt x="287274" y="552450"/>
                </a:lnTo>
                <a:lnTo>
                  <a:pt x="209550" y="552450"/>
                </a:lnTo>
                <a:lnTo>
                  <a:pt x="209550" y="3016250"/>
                </a:lnTo>
                <a:lnTo>
                  <a:pt x="287147" y="3016250"/>
                </a:lnTo>
                <a:lnTo>
                  <a:pt x="287147" y="3157220"/>
                </a:lnTo>
                <a:cubicBezTo>
                  <a:pt x="287147" y="3225673"/>
                  <a:pt x="342900" y="3281426"/>
                  <a:pt x="411353" y="3281426"/>
                </a:cubicBezTo>
                <a:lnTo>
                  <a:pt x="552323" y="3281426"/>
                </a:lnTo>
                <a:lnTo>
                  <a:pt x="552323" y="3359023"/>
                </a:lnTo>
                <a:lnTo>
                  <a:pt x="5797423" y="3359023"/>
                </a:lnTo>
                <a:lnTo>
                  <a:pt x="5797423" y="3281426"/>
                </a:lnTo>
                <a:lnTo>
                  <a:pt x="5938393" y="3281426"/>
                </a:lnTo>
                <a:cubicBezTo>
                  <a:pt x="6006846" y="3281426"/>
                  <a:pt x="6062599" y="3225673"/>
                  <a:pt x="6062599" y="3157220"/>
                </a:cubicBezTo>
                <a:lnTo>
                  <a:pt x="6062599" y="3016250"/>
                </a:lnTo>
                <a:lnTo>
                  <a:pt x="6140196" y="3016250"/>
                </a:lnTo>
                <a:lnTo>
                  <a:pt x="6140196" y="552450"/>
                </a:lnTo>
                <a:lnTo>
                  <a:pt x="6062599" y="552450"/>
                </a:lnTo>
                <a:lnTo>
                  <a:pt x="6062599" y="411480"/>
                </a:lnTo>
                <a:close/>
                <a:moveTo>
                  <a:pt x="6115050" y="577850"/>
                </a:moveTo>
                <a:lnTo>
                  <a:pt x="6115050" y="2990850"/>
                </a:lnTo>
                <a:lnTo>
                  <a:pt x="6037453" y="2990850"/>
                </a:lnTo>
                <a:lnTo>
                  <a:pt x="6037453" y="3157220"/>
                </a:lnTo>
                <a:cubicBezTo>
                  <a:pt x="6037453" y="3211703"/>
                  <a:pt x="5993130" y="3256026"/>
                  <a:pt x="5938647" y="3256026"/>
                </a:cubicBezTo>
                <a:lnTo>
                  <a:pt x="5772277" y="3256026"/>
                </a:lnTo>
                <a:lnTo>
                  <a:pt x="5772277" y="3333623"/>
                </a:lnTo>
                <a:lnTo>
                  <a:pt x="577977" y="3333623"/>
                </a:lnTo>
                <a:lnTo>
                  <a:pt x="577977" y="3256026"/>
                </a:lnTo>
                <a:lnTo>
                  <a:pt x="411480" y="3256026"/>
                </a:lnTo>
                <a:cubicBezTo>
                  <a:pt x="356997" y="3256026"/>
                  <a:pt x="312674" y="3211703"/>
                  <a:pt x="312674" y="3157220"/>
                </a:cubicBezTo>
                <a:lnTo>
                  <a:pt x="312674" y="2990850"/>
                </a:lnTo>
                <a:lnTo>
                  <a:pt x="234950" y="2990850"/>
                </a:lnTo>
                <a:lnTo>
                  <a:pt x="234950" y="577850"/>
                </a:lnTo>
                <a:lnTo>
                  <a:pt x="312547" y="577850"/>
                </a:lnTo>
                <a:lnTo>
                  <a:pt x="312547" y="411480"/>
                </a:lnTo>
                <a:cubicBezTo>
                  <a:pt x="312547" y="356997"/>
                  <a:pt x="356870" y="312674"/>
                  <a:pt x="411353" y="312674"/>
                </a:cubicBezTo>
                <a:lnTo>
                  <a:pt x="574548" y="312674"/>
                </a:lnTo>
                <a:lnTo>
                  <a:pt x="575818" y="235077"/>
                </a:lnTo>
                <a:lnTo>
                  <a:pt x="5772150" y="235077"/>
                </a:lnTo>
                <a:lnTo>
                  <a:pt x="5772150" y="312674"/>
                </a:lnTo>
                <a:lnTo>
                  <a:pt x="5938520" y="312674"/>
                </a:lnTo>
                <a:cubicBezTo>
                  <a:pt x="5993003" y="312674"/>
                  <a:pt x="6037326" y="356997"/>
                  <a:pt x="6037326" y="411480"/>
                </a:cubicBezTo>
                <a:lnTo>
                  <a:pt x="6037326" y="577850"/>
                </a:lnTo>
                <a:lnTo>
                  <a:pt x="6115050" y="577850"/>
                </a:lnTo>
                <a:close/>
              </a:path>
            </a:pathLst>
          </a:custGeom>
          <a:solidFill>
            <a:srgbClr val="B4A0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0"/>
          <p:cNvSpPr/>
          <p:nvPr/>
        </p:nvSpPr>
        <p:spPr>
          <a:xfrm>
            <a:off x="-746512" y="6633753"/>
            <a:ext cx="4284243" cy="4284243"/>
          </a:xfrm>
          <a:custGeom>
            <a:rect b="b" l="l" r="r" t="t"/>
            <a:pathLst>
              <a:path extrusionOk="0" h="4284243" w="4284243">
                <a:moveTo>
                  <a:pt x="0" y="0"/>
                </a:moveTo>
                <a:lnTo>
                  <a:pt x="4284243" y="0"/>
                </a:lnTo>
                <a:lnTo>
                  <a:pt x="4284243" y="4284242"/>
                </a:lnTo>
                <a:lnTo>
                  <a:pt x="0" y="4284242"/>
                </a:lnTo>
                <a:lnTo>
                  <a:pt x="0" y="0"/>
                </a:lnTo>
                <a:close/>
              </a:path>
            </a:pathLst>
          </a:custGeom>
          <a:blipFill rotWithShape="1">
            <a:blip r:embed="rId2">
              <a:alphaModFix/>
            </a:blip>
            <a:stretch>
              <a:fillRect b="0" l="0" r="0" t="0"/>
            </a:stretch>
          </a:blipFill>
          <a:ln>
            <a:noFill/>
          </a:ln>
        </p:spPr>
      </p:sp>
      <p:sp>
        <p:nvSpPr>
          <p:cNvPr id="110" name="Google Shape;110;p10"/>
          <p:cNvSpPr/>
          <p:nvPr/>
        </p:nvSpPr>
        <p:spPr>
          <a:xfrm flipH="1">
            <a:off x="15261586" y="6633753"/>
            <a:ext cx="4284243" cy="4284243"/>
          </a:xfrm>
          <a:custGeom>
            <a:rect b="b" l="l" r="r" t="t"/>
            <a:pathLst>
              <a:path extrusionOk="0" h="4284243" w="4284243">
                <a:moveTo>
                  <a:pt x="4284243" y="0"/>
                </a:moveTo>
                <a:lnTo>
                  <a:pt x="0" y="0"/>
                </a:lnTo>
                <a:lnTo>
                  <a:pt x="0" y="4284242"/>
                </a:lnTo>
                <a:lnTo>
                  <a:pt x="4284243" y="4284242"/>
                </a:lnTo>
                <a:lnTo>
                  <a:pt x="4284243" y="0"/>
                </a:lnTo>
                <a:close/>
              </a:path>
            </a:pathLst>
          </a:custGeom>
          <a:blipFill rotWithShape="1">
            <a:blip r:embed="rId2">
              <a:alphaModFix/>
            </a:blip>
            <a:stretch>
              <a:fillRect b="0" l="0" r="0" t="0"/>
            </a:stretch>
          </a:blipFill>
          <a:ln>
            <a:noFill/>
          </a:ln>
        </p:spPr>
      </p:sp>
      <p:sp>
        <p:nvSpPr>
          <p:cNvPr id="111" name="Google Shape;111;p10"/>
          <p:cNvSpPr/>
          <p:nvPr/>
        </p:nvSpPr>
        <p:spPr>
          <a:xfrm>
            <a:off x="0" y="0"/>
            <a:ext cx="3893396" cy="3879238"/>
          </a:xfrm>
          <a:custGeom>
            <a:rect b="b" l="l" r="r" t="t"/>
            <a:pathLst>
              <a:path extrusionOk="0" h="3879238" w="3893396">
                <a:moveTo>
                  <a:pt x="0" y="0"/>
                </a:moveTo>
                <a:lnTo>
                  <a:pt x="3893396" y="0"/>
                </a:lnTo>
                <a:lnTo>
                  <a:pt x="3893396" y="3879238"/>
                </a:lnTo>
                <a:lnTo>
                  <a:pt x="0" y="3879238"/>
                </a:lnTo>
                <a:lnTo>
                  <a:pt x="0" y="0"/>
                </a:lnTo>
                <a:close/>
              </a:path>
            </a:pathLst>
          </a:custGeom>
          <a:blipFill rotWithShape="1">
            <a:blip r:embed="rId3">
              <a:alphaModFix/>
            </a:blip>
            <a:stretch>
              <a:fillRect b="0" l="0" r="0" t="0"/>
            </a:stretch>
          </a:blipFill>
          <a:ln>
            <a:noFill/>
          </a:ln>
        </p:spPr>
      </p:sp>
      <p:sp>
        <p:nvSpPr>
          <p:cNvPr id="112" name="Google Shape;112;p10"/>
          <p:cNvSpPr/>
          <p:nvPr/>
        </p:nvSpPr>
        <p:spPr>
          <a:xfrm flipH="1">
            <a:off x="14389869" y="0"/>
            <a:ext cx="3893396" cy="3879238"/>
          </a:xfrm>
          <a:custGeom>
            <a:rect b="b" l="l" r="r" t="t"/>
            <a:pathLst>
              <a:path extrusionOk="0" h="3879238" w="3893396">
                <a:moveTo>
                  <a:pt x="3893396" y="0"/>
                </a:moveTo>
                <a:lnTo>
                  <a:pt x="0" y="0"/>
                </a:lnTo>
                <a:lnTo>
                  <a:pt x="0" y="3879238"/>
                </a:lnTo>
                <a:lnTo>
                  <a:pt x="3893396" y="3879238"/>
                </a:lnTo>
                <a:lnTo>
                  <a:pt x="3893396" y="0"/>
                </a:lnTo>
                <a:close/>
              </a:path>
            </a:pathLst>
          </a:custGeom>
          <a:blipFill rotWithShape="1">
            <a:blip r:embed="rId3">
              <a:alphaModFix/>
            </a:blip>
            <a:stretch>
              <a:fillRect b="0" l="0" r="0" t="0"/>
            </a:stretch>
          </a:blipFill>
          <a:ln>
            <a:noFill/>
          </a:ln>
        </p:spPr>
      </p:sp>
      <p:sp>
        <p:nvSpPr>
          <p:cNvPr id="113" name="Google Shape;113;p10"/>
          <p:cNvSpPr txBox="1"/>
          <p:nvPr>
            <p:ph idx="1" type="body"/>
          </p:nvPr>
        </p:nvSpPr>
        <p:spPr>
          <a:xfrm>
            <a:off x="2016150" y="3497238"/>
            <a:ext cx="3442800" cy="14343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114" name="Google Shape;114;p10"/>
          <p:cNvSpPr txBox="1"/>
          <p:nvPr>
            <p:ph idx="2" type="body"/>
          </p:nvPr>
        </p:nvSpPr>
        <p:spPr>
          <a:xfrm>
            <a:off x="7419750" y="3497225"/>
            <a:ext cx="3442800" cy="14343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115" name="Google Shape;115;p10"/>
          <p:cNvSpPr txBox="1"/>
          <p:nvPr>
            <p:ph idx="3" type="body"/>
          </p:nvPr>
        </p:nvSpPr>
        <p:spPr>
          <a:xfrm>
            <a:off x="12824125" y="3497213"/>
            <a:ext cx="3442800" cy="14343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116" name="Google Shape;116;p10"/>
          <p:cNvSpPr txBox="1"/>
          <p:nvPr>
            <p:ph idx="4" type="body"/>
          </p:nvPr>
        </p:nvSpPr>
        <p:spPr>
          <a:xfrm>
            <a:off x="4943000" y="6961025"/>
            <a:ext cx="3442800" cy="14343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117" name="Google Shape;117;p10"/>
          <p:cNvSpPr txBox="1"/>
          <p:nvPr>
            <p:ph idx="5" type="body"/>
          </p:nvPr>
        </p:nvSpPr>
        <p:spPr>
          <a:xfrm>
            <a:off x="10411038" y="6961013"/>
            <a:ext cx="3442800" cy="14343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theme" Target="../theme/theme1.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0" y="0"/>
            <a:ext cx="18288000" cy="10287000"/>
          </a:xfrm>
          <a:prstGeom prst="rect">
            <a:avLst/>
          </a:prstGeom>
          <a:noFill/>
          <a:ln>
            <a:noFill/>
          </a:ln>
        </p:spPr>
      </p:pic>
      <p:sp>
        <p:nvSpPr>
          <p:cNvPr id="7" name="Google Shape;7;p1"/>
          <p:cNvSpPr txBox="1"/>
          <p:nvPr>
            <p:ph type="title"/>
          </p:nvPr>
        </p:nvSpPr>
        <p:spPr>
          <a:xfrm>
            <a:off x="457200" y="274650"/>
            <a:ext cx="10951200" cy="1143000"/>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Clr>
                <a:srgbClr val="F86D9A"/>
              </a:buClr>
              <a:buSzPts val="6350"/>
              <a:buFont typeface="Dancing Script"/>
              <a:buNone/>
              <a:defRPr b="1" i="0" sz="6350" u="none" cap="none" strike="noStrike">
                <a:solidFill>
                  <a:srgbClr val="F86D9A"/>
                </a:solidFill>
                <a:latin typeface="Dancing Script"/>
                <a:ea typeface="Dancing Script"/>
                <a:cs typeface="Dancing Script"/>
                <a:sym typeface="Dancing Scrip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361950" lvl="0" marL="457200" marR="0" rtl="0" algn="l">
              <a:lnSpc>
                <a:spcPct val="115000"/>
              </a:lnSpc>
              <a:spcBef>
                <a:spcPts val="640"/>
              </a:spcBef>
              <a:spcAft>
                <a:spcPts val="0"/>
              </a:spcAft>
              <a:buClr>
                <a:srgbClr val="2B2314"/>
              </a:buClr>
              <a:buSzPts val="2100"/>
              <a:buFont typeface="Crimson Pro"/>
              <a:buChar char="•"/>
              <a:defRPr i="0" sz="2100" u="none" cap="none" strike="noStrike">
                <a:solidFill>
                  <a:srgbClr val="2B2314"/>
                </a:solidFill>
                <a:latin typeface="Crimson Pro"/>
                <a:ea typeface="Crimson Pro"/>
                <a:cs typeface="Crimson Pro"/>
                <a:sym typeface="Crimson Pro"/>
              </a:defRPr>
            </a:lvl1pPr>
            <a:lvl2pPr indent="-361950" lvl="1" marL="914400" marR="0" rtl="0" algn="l">
              <a:lnSpc>
                <a:spcPct val="115000"/>
              </a:lnSpc>
              <a:spcBef>
                <a:spcPts val="560"/>
              </a:spcBef>
              <a:spcAft>
                <a:spcPts val="0"/>
              </a:spcAft>
              <a:buClr>
                <a:srgbClr val="2B2314"/>
              </a:buClr>
              <a:buSzPts val="2100"/>
              <a:buFont typeface="Crimson Pro"/>
              <a:buChar char="–"/>
              <a:defRPr i="0" sz="2100" u="none" cap="none" strike="noStrike">
                <a:solidFill>
                  <a:srgbClr val="2B2314"/>
                </a:solidFill>
                <a:latin typeface="Crimson Pro"/>
                <a:ea typeface="Crimson Pro"/>
                <a:cs typeface="Crimson Pro"/>
                <a:sym typeface="Crimson Pro"/>
              </a:defRPr>
            </a:lvl2pPr>
            <a:lvl3pPr indent="-361950" lvl="2" marL="1371600" marR="0" rtl="0" algn="l">
              <a:lnSpc>
                <a:spcPct val="115000"/>
              </a:lnSpc>
              <a:spcBef>
                <a:spcPts val="480"/>
              </a:spcBef>
              <a:spcAft>
                <a:spcPts val="0"/>
              </a:spcAft>
              <a:buClr>
                <a:srgbClr val="2B2314"/>
              </a:buClr>
              <a:buSzPts val="2100"/>
              <a:buFont typeface="Crimson Pro"/>
              <a:buChar char="•"/>
              <a:defRPr i="0" sz="2100" u="none" cap="none" strike="noStrike">
                <a:solidFill>
                  <a:srgbClr val="2B2314"/>
                </a:solidFill>
                <a:latin typeface="Crimson Pro"/>
                <a:ea typeface="Crimson Pro"/>
                <a:cs typeface="Crimson Pro"/>
                <a:sym typeface="Crimson Pro"/>
              </a:defRPr>
            </a:lvl3pPr>
            <a:lvl4pPr indent="-361950" lvl="3" marL="1828800" marR="0" rtl="0" algn="l">
              <a:lnSpc>
                <a:spcPct val="115000"/>
              </a:lnSpc>
              <a:spcBef>
                <a:spcPts val="400"/>
              </a:spcBef>
              <a:spcAft>
                <a:spcPts val="0"/>
              </a:spcAft>
              <a:buClr>
                <a:srgbClr val="2B2314"/>
              </a:buClr>
              <a:buSzPts val="2100"/>
              <a:buFont typeface="Crimson Pro"/>
              <a:buChar char="–"/>
              <a:defRPr i="0" sz="2100" u="none" cap="none" strike="noStrike">
                <a:solidFill>
                  <a:srgbClr val="2B2314"/>
                </a:solidFill>
                <a:latin typeface="Crimson Pro"/>
                <a:ea typeface="Crimson Pro"/>
                <a:cs typeface="Crimson Pro"/>
                <a:sym typeface="Crimson Pro"/>
              </a:defRPr>
            </a:lvl4pPr>
            <a:lvl5pPr indent="-361950" lvl="4" marL="2286000" marR="0" rtl="0" algn="l">
              <a:lnSpc>
                <a:spcPct val="115000"/>
              </a:lnSpc>
              <a:spcBef>
                <a:spcPts val="400"/>
              </a:spcBef>
              <a:spcAft>
                <a:spcPts val="0"/>
              </a:spcAft>
              <a:buClr>
                <a:srgbClr val="2B2314"/>
              </a:buClr>
              <a:buSzPts val="2100"/>
              <a:buFont typeface="Crimson Pro"/>
              <a:buChar char="»"/>
              <a:defRPr i="0" sz="2100" u="none" cap="none" strike="noStrike">
                <a:solidFill>
                  <a:srgbClr val="2B2314"/>
                </a:solidFill>
                <a:latin typeface="Crimson Pro"/>
                <a:ea typeface="Crimson Pro"/>
                <a:cs typeface="Crimson Pro"/>
                <a:sym typeface="Crimson Pro"/>
              </a:defRPr>
            </a:lvl5pPr>
            <a:lvl6pPr indent="-361950" lvl="5" marL="2743200" marR="0" rtl="0" algn="l">
              <a:lnSpc>
                <a:spcPct val="115000"/>
              </a:lnSpc>
              <a:spcBef>
                <a:spcPts val="400"/>
              </a:spcBef>
              <a:spcAft>
                <a:spcPts val="0"/>
              </a:spcAft>
              <a:buClr>
                <a:srgbClr val="2B2314"/>
              </a:buClr>
              <a:buSzPts val="2100"/>
              <a:buFont typeface="Crimson Pro"/>
              <a:buChar char="•"/>
              <a:defRPr i="0" sz="2100" u="none" cap="none" strike="noStrike">
                <a:solidFill>
                  <a:srgbClr val="2B2314"/>
                </a:solidFill>
                <a:latin typeface="Crimson Pro"/>
                <a:ea typeface="Crimson Pro"/>
                <a:cs typeface="Crimson Pro"/>
                <a:sym typeface="Crimson Pro"/>
              </a:defRPr>
            </a:lvl6pPr>
            <a:lvl7pPr indent="-361950" lvl="6" marL="3200400" marR="0" rtl="0" algn="l">
              <a:lnSpc>
                <a:spcPct val="115000"/>
              </a:lnSpc>
              <a:spcBef>
                <a:spcPts val="400"/>
              </a:spcBef>
              <a:spcAft>
                <a:spcPts val="0"/>
              </a:spcAft>
              <a:buClr>
                <a:srgbClr val="2B2314"/>
              </a:buClr>
              <a:buSzPts val="2100"/>
              <a:buFont typeface="Crimson Pro"/>
              <a:buChar char="•"/>
              <a:defRPr i="0" sz="2100" u="none" cap="none" strike="noStrike">
                <a:solidFill>
                  <a:srgbClr val="2B2314"/>
                </a:solidFill>
                <a:latin typeface="Crimson Pro"/>
                <a:ea typeface="Crimson Pro"/>
                <a:cs typeface="Crimson Pro"/>
                <a:sym typeface="Crimson Pro"/>
              </a:defRPr>
            </a:lvl7pPr>
            <a:lvl8pPr indent="-361950" lvl="7" marL="3657600" marR="0" rtl="0" algn="l">
              <a:lnSpc>
                <a:spcPct val="115000"/>
              </a:lnSpc>
              <a:spcBef>
                <a:spcPts val="400"/>
              </a:spcBef>
              <a:spcAft>
                <a:spcPts val="0"/>
              </a:spcAft>
              <a:buClr>
                <a:srgbClr val="2B2314"/>
              </a:buClr>
              <a:buSzPts val="2100"/>
              <a:buFont typeface="Crimson Pro"/>
              <a:buChar char="•"/>
              <a:defRPr i="0" sz="2100" u="none" cap="none" strike="noStrike">
                <a:solidFill>
                  <a:srgbClr val="2B2314"/>
                </a:solidFill>
                <a:latin typeface="Crimson Pro"/>
                <a:ea typeface="Crimson Pro"/>
                <a:cs typeface="Crimson Pro"/>
                <a:sym typeface="Crimson Pro"/>
              </a:defRPr>
            </a:lvl8pPr>
            <a:lvl9pPr indent="-361950" lvl="8" marL="4114800" marR="0" rtl="0" algn="l">
              <a:lnSpc>
                <a:spcPct val="115000"/>
              </a:lnSpc>
              <a:spcBef>
                <a:spcPts val="400"/>
              </a:spcBef>
              <a:spcAft>
                <a:spcPts val="0"/>
              </a:spcAft>
              <a:buClr>
                <a:srgbClr val="2B2314"/>
              </a:buClr>
              <a:buSzPts val="2100"/>
              <a:buFont typeface="Crimson Pro"/>
              <a:buChar char="•"/>
              <a:defRPr i="0" sz="2100" u="none" cap="none" strike="noStrike">
                <a:solidFill>
                  <a:srgbClr val="2B2314"/>
                </a:solidFill>
                <a:latin typeface="Crimson Pro"/>
                <a:ea typeface="Crimson Pro"/>
                <a:cs typeface="Crimson Pro"/>
                <a:sym typeface="Crimson Pro"/>
              </a:defRPr>
            </a:lvl9pPr>
          </a:lstStyle>
          <a:p/>
        </p:txBody>
      </p:sp>
      <p:sp>
        <p:nvSpPr>
          <p:cNvPr id="9" name="Google Shape;9;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 name="Google Shape;11;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19.png"/><Relationship Id="rId5" Type="http://schemas.openxmlformats.org/officeDocument/2006/relationships/image" Target="../media/image13.png"/><Relationship Id="rId6" Type="http://schemas.openxmlformats.org/officeDocument/2006/relationships/image" Target="../media/image2.png"/><Relationship Id="rId7" Type="http://schemas.openxmlformats.org/officeDocument/2006/relationships/image" Target="../media/image6.png"/><Relationship Id="rId8"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image" Target="../media/image14.png"/><Relationship Id="rId6"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30.png"/><Relationship Id="rId5" Type="http://schemas.openxmlformats.org/officeDocument/2006/relationships/image" Target="../media/image29.png"/><Relationship Id="rId6" Type="http://schemas.openxmlformats.org/officeDocument/2006/relationships/image" Target="../media/image32.png"/><Relationship Id="rId7"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9.png"/><Relationship Id="rId9" Type="http://schemas.openxmlformats.org/officeDocument/2006/relationships/image" Target="../media/image5.png"/><Relationship Id="rId5" Type="http://schemas.openxmlformats.org/officeDocument/2006/relationships/image" Target="../media/image13.png"/><Relationship Id="rId6" Type="http://schemas.openxmlformats.org/officeDocument/2006/relationships/image" Target="../media/image38.png"/><Relationship Id="rId7" Type="http://schemas.openxmlformats.org/officeDocument/2006/relationships/image" Target="../media/image35.png"/><Relationship Id="rId8"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8.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BFF"/>
        </a:solidFill>
      </p:bgPr>
    </p:bg>
    <p:spTree>
      <p:nvGrpSpPr>
        <p:cNvPr id="159" name="Shape 159"/>
        <p:cNvGrpSpPr/>
        <p:nvPr/>
      </p:nvGrpSpPr>
      <p:grpSpPr>
        <a:xfrm>
          <a:off x="0" y="0"/>
          <a:ext cx="0" cy="0"/>
          <a:chOff x="0" y="0"/>
          <a:chExt cx="0" cy="0"/>
        </a:xfrm>
      </p:grpSpPr>
      <p:grpSp>
        <p:nvGrpSpPr>
          <p:cNvPr id="160" name="Google Shape;160;p17"/>
          <p:cNvGrpSpPr/>
          <p:nvPr/>
        </p:nvGrpSpPr>
        <p:grpSpPr>
          <a:xfrm>
            <a:off x="9736995" y="5291438"/>
            <a:ext cx="10474163" cy="7601191"/>
            <a:chOff x="0" y="0"/>
            <a:chExt cx="13965550" cy="10134922"/>
          </a:xfrm>
        </p:grpSpPr>
        <p:sp>
          <p:nvSpPr>
            <p:cNvPr id="161" name="Google Shape;161;p17"/>
            <p:cNvSpPr/>
            <p:nvPr/>
          </p:nvSpPr>
          <p:spPr>
            <a:xfrm>
              <a:off x="6677399" y="0"/>
              <a:ext cx="7288151" cy="7288151"/>
            </a:xfrm>
            <a:custGeom>
              <a:rect b="b" l="l" r="r" t="t"/>
              <a:pathLst>
                <a:path extrusionOk="0" h="7288151" w="7288151">
                  <a:moveTo>
                    <a:pt x="0" y="0"/>
                  </a:moveTo>
                  <a:lnTo>
                    <a:pt x="7288151" y="0"/>
                  </a:lnTo>
                  <a:lnTo>
                    <a:pt x="7288151" y="7288151"/>
                  </a:lnTo>
                  <a:lnTo>
                    <a:pt x="0" y="7288151"/>
                  </a:lnTo>
                  <a:lnTo>
                    <a:pt x="0" y="0"/>
                  </a:lnTo>
                  <a:close/>
                </a:path>
              </a:pathLst>
            </a:custGeom>
            <a:blipFill rotWithShape="1">
              <a:blip r:embed="rId3">
                <a:alphaModFix amt="80000"/>
              </a:blip>
              <a:stretch>
                <a:fillRect b="0" l="0" r="0" t="0"/>
              </a:stretch>
            </a:blipFill>
            <a:ln>
              <a:noFill/>
            </a:ln>
          </p:spPr>
        </p:sp>
        <p:sp>
          <p:nvSpPr>
            <p:cNvPr id="162" name="Google Shape;162;p17"/>
            <p:cNvSpPr/>
            <p:nvPr/>
          </p:nvSpPr>
          <p:spPr>
            <a:xfrm rot="-670858">
              <a:off x="4604715" y="3214909"/>
              <a:ext cx="6235149" cy="6235149"/>
            </a:xfrm>
            <a:custGeom>
              <a:rect b="b" l="l" r="r" t="t"/>
              <a:pathLst>
                <a:path extrusionOk="0" h="6235149" w="6235149">
                  <a:moveTo>
                    <a:pt x="0" y="0"/>
                  </a:moveTo>
                  <a:lnTo>
                    <a:pt x="6235149" y="0"/>
                  </a:lnTo>
                  <a:lnTo>
                    <a:pt x="6235149" y="6235149"/>
                  </a:lnTo>
                  <a:lnTo>
                    <a:pt x="0" y="6235149"/>
                  </a:lnTo>
                  <a:lnTo>
                    <a:pt x="0" y="0"/>
                  </a:lnTo>
                  <a:close/>
                </a:path>
              </a:pathLst>
            </a:custGeom>
            <a:blipFill rotWithShape="1">
              <a:blip r:embed="rId4">
                <a:alphaModFix amt="80000"/>
              </a:blip>
              <a:stretch>
                <a:fillRect b="0" l="0" r="0" t="0"/>
              </a:stretch>
            </a:blipFill>
            <a:ln>
              <a:noFill/>
            </a:ln>
          </p:spPr>
        </p:sp>
        <p:sp>
          <p:nvSpPr>
            <p:cNvPr id="163" name="Google Shape;163;p17"/>
            <p:cNvSpPr/>
            <p:nvPr/>
          </p:nvSpPr>
          <p:spPr>
            <a:xfrm flipH="1" rot="-2999622">
              <a:off x="1178023" y="3194219"/>
              <a:ext cx="5762680" cy="5762680"/>
            </a:xfrm>
            <a:custGeom>
              <a:rect b="b" l="l" r="r" t="t"/>
              <a:pathLst>
                <a:path extrusionOk="0" h="5762680" w="5762680">
                  <a:moveTo>
                    <a:pt x="5762680" y="0"/>
                  </a:moveTo>
                  <a:lnTo>
                    <a:pt x="0" y="0"/>
                  </a:lnTo>
                  <a:lnTo>
                    <a:pt x="0" y="5762680"/>
                  </a:lnTo>
                  <a:lnTo>
                    <a:pt x="5762680" y="5762680"/>
                  </a:lnTo>
                  <a:lnTo>
                    <a:pt x="5762680" y="0"/>
                  </a:lnTo>
                  <a:close/>
                </a:path>
              </a:pathLst>
            </a:custGeom>
            <a:blipFill rotWithShape="1">
              <a:blip r:embed="rId5">
                <a:alphaModFix amt="80000"/>
              </a:blip>
              <a:stretch>
                <a:fillRect b="0" l="0" r="0" t="0"/>
              </a:stretch>
            </a:blipFill>
            <a:ln>
              <a:noFill/>
            </a:ln>
          </p:spPr>
        </p:sp>
      </p:grpSp>
      <p:grpSp>
        <p:nvGrpSpPr>
          <p:cNvPr id="164" name="Google Shape;164;p17"/>
          <p:cNvGrpSpPr/>
          <p:nvPr/>
        </p:nvGrpSpPr>
        <p:grpSpPr>
          <a:xfrm>
            <a:off x="-1570118" y="5012195"/>
            <a:ext cx="9939343" cy="8159678"/>
            <a:chOff x="0" y="0"/>
            <a:chExt cx="13252457" cy="10879571"/>
          </a:xfrm>
        </p:grpSpPr>
        <p:sp>
          <p:nvSpPr>
            <p:cNvPr id="165" name="Google Shape;165;p17"/>
            <p:cNvSpPr/>
            <p:nvPr/>
          </p:nvSpPr>
          <p:spPr>
            <a:xfrm flipH="1">
              <a:off x="0" y="0"/>
              <a:ext cx="7288151" cy="7288151"/>
            </a:xfrm>
            <a:custGeom>
              <a:rect b="b" l="l" r="r" t="t"/>
              <a:pathLst>
                <a:path extrusionOk="0" h="7288151" w="7288151">
                  <a:moveTo>
                    <a:pt x="7288151" y="0"/>
                  </a:moveTo>
                  <a:lnTo>
                    <a:pt x="0" y="0"/>
                  </a:lnTo>
                  <a:lnTo>
                    <a:pt x="0" y="7288151"/>
                  </a:lnTo>
                  <a:lnTo>
                    <a:pt x="7288151" y="7288151"/>
                  </a:lnTo>
                  <a:lnTo>
                    <a:pt x="7288151" y="0"/>
                  </a:lnTo>
                  <a:close/>
                </a:path>
              </a:pathLst>
            </a:custGeom>
            <a:blipFill rotWithShape="1">
              <a:blip r:embed="rId3">
                <a:alphaModFix amt="80000"/>
              </a:blip>
              <a:stretch>
                <a:fillRect b="0" l="0" r="0" t="0"/>
              </a:stretch>
            </a:blipFill>
            <a:ln>
              <a:noFill/>
            </a:ln>
          </p:spPr>
        </p:sp>
        <p:sp>
          <p:nvSpPr>
            <p:cNvPr id="166" name="Google Shape;166;p17"/>
            <p:cNvSpPr/>
            <p:nvPr/>
          </p:nvSpPr>
          <p:spPr>
            <a:xfrm flipH="1" rot="-670858">
              <a:off x="2397126" y="3687166"/>
              <a:ext cx="6235149" cy="6235149"/>
            </a:xfrm>
            <a:custGeom>
              <a:rect b="b" l="l" r="r" t="t"/>
              <a:pathLst>
                <a:path extrusionOk="0" h="6235149" w="6235149">
                  <a:moveTo>
                    <a:pt x="6235149" y="0"/>
                  </a:moveTo>
                  <a:lnTo>
                    <a:pt x="0" y="0"/>
                  </a:lnTo>
                  <a:lnTo>
                    <a:pt x="0" y="6235149"/>
                  </a:lnTo>
                  <a:lnTo>
                    <a:pt x="6235149" y="6235149"/>
                  </a:lnTo>
                  <a:lnTo>
                    <a:pt x="6235149" y="0"/>
                  </a:lnTo>
                  <a:close/>
                </a:path>
              </a:pathLst>
            </a:custGeom>
            <a:blipFill rotWithShape="1">
              <a:blip r:embed="rId4">
                <a:alphaModFix amt="80000"/>
              </a:blip>
              <a:stretch>
                <a:fillRect b="0" l="0" r="0" t="0"/>
              </a:stretch>
            </a:blipFill>
            <a:ln>
              <a:noFill/>
            </a:ln>
          </p:spPr>
        </p:sp>
        <p:sp>
          <p:nvSpPr>
            <p:cNvPr id="167" name="Google Shape;167;p17"/>
            <p:cNvSpPr/>
            <p:nvPr/>
          </p:nvSpPr>
          <p:spPr>
            <a:xfrm rot="2700000">
              <a:off x="6296287" y="3923401"/>
              <a:ext cx="5762680" cy="5762680"/>
            </a:xfrm>
            <a:custGeom>
              <a:rect b="b" l="l" r="r" t="t"/>
              <a:pathLst>
                <a:path extrusionOk="0" h="5762680" w="5762680">
                  <a:moveTo>
                    <a:pt x="0" y="0"/>
                  </a:moveTo>
                  <a:lnTo>
                    <a:pt x="5762679" y="0"/>
                  </a:lnTo>
                  <a:lnTo>
                    <a:pt x="5762679" y="5762680"/>
                  </a:lnTo>
                  <a:lnTo>
                    <a:pt x="0" y="5762680"/>
                  </a:lnTo>
                  <a:lnTo>
                    <a:pt x="0" y="0"/>
                  </a:lnTo>
                  <a:close/>
                </a:path>
              </a:pathLst>
            </a:custGeom>
            <a:blipFill rotWithShape="1">
              <a:blip r:embed="rId5">
                <a:alphaModFix amt="80000"/>
              </a:blip>
              <a:stretch>
                <a:fillRect b="0" l="0" r="0" t="0"/>
              </a:stretch>
            </a:blipFill>
            <a:ln>
              <a:noFill/>
            </a:ln>
          </p:spPr>
        </p:sp>
      </p:grpSp>
      <p:pic>
        <p:nvPicPr>
          <p:cNvPr id="168" name="Google Shape;168;p17"/>
          <p:cNvPicPr preferRelativeResize="0"/>
          <p:nvPr/>
        </p:nvPicPr>
        <p:blipFill>
          <a:blip r:embed="rId6">
            <a:alphaModFix/>
          </a:blip>
          <a:stretch>
            <a:fillRect/>
          </a:stretch>
        </p:blipFill>
        <p:spPr>
          <a:xfrm>
            <a:off x="1742925" y="856311"/>
            <a:ext cx="14802202" cy="8311789"/>
          </a:xfrm>
          <a:prstGeom prst="rect">
            <a:avLst/>
          </a:prstGeom>
          <a:noFill/>
          <a:ln>
            <a:noFill/>
          </a:ln>
        </p:spPr>
      </p:pic>
      <p:sp>
        <p:nvSpPr>
          <p:cNvPr id="169" name="Google Shape;169;p17"/>
          <p:cNvSpPr/>
          <p:nvPr/>
        </p:nvSpPr>
        <p:spPr>
          <a:xfrm>
            <a:off x="6544799" y="8240881"/>
            <a:ext cx="4930992" cy="4930992"/>
          </a:xfrm>
          <a:custGeom>
            <a:rect b="b" l="l" r="r" t="t"/>
            <a:pathLst>
              <a:path extrusionOk="0" h="4930992" w="4930992">
                <a:moveTo>
                  <a:pt x="0" y="0"/>
                </a:moveTo>
                <a:lnTo>
                  <a:pt x="4930992" y="0"/>
                </a:lnTo>
                <a:lnTo>
                  <a:pt x="4930992" y="4930992"/>
                </a:lnTo>
                <a:lnTo>
                  <a:pt x="0" y="4930992"/>
                </a:lnTo>
                <a:lnTo>
                  <a:pt x="0" y="0"/>
                </a:lnTo>
                <a:close/>
              </a:path>
            </a:pathLst>
          </a:custGeom>
          <a:blipFill rotWithShape="1">
            <a:blip r:embed="rId4">
              <a:alphaModFix amt="80000"/>
            </a:blip>
            <a:stretch>
              <a:fillRect b="0" l="0" r="0" t="0"/>
            </a:stretch>
          </a:blipFill>
          <a:ln>
            <a:noFill/>
          </a:ln>
        </p:spPr>
      </p:sp>
      <p:sp>
        <p:nvSpPr>
          <p:cNvPr id="170" name="Google Shape;170;p17"/>
          <p:cNvSpPr/>
          <p:nvPr/>
        </p:nvSpPr>
        <p:spPr>
          <a:xfrm>
            <a:off x="7827733" y="462215"/>
            <a:ext cx="2365123" cy="2365123"/>
          </a:xfrm>
          <a:custGeom>
            <a:rect b="b" l="l" r="r" t="t"/>
            <a:pathLst>
              <a:path extrusionOk="0" h="2365123" w="2365123">
                <a:moveTo>
                  <a:pt x="0" y="0"/>
                </a:moveTo>
                <a:lnTo>
                  <a:pt x="2365123" y="0"/>
                </a:lnTo>
                <a:lnTo>
                  <a:pt x="2365123" y="2365123"/>
                </a:lnTo>
                <a:lnTo>
                  <a:pt x="0" y="2365123"/>
                </a:lnTo>
                <a:lnTo>
                  <a:pt x="0" y="0"/>
                </a:lnTo>
                <a:close/>
              </a:path>
            </a:pathLst>
          </a:custGeom>
          <a:blipFill rotWithShape="1">
            <a:blip r:embed="rId7">
              <a:alphaModFix/>
            </a:blip>
            <a:stretch>
              <a:fillRect b="0" l="0" r="0" t="0"/>
            </a:stretch>
          </a:blipFill>
          <a:ln>
            <a:noFill/>
          </a:ln>
        </p:spPr>
      </p:sp>
      <p:sp>
        <p:nvSpPr>
          <p:cNvPr id="171" name="Google Shape;171;p17"/>
          <p:cNvSpPr txBox="1"/>
          <p:nvPr/>
        </p:nvSpPr>
        <p:spPr>
          <a:xfrm>
            <a:off x="2998535" y="3688493"/>
            <a:ext cx="126441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F86D9A"/>
                </a:solidFill>
                <a:latin typeface="Cinzel Decorative"/>
                <a:ea typeface="Cinzel Decorative"/>
                <a:cs typeface="Cinzel Decorative"/>
                <a:sym typeface="Cinzel Decorative"/>
              </a:rPr>
              <a:t>Coquette Aesthetic </a:t>
            </a:r>
            <a:endParaRPr/>
          </a:p>
        </p:txBody>
      </p:sp>
      <p:sp>
        <p:nvSpPr>
          <p:cNvPr id="172" name="Google Shape;172;p17"/>
          <p:cNvSpPr txBox="1"/>
          <p:nvPr/>
        </p:nvSpPr>
        <p:spPr>
          <a:xfrm>
            <a:off x="3533258" y="5164828"/>
            <a:ext cx="11574523" cy="83058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0" i="0" lang="en-US" sz="4800" u="none" cap="none" strike="noStrike">
                <a:solidFill>
                  <a:srgbClr val="2B2314"/>
                </a:solidFill>
                <a:latin typeface="Cinzel Decorative"/>
                <a:ea typeface="Cinzel Decorative"/>
                <a:cs typeface="Cinzel Decorative"/>
                <a:sym typeface="Cinzel Decorative"/>
              </a:rPr>
              <a:t>Journal Background</a:t>
            </a:r>
            <a:endParaRPr/>
          </a:p>
        </p:txBody>
      </p:sp>
      <p:sp>
        <p:nvSpPr>
          <p:cNvPr id="173" name="Google Shape;173;p17"/>
          <p:cNvSpPr txBox="1"/>
          <p:nvPr/>
        </p:nvSpPr>
        <p:spPr>
          <a:xfrm>
            <a:off x="5024565" y="6505005"/>
            <a:ext cx="82389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2B2314"/>
                </a:solidFill>
                <a:latin typeface="Crimson Pro"/>
                <a:ea typeface="Crimson Pro"/>
                <a:cs typeface="Crimson Pro"/>
                <a:sym typeface="Crimson Pro"/>
              </a:rPr>
              <a:t>Lorem ipsum dolor sit amet, consectetur adipiscing elit, sed do eiusmod tempor incididunt ut labore et dolore magna aliqua. </a:t>
            </a:r>
            <a:endParaRPr/>
          </a:p>
        </p:txBody>
      </p:sp>
      <p:sp>
        <p:nvSpPr>
          <p:cNvPr id="174" name="Google Shape;174;p17"/>
          <p:cNvSpPr/>
          <p:nvPr/>
        </p:nvSpPr>
        <p:spPr>
          <a:xfrm>
            <a:off x="-5" y="-13525"/>
            <a:ext cx="3301558" cy="3289552"/>
          </a:xfrm>
          <a:custGeom>
            <a:rect b="b" l="l" r="r" t="t"/>
            <a:pathLst>
              <a:path extrusionOk="0" h="3289552" w="3301558">
                <a:moveTo>
                  <a:pt x="0" y="0"/>
                </a:moveTo>
                <a:lnTo>
                  <a:pt x="3301558" y="0"/>
                </a:lnTo>
                <a:lnTo>
                  <a:pt x="3301558" y="3289552"/>
                </a:lnTo>
                <a:lnTo>
                  <a:pt x="0" y="3289552"/>
                </a:lnTo>
                <a:lnTo>
                  <a:pt x="0" y="0"/>
                </a:lnTo>
                <a:close/>
              </a:path>
            </a:pathLst>
          </a:custGeom>
          <a:blipFill rotWithShape="1">
            <a:blip r:embed="rId8">
              <a:alphaModFix/>
            </a:blip>
            <a:stretch>
              <a:fillRect b="0" l="0" r="0" t="0"/>
            </a:stretch>
          </a:blipFill>
          <a:ln>
            <a:noFill/>
          </a:ln>
        </p:spPr>
      </p:sp>
      <p:sp>
        <p:nvSpPr>
          <p:cNvPr id="175" name="Google Shape;175;p17"/>
          <p:cNvSpPr/>
          <p:nvPr/>
        </p:nvSpPr>
        <p:spPr>
          <a:xfrm flipH="1">
            <a:off x="14986442" y="0"/>
            <a:ext cx="3301558" cy="3289552"/>
          </a:xfrm>
          <a:custGeom>
            <a:rect b="b" l="l" r="r" t="t"/>
            <a:pathLst>
              <a:path extrusionOk="0" h="3289552" w="3301558">
                <a:moveTo>
                  <a:pt x="3301558" y="0"/>
                </a:moveTo>
                <a:lnTo>
                  <a:pt x="0" y="0"/>
                </a:lnTo>
                <a:lnTo>
                  <a:pt x="0" y="3289552"/>
                </a:lnTo>
                <a:lnTo>
                  <a:pt x="3301558" y="3289552"/>
                </a:lnTo>
                <a:lnTo>
                  <a:pt x="3301558" y="0"/>
                </a:lnTo>
                <a:close/>
              </a:path>
            </a:pathLst>
          </a:custGeom>
          <a:blipFill rotWithShape="1">
            <a:blip r:embed="rId8">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BFF"/>
        </a:solidFill>
      </p:bgPr>
    </p:bg>
    <p:spTree>
      <p:nvGrpSpPr>
        <p:cNvPr id="399" name="Shape 399"/>
        <p:cNvGrpSpPr/>
        <p:nvPr/>
      </p:nvGrpSpPr>
      <p:grpSpPr>
        <a:xfrm>
          <a:off x="0" y="0"/>
          <a:ext cx="0" cy="0"/>
          <a:chOff x="0" y="0"/>
          <a:chExt cx="0" cy="0"/>
        </a:xfrm>
      </p:grpSpPr>
      <p:sp>
        <p:nvSpPr>
          <p:cNvPr id="400" name="Google Shape;400;p26"/>
          <p:cNvSpPr/>
          <p:nvPr/>
        </p:nvSpPr>
        <p:spPr>
          <a:xfrm>
            <a:off x="1395990" y="2898425"/>
            <a:ext cx="4688836" cy="2635126"/>
          </a:xfrm>
          <a:custGeom>
            <a:rect b="b" l="l" r="r" t="t"/>
            <a:pathLst>
              <a:path extrusionOk="0" h="3568700" w="6350000">
                <a:moveTo>
                  <a:pt x="6270625" y="342900"/>
                </a:moveTo>
                <a:cubicBezTo>
                  <a:pt x="6255893" y="204470"/>
                  <a:pt x="6145530" y="94107"/>
                  <a:pt x="6007100" y="79375"/>
                </a:cubicBezTo>
                <a:lnTo>
                  <a:pt x="6007100" y="0"/>
                </a:lnTo>
                <a:lnTo>
                  <a:pt x="342900" y="0"/>
                </a:lnTo>
                <a:lnTo>
                  <a:pt x="342900" y="79375"/>
                </a:lnTo>
                <a:cubicBezTo>
                  <a:pt x="204470" y="94107"/>
                  <a:pt x="94107" y="204470"/>
                  <a:pt x="79375" y="342900"/>
                </a:cubicBezTo>
                <a:lnTo>
                  <a:pt x="0" y="342900"/>
                </a:lnTo>
                <a:lnTo>
                  <a:pt x="0" y="3225800"/>
                </a:lnTo>
                <a:lnTo>
                  <a:pt x="79375" y="3225800"/>
                </a:lnTo>
                <a:cubicBezTo>
                  <a:pt x="94107" y="3364230"/>
                  <a:pt x="204470" y="3474593"/>
                  <a:pt x="342900" y="3489325"/>
                </a:cubicBezTo>
                <a:lnTo>
                  <a:pt x="342900" y="3568700"/>
                </a:lnTo>
                <a:lnTo>
                  <a:pt x="6007100" y="3568700"/>
                </a:lnTo>
                <a:lnTo>
                  <a:pt x="6007100" y="3489325"/>
                </a:lnTo>
                <a:cubicBezTo>
                  <a:pt x="6145530" y="3474593"/>
                  <a:pt x="6255893" y="3364230"/>
                  <a:pt x="6270625" y="3225800"/>
                </a:cubicBezTo>
                <a:lnTo>
                  <a:pt x="6350000" y="3225800"/>
                </a:lnTo>
                <a:lnTo>
                  <a:pt x="6350000" y="342900"/>
                </a:lnTo>
                <a:lnTo>
                  <a:pt x="6270625" y="342900"/>
                </a:lnTo>
                <a:close/>
                <a:moveTo>
                  <a:pt x="6286500" y="3162300"/>
                </a:moveTo>
                <a:lnTo>
                  <a:pt x="6208903" y="3162300"/>
                </a:lnTo>
                <a:lnTo>
                  <a:pt x="6208903" y="3194050"/>
                </a:lnTo>
                <a:cubicBezTo>
                  <a:pt x="6208903" y="3322828"/>
                  <a:pt x="6104128" y="3427603"/>
                  <a:pt x="5975350" y="3427603"/>
                </a:cubicBezTo>
                <a:lnTo>
                  <a:pt x="5943600" y="3427603"/>
                </a:lnTo>
                <a:lnTo>
                  <a:pt x="5943600" y="3505200"/>
                </a:lnTo>
                <a:lnTo>
                  <a:pt x="406400" y="3505200"/>
                </a:lnTo>
                <a:lnTo>
                  <a:pt x="406400" y="3427603"/>
                </a:lnTo>
                <a:lnTo>
                  <a:pt x="374650" y="3427603"/>
                </a:lnTo>
                <a:cubicBezTo>
                  <a:pt x="245872" y="3427603"/>
                  <a:pt x="141097" y="3322828"/>
                  <a:pt x="141097" y="3194050"/>
                </a:cubicBezTo>
                <a:lnTo>
                  <a:pt x="141097" y="3162300"/>
                </a:lnTo>
                <a:lnTo>
                  <a:pt x="63500" y="3162300"/>
                </a:lnTo>
                <a:lnTo>
                  <a:pt x="63500" y="406400"/>
                </a:lnTo>
                <a:lnTo>
                  <a:pt x="141097" y="406400"/>
                </a:lnTo>
                <a:lnTo>
                  <a:pt x="141097" y="374650"/>
                </a:lnTo>
                <a:cubicBezTo>
                  <a:pt x="141097" y="245872"/>
                  <a:pt x="245872" y="141097"/>
                  <a:pt x="374650" y="141097"/>
                </a:cubicBezTo>
                <a:lnTo>
                  <a:pt x="406400" y="141097"/>
                </a:lnTo>
                <a:lnTo>
                  <a:pt x="406400" y="63500"/>
                </a:lnTo>
                <a:lnTo>
                  <a:pt x="5943600" y="63500"/>
                </a:lnTo>
                <a:lnTo>
                  <a:pt x="5943600" y="141097"/>
                </a:lnTo>
                <a:lnTo>
                  <a:pt x="5975350" y="141097"/>
                </a:lnTo>
                <a:cubicBezTo>
                  <a:pt x="6104128" y="141097"/>
                  <a:pt x="6208903" y="245872"/>
                  <a:pt x="6208903" y="374650"/>
                </a:cubicBezTo>
                <a:lnTo>
                  <a:pt x="6208903" y="406400"/>
                </a:lnTo>
                <a:lnTo>
                  <a:pt x="6286500" y="406400"/>
                </a:lnTo>
                <a:lnTo>
                  <a:pt x="6286500" y="3162300"/>
                </a:lnTo>
                <a:close/>
                <a:moveTo>
                  <a:pt x="6062853" y="411480"/>
                </a:moveTo>
                <a:cubicBezTo>
                  <a:pt x="6062853" y="343027"/>
                  <a:pt x="6007100" y="287274"/>
                  <a:pt x="5938647" y="287274"/>
                </a:cubicBezTo>
                <a:lnTo>
                  <a:pt x="5797677" y="287274"/>
                </a:lnTo>
                <a:lnTo>
                  <a:pt x="5797677" y="209677"/>
                </a:lnTo>
                <a:lnTo>
                  <a:pt x="550926" y="209677"/>
                </a:lnTo>
                <a:lnTo>
                  <a:pt x="549656" y="287274"/>
                </a:lnTo>
                <a:lnTo>
                  <a:pt x="411480" y="287274"/>
                </a:lnTo>
                <a:cubicBezTo>
                  <a:pt x="343027" y="287274"/>
                  <a:pt x="287274" y="343027"/>
                  <a:pt x="287274" y="411480"/>
                </a:cubicBezTo>
                <a:lnTo>
                  <a:pt x="287274" y="552450"/>
                </a:lnTo>
                <a:lnTo>
                  <a:pt x="209550" y="552450"/>
                </a:lnTo>
                <a:lnTo>
                  <a:pt x="209550" y="3016250"/>
                </a:lnTo>
                <a:lnTo>
                  <a:pt x="287147" y="3016250"/>
                </a:lnTo>
                <a:lnTo>
                  <a:pt x="287147" y="3157220"/>
                </a:lnTo>
                <a:cubicBezTo>
                  <a:pt x="287147" y="3225673"/>
                  <a:pt x="342900" y="3281426"/>
                  <a:pt x="411353" y="3281426"/>
                </a:cubicBezTo>
                <a:lnTo>
                  <a:pt x="552323" y="3281426"/>
                </a:lnTo>
                <a:lnTo>
                  <a:pt x="552323" y="3359023"/>
                </a:lnTo>
                <a:lnTo>
                  <a:pt x="5797423" y="3359023"/>
                </a:lnTo>
                <a:lnTo>
                  <a:pt x="5797423" y="3281426"/>
                </a:lnTo>
                <a:lnTo>
                  <a:pt x="5938393" y="3281426"/>
                </a:lnTo>
                <a:cubicBezTo>
                  <a:pt x="6006846" y="3281426"/>
                  <a:pt x="6062599" y="3225673"/>
                  <a:pt x="6062599" y="3157220"/>
                </a:cubicBezTo>
                <a:lnTo>
                  <a:pt x="6062599" y="3016250"/>
                </a:lnTo>
                <a:lnTo>
                  <a:pt x="6140196" y="3016250"/>
                </a:lnTo>
                <a:lnTo>
                  <a:pt x="6140196" y="552450"/>
                </a:lnTo>
                <a:lnTo>
                  <a:pt x="6062599" y="552450"/>
                </a:lnTo>
                <a:lnTo>
                  <a:pt x="6062599" y="411480"/>
                </a:lnTo>
                <a:close/>
                <a:moveTo>
                  <a:pt x="6115050" y="577850"/>
                </a:moveTo>
                <a:lnTo>
                  <a:pt x="6115050" y="2990850"/>
                </a:lnTo>
                <a:lnTo>
                  <a:pt x="6037453" y="2990850"/>
                </a:lnTo>
                <a:lnTo>
                  <a:pt x="6037453" y="3157220"/>
                </a:lnTo>
                <a:cubicBezTo>
                  <a:pt x="6037453" y="3211703"/>
                  <a:pt x="5993130" y="3256026"/>
                  <a:pt x="5938647" y="3256026"/>
                </a:cubicBezTo>
                <a:lnTo>
                  <a:pt x="5772277" y="3256026"/>
                </a:lnTo>
                <a:lnTo>
                  <a:pt x="5772277" y="3333623"/>
                </a:lnTo>
                <a:lnTo>
                  <a:pt x="577977" y="3333623"/>
                </a:lnTo>
                <a:lnTo>
                  <a:pt x="577977" y="3256026"/>
                </a:lnTo>
                <a:lnTo>
                  <a:pt x="411480" y="3256026"/>
                </a:lnTo>
                <a:cubicBezTo>
                  <a:pt x="356997" y="3256026"/>
                  <a:pt x="312674" y="3211703"/>
                  <a:pt x="312674" y="3157220"/>
                </a:cubicBezTo>
                <a:lnTo>
                  <a:pt x="312674" y="2990850"/>
                </a:lnTo>
                <a:lnTo>
                  <a:pt x="234950" y="2990850"/>
                </a:lnTo>
                <a:lnTo>
                  <a:pt x="234950" y="577850"/>
                </a:lnTo>
                <a:lnTo>
                  <a:pt x="312547" y="577850"/>
                </a:lnTo>
                <a:lnTo>
                  <a:pt x="312547" y="411480"/>
                </a:lnTo>
                <a:cubicBezTo>
                  <a:pt x="312547" y="356997"/>
                  <a:pt x="356870" y="312674"/>
                  <a:pt x="411353" y="312674"/>
                </a:cubicBezTo>
                <a:lnTo>
                  <a:pt x="574548" y="312674"/>
                </a:lnTo>
                <a:lnTo>
                  <a:pt x="575818" y="235077"/>
                </a:lnTo>
                <a:lnTo>
                  <a:pt x="5772150" y="235077"/>
                </a:lnTo>
                <a:lnTo>
                  <a:pt x="5772150" y="312674"/>
                </a:lnTo>
                <a:lnTo>
                  <a:pt x="5938520" y="312674"/>
                </a:lnTo>
                <a:cubicBezTo>
                  <a:pt x="5993003" y="312674"/>
                  <a:pt x="6037326" y="356997"/>
                  <a:pt x="6037326" y="411480"/>
                </a:cubicBezTo>
                <a:lnTo>
                  <a:pt x="6037326" y="577850"/>
                </a:lnTo>
                <a:lnTo>
                  <a:pt x="6115050" y="577850"/>
                </a:lnTo>
                <a:close/>
              </a:path>
            </a:pathLst>
          </a:custGeom>
          <a:solidFill>
            <a:srgbClr val="B4A0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6"/>
          <p:cNvSpPr txBox="1"/>
          <p:nvPr/>
        </p:nvSpPr>
        <p:spPr>
          <a:xfrm>
            <a:off x="5053121" y="1235087"/>
            <a:ext cx="8243839" cy="109474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399" u="none" cap="none" strike="noStrike">
                <a:solidFill>
                  <a:srgbClr val="F86D9A"/>
                </a:solidFill>
                <a:latin typeface="Cinzel Decorative"/>
                <a:ea typeface="Cinzel Decorative"/>
                <a:cs typeface="Cinzel Decorative"/>
                <a:sym typeface="Cinzel Decorative"/>
              </a:rPr>
              <a:t>key points</a:t>
            </a:r>
            <a:endParaRPr/>
          </a:p>
        </p:txBody>
      </p:sp>
      <p:sp>
        <p:nvSpPr>
          <p:cNvPr id="402" name="Google Shape;402;p26"/>
          <p:cNvSpPr/>
          <p:nvPr/>
        </p:nvSpPr>
        <p:spPr>
          <a:xfrm>
            <a:off x="6799963" y="2898425"/>
            <a:ext cx="4688836" cy="2635126"/>
          </a:xfrm>
          <a:custGeom>
            <a:rect b="b" l="l" r="r" t="t"/>
            <a:pathLst>
              <a:path extrusionOk="0" h="3568700" w="6350000">
                <a:moveTo>
                  <a:pt x="6270625" y="342900"/>
                </a:moveTo>
                <a:cubicBezTo>
                  <a:pt x="6255893" y="204470"/>
                  <a:pt x="6145530" y="94107"/>
                  <a:pt x="6007100" y="79375"/>
                </a:cubicBezTo>
                <a:lnTo>
                  <a:pt x="6007100" y="0"/>
                </a:lnTo>
                <a:lnTo>
                  <a:pt x="342900" y="0"/>
                </a:lnTo>
                <a:lnTo>
                  <a:pt x="342900" y="79375"/>
                </a:lnTo>
                <a:cubicBezTo>
                  <a:pt x="204470" y="94107"/>
                  <a:pt x="94107" y="204470"/>
                  <a:pt x="79375" y="342900"/>
                </a:cubicBezTo>
                <a:lnTo>
                  <a:pt x="0" y="342900"/>
                </a:lnTo>
                <a:lnTo>
                  <a:pt x="0" y="3225800"/>
                </a:lnTo>
                <a:lnTo>
                  <a:pt x="79375" y="3225800"/>
                </a:lnTo>
                <a:cubicBezTo>
                  <a:pt x="94107" y="3364230"/>
                  <a:pt x="204470" y="3474593"/>
                  <a:pt x="342900" y="3489325"/>
                </a:cubicBezTo>
                <a:lnTo>
                  <a:pt x="342900" y="3568700"/>
                </a:lnTo>
                <a:lnTo>
                  <a:pt x="6007100" y="3568700"/>
                </a:lnTo>
                <a:lnTo>
                  <a:pt x="6007100" y="3489325"/>
                </a:lnTo>
                <a:cubicBezTo>
                  <a:pt x="6145530" y="3474593"/>
                  <a:pt x="6255893" y="3364230"/>
                  <a:pt x="6270625" y="3225800"/>
                </a:cubicBezTo>
                <a:lnTo>
                  <a:pt x="6350000" y="3225800"/>
                </a:lnTo>
                <a:lnTo>
                  <a:pt x="6350000" y="342900"/>
                </a:lnTo>
                <a:lnTo>
                  <a:pt x="6270625" y="342900"/>
                </a:lnTo>
                <a:close/>
                <a:moveTo>
                  <a:pt x="6286500" y="3162300"/>
                </a:moveTo>
                <a:lnTo>
                  <a:pt x="6208903" y="3162300"/>
                </a:lnTo>
                <a:lnTo>
                  <a:pt x="6208903" y="3194050"/>
                </a:lnTo>
                <a:cubicBezTo>
                  <a:pt x="6208903" y="3322828"/>
                  <a:pt x="6104128" y="3427603"/>
                  <a:pt x="5975350" y="3427603"/>
                </a:cubicBezTo>
                <a:lnTo>
                  <a:pt x="5943600" y="3427603"/>
                </a:lnTo>
                <a:lnTo>
                  <a:pt x="5943600" y="3505200"/>
                </a:lnTo>
                <a:lnTo>
                  <a:pt x="406400" y="3505200"/>
                </a:lnTo>
                <a:lnTo>
                  <a:pt x="406400" y="3427603"/>
                </a:lnTo>
                <a:lnTo>
                  <a:pt x="374650" y="3427603"/>
                </a:lnTo>
                <a:cubicBezTo>
                  <a:pt x="245872" y="3427603"/>
                  <a:pt x="141097" y="3322828"/>
                  <a:pt x="141097" y="3194050"/>
                </a:cubicBezTo>
                <a:lnTo>
                  <a:pt x="141097" y="3162300"/>
                </a:lnTo>
                <a:lnTo>
                  <a:pt x="63500" y="3162300"/>
                </a:lnTo>
                <a:lnTo>
                  <a:pt x="63500" y="406400"/>
                </a:lnTo>
                <a:lnTo>
                  <a:pt x="141097" y="406400"/>
                </a:lnTo>
                <a:lnTo>
                  <a:pt x="141097" y="374650"/>
                </a:lnTo>
                <a:cubicBezTo>
                  <a:pt x="141097" y="245872"/>
                  <a:pt x="245872" y="141097"/>
                  <a:pt x="374650" y="141097"/>
                </a:cubicBezTo>
                <a:lnTo>
                  <a:pt x="406400" y="141097"/>
                </a:lnTo>
                <a:lnTo>
                  <a:pt x="406400" y="63500"/>
                </a:lnTo>
                <a:lnTo>
                  <a:pt x="5943600" y="63500"/>
                </a:lnTo>
                <a:lnTo>
                  <a:pt x="5943600" y="141097"/>
                </a:lnTo>
                <a:lnTo>
                  <a:pt x="5975350" y="141097"/>
                </a:lnTo>
                <a:cubicBezTo>
                  <a:pt x="6104128" y="141097"/>
                  <a:pt x="6208903" y="245872"/>
                  <a:pt x="6208903" y="374650"/>
                </a:cubicBezTo>
                <a:lnTo>
                  <a:pt x="6208903" y="406400"/>
                </a:lnTo>
                <a:lnTo>
                  <a:pt x="6286500" y="406400"/>
                </a:lnTo>
                <a:lnTo>
                  <a:pt x="6286500" y="3162300"/>
                </a:lnTo>
                <a:close/>
                <a:moveTo>
                  <a:pt x="6062853" y="411480"/>
                </a:moveTo>
                <a:cubicBezTo>
                  <a:pt x="6062853" y="343027"/>
                  <a:pt x="6007100" y="287274"/>
                  <a:pt x="5938647" y="287274"/>
                </a:cubicBezTo>
                <a:lnTo>
                  <a:pt x="5797677" y="287274"/>
                </a:lnTo>
                <a:lnTo>
                  <a:pt x="5797677" y="209677"/>
                </a:lnTo>
                <a:lnTo>
                  <a:pt x="550926" y="209677"/>
                </a:lnTo>
                <a:lnTo>
                  <a:pt x="549656" y="287274"/>
                </a:lnTo>
                <a:lnTo>
                  <a:pt x="411480" y="287274"/>
                </a:lnTo>
                <a:cubicBezTo>
                  <a:pt x="343027" y="287274"/>
                  <a:pt x="287274" y="343027"/>
                  <a:pt x="287274" y="411480"/>
                </a:cubicBezTo>
                <a:lnTo>
                  <a:pt x="287274" y="552450"/>
                </a:lnTo>
                <a:lnTo>
                  <a:pt x="209550" y="552450"/>
                </a:lnTo>
                <a:lnTo>
                  <a:pt x="209550" y="3016250"/>
                </a:lnTo>
                <a:lnTo>
                  <a:pt x="287147" y="3016250"/>
                </a:lnTo>
                <a:lnTo>
                  <a:pt x="287147" y="3157220"/>
                </a:lnTo>
                <a:cubicBezTo>
                  <a:pt x="287147" y="3225673"/>
                  <a:pt x="342900" y="3281426"/>
                  <a:pt x="411353" y="3281426"/>
                </a:cubicBezTo>
                <a:lnTo>
                  <a:pt x="552323" y="3281426"/>
                </a:lnTo>
                <a:lnTo>
                  <a:pt x="552323" y="3359023"/>
                </a:lnTo>
                <a:lnTo>
                  <a:pt x="5797423" y="3359023"/>
                </a:lnTo>
                <a:lnTo>
                  <a:pt x="5797423" y="3281426"/>
                </a:lnTo>
                <a:lnTo>
                  <a:pt x="5938393" y="3281426"/>
                </a:lnTo>
                <a:cubicBezTo>
                  <a:pt x="6006846" y="3281426"/>
                  <a:pt x="6062599" y="3225673"/>
                  <a:pt x="6062599" y="3157220"/>
                </a:cubicBezTo>
                <a:lnTo>
                  <a:pt x="6062599" y="3016250"/>
                </a:lnTo>
                <a:lnTo>
                  <a:pt x="6140196" y="3016250"/>
                </a:lnTo>
                <a:lnTo>
                  <a:pt x="6140196" y="552450"/>
                </a:lnTo>
                <a:lnTo>
                  <a:pt x="6062599" y="552450"/>
                </a:lnTo>
                <a:lnTo>
                  <a:pt x="6062599" y="411480"/>
                </a:lnTo>
                <a:close/>
                <a:moveTo>
                  <a:pt x="6115050" y="577850"/>
                </a:moveTo>
                <a:lnTo>
                  <a:pt x="6115050" y="2990850"/>
                </a:lnTo>
                <a:lnTo>
                  <a:pt x="6037453" y="2990850"/>
                </a:lnTo>
                <a:lnTo>
                  <a:pt x="6037453" y="3157220"/>
                </a:lnTo>
                <a:cubicBezTo>
                  <a:pt x="6037453" y="3211703"/>
                  <a:pt x="5993130" y="3256026"/>
                  <a:pt x="5938647" y="3256026"/>
                </a:cubicBezTo>
                <a:lnTo>
                  <a:pt x="5772277" y="3256026"/>
                </a:lnTo>
                <a:lnTo>
                  <a:pt x="5772277" y="3333623"/>
                </a:lnTo>
                <a:lnTo>
                  <a:pt x="577977" y="3333623"/>
                </a:lnTo>
                <a:lnTo>
                  <a:pt x="577977" y="3256026"/>
                </a:lnTo>
                <a:lnTo>
                  <a:pt x="411480" y="3256026"/>
                </a:lnTo>
                <a:cubicBezTo>
                  <a:pt x="356997" y="3256026"/>
                  <a:pt x="312674" y="3211703"/>
                  <a:pt x="312674" y="3157220"/>
                </a:cubicBezTo>
                <a:lnTo>
                  <a:pt x="312674" y="2990850"/>
                </a:lnTo>
                <a:lnTo>
                  <a:pt x="234950" y="2990850"/>
                </a:lnTo>
                <a:lnTo>
                  <a:pt x="234950" y="577850"/>
                </a:lnTo>
                <a:lnTo>
                  <a:pt x="312547" y="577850"/>
                </a:lnTo>
                <a:lnTo>
                  <a:pt x="312547" y="411480"/>
                </a:lnTo>
                <a:cubicBezTo>
                  <a:pt x="312547" y="356997"/>
                  <a:pt x="356870" y="312674"/>
                  <a:pt x="411353" y="312674"/>
                </a:cubicBezTo>
                <a:lnTo>
                  <a:pt x="574548" y="312674"/>
                </a:lnTo>
                <a:lnTo>
                  <a:pt x="575818" y="235077"/>
                </a:lnTo>
                <a:lnTo>
                  <a:pt x="5772150" y="235077"/>
                </a:lnTo>
                <a:lnTo>
                  <a:pt x="5772150" y="312674"/>
                </a:lnTo>
                <a:lnTo>
                  <a:pt x="5938520" y="312674"/>
                </a:lnTo>
                <a:cubicBezTo>
                  <a:pt x="5993003" y="312674"/>
                  <a:pt x="6037326" y="356997"/>
                  <a:pt x="6037326" y="411480"/>
                </a:cubicBezTo>
                <a:lnTo>
                  <a:pt x="6037326" y="577850"/>
                </a:lnTo>
                <a:lnTo>
                  <a:pt x="6115050" y="577850"/>
                </a:lnTo>
                <a:close/>
              </a:path>
            </a:pathLst>
          </a:custGeom>
          <a:solidFill>
            <a:srgbClr val="B4A0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6"/>
          <p:cNvSpPr/>
          <p:nvPr/>
        </p:nvSpPr>
        <p:spPr>
          <a:xfrm>
            <a:off x="12203174" y="2898425"/>
            <a:ext cx="4688836" cy="2635126"/>
          </a:xfrm>
          <a:custGeom>
            <a:rect b="b" l="l" r="r" t="t"/>
            <a:pathLst>
              <a:path extrusionOk="0" h="3568700" w="6350000">
                <a:moveTo>
                  <a:pt x="6270625" y="342900"/>
                </a:moveTo>
                <a:cubicBezTo>
                  <a:pt x="6255893" y="204470"/>
                  <a:pt x="6145530" y="94107"/>
                  <a:pt x="6007100" y="79375"/>
                </a:cubicBezTo>
                <a:lnTo>
                  <a:pt x="6007100" y="0"/>
                </a:lnTo>
                <a:lnTo>
                  <a:pt x="342900" y="0"/>
                </a:lnTo>
                <a:lnTo>
                  <a:pt x="342900" y="79375"/>
                </a:lnTo>
                <a:cubicBezTo>
                  <a:pt x="204470" y="94107"/>
                  <a:pt x="94107" y="204470"/>
                  <a:pt x="79375" y="342900"/>
                </a:cubicBezTo>
                <a:lnTo>
                  <a:pt x="0" y="342900"/>
                </a:lnTo>
                <a:lnTo>
                  <a:pt x="0" y="3225800"/>
                </a:lnTo>
                <a:lnTo>
                  <a:pt x="79375" y="3225800"/>
                </a:lnTo>
                <a:cubicBezTo>
                  <a:pt x="94107" y="3364230"/>
                  <a:pt x="204470" y="3474593"/>
                  <a:pt x="342900" y="3489325"/>
                </a:cubicBezTo>
                <a:lnTo>
                  <a:pt x="342900" y="3568700"/>
                </a:lnTo>
                <a:lnTo>
                  <a:pt x="6007100" y="3568700"/>
                </a:lnTo>
                <a:lnTo>
                  <a:pt x="6007100" y="3489325"/>
                </a:lnTo>
                <a:cubicBezTo>
                  <a:pt x="6145530" y="3474593"/>
                  <a:pt x="6255893" y="3364230"/>
                  <a:pt x="6270625" y="3225800"/>
                </a:cubicBezTo>
                <a:lnTo>
                  <a:pt x="6350000" y="3225800"/>
                </a:lnTo>
                <a:lnTo>
                  <a:pt x="6350000" y="342900"/>
                </a:lnTo>
                <a:lnTo>
                  <a:pt x="6270625" y="342900"/>
                </a:lnTo>
                <a:close/>
                <a:moveTo>
                  <a:pt x="6286500" y="3162300"/>
                </a:moveTo>
                <a:lnTo>
                  <a:pt x="6208903" y="3162300"/>
                </a:lnTo>
                <a:lnTo>
                  <a:pt x="6208903" y="3194050"/>
                </a:lnTo>
                <a:cubicBezTo>
                  <a:pt x="6208903" y="3322828"/>
                  <a:pt x="6104128" y="3427603"/>
                  <a:pt x="5975350" y="3427603"/>
                </a:cubicBezTo>
                <a:lnTo>
                  <a:pt x="5943600" y="3427603"/>
                </a:lnTo>
                <a:lnTo>
                  <a:pt x="5943600" y="3505200"/>
                </a:lnTo>
                <a:lnTo>
                  <a:pt x="406400" y="3505200"/>
                </a:lnTo>
                <a:lnTo>
                  <a:pt x="406400" y="3427603"/>
                </a:lnTo>
                <a:lnTo>
                  <a:pt x="374650" y="3427603"/>
                </a:lnTo>
                <a:cubicBezTo>
                  <a:pt x="245872" y="3427603"/>
                  <a:pt x="141097" y="3322828"/>
                  <a:pt x="141097" y="3194050"/>
                </a:cubicBezTo>
                <a:lnTo>
                  <a:pt x="141097" y="3162300"/>
                </a:lnTo>
                <a:lnTo>
                  <a:pt x="63500" y="3162300"/>
                </a:lnTo>
                <a:lnTo>
                  <a:pt x="63500" y="406400"/>
                </a:lnTo>
                <a:lnTo>
                  <a:pt x="141097" y="406400"/>
                </a:lnTo>
                <a:lnTo>
                  <a:pt x="141097" y="374650"/>
                </a:lnTo>
                <a:cubicBezTo>
                  <a:pt x="141097" y="245872"/>
                  <a:pt x="245872" y="141097"/>
                  <a:pt x="374650" y="141097"/>
                </a:cubicBezTo>
                <a:lnTo>
                  <a:pt x="406400" y="141097"/>
                </a:lnTo>
                <a:lnTo>
                  <a:pt x="406400" y="63500"/>
                </a:lnTo>
                <a:lnTo>
                  <a:pt x="5943600" y="63500"/>
                </a:lnTo>
                <a:lnTo>
                  <a:pt x="5943600" y="141097"/>
                </a:lnTo>
                <a:lnTo>
                  <a:pt x="5975350" y="141097"/>
                </a:lnTo>
                <a:cubicBezTo>
                  <a:pt x="6104128" y="141097"/>
                  <a:pt x="6208903" y="245872"/>
                  <a:pt x="6208903" y="374650"/>
                </a:cubicBezTo>
                <a:lnTo>
                  <a:pt x="6208903" y="406400"/>
                </a:lnTo>
                <a:lnTo>
                  <a:pt x="6286500" y="406400"/>
                </a:lnTo>
                <a:lnTo>
                  <a:pt x="6286500" y="3162300"/>
                </a:lnTo>
                <a:close/>
                <a:moveTo>
                  <a:pt x="6062853" y="411480"/>
                </a:moveTo>
                <a:cubicBezTo>
                  <a:pt x="6062853" y="343027"/>
                  <a:pt x="6007100" y="287274"/>
                  <a:pt x="5938647" y="287274"/>
                </a:cubicBezTo>
                <a:lnTo>
                  <a:pt x="5797677" y="287274"/>
                </a:lnTo>
                <a:lnTo>
                  <a:pt x="5797677" y="209677"/>
                </a:lnTo>
                <a:lnTo>
                  <a:pt x="550926" y="209677"/>
                </a:lnTo>
                <a:lnTo>
                  <a:pt x="549656" y="287274"/>
                </a:lnTo>
                <a:lnTo>
                  <a:pt x="411480" y="287274"/>
                </a:lnTo>
                <a:cubicBezTo>
                  <a:pt x="343027" y="287274"/>
                  <a:pt x="287274" y="343027"/>
                  <a:pt x="287274" y="411480"/>
                </a:cubicBezTo>
                <a:lnTo>
                  <a:pt x="287274" y="552450"/>
                </a:lnTo>
                <a:lnTo>
                  <a:pt x="209550" y="552450"/>
                </a:lnTo>
                <a:lnTo>
                  <a:pt x="209550" y="3016250"/>
                </a:lnTo>
                <a:lnTo>
                  <a:pt x="287147" y="3016250"/>
                </a:lnTo>
                <a:lnTo>
                  <a:pt x="287147" y="3157220"/>
                </a:lnTo>
                <a:cubicBezTo>
                  <a:pt x="287147" y="3225673"/>
                  <a:pt x="342900" y="3281426"/>
                  <a:pt x="411353" y="3281426"/>
                </a:cubicBezTo>
                <a:lnTo>
                  <a:pt x="552323" y="3281426"/>
                </a:lnTo>
                <a:lnTo>
                  <a:pt x="552323" y="3359023"/>
                </a:lnTo>
                <a:lnTo>
                  <a:pt x="5797423" y="3359023"/>
                </a:lnTo>
                <a:lnTo>
                  <a:pt x="5797423" y="3281426"/>
                </a:lnTo>
                <a:lnTo>
                  <a:pt x="5938393" y="3281426"/>
                </a:lnTo>
                <a:cubicBezTo>
                  <a:pt x="6006846" y="3281426"/>
                  <a:pt x="6062599" y="3225673"/>
                  <a:pt x="6062599" y="3157220"/>
                </a:cubicBezTo>
                <a:lnTo>
                  <a:pt x="6062599" y="3016250"/>
                </a:lnTo>
                <a:lnTo>
                  <a:pt x="6140196" y="3016250"/>
                </a:lnTo>
                <a:lnTo>
                  <a:pt x="6140196" y="552450"/>
                </a:lnTo>
                <a:lnTo>
                  <a:pt x="6062599" y="552450"/>
                </a:lnTo>
                <a:lnTo>
                  <a:pt x="6062599" y="411480"/>
                </a:lnTo>
                <a:close/>
                <a:moveTo>
                  <a:pt x="6115050" y="577850"/>
                </a:moveTo>
                <a:lnTo>
                  <a:pt x="6115050" y="2990850"/>
                </a:lnTo>
                <a:lnTo>
                  <a:pt x="6037453" y="2990850"/>
                </a:lnTo>
                <a:lnTo>
                  <a:pt x="6037453" y="3157220"/>
                </a:lnTo>
                <a:cubicBezTo>
                  <a:pt x="6037453" y="3211703"/>
                  <a:pt x="5993130" y="3256026"/>
                  <a:pt x="5938647" y="3256026"/>
                </a:cubicBezTo>
                <a:lnTo>
                  <a:pt x="5772277" y="3256026"/>
                </a:lnTo>
                <a:lnTo>
                  <a:pt x="5772277" y="3333623"/>
                </a:lnTo>
                <a:lnTo>
                  <a:pt x="577977" y="3333623"/>
                </a:lnTo>
                <a:lnTo>
                  <a:pt x="577977" y="3256026"/>
                </a:lnTo>
                <a:lnTo>
                  <a:pt x="411480" y="3256026"/>
                </a:lnTo>
                <a:cubicBezTo>
                  <a:pt x="356997" y="3256026"/>
                  <a:pt x="312674" y="3211703"/>
                  <a:pt x="312674" y="3157220"/>
                </a:cubicBezTo>
                <a:lnTo>
                  <a:pt x="312674" y="2990850"/>
                </a:lnTo>
                <a:lnTo>
                  <a:pt x="234950" y="2990850"/>
                </a:lnTo>
                <a:lnTo>
                  <a:pt x="234950" y="577850"/>
                </a:lnTo>
                <a:lnTo>
                  <a:pt x="312547" y="577850"/>
                </a:lnTo>
                <a:lnTo>
                  <a:pt x="312547" y="411480"/>
                </a:lnTo>
                <a:cubicBezTo>
                  <a:pt x="312547" y="356997"/>
                  <a:pt x="356870" y="312674"/>
                  <a:pt x="411353" y="312674"/>
                </a:cubicBezTo>
                <a:lnTo>
                  <a:pt x="574548" y="312674"/>
                </a:lnTo>
                <a:lnTo>
                  <a:pt x="575818" y="235077"/>
                </a:lnTo>
                <a:lnTo>
                  <a:pt x="5772150" y="235077"/>
                </a:lnTo>
                <a:lnTo>
                  <a:pt x="5772150" y="312674"/>
                </a:lnTo>
                <a:lnTo>
                  <a:pt x="5938520" y="312674"/>
                </a:lnTo>
                <a:cubicBezTo>
                  <a:pt x="5993003" y="312674"/>
                  <a:pt x="6037326" y="356997"/>
                  <a:pt x="6037326" y="411480"/>
                </a:cubicBezTo>
                <a:lnTo>
                  <a:pt x="6037326" y="577850"/>
                </a:lnTo>
                <a:lnTo>
                  <a:pt x="6115050" y="577850"/>
                </a:lnTo>
                <a:close/>
              </a:path>
            </a:pathLst>
          </a:custGeom>
          <a:solidFill>
            <a:srgbClr val="B4A0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6"/>
          <p:cNvSpPr/>
          <p:nvPr/>
        </p:nvSpPr>
        <p:spPr>
          <a:xfrm>
            <a:off x="4320173" y="6362226"/>
            <a:ext cx="4688836" cy="2635126"/>
          </a:xfrm>
          <a:custGeom>
            <a:rect b="b" l="l" r="r" t="t"/>
            <a:pathLst>
              <a:path extrusionOk="0" h="3568700" w="6350000">
                <a:moveTo>
                  <a:pt x="6270625" y="342900"/>
                </a:moveTo>
                <a:cubicBezTo>
                  <a:pt x="6255893" y="204470"/>
                  <a:pt x="6145530" y="94107"/>
                  <a:pt x="6007100" y="79375"/>
                </a:cubicBezTo>
                <a:lnTo>
                  <a:pt x="6007100" y="0"/>
                </a:lnTo>
                <a:lnTo>
                  <a:pt x="342900" y="0"/>
                </a:lnTo>
                <a:lnTo>
                  <a:pt x="342900" y="79375"/>
                </a:lnTo>
                <a:cubicBezTo>
                  <a:pt x="204470" y="94107"/>
                  <a:pt x="94107" y="204470"/>
                  <a:pt x="79375" y="342900"/>
                </a:cubicBezTo>
                <a:lnTo>
                  <a:pt x="0" y="342900"/>
                </a:lnTo>
                <a:lnTo>
                  <a:pt x="0" y="3225800"/>
                </a:lnTo>
                <a:lnTo>
                  <a:pt x="79375" y="3225800"/>
                </a:lnTo>
                <a:cubicBezTo>
                  <a:pt x="94107" y="3364230"/>
                  <a:pt x="204470" y="3474593"/>
                  <a:pt x="342900" y="3489325"/>
                </a:cubicBezTo>
                <a:lnTo>
                  <a:pt x="342900" y="3568700"/>
                </a:lnTo>
                <a:lnTo>
                  <a:pt x="6007100" y="3568700"/>
                </a:lnTo>
                <a:lnTo>
                  <a:pt x="6007100" y="3489325"/>
                </a:lnTo>
                <a:cubicBezTo>
                  <a:pt x="6145530" y="3474593"/>
                  <a:pt x="6255893" y="3364230"/>
                  <a:pt x="6270625" y="3225800"/>
                </a:cubicBezTo>
                <a:lnTo>
                  <a:pt x="6350000" y="3225800"/>
                </a:lnTo>
                <a:lnTo>
                  <a:pt x="6350000" y="342900"/>
                </a:lnTo>
                <a:lnTo>
                  <a:pt x="6270625" y="342900"/>
                </a:lnTo>
                <a:close/>
                <a:moveTo>
                  <a:pt x="6286500" y="3162300"/>
                </a:moveTo>
                <a:lnTo>
                  <a:pt x="6208903" y="3162300"/>
                </a:lnTo>
                <a:lnTo>
                  <a:pt x="6208903" y="3194050"/>
                </a:lnTo>
                <a:cubicBezTo>
                  <a:pt x="6208903" y="3322828"/>
                  <a:pt x="6104128" y="3427603"/>
                  <a:pt x="5975350" y="3427603"/>
                </a:cubicBezTo>
                <a:lnTo>
                  <a:pt x="5943600" y="3427603"/>
                </a:lnTo>
                <a:lnTo>
                  <a:pt x="5943600" y="3505200"/>
                </a:lnTo>
                <a:lnTo>
                  <a:pt x="406400" y="3505200"/>
                </a:lnTo>
                <a:lnTo>
                  <a:pt x="406400" y="3427603"/>
                </a:lnTo>
                <a:lnTo>
                  <a:pt x="374650" y="3427603"/>
                </a:lnTo>
                <a:cubicBezTo>
                  <a:pt x="245872" y="3427603"/>
                  <a:pt x="141097" y="3322828"/>
                  <a:pt x="141097" y="3194050"/>
                </a:cubicBezTo>
                <a:lnTo>
                  <a:pt x="141097" y="3162300"/>
                </a:lnTo>
                <a:lnTo>
                  <a:pt x="63500" y="3162300"/>
                </a:lnTo>
                <a:lnTo>
                  <a:pt x="63500" y="406400"/>
                </a:lnTo>
                <a:lnTo>
                  <a:pt x="141097" y="406400"/>
                </a:lnTo>
                <a:lnTo>
                  <a:pt x="141097" y="374650"/>
                </a:lnTo>
                <a:cubicBezTo>
                  <a:pt x="141097" y="245872"/>
                  <a:pt x="245872" y="141097"/>
                  <a:pt x="374650" y="141097"/>
                </a:cubicBezTo>
                <a:lnTo>
                  <a:pt x="406400" y="141097"/>
                </a:lnTo>
                <a:lnTo>
                  <a:pt x="406400" y="63500"/>
                </a:lnTo>
                <a:lnTo>
                  <a:pt x="5943600" y="63500"/>
                </a:lnTo>
                <a:lnTo>
                  <a:pt x="5943600" y="141097"/>
                </a:lnTo>
                <a:lnTo>
                  <a:pt x="5975350" y="141097"/>
                </a:lnTo>
                <a:cubicBezTo>
                  <a:pt x="6104128" y="141097"/>
                  <a:pt x="6208903" y="245872"/>
                  <a:pt x="6208903" y="374650"/>
                </a:cubicBezTo>
                <a:lnTo>
                  <a:pt x="6208903" y="406400"/>
                </a:lnTo>
                <a:lnTo>
                  <a:pt x="6286500" y="406400"/>
                </a:lnTo>
                <a:lnTo>
                  <a:pt x="6286500" y="3162300"/>
                </a:lnTo>
                <a:close/>
                <a:moveTo>
                  <a:pt x="6062853" y="411480"/>
                </a:moveTo>
                <a:cubicBezTo>
                  <a:pt x="6062853" y="343027"/>
                  <a:pt x="6007100" y="287274"/>
                  <a:pt x="5938647" y="287274"/>
                </a:cubicBezTo>
                <a:lnTo>
                  <a:pt x="5797677" y="287274"/>
                </a:lnTo>
                <a:lnTo>
                  <a:pt x="5797677" y="209677"/>
                </a:lnTo>
                <a:lnTo>
                  <a:pt x="550926" y="209677"/>
                </a:lnTo>
                <a:lnTo>
                  <a:pt x="549656" y="287274"/>
                </a:lnTo>
                <a:lnTo>
                  <a:pt x="411480" y="287274"/>
                </a:lnTo>
                <a:cubicBezTo>
                  <a:pt x="343027" y="287274"/>
                  <a:pt x="287274" y="343027"/>
                  <a:pt x="287274" y="411480"/>
                </a:cubicBezTo>
                <a:lnTo>
                  <a:pt x="287274" y="552450"/>
                </a:lnTo>
                <a:lnTo>
                  <a:pt x="209550" y="552450"/>
                </a:lnTo>
                <a:lnTo>
                  <a:pt x="209550" y="3016250"/>
                </a:lnTo>
                <a:lnTo>
                  <a:pt x="287147" y="3016250"/>
                </a:lnTo>
                <a:lnTo>
                  <a:pt x="287147" y="3157220"/>
                </a:lnTo>
                <a:cubicBezTo>
                  <a:pt x="287147" y="3225673"/>
                  <a:pt x="342900" y="3281426"/>
                  <a:pt x="411353" y="3281426"/>
                </a:cubicBezTo>
                <a:lnTo>
                  <a:pt x="552323" y="3281426"/>
                </a:lnTo>
                <a:lnTo>
                  <a:pt x="552323" y="3359023"/>
                </a:lnTo>
                <a:lnTo>
                  <a:pt x="5797423" y="3359023"/>
                </a:lnTo>
                <a:lnTo>
                  <a:pt x="5797423" y="3281426"/>
                </a:lnTo>
                <a:lnTo>
                  <a:pt x="5938393" y="3281426"/>
                </a:lnTo>
                <a:cubicBezTo>
                  <a:pt x="6006846" y="3281426"/>
                  <a:pt x="6062599" y="3225673"/>
                  <a:pt x="6062599" y="3157220"/>
                </a:cubicBezTo>
                <a:lnTo>
                  <a:pt x="6062599" y="3016250"/>
                </a:lnTo>
                <a:lnTo>
                  <a:pt x="6140196" y="3016250"/>
                </a:lnTo>
                <a:lnTo>
                  <a:pt x="6140196" y="552450"/>
                </a:lnTo>
                <a:lnTo>
                  <a:pt x="6062599" y="552450"/>
                </a:lnTo>
                <a:lnTo>
                  <a:pt x="6062599" y="411480"/>
                </a:lnTo>
                <a:close/>
                <a:moveTo>
                  <a:pt x="6115050" y="577850"/>
                </a:moveTo>
                <a:lnTo>
                  <a:pt x="6115050" y="2990850"/>
                </a:lnTo>
                <a:lnTo>
                  <a:pt x="6037453" y="2990850"/>
                </a:lnTo>
                <a:lnTo>
                  <a:pt x="6037453" y="3157220"/>
                </a:lnTo>
                <a:cubicBezTo>
                  <a:pt x="6037453" y="3211703"/>
                  <a:pt x="5993130" y="3256026"/>
                  <a:pt x="5938647" y="3256026"/>
                </a:cubicBezTo>
                <a:lnTo>
                  <a:pt x="5772277" y="3256026"/>
                </a:lnTo>
                <a:lnTo>
                  <a:pt x="5772277" y="3333623"/>
                </a:lnTo>
                <a:lnTo>
                  <a:pt x="577977" y="3333623"/>
                </a:lnTo>
                <a:lnTo>
                  <a:pt x="577977" y="3256026"/>
                </a:lnTo>
                <a:lnTo>
                  <a:pt x="411480" y="3256026"/>
                </a:lnTo>
                <a:cubicBezTo>
                  <a:pt x="356997" y="3256026"/>
                  <a:pt x="312674" y="3211703"/>
                  <a:pt x="312674" y="3157220"/>
                </a:cubicBezTo>
                <a:lnTo>
                  <a:pt x="312674" y="2990850"/>
                </a:lnTo>
                <a:lnTo>
                  <a:pt x="234950" y="2990850"/>
                </a:lnTo>
                <a:lnTo>
                  <a:pt x="234950" y="577850"/>
                </a:lnTo>
                <a:lnTo>
                  <a:pt x="312547" y="577850"/>
                </a:lnTo>
                <a:lnTo>
                  <a:pt x="312547" y="411480"/>
                </a:lnTo>
                <a:cubicBezTo>
                  <a:pt x="312547" y="356997"/>
                  <a:pt x="356870" y="312674"/>
                  <a:pt x="411353" y="312674"/>
                </a:cubicBezTo>
                <a:lnTo>
                  <a:pt x="574548" y="312674"/>
                </a:lnTo>
                <a:lnTo>
                  <a:pt x="575818" y="235077"/>
                </a:lnTo>
                <a:lnTo>
                  <a:pt x="5772150" y="235077"/>
                </a:lnTo>
                <a:lnTo>
                  <a:pt x="5772150" y="312674"/>
                </a:lnTo>
                <a:lnTo>
                  <a:pt x="5938520" y="312674"/>
                </a:lnTo>
                <a:cubicBezTo>
                  <a:pt x="5993003" y="312674"/>
                  <a:pt x="6037326" y="356997"/>
                  <a:pt x="6037326" y="411480"/>
                </a:cubicBezTo>
                <a:lnTo>
                  <a:pt x="6037326" y="577850"/>
                </a:lnTo>
                <a:lnTo>
                  <a:pt x="6115050" y="577850"/>
                </a:lnTo>
                <a:close/>
              </a:path>
            </a:pathLst>
          </a:custGeom>
          <a:solidFill>
            <a:srgbClr val="B4A0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6"/>
          <p:cNvSpPr/>
          <p:nvPr/>
        </p:nvSpPr>
        <p:spPr>
          <a:xfrm>
            <a:off x="9791070" y="6362226"/>
            <a:ext cx="4688836" cy="2635126"/>
          </a:xfrm>
          <a:custGeom>
            <a:rect b="b" l="l" r="r" t="t"/>
            <a:pathLst>
              <a:path extrusionOk="0" h="3568700" w="6350000">
                <a:moveTo>
                  <a:pt x="6270625" y="342900"/>
                </a:moveTo>
                <a:cubicBezTo>
                  <a:pt x="6255893" y="204470"/>
                  <a:pt x="6145530" y="94107"/>
                  <a:pt x="6007100" y="79375"/>
                </a:cubicBezTo>
                <a:lnTo>
                  <a:pt x="6007100" y="0"/>
                </a:lnTo>
                <a:lnTo>
                  <a:pt x="342900" y="0"/>
                </a:lnTo>
                <a:lnTo>
                  <a:pt x="342900" y="79375"/>
                </a:lnTo>
                <a:cubicBezTo>
                  <a:pt x="204470" y="94107"/>
                  <a:pt x="94107" y="204470"/>
                  <a:pt x="79375" y="342900"/>
                </a:cubicBezTo>
                <a:lnTo>
                  <a:pt x="0" y="342900"/>
                </a:lnTo>
                <a:lnTo>
                  <a:pt x="0" y="3225800"/>
                </a:lnTo>
                <a:lnTo>
                  <a:pt x="79375" y="3225800"/>
                </a:lnTo>
                <a:cubicBezTo>
                  <a:pt x="94107" y="3364230"/>
                  <a:pt x="204470" y="3474593"/>
                  <a:pt x="342900" y="3489325"/>
                </a:cubicBezTo>
                <a:lnTo>
                  <a:pt x="342900" y="3568700"/>
                </a:lnTo>
                <a:lnTo>
                  <a:pt x="6007100" y="3568700"/>
                </a:lnTo>
                <a:lnTo>
                  <a:pt x="6007100" y="3489325"/>
                </a:lnTo>
                <a:cubicBezTo>
                  <a:pt x="6145530" y="3474593"/>
                  <a:pt x="6255893" y="3364230"/>
                  <a:pt x="6270625" y="3225800"/>
                </a:cubicBezTo>
                <a:lnTo>
                  <a:pt x="6350000" y="3225800"/>
                </a:lnTo>
                <a:lnTo>
                  <a:pt x="6350000" y="342900"/>
                </a:lnTo>
                <a:lnTo>
                  <a:pt x="6270625" y="342900"/>
                </a:lnTo>
                <a:close/>
                <a:moveTo>
                  <a:pt x="6286500" y="3162300"/>
                </a:moveTo>
                <a:lnTo>
                  <a:pt x="6208903" y="3162300"/>
                </a:lnTo>
                <a:lnTo>
                  <a:pt x="6208903" y="3194050"/>
                </a:lnTo>
                <a:cubicBezTo>
                  <a:pt x="6208903" y="3322828"/>
                  <a:pt x="6104128" y="3427603"/>
                  <a:pt x="5975350" y="3427603"/>
                </a:cubicBezTo>
                <a:lnTo>
                  <a:pt x="5943600" y="3427603"/>
                </a:lnTo>
                <a:lnTo>
                  <a:pt x="5943600" y="3505200"/>
                </a:lnTo>
                <a:lnTo>
                  <a:pt x="406400" y="3505200"/>
                </a:lnTo>
                <a:lnTo>
                  <a:pt x="406400" y="3427603"/>
                </a:lnTo>
                <a:lnTo>
                  <a:pt x="374650" y="3427603"/>
                </a:lnTo>
                <a:cubicBezTo>
                  <a:pt x="245872" y="3427603"/>
                  <a:pt x="141097" y="3322828"/>
                  <a:pt x="141097" y="3194050"/>
                </a:cubicBezTo>
                <a:lnTo>
                  <a:pt x="141097" y="3162300"/>
                </a:lnTo>
                <a:lnTo>
                  <a:pt x="63500" y="3162300"/>
                </a:lnTo>
                <a:lnTo>
                  <a:pt x="63500" y="406400"/>
                </a:lnTo>
                <a:lnTo>
                  <a:pt x="141097" y="406400"/>
                </a:lnTo>
                <a:lnTo>
                  <a:pt x="141097" y="374650"/>
                </a:lnTo>
                <a:cubicBezTo>
                  <a:pt x="141097" y="245872"/>
                  <a:pt x="245872" y="141097"/>
                  <a:pt x="374650" y="141097"/>
                </a:cubicBezTo>
                <a:lnTo>
                  <a:pt x="406400" y="141097"/>
                </a:lnTo>
                <a:lnTo>
                  <a:pt x="406400" y="63500"/>
                </a:lnTo>
                <a:lnTo>
                  <a:pt x="5943600" y="63500"/>
                </a:lnTo>
                <a:lnTo>
                  <a:pt x="5943600" y="141097"/>
                </a:lnTo>
                <a:lnTo>
                  <a:pt x="5975350" y="141097"/>
                </a:lnTo>
                <a:cubicBezTo>
                  <a:pt x="6104128" y="141097"/>
                  <a:pt x="6208903" y="245872"/>
                  <a:pt x="6208903" y="374650"/>
                </a:cubicBezTo>
                <a:lnTo>
                  <a:pt x="6208903" y="406400"/>
                </a:lnTo>
                <a:lnTo>
                  <a:pt x="6286500" y="406400"/>
                </a:lnTo>
                <a:lnTo>
                  <a:pt x="6286500" y="3162300"/>
                </a:lnTo>
                <a:close/>
                <a:moveTo>
                  <a:pt x="6062853" y="411480"/>
                </a:moveTo>
                <a:cubicBezTo>
                  <a:pt x="6062853" y="343027"/>
                  <a:pt x="6007100" y="287274"/>
                  <a:pt x="5938647" y="287274"/>
                </a:cubicBezTo>
                <a:lnTo>
                  <a:pt x="5797677" y="287274"/>
                </a:lnTo>
                <a:lnTo>
                  <a:pt x="5797677" y="209677"/>
                </a:lnTo>
                <a:lnTo>
                  <a:pt x="550926" y="209677"/>
                </a:lnTo>
                <a:lnTo>
                  <a:pt x="549656" y="287274"/>
                </a:lnTo>
                <a:lnTo>
                  <a:pt x="411480" y="287274"/>
                </a:lnTo>
                <a:cubicBezTo>
                  <a:pt x="343027" y="287274"/>
                  <a:pt x="287274" y="343027"/>
                  <a:pt x="287274" y="411480"/>
                </a:cubicBezTo>
                <a:lnTo>
                  <a:pt x="287274" y="552450"/>
                </a:lnTo>
                <a:lnTo>
                  <a:pt x="209550" y="552450"/>
                </a:lnTo>
                <a:lnTo>
                  <a:pt x="209550" y="3016250"/>
                </a:lnTo>
                <a:lnTo>
                  <a:pt x="287147" y="3016250"/>
                </a:lnTo>
                <a:lnTo>
                  <a:pt x="287147" y="3157220"/>
                </a:lnTo>
                <a:cubicBezTo>
                  <a:pt x="287147" y="3225673"/>
                  <a:pt x="342900" y="3281426"/>
                  <a:pt x="411353" y="3281426"/>
                </a:cubicBezTo>
                <a:lnTo>
                  <a:pt x="552323" y="3281426"/>
                </a:lnTo>
                <a:lnTo>
                  <a:pt x="552323" y="3359023"/>
                </a:lnTo>
                <a:lnTo>
                  <a:pt x="5797423" y="3359023"/>
                </a:lnTo>
                <a:lnTo>
                  <a:pt x="5797423" y="3281426"/>
                </a:lnTo>
                <a:lnTo>
                  <a:pt x="5938393" y="3281426"/>
                </a:lnTo>
                <a:cubicBezTo>
                  <a:pt x="6006846" y="3281426"/>
                  <a:pt x="6062599" y="3225673"/>
                  <a:pt x="6062599" y="3157220"/>
                </a:cubicBezTo>
                <a:lnTo>
                  <a:pt x="6062599" y="3016250"/>
                </a:lnTo>
                <a:lnTo>
                  <a:pt x="6140196" y="3016250"/>
                </a:lnTo>
                <a:lnTo>
                  <a:pt x="6140196" y="552450"/>
                </a:lnTo>
                <a:lnTo>
                  <a:pt x="6062599" y="552450"/>
                </a:lnTo>
                <a:lnTo>
                  <a:pt x="6062599" y="411480"/>
                </a:lnTo>
                <a:close/>
                <a:moveTo>
                  <a:pt x="6115050" y="577850"/>
                </a:moveTo>
                <a:lnTo>
                  <a:pt x="6115050" y="2990850"/>
                </a:lnTo>
                <a:lnTo>
                  <a:pt x="6037453" y="2990850"/>
                </a:lnTo>
                <a:lnTo>
                  <a:pt x="6037453" y="3157220"/>
                </a:lnTo>
                <a:cubicBezTo>
                  <a:pt x="6037453" y="3211703"/>
                  <a:pt x="5993130" y="3256026"/>
                  <a:pt x="5938647" y="3256026"/>
                </a:cubicBezTo>
                <a:lnTo>
                  <a:pt x="5772277" y="3256026"/>
                </a:lnTo>
                <a:lnTo>
                  <a:pt x="5772277" y="3333623"/>
                </a:lnTo>
                <a:lnTo>
                  <a:pt x="577977" y="3333623"/>
                </a:lnTo>
                <a:lnTo>
                  <a:pt x="577977" y="3256026"/>
                </a:lnTo>
                <a:lnTo>
                  <a:pt x="411480" y="3256026"/>
                </a:lnTo>
                <a:cubicBezTo>
                  <a:pt x="356997" y="3256026"/>
                  <a:pt x="312674" y="3211703"/>
                  <a:pt x="312674" y="3157220"/>
                </a:cubicBezTo>
                <a:lnTo>
                  <a:pt x="312674" y="2990850"/>
                </a:lnTo>
                <a:lnTo>
                  <a:pt x="234950" y="2990850"/>
                </a:lnTo>
                <a:lnTo>
                  <a:pt x="234950" y="577850"/>
                </a:lnTo>
                <a:lnTo>
                  <a:pt x="312547" y="577850"/>
                </a:lnTo>
                <a:lnTo>
                  <a:pt x="312547" y="411480"/>
                </a:lnTo>
                <a:cubicBezTo>
                  <a:pt x="312547" y="356997"/>
                  <a:pt x="356870" y="312674"/>
                  <a:pt x="411353" y="312674"/>
                </a:cubicBezTo>
                <a:lnTo>
                  <a:pt x="574548" y="312674"/>
                </a:lnTo>
                <a:lnTo>
                  <a:pt x="575818" y="235077"/>
                </a:lnTo>
                <a:lnTo>
                  <a:pt x="5772150" y="235077"/>
                </a:lnTo>
                <a:lnTo>
                  <a:pt x="5772150" y="312674"/>
                </a:lnTo>
                <a:lnTo>
                  <a:pt x="5938520" y="312674"/>
                </a:lnTo>
                <a:cubicBezTo>
                  <a:pt x="5993003" y="312674"/>
                  <a:pt x="6037326" y="356997"/>
                  <a:pt x="6037326" y="411480"/>
                </a:cubicBezTo>
                <a:lnTo>
                  <a:pt x="6037326" y="577850"/>
                </a:lnTo>
                <a:lnTo>
                  <a:pt x="6115050" y="577850"/>
                </a:lnTo>
                <a:close/>
              </a:path>
            </a:pathLst>
          </a:custGeom>
          <a:solidFill>
            <a:srgbClr val="B4A0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6"/>
          <p:cNvSpPr/>
          <p:nvPr/>
        </p:nvSpPr>
        <p:spPr>
          <a:xfrm>
            <a:off x="-746512" y="6633753"/>
            <a:ext cx="4284243" cy="4284243"/>
          </a:xfrm>
          <a:custGeom>
            <a:rect b="b" l="l" r="r" t="t"/>
            <a:pathLst>
              <a:path extrusionOk="0" h="4284243" w="4284243">
                <a:moveTo>
                  <a:pt x="0" y="0"/>
                </a:moveTo>
                <a:lnTo>
                  <a:pt x="4284243" y="0"/>
                </a:lnTo>
                <a:lnTo>
                  <a:pt x="4284243" y="4284242"/>
                </a:lnTo>
                <a:lnTo>
                  <a:pt x="0" y="4284242"/>
                </a:lnTo>
                <a:lnTo>
                  <a:pt x="0" y="0"/>
                </a:lnTo>
                <a:close/>
              </a:path>
            </a:pathLst>
          </a:custGeom>
          <a:blipFill rotWithShape="1">
            <a:blip r:embed="rId3">
              <a:alphaModFix/>
            </a:blip>
            <a:stretch>
              <a:fillRect b="0" l="0" r="0" t="0"/>
            </a:stretch>
          </a:blipFill>
          <a:ln>
            <a:noFill/>
          </a:ln>
        </p:spPr>
      </p:sp>
      <p:sp>
        <p:nvSpPr>
          <p:cNvPr id="407" name="Google Shape;407;p26"/>
          <p:cNvSpPr/>
          <p:nvPr/>
        </p:nvSpPr>
        <p:spPr>
          <a:xfrm flipH="1">
            <a:off x="15261586" y="6633753"/>
            <a:ext cx="4284243" cy="4284243"/>
          </a:xfrm>
          <a:custGeom>
            <a:rect b="b" l="l" r="r" t="t"/>
            <a:pathLst>
              <a:path extrusionOk="0" h="4284243" w="4284243">
                <a:moveTo>
                  <a:pt x="4284243" y="0"/>
                </a:moveTo>
                <a:lnTo>
                  <a:pt x="0" y="0"/>
                </a:lnTo>
                <a:lnTo>
                  <a:pt x="0" y="4284242"/>
                </a:lnTo>
                <a:lnTo>
                  <a:pt x="4284243" y="4284242"/>
                </a:lnTo>
                <a:lnTo>
                  <a:pt x="4284243" y="0"/>
                </a:lnTo>
                <a:close/>
              </a:path>
            </a:pathLst>
          </a:custGeom>
          <a:blipFill rotWithShape="1">
            <a:blip r:embed="rId3">
              <a:alphaModFix/>
            </a:blip>
            <a:stretch>
              <a:fillRect b="0" l="0" r="0" t="0"/>
            </a:stretch>
          </a:blipFill>
          <a:ln>
            <a:noFill/>
          </a:ln>
        </p:spPr>
      </p:sp>
      <p:sp>
        <p:nvSpPr>
          <p:cNvPr id="408" name="Google Shape;408;p26"/>
          <p:cNvSpPr/>
          <p:nvPr/>
        </p:nvSpPr>
        <p:spPr>
          <a:xfrm>
            <a:off x="0" y="0"/>
            <a:ext cx="3893396" cy="3879238"/>
          </a:xfrm>
          <a:custGeom>
            <a:rect b="b" l="l" r="r" t="t"/>
            <a:pathLst>
              <a:path extrusionOk="0" h="3879238" w="3893396">
                <a:moveTo>
                  <a:pt x="0" y="0"/>
                </a:moveTo>
                <a:lnTo>
                  <a:pt x="3893396" y="0"/>
                </a:lnTo>
                <a:lnTo>
                  <a:pt x="3893396" y="3879238"/>
                </a:lnTo>
                <a:lnTo>
                  <a:pt x="0" y="3879238"/>
                </a:lnTo>
                <a:lnTo>
                  <a:pt x="0" y="0"/>
                </a:lnTo>
                <a:close/>
              </a:path>
            </a:pathLst>
          </a:custGeom>
          <a:blipFill rotWithShape="1">
            <a:blip r:embed="rId4">
              <a:alphaModFix/>
            </a:blip>
            <a:stretch>
              <a:fillRect b="0" l="0" r="0" t="0"/>
            </a:stretch>
          </a:blipFill>
          <a:ln>
            <a:noFill/>
          </a:ln>
        </p:spPr>
      </p:sp>
      <p:sp>
        <p:nvSpPr>
          <p:cNvPr id="409" name="Google Shape;409;p26"/>
          <p:cNvSpPr/>
          <p:nvPr/>
        </p:nvSpPr>
        <p:spPr>
          <a:xfrm flipH="1">
            <a:off x="14389869" y="0"/>
            <a:ext cx="3893396" cy="3879238"/>
          </a:xfrm>
          <a:custGeom>
            <a:rect b="b" l="l" r="r" t="t"/>
            <a:pathLst>
              <a:path extrusionOk="0" h="3879238" w="3893396">
                <a:moveTo>
                  <a:pt x="3893396" y="0"/>
                </a:moveTo>
                <a:lnTo>
                  <a:pt x="0" y="0"/>
                </a:lnTo>
                <a:lnTo>
                  <a:pt x="0" y="3879238"/>
                </a:lnTo>
                <a:lnTo>
                  <a:pt x="3893396" y="3879238"/>
                </a:lnTo>
                <a:lnTo>
                  <a:pt x="3893396" y="0"/>
                </a:lnTo>
                <a:close/>
              </a:path>
            </a:pathLst>
          </a:custGeom>
          <a:blipFill rotWithShape="1">
            <a:blip r:embed="rId4">
              <a:alphaModFix/>
            </a:blip>
            <a:stretch>
              <a:fillRect b="0" l="0" r="0" t="0"/>
            </a:stretch>
          </a:blipFill>
          <a:ln>
            <a:noFill/>
          </a:ln>
        </p:spPr>
      </p:sp>
      <p:grpSp>
        <p:nvGrpSpPr>
          <p:cNvPr id="410" name="Google Shape;410;p26"/>
          <p:cNvGrpSpPr/>
          <p:nvPr/>
        </p:nvGrpSpPr>
        <p:grpSpPr>
          <a:xfrm>
            <a:off x="1333910" y="3322700"/>
            <a:ext cx="4812976" cy="1765860"/>
            <a:chOff x="0" y="-76200"/>
            <a:chExt cx="6417300" cy="2354480"/>
          </a:xfrm>
        </p:grpSpPr>
        <p:sp>
          <p:nvSpPr>
            <p:cNvPr id="411" name="Google Shape;411;p26"/>
            <p:cNvSpPr txBox="1"/>
            <p:nvPr/>
          </p:nvSpPr>
          <p:spPr>
            <a:xfrm>
              <a:off x="0" y="-76200"/>
              <a:ext cx="6417300" cy="738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Point 01</a:t>
              </a:r>
              <a:endParaRPr/>
            </a:p>
          </p:txBody>
        </p:sp>
        <p:sp>
          <p:nvSpPr>
            <p:cNvPr id="412" name="Google Shape;412;p26"/>
            <p:cNvSpPr txBox="1"/>
            <p:nvPr/>
          </p:nvSpPr>
          <p:spPr>
            <a:xfrm>
              <a:off x="710098" y="855980"/>
              <a:ext cx="4997100" cy="1422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413021"/>
                  </a:solidFill>
                  <a:latin typeface="Crimson Pro"/>
                  <a:ea typeface="Crimson Pro"/>
                  <a:cs typeface="Crimson Pro"/>
                  <a:sym typeface="Crimson Pro"/>
                </a:rPr>
                <a:t>Lorem ipsum dolor sit amet, consectetur adipiscing elit, sed do eiusmod tempor incididunt ut.</a:t>
              </a:r>
              <a:endParaRPr/>
            </a:p>
          </p:txBody>
        </p:sp>
      </p:grpSp>
      <p:grpSp>
        <p:nvGrpSpPr>
          <p:cNvPr id="413" name="Google Shape;413;p26"/>
          <p:cNvGrpSpPr/>
          <p:nvPr/>
        </p:nvGrpSpPr>
        <p:grpSpPr>
          <a:xfrm>
            <a:off x="6737883" y="3322543"/>
            <a:ext cx="4812976" cy="1765860"/>
            <a:chOff x="0" y="-76200"/>
            <a:chExt cx="6417300" cy="2354480"/>
          </a:xfrm>
        </p:grpSpPr>
        <p:sp>
          <p:nvSpPr>
            <p:cNvPr id="414" name="Google Shape;414;p26"/>
            <p:cNvSpPr txBox="1"/>
            <p:nvPr/>
          </p:nvSpPr>
          <p:spPr>
            <a:xfrm>
              <a:off x="0" y="-76200"/>
              <a:ext cx="6417300" cy="738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Point 02</a:t>
              </a:r>
              <a:endParaRPr/>
            </a:p>
          </p:txBody>
        </p:sp>
        <p:sp>
          <p:nvSpPr>
            <p:cNvPr id="415" name="Google Shape;415;p26"/>
            <p:cNvSpPr txBox="1"/>
            <p:nvPr/>
          </p:nvSpPr>
          <p:spPr>
            <a:xfrm>
              <a:off x="710098" y="855980"/>
              <a:ext cx="4997100" cy="1422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413021"/>
                  </a:solidFill>
                  <a:latin typeface="Crimson Pro"/>
                  <a:ea typeface="Crimson Pro"/>
                  <a:cs typeface="Crimson Pro"/>
                  <a:sym typeface="Crimson Pro"/>
                </a:rPr>
                <a:t>Lorem ipsum dolor sit amet, consectetur adipiscing elit, sed do eiusmod tempor incididunt ut.</a:t>
              </a:r>
              <a:endParaRPr/>
            </a:p>
          </p:txBody>
        </p:sp>
      </p:grpSp>
      <p:grpSp>
        <p:nvGrpSpPr>
          <p:cNvPr id="416" name="Google Shape;416;p26"/>
          <p:cNvGrpSpPr/>
          <p:nvPr/>
        </p:nvGrpSpPr>
        <p:grpSpPr>
          <a:xfrm>
            <a:off x="12135488" y="3322543"/>
            <a:ext cx="4812976" cy="1765860"/>
            <a:chOff x="0" y="-76200"/>
            <a:chExt cx="6417300" cy="2354480"/>
          </a:xfrm>
        </p:grpSpPr>
        <p:sp>
          <p:nvSpPr>
            <p:cNvPr id="417" name="Google Shape;417;p26"/>
            <p:cNvSpPr txBox="1"/>
            <p:nvPr/>
          </p:nvSpPr>
          <p:spPr>
            <a:xfrm>
              <a:off x="0" y="-76200"/>
              <a:ext cx="6417300" cy="738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Point 03</a:t>
              </a:r>
              <a:endParaRPr/>
            </a:p>
          </p:txBody>
        </p:sp>
        <p:sp>
          <p:nvSpPr>
            <p:cNvPr id="418" name="Google Shape;418;p26"/>
            <p:cNvSpPr txBox="1"/>
            <p:nvPr/>
          </p:nvSpPr>
          <p:spPr>
            <a:xfrm>
              <a:off x="710098" y="855980"/>
              <a:ext cx="4997100" cy="1422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413021"/>
                  </a:solidFill>
                  <a:latin typeface="Crimson Pro"/>
                  <a:ea typeface="Crimson Pro"/>
                  <a:cs typeface="Crimson Pro"/>
                  <a:sym typeface="Crimson Pro"/>
                </a:rPr>
                <a:t>Lorem ipsum dolor sit amet, consectetur adipiscing elit, sed do eiusmod tempor incididunt ut.</a:t>
              </a:r>
              <a:endParaRPr/>
            </a:p>
          </p:txBody>
        </p:sp>
      </p:grpSp>
      <p:grpSp>
        <p:nvGrpSpPr>
          <p:cNvPr id="419" name="Google Shape;419;p26"/>
          <p:cNvGrpSpPr/>
          <p:nvPr/>
        </p:nvGrpSpPr>
        <p:grpSpPr>
          <a:xfrm>
            <a:off x="4258093" y="6786344"/>
            <a:ext cx="4812976" cy="1765860"/>
            <a:chOff x="0" y="-76200"/>
            <a:chExt cx="6417300" cy="2354480"/>
          </a:xfrm>
        </p:grpSpPr>
        <p:sp>
          <p:nvSpPr>
            <p:cNvPr id="420" name="Google Shape;420;p26"/>
            <p:cNvSpPr txBox="1"/>
            <p:nvPr/>
          </p:nvSpPr>
          <p:spPr>
            <a:xfrm>
              <a:off x="0" y="-76200"/>
              <a:ext cx="6417300" cy="738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Point 04</a:t>
              </a:r>
              <a:endParaRPr/>
            </a:p>
          </p:txBody>
        </p:sp>
        <p:sp>
          <p:nvSpPr>
            <p:cNvPr id="421" name="Google Shape;421;p26"/>
            <p:cNvSpPr txBox="1"/>
            <p:nvPr/>
          </p:nvSpPr>
          <p:spPr>
            <a:xfrm>
              <a:off x="710098" y="855980"/>
              <a:ext cx="4997100" cy="1422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413021"/>
                  </a:solidFill>
                  <a:latin typeface="Crimson Pro"/>
                  <a:ea typeface="Crimson Pro"/>
                  <a:cs typeface="Crimson Pro"/>
                  <a:sym typeface="Crimson Pro"/>
                </a:rPr>
                <a:t>Lorem ipsum dolor sit amet, consectetur adipiscing elit, sed do eiusmod tempor incididunt ut.</a:t>
              </a:r>
              <a:endParaRPr/>
            </a:p>
          </p:txBody>
        </p:sp>
      </p:grpSp>
      <p:grpSp>
        <p:nvGrpSpPr>
          <p:cNvPr id="422" name="Google Shape;422;p26"/>
          <p:cNvGrpSpPr/>
          <p:nvPr/>
        </p:nvGrpSpPr>
        <p:grpSpPr>
          <a:xfrm>
            <a:off x="9728990" y="6786344"/>
            <a:ext cx="4812976" cy="1765860"/>
            <a:chOff x="0" y="-76200"/>
            <a:chExt cx="6417300" cy="2354480"/>
          </a:xfrm>
        </p:grpSpPr>
        <p:sp>
          <p:nvSpPr>
            <p:cNvPr id="423" name="Google Shape;423;p26"/>
            <p:cNvSpPr txBox="1"/>
            <p:nvPr/>
          </p:nvSpPr>
          <p:spPr>
            <a:xfrm>
              <a:off x="0" y="-76200"/>
              <a:ext cx="6417300" cy="738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Point 05</a:t>
              </a:r>
              <a:endParaRPr/>
            </a:p>
          </p:txBody>
        </p:sp>
        <p:sp>
          <p:nvSpPr>
            <p:cNvPr id="424" name="Google Shape;424;p26"/>
            <p:cNvSpPr txBox="1"/>
            <p:nvPr/>
          </p:nvSpPr>
          <p:spPr>
            <a:xfrm>
              <a:off x="710098" y="855980"/>
              <a:ext cx="4997100" cy="1422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413021"/>
                  </a:solidFill>
                  <a:latin typeface="Crimson Pro"/>
                  <a:ea typeface="Crimson Pro"/>
                  <a:cs typeface="Crimson Pro"/>
                  <a:sym typeface="Crimson Pro"/>
                </a:rPr>
                <a:t>Lorem ipsum dolor sit amet, consectetur adipiscing elit, sed do eiusmod tempor incididunt ut.</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BFF"/>
        </a:solidFill>
      </p:bgPr>
    </p:bg>
    <p:spTree>
      <p:nvGrpSpPr>
        <p:cNvPr id="428" name="Shape 428"/>
        <p:cNvGrpSpPr/>
        <p:nvPr/>
      </p:nvGrpSpPr>
      <p:grpSpPr>
        <a:xfrm>
          <a:off x="0" y="0"/>
          <a:ext cx="0" cy="0"/>
          <a:chOff x="0" y="0"/>
          <a:chExt cx="0" cy="0"/>
        </a:xfrm>
      </p:grpSpPr>
      <p:pic>
        <p:nvPicPr>
          <p:cNvPr id="429" name="Google Shape;429;p27"/>
          <p:cNvPicPr preferRelativeResize="0"/>
          <p:nvPr/>
        </p:nvPicPr>
        <p:blipFill>
          <a:blip r:embed="rId3">
            <a:alphaModFix/>
          </a:blip>
          <a:stretch>
            <a:fillRect/>
          </a:stretch>
        </p:blipFill>
        <p:spPr>
          <a:xfrm>
            <a:off x="12091475" y="4677500"/>
            <a:ext cx="7342200" cy="7342200"/>
          </a:xfrm>
          <a:prstGeom prst="ellipse">
            <a:avLst/>
          </a:prstGeom>
          <a:noFill/>
          <a:ln>
            <a:noFill/>
          </a:ln>
        </p:spPr>
      </p:pic>
      <p:pic>
        <p:nvPicPr>
          <p:cNvPr id="430" name="Google Shape;430;p27"/>
          <p:cNvPicPr preferRelativeResize="0"/>
          <p:nvPr/>
        </p:nvPicPr>
        <p:blipFill>
          <a:blip r:embed="rId4">
            <a:alphaModFix/>
          </a:blip>
          <a:stretch>
            <a:fillRect/>
          </a:stretch>
        </p:blipFill>
        <p:spPr>
          <a:xfrm>
            <a:off x="-1337125" y="-1791356"/>
            <a:ext cx="7783200" cy="7796100"/>
          </a:xfrm>
          <a:prstGeom prst="ellipse">
            <a:avLst/>
          </a:prstGeom>
          <a:noFill/>
          <a:ln>
            <a:noFill/>
          </a:ln>
        </p:spPr>
      </p:pic>
      <p:sp>
        <p:nvSpPr>
          <p:cNvPr id="431" name="Google Shape;431;p27"/>
          <p:cNvSpPr/>
          <p:nvPr/>
        </p:nvSpPr>
        <p:spPr>
          <a:xfrm rot="-6757865">
            <a:off x="14988881" y="841229"/>
            <a:ext cx="5466114" cy="5466114"/>
          </a:xfrm>
          <a:custGeom>
            <a:rect b="b" l="l" r="r" t="t"/>
            <a:pathLst>
              <a:path extrusionOk="0" h="5466114" w="5466114">
                <a:moveTo>
                  <a:pt x="0" y="0"/>
                </a:moveTo>
                <a:lnTo>
                  <a:pt x="5466113" y="0"/>
                </a:lnTo>
                <a:lnTo>
                  <a:pt x="5466113" y="5466114"/>
                </a:lnTo>
                <a:lnTo>
                  <a:pt x="0" y="5466114"/>
                </a:lnTo>
                <a:lnTo>
                  <a:pt x="0" y="0"/>
                </a:lnTo>
                <a:close/>
              </a:path>
            </a:pathLst>
          </a:custGeom>
          <a:blipFill rotWithShape="1">
            <a:blip r:embed="rId5">
              <a:alphaModFix/>
            </a:blip>
            <a:stretch>
              <a:fillRect b="0" l="0" r="0" t="0"/>
            </a:stretch>
          </a:blipFill>
          <a:ln>
            <a:noFill/>
          </a:ln>
        </p:spPr>
      </p:sp>
      <p:sp>
        <p:nvSpPr>
          <p:cNvPr id="432" name="Google Shape;432;p27"/>
          <p:cNvSpPr/>
          <p:nvPr/>
        </p:nvSpPr>
        <p:spPr>
          <a:xfrm rot="2910026">
            <a:off x="-2528527" y="4242489"/>
            <a:ext cx="5466114" cy="5466114"/>
          </a:xfrm>
          <a:custGeom>
            <a:rect b="b" l="l" r="r" t="t"/>
            <a:pathLst>
              <a:path extrusionOk="0" h="5466114" w="5466114">
                <a:moveTo>
                  <a:pt x="0" y="0"/>
                </a:moveTo>
                <a:lnTo>
                  <a:pt x="5466114" y="0"/>
                </a:lnTo>
                <a:lnTo>
                  <a:pt x="5466114" y="5466113"/>
                </a:lnTo>
                <a:lnTo>
                  <a:pt x="0" y="5466113"/>
                </a:lnTo>
                <a:lnTo>
                  <a:pt x="0" y="0"/>
                </a:lnTo>
                <a:close/>
              </a:path>
            </a:pathLst>
          </a:custGeom>
          <a:blipFill rotWithShape="1">
            <a:blip r:embed="rId5">
              <a:alphaModFix/>
            </a:blip>
            <a:stretch>
              <a:fillRect b="0" l="0" r="0" t="0"/>
            </a:stretch>
          </a:blipFill>
          <a:ln>
            <a:noFill/>
          </a:ln>
        </p:spPr>
      </p:sp>
      <p:sp>
        <p:nvSpPr>
          <p:cNvPr id="433" name="Google Shape;433;p27"/>
          <p:cNvSpPr txBox="1"/>
          <p:nvPr/>
        </p:nvSpPr>
        <p:spPr>
          <a:xfrm>
            <a:off x="6635063" y="3670092"/>
            <a:ext cx="5866800" cy="2181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413021"/>
                </a:solidFill>
                <a:latin typeface="Crimson Pro"/>
                <a:ea typeface="Crimson Pro"/>
                <a:cs typeface="Crimson Pro"/>
                <a:sym typeface="Crimson Pro"/>
              </a:rPr>
              <a:t>Lorem ipsum dolor sit amet, consectetur adipiscing elit, sed do eiusmod tempor incididunt ut labore et dolore magna aliqua. At in tellus integer feugiat scelerisque varius morbi enim. Ullamcorper velit sed ullamcorper morbi tincidunt ornare massa eget egestas. Ac orci phasellus egestas tellus rutrum tellus.</a:t>
            </a:r>
            <a:endParaRPr/>
          </a:p>
        </p:txBody>
      </p:sp>
      <p:sp>
        <p:nvSpPr>
          <p:cNvPr id="434" name="Google Shape;434;p27"/>
          <p:cNvSpPr txBox="1"/>
          <p:nvPr/>
        </p:nvSpPr>
        <p:spPr>
          <a:xfrm>
            <a:off x="5446613" y="2022891"/>
            <a:ext cx="8243839" cy="1094740"/>
          </a:xfrm>
          <a:prstGeom prst="rect">
            <a:avLst/>
          </a:prstGeom>
          <a:noFill/>
          <a:ln>
            <a:noFill/>
          </a:ln>
        </p:spPr>
        <p:txBody>
          <a:bodyPr anchorCtr="0" anchor="t" bIns="0" lIns="0" spcFirstLastPara="1" rIns="0" wrap="square" tIns="0">
            <a:spAutoFit/>
          </a:bodyPr>
          <a:lstStyle/>
          <a:p>
            <a:pPr indent="0" lvl="0" marL="0" marR="0" rtl="0" algn="r">
              <a:lnSpc>
                <a:spcPct val="140006"/>
              </a:lnSpc>
              <a:spcBef>
                <a:spcPts val="0"/>
              </a:spcBef>
              <a:spcAft>
                <a:spcPts val="0"/>
              </a:spcAft>
              <a:buNone/>
            </a:pPr>
            <a:r>
              <a:rPr b="1" i="0" lang="en-US" sz="6399" u="none" cap="none" strike="noStrike">
                <a:solidFill>
                  <a:srgbClr val="F86D9A"/>
                </a:solidFill>
                <a:latin typeface="Cinzel Decorative"/>
                <a:ea typeface="Cinzel Decorative"/>
                <a:cs typeface="Cinzel Decorative"/>
                <a:sym typeface="Cinzel Decorative"/>
              </a:rPr>
              <a:t>Memories</a:t>
            </a:r>
            <a:endParaRPr/>
          </a:p>
        </p:txBody>
      </p:sp>
      <p:sp>
        <p:nvSpPr>
          <p:cNvPr id="435" name="Google Shape;435;p27"/>
          <p:cNvSpPr txBox="1"/>
          <p:nvPr/>
        </p:nvSpPr>
        <p:spPr>
          <a:xfrm>
            <a:off x="4341897" y="6325777"/>
            <a:ext cx="5866800" cy="2181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413021"/>
                </a:solidFill>
                <a:latin typeface="Crimson Pro"/>
                <a:ea typeface="Crimson Pro"/>
                <a:cs typeface="Crimson Pro"/>
                <a:sym typeface="Crimson Pro"/>
              </a:rPr>
              <a:t>Lorem ipsum dolor sit amet, consectetur adipiscing elit, sed do eiusmod tempor incididunt ut labore et dolore magna aliqua. At in tellus integer feugiat scelerisque varius morbi enim. Ullamcorper velit sed ullamcorper morbi tincidunt ornare massa eget egestas. Ac orci phasellus egestas tellus rutrum tellus.</a:t>
            </a:r>
            <a:endParaRPr/>
          </a:p>
        </p:txBody>
      </p:sp>
      <p:sp>
        <p:nvSpPr>
          <p:cNvPr id="436" name="Google Shape;436;p27"/>
          <p:cNvSpPr/>
          <p:nvPr/>
        </p:nvSpPr>
        <p:spPr>
          <a:xfrm rot="5216698">
            <a:off x="99688" y="7537460"/>
            <a:ext cx="3843471" cy="3843471"/>
          </a:xfrm>
          <a:custGeom>
            <a:rect b="b" l="l" r="r" t="t"/>
            <a:pathLst>
              <a:path extrusionOk="0" h="3843471" w="3843471">
                <a:moveTo>
                  <a:pt x="0" y="0"/>
                </a:moveTo>
                <a:lnTo>
                  <a:pt x="3843470" y="0"/>
                </a:lnTo>
                <a:lnTo>
                  <a:pt x="3843470" y="3843471"/>
                </a:lnTo>
                <a:lnTo>
                  <a:pt x="0" y="3843471"/>
                </a:lnTo>
                <a:lnTo>
                  <a:pt x="0" y="0"/>
                </a:lnTo>
                <a:close/>
              </a:path>
            </a:pathLst>
          </a:custGeom>
          <a:blipFill rotWithShape="1">
            <a:blip r:embed="rId6">
              <a:alphaModFix/>
            </a:blip>
            <a:stretch>
              <a:fillRect b="0" l="0" r="0" t="0"/>
            </a:stretch>
          </a:blipFill>
          <a:ln>
            <a:noFill/>
          </a:ln>
        </p:spPr>
      </p:sp>
      <p:sp>
        <p:nvSpPr>
          <p:cNvPr id="437" name="Google Shape;437;p27"/>
          <p:cNvSpPr/>
          <p:nvPr/>
        </p:nvSpPr>
        <p:spPr>
          <a:xfrm rot="-7889703">
            <a:off x="14799191" y="-1516765"/>
            <a:ext cx="3843471" cy="3843471"/>
          </a:xfrm>
          <a:custGeom>
            <a:rect b="b" l="l" r="r" t="t"/>
            <a:pathLst>
              <a:path extrusionOk="0" h="3843471" w="3843471">
                <a:moveTo>
                  <a:pt x="0" y="0"/>
                </a:moveTo>
                <a:lnTo>
                  <a:pt x="3843470" y="0"/>
                </a:lnTo>
                <a:lnTo>
                  <a:pt x="3843470" y="3843470"/>
                </a:lnTo>
                <a:lnTo>
                  <a:pt x="0" y="384347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BFF"/>
        </a:solidFill>
      </p:bgPr>
    </p:bg>
    <p:spTree>
      <p:nvGrpSpPr>
        <p:cNvPr id="441" name="Shape 441"/>
        <p:cNvGrpSpPr/>
        <p:nvPr/>
      </p:nvGrpSpPr>
      <p:grpSpPr>
        <a:xfrm>
          <a:off x="0" y="0"/>
          <a:ext cx="0" cy="0"/>
          <a:chOff x="0" y="0"/>
          <a:chExt cx="0" cy="0"/>
        </a:xfrm>
      </p:grpSpPr>
      <p:sp>
        <p:nvSpPr>
          <p:cNvPr id="442" name="Google Shape;442;p28"/>
          <p:cNvSpPr/>
          <p:nvPr/>
        </p:nvSpPr>
        <p:spPr>
          <a:xfrm>
            <a:off x="-3074201" y="0"/>
            <a:ext cx="8241414" cy="8241414"/>
          </a:xfrm>
          <a:custGeom>
            <a:rect b="b" l="l" r="r" t="t"/>
            <a:pathLst>
              <a:path extrusionOk="0" h="8241414" w="8241414">
                <a:moveTo>
                  <a:pt x="0" y="0"/>
                </a:moveTo>
                <a:lnTo>
                  <a:pt x="8241414" y="0"/>
                </a:lnTo>
                <a:lnTo>
                  <a:pt x="8241414" y="8241414"/>
                </a:lnTo>
                <a:lnTo>
                  <a:pt x="0" y="8241414"/>
                </a:lnTo>
                <a:lnTo>
                  <a:pt x="0" y="0"/>
                </a:lnTo>
                <a:close/>
              </a:path>
            </a:pathLst>
          </a:custGeom>
          <a:blipFill rotWithShape="1">
            <a:blip r:embed="rId3">
              <a:alphaModFix/>
            </a:blip>
            <a:stretch>
              <a:fillRect b="0" l="0" r="0" t="0"/>
            </a:stretch>
          </a:blipFill>
          <a:ln>
            <a:noFill/>
          </a:ln>
        </p:spPr>
      </p:sp>
      <p:sp>
        <p:nvSpPr>
          <p:cNvPr id="443" name="Google Shape;443;p28"/>
          <p:cNvSpPr/>
          <p:nvPr/>
        </p:nvSpPr>
        <p:spPr>
          <a:xfrm flipH="1">
            <a:off x="13120787" y="0"/>
            <a:ext cx="8241414" cy="8241414"/>
          </a:xfrm>
          <a:custGeom>
            <a:rect b="b" l="l" r="r" t="t"/>
            <a:pathLst>
              <a:path extrusionOk="0" h="8241414" w="8241414">
                <a:moveTo>
                  <a:pt x="8241414" y="0"/>
                </a:moveTo>
                <a:lnTo>
                  <a:pt x="0" y="0"/>
                </a:lnTo>
                <a:lnTo>
                  <a:pt x="0" y="8241414"/>
                </a:lnTo>
                <a:lnTo>
                  <a:pt x="8241414" y="8241414"/>
                </a:lnTo>
                <a:lnTo>
                  <a:pt x="8241414" y="0"/>
                </a:lnTo>
                <a:close/>
              </a:path>
            </a:pathLst>
          </a:custGeom>
          <a:blipFill rotWithShape="1">
            <a:blip r:embed="rId3">
              <a:alphaModFix/>
            </a:blip>
            <a:stretch>
              <a:fillRect b="0" l="0" r="0" t="0"/>
            </a:stretch>
          </a:blipFill>
          <a:ln>
            <a:noFill/>
          </a:ln>
        </p:spPr>
      </p:sp>
      <p:sp>
        <p:nvSpPr>
          <p:cNvPr id="444" name="Google Shape;444;p28"/>
          <p:cNvSpPr/>
          <p:nvPr/>
        </p:nvSpPr>
        <p:spPr>
          <a:xfrm flipH="1" rot="-2999622">
            <a:off x="15080489" y="6363172"/>
            <a:ext cx="4322010" cy="4322010"/>
          </a:xfrm>
          <a:custGeom>
            <a:rect b="b" l="l" r="r" t="t"/>
            <a:pathLst>
              <a:path extrusionOk="0" h="4322010" w="4322010">
                <a:moveTo>
                  <a:pt x="4322010" y="0"/>
                </a:moveTo>
                <a:lnTo>
                  <a:pt x="0" y="0"/>
                </a:lnTo>
                <a:lnTo>
                  <a:pt x="0" y="4322009"/>
                </a:lnTo>
                <a:lnTo>
                  <a:pt x="4322010" y="4322009"/>
                </a:lnTo>
                <a:lnTo>
                  <a:pt x="4322010" y="0"/>
                </a:lnTo>
                <a:close/>
              </a:path>
            </a:pathLst>
          </a:custGeom>
          <a:blipFill rotWithShape="1">
            <a:blip r:embed="rId4">
              <a:alphaModFix/>
            </a:blip>
            <a:stretch>
              <a:fillRect b="0" l="0" r="0" t="0"/>
            </a:stretch>
          </a:blipFill>
          <a:ln>
            <a:noFill/>
          </a:ln>
        </p:spPr>
      </p:sp>
      <p:sp>
        <p:nvSpPr>
          <p:cNvPr id="445" name="Google Shape;445;p28"/>
          <p:cNvSpPr/>
          <p:nvPr/>
        </p:nvSpPr>
        <p:spPr>
          <a:xfrm rot="1967784">
            <a:off x="-858986" y="6363172"/>
            <a:ext cx="4322010" cy="4322010"/>
          </a:xfrm>
          <a:custGeom>
            <a:rect b="b" l="l" r="r" t="t"/>
            <a:pathLst>
              <a:path extrusionOk="0" h="4322010" w="4322010">
                <a:moveTo>
                  <a:pt x="0" y="0"/>
                </a:moveTo>
                <a:lnTo>
                  <a:pt x="4322010" y="0"/>
                </a:lnTo>
                <a:lnTo>
                  <a:pt x="4322010" y="4322009"/>
                </a:lnTo>
                <a:lnTo>
                  <a:pt x="0" y="4322009"/>
                </a:lnTo>
                <a:lnTo>
                  <a:pt x="0" y="0"/>
                </a:lnTo>
                <a:close/>
              </a:path>
            </a:pathLst>
          </a:custGeom>
          <a:blipFill rotWithShape="1">
            <a:blip r:embed="rId4">
              <a:alphaModFix/>
            </a:blip>
            <a:stretch>
              <a:fillRect b="0" l="0" r="0" t="0"/>
            </a:stretch>
          </a:blipFill>
          <a:ln>
            <a:noFill/>
          </a:ln>
        </p:spPr>
      </p:sp>
      <p:pic>
        <p:nvPicPr>
          <p:cNvPr id="446" name="Google Shape;446;p28"/>
          <p:cNvPicPr preferRelativeResize="0"/>
          <p:nvPr/>
        </p:nvPicPr>
        <p:blipFill>
          <a:blip r:embed="rId5">
            <a:alphaModFix/>
          </a:blip>
          <a:stretch>
            <a:fillRect/>
          </a:stretch>
        </p:blipFill>
        <p:spPr>
          <a:xfrm>
            <a:off x="2418250" y="1692378"/>
            <a:ext cx="13451500" cy="7553347"/>
          </a:xfrm>
          <a:prstGeom prst="rect">
            <a:avLst/>
          </a:prstGeom>
          <a:noFill/>
          <a:ln>
            <a:noFill/>
          </a:ln>
        </p:spPr>
      </p:pic>
      <p:sp>
        <p:nvSpPr>
          <p:cNvPr id="447" name="Google Shape;447;p28"/>
          <p:cNvSpPr txBox="1"/>
          <p:nvPr/>
        </p:nvSpPr>
        <p:spPr>
          <a:xfrm>
            <a:off x="6837778" y="6846814"/>
            <a:ext cx="4810497" cy="48133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F86D9A"/>
                </a:solidFill>
                <a:latin typeface="Cinzel Decorative"/>
                <a:ea typeface="Cinzel Decorative"/>
                <a:cs typeface="Cinzel Decorative"/>
                <a:sym typeface="Cinzel Decorative"/>
              </a:rPr>
              <a:t>Franklin D. Roosevelt</a:t>
            </a:r>
            <a:endParaRPr/>
          </a:p>
        </p:txBody>
      </p:sp>
      <p:sp>
        <p:nvSpPr>
          <p:cNvPr id="448" name="Google Shape;448;p28"/>
          <p:cNvSpPr txBox="1"/>
          <p:nvPr/>
        </p:nvSpPr>
        <p:spPr>
          <a:xfrm>
            <a:off x="4939338" y="3712410"/>
            <a:ext cx="8607300" cy="258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413021"/>
                </a:solidFill>
                <a:latin typeface="Crimson Pro"/>
                <a:ea typeface="Crimson Pro"/>
                <a:cs typeface="Crimson Pro"/>
                <a:sym typeface="Crimson Pro"/>
              </a:rPr>
              <a:t>"The only limit to our realization of tomorrow is our doubts of today."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BFF"/>
        </a:solidFill>
      </p:bgPr>
    </p:bg>
    <p:spTree>
      <p:nvGrpSpPr>
        <p:cNvPr id="452" name="Shape 452"/>
        <p:cNvGrpSpPr/>
        <p:nvPr/>
      </p:nvGrpSpPr>
      <p:grpSpPr>
        <a:xfrm>
          <a:off x="0" y="0"/>
          <a:ext cx="0" cy="0"/>
          <a:chOff x="0" y="0"/>
          <a:chExt cx="0" cy="0"/>
        </a:xfrm>
      </p:grpSpPr>
      <p:sp>
        <p:nvSpPr>
          <p:cNvPr id="453" name="Google Shape;453;p29"/>
          <p:cNvSpPr/>
          <p:nvPr/>
        </p:nvSpPr>
        <p:spPr>
          <a:xfrm flipH="1" rot="-5400000">
            <a:off x="12367127" y="2715591"/>
            <a:ext cx="10731090" cy="4855818"/>
          </a:xfrm>
          <a:custGeom>
            <a:rect b="b" l="l" r="r" t="t"/>
            <a:pathLst>
              <a:path extrusionOk="0" h="4855818" w="10731090">
                <a:moveTo>
                  <a:pt x="0" y="4855818"/>
                </a:moveTo>
                <a:lnTo>
                  <a:pt x="10731091" y="4855818"/>
                </a:lnTo>
                <a:lnTo>
                  <a:pt x="10731091" y="0"/>
                </a:lnTo>
                <a:lnTo>
                  <a:pt x="0" y="0"/>
                </a:lnTo>
                <a:lnTo>
                  <a:pt x="0" y="4855818"/>
                </a:lnTo>
                <a:close/>
              </a:path>
            </a:pathLst>
          </a:custGeom>
          <a:blipFill rotWithShape="1">
            <a:blip r:embed="rId3">
              <a:alphaModFix/>
            </a:blip>
            <a:stretch>
              <a:fillRect b="0" l="0" r="0" t="0"/>
            </a:stretch>
          </a:blipFill>
          <a:ln>
            <a:noFill/>
          </a:ln>
        </p:spPr>
      </p:sp>
      <p:pic>
        <p:nvPicPr>
          <p:cNvPr id="454" name="Google Shape;454;p29"/>
          <p:cNvPicPr preferRelativeResize="0"/>
          <p:nvPr/>
        </p:nvPicPr>
        <p:blipFill>
          <a:blip r:embed="rId4">
            <a:alphaModFix/>
          </a:blip>
          <a:stretch>
            <a:fillRect/>
          </a:stretch>
        </p:blipFill>
        <p:spPr>
          <a:xfrm>
            <a:off x="12808050" y="1028700"/>
            <a:ext cx="4500000" cy="4500000"/>
          </a:xfrm>
          <a:prstGeom prst="ellipse">
            <a:avLst/>
          </a:prstGeom>
          <a:noFill/>
          <a:ln>
            <a:noFill/>
          </a:ln>
        </p:spPr>
      </p:pic>
      <p:pic>
        <p:nvPicPr>
          <p:cNvPr id="455" name="Google Shape;455;p29"/>
          <p:cNvPicPr preferRelativeResize="0"/>
          <p:nvPr/>
        </p:nvPicPr>
        <p:blipFill>
          <a:blip r:embed="rId5">
            <a:alphaModFix/>
          </a:blip>
          <a:stretch>
            <a:fillRect/>
          </a:stretch>
        </p:blipFill>
        <p:spPr>
          <a:xfrm>
            <a:off x="12759245" y="4758270"/>
            <a:ext cx="4500000" cy="4500000"/>
          </a:xfrm>
          <a:prstGeom prst="ellipse">
            <a:avLst/>
          </a:prstGeom>
          <a:noFill/>
          <a:ln>
            <a:noFill/>
          </a:ln>
        </p:spPr>
      </p:pic>
      <p:sp>
        <p:nvSpPr>
          <p:cNvPr id="456" name="Google Shape;456;p29"/>
          <p:cNvSpPr/>
          <p:nvPr/>
        </p:nvSpPr>
        <p:spPr>
          <a:xfrm rot="5400000">
            <a:off x="-4653683" y="2493546"/>
            <a:ext cx="10731090" cy="4855818"/>
          </a:xfrm>
          <a:custGeom>
            <a:rect b="b" l="l" r="r" t="t"/>
            <a:pathLst>
              <a:path extrusionOk="0" h="4855818" w="10731090">
                <a:moveTo>
                  <a:pt x="0" y="0"/>
                </a:moveTo>
                <a:lnTo>
                  <a:pt x="10731090" y="0"/>
                </a:lnTo>
                <a:lnTo>
                  <a:pt x="10731090" y="4855818"/>
                </a:lnTo>
                <a:lnTo>
                  <a:pt x="0" y="4855818"/>
                </a:lnTo>
                <a:lnTo>
                  <a:pt x="0" y="0"/>
                </a:lnTo>
                <a:close/>
              </a:path>
            </a:pathLst>
          </a:custGeom>
          <a:blipFill rotWithShape="1">
            <a:blip r:embed="rId3">
              <a:alphaModFix/>
            </a:blip>
            <a:stretch>
              <a:fillRect b="0" l="0" r="0" t="0"/>
            </a:stretch>
          </a:blipFill>
          <a:ln>
            <a:noFill/>
          </a:ln>
        </p:spPr>
      </p:sp>
      <p:pic>
        <p:nvPicPr>
          <p:cNvPr id="457" name="Google Shape;457;p29"/>
          <p:cNvPicPr preferRelativeResize="0"/>
          <p:nvPr/>
        </p:nvPicPr>
        <p:blipFill>
          <a:blip r:embed="rId6">
            <a:alphaModFix/>
          </a:blip>
          <a:stretch>
            <a:fillRect/>
          </a:stretch>
        </p:blipFill>
        <p:spPr>
          <a:xfrm>
            <a:off x="1028706" y="1028700"/>
            <a:ext cx="4500000" cy="4500000"/>
          </a:xfrm>
          <a:prstGeom prst="ellipse">
            <a:avLst/>
          </a:prstGeom>
          <a:noFill/>
          <a:ln>
            <a:noFill/>
          </a:ln>
        </p:spPr>
      </p:pic>
      <p:pic>
        <p:nvPicPr>
          <p:cNvPr id="458" name="Google Shape;458;p29"/>
          <p:cNvPicPr preferRelativeResize="0"/>
          <p:nvPr/>
        </p:nvPicPr>
        <p:blipFill>
          <a:blip r:embed="rId7">
            <a:alphaModFix/>
          </a:blip>
          <a:stretch>
            <a:fillRect/>
          </a:stretch>
        </p:blipFill>
        <p:spPr>
          <a:xfrm>
            <a:off x="1028750" y="4650500"/>
            <a:ext cx="4500000" cy="4500000"/>
          </a:xfrm>
          <a:prstGeom prst="ellipse">
            <a:avLst/>
          </a:prstGeom>
          <a:noFill/>
          <a:ln>
            <a:noFill/>
          </a:ln>
        </p:spPr>
      </p:pic>
      <p:sp>
        <p:nvSpPr>
          <p:cNvPr id="459" name="Google Shape;459;p29"/>
          <p:cNvSpPr txBox="1"/>
          <p:nvPr/>
        </p:nvSpPr>
        <p:spPr>
          <a:xfrm>
            <a:off x="6450476" y="2915285"/>
            <a:ext cx="4857404" cy="2228215"/>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399" u="none" cap="none" strike="noStrike">
                <a:solidFill>
                  <a:srgbClr val="F86D9A"/>
                </a:solidFill>
                <a:latin typeface="Cinzel Decorative"/>
                <a:ea typeface="Cinzel Decorative"/>
                <a:cs typeface="Cinzel Decorative"/>
                <a:sym typeface="Cinzel Decorative"/>
              </a:rPr>
              <a:t>photo Gallery</a:t>
            </a:r>
            <a:endParaRPr/>
          </a:p>
        </p:txBody>
      </p:sp>
      <p:sp>
        <p:nvSpPr>
          <p:cNvPr id="460" name="Google Shape;460;p29"/>
          <p:cNvSpPr txBox="1"/>
          <p:nvPr/>
        </p:nvSpPr>
        <p:spPr>
          <a:xfrm>
            <a:off x="6450476" y="5757313"/>
            <a:ext cx="48573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413021"/>
                </a:solidFill>
                <a:latin typeface="Crimson Pro"/>
                <a:ea typeface="Crimson Pro"/>
                <a:cs typeface="Crimson Pro"/>
                <a:sym typeface="Crimson Pro"/>
              </a:rPr>
              <a:t>Lorem ipsum dolor sit amet, consectetur adipiscing elit, sed do eiusmod tempor incididunt ut labore et dolore magna aliqua. At in tellus integer feugiat scelerisque varius morbi enim. Ullamcorper velit sed ullamcorper morbi.</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BFF"/>
        </a:solidFill>
      </p:bgPr>
    </p:bg>
    <p:spTree>
      <p:nvGrpSpPr>
        <p:cNvPr id="464" name="Shape 464"/>
        <p:cNvGrpSpPr/>
        <p:nvPr/>
      </p:nvGrpSpPr>
      <p:grpSpPr>
        <a:xfrm>
          <a:off x="0" y="0"/>
          <a:ext cx="0" cy="0"/>
          <a:chOff x="0" y="0"/>
          <a:chExt cx="0" cy="0"/>
        </a:xfrm>
      </p:grpSpPr>
      <p:sp>
        <p:nvSpPr>
          <p:cNvPr id="465" name="Google Shape;465;p30"/>
          <p:cNvSpPr/>
          <p:nvPr/>
        </p:nvSpPr>
        <p:spPr>
          <a:xfrm>
            <a:off x="-1113189" y="7429523"/>
            <a:ext cx="11019568" cy="4986355"/>
          </a:xfrm>
          <a:custGeom>
            <a:rect b="b" l="l" r="r" t="t"/>
            <a:pathLst>
              <a:path extrusionOk="0" h="4986355" w="11019568">
                <a:moveTo>
                  <a:pt x="0" y="0"/>
                </a:moveTo>
                <a:lnTo>
                  <a:pt x="11019569" y="0"/>
                </a:lnTo>
                <a:lnTo>
                  <a:pt x="11019569" y="4986355"/>
                </a:lnTo>
                <a:lnTo>
                  <a:pt x="0" y="4986355"/>
                </a:lnTo>
                <a:lnTo>
                  <a:pt x="0" y="0"/>
                </a:lnTo>
                <a:close/>
              </a:path>
            </a:pathLst>
          </a:custGeom>
          <a:blipFill rotWithShape="1">
            <a:blip r:embed="rId3">
              <a:alphaModFix amt="60000"/>
            </a:blip>
            <a:stretch>
              <a:fillRect b="0" l="0" r="0" t="0"/>
            </a:stretch>
          </a:blipFill>
          <a:ln>
            <a:noFill/>
          </a:ln>
        </p:spPr>
      </p:sp>
      <p:sp>
        <p:nvSpPr>
          <p:cNvPr id="466" name="Google Shape;466;p30"/>
          <p:cNvSpPr/>
          <p:nvPr/>
        </p:nvSpPr>
        <p:spPr>
          <a:xfrm flipH="1">
            <a:off x="8381620" y="7429523"/>
            <a:ext cx="11019568" cy="4986355"/>
          </a:xfrm>
          <a:custGeom>
            <a:rect b="b" l="l" r="r" t="t"/>
            <a:pathLst>
              <a:path extrusionOk="0" h="4986355" w="11019568">
                <a:moveTo>
                  <a:pt x="11019569" y="0"/>
                </a:moveTo>
                <a:lnTo>
                  <a:pt x="0" y="0"/>
                </a:lnTo>
                <a:lnTo>
                  <a:pt x="0" y="4986355"/>
                </a:lnTo>
                <a:lnTo>
                  <a:pt x="11019569" y="4986355"/>
                </a:lnTo>
                <a:lnTo>
                  <a:pt x="11019569" y="0"/>
                </a:lnTo>
                <a:close/>
              </a:path>
            </a:pathLst>
          </a:custGeom>
          <a:blipFill rotWithShape="1">
            <a:blip r:embed="rId3">
              <a:alphaModFix amt="60000"/>
            </a:blip>
            <a:stretch>
              <a:fillRect b="0" l="0" r="0" t="0"/>
            </a:stretch>
          </a:blipFill>
          <a:ln>
            <a:noFill/>
          </a:ln>
        </p:spPr>
      </p:sp>
      <p:sp>
        <p:nvSpPr>
          <p:cNvPr id="467" name="Google Shape;467;p30"/>
          <p:cNvSpPr/>
          <p:nvPr/>
        </p:nvSpPr>
        <p:spPr>
          <a:xfrm>
            <a:off x="-1113189" y="-2493177"/>
            <a:ext cx="11019568" cy="4986355"/>
          </a:xfrm>
          <a:custGeom>
            <a:rect b="b" l="l" r="r" t="t"/>
            <a:pathLst>
              <a:path extrusionOk="0" h="4986355" w="11019568">
                <a:moveTo>
                  <a:pt x="0" y="0"/>
                </a:moveTo>
                <a:lnTo>
                  <a:pt x="11019569" y="0"/>
                </a:lnTo>
                <a:lnTo>
                  <a:pt x="11019569" y="4986354"/>
                </a:lnTo>
                <a:lnTo>
                  <a:pt x="0" y="4986354"/>
                </a:lnTo>
                <a:lnTo>
                  <a:pt x="0" y="0"/>
                </a:lnTo>
                <a:close/>
              </a:path>
            </a:pathLst>
          </a:custGeom>
          <a:blipFill rotWithShape="1">
            <a:blip r:embed="rId3">
              <a:alphaModFix amt="60000"/>
            </a:blip>
            <a:stretch>
              <a:fillRect b="0" l="0" r="0" t="0"/>
            </a:stretch>
          </a:blipFill>
          <a:ln>
            <a:noFill/>
          </a:ln>
        </p:spPr>
      </p:sp>
      <p:sp>
        <p:nvSpPr>
          <p:cNvPr id="468" name="Google Shape;468;p30"/>
          <p:cNvSpPr/>
          <p:nvPr/>
        </p:nvSpPr>
        <p:spPr>
          <a:xfrm flipH="1">
            <a:off x="8381620" y="-2493177"/>
            <a:ext cx="11019568" cy="4986355"/>
          </a:xfrm>
          <a:custGeom>
            <a:rect b="b" l="l" r="r" t="t"/>
            <a:pathLst>
              <a:path extrusionOk="0" h="4986355" w="11019568">
                <a:moveTo>
                  <a:pt x="11019569" y="0"/>
                </a:moveTo>
                <a:lnTo>
                  <a:pt x="0" y="0"/>
                </a:lnTo>
                <a:lnTo>
                  <a:pt x="0" y="4986354"/>
                </a:lnTo>
                <a:lnTo>
                  <a:pt x="11019569" y="4986354"/>
                </a:lnTo>
                <a:lnTo>
                  <a:pt x="11019569" y="0"/>
                </a:lnTo>
                <a:close/>
              </a:path>
            </a:pathLst>
          </a:custGeom>
          <a:blipFill rotWithShape="1">
            <a:blip r:embed="rId3">
              <a:alphaModFix amt="60000"/>
            </a:blip>
            <a:stretch>
              <a:fillRect b="0" l="0" r="0" t="0"/>
            </a:stretch>
          </a:blipFill>
          <a:ln>
            <a:noFill/>
          </a:ln>
        </p:spPr>
      </p:sp>
      <p:pic>
        <p:nvPicPr>
          <p:cNvPr id="469" name="Google Shape;469;p30"/>
          <p:cNvPicPr preferRelativeResize="0"/>
          <p:nvPr/>
        </p:nvPicPr>
        <p:blipFill>
          <a:blip r:embed="rId4">
            <a:alphaModFix/>
          </a:blip>
          <a:stretch>
            <a:fillRect/>
          </a:stretch>
        </p:blipFill>
        <p:spPr>
          <a:xfrm>
            <a:off x="2418200" y="1366828"/>
            <a:ext cx="13451500" cy="7553347"/>
          </a:xfrm>
          <a:prstGeom prst="rect">
            <a:avLst/>
          </a:prstGeom>
          <a:noFill/>
          <a:ln>
            <a:noFill/>
          </a:ln>
        </p:spPr>
      </p:pic>
      <p:sp>
        <p:nvSpPr>
          <p:cNvPr id="470" name="Google Shape;470;p30"/>
          <p:cNvSpPr txBox="1"/>
          <p:nvPr/>
        </p:nvSpPr>
        <p:spPr>
          <a:xfrm>
            <a:off x="2878985" y="3866172"/>
            <a:ext cx="12530031" cy="109474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399" u="none" cap="none" strike="noStrike">
                <a:solidFill>
                  <a:srgbClr val="F86D9A"/>
                </a:solidFill>
                <a:latin typeface="Cinzel Decorative"/>
                <a:ea typeface="Cinzel Decorative"/>
                <a:cs typeface="Cinzel Decorative"/>
                <a:sym typeface="Cinzel Decorative"/>
              </a:rPr>
              <a:t>End of presentation</a:t>
            </a:r>
            <a:endParaRPr/>
          </a:p>
        </p:txBody>
      </p:sp>
      <p:sp>
        <p:nvSpPr>
          <p:cNvPr id="471" name="Google Shape;471;p30"/>
          <p:cNvSpPr txBox="1"/>
          <p:nvPr/>
        </p:nvSpPr>
        <p:spPr>
          <a:xfrm>
            <a:off x="4912440" y="5494312"/>
            <a:ext cx="84630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413021"/>
                </a:solidFill>
                <a:latin typeface="Crimson Pro"/>
                <a:ea typeface="Crimson Pro"/>
                <a:cs typeface="Crimson Pro"/>
                <a:sym typeface="Crimson Pro"/>
              </a:rPr>
              <a:t>Lorem ipsum dolor sit amet, consectetur adipiscing elit, sed do eiusmod tempor incididunt ut labore et dolore magna aliqua. At in tellus integer feugiat scelerisque varius morbi enim. Ullamcorper velit sed ullamcorper morbi.</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BFF"/>
        </a:solidFill>
      </p:bgPr>
    </p:bg>
    <p:spTree>
      <p:nvGrpSpPr>
        <p:cNvPr id="475" name="Shape 475"/>
        <p:cNvGrpSpPr/>
        <p:nvPr/>
      </p:nvGrpSpPr>
      <p:grpSpPr>
        <a:xfrm>
          <a:off x="0" y="0"/>
          <a:ext cx="0" cy="0"/>
          <a:chOff x="0" y="0"/>
          <a:chExt cx="0" cy="0"/>
        </a:xfrm>
      </p:grpSpPr>
      <p:grpSp>
        <p:nvGrpSpPr>
          <p:cNvPr id="476" name="Google Shape;476;p31"/>
          <p:cNvGrpSpPr/>
          <p:nvPr/>
        </p:nvGrpSpPr>
        <p:grpSpPr>
          <a:xfrm>
            <a:off x="719627" y="2075021"/>
            <a:ext cx="5097641" cy="7472652"/>
            <a:chOff x="0" y="-19050"/>
            <a:chExt cx="1342589" cy="1968106"/>
          </a:xfrm>
        </p:grpSpPr>
        <p:sp>
          <p:nvSpPr>
            <p:cNvPr id="477" name="Google Shape;477;p31"/>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1"/>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9" name="Google Shape;479;p31"/>
          <p:cNvGrpSpPr/>
          <p:nvPr/>
        </p:nvGrpSpPr>
        <p:grpSpPr>
          <a:xfrm>
            <a:off x="6055393" y="2075021"/>
            <a:ext cx="11512980" cy="7472652"/>
            <a:chOff x="0" y="-19050"/>
            <a:chExt cx="3032225" cy="1968106"/>
          </a:xfrm>
        </p:grpSpPr>
        <p:sp>
          <p:nvSpPr>
            <p:cNvPr id="480" name="Google Shape;480;p31"/>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1"/>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2" name="Google Shape;482;p31"/>
          <p:cNvGrpSpPr/>
          <p:nvPr/>
        </p:nvGrpSpPr>
        <p:grpSpPr>
          <a:xfrm>
            <a:off x="1084414" y="2355739"/>
            <a:ext cx="4368067" cy="719567"/>
            <a:chOff x="0" y="-19050"/>
            <a:chExt cx="1150437" cy="189516"/>
          </a:xfrm>
        </p:grpSpPr>
        <p:sp>
          <p:nvSpPr>
            <p:cNvPr id="483" name="Google Shape;483;p3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1"/>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5" name="Google Shape;485;p31"/>
          <p:cNvGrpSpPr/>
          <p:nvPr/>
        </p:nvGrpSpPr>
        <p:grpSpPr>
          <a:xfrm>
            <a:off x="9627850" y="2355739"/>
            <a:ext cx="4368067" cy="719567"/>
            <a:chOff x="0" y="-19050"/>
            <a:chExt cx="1150437" cy="189516"/>
          </a:xfrm>
        </p:grpSpPr>
        <p:sp>
          <p:nvSpPr>
            <p:cNvPr id="486" name="Google Shape;486;p3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1"/>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8" name="Google Shape;488;p31"/>
          <p:cNvGrpSpPr/>
          <p:nvPr/>
        </p:nvGrpSpPr>
        <p:grpSpPr>
          <a:xfrm>
            <a:off x="1084414" y="6990138"/>
            <a:ext cx="4368067" cy="719567"/>
            <a:chOff x="0" y="-19050"/>
            <a:chExt cx="1150437" cy="189516"/>
          </a:xfrm>
        </p:grpSpPr>
        <p:sp>
          <p:nvSpPr>
            <p:cNvPr id="489" name="Google Shape;489;p3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1"/>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1" name="Google Shape;491;p31"/>
          <p:cNvGrpSpPr/>
          <p:nvPr/>
        </p:nvGrpSpPr>
        <p:grpSpPr>
          <a:xfrm>
            <a:off x="1317999" y="7958728"/>
            <a:ext cx="754204" cy="771881"/>
            <a:chOff x="0" y="-19050"/>
            <a:chExt cx="812800" cy="831850"/>
          </a:xfrm>
        </p:grpSpPr>
        <p:sp>
          <p:nvSpPr>
            <p:cNvPr id="492" name="Google Shape;492;p3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86D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1"/>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4" name="Google Shape;494;p31"/>
          <p:cNvGrpSpPr/>
          <p:nvPr/>
        </p:nvGrpSpPr>
        <p:grpSpPr>
          <a:xfrm>
            <a:off x="2255400" y="7958728"/>
            <a:ext cx="754204" cy="771881"/>
            <a:chOff x="0" y="-19050"/>
            <a:chExt cx="812800" cy="831850"/>
          </a:xfrm>
        </p:grpSpPr>
        <p:sp>
          <p:nvSpPr>
            <p:cNvPr id="495" name="Google Shape;495;p3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B4A0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1"/>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7" name="Google Shape;497;p31"/>
          <p:cNvGrpSpPr/>
          <p:nvPr/>
        </p:nvGrpSpPr>
        <p:grpSpPr>
          <a:xfrm>
            <a:off x="4130203" y="7958728"/>
            <a:ext cx="754204" cy="771881"/>
            <a:chOff x="0" y="-19050"/>
            <a:chExt cx="812800" cy="831850"/>
          </a:xfrm>
        </p:grpSpPr>
        <p:sp>
          <p:nvSpPr>
            <p:cNvPr id="498" name="Google Shape;498;p3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DF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1"/>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0" name="Google Shape;500;p31"/>
          <p:cNvSpPr txBox="1"/>
          <p:nvPr/>
        </p:nvSpPr>
        <p:spPr>
          <a:xfrm>
            <a:off x="1177805" y="3323100"/>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501" name="Google Shape;501;p31"/>
          <p:cNvSpPr txBox="1"/>
          <p:nvPr/>
        </p:nvSpPr>
        <p:spPr>
          <a:xfrm>
            <a:off x="1120864" y="6412736"/>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502" name="Google Shape;502;p31"/>
          <p:cNvSpPr txBox="1"/>
          <p:nvPr/>
        </p:nvSpPr>
        <p:spPr>
          <a:xfrm>
            <a:off x="1693180" y="3995288"/>
            <a:ext cx="3150600" cy="23748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TITLES: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DANCING SCRIPT</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HEADERS: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POPPINS</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POPPINS</a:t>
            </a:r>
            <a:endParaRPr/>
          </a:p>
        </p:txBody>
      </p:sp>
      <p:sp>
        <p:nvSpPr>
          <p:cNvPr id="503" name="Google Shape;503;p31"/>
          <p:cNvSpPr txBox="1"/>
          <p:nvPr/>
        </p:nvSpPr>
        <p:spPr>
          <a:xfrm>
            <a:off x="1084414" y="884453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#F86D9A</a:t>
            </a:r>
            <a:endParaRPr/>
          </a:p>
        </p:txBody>
      </p:sp>
      <p:sp>
        <p:nvSpPr>
          <p:cNvPr id="504" name="Google Shape;504;p31"/>
          <p:cNvSpPr txBox="1"/>
          <p:nvPr/>
        </p:nvSpPr>
        <p:spPr>
          <a:xfrm>
            <a:off x="2021816" y="884453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#B4A07C</a:t>
            </a:r>
            <a:endParaRPr/>
          </a:p>
        </p:txBody>
      </p:sp>
      <p:sp>
        <p:nvSpPr>
          <p:cNvPr id="505" name="Google Shape;505;p31"/>
          <p:cNvSpPr txBox="1"/>
          <p:nvPr/>
        </p:nvSpPr>
        <p:spPr>
          <a:xfrm>
            <a:off x="3896618" y="884453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#FDFBFF</a:t>
            </a:r>
            <a:endParaRPr/>
          </a:p>
        </p:txBody>
      </p:sp>
      <p:sp>
        <p:nvSpPr>
          <p:cNvPr id="506" name="Google Shape;506;p31"/>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2B2314"/>
                </a:solidFill>
                <a:latin typeface="Arial"/>
                <a:ea typeface="Arial"/>
                <a:cs typeface="Arial"/>
                <a:sym typeface="Arial"/>
              </a:rPr>
              <a:t>Use these design resources in your Canva Presentation.</a:t>
            </a:r>
            <a:endParaRPr/>
          </a:p>
        </p:txBody>
      </p:sp>
      <p:sp>
        <p:nvSpPr>
          <p:cNvPr id="507" name="Google Shape;507;p31"/>
          <p:cNvSpPr txBox="1"/>
          <p:nvPr/>
        </p:nvSpPr>
        <p:spPr>
          <a:xfrm>
            <a:off x="11651615" y="9777291"/>
            <a:ext cx="5916900" cy="18450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86D9A"/>
                </a:solidFill>
              </a:rPr>
              <a:t>DON'T FORGET TO DELETE THIS PAGE BEFORE PRESENTING. </a:t>
            </a:r>
            <a:endParaRPr b="1"/>
          </a:p>
        </p:txBody>
      </p:sp>
      <p:sp>
        <p:nvSpPr>
          <p:cNvPr id="508" name="Google Shape;508;p31"/>
          <p:cNvSpPr txBox="1"/>
          <p:nvPr/>
        </p:nvSpPr>
        <p:spPr>
          <a:xfrm>
            <a:off x="5469973" y="543899"/>
            <a:ext cx="7348200" cy="87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F86D9A"/>
                </a:solidFill>
              </a:rPr>
              <a:t>RESOURCE PAGE</a:t>
            </a:r>
            <a:endParaRPr b="1"/>
          </a:p>
        </p:txBody>
      </p:sp>
      <p:sp>
        <p:nvSpPr>
          <p:cNvPr id="509" name="Google Shape;509;p31"/>
          <p:cNvSpPr txBox="1"/>
          <p:nvPr/>
        </p:nvSpPr>
        <p:spPr>
          <a:xfrm>
            <a:off x="1693180" y="255483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Fonts</a:t>
            </a:r>
            <a:endParaRPr/>
          </a:p>
        </p:txBody>
      </p:sp>
      <p:sp>
        <p:nvSpPr>
          <p:cNvPr id="510" name="Google Shape;510;p31"/>
          <p:cNvSpPr txBox="1"/>
          <p:nvPr/>
        </p:nvSpPr>
        <p:spPr>
          <a:xfrm>
            <a:off x="10236615" y="255483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Design Elements</a:t>
            </a:r>
            <a:endParaRPr/>
          </a:p>
        </p:txBody>
      </p:sp>
      <p:sp>
        <p:nvSpPr>
          <p:cNvPr id="511" name="Google Shape;511;p31"/>
          <p:cNvSpPr txBox="1"/>
          <p:nvPr/>
        </p:nvSpPr>
        <p:spPr>
          <a:xfrm>
            <a:off x="1693180" y="715797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Colors</a:t>
            </a:r>
            <a:endParaRPr/>
          </a:p>
        </p:txBody>
      </p:sp>
      <p:grpSp>
        <p:nvGrpSpPr>
          <p:cNvPr id="512" name="Google Shape;512;p31"/>
          <p:cNvGrpSpPr/>
          <p:nvPr/>
        </p:nvGrpSpPr>
        <p:grpSpPr>
          <a:xfrm>
            <a:off x="3192802" y="7958728"/>
            <a:ext cx="754204" cy="771881"/>
            <a:chOff x="0" y="-19050"/>
            <a:chExt cx="812800" cy="831850"/>
          </a:xfrm>
        </p:grpSpPr>
        <p:sp>
          <p:nvSpPr>
            <p:cNvPr id="513" name="Google Shape;513;p3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B23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1"/>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5" name="Google Shape;515;p31"/>
          <p:cNvSpPr txBox="1"/>
          <p:nvPr/>
        </p:nvSpPr>
        <p:spPr>
          <a:xfrm>
            <a:off x="2959217" y="884453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#2B2314</a:t>
            </a:r>
            <a:endParaRPr/>
          </a:p>
        </p:txBody>
      </p:sp>
      <p:sp>
        <p:nvSpPr>
          <p:cNvPr id="516" name="Google Shape;516;p31"/>
          <p:cNvSpPr/>
          <p:nvPr/>
        </p:nvSpPr>
        <p:spPr>
          <a:xfrm>
            <a:off x="12071354" y="3883552"/>
            <a:ext cx="1202126" cy="1202126"/>
          </a:xfrm>
          <a:custGeom>
            <a:rect b="b" l="l" r="r" t="t"/>
            <a:pathLst>
              <a:path extrusionOk="0" h="1202126" w="1202126">
                <a:moveTo>
                  <a:pt x="0" y="0"/>
                </a:moveTo>
                <a:lnTo>
                  <a:pt x="1202126" y="0"/>
                </a:lnTo>
                <a:lnTo>
                  <a:pt x="1202126" y="1202126"/>
                </a:lnTo>
                <a:lnTo>
                  <a:pt x="0" y="1202126"/>
                </a:lnTo>
                <a:lnTo>
                  <a:pt x="0" y="0"/>
                </a:lnTo>
                <a:close/>
              </a:path>
            </a:pathLst>
          </a:custGeom>
          <a:blipFill rotWithShape="1">
            <a:blip r:embed="rId3">
              <a:alphaModFix/>
            </a:blip>
            <a:stretch>
              <a:fillRect b="0" l="0" r="0" t="0"/>
            </a:stretch>
          </a:blipFill>
          <a:ln>
            <a:noFill/>
          </a:ln>
        </p:spPr>
      </p:sp>
      <p:sp>
        <p:nvSpPr>
          <p:cNvPr id="517" name="Google Shape;517;p31"/>
          <p:cNvSpPr/>
          <p:nvPr/>
        </p:nvSpPr>
        <p:spPr>
          <a:xfrm>
            <a:off x="10363969" y="3886266"/>
            <a:ext cx="1345435" cy="1345435"/>
          </a:xfrm>
          <a:custGeom>
            <a:rect b="b" l="l" r="r" t="t"/>
            <a:pathLst>
              <a:path extrusionOk="0" h="1345435" w="1345435">
                <a:moveTo>
                  <a:pt x="0" y="0"/>
                </a:moveTo>
                <a:lnTo>
                  <a:pt x="1345435" y="0"/>
                </a:lnTo>
                <a:lnTo>
                  <a:pt x="1345435" y="1345435"/>
                </a:lnTo>
                <a:lnTo>
                  <a:pt x="0" y="1345435"/>
                </a:lnTo>
                <a:lnTo>
                  <a:pt x="0" y="0"/>
                </a:lnTo>
                <a:close/>
              </a:path>
            </a:pathLst>
          </a:custGeom>
          <a:blipFill rotWithShape="1">
            <a:blip r:embed="rId4">
              <a:alphaModFix/>
            </a:blip>
            <a:stretch>
              <a:fillRect b="0" l="0" r="0" t="0"/>
            </a:stretch>
          </a:blipFill>
          <a:ln>
            <a:noFill/>
          </a:ln>
        </p:spPr>
      </p:sp>
      <p:sp>
        <p:nvSpPr>
          <p:cNvPr id="518" name="Google Shape;518;p31"/>
          <p:cNvSpPr/>
          <p:nvPr/>
        </p:nvSpPr>
        <p:spPr>
          <a:xfrm flipH="1">
            <a:off x="13598463" y="3574941"/>
            <a:ext cx="1784178" cy="1784178"/>
          </a:xfrm>
          <a:custGeom>
            <a:rect b="b" l="l" r="r" t="t"/>
            <a:pathLst>
              <a:path extrusionOk="0" h="1784178" w="1784178">
                <a:moveTo>
                  <a:pt x="1784178" y="0"/>
                </a:moveTo>
                <a:lnTo>
                  <a:pt x="0" y="0"/>
                </a:lnTo>
                <a:lnTo>
                  <a:pt x="0" y="1784178"/>
                </a:lnTo>
                <a:lnTo>
                  <a:pt x="1784178" y="1784178"/>
                </a:lnTo>
                <a:lnTo>
                  <a:pt x="1784178" y="0"/>
                </a:lnTo>
                <a:close/>
              </a:path>
            </a:pathLst>
          </a:custGeom>
          <a:blipFill rotWithShape="1">
            <a:blip r:embed="rId5">
              <a:alphaModFix/>
            </a:blip>
            <a:stretch>
              <a:fillRect b="0" l="0" r="0" t="0"/>
            </a:stretch>
          </a:blipFill>
          <a:ln>
            <a:noFill/>
          </a:ln>
        </p:spPr>
      </p:sp>
      <p:sp>
        <p:nvSpPr>
          <p:cNvPr id="519" name="Google Shape;519;p31"/>
          <p:cNvSpPr/>
          <p:nvPr/>
        </p:nvSpPr>
        <p:spPr>
          <a:xfrm>
            <a:off x="6577565" y="5592122"/>
            <a:ext cx="3421285" cy="1560961"/>
          </a:xfrm>
          <a:custGeom>
            <a:rect b="b" l="l" r="r" t="t"/>
            <a:pathLst>
              <a:path extrusionOk="0" h="1560961" w="3421285">
                <a:moveTo>
                  <a:pt x="0" y="0"/>
                </a:moveTo>
                <a:lnTo>
                  <a:pt x="3421285" y="0"/>
                </a:lnTo>
                <a:lnTo>
                  <a:pt x="3421285" y="1560961"/>
                </a:lnTo>
                <a:lnTo>
                  <a:pt x="0" y="1560961"/>
                </a:lnTo>
                <a:lnTo>
                  <a:pt x="0" y="0"/>
                </a:lnTo>
                <a:close/>
              </a:path>
            </a:pathLst>
          </a:custGeom>
          <a:blipFill rotWithShape="1">
            <a:blip r:embed="rId6">
              <a:alphaModFix/>
            </a:blip>
            <a:stretch>
              <a:fillRect b="0" l="0" r="0" t="0"/>
            </a:stretch>
          </a:blipFill>
          <a:ln>
            <a:noFill/>
          </a:ln>
        </p:spPr>
      </p:sp>
      <p:sp>
        <p:nvSpPr>
          <p:cNvPr id="520" name="Google Shape;520;p31"/>
          <p:cNvSpPr/>
          <p:nvPr/>
        </p:nvSpPr>
        <p:spPr>
          <a:xfrm>
            <a:off x="6760845" y="3893922"/>
            <a:ext cx="3238005" cy="1465197"/>
          </a:xfrm>
          <a:custGeom>
            <a:rect b="b" l="l" r="r" t="t"/>
            <a:pathLst>
              <a:path extrusionOk="0" h="1465197" w="3238005">
                <a:moveTo>
                  <a:pt x="0" y="0"/>
                </a:moveTo>
                <a:lnTo>
                  <a:pt x="3238005" y="0"/>
                </a:lnTo>
                <a:lnTo>
                  <a:pt x="3238005" y="1465197"/>
                </a:lnTo>
                <a:lnTo>
                  <a:pt x="0" y="1465197"/>
                </a:lnTo>
                <a:lnTo>
                  <a:pt x="0" y="0"/>
                </a:lnTo>
                <a:close/>
              </a:path>
            </a:pathLst>
          </a:custGeom>
          <a:blipFill rotWithShape="1">
            <a:blip r:embed="rId7">
              <a:alphaModFix/>
            </a:blip>
            <a:stretch>
              <a:fillRect b="0" l="0" r="0" t="0"/>
            </a:stretch>
          </a:blipFill>
          <a:ln>
            <a:noFill/>
          </a:ln>
        </p:spPr>
      </p:sp>
      <p:sp>
        <p:nvSpPr>
          <p:cNvPr id="521" name="Google Shape;521;p31"/>
          <p:cNvSpPr/>
          <p:nvPr/>
        </p:nvSpPr>
        <p:spPr>
          <a:xfrm>
            <a:off x="7644374" y="7632018"/>
            <a:ext cx="1098592" cy="1098592"/>
          </a:xfrm>
          <a:custGeom>
            <a:rect b="b" l="l" r="r" t="t"/>
            <a:pathLst>
              <a:path extrusionOk="0" h="1098592" w="1098592">
                <a:moveTo>
                  <a:pt x="0" y="0"/>
                </a:moveTo>
                <a:lnTo>
                  <a:pt x="1098592" y="0"/>
                </a:lnTo>
                <a:lnTo>
                  <a:pt x="1098592" y="1098591"/>
                </a:lnTo>
                <a:lnTo>
                  <a:pt x="0" y="1098591"/>
                </a:lnTo>
                <a:lnTo>
                  <a:pt x="0" y="0"/>
                </a:lnTo>
                <a:close/>
              </a:path>
            </a:pathLst>
          </a:custGeom>
          <a:blipFill rotWithShape="1">
            <a:blip r:embed="rId8">
              <a:alphaModFix/>
            </a:blip>
            <a:stretch>
              <a:fillRect b="0" l="0" r="0" t="0"/>
            </a:stretch>
          </a:blipFill>
          <a:ln>
            <a:noFill/>
          </a:ln>
        </p:spPr>
      </p:sp>
      <p:sp>
        <p:nvSpPr>
          <p:cNvPr id="522" name="Google Shape;522;p31"/>
          <p:cNvSpPr/>
          <p:nvPr/>
        </p:nvSpPr>
        <p:spPr>
          <a:xfrm flipH="1">
            <a:off x="14472413" y="5697477"/>
            <a:ext cx="1510258" cy="1504766"/>
          </a:xfrm>
          <a:custGeom>
            <a:rect b="b" l="l" r="r" t="t"/>
            <a:pathLst>
              <a:path extrusionOk="0" h="1504766" w="1510258">
                <a:moveTo>
                  <a:pt x="1510258" y="0"/>
                </a:moveTo>
                <a:lnTo>
                  <a:pt x="0" y="0"/>
                </a:lnTo>
                <a:lnTo>
                  <a:pt x="0" y="1504766"/>
                </a:lnTo>
                <a:lnTo>
                  <a:pt x="1510258" y="1504766"/>
                </a:lnTo>
                <a:lnTo>
                  <a:pt x="1510258" y="0"/>
                </a:lnTo>
                <a:close/>
              </a:path>
            </a:pathLst>
          </a:custGeom>
          <a:blipFill rotWithShape="1">
            <a:blip r:embed="rId9">
              <a:alphaModFix/>
            </a:blip>
            <a:stretch>
              <a:fillRect b="0" l="0" r="0" t="0"/>
            </a:stretch>
          </a:blipFill>
          <a:ln>
            <a:noFill/>
          </a:ln>
        </p:spPr>
      </p:sp>
      <p:sp>
        <p:nvSpPr>
          <p:cNvPr id="523" name="Google Shape;523;p31"/>
          <p:cNvSpPr/>
          <p:nvPr/>
        </p:nvSpPr>
        <p:spPr>
          <a:xfrm>
            <a:off x="10884675" y="5697477"/>
            <a:ext cx="2667588" cy="1498699"/>
          </a:xfrm>
          <a:custGeom>
            <a:rect b="b" l="l" r="r" t="t"/>
            <a:pathLst>
              <a:path extrusionOk="0" h="1498699" w="2667588">
                <a:moveTo>
                  <a:pt x="0" y="0"/>
                </a:moveTo>
                <a:lnTo>
                  <a:pt x="2667588" y="0"/>
                </a:lnTo>
                <a:lnTo>
                  <a:pt x="2667588" y="1498699"/>
                </a:lnTo>
                <a:lnTo>
                  <a:pt x="0" y="1498699"/>
                </a:lnTo>
                <a:lnTo>
                  <a:pt x="0" y="0"/>
                </a:lnTo>
                <a:close/>
              </a:path>
            </a:pathLst>
          </a:custGeom>
          <a:blipFill rotWithShape="1">
            <a:blip r:embed="rId10">
              <a:alphaModFix/>
            </a:blip>
            <a:stretch>
              <a:fillRect b="0" l="0" r="0" t="0"/>
            </a:stretch>
          </a:blipFill>
          <a:ln>
            <a:noFill/>
          </a:ln>
        </p:spPr>
      </p:sp>
      <p:sp>
        <p:nvSpPr>
          <p:cNvPr id="524" name="Google Shape;524;p31"/>
          <p:cNvSpPr/>
          <p:nvPr/>
        </p:nvSpPr>
        <p:spPr>
          <a:xfrm>
            <a:off x="14472413" y="7501919"/>
            <a:ext cx="1510258" cy="1510258"/>
          </a:xfrm>
          <a:custGeom>
            <a:rect b="b" l="l" r="r" t="t"/>
            <a:pathLst>
              <a:path extrusionOk="0" h="1510258" w="1510258">
                <a:moveTo>
                  <a:pt x="0" y="0"/>
                </a:moveTo>
                <a:lnTo>
                  <a:pt x="1510258" y="0"/>
                </a:lnTo>
                <a:lnTo>
                  <a:pt x="1510258" y="1510258"/>
                </a:lnTo>
                <a:lnTo>
                  <a:pt x="0" y="1510258"/>
                </a:lnTo>
                <a:lnTo>
                  <a:pt x="0" y="0"/>
                </a:lnTo>
                <a:close/>
              </a:path>
            </a:pathLst>
          </a:custGeom>
          <a:blipFill rotWithShape="1">
            <a:blip r:embed="rId11">
              <a:alphaModFix/>
            </a:blip>
            <a:stretch>
              <a:fillRect b="0" l="0" r="0" t="0"/>
            </a:stretch>
          </a:blipFill>
          <a:ln>
            <a:noFill/>
          </a:ln>
        </p:spPr>
      </p:sp>
      <p:sp>
        <p:nvSpPr>
          <p:cNvPr id="525" name="Google Shape;525;p31"/>
          <p:cNvSpPr/>
          <p:nvPr/>
        </p:nvSpPr>
        <p:spPr>
          <a:xfrm>
            <a:off x="10934858" y="7511259"/>
            <a:ext cx="2651729" cy="1490272"/>
          </a:xfrm>
          <a:custGeom>
            <a:rect b="b" l="l" r="r" t="t"/>
            <a:pathLst>
              <a:path extrusionOk="0" h="3568700" w="6350000">
                <a:moveTo>
                  <a:pt x="6270625" y="342900"/>
                </a:moveTo>
                <a:cubicBezTo>
                  <a:pt x="6255893" y="204470"/>
                  <a:pt x="6145530" y="94107"/>
                  <a:pt x="6007100" y="79375"/>
                </a:cubicBezTo>
                <a:lnTo>
                  <a:pt x="6007100" y="0"/>
                </a:lnTo>
                <a:lnTo>
                  <a:pt x="342900" y="0"/>
                </a:lnTo>
                <a:lnTo>
                  <a:pt x="342900" y="79375"/>
                </a:lnTo>
                <a:cubicBezTo>
                  <a:pt x="204470" y="94107"/>
                  <a:pt x="94107" y="204470"/>
                  <a:pt x="79375" y="342900"/>
                </a:cubicBezTo>
                <a:lnTo>
                  <a:pt x="0" y="342900"/>
                </a:lnTo>
                <a:lnTo>
                  <a:pt x="0" y="3225800"/>
                </a:lnTo>
                <a:lnTo>
                  <a:pt x="79375" y="3225800"/>
                </a:lnTo>
                <a:cubicBezTo>
                  <a:pt x="94107" y="3364230"/>
                  <a:pt x="204470" y="3474593"/>
                  <a:pt x="342900" y="3489325"/>
                </a:cubicBezTo>
                <a:lnTo>
                  <a:pt x="342900" y="3568700"/>
                </a:lnTo>
                <a:lnTo>
                  <a:pt x="6007100" y="3568700"/>
                </a:lnTo>
                <a:lnTo>
                  <a:pt x="6007100" y="3489325"/>
                </a:lnTo>
                <a:cubicBezTo>
                  <a:pt x="6145530" y="3474593"/>
                  <a:pt x="6255893" y="3364230"/>
                  <a:pt x="6270625" y="3225800"/>
                </a:cubicBezTo>
                <a:lnTo>
                  <a:pt x="6350000" y="3225800"/>
                </a:lnTo>
                <a:lnTo>
                  <a:pt x="6350000" y="342900"/>
                </a:lnTo>
                <a:lnTo>
                  <a:pt x="6270625" y="342900"/>
                </a:lnTo>
                <a:close/>
                <a:moveTo>
                  <a:pt x="6286500" y="3162300"/>
                </a:moveTo>
                <a:lnTo>
                  <a:pt x="6208903" y="3162300"/>
                </a:lnTo>
                <a:lnTo>
                  <a:pt x="6208903" y="3194050"/>
                </a:lnTo>
                <a:cubicBezTo>
                  <a:pt x="6208903" y="3322828"/>
                  <a:pt x="6104128" y="3427603"/>
                  <a:pt x="5975350" y="3427603"/>
                </a:cubicBezTo>
                <a:lnTo>
                  <a:pt x="5943600" y="3427603"/>
                </a:lnTo>
                <a:lnTo>
                  <a:pt x="5943600" y="3505200"/>
                </a:lnTo>
                <a:lnTo>
                  <a:pt x="406400" y="3505200"/>
                </a:lnTo>
                <a:lnTo>
                  <a:pt x="406400" y="3427603"/>
                </a:lnTo>
                <a:lnTo>
                  <a:pt x="374650" y="3427603"/>
                </a:lnTo>
                <a:cubicBezTo>
                  <a:pt x="245872" y="3427603"/>
                  <a:pt x="141097" y="3322828"/>
                  <a:pt x="141097" y="3194050"/>
                </a:cubicBezTo>
                <a:lnTo>
                  <a:pt x="141097" y="3162300"/>
                </a:lnTo>
                <a:lnTo>
                  <a:pt x="63500" y="3162300"/>
                </a:lnTo>
                <a:lnTo>
                  <a:pt x="63500" y="406400"/>
                </a:lnTo>
                <a:lnTo>
                  <a:pt x="141097" y="406400"/>
                </a:lnTo>
                <a:lnTo>
                  <a:pt x="141097" y="374650"/>
                </a:lnTo>
                <a:cubicBezTo>
                  <a:pt x="141097" y="245872"/>
                  <a:pt x="245872" y="141097"/>
                  <a:pt x="374650" y="141097"/>
                </a:cubicBezTo>
                <a:lnTo>
                  <a:pt x="406400" y="141097"/>
                </a:lnTo>
                <a:lnTo>
                  <a:pt x="406400" y="63500"/>
                </a:lnTo>
                <a:lnTo>
                  <a:pt x="5943600" y="63500"/>
                </a:lnTo>
                <a:lnTo>
                  <a:pt x="5943600" y="141097"/>
                </a:lnTo>
                <a:lnTo>
                  <a:pt x="5975350" y="141097"/>
                </a:lnTo>
                <a:cubicBezTo>
                  <a:pt x="6104128" y="141097"/>
                  <a:pt x="6208903" y="245872"/>
                  <a:pt x="6208903" y="374650"/>
                </a:cubicBezTo>
                <a:lnTo>
                  <a:pt x="6208903" y="406400"/>
                </a:lnTo>
                <a:lnTo>
                  <a:pt x="6286500" y="406400"/>
                </a:lnTo>
                <a:lnTo>
                  <a:pt x="6286500" y="3162300"/>
                </a:lnTo>
                <a:close/>
                <a:moveTo>
                  <a:pt x="6062853" y="411480"/>
                </a:moveTo>
                <a:cubicBezTo>
                  <a:pt x="6062853" y="343027"/>
                  <a:pt x="6007100" y="287274"/>
                  <a:pt x="5938647" y="287274"/>
                </a:cubicBezTo>
                <a:lnTo>
                  <a:pt x="5797677" y="287274"/>
                </a:lnTo>
                <a:lnTo>
                  <a:pt x="5797677" y="209677"/>
                </a:lnTo>
                <a:lnTo>
                  <a:pt x="550926" y="209677"/>
                </a:lnTo>
                <a:lnTo>
                  <a:pt x="549656" y="287274"/>
                </a:lnTo>
                <a:lnTo>
                  <a:pt x="411480" y="287274"/>
                </a:lnTo>
                <a:cubicBezTo>
                  <a:pt x="343027" y="287274"/>
                  <a:pt x="287274" y="343027"/>
                  <a:pt x="287274" y="411480"/>
                </a:cubicBezTo>
                <a:lnTo>
                  <a:pt x="287274" y="552450"/>
                </a:lnTo>
                <a:lnTo>
                  <a:pt x="209550" y="552450"/>
                </a:lnTo>
                <a:lnTo>
                  <a:pt x="209550" y="3016250"/>
                </a:lnTo>
                <a:lnTo>
                  <a:pt x="287147" y="3016250"/>
                </a:lnTo>
                <a:lnTo>
                  <a:pt x="287147" y="3157220"/>
                </a:lnTo>
                <a:cubicBezTo>
                  <a:pt x="287147" y="3225673"/>
                  <a:pt x="342900" y="3281426"/>
                  <a:pt x="411353" y="3281426"/>
                </a:cubicBezTo>
                <a:lnTo>
                  <a:pt x="552323" y="3281426"/>
                </a:lnTo>
                <a:lnTo>
                  <a:pt x="552323" y="3359023"/>
                </a:lnTo>
                <a:lnTo>
                  <a:pt x="5797423" y="3359023"/>
                </a:lnTo>
                <a:lnTo>
                  <a:pt x="5797423" y="3281426"/>
                </a:lnTo>
                <a:lnTo>
                  <a:pt x="5938393" y="3281426"/>
                </a:lnTo>
                <a:cubicBezTo>
                  <a:pt x="6006846" y="3281426"/>
                  <a:pt x="6062599" y="3225673"/>
                  <a:pt x="6062599" y="3157220"/>
                </a:cubicBezTo>
                <a:lnTo>
                  <a:pt x="6062599" y="3016250"/>
                </a:lnTo>
                <a:lnTo>
                  <a:pt x="6140196" y="3016250"/>
                </a:lnTo>
                <a:lnTo>
                  <a:pt x="6140196" y="552450"/>
                </a:lnTo>
                <a:lnTo>
                  <a:pt x="6062599" y="552450"/>
                </a:lnTo>
                <a:lnTo>
                  <a:pt x="6062599" y="411480"/>
                </a:lnTo>
                <a:close/>
                <a:moveTo>
                  <a:pt x="6115050" y="577850"/>
                </a:moveTo>
                <a:lnTo>
                  <a:pt x="6115050" y="2990850"/>
                </a:lnTo>
                <a:lnTo>
                  <a:pt x="6037453" y="2990850"/>
                </a:lnTo>
                <a:lnTo>
                  <a:pt x="6037453" y="3157220"/>
                </a:lnTo>
                <a:cubicBezTo>
                  <a:pt x="6037453" y="3211703"/>
                  <a:pt x="5993130" y="3256026"/>
                  <a:pt x="5938647" y="3256026"/>
                </a:cubicBezTo>
                <a:lnTo>
                  <a:pt x="5772277" y="3256026"/>
                </a:lnTo>
                <a:lnTo>
                  <a:pt x="5772277" y="3333623"/>
                </a:lnTo>
                <a:lnTo>
                  <a:pt x="577977" y="3333623"/>
                </a:lnTo>
                <a:lnTo>
                  <a:pt x="577977" y="3256026"/>
                </a:lnTo>
                <a:lnTo>
                  <a:pt x="411480" y="3256026"/>
                </a:lnTo>
                <a:cubicBezTo>
                  <a:pt x="356997" y="3256026"/>
                  <a:pt x="312674" y="3211703"/>
                  <a:pt x="312674" y="3157220"/>
                </a:cubicBezTo>
                <a:lnTo>
                  <a:pt x="312674" y="2990850"/>
                </a:lnTo>
                <a:lnTo>
                  <a:pt x="234950" y="2990850"/>
                </a:lnTo>
                <a:lnTo>
                  <a:pt x="234950" y="577850"/>
                </a:lnTo>
                <a:lnTo>
                  <a:pt x="312547" y="577850"/>
                </a:lnTo>
                <a:lnTo>
                  <a:pt x="312547" y="411480"/>
                </a:lnTo>
                <a:cubicBezTo>
                  <a:pt x="312547" y="356997"/>
                  <a:pt x="356870" y="312674"/>
                  <a:pt x="411353" y="312674"/>
                </a:cubicBezTo>
                <a:lnTo>
                  <a:pt x="574548" y="312674"/>
                </a:lnTo>
                <a:lnTo>
                  <a:pt x="575818" y="235077"/>
                </a:lnTo>
                <a:lnTo>
                  <a:pt x="5772150" y="235077"/>
                </a:lnTo>
                <a:lnTo>
                  <a:pt x="5772150" y="312674"/>
                </a:lnTo>
                <a:lnTo>
                  <a:pt x="5938520" y="312674"/>
                </a:lnTo>
                <a:cubicBezTo>
                  <a:pt x="5993003" y="312674"/>
                  <a:pt x="6037326" y="356997"/>
                  <a:pt x="6037326" y="411480"/>
                </a:cubicBezTo>
                <a:lnTo>
                  <a:pt x="6037326" y="577850"/>
                </a:lnTo>
                <a:lnTo>
                  <a:pt x="6115050" y="577850"/>
                </a:lnTo>
                <a:close/>
              </a:path>
            </a:pathLst>
          </a:custGeom>
          <a:solidFill>
            <a:srgbClr val="B4A0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BFF"/>
        </a:solidFill>
      </p:bgPr>
    </p:bg>
    <p:spTree>
      <p:nvGrpSpPr>
        <p:cNvPr id="529" name="Shape 529"/>
        <p:cNvGrpSpPr/>
        <p:nvPr/>
      </p:nvGrpSpPr>
      <p:grpSpPr>
        <a:xfrm>
          <a:off x="0" y="0"/>
          <a:ext cx="0" cy="0"/>
          <a:chOff x="0" y="0"/>
          <a:chExt cx="0" cy="0"/>
        </a:xfrm>
      </p:grpSpPr>
      <p:sp>
        <p:nvSpPr>
          <p:cNvPr id="530" name="Google Shape;530;p32"/>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2B2314"/>
                </a:solidFill>
                <a:latin typeface="Arial"/>
                <a:ea typeface="Arial"/>
                <a:cs typeface="Arial"/>
                <a:sym typeface="Arial"/>
              </a:rPr>
              <a:t>This presentation template is free for everyone to use thanks to the following:</a:t>
            </a:r>
            <a:endParaRPr/>
          </a:p>
        </p:txBody>
      </p:sp>
      <p:sp>
        <p:nvSpPr>
          <p:cNvPr id="531" name="Google Shape;531;p32"/>
          <p:cNvSpPr txBox="1"/>
          <p:nvPr/>
        </p:nvSpPr>
        <p:spPr>
          <a:xfrm>
            <a:off x="7108732" y="8257423"/>
            <a:ext cx="4070400" cy="430800"/>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F86D9A"/>
                </a:solidFill>
              </a:rPr>
              <a:t>Happy designing!</a:t>
            </a:r>
            <a:endParaRPr b="1"/>
          </a:p>
        </p:txBody>
      </p:sp>
      <p:sp>
        <p:nvSpPr>
          <p:cNvPr id="532" name="Google Shape;532;p32"/>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B2314"/>
                </a:solidFill>
                <a:latin typeface="Arial"/>
                <a:ea typeface="Arial"/>
                <a:cs typeface="Arial"/>
                <a:sym typeface="Arial"/>
              </a:rPr>
              <a:t>for the presentation template</a:t>
            </a:r>
            <a:endParaRPr/>
          </a:p>
        </p:txBody>
      </p:sp>
      <p:sp>
        <p:nvSpPr>
          <p:cNvPr id="533" name="Google Shape;533;p32"/>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B2314"/>
                </a:solidFill>
                <a:latin typeface="Arial"/>
                <a:ea typeface="Arial"/>
                <a:cs typeface="Arial"/>
                <a:sym typeface="Arial"/>
              </a:rPr>
              <a:t>for the photos</a:t>
            </a:r>
            <a:endParaRPr/>
          </a:p>
        </p:txBody>
      </p:sp>
      <p:sp>
        <p:nvSpPr>
          <p:cNvPr id="534" name="Google Shape;534;p32"/>
          <p:cNvSpPr txBox="1"/>
          <p:nvPr/>
        </p:nvSpPr>
        <p:spPr>
          <a:xfrm>
            <a:off x="5469973" y="1703314"/>
            <a:ext cx="7348200" cy="87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F86D9A"/>
                </a:solidFill>
              </a:rPr>
              <a:t>CREDITS</a:t>
            </a:r>
            <a:endParaRPr b="1"/>
          </a:p>
        </p:txBody>
      </p:sp>
      <p:sp>
        <p:nvSpPr>
          <p:cNvPr id="535" name="Google Shape;535;p32"/>
          <p:cNvSpPr txBox="1"/>
          <p:nvPr/>
        </p:nvSpPr>
        <p:spPr>
          <a:xfrm>
            <a:off x="6110027" y="6282261"/>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2B2314"/>
                </a:solidFill>
                <a:latin typeface="Arial"/>
                <a:ea typeface="Arial"/>
                <a:cs typeface="Arial"/>
                <a:sym typeface="Arial"/>
              </a:rPr>
              <a:t>Pexels, Pixabay</a:t>
            </a:r>
            <a:endParaRPr/>
          </a:p>
        </p:txBody>
      </p:sp>
      <p:sp>
        <p:nvSpPr>
          <p:cNvPr id="536" name="Google Shape;536;p32"/>
          <p:cNvSpPr/>
          <p:nvPr/>
        </p:nvSpPr>
        <p:spPr>
          <a:xfrm>
            <a:off x="6731779" y="38728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BFF"/>
        </a:solidFill>
      </p:bgPr>
    </p:bg>
    <p:spTree>
      <p:nvGrpSpPr>
        <p:cNvPr id="179" name="Shape 179"/>
        <p:cNvGrpSpPr/>
        <p:nvPr/>
      </p:nvGrpSpPr>
      <p:grpSpPr>
        <a:xfrm>
          <a:off x="0" y="0"/>
          <a:ext cx="0" cy="0"/>
          <a:chOff x="0" y="0"/>
          <a:chExt cx="0" cy="0"/>
        </a:xfrm>
      </p:grpSpPr>
      <p:sp>
        <p:nvSpPr>
          <p:cNvPr id="180" name="Google Shape;180;p18"/>
          <p:cNvSpPr/>
          <p:nvPr/>
        </p:nvSpPr>
        <p:spPr>
          <a:xfrm>
            <a:off x="-711782" y="6698509"/>
            <a:ext cx="12439671" cy="5675600"/>
          </a:xfrm>
          <a:custGeom>
            <a:rect b="b" l="l" r="r" t="t"/>
            <a:pathLst>
              <a:path extrusionOk="0" h="5675600" w="12439671">
                <a:moveTo>
                  <a:pt x="0" y="0"/>
                </a:moveTo>
                <a:lnTo>
                  <a:pt x="12439671" y="0"/>
                </a:lnTo>
                <a:lnTo>
                  <a:pt x="12439671" y="5675600"/>
                </a:lnTo>
                <a:lnTo>
                  <a:pt x="0" y="5675600"/>
                </a:lnTo>
                <a:lnTo>
                  <a:pt x="0" y="0"/>
                </a:lnTo>
                <a:close/>
              </a:path>
            </a:pathLst>
          </a:custGeom>
          <a:blipFill rotWithShape="1">
            <a:blip r:embed="rId3">
              <a:alphaModFix amt="69000"/>
            </a:blip>
            <a:stretch>
              <a:fillRect b="0" l="0" r="0" t="0"/>
            </a:stretch>
          </a:blipFill>
          <a:ln>
            <a:noFill/>
          </a:ln>
        </p:spPr>
      </p:sp>
      <p:sp>
        <p:nvSpPr>
          <p:cNvPr id="181" name="Google Shape;181;p18"/>
          <p:cNvSpPr/>
          <p:nvPr/>
        </p:nvSpPr>
        <p:spPr>
          <a:xfrm flipH="1">
            <a:off x="6277041" y="6612784"/>
            <a:ext cx="12439671" cy="5675600"/>
          </a:xfrm>
          <a:custGeom>
            <a:rect b="b" l="l" r="r" t="t"/>
            <a:pathLst>
              <a:path extrusionOk="0" h="5675600" w="12439671">
                <a:moveTo>
                  <a:pt x="12439671" y="0"/>
                </a:moveTo>
                <a:lnTo>
                  <a:pt x="0" y="0"/>
                </a:lnTo>
                <a:lnTo>
                  <a:pt x="0" y="5675600"/>
                </a:lnTo>
                <a:lnTo>
                  <a:pt x="12439671" y="5675600"/>
                </a:lnTo>
                <a:lnTo>
                  <a:pt x="12439671" y="0"/>
                </a:lnTo>
                <a:close/>
              </a:path>
            </a:pathLst>
          </a:custGeom>
          <a:blipFill rotWithShape="1">
            <a:blip r:embed="rId3">
              <a:alphaModFix amt="69000"/>
            </a:blip>
            <a:stretch>
              <a:fillRect b="0" l="0" r="0" t="0"/>
            </a:stretch>
          </a:blipFill>
          <a:ln>
            <a:noFill/>
          </a:ln>
        </p:spPr>
      </p:sp>
      <p:sp>
        <p:nvSpPr>
          <p:cNvPr id="182" name="Google Shape;182;p18"/>
          <p:cNvSpPr txBox="1"/>
          <p:nvPr/>
        </p:nvSpPr>
        <p:spPr>
          <a:xfrm>
            <a:off x="6277041" y="733954"/>
            <a:ext cx="5733917" cy="109474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399" u="none" cap="none" strike="noStrike">
                <a:solidFill>
                  <a:srgbClr val="F86D9A"/>
                </a:solidFill>
                <a:latin typeface="Cinzel Decorative"/>
                <a:ea typeface="Cinzel Decorative"/>
                <a:cs typeface="Cinzel Decorative"/>
                <a:sym typeface="Cinzel Decorative"/>
              </a:rPr>
              <a:t>Contents</a:t>
            </a:r>
            <a:endParaRPr/>
          </a:p>
        </p:txBody>
      </p:sp>
      <p:grpSp>
        <p:nvGrpSpPr>
          <p:cNvPr id="183" name="Google Shape;183;p18"/>
          <p:cNvGrpSpPr/>
          <p:nvPr/>
        </p:nvGrpSpPr>
        <p:grpSpPr>
          <a:xfrm>
            <a:off x="1991962" y="2159688"/>
            <a:ext cx="6492240" cy="1042382"/>
            <a:chOff x="0" y="-104775"/>
            <a:chExt cx="8656320" cy="1389843"/>
          </a:xfrm>
        </p:grpSpPr>
        <p:cxnSp>
          <p:nvCxnSpPr>
            <p:cNvPr id="184" name="Google Shape;184;p18"/>
            <p:cNvCxnSpPr/>
            <p:nvPr/>
          </p:nvCxnSpPr>
          <p:spPr>
            <a:xfrm>
              <a:off x="0" y="1285068"/>
              <a:ext cx="8656320" cy="0"/>
            </a:xfrm>
            <a:prstGeom prst="straightConnector1">
              <a:avLst/>
            </a:prstGeom>
            <a:noFill/>
            <a:ln cap="flat" cmpd="sng" w="50800">
              <a:solidFill>
                <a:srgbClr val="B4A07C"/>
              </a:solidFill>
              <a:prstDash val="solid"/>
              <a:round/>
              <a:headEnd len="sm" w="sm" type="none"/>
              <a:tailEnd len="sm" w="sm" type="none"/>
            </a:ln>
          </p:spPr>
        </p:cxnSp>
        <p:sp>
          <p:nvSpPr>
            <p:cNvPr id="185" name="Google Shape;185;p18"/>
            <p:cNvSpPr txBox="1"/>
            <p:nvPr/>
          </p:nvSpPr>
          <p:spPr>
            <a:xfrm>
              <a:off x="0" y="-104775"/>
              <a:ext cx="2508908" cy="1072515"/>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US" sz="4800" u="none" cap="none" strike="noStrike">
                  <a:solidFill>
                    <a:srgbClr val="B4A07C"/>
                  </a:solidFill>
                  <a:latin typeface="Cinzel Decorative"/>
                  <a:ea typeface="Cinzel Decorative"/>
                  <a:cs typeface="Cinzel Decorative"/>
                  <a:sym typeface="Cinzel Decorative"/>
                </a:rPr>
                <a:t>01</a:t>
              </a:r>
              <a:endParaRPr/>
            </a:p>
          </p:txBody>
        </p:sp>
        <p:sp>
          <p:nvSpPr>
            <p:cNvPr id="186" name="Google Shape;186;p18"/>
            <p:cNvSpPr txBox="1"/>
            <p:nvPr/>
          </p:nvSpPr>
          <p:spPr>
            <a:xfrm>
              <a:off x="2238993" y="43180"/>
              <a:ext cx="6417327" cy="8051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Add section title here</a:t>
              </a:r>
              <a:endParaRPr/>
            </a:p>
          </p:txBody>
        </p:sp>
      </p:grpSp>
      <p:grpSp>
        <p:nvGrpSpPr>
          <p:cNvPr id="187" name="Google Shape;187;p18"/>
          <p:cNvGrpSpPr/>
          <p:nvPr/>
        </p:nvGrpSpPr>
        <p:grpSpPr>
          <a:xfrm>
            <a:off x="1991962" y="3579689"/>
            <a:ext cx="6492240" cy="1042382"/>
            <a:chOff x="0" y="-104775"/>
            <a:chExt cx="8656320" cy="1389843"/>
          </a:xfrm>
        </p:grpSpPr>
        <p:cxnSp>
          <p:nvCxnSpPr>
            <p:cNvPr id="188" name="Google Shape;188;p18"/>
            <p:cNvCxnSpPr/>
            <p:nvPr/>
          </p:nvCxnSpPr>
          <p:spPr>
            <a:xfrm>
              <a:off x="0" y="1285068"/>
              <a:ext cx="8656320" cy="0"/>
            </a:xfrm>
            <a:prstGeom prst="straightConnector1">
              <a:avLst/>
            </a:prstGeom>
            <a:noFill/>
            <a:ln cap="flat" cmpd="sng" w="50800">
              <a:solidFill>
                <a:srgbClr val="B4A07C"/>
              </a:solidFill>
              <a:prstDash val="solid"/>
              <a:round/>
              <a:headEnd len="sm" w="sm" type="none"/>
              <a:tailEnd len="sm" w="sm" type="none"/>
            </a:ln>
          </p:spPr>
        </p:cxnSp>
        <p:sp>
          <p:nvSpPr>
            <p:cNvPr id="189" name="Google Shape;189;p18"/>
            <p:cNvSpPr txBox="1"/>
            <p:nvPr/>
          </p:nvSpPr>
          <p:spPr>
            <a:xfrm>
              <a:off x="0" y="-104775"/>
              <a:ext cx="2508908" cy="1072515"/>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US" sz="4800" u="none" cap="none" strike="noStrike">
                  <a:solidFill>
                    <a:srgbClr val="B4A07C"/>
                  </a:solidFill>
                  <a:latin typeface="Cinzel Decorative"/>
                  <a:ea typeface="Cinzel Decorative"/>
                  <a:cs typeface="Cinzel Decorative"/>
                  <a:sym typeface="Cinzel Decorative"/>
                </a:rPr>
                <a:t>02</a:t>
              </a:r>
              <a:endParaRPr/>
            </a:p>
          </p:txBody>
        </p:sp>
        <p:sp>
          <p:nvSpPr>
            <p:cNvPr id="190" name="Google Shape;190;p18"/>
            <p:cNvSpPr txBox="1"/>
            <p:nvPr/>
          </p:nvSpPr>
          <p:spPr>
            <a:xfrm>
              <a:off x="2238993" y="43180"/>
              <a:ext cx="6417327" cy="8051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Add section title here</a:t>
              </a:r>
              <a:endParaRPr/>
            </a:p>
          </p:txBody>
        </p:sp>
      </p:grpSp>
      <p:grpSp>
        <p:nvGrpSpPr>
          <p:cNvPr id="191" name="Google Shape;191;p18"/>
          <p:cNvGrpSpPr/>
          <p:nvPr/>
        </p:nvGrpSpPr>
        <p:grpSpPr>
          <a:xfrm>
            <a:off x="1991962" y="5084628"/>
            <a:ext cx="6492240" cy="1042382"/>
            <a:chOff x="0" y="-104775"/>
            <a:chExt cx="8656320" cy="1389843"/>
          </a:xfrm>
        </p:grpSpPr>
        <p:cxnSp>
          <p:nvCxnSpPr>
            <p:cNvPr id="192" name="Google Shape;192;p18"/>
            <p:cNvCxnSpPr/>
            <p:nvPr/>
          </p:nvCxnSpPr>
          <p:spPr>
            <a:xfrm>
              <a:off x="0" y="1285068"/>
              <a:ext cx="8656320" cy="0"/>
            </a:xfrm>
            <a:prstGeom prst="straightConnector1">
              <a:avLst/>
            </a:prstGeom>
            <a:noFill/>
            <a:ln cap="flat" cmpd="sng" w="50800">
              <a:solidFill>
                <a:srgbClr val="B4A07C"/>
              </a:solidFill>
              <a:prstDash val="solid"/>
              <a:round/>
              <a:headEnd len="sm" w="sm" type="none"/>
              <a:tailEnd len="sm" w="sm" type="none"/>
            </a:ln>
          </p:spPr>
        </p:cxnSp>
        <p:sp>
          <p:nvSpPr>
            <p:cNvPr id="193" name="Google Shape;193;p18"/>
            <p:cNvSpPr txBox="1"/>
            <p:nvPr/>
          </p:nvSpPr>
          <p:spPr>
            <a:xfrm>
              <a:off x="0" y="-104775"/>
              <a:ext cx="2508908" cy="1072515"/>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US" sz="4800" u="none" cap="none" strike="noStrike">
                  <a:solidFill>
                    <a:srgbClr val="B4A07C"/>
                  </a:solidFill>
                  <a:latin typeface="Cinzel Decorative"/>
                  <a:ea typeface="Cinzel Decorative"/>
                  <a:cs typeface="Cinzel Decorative"/>
                  <a:sym typeface="Cinzel Decorative"/>
                </a:rPr>
                <a:t>03</a:t>
              </a:r>
              <a:endParaRPr/>
            </a:p>
          </p:txBody>
        </p:sp>
        <p:sp>
          <p:nvSpPr>
            <p:cNvPr id="194" name="Google Shape;194;p18"/>
            <p:cNvSpPr txBox="1"/>
            <p:nvPr/>
          </p:nvSpPr>
          <p:spPr>
            <a:xfrm>
              <a:off x="2238993" y="43180"/>
              <a:ext cx="6417327" cy="8051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Add section title here</a:t>
              </a:r>
              <a:endParaRPr/>
            </a:p>
          </p:txBody>
        </p:sp>
      </p:grpSp>
      <p:grpSp>
        <p:nvGrpSpPr>
          <p:cNvPr id="195" name="Google Shape;195;p18"/>
          <p:cNvGrpSpPr/>
          <p:nvPr/>
        </p:nvGrpSpPr>
        <p:grpSpPr>
          <a:xfrm>
            <a:off x="9803798" y="2159688"/>
            <a:ext cx="6492240" cy="1042382"/>
            <a:chOff x="0" y="-104775"/>
            <a:chExt cx="8656320" cy="1389843"/>
          </a:xfrm>
        </p:grpSpPr>
        <p:cxnSp>
          <p:nvCxnSpPr>
            <p:cNvPr id="196" name="Google Shape;196;p18"/>
            <p:cNvCxnSpPr/>
            <p:nvPr/>
          </p:nvCxnSpPr>
          <p:spPr>
            <a:xfrm>
              <a:off x="0" y="1285068"/>
              <a:ext cx="8656320" cy="0"/>
            </a:xfrm>
            <a:prstGeom prst="straightConnector1">
              <a:avLst/>
            </a:prstGeom>
            <a:noFill/>
            <a:ln cap="flat" cmpd="sng" w="50800">
              <a:solidFill>
                <a:srgbClr val="B4A07C"/>
              </a:solidFill>
              <a:prstDash val="solid"/>
              <a:round/>
              <a:headEnd len="sm" w="sm" type="none"/>
              <a:tailEnd len="sm" w="sm" type="none"/>
            </a:ln>
          </p:spPr>
        </p:cxnSp>
        <p:sp>
          <p:nvSpPr>
            <p:cNvPr id="197" name="Google Shape;197;p18"/>
            <p:cNvSpPr txBox="1"/>
            <p:nvPr/>
          </p:nvSpPr>
          <p:spPr>
            <a:xfrm>
              <a:off x="0" y="-104775"/>
              <a:ext cx="2508908" cy="1072515"/>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US" sz="4800" u="none" cap="none" strike="noStrike">
                  <a:solidFill>
                    <a:srgbClr val="B4A07C"/>
                  </a:solidFill>
                  <a:latin typeface="Cinzel Decorative"/>
                  <a:ea typeface="Cinzel Decorative"/>
                  <a:cs typeface="Cinzel Decorative"/>
                  <a:sym typeface="Cinzel Decorative"/>
                </a:rPr>
                <a:t>04</a:t>
              </a:r>
              <a:endParaRPr/>
            </a:p>
          </p:txBody>
        </p:sp>
        <p:sp>
          <p:nvSpPr>
            <p:cNvPr id="198" name="Google Shape;198;p18"/>
            <p:cNvSpPr txBox="1"/>
            <p:nvPr/>
          </p:nvSpPr>
          <p:spPr>
            <a:xfrm>
              <a:off x="2238993" y="43180"/>
              <a:ext cx="6417327" cy="8051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Add section title here</a:t>
              </a:r>
              <a:endParaRPr/>
            </a:p>
          </p:txBody>
        </p:sp>
      </p:grpSp>
      <p:grpSp>
        <p:nvGrpSpPr>
          <p:cNvPr id="199" name="Google Shape;199;p18"/>
          <p:cNvGrpSpPr/>
          <p:nvPr/>
        </p:nvGrpSpPr>
        <p:grpSpPr>
          <a:xfrm>
            <a:off x="9803798" y="3579689"/>
            <a:ext cx="6492240" cy="1042382"/>
            <a:chOff x="0" y="-104775"/>
            <a:chExt cx="8656320" cy="1389843"/>
          </a:xfrm>
        </p:grpSpPr>
        <p:cxnSp>
          <p:nvCxnSpPr>
            <p:cNvPr id="200" name="Google Shape;200;p18"/>
            <p:cNvCxnSpPr/>
            <p:nvPr/>
          </p:nvCxnSpPr>
          <p:spPr>
            <a:xfrm>
              <a:off x="0" y="1285068"/>
              <a:ext cx="8656320" cy="0"/>
            </a:xfrm>
            <a:prstGeom prst="straightConnector1">
              <a:avLst/>
            </a:prstGeom>
            <a:noFill/>
            <a:ln cap="flat" cmpd="sng" w="50800">
              <a:solidFill>
                <a:srgbClr val="B4A07C"/>
              </a:solidFill>
              <a:prstDash val="solid"/>
              <a:round/>
              <a:headEnd len="sm" w="sm" type="none"/>
              <a:tailEnd len="sm" w="sm" type="none"/>
            </a:ln>
          </p:spPr>
        </p:cxnSp>
        <p:sp>
          <p:nvSpPr>
            <p:cNvPr id="201" name="Google Shape;201;p18"/>
            <p:cNvSpPr txBox="1"/>
            <p:nvPr/>
          </p:nvSpPr>
          <p:spPr>
            <a:xfrm>
              <a:off x="0" y="-104775"/>
              <a:ext cx="2508908" cy="1072515"/>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US" sz="4800" u="none" cap="none" strike="noStrike">
                  <a:solidFill>
                    <a:srgbClr val="B4A07C"/>
                  </a:solidFill>
                  <a:latin typeface="Cinzel Decorative"/>
                  <a:ea typeface="Cinzel Decorative"/>
                  <a:cs typeface="Cinzel Decorative"/>
                  <a:sym typeface="Cinzel Decorative"/>
                </a:rPr>
                <a:t>05</a:t>
              </a:r>
              <a:endParaRPr/>
            </a:p>
          </p:txBody>
        </p:sp>
        <p:sp>
          <p:nvSpPr>
            <p:cNvPr id="202" name="Google Shape;202;p18"/>
            <p:cNvSpPr txBox="1"/>
            <p:nvPr/>
          </p:nvSpPr>
          <p:spPr>
            <a:xfrm>
              <a:off x="2238993" y="43180"/>
              <a:ext cx="6417327" cy="8051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Add section title here</a:t>
              </a:r>
              <a:endParaRPr/>
            </a:p>
          </p:txBody>
        </p:sp>
      </p:grpSp>
      <p:grpSp>
        <p:nvGrpSpPr>
          <p:cNvPr id="203" name="Google Shape;203;p18"/>
          <p:cNvGrpSpPr/>
          <p:nvPr/>
        </p:nvGrpSpPr>
        <p:grpSpPr>
          <a:xfrm>
            <a:off x="9803798" y="5084628"/>
            <a:ext cx="6492240" cy="1042382"/>
            <a:chOff x="0" y="-104775"/>
            <a:chExt cx="8656320" cy="1389843"/>
          </a:xfrm>
        </p:grpSpPr>
        <p:cxnSp>
          <p:nvCxnSpPr>
            <p:cNvPr id="204" name="Google Shape;204;p18"/>
            <p:cNvCxnSpPr/>
            <p:nvPr/>
          </p:nvCxnSpPr>
          <p:spPr>
            <a:xfrm>
              <a:off x="0" y="1285068"/>
              <a:ext cx="8656320" cy="0"/>
            </a:xfrm>
            <a:prstGeom prst="straightConnector1">
              <a:avLst/>
            </a:prstGeom>
            <a:noFill/>
            <a:ln cap="flat" cmpd="sng" w="50800">
              <a:solidFill>
                <a:srgbClr val="B4A07C"/>
              </a:solidFill>
              <a:prstDash val="solid"/>
              <a:round/>
              <a:headEnd len="sm" w="sm" type="none"/>
              <a:tailEnd len="sm" w="sm" type="none"/>
            </a:ln>
          </p:spPr>
        </p:cxnSp>
        <p:sp>
          <p:nvSpPr>
            <p:cNvPr id="205" name="Google Shape;205;p18"/>
            <p:cNvSpPr txBox="1"/>
            <p:nvPr/>
          </p:nvSpPr>
          <p:spPr>
            <a:xfrm>
              <a:off x="0" y="-104775"/>
              <a:ext cx="2508908" cy="1072515"/>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US" sz="4800" u="none" cap="none" strike="noStrike">
                  <a:solidFill>
                    <a:srgbClr val="B4A07C"/>
                  </a:solidFill>
                  <a:latin typeface="Cinzel Decorative"/>
                  <a:ea typeface="Cinzel Decorative"/>
                  <a:cs typeface="Cinzel Decorative"/>
                  <a:sym typeface="Cinzel Decorative"/>
                </a:rPr>
                <a:t>06</a:t>
              </a:r>
              <a:endParaRPr/>
            </a:p>
          </p:txBody>
        </p:sp>
        <p:sp>
          <p:nvSpPr>
            <p:cNvPr id="206" name="Google Shape;206;p18"/>
            <p:cNvSpPr txBox="1"/>
            <p:nvPr/>
          </p:nvSpPr>
          <p:spPr>
            <a:xfrm>
              <a:off x="2238993" y="43180"/>
              <a:ext cx="6417327" cy="8051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Add section title here</a:t>
              </a:r>
              <a:endParaRPr/>
            </a:p>
          </p:txBody>
        </p:sp>
      </p:grpSp>
      <p:sp>
        <p:nvSpPr>
          <p:cNvPr id="207" name="Google Shape;207;p18"/>
          <p:cNvSpPr/>
          <p:nvPr/>
        </p:nvSpPr>
        <p:spPr>
          <a:xfrm>
            <a:off x="0" y="0"/>
            <a:ext cx="3301558" cy="3289552"/>
          </a:xfrm>
          <a:custGeom>
            <a:rect b="b" l="l" r="r" t="t"/>
            <a:pathLst>
              <a:path extrusionOk="0" h="3289552" w="3301558">
                <a:moveTo>
                  <a:pt x="0" y="0"/>
                </a:moveTo>
                <a:lnTo>
                  <a:pt x="3301558" y="0"/>
                </a:lnTo>
                <a:lnTo>
                  <a:pt x="3301558" y="3289552"/>
                </a:lnTo>
                <a:lnTo>
                  <a:pt x="0" y="3289552"/>
                </a:lnTo>
                <a:lnTo>
                  <a:pt x="0" y="0"/>
                </a:lnTo>
                <a:close/>
              </a:path>
            </a:pathLst>
          </a:custGeom>
          <a:blipFill rotWithShape="1">
            <a:blip r:embed="rId4">
              <a:alphaModFix/>
            </a:blip>
            <a:stretch>
              <a:fillRect b="0" l="0" r="0" t="0"/>
            </a:stretch>
          </a:blipFill>
          <a:ln>
            <a:noFill/>
          </a:ln>
        </p:spPr>
      </p:sp>
      <p:sp>
        <p:nvSpPr>
          <p:cNvPr id="208" name="Google Shape;208;p18"/>
          <p:cNvSpPr/>
          <p:nvPr/>
        </p:nvSpPr>
        <p:spPr>
          <a:xfrm flipH="1">
            <a:off x="14986442" y="0"/>
            <a:ext cx="3301558" cy="3289552"/>
          </a:xfrm>
          <a:custGeom>
            <a:rect b="b" l="l" r="r" t="t"/>
            <a:pathLst>
              <a:path extrusionOk="0" h="3289552" w="3301558">
                <a:moveTo>
                  <a:pt x="3301558" y="0"/>
                </a:moveTo>
                <a:lnTo>
                  <a:pt x="0" y="0"/>
                </a:lnTo>
                <a:lnTo>
                  <a:pt x="0" y="3289552"/>
                </a:lnTo>
                <a:lnTo>
                  <a:pt x="3301558" y="3289552"/>
                </a:lnTo>
                <a:lnTo>
                  <a:pt x="3301558" y="0"/>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BFF"/>
        </a:solidFill>
      </p:bgPr>
    </p:bg>
    <p:spTree>
      <p:nvGrpSpPr>
        <p:cNvPr id="212" name="Shape 212"/>
        <p:cNvGrpSpPr/>
        <p:nvPr/>
      </p:nvGrpSpPr>
      <p:grpSpPr>
        <a:xfrm>
          <a:off x="0" y="0"/>
          <a:ext cx="0" cy="0"/>
          <a:chOff x="0" y="0"/>
          <a:chExt cx="0" cy="0"/>
        </a:xfrm>
      </p:grpSpPr>
      <p:sp>
        <p:nvSpPr>
          <p:cNvPr id="213" name="Google Shape;213;p19"/>
          <p:cNvSpPr/>
          <p:nvPr/>
        </p:nvSpPr>
        <p:spPr>
          <a:xfrm>
            <a:off x="-26035" y="0"/>
            <a:ext cx="2109469" cy="2101799"/>
          </a:xfrm>
          <a:custGeom>
            <a:rect b="b" l="l" r="r" t="t"/>
            <a:pathLst>
              <a:path extrusionOk="0" h="2101799" w="2109469">
                <a:moveTo>
                  <a:pt x="0" y="0"/>
                </a:moveTo>
                <a:lnTo>
                  <a:pt x="2109470" y="0"/>
                </a:lnTo>
                <a:lnTo>
                  <a:pt x="2109470" y="2101799"/>
                </a:lnTo>
                <a:lnTo>
                  <a:pt x="0" y="2101799"/>
                </a:lnTo>
                <a:lnTo>
                  <a:pt x="0" y="0"/>
                </a:lnTo>
                <a:close/>
              </a:path>
            </a:pathLst>
          </a:custGeom>
          <a:blipFill rotWithShape="1">
            <a:blip r:embed="rId3">
              <a:alphaModFix/>
            </a:blip>
            <a:stretch>
              <a:fillRect b="0" l="0" r="0" t="0"/>
            </a:stretch>
          </a:blipFill>
          <a:ln>
            <a:noFill/>
          </a:ln>
        </p:spPr>
      </p:sp>
      <p:sp>
        <p:nvSpPr>
          <p:cNvPr id="214" name="Google Shape;214;p19"/>
          <p:cNvSpPr/>
          <p:nvPr/>
        </p:nvSpPr>
        <p:spPr>
          <a:xfrm flipH="1">
            <a:off x="16204565" y="-23659"/>
            <a:ext cx="2109469" cy="2101799"/>
          </a:xfrm>
          <a:custGeom>
            <a:rect b="b" l="l" r="r" t="t"/>
            <a:pathLst>
              <a:path extrusionOk="0" h="2101799" w="2109469">
                <a:moveTo>
                  <a:pt x="2109470" y="0"/>
                </a:moveTo>
                <a:lnTo>
                  <a:pt x="0" y="0"/>
                </a:lnTo>
                <a:lnTo>
                  <a:pt x="0" y="2101799"/>
                </a:lnTo>
                <a:lnTo>
                  <a:pt x="2109470" y="2101799"/>
                </a:lnTo>
                <a:lnTo>
                  <a:pt x="2109470" y="0"/>
                </a:lnTo>
                <a:close/>
              </a:path>
            </a:pathLst>
          </a:custGeom>
          <a:blipFill rotWithShape="1">
            <a:blip r:embed="rId3">
              <a:alphaModFix/>
            </a:blip>
            <a:stretch>
              <a:fillRect b="0" l="0" r="0" t="0"/>
            </a:stretch>
          </a:blipFill>
          <a:ln>
            <a:noFill/>
          </a:ln>
        </p:spPr>
      </p:sp>
      <p:sp>
        <p:nvSpPr>
          <p:cNvPr id="215" name="Google Shape;215;p19"/>
          <p:cNvSpPr/>
          <p:nvPr/>
        </p:nvSpPr>
        <p:spPr>
          <a:xfrm flipH="1" rot="10800000">
            <a:off x="0" y="8185201"/>
            <a:ext cx="2109469" cy="2101799"/>
          </a:xfrm>
          <a:custGeom>
            <a:rect b="b" l="l" r="r" t="t"/>
            <a:pathLst>
              <a:path extrusionOk="0" h="2101799" w="2109469">
                <a:moveTo>
                  <a:pt x="0" y="2101799"/>
                </a:moveTo>
                <a:lnTo>
                  <a:pt x="2109469" y="2101799"/>
                </a:lnTo>
                <a:lnTo>
                  <a:pt x="2109469" y="0"/>
                </a:lnTo>
                <a:lnTo>
                  <a:pt x="0" y="0"/>
                </a:lnTo>
                <a:lnTo>
                  <a:pt x="0" y="2101799"/>
                </a:lnTo>
                <a:close/>
              </a:path>
            </a:pathLst>
          </a:custGeom>
          <a:blipFill rotWithShape="1">
            <a:blip r:embed="rId3">
              <a:alphaModFix/>
            </a:blip>
            <a:stretch>
              <a:fillRect b="0" l="0" r="0" t="0"/>
            </a:stretch>
          </a:blipFill>
          <a:ln>
            <a:noFill/>
          </a:ln>
        </p:spPr>
      </p:sp>
      <p:sp>
        <p:nvSpPr>
          <p:cNvPr id="216" name="Google Shape;216;p19"/>
          <p:cNvSpPr/>
          <p:nvPr/>
        </p:nvSpPr>
        <p:spPr>
          <a:xfrm rot="10800000">
            <a:off x="16204565" y="8185201"/>
            <a:ext cx="2109469" cy="2101799"/>
          </a:xfrm>
          <a:custGeom>
            <a:rect b="b" l="l" r="r" t="t"/>
            <a:pathLst>
              <a:path extrusionOk="0" h="2101799" w="2109469">
                <a:moveTo>
                  <a:pt x="2109470" y="2101799"/>
                </a:moveTo>
                <a:lnTo>
                  <a:pt x="0" y="2101799"/>
                </a:lnTo>
                <a:lnTo>
                  <a:pt x="0" y="0"/>
                </a:lnTo>
                <a:lnTo>
                  <a:pt x="2109470" y="0"/>
                </a:lnTo>
                <a:lnTo>
                  <a:pt x="2109470" y="2101799"/>
                </a:lnTo>
                <a:close/>
              </a:path>
            </a:pathLst>
          </a:custGeom>
          <a:blipFill rotWithShape="1">
            <a:blip r:embed="rId3">
              <a:alphaModFix/>
            </a:blip>
            <a:stretch>
              <a:fillRect b="0" l="0" r="0" t="0"/>
            </a:stretch>
          </a:blipFill>
          <a:ln>
            <a:noFill/>
          </a:ln>
        </p:spPr>
      </p:sp>
      <p:graphicFrame>
        <p:nvGraphicFramePr>
          <p:cNvPr id="217" name="Google Shape;217;p19"/>
          <p:cNvGraphicFramePr/>
          <p:nvPr/>
        </p:nvGraphicFramePr>
        <p:xfrm>
          <a:off x="1028700" y="1028700"/>
          <a:ext cx="3000000" cy="3000000"/>
        </p:xfrm>
        <a:graphic>
          <a:graphicData uri="http://schemas.openxmlformats.org/drawingml/2006/table">
            <a:tbl>
              <a:tblPr>
                <a:noFill/>
                <a:tableStyleId>{2D88D4E2-C98E-4BBE-83E1-58143B688BC4}</a:tableStyleId>
              </a:tblPr>
              <a:tblGrid>
                <a:gridCol w="2318650"/>
                <a:gridCol w="2318650"/>
                <a:gridCol w="2318650"/>
                <a:gridCol w="2318650"/>
                <a:gridCol w="2318650"/>
                <a:gridCol w="2318650"/>
                <a:gridCol w="2318650"/>
              </a:tblGrid>
              <a:tr h="886300">
                <a:tc>
                  <a:txBody>
                    <a:bodyPr/>
                    <a:lstStyle/>
                    <a:p>
                      <a:pPr indent="0" lvl="0" marL="0" marR="0" rtl="0" algn="ctr">
                        <a:lnSpc>
                          <a:spcPct val="140000"/>
                        </a:lnSpc>
                        <a:spcBef>
                          <a:spcPts val="0"/>
                        </a:spcBef>
                        <a:spcAft>
                          <a:spcPts val="0"/>
                        </a:spcAft>
                        <a:buNone/>
                      </a:pPr>
                      <a:r>
                        <a:rPr b="1" lang="en-US" sz="1970" u="none" cap="none" strike="noStrike">
                          <a:solidFill>
                            <a:srgbClr val="2B2314"/>
                          </a:solidFill>
                          <a:latin typeface="Cinzel Decorative"/>
                          <a:ea typeface="Cinzel Decorative"/>
                          <a:cs typeface="Cinzel Decorative"/>
                          <a:sym typeface="Cinzel Decorative"/>
                        </a:rPr>
                        <a:t>Sun</a:t>
                      </a:r>
                      <a:endParaRPr sz="1100" u="none" cap="none" strike="noStrike"/>
                    </a:p>
                  </a:txBody>
                  <a:tcPr marT="178725" marB="178725" marR="178725" marL="178725" anchor="ctr">
                    <a:lnL cap="flat" cmpd="sng" w="38100">
                      <a:solidFill>
                        <a:srgbClr val="B4A07C"/>
                      </a:solidFill>
                      <a:prstDash val="solid"/>
                      <a:round/>
                      <a:headEnd len="sm" w="sm" type="none"/>
                      <a:tailEnd len="sm" w="sm" type="none"/>
                    </a:lnL>
                    <a:lnR cap="flat" cmpd="sng" w="38100">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8100">
                      <a:solidFill>
                        <a:srgbClr val="B4A07C"/>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1970" u="none" cap="none" strike="noStrike">
                          <a:solidFill>
                            <a:srgbClr val="2B2314"/>
                          </a:solidFill>
                          <a:latin typeface="Cinzel Decorative"/>
                          <a:ea typeface="Cinzel Decorative"/>
                          <a:cs typeface="Cinzel Decorative"/>
                          <a:sym typeface="Cinzel Decorative"/>
                        </a:rPr>
                        <a:t>Mon</a:t>
                      </a:r>
                      <a:endParaRPr sz="1100" u="none" cap="none" strike="noStrike"/>
                    </a:p>
                  </a:txBody>
                  <a:tcPr marT="178725" marB="178725" marR="178725" marL="178725" anchor="ctr">
                    <a:lnL cap="flat" cmpd="sng" w="38100">
                      <a:solidFill>
                        <a:srgbClr val="B4A07C"/>
                      </a:solidFill>
                      <a:prstDash val="solid"/>
                      <a:round/>
                      <a:headEnd len="sm" w="sm" type="none"/>
                      <a:tailEnd len="sm" w="sm" type="none"/>
                    </a:lnL>
                    <a:lnR cap="flat" cmpd="sng" w="38100">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8100">
                      <a:solidFill>
                        <a:srgbClr val="B4A07C"/>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1970" u="none" cap="none" strike="noStrike">
                          <a:solidFill>
                            <a:srgbClr val="2B2314"/>
                          </a:solidFill>
                          <a:latin typeface="Cinzel Decorative"/>
                          <a:ea typeface="Cinzel Decorative"/>
                          <a:cs typeface="Cinzel Decorative"/>
                          <a:sym typeface="Cinzel Decorative"/>
                        </a:rPr>
                        <a:t>Tue</a:t>
                      </a:r>
                      <a:endParaRPr sz="1100" u="none" cap="none" strike="noStrike"/>
                    </a:p>
                  </a:txBody>
                  <a:tcPr marT="178725" marB="178725" marR="178725" marL="178725" anchor="ctr">
                    <a:lnL cap="flat" cmpd="sng" w="38100">
                      <a:solidFill>
                        <a:srgbClr val="B4A07C"/>
                      </a:solidFill>
                      <a:prstDash val="solid"/>
                      <a:round/>
                      <a:headEnd len="sm" w="sm" type="none"/>
                      <a:tailEnd len="sm" w="sm" type="none"/>
                    </a:lnL>
                    <a:lnR cap="flat" cmpd="sng" w="38100">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8100">
                      <a:solidFill>
                        <a:srgbClr val="B4A07C"/>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1970" u="none" cap="none" strike="noStrike">
                          <a:solidFill>
                            <a:srgbClr val="2B2314"/>
                          </a:solidFill>
                          <a:latin typeface="Cinzel Decorative"/>
                          <a:ea typeface="Cinzel Decorative"/>
                          <a:cs typeface="Cinzel Decorative"/>
                          <a:sym typeface="Cinzel Decorative"/>
                        </a:rPr>
                        <a:t>Wed</a:t>
                      </a:r>
                      <a:endParaRPr sz="1100" u="none" cap="none" strike="noStrike"/>
                    </a:p>
                  </a:txBody>
                  <a:tcPr marT="178725" marB="178725" marR="178725" marL="178725" anchor="ctr">
                    <a:lnL cap="flat" cmpd="sng" w="38100">
                      <a:solidFill>
                        <a:srgbClr val="B4A07C"/>
                      </a:solidFill>
                      <a:prstDash val="solid"/>
                      <a:round/>
                      <a:headEnd len="sm" w="sm" type="none"/>
                      <a:tailEnd len="sm" w="sm" type="none"/>
                    </a:lnL>
                    <a:lnR cap="flat" cmpd="sng" w="38100">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8100">
                      <a:solidFill>
                        <a:srgbClr val="B4A07C"/>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1970" u="none" cap="none" strike="noStrike">
                          <a:solidFill>
                            <a:srgbClr val="2B2314"/>
                          </a:solidFill>
                          <a:latin typeface="Cinzel Decorative"/>
                          <a:ea typeface="Cinzel Decorative"/>
                          <a:cs typeface="Cinzel Decorative"/>
                          <a:sym typeface="Cinzel Decorative"/>
                        </a:rPr>
                        <a:t>Thu</a:t>
                      </a:r>
                      <a:endParaRPr sz="1100" u="none" cap="none" strike="noStrike"/>
                    </a:p>
                  </a:txBody>
                  <a:tcPr marT="178725" marB="178725" marR="178725" marL="178725" anchor="ctr">
                    <a:lnL cap="flat" cmpd="sng" w="38100">
                      <a:solidFill>
                        <a:srgbClr val="B4A07C"/>
                      </a:solidFill>
                      <a:prstDash val="solid"/>
                      <a:round/>
                      <a:headEnd len="sm" w="sm" type="none"/>
                      <a:tailEnd len="sm" w="sm" type="none"/>
                    </a:lnL>
                    <a:lnR cap="flat" cmpd="sng" w="38100">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8100">
                      <a:solidFill>
                        <a:srgbClr val="B4A07C"/>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1970" u="none" cap="none" strike="noStrike">
                          <a:solidFill>
                            <a:srgbClr val="2B2314"/>
                          </a:solidFill>
                          <a:latin typeface="Cinzel Decorative"/>
                          <a:ea typeface="Cinzel Decorative"/>
                          <a:cs typeface="Cinzel Decorative"/>
                          <a:sym typeface="Cinzel Decorative"/>
                        </a:rPr>
                        <a:t>Fri</a:t>
                      </a:r>
                      <a:endParaRPr sz="1100" u="none" cap="none" strike="noStrike"/>
                    </a:p>
                  </a:txBody>
                  <a:tcPr marT="178725" marB="178725" marR="178725" marL="178725" anchor="ctr">
                    <a:lnL cap="flat" cmpd="sng" w="38100">
                      <a:solidFill>
                        <a:srgbClr val="B4A07C"/>
                      </a:solidFill>
                      <a:prstDash val="solid"/>
                      <a:round/>
                      <a:headEnd len="sm" w="sm" type="none"/>
                      <a:tailEnd len="sm" w="sm" type="none"/>
                    </a:lnL>
                    <a:lnR cap="flat" cmpd="sng" w="38100">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8100">
                      <a:solidFill>
                        <a:srgbClr val="B4A07C"/>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1970" u="none" cap="none" strike="noStrike">
                          <a:solidFill>
                            <a:srgbClr val="2B2314"/>
                          </a:solidFill>
                          <a:latin typeface="Cinzel Decorative"/>
                          <a:ea typeface="Cinzel Decorative"/>
                          <a:cs typeface="Cinzel Decorative"/>
                          <a:sym typeface="Cinzel Decorative"/>
                        </a:rPr>
                        <a:t>Sat</a:t>
                      </a:r>
                      <a:endParaRPr sz="1100" u="none" cap="none" strike="noStrike"/>
                    </a:p>
                  </a:txBody>
                  <a:tcPr marT="178725" marB="178725" marR="178725" marL="178725" anchor="ctr">
                    <a:lnL cap="flat" cmpd="sng" w="38100">
                      <a:solidFill>
                        <a:srgbClr val="B4A07C"/>
                      </a:solidFill>
                      <a:prstDash val="solid"/>
                      <a:round/>
                      <a:headEnd len="sm" w="sm" type="none"/>
                      <a:tailEnd len="sm" w="sm" type="none"/>
                    </a:lnL>
                    <a:lnR cap="flat" cmpd="sng" w="38100">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8100">
                      <a:solidFill>
                        <a:srgbClr val="B4A07C"/>
                      </a:solidFill>
                      <a:prstDash val="solid"/>
                      <a:round/>
                      <a:headEnd len="sm" w="sm" type="none"/>
                      <a:tailEnd len="sm" w="sm" type="none"/>
                    </a:lnB>
                  </a:tcPr>
                </a:tc>
              </a:tr>
              <a:tr h="1368175">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8100">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r>
              <a:tr h="1368175">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r>
              <a:tr h="1368175">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r>
              <a:tr h="1368175">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r>
              <a:tr h="1368175">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c>
                  <a:txBody>
                    <a:bodyPr/>
                    <a:lstStyle/>
                    <a:p>
                      <a:pPr indent="0" lvl="0" marL="0" marR="0" rtl="0" algn="ctr">
                        <a:lnSpc>
                          <a:spcPct val="250727"/>
                        </a:lnSpc>
                        <a:spcBef>
                          <a:spcPts val="0"/>
                        </a:spcBef>
                        <a:spcAft>
                          <a:spcPts val="0"/>
                        </a:spcAft>
                        <a:buNone/>
                      </a:pPr>
                      <a:r>
                        <a:t/>
                      </a:r>
                      <a:endParaRPr sz="1100" u="none" cap="none" strike="noStrike"/>
                    </a:p>
                  </a:txBody>
                  <a:tcPr marT="178725" marB="178725" marR="178725" marL="178725" anchor="ctr">
                    <a:lnL cap="flat" cmpd="sng" w="35725">
                      <a:solidFill>
                        <a:srgbClr val="B4A07C"/>
                      </a:solidFill>
                      <a:prstDash val="solid"/>
                      <a:round/>
                      <a:headEnd len="sm" w="sm" type="none"/>
                      <a:tailEnd len="sm" w="sm" type="none"/>
                    </a:lnL>
                    <a:lnR cap="flat" cmpd="sng" w="35725">
                      <a:solidFill>
                        <a:srgbClr val="B4A07C"/>
                      </a:solidFill>
                      <a:prstDash val="solid"/>
                      <a:round/>
                      <a:headEnd len="sm" w="sm" type="none"/>
                      <a:tailEnd len="sm" w="sm" type="none"/>
                    </a:lnR>
                    <a:lnT cap="flat" cmpd="sng" w="35725">
                      <a:solidFill>
                        <a:srgbClr val="B4A07C"/>
                      </a:solidFill>
                      <a:prstDash val="solid"/>
                      <a:round/>
                      <a:headEnd len="sm" w="sm" type="none"/>
                      <a:tailEnd len="sm" w="sm" type="none"/>
                    </a:lnT>
                    <a:lnB cap="flat" cmpd="sng" w="35725">
                      <a:solidFill>
                        <a:srgbClr val="B4A07C"/>
                      </a:solidFill>
                      <a:prstDash val="solid"/>
                      <a:round/>
                      <a:headEnd len="sm" w="sm" type="none"/>
                      <a:tailEnd len="sm" w="sm" type="none"/>
                    </a:lnB>
                  </a:tcPr>
                </a:tc>
              </a:tr>
            </a:tbl>
          </a:graphicData>
        </a:graphic>
      </p:graphicFrame>
      <p:sp>
        <p:nvSpPr>
          <p:cNvPr id="218" name="Google Shape;218;p19"/>
          <p:cNvSpPr txBox="1"/>
          <p:nvPr/>
        </p:nvSpPr>
        <p:spPr>
          <a:xfrm>
            <a:off x="5810138" y="3374453"/>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4</a:t>
            </a:r>
            <a:endParaRPr/>
          </a:p>
        </p:txBody>
      </p:sp>
      <p:sp>
        <p:nvSpPr>
          <p:cNvPr id="219" name="Google Shape;219;p19"/>
          <p:cNvSpPr txBox="1"/>
          <p:nvPr/>
        </p:nvSpPr>
        <p:spPr>
          <a:xfrm>
            <a:off x="12772290" y="6164845"/>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21</a:t>
            </a:r>
            <a:endParaRPr/>
          </a:p>
        </p:txBody>
      </p:sp>
      <p:sp>
        <p:nvSpPr>
          <p:cNvPr id="220" name="Google Shape;220;p19"/>
          <p:cNvSpPr txBox="1"/>
          <p:nvPr/>
        </p:nvSpPr>
        <p:spPr>
          <a:xfrm>
            <a:off x="1168703" y="7500250"/>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23/30</a:t>
            </a:r>
            <a:endParaRPr/>
          </a:p>
        </p:txBody>
      </p:sp>
      <p:grpSp>
        <p:nvGrpSpPr>
          <p:cNvPr id="221" name="Google Shape;221;p19"/>
          <p:cNvGrpSpPr/>
          <p:nvPr/>
        </p:nvGrpSpPr>
        <p:grpSpPr>
          <a:xfrm>
            <a:off x="6014764" y="3539707"/>
            <a:ext cx="1746591" cy="999231"/>
            <a:chOff x="0" y="-9532"/>
            <a:chExt cx="2328788" cy="1332308"/>
          </a:xfrm>
        </p:grpSpPr>
        <p:grpSp>
          <p:nvGrpSpPr>
            <p:cNvPr id="222" name="Google Shape;222;p19"/>
            <p:cNvGrpSpPr/>
            <p:nvPr/>
          </p:nvGrpSpPr>
          <p:grpSpPr>
            <a:xfrm>
              <a:off x="663181" y="-9532"/>
              <a:ext cx="973709" cy="819527"/>
              <a:chOff x="-33680" y="-8369"/>
              <a:chExt cx="854946" cy="719569"/>
            </a:xfrm>
          </p:grpSpPr>
          <p:sp>
            <p:nvSpPr>
              <p:cNvPr id="223" name="Google Shape;223;p19"/>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86D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9"/>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5" name="Google Shape;225;p19"/>
            <p:cNvSpPr txBox="1"/>
            <p:nvPr/>
          </p:nvSpPr>
          <p:spPr>
            <a:xfrm>
              <a:off x="0" y="917011"/>
              <a:ext cx="2328788" cy="4057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2B2314"/>
                  </a:solidFill>
                  <a:latin typeface="Crimson Pro"/>
                  <a:ea typeface="Crimson Pro"/>
                  <a:cs typeface="Crimson Pro"/>
                  <a:sym typeface="Crimson Pro"/>
                </a:rPr>
                <a:t>Add event here</a:t>
              </a:r>
              <a:endParaRPr/>
            </a:p>
          </p:txBody>
        </p:sp>
      </p:grpSp>
      <p:grpSp>
        <p:nvGrpSpPr>
          <p:cNvPr id="226" name="Google Shape;226;p19"/>
          <p:cNvGrpSpPr/>
          <p:nvPr/>
        </p:nvGrpSpPr>
        <p:grpSpPr>
          <a:xfrm>
            <a:off x="12772290" y="6195796"/>
            <a:ext cx="1746591" cy="999231"/>
            <a:chOff x="0" y="-9532"/>
            <a:chExt cx="2328788" cy="1332308"/>
          </a:xfrm>
        </p:grpSpPr>
        <p:grpSp>
          <p:nvGrpSpPr>
            <p:cNvPr id="227" name="Google Shape;227;p19"/>
            <p:cNvGrpSpPr/>
            <p:nvPr/>
          </p:nvGrpSpPr>
          <p:grpSpPr>
            <a:xfrm>
              <a:off x="663181" y="-9532"/>
              <a:ext cx="973709" cy="819527"/>
              <a:chOff x="-33680" y="-8369"/>
              <a:chExt cx="854946" cy="719569"/>
            </a:xfrm>
          </p:grpSpPr>
          <p:sp>
            <p:nvSpPr>
              <p:cNvPr id="228" name="Google Shape;228;p19"/>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86D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9"/>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0" name="Google Shape;230;p19"/>
            <p:cNvSpPr txBox="1"/>
            <p:nvPr/>
          </p:nvSpPr>
          <p:spPr>
            <a:xfrm>
              <a:off x="0" y="917011"/>
              <a:ext cx="2328788" cy="4057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2B2314"/>
                  </a:solidFill>
                  <a:latin typeface="Crimson Pro"/>
                  <a:ea typeface="Crimson Pro"/>
                  <a:cs typeface="Crimson Pro"/>
                  <a:sym typeface="Crimson Pro"/>
                </a:rPr>
                <a:t>Add event here</a:t>
              </a:r>
              <a:endParaRPr/>
            </a:p>
          </p:txBody>
        </p:sp>
      </p:grpSp>
      <p:grpSp>
        <p:nvGrpSpPr>
          <p:cNvPr id="231" name="Google Shape;231;p19"/>
          <p:cNvGrpSpPr/>
          <p:nvPr/>
        </p:nvGrpSpPr>
        <p:grpSpPr>
          <a:xfrm>
            <a:off x="1476129" y="7655026"/>
            <a:ext cx="1746591" cy="999231"/>
            <a:chOff x="0" y="-9532"/>
            <a:chExt cx="2328788" cy="1332308"/>
          </a:xfrm>
        </p:grpSpPr>
        <p:grpSp>
          <p:nvGrpSpPr>
            <p:cNvPr id="232" name="Google Shape;232;p19"/>
            <p:cNvGrpSpPr/>
            <p:nvPr/>
          </p:nvGrpSpPr>
          <p:grpSpPr>
            <a:xfrm>
              <a:off x="663181" y="-9532"/>
              <a:ext cx="973709" cy="819527"/>
              <a:chOff x="-33680" y="-8369"/>
              <a:chExt cx="854946" cy="719569"/>
            </a:xfrm>
          </p:grpSpPr>
          <p:sp>
            <p:nvSpPr>
              <p:cNvPr id="233" name="Google Shape;233;p19"/>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86D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9"/>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5" name="Google Shape;235;p19"/>
            <p:cNvSpPr txBox="1"/>
            <p:nvPr/>
          </p:nvSpPr>
          <p:spPr>
            <a:xfrm>
              <a:off x="0" y="917011"/>
              <a:ext cx="2328788" cy="4057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2B2314"/>
                  </a:solidFill>
                  <a:latin typeface="Crimson Pro"/>
                  <a:ea typeface="Crimson Pro"/>
                  <a:cs typeface="Crimson Pro"/>
                  <a:sym typeface="Crimson Pro"/>
                </a:rPr>
                <a:t>Add event here</a:t>
              </a:r>
              <a:endParaRPr/>
            </a:p>
          </p:txBody>
        </p:sp>
      </p:grpSp>
      <p:sp>
        <p:nvSpPr>
          <p:cNvPr id="236" name="Google Shape;236;p19"/>
          <p:cNvSpPr txBox="1"/>
          <p:nvPr/>
        </p:nvSpPr>
        <p:spPr>
          <a:xfrm>
            <a:off x="6888060" y="8848145"/>
            <a:ext cx="4511881" cy="109474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399" u="none" cap="none" strike="noStrike">
                <a:solidFill>
                  <a:srgbClr val="F86D9A"/>
                </a:solidFill>
                <a:latin typeface="Cinzel Decorative"/>
                <a:ea typeface="Cinzel Decorative"/>
                <a:cs typeface="Cinzel Decorative"/>
                <a:sym typeface="Cinzel Decorative"/>
              </a:rPr>
              <a:t>June 2024</a:t>
            </a:r>
            <a:endParaRPr/>
          </a:p>
        </p:txBody>
      </p:sp>
      <p:sp>
        <p:nvSpPr>
          <p:cNvPr id="237" name="Google Shape;237;p19"/>
          <p:cNvSpPr txBox="1"/>
          <p:nvPr/>
        </p:nvSpPr>
        <p:spPr>
          <a:xfrm>
            <a:off x="15129638" y="2040040"/>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1</a:t>
            </a:r>
            <a:endParaRPr/>
          </a:p>
        </p:txBody>
      </p:sp>
      <p:sp>
        <p:nvSpPr>
          <p:cNvPr id="238" name="Google Shape;238;p19"/>
          <p:cNvSpPr txBox="1"/>
          <p:nvPr/>
        </p:nvSpPr>
        <p:spPr>
          <a:xfrm>
            <a:off x="1168703" y="3374453"/>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2</a:t>
            </a:r>
            <a:endParaRPr/>
          </a:p>
        </p:txBody>
      </p:sp>
      <p:sp>
        <p:nvSpPr>
          <p:cNvPr id="239" name="Google Shape;239;p19"/>
          <p:cNvSpPr txBox="1"/>
          <p:nvPr/>
        </p:nvSpPr>
        <p:spPr>
          <a:xfrm>
            <a:off x="3489420" y="3374453"/>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3</a:t>
            </a:r>
            <a:endParaRPr/>
          </a:p>
        </p:txBody>
      </p:sp>
      <p:sp>
        <p:nvSpPr>
          <p:cNvPr id="240" name="Google Shape;240;p19"/>
          <p:cNvSpPr txBox="1"/>
          <p:nvPr/>
        </p:nvSpPr>
        <p:spPr>
          <a:xfrm>
            <a:off x="8130855" y="3374453"/>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5</a:t>
            </a:r>
            <a:endParaRPr/>
          </a:p>
        </p:txBody>
      </p:sp>
      <p:sp>
        <p:nvSpPr>
          <p:cNvPr id="241" name="Google Shape;241;p19"/>
          <p:cNvSpPr txBox="1"/>
          <p:nvPr/>
        </p:nvSpPr>
        <p:spPr>
          <a:xfrm>
            <a:off x="10451572" y="3374453"/>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6</a:t>
            </a:r>
            <a:endParaRPr/>
          </a:p>
        </p:txBody>
      </p:sp>
      <p:sp>
        <p:nvSpPr>
          <p:cNvPr id="242" name="Google Shape;242;p19"/>
          <p:cNvSpPr txBox="1"/>
          <p:nvPr/>
        </p:nvSpPr>
        <p:spPr>
          <a:xfrm>
            <a:off x="12772290" y="3374453"/>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7</a:t>
            </a:r>
            <a:endParaRPr/>
          </a:p>
        </p:txBody>
      </p:sp>
      <p:sp>
        <p:nvSpPr>
          <p:cNvPr id="243" name="Google Shape;243;p19"/>
          <p:cNvSpPr txBox="1"/>
          <p:nvPr/>
        </p:nvSpPr>
        <p:spPr>
          <a:xfrm>
            <a:off x="15093007" y="3374453"/>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8</a:t>
            </a:r>
            <a:endParaRPr/>
          </a:p>
        </p:txBody>
      </p:sp>
      <p:sp>
        <p:nvSpPr>
          <p:cNvPr id="244" name="Google Shape;244;p19"/>
          <p:cNvSpPr txBox="1"/>
          <p:nvPr/>
        </p:nvSpPr>
        <p:spPr>
          <a:xfrm>
            <a:off x="1168703" y="4829440"/>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9</a:t>
            </a:r>
            <a:endParaRPr/>
          </a:p>
        </p:txBody>
      </p:sp>
      <p:sp>
        <p:nvSpPr>
          <p:cNvPr id="245" name="Google Shape;245;p19"/>
          <p:cNvSpPr txBox="1"/>
          <p:nvPr/>
        </p:nvSpPr>
        <p:spPr>
          <a:xfrm>
            <a:off x="3489420" y="4829440"/>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10</a:t>
            </a:r>
            <a:endParaRPr/>
          </a:p>
        </p:txBody>
      </p:sp>
      <p:sp>
        <p:nvSpPr>
          <p:cNvPr id="246" name="Google Shape;246;p19"/>
          <p:cNvSpPr txBox="1"/>
          <p:nvPr/>
        </p:nvSpPr>
        <p:spPr>
          <a:xfrm>
            <a:off x="5810138" y="4829440"/>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11</a:t>
            </a:r>
            <a:endParaRPr/>
          </a:p>
        </p:txBody>
      </p:sp>
      <p:sp>
        <p:nvSpPr>
          <p:cNvPr id="247" name="Google Shape;247;p19"/>
          <p:cNvSpPr txBox="1"/>
          <p:nvPr/>
        </p:nvSpPr>
        <p:spPr>
          <a:xfrm>
            <a:off x="8130855" y="4829440"/>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12</a:t>
            </a:r>
            <a:endParaRPr/>
          </a:p>
        </p:txBody>
      </p:sp>
      <p:sp>
        <p:nvSpPr>
          <p:cNvPr id="248" name="Google Shape;248;p19"/>
          <p:cNvSpPr txBox="1"/>
          <p:nvPr/>
        </p:nvSpPr>
        <p:spPr>
          <a:xfrm>
            <a:off x="10451572" y="4829440"/>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13</a:t>
            </a:r>
            <a:endParaRPr/>
          </a:p>
        </p:txBody>
      </p:sp>
      <p:sp>
        <p:nvSpPr>
          <p:cNvPr id="249" name="Google Shape;249;p19"/>
          <p:cNvSpPr txBox="1"/>
          <p:nvPr/>
        </p:nvSpPr>
        <p:spPr>
          <a:xfrm>
            <a:off x="12772290" y="4829440"/>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14</a:t>
            </a:r>
            <a:endParaRPr/>
          </a:p>
        </p:txBody>
      </p:sp>
      <p:sp>
        <p:nvSpPr>
          <p:cNvPr id="250" name="Google Shape;250;p19"/>
          <p:cNvSpPr txBox="1"/>
          <p:nvPr/>
        </p:nvSpPr>
        <p:spPr>
          <a:xfrm>
            <a:off x="15093007" y="4829440"/>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15</a:t>
            </a:r>
            <a:endParaRPr/>
          </a:p>
        </p:txBody>
      </p:sp>
      <p:sp>
        <p:nvSpPr>
          <p:cNvPr id="251" name="Google Shape;251;p19"/>
          <p:cNvSpPr txBox="1"/>
          <p:nvPr/>
        </p:nvSpPr>
        <p:spPr>
          <a:xfrm>
            <a:off x="1168703" y="6164845"/>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16</a:t>
            </a:r>
            <a:endParaRPr/>
          </a:p>
        </p:txBody>
      </p:sp>
      <p:sp>
        <p:nvSpPr>
          <p:cNvPr id="252" name="Google Shape;252;p19"/>
          <p:cNvSpPr txBox="1"/>
          <p:nvPr/>
        </p:nvSpPr>
        <p:spPr>
          <a:xfrm>
            <a:off x="3489420" y="6164845"/>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17</a:t>
            </a:r>
            <a:endParaRPr/>
          </a:p>
        </p:txBody>
      </p:sp>
      <p:sp>
        <p:nvSpPr>
          <p:cNvPr id="253" name="Google Shape;253;p19"/>
          <p:cNvSpPr txBox="1"/>
          <p:nvPr/>
        </p:nvSpPr>
        <p:spPr>
          <a:xfrm>
            <a:off x="5810138" y="6164845"/>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18</a:t>
            </a:r>
            <a:endParaRPr/>
          </a:p>
        </p:txBody>
      </p:sp>
      <p:sp>
        <p:nvSpPr>
          <p:cNvPr id="254" name="Google Shape;254;p19"/>
          <p:cNvSpPr txBox="1"/>
          <p:nvPr/>
        </p:nvSpPr>
        <p:spPr>
          <a:xfrm>
            <a:off x="8130855" y="6164845"/>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19</a:t>
            </a:r>
            <a:endParaRPr/>
          </a:p>
        </p:txBody>
      </p:sp>
      <p:sp>
        <p:nvSpPr>
          <p:cNvPr id="255" name="Google Shape;255;p19"/>
          <p:cNvSpPr txBox="1"/>
          <p:nvPr/>
        </p:nvSpPr>
        <p:spPr>
          <a:xfrm>
            <a:off x="10451572" y="6164845"/>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20</a:t>
            </a:r>
            <a:endParaRPr/>
          </a:p>
        </p:txBody>
      </p:sp>
      <p:sp>
        <p:nvSpPr>
          <p:cNvPr id="256" name="Google Shape;256;p19"/>
          <p:cNvSpPr txBox="1"/>
          <p:nvPr/>
        </p:nvSpPr>
        <p:spPr>
          <a:xfrm>
            <a:off x="15093007" y="6164845"/>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22</a:t>
            </a:r>
            <a:endParaRPr/>
          </a:p>
        </p:txBody>
      </p:sp>
      <p:sp>
        <p:nvSpPr>
          <p:cNvPr id="257" name="Google Shape;257;p19"/>
          <p:cNvSpPr txBox="1"/>
          <p:nvPr/>
        </p:nvSpPr>
        <p:spPr>
          <a:xfrm>
            <a:off x="3489420" y="7500250"/>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24</a:t>
            </a:r>
            <a:endParaRPr/>
          </a:p>
        </p:txBody>
      </p:sp>
      <p:sp>
        <p:nvSpPr>
          <p:cNvPr id="258" name="Google Shape;258;p19"/>
          <p:cNvSpPr txBox="1"/>
          <p:nvPr/>
        </p:nvSpPr>
        <p:spPr>
          <a:xfrm>
            <a:off x="5810138" y="7500250"/>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25</a:t>
            </a:r>
            <a:endParaRPr/>
          </a:p>
        </p:txBody>
      </p:sp>
      <p:sp>
        <p:nvSpPr>
          <p:cNvPr id="259" name="Google Shape;259;p19"/>
          <p:cNvSpPr txBox="1"/>
          <p:nvPr/>
        </p:nvSpPr>
        <p:spPr>
          <a:xfrm>
            <a:off x="8130855" y="7500250"/>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26</a:t>
            </a:r>
            <a:endParaRPr/>
          </a:p>
        </p:txBody>
      </p:sp>
      <p:sp>
        <p:nvSpPr>
          <p:cNvPr id="260" name="Google Shape;260;p19"/>
          <p:cNvSpPr txBox="1"/>
          <p:nvPr/>
        </p:nvSpPr>
        <p:spPr>
          <a:xfrm>
            <a:off x="10451572" y="7500250"/>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27</a:t>
            </a:r>
            <a:endParaRPr/>
          </a:p>
        </p:txBody>
      </p:sp>
      <p:sp>
        <p:nvSpPr>
          <p:cNvPr id="261" name="Google Shape;261;p19"/>
          <p:cNvSpPr txBox="1"/>
          <p:nvPr/>
        </p:nvSpPr>
        <p:spPr>
          <a:xfrm>
            <a:off x="12772290" y="7500250"/>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28</a:t>
            </a:r>
            <a:endParaRPr/>
          </a:p>
        </p:txBody>
      </p:sp>
      <p:sp>
        <p:nvSpPr>
          <p:cNvPr id="262" name="Google Shape;262;p19"/>
          <p:cNvSpPr txBox="1"/>
          <p:nvPr/>
        </p:nvSpPr>
        <p:spPr>
          <a:xfrm>
            <a:off x="15093007" y="7500250"/>
            <a:ext cx="84141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2B2314"/>
                </a:solidFill>
                <a:latin typeface="Cinzel Decorative"/>
                <a:ea typeface="Cinzel Decorative"/>
                <a:cs typeface="Cinzel Decorative"/>
                <a:sym typeface="Cinzel Decorative"/>
              </a:rPr>
              <a:t>29</a:t>
            </a:r>
            <a:endParaRPr/>
          </a:p>
        </p:txBody>
      </p:sp>
      <p:grpSp>
        <p:nvGrpSpPr>
          <p:cNvPr id="263" name="Google Shape;263;p19"/>
          <p:cNvGrpSpPr/>
          <p:nvPr/>
        </p:nvGrpSpPr>
        <p:grpSpPr>
          <a:xfrm>
            <a:off x="3604018" y="4998839"/>
            <a:ext cx="6568083" cy="763919"/>
            <a:chOff x="0" y="-192881"/>
            <a:chExt cx="8757445" cy="1018559"/>
          </a:xfrm>
        </p:grpSpPr>
        <p:grpSp>
          <p:nvGrpSpPr>
            <p:cNvPr id="264" name="Google Shape;264;p19"/>
            <p:cNvGrpSpPr/>
            <p:nvPr/>
          </p:nvGrpSpPr>
          <p:grpSpPr>
            <a:xfrm>
              <a:off x="0" y="-192881"/>
              <a:ext cx="8757445" cy="1018559"/>
              <a:chOff x="0" y="-38100"/>
              <a:chExt cx="1729866" cy="201197"/>
            </a:xfrm>
          </p:grpSpPr>
          <p:sp>
            <p:nvSpPr>
              <p:cNvPr id="265" name="Google Shape;265;p19"/>
              <p:cNvSpPr/>
              <p:nvPr/>
            </p:nvSpPr>
            <p:spPr>
              <a:xfrm>
                <a:off x="0" y="0"/>
                <a:ext cx="1729866" cy="163097"/>
              </a:xfrm>
              <a:custGeom>
                <a:rect b="b" l="l" r="r" t="t"/>
                <a:pathLst>
                  <a:path extrusionOk="0" h="163097" w="1729866">
                    <a:moveTo>
                      <a:pt x="1729866" y="0"/>
                    </a:moveTo>
                    <a:lnTo>
                      <a:pt x="0" y="0"/>
                    </a:lnTo>
                    <a:lnTo>
                      <a:pt x="101600" y="81548"/>
                    </a:lnTo>
                    <a:lnTo>
                      <a:pt x="0" y="163097"/>
                    </a:lnTo>
                    <a:lnTo>
                      <a:pt x="1729866" y="163097"/>
                    </a:lnTo>
                    <a:lnTo>
                      <a:pt x="1628266" y="81548"/>
                    </a:lnTo>
                    <a:lnTo>
                      <a:pt x="1729866" y="0"/>
                    </a:lnTo>
                    <a:close/>
                  </a:path>
                </a:pathLst>
              </a:custGeom>
              <a:solidFill>
                <a:srgbClr val="B4A07C"/>
              </a:solidFill>
              <a:ln>
                <a:noFill/>
              </a:ln>
            </p:spPr>
          </p:sp>
          <p:sp>
            <p:nvSpPr>
              <p:cNvPr id="266" name="Google Shape;266;p19"/>
              <p:cNvSpPr txBox="1"/>
              <p:nvPr/>
            </p:nvSpPr>
            <p:spPr>
              <a:xfrm>
                <a:off x="88900" y="-38100"/>
                <a:ext cx="1552066" cy="201197"/>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7" name="Google Shape;267;p19"/>
            <p:cNvSpPr txBox="1"/>
            <p:nvPr/>
          </p:nvSpPr>
          <p:spPr>
            <a:xfrm>
              <a:off x="2941493" y="186144"/>
              <a:ext cx="2328788" cy="4057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DFBFF"/>
                  </a:solidFill>
                  <a:latin typeface="Crimson Pro"/>
                  <a:ea typeface="Crimson Pro"/>
                  <a:cs typeface="Crimson Pro"/>
                  <a:sym typeface="Crimson Pro"/>
                </a:rPr>
                <a:t>Add event here</a:t>
              </a:r>
              <a:endParaRPr/>
            </a:p>
          </p:txBody>
        </p:sp>
      </p:grpSp>
      <p:grpSp>
        <p:nvGrpSpPr>
          <p:cNvPr id="268" name="Google Shape;268;p19"/>
          <p:cNvGrpSpPr/>
          <p:nvPr/>
        </p:nvGrpSpPr>
        <p:grpSpPr>
          <a:xfrm>
            <a:off x="6888060" y="7766513"/>
            <a:ext cx="6568083" cy="763919"/>
            <a:chOff x="0" y="-192881"/>
            <a:chExt cx="8757445" cy="1018559"/>
          </a:xfrm>
        </p:grpSpPr>
        <p:grpSp>
          <p:nvGrpSpPr>
            <p:cNvPr id="269" name="Google Shape;269;p19"/>
            <p:cNvGrpSpPr/>
            <p:nvPr/>
          </p:nvGrpSpPr>
          <p:grpSpPr>
            <a:xfrm>
              <a:off x="0" y="-192881"/>
              <a:ext cx="8757445" cy="1018559"/>
              <a:chOff x="0" y="-38100"/>
              <a:chExt cx="1729866" cy="201197"/>
            </a:xfrm>
          </p:grpSpPr>
          <p:sp>
            <p:nvSpPr>
              <p:cNvPr id="270" name="Google Shape;270;p19"/>
              <p:cNvSpPr/>
              <p:nvPr/>
            </p:nvSpPr>
            <p:spPr>
              <a:xfrm>
                <a:off x="0" y="0"/>
                <a:ext cx="1729866" cy="163097"/>
              </a:xfrm>
              <a:custGeom>
                <a:rect b="b" l="l" r="r" t="t"/>
                <a:pathLst>
                  <a:path extrusionOk="0" h="163097" w="1729866">
                    <a:moveTo>
                      <a:pt x="1729866" y="0"/>
                    </a:moveTo>
                    <a:lnTo>
                      <a:pt x="0" y="0"/>
                    </a:lnTo>
                    <a:lnTo>
                      <a:pt x="101600" y="81548"/>
                    </a:lnTo>
                    <a:lnTo>
                      <a:pt x="0" y="163097"/>
                    </a:lnTo>
                    <a:lnTo>
                      <a:pt x="1729866" y="163097"/>
                    </a:lnTo>
                    <a:lnTo>
                      <a:pt x="1628266" y="81548"/>
                    </a:lnTo>
                    <a:lnTo>
                      <a:pt x="1729866" y="0"/>
                    </a:lnTo>
                    <a:close/>
                  </a:path>
                </a:pathLst>
              </a:custGeom>
              <a:solidFill>
                <a:srgbClr val="B4A07C"/>
              </a:solidFill>
              <a:ln>
                <a:noFill/>
              </a:ln>
            </p:spPr>
          </p:sp>
          <p:sp>
            <p:nvSpPr>
              <p:cNvPr id="271" name="Google Shape;271;p19"/>
              <p:cNvSpPr txBox="1"/>
              <p:nvPr/>
            </p:nvSpPr>
            <p:spPr>
              <a:xfrm>
                <a:off x="88900" y="-38100"/>
                <a:ext cx="1552066" cy="201197"/>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2" name="Google Shape;272;p19"/>
            <p:cNvSpPr txBox="1"/>
            <p:nvPr/>
          </p:nvSpPr>
          <p:spPr>
            <a:xfrm>
              <a:off x="2941493" y="186144"/>
              <a:ext cx="2328788" cy="4057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DFBFF"/>
                  </a:solidFill>
                  <a:latin typeface="Crimson Pro"/>
                  <a:ea typeface="Crimson Pro"/>
                  <a:cs typeface="Crimson Pro"/>
                  <a:sym typeface="Crimson Pro"/>
                </a:rPr>
                <a:t>Add event here</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BFF"/>
        </a:solidFill>
      </p:bgPr>
    </p:bg>
    <p:spTree>
      <p:nvGrpSpPr>
        <p:cNvPr id="276" name="Shape 276"/>
        <p:cNvGrpSpPr/>
        <p:nvPr/>
      </p:nvGrpSpPr>
      <p:grpSpPr>
        <a:xfrm>
          <a:off x="0" y="0"/>
          <a:ext cx="0" cy="0"/>
          <a:chOff x="0" y="0"/>
          <a:chExt cx="0" cy="0"/>
        </a:xfrm>
      </p:grpSpPr>
      <p:grpSp>
        <p:nvGrpSpPr>
          <p:cNvPr id="277" name="Google Shape;277;p20"/>
          <p:cNvGrpSpPr/>
          <p:nvPr/>
        </p:nvGrpSpPr>
        <p:grpSpPr>
          <a:xfrm>
            <a:off x="8951549" y="1836400"/>
            <a:ext cx="7865286" cy="938083"/>
            <a:chOff x="0" y="-76200"/>
            <a:chExt cx="10487048" cy="1250778"/>
          </a:xfrm>
        </p:grpSpPr>
        <p:cxnSp>
          <p:nvCxnSpPr>
            <p:cNvPr id="278" name="Google Shape;278;p20"/>
            <p:cNvCxnSpPr/>
            <p:nvPr/>
          </p:nvCxnSpPr>
          <p:spPr>
            <a:xfrm>
              <a:off x="0" y="1174578"/>
              <a:ext cx="10487048" cy="0"/>
            </a:xfrm>
            <a:prstGeom prst="straightConnector1">
              <a:avLst/>
            </a:prstGeom>
            <a:noFill/>
            <a:ln cap="flat" cmpd="sng" w="50800">
              <a:solidFill>
                <a:srgbClr val="B4A07C"/>
              </a:solidFill>
              <a:prstDash val="solid"/>
              <a:round/>
              <a:headEnd len="sm" w="sm" type="none"/>
              <a:tailEnd len="sm" w="sm" type="none"/>
            </a:ln>
          </p:spPr>
        </p:cxnSp>
        <p:sp>
          <p:nvSpPr>
            <p:cNvPr id="279" name="Google Shape;279;p20"/>
            <p:cNvSpPr txBox="1"/>
            <p:nvPr/>
          </p:nvSpPr>
          <p:spPr>
            <a:xfrm>
              <a:off x="0" y="-76200"/>
              <a:ext cx="5726591" cy="8051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8:00-9:00am</a:t>
              </a:r>
              <a:endParaRPr/>
            </a:p>
          </p:txBody>
        </p:sp>
        <p:sp>
          <p:nvSpPr>
            <p:cNvPr id="280" name="Google Shape;280;p20"/>
            <p:cNvSpPr txBox="1"/>
            <p:nvPr/>
          </p:nvSpPr>
          <p:spPr>
            <a:xfrm>
              <a:off x="4058308" y="-76200"/>
              <a:ext cx="6417327" cy="8051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600" u="none" cap="none" strike="noStrike">
                  <a:solidFill>
                    <a:srgbClr val="2B2314"/>
                  </a:solidFill>
                  <a:latin typeface="Crimson Pro"/>
                  <a:ea typeface="Crimson Pro"/>
                  <a:cs typeface="Crimson Pro"/>
                  <a:sym typeface="Crimson Pro"/>
                </a:rPr>
                <a:t>Activity 01</a:t>
              </a:r>
              <a:endParaRPr/>
            </a:p>
          </p:txBody>
        </p:sp>
      </p:grpSp>
      <p:sp>
        <p:nvSpPr>
          <p:cNvPr id="281" name="Google Shape;281;p20"/>
          <p:cNvSpPr/>
          <p:nvPr/>
        </p:nvSpPr>
        <p:spPr>
          <a:xfrm rot="493206">
            <a:off x="-1220081" y="6600271"/>
            <a:ext cx="4935018" cy="4935018"/>
          </a:xfrm>
          <a:custGeom>
            <a:rect b="b" l="l" r="r" t="t"/>
            <a:pathLst>
              <a:path extrusionOk="0" h="4935018" w="4935018">
                <a:moveTo>
                  <a:pt x="0" y="0"/>
                </a:moveTo>
                <a:lnTo>
                  <a:pt x="4935018" y="0"/>
                </a:lnTo>
                <a:lnTo>
                  <a:pt x="4935018" y="4935018"/>
                </a:lnTo>
                <a:lnTo>
                  <a:pt x="0" y="4935018"/>
                </a:lnTo>
                <a:lnTo>
                  <a:pt x="0" y="0"/>
                </a:lnTo>
                <a:close/>
              </a:path>
            </a:pathLst>
          </a:custGeom>
          <a:blipFill rotWithShape="1">
            <a:blip r:embed="rId3">
              <a:alphaModFix/>
            </a:blip>
            <a:stretch>
              <a:fillRect b="0" l="0" r="0" t="0"/>
            </a:stretch>
          </a:blipFill>
          <a:ln>
            <a:noFill/>
          </a:ln>
        </p:spPr>
      </p:sp>
      <p:sp>
        <p:nvSpPr>
          <p:cNvPr id="282" name="Google Shape;282;p20"/>
          <p:cNvSpPr/>
          <p:nvPr/>
        </p:nvSpPr>
        <p:spPr>
          <a:xfrm>
            <a:off x="1028700" y="1541096"/>
            <a:ext cx="7204808" cy="7204808"/>
          </a:xfrm>
          <a:custGeom>
            <a:rect b="b" l="l" r="r" t="t"/>
            <a:pathLst>
              <a:path extrusionOk="0" h="7204808" w="7204808">
                <a:moveTo>
                  <a:pt x="0" y="0"/>
                </a:moveTo>
                <a:lnTo>
                  <a:pt x="7204808" y="0"/>
                </a:lnTo>
                <a:lnTo>
                  <a:pt x="7204808" y="7204808"/>
                </a:lnTo>
                <a:lnTo>
                  <a:pt x="0" y="7204808"/>
                </a:lnTo>
                <a:lnTo>
                  <a:pt x="0" y="0"/>
                </a:lnTo>
                <a:close/>
              </a:path>
            </a:pathLst>
          </a:custGeom>
          <a:blipFill rotWithShape="1">
            <a:blip r:embed="rId4">
              <a:alphaModFix/>
            </a:blip>
            <a:stretch>
              <a:fillRect b="0" l="0" r="0" t="0"/>
            </a:stretch>
          </a:blipFill>
          <a:ln>
            <a:noFill/>
          </a:ln>
        </p:spPr>
      </p:sp>
      <p:sp>
        <p:nvSpPr>
          <p:cNvPr id="283" name="Google Shape;283;p20"/>
          <p:cNvSpPr txBox="1"/>
          <p:nvPr/>
        </p:nvSpPr>
        <p:spPr>
          <a:xfrm>
            <a:off x="2375163" y="4048760"/>
            <a:ext cx="4511881" cy="109474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399" u="none" cap="none" strike="noStrike">
                <a:solidFill>
                  <a:srgbClr val="F86D9A"/>
                </a:solidFill>
                <a:latin typeface="Cinzel Decorative"/>
                <a:ea typeface="Cinzel Decorative"/>
                <a:cs typeface="Cinzel Decorative"/>
                <a:sym typeface="Cinzel Decorative"/>
              </a:rPr>
              <a:t>Monday</a:t>
            </a:r>
            <a:endParaRPr/>
          </a:p>
        </p:txBody>
      </p:sp>
      <p:sp>
        <p:nvSpPr>
          <p:cNvPr id="284" name="Google Shape;284;p20"/>
          <p:cNvSpPr txBox="1"/>
          <p:nvPr/>
        </p:nvSpPr>
        <p:spPr>
          <a:xfrm>
            <a:off x="2375163" y="5442247"/>
            <a:ext cx="4511881" cy="83058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0" i="0" lang="en-US" sz="4800" u="none" cap="none" strike="noStrike">
                <a:solidFill>
                  <a:srgbClr val="2B2314"/>
                </a:solidFill>
                <a:latin typeface="Cinzel Decorative"/>
                <a:ea typeface="Cinzel Decorative"/>
                <a:cs typeface="Cinzel Decorative"/>
                <a:sym typeface="Cinzel Decorative"/>
              </a:rPr>
              <a:t>June 10,2024</a:t>
            </a:r>
            <a:endParaRPr/>
          </a:p>
        </p:txBody>
      </p:sp>
      <p:grpSp>
        <p:nvGrpSpPr>
          <p:cNvPr id="285" name="Google Shape;285;p20"/>
          <p:cNvGrpSpPr/>
          <p:nvPr/>
        </p:nvGrpSpPr>
        <p:grpSpPr>
          <a:xfrm>
            <a:off x="8951549" y="3253946"/>
            <a:ext cx="7865286" cy="938083"/>
            <a:chOff x="0" y="-76200"/>
            <a:chExt cx="10487048" cy="1250778"/>
          </a:xfrm>
        </p:grpSpPr>
        <p:cxnSp>
          <p:nvCxnSpPr>
            <p:cNvPr id="286" name="Google Shape;286;p20"/>
            <p:cNvCxnSpPr/>
            <p:nvPr/>
          </p:nvCxnSpPr>
          <p:spPr>
            <a:xfrm>
              <a:off x="0" y="1174578"/>
              <a:ext cx="10487048" cy="0"/>
            </a:xfrm>
            <a:prstGeom prst="straightConnector1">
              <a:avLst/>
            </a:prstGeom>
            <a:noFill/>
            <a:ln cap="flat" cmpd="sng" w="50800">
              <a:solidFill>
                <a:srgbClr val="B4A07C"/>
              </a:solidFill>
              <a:prstDash val="solid"/>
              <a:round/>
              <a:headEnd len="sm" w="sm" type="none"/>
              <a:tailEnd len="sm" w="sm" type="none"/>
            </a:ln>
          </p:spPr>
        </p:cxnSp>
        <p:sp>
          <p:nvSpPr>
            <p:cNvPr id="287" name="Google Shape;287;p20"/>
            <p:cNvSpPr txBox="1"/>
            <p:nvPr/>
          </p:nvSpPr>
          <p:spPr>
            <a:xfrm>
              <a:off x="0" y="-76200"/>
              <a:ext cx="5726591" cy="8051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9:00-10:00am</a:t>
              </a:r>
              <a:endParaRPr/>
            </a:p>
          </p:txBody>
        </p:sp>
        <p:sp>
          <p:nvSpPr>
            <p:cNvPr id="288" name="Google Shape;288;p20"/>
            <p:cNvSpPr txBox="1"/>
            <p:nvPr/>
          </p:nvSpPr>
          <p:spPr>
            <a:xfrm>
              <a:off x="4058308" y="-76200"/>
              <a:ext cx="6417327" cy="8051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600" u="none" cap="none" strike="noStrike">
                  <a:solidFill>
                    <a:srgbClr val="2B2314"/>
                  </a:solidFill>
                  <a:latin typeface="Crimson Pro"/>
                  <a:ea typeface="Crimson Pro"/>
                  <a:cs typeface="Crimson Pro"/>
                  <a:sym typeface="Crimson Pro"/>
                </a:rPr>
                <a:t>Activity 02</a:t>
              </a:r>
              <a:endParaRPr/>
            </a:p>
          </p:txBody>
        </p:sp>
      </p:grpSp>
      <p:grpSp>
        <p:nvGrpSpPr>
          <p:cNvPr id="289" name="Google Shape;289;p20"/>
          <p:cNvGrpSpPr/>
          <p:nvPr/>
        </p:nvGrpSpPr>
        <p:grpSpPr>
          <a:xfrm>
            <a:off x="8951549" y="4671492"/>
            <a:ext cx="7865286" cy="938083"/>
            <a:chOff x="0" y="-76200"/>
            <a:chExt cx="10487048" cy="1250778"/>
          </a:xfrm>
        </p:grpSpPr>
        <p:cxnSp>
          <p:nvCxnSpPr>
            <p:cNvPr id="290" name="Google Shape;290;p20"/>
            <p:cNvCxnSpPr/>
            <p:nvPr/>
          </p:nvCxnSpPr>
          <p:spPr>
            <a:xfrm>
              <a:off x="0" y="1174578"/>
              <a:ext cx="10487048" cy="0"/>
            </a:xfrm>
            <a:prstGeom prst="straightConnector1">
              <a:avLst/>
            </a:prstGeom>
            <a:noFill/>
            <a:ln cap="flat" cmpd="sng" w="50800">
              <a:solidFill>
                <a:srgbClr val="B4A07C"/>
              </a:solidFill>
              <a:prstDash val="solid"/>
              <a:round/>
              <a:headEnd len="sm" w="sm" type="none"/>
              <a:tailEnd len="sm" w="sm" type="none"/>
            </a:ln>
          </p:spPr>
        </p:cxnSp>
        <p:sp>
          <p:nvSpPr>
            <p:cNvPr id="291" name="Google Shape;291;p20"/>
            <p:cNvSpPr txBox="1"/>
            <p:nvPr/>
          </p:nvSpPr>
          <p:spPr>
            <a:xfrm>
              <a:off x="0" y="-76200"/>
              <a:ext cx="5726591" cy="8051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10:00-11:00am</a:t>
              </a:r>
              <a:endParaRPr/>
            </a:p>
          </p:txBody>
        </p:sp>
        <p:sp>
          <p:nvSpPr>
            <p:cNvPr id="292" name="Google Shape;292;p20"/>
            <p:cNvSpPr txBox="1"/>
            <p:nvPr/>
          </p:nvSpPr>
          <p:spPr>
            <a:xfrm>
              <a:off x="4058308" y="-76200"/>
              <a:ext cx="6417327" cy="8051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600" u="none" cap="none" strike="noStrike">
                  <a:solidFill>
                    <a:srgbClr val="2B2314"/>
                  </a:solidFill>
                  <a:latin typeface="Crimson Pro"/>
                  <a:ea typeface="Crimson Pro"/>
                  <a:cs typeface="Crimson Pro"/>
                  <a:sym typeface="Crimson Pro"/>
                </a:rPr>
                <a:t>Activity 03</a:t>
              </a:r>
              <a:endParaRPr/>
            </a:p>
          </p:txBody>
        </p:sp>
      </p:grpSp>
      <p:grpSp>
        <p:nvGrpSpPr>
          <p:cNvPr id="293" name="Google Shape;293;p20"/>
          <p:cNvGrpSpPr/>
          <p:nvPr/>
        </p:nvGrpSpPr>
        <p:grpSpPr>
          <a:xfrm>
            <a:off x="8951549" y="6089037"/>
            <a:ext cx="7865286" cy="938083"/>
            <a:chOff x="0" y="-76200"/>
            <a:chExt cx="10487048" cy="1250778"/>
          </a:xfrm>
        </p:grpSpPr>
        <p:cxnSp>
          <p:nvCxnSpPr>
            <p:cNvPr id="294" name="Google Shape;294;p20"/>
            <p:cNvCxnSpPr/>
            <p:nvPr/>
          </p:nvCxnSpPr>
          <p:spPr>
            <a:xfrm>
              <a:off x="0" y="1174578"/>
              <a:ext cx="10487048" cy="0"/>
            </a:xfrm>
            <a:prstGeom prst="straightConnector1">
              <a:avLst/>
            </a:prstGeom>
            <a:noFill/>
            <a:ln cap="flat" cmpd="sng" w="50800">
              <a:solidFill>
                <a:srgbClr val="B4A07C"/>
              </a:solidFill>
              <a:prstDash val="solid"/>
              <a:round/>
              <a:headEnd len="sm" w="sm" type="none"/>
              <a:tailEnd len="sm" w="sm" type="none"/>
            </a:ln>
          </p:spPr>
        </p:cxnSp>
        <p:sp>
          <p:nvSpPr>
            <p:cNvPr id="295" name="Google Shape;295;p20"/>
            <p:cNvSpPr txBox="1"/>
            <p:nvPr/>
          </p:nvSpPr>
          <p:spPr>
            <a:xfrm>
              <a:off x="0" y="-76200"/>
              <a:ext cx="5726591" cy="8051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12:00-1:00pm</a:t>
              </a:r>
              <a:endParaRPr/>
            </a:p>
          </p:txBody>
        </p:sp>
        <p:sp>
          <p:nvSpPr>
            <p:cNvPr id="296" name="Google Shape;296;p20"/>
            <p:cNvSpPr txBox="1"/>
            <p:nvPr/>
          </p:nvSpPr>
          <p:spPr>
            <a:xfrm>
              <a:off x="4058308" y="-76200"/>
              <a:ext cx="6417327" cy="8051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600" u="none" cap="none" strike="noStrike">
                  <a:solidFill>
                    <a:srgbClr val="2B2314"/>
                  </a:solidFill>
                  <a:latin typeface="Crimson Pro"/>
                  <a:ea typeface="Crimson Pro"/>
                  <a:cs typeface="Crimson Pro"/>
                  <a:sym typeface="Crimson Pro"/>
                </a:rPr>
                <a:t>Activity 04</a:t>
              </a:r>
              <a:endParaRPr/>
            </a:p>
          </p:txBody>
        </p:sp>
      </p:grpSp>
      <p:grpSp>
        <p:nvGrpSpPr>
          <p:cNvPr id="297" name="Google Shape;297;p20"/>
          <p:cNvGrpSpPr/>
          <p:nvPr/>
        </p:nvGrpSpPr>
        <p:grpSpPr>
          <a:xfrm>
            <a:off x="8951549" y="7506583"/>
            <a:ext cx="7865286" cy="938083"/>
            <a:chOff x="0" y="-76200"/>
            <a:chExt cx="10487048" cy="1250778"/>
          </a:xfrm>
        </p:grpSpPr>
        <p:cxnSp>
          <p:nvCxnSpPr>
            <p:cNvPr id="298" name="Google Shape;298;p20"/>
            <p:cNvCxnSpPr/>
            <p:nvPr/>
          </p:nvCxnSpPr>
          <p:spPr>
            <a:xfrm>
              <a:off x="0" y="1174578"/>
              <a:ext cx="10487048" cy="0"/>
            </a:xfrm>
            <a:prstGeom prst="straightConnector1">
              <a:avLst/>
            </a:prstGeom>
            <a:noFill/>
            <a:ln cap="flat" cmpd="sng" w="50800">
              <a:solidFill>
                <a:srgbClr val="B4A07C"/>
              </a:solidFill>
              <a:prstDash val="solid"/>
              <a:round/>
              <a:headEnd len="sm" w="sm" type="none"/>
              <a:tailEnd len="sm" w="sm" type="none"/>
            </a:ln>
          </p:spPr>
        </p:cxnSp>
        <p:sp>
          <p:nvSpPr>
            <p:cNvPr id="299" name="Google Shape;299;p20"/>
            <p:cNvSpPr txBox="1"/>
            <p:nvPr/>
          </p:nvSpPr>
          <p:spPr>
            <a:xfrm>
              <a:off x="0" y="-76200"/>
              <a:ext cx="5726591" cy="8051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2:00-3:00pm</a:t>
              </a:r>
              <a:endParaRPr/>
            </a:p>
          </p:txBody>
        </p:sp>
        <p:sp>
          <p:nvSpPr>
            <p:cNvPr id="300" name="Google Shape;300;p20"/>
            <p:cNvSpPr txBox="1"/>
            <p:nvPr/>
          </p:nvSpPr>
          <p:spPr>
            <a:xfrm>
              <a:off x="4058308" y="-76200"/>
              <a:ext cx="6417327" cy="8051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600" u="none" cap="none" strike="noStrike">
                  <a:solidFill>
                    <a:srgbClr val="2B2314"/>
                  </a:solidFill>
                  <a:latin typeface="Crimson Pro"/>
                  <a:ea typeface="Crimson Pro"/>
                  <a:cs typeface="Crimson Pro"/>
                  <a:sym typeface="Crimson Pro"/>
                </a:rPr>
                <a:t>Activity 05</a:t>
              </a:r>
              <a:endParaRPr/>
            </a:p>
          </p:txBody>
        </p:sp>
      </p:grpSp>
      <p:sp>
        <p:nvSpPr>
          <p:cNvPr id="301" name="Google Shape;301;p20"/>
          <p:cNvSpPr/>
          <p:nvPr/>
        </p:nvSpPr>
        <p:spPr>
          <a:xfrm>
            <a:off x="3766254" y="1028700"/>
            <a:ext cx="1729700" cy="1729700"/>
          </a:xfrm>
          <a:custGeom>
            <a:rect b="b" l="l" r="r" t="t"/>
            <a:pathLst>
              <a:path extrusionOk="0" h="1729700" w="1729700">
                <a:moveTo>
                  <a:pt x="0" y="0"/>
                </a:moveTo>
                <a:lnTo>
                  <a:pt x="1729700" y="0"/>
                </a:lnTo>
                <a:lnTo>
                  <a:pt x="1729700" y="1729700"/>
                </a:lnTo>
                <a:lnTo>
                  <a:pt x="0" y="1729700"/>
                </a:lnTo>
                <a:lnTo>
                  <a:pt x="0" y="0"/>
                </a:lnTo>
                <a:close/>
              </a:path>
            </a:pathLst>
          </a:custGeom>
          <a:blipFill rotWithShape="1">
            <a:blip r:embed="rId5">
              <a:alphaModFix/>
            </a:blip>
            <a:stretch>
              <a:fillRect b="0" l="0" r="0" t="0"/>
            </a:stretch>
          </a:blipFill>
          <a:ln>
            <a:noFill/>
          </a:ln>
        </p:spPr>
      </p:sp>
      <p:sp>
        <p:nvSpPr>
          <p:cNvPr id="302" name="Google Shape;302;p20"/>
          <p:cNvSpPr/>
          <p:nvPr/>
        </p:nvSpPr>
        <p:spPr>
          <a:xfrm flipH="1" rot="-7305817">
            <a:off x="15699712" y="-1187718"/>
            <a:ext cx="3614050" cy="3614050"/>
          </a:xfrm>
          <a:custGeom>
            <a:rect b="b" l="l" r="r" t="t"/>
            <a:pathLst>
              <a:path extrusionOk="0" h="3614050" w="3614050">
                <a:moveTo>
                  <a:pt x="3614050" y="0"/>
                </a:moveTo>
                <a:lnTo>
                  <a:pt x="0" y="0"/>
                </a:lnTo>
                <a:lnTo>
                  <a:pt x="0" y="3614050"/>
                </a:lnTo>
                <a:lnTo>
                  <a:pt x="3614050" y="3614050"/>
                </a:lnTo>
                <a:lnTo>
                  <a:pt x="3614050" y="0"/>
                </a:lnTo>
                <a:close/>
              </a:path>
            </a:pathLst>
          </a:custGeom>
          <a:blipFill rotWithShape="1">
            <a:blip r:embed="rId3">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BFF"/>
        </a:solidFill>
      </p:bgPr>
    </p:bg>
    <p:spTree>
      <p:nvGrpSpPr>
        <p:cNvPr id="306" name="Shape 306"/>
        <p:cNvGrpSpPr/>
        <p:nvPr/>
      </p:nvGrpSpPr>
      <p:grpSpPr>
        <a:xfrm>
          <a:off x="0" y="0"/>
          <a:ext cx="0" cy="0"/>
          <a:chOff x="0" y="0"/>
          <a:chExt cx="0" cy="0"/>
        </a:xfrm>
      </p:grpSpPr>
      <p:sp>
        <p:nvSpPr>
          <p:cNvPr id="307" name="Google Shape;307;p21"/>
          <p:cNvSpPr/>
          <p:nvPr/>
        </p:nvSpPr>
        <p:spPr>
          <a:xfrm>
            <a:off x="-1390610" y="7597231"/>
            <a:ext cx="11019568" cy="4986355"/>
          </a:xfrm>
          <a:custGeom>
            <a:rect b="b" l="l" r="r" t="t"/>
            <a:pathLst>
              <a:path extrusionOk="0" h="4986355" w="11019568">
                <a:moveTo>
                  <a:pt x="0" y="0"/>
                </a:moveTo>
                <a:lnTo>
                  <a:pt x="11019568" y="0"/>
                </a:lnTo>
                <a:lnTo>
                  <a:pt x="11019568" y="4986354"/>
                </a:lnTo>
                <a:lnTo>
                  <a:pt x="0" y="4986354"/>
                </a:lnTo>
                <a:lnTo>
                  <a:pt x="0" y="0"/>
                </a:lnTo>
                <a:close/>
              </a:path>
            </a:pathLst>
          </a:custGeom>
          <a:blipFill rotWithShape="1">
            <a:blip r:embed="rId3">
              <a:alphaModFix amt="60000"/>
            </a:blip>
            <a:stretch>
              <a:fillRect b="0" l="0" r="0" t="0"/>
            </a:stretch>
          </a:blipFill>
          <a:ln>
            <a:noFill/>
          </a:ln>
        </p:spPr>
      </p:sp>
      <p:sp>
        <p:nvSpPr>
          <p:cNvPr id="308" name="Google Shape;308;p21"/>
          <p:cNvSpPr/>
          <p:nvPr/>
        </p:nvSpPr>
        <p:spPr>
          <a:xfrm flipH="1">
            <a:off x="8104199" y="7597231"/>
            <a:ext cx="11019568" cy="4986355"/>
          </a:xfrm>
          <a:custGeom>
            <a:rect b="b" l="l" r="r" t="t"/>
            <a:pathLst>
              <a:path extrusionOk="0" h="4986355" w="11019568">
                <a:moveTo>
                  <a:pt x="11019568" y="0"/>
                </a:moveTo>
                <a:lnTo>
                  <a:pt x="0" y="0"/>
                </a:lnTo>
                <a:lnTo>
                  <a:pt x="0" y="4986354"/>
                </a:lnTo>
                <a:lnTo>
                  <a:pt x="11019568" y="4986354"/>
                </a:lnTo>
                <a:lnTo>
                  <a:pt x="11019568" y="0"/>
                </a:lnTo>
                <a:close/>
              </a:path>
            </a:pathLst>
          </a:custGeom>
          <a:blipFill rotWithShape="1">
            <a:blip r:embed="rId3">
              <a:alphaModFix amt="60000"/>
            </a:blip>
            <a:stretch>
              <a:fillRect b="0" l="0" r="0" t="0"/>
            </a:stretch>
          </a:blipFill>
          <a:ln>
            <a:noFill/>
          </a:ln>
        </p:spPr>
      </p:sp>
      <p:sp>
        <p:nvSpPr>
          <p:cNvPr id="309" name="Google Shape;309;p21"/>
          <p:cNvSpPr/>
          <p:nvPr/>
        </p:nvSpPr>
        <p:spPr>
          <a:xfrm>
            <a:off x="711087" y="1405416"/>
            <a:ext cx="13302789" cy="7476167"/>
          </a:xfrm>
          <a:custGeom>
            <a:rect b="b" l="l" r="r" t="t"/>
            <a:pathLst>
              <a:path extrusionOk="0" h="3568700" w="6350000">
                <a:moveTo>
                  <a:pt x="6270625" y="342900"/>
                </a:moveTo>
                <a:cubicBezTo>
                  <a:pt x="6255893" y="204470"/>
                  <a:pt x="6145530" y="94107"/>
                  <a:pt x="6007100" y="79375"/>
                </a:cubicBezTo>
                <a:lnTo>
                  <a:pt x="6007100" y="0"/>
                </a:lnTo>
                <a:lnTo>
                  <a:pt x="342900" y="0"/>
                </a:lnTo>
                <a:lnTo>
                  <a:pt x="342900" y="79375"/>
                </a:lnTo>
                <a:cubicBezTo>
                  <a:pt x="204470" y="94107"/>
                  <a:pt x="94107" y="204470"/>
                  <a:pt x="79375" y="342900"/>
                </a:cubicBezTo>
                <a:lnTo>
                  <a:pt x="0" y="342900"/>
                </a:lnTo>
                <a:lnTo>
                  <a:pt x="0" y="3225800"/>
                </a:lnTo>
                <a:lnTo>
                  <a:pt x="79375" y="3225800"/>
                </a:lnTo>
                <a:cubicBezTo>
                  <a:pt x="94107" y="3364230"/>
                  <a:pt x="204470" y="3474593"/>
                  <a:pt x="342900" y="3489325"/>
                </a:cubicBezTo>
                <a:lnTo>
                  <a:pt x="342900" y="3568700"/>
                </a:lnTo>
                <a:lnTo>
                  <a:pt x="6007100" y="3568700"/>
                </a:lnTo>
                <a:lnTo>
                  <a:pt x="6007100" y="3489325"/>
                </a:lnTo>
                <a:cubicBezTo>
                  <a:pt x="6145530" y="3474593"/>
                  <a:pt x="6255893" y="3364230"/>
                  <a:pt x="6270625" y="3225800"/>
                </a:cubicBezTo>
                <a:lnTo>
                  <a:pt x="6350000" y="3225800"/>
                </a:lnTo>
                <a:lnTo>
                  <a:pt x="6350000" y="342900"/>
                </a:lnTo>
                <a:lnTo>
                  <a:pt x="6270625" y="342900"/>
                </a:lnTo>
                <a:close/>
                <a:moveTo>
                  <a:pt x="6286500" y="3162300"/>
                </a:moveTo>
                <a:lnTo>
                  <a:pt x="6208903" y="3162300"/>
                </a:lnTo>
                <a:lnTo>
                  <a:pt x="6208903" y="3194050"/>
                </a:lnTo>
                <a:cubicBezTo>
                  <a:pt x="6208903" y="3322828"/>
                  <a:pt x="6104128" y="3427603"/>
                  <a:pt x="5975350" y="3427603"/>
                </a:cubicBezTo>
                <a:lnTo>
                  <a:pt x="5943600" y="3427603"/>
                </a:lnTo>
                <a:lnTo>
                  <a:pt x="5943600" y="3505200"/>
                </a:lnTo>
                <a:lnTo>
                  <a:pt x="406400" y="3505200"/>
                </a:lnTo>
                <a:lnTo>
                  <a:pt x="406400" y="3427603"/>
                </a:lnTo>
                <a:lnTo>
                  <a:pt x="374650" y="3427603"/>
                </a:lnTo>
                <a:cubicBezTo>
                  <a:pt x="245872" y="3427603"/>
                  <a:pt x="141097" y="3322828"/>
                  <a:pt x="141097" y="3194050"/>
                </a:cubicBezTo>
                <a:lnTo>
                  <a:pt x="141097" y="3162300"/>
                </a:lnTo>
                <a:lnTo>
                  <a:pt x="63500" y="3162300"/>
                </a:lnTo>
                <a:lnTo>
                  <a:pt x="63500" y="406400"/>
                </a:lnTo>
                <a:lnTo>
                  <a:pt x="141097" y="406400"/>
                </a:lnTo>
                <a:lnTo>
                  <a:pt x="141097" y="374650"/>
                </a:lnTo>
                <a:cubicBezTo>
                  <a:pt x="141097" y="245872"/>
                  <a:pt x="245872" y="141097"/>
                  <a:pt x="374650" y="141097"/>
                </a:cubicBezTo>
                <a:lnTo>
                  <a:pt x="406400" y="141097"/>
                </a:lnTo>
                <a:lnTo>
                  <a:pt x="406400" y="63500"/>
                </a:lnTo>
                <a:lnTo>
                  <a:pt x="5943600" y="63500"/>
                </a:lnTo>
                <a:lnTo>
                  <a:pt x="5943600" y="141097"/>
                </a:lnTo>
                <a:lnTo>
                  <a:pt x="5975350" y="141097"/>
                </a:lnTo>
                <a:cubicBezTo>
                  <a:pt x="6104128" y="141097"/>
                  <a:pt x="6208903" y="245872"/>
                  <a:pt x="6208903" y="374650"/>
                </a:cubicBezTo>
                <a:lnTo>
                  <a:pt x="6208903" y="406400"/>
                </a:lnTo>
                <a:lnTo>
                  <a:pt x="6286500" y="406400"/>
                </a:lnTo>
                <a:lnTo>
                  <a:pt x="6286500" y="3162300"/>
                </a:lnTo>
                <a:close/>
                <a:moveTo>
                  <a:pt x="6062853" y="411480"/>
                </a:moveTo>
                <a:cubicBezTo>
                  <a:pt x="6062853" y="343027"/>
                  <a:pt x="6007100" y="287274"/>
                  <a:pt x="5938647" y="287274"/>
                </a:cubicBezTo>
                <a:lnTo>
                  <a:pt x="5797677" y="287274"/>
                </a:lnTo>
                <a:lnTo>
                  <a:pt x="5797677" y="209677"/>
                </a:lnTo>
                <a:lnTo>
                  <a:pt x="550926" y="209677"/>
                </a:lnTo>
                <a:lnTo>
                  <a:pt x="549656" y="287274"/>
                </a:lnTo>
                <a:lnTo>
                  <a:pt x="411480" y="287274"/>
                </a:lnTo>
                <a:cubicBezTo>
                  <a:pt x="343027" y="287274"/>
                  <a:pt x="287274" y="343027"/>
                  <a:pt x="287274" y="411480"/>
                </a:cubicBezTo>
                <a:lnTo>
                  <a:pt x="287274" y="552450"/>
                </a:lnTo>
                <a:lnTo>
                  <a:pt x="209550" y="552450"/>
                </a:lnTo>
                <a:lnTo>
                  <a:pt x="209550" y="3016250"/>
                </a:lnTo>
                <a:lnTo>
                  <a:pt x="287147" y="3016250"/>
                </a:lnTo>
                <a:lnTo>
                  <a:pt x="287147" y="3157220"/>
                </a:lnTo>
                <a:cubicBezTo>
                  <a:pt x="287147" y="3225673"/>
                  <a:pt x="342900" y="3281426"/>
                  <a:pt x="411353" y="3281426"/>
                </a:cubicBezTo>
                <a:lnTo>
                  <a:pt x="552323" y="3281426"/>
                </a:lnTo>
                <a:lnTo>
                  <a:pt x="552323" y="3359023"/>
                </a:lnTo>
                <a:lnTo>
                  <a:pt x="5797423" y="3359023"/>
                </a:lnTo>
                <a:lnTo>
                  <a:pt x="5797423" y="3281426"/>
                </a:lnTo>
                <a:lnTo>
                  <a:pt x="5938393" y="3281426"/>
                </a:lnTo>
                <a:cubicBezTo>
                  <a:pt x="6006846" y="3281426"/>
                  <a:pt x="6062599" y="3225673"/>
                  <a:pt x="6062599" y="3157220"/>
                </a:cubicBezTo>
                <a:lnTo>
                  <a:pt x="6062599" y="3016250"/>
                </a:lnTo>
                <a:lnTo>
                  <a:pt x="6140196" y="3016250"/>
                </a:lnTo>
                <a:lnTo>
                  <a:pt x="6140196" y="552450"/>
                </a:lnTo>
                <a:lnTo>
                  <a:pt x="6062599" y="552450"/>
                </a:lnTo>
                <a:lnTo>
                  <a:pt x="6062599" y="411480"/>
                </a:lnTo>
                <a:close/>
                <a:moveTo>
                  <a:pt x="6115050" y="577850"/>
                </a:moveTo>
                <a:lnTo>
                  <a:pt x="6115050" y="2990850"/>
                </a:lnTo>
                <a:lnTo>
                  <a:pt x="6037453" y="2990850"/>
                </a:lnTo>
                <a:lnTo>
                  <a:pt x="6037453" y="3157220"/>
                </a:lnTo>
                <a:cubicBezTo>
                  <a:pt x="6037453" y="3211703"/>
                  <a:pt x="5993130" y="3256026"/>
                  <a:pt x="5938647" y="3256026"/>
                </a:cubicBezTo>
                <a:lnTo>
                  <a:pt x="5772277" y="3256026"/>
                </a:lnTo>
                <a:lnTo>
                  <a:pt x="5772277" y="3333623"/>
                </a:lnTo>
                <a:lnTo>
                  <a:pt x="577977" y="3333623"/>
                </a:lnTo>
                <a:lnTo>
                  <a:pt x="577977" y="3256026"/>
                </a:lnTo>
                <a:lnTo>
                  <a:pt x="411480" y="3256026"/>
                </a:lnTo>
                <a:cubicBezTo>
                  <a:pt x="356997" y="3256026"/>
                  <a:pt x="312674" y="3211703"/>
                  <a:pt x="312674" y="3157220"/>
                </a:cubicBezTo>
                <a:lnTo>
                  <a:pt x="312674" y="2990850"/>
                </a:lnTo>
                <a:lnTo>
                  <a:pt x="234950" y="2990850"/>
                </a:lnTo>
                <a:lnTo>
                  <a:pt x="234950" y="577850"/>
                </a:lnTo>
                <a:lnTo>
                  <a:pt x="312547" y="577850"/>
                </a:lnTo>
                <a:lnTo>
                  <a:pt x="312547" y="411480"/>
                </a:lnTo>
                <a:cubicBezTo>
                  <a:pt x="312547" y="356997"/>
                  <a:pt x="356870" y="312674"/>
                  <a:pt x="411353" y="312674"/>
                </a:cubicBezTo>
                <a:lnTo>
                  <a:pt x="574548" y="312674"/>
                </a:lnTo>
                <a:lnTo>
                  <a:pt x="575818" y="235077"/>
                </a:lnTo>
                <a:lnTo>
                  <a:pt x="5772150" y="235077"/>
                </a:lnTo>
                <a:lnTo>
                  <a:pt x="5772150" y="312674"/>
                </a:lnTo>
                <a:lnTo>
                  <a:pt x="5938520" y="312674"/>
                </a:lnTo>
                <a:cubicBezTo>
                  <a:pt x="5993003" y="312674"/>
                  <a:pt x="6037326" y="356997"/>
                  <a:pt x="6037326" y="411480"/>
                </a:cubicBezTo>
                <a:lnTo>
                  <a:pt x="6037326" y="577850"/>
                </a:lnTo>
                <a:lnTo>
                  <a:pt x="6115050" y="577850"/>
                </a:lnTo>
                <a:close/>
              </a:path>
            </a:pathLst>
          </a:custGeom>
          <a:solidFill>
            <a:srgbClr val="B4A0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1"/>
          <p:cNvSpPr txBox="1"/>
          <p:nvPr/>
        </p:nvSpPr>
        <p:spPr>
          <a:xfrm>
            <a:off x="2926324" y="2674583"/>
            <a:ext cx="8243839" cy="109474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399" u="none" cap="none" strike="noStrike">
                <a:solidFill>
                  <a:srgbClr val="F86D9A"/>
                </a:solidFill>
                <a:latin typeface="Cinzel Decorative"/>
                <a:ea typeface="Cinzel Decorative"/>
                <a:cs typeface="Cinzel Decorative"/>
                <a:sym typeface="Cinzel Decorative"/>
              </a:rPr>
              <a:t>Monday Notes</a:t>
            </a:r>
            <a:endParaRPr/>
          </a:p>
        </p:txBody>
      </p:sp>
      <p:sp>
        <p:nvSpPr>
          <p:cNvPr id="311" name="Google Shape;311;p21"/>
          <p:cNvSpPr txBox="1"/>
          <p:nvPr/>
        </p:nvSpPr>
        <p:spPr>
          <a:xfrm>
            <a:off x="2430039" y="4160557"/>
            <a:ext cx="4208100" cy="3297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413021"/>
                </a:solidFill>
                <a:latin typeface="Crimson Pro"/>
                <a:ea typeface="Crimson Pro"/>
                <a:cs typeface="Crimson Pro"/>
                <a:sym typeface="Crimson Pro"/>
              </a:rPr>
              <a:t>Lorem ipsum dolor sit amet, consectetur adipiscing elit, sed do eiusmod tempor incididunt ut labore et dolore magna aliqua. At in tellus integer feugiat scelerisque varius morbi enim. Ullamcorper velit sed ullamcorper morbi tincidunt ornare massa eget egestas. Ac orci phasellus egestas tellus rutrum tellus.</a:t>
            </a:r>
            <a:endParaRPr/>
          </a:p>
        </p:txBody>
      </p:sp>
      <p:sp>
        <p:nvSpPr>
          <p:cNvPr id="312" name="Google Shape;312;p21"/>
          <p:cNvSpPr txBox="1"/>
          <p:nvPr/>
        </p:nvSpPr>
        <p:spPr>
          <a:xfrm>
            <a:off x="7295259" y="4160557"/>
            <a:ext cx="4208100" cy="3297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413021"/>
                </a:solidFill>
                <a:latin typeface="Crimson Pro"/>
                <a:ea typeface="Crimson Pro"/>
                <a:cs typeface="Crimson Pro"/>
                <a:sym typeface="Crimson Pro"/>
              </a:rPr>
              <a:t>Lorem ipsum dolor sit amet, consectetur adipiscing elit, sed do eiusmod tempor incididunt ut labore et dolore magna aliqua. At in tellus integer feugiat scelerisque varius morbi enim. Ullamcorper velit sed ullamcorper morbi tincidunt ornare massa eget egestas. Ac orci phasellus egestas tellus rutrum tellus.</a:t>
            </a:r>
            <a:endParaRPr/>
          </a:p>
        </p:txBody>
      </p:sp>
      <p:pic>
        <p:nvPicPr>
          <p:cNvPr id="313" name="Google Shape;313;p21"/>
          <p:cNvPicPr preferRelativeResize="0"/>
          <p:nvPr/>
        </p:nvPicPr>
        <p:blipFill>
          <a:blip r:embed="rId4">
            <a:alphaModFix/>
          </a:blip>
          <a:stretch>
            <a:fillRect/>
          </a:stretch>
        </p:blipFill>
        <p:spPr>
          <a:xfrm>
            <a:off x="12160450" y="2316900"/>
            <a:ext cx="5665800" cy="56532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BFF"/>
        </a:solidFill>
      </p:bgPr>
    </p:bg>
    <p:spTree>
      <p:nvGrpSpPr>
        <p:cNvPr id="317" name="Shape 317"/>
        <p:cNvGrpSpPr/>
        <p:nvPr/>
      </p:nvGrpSpPr>
      <p:grpSpPr>
        <a:xfrm>
          <a:off x="0" y="0"/>
          <a:ext cx="0" cy="0"/>
          <a:chOff x="0" y="0"/>
          <a:chExt cx="0" cy="0"/>
        </a:xfrm>
      </p:grpSpPr>
      <p:pic>
        <p:nvPicPr>
          <p:cNvPr id="318" name="Google Shape;318;p22"/>
          <p:cNvPicPr preferRelativeResize="0"/>
          <p:nvPr/>
        </p:nvPicPr>
        <p:blipFill rotWithShape="1">
          <a:blip r:embed="rId3">
            <a:alphaModFix/>
          </a:blip>
          <a:srcRect b="0" l="15364" r="15364" t="0"/>
          <a:stretch/>
        </p:blipFill>
        <p:spPr>
          <a:xfrm>
            <a:off x="0" y="0"/>
            <a:ext cx="7125842" cy="10287000"/>
          </a:xfrm>
          <a:prstGeom prst="rect">
            <a:avLst/>
          </a:prstGeom>
          <a:noFill/>
          <a:ln>
            <a:noFill/>
          </a:ln>
        </p:spPr>
      </p:pic>
      <p:sp>
        <p:nvSpPr>
          <p:cNvPr id="319" name="Google Shape;319;p22"/>
          <p:cNvSpPr/>
          <p:nvPr/>
        </p:nvSpPr>
        <p:spPr>
          <a:xfrm>
            <a:off x="7125842" y="0"/>
            <a:ext cx="2351250" cy="2342700"/>
          </a:xfrm>
          <a:custGeom>
            <a:rect b="b" l="l" r="r" t="t"/>
            <a:pathLst>
              <a:path extrusionOk="0" h="2342700" w="2351250">
                <a:moveTo>
                  <a:pt x="0" y="0"/>
                </a:moveTo>
                <a:lnTo>
                  <a:pt x="2351250" y="0"/>
                </a:lnTo>
                <a:lnTo>
                  <a:pt x="2351250" y="2342700"/>
                </a:lnTo>
                <a:lnTo>
                  <a:pt x="0" y="2342700"/>
                </a:lnTo>
                <a:lnTo>
                  <a:pt x="0" y="0"/>
                </a:lnTo>
                <a:close/>
              </a:path>
            </a:pathLst>
          </a:custGeom>
          <a:blipFill rotWithShape="1">
            <a:blip r:embed="rId4">
              <a:alphaModFix/>
            </a:blip>
            <a:stretch>
              <a:fillRect b="0" l="0" r="0" t="0"/>
            </a:stretch>
          </a:blipFill>
          <a:ln>
            <a:noFill/>
          </a:ln>
        </p:spPr>
      </p:sp>
      <p:sp>
        <p:nvSpPr>
          <p:cNvPr id="320" name="Google Shape;320;p22"/>
          <p:cNvSpPr/>
          <p:nvPr/>
        </p:nvSpPr>
        <p:spPr>
          <a:xfrm flipH="1">
            <a:off x="15936750" y="0"/>
            <a:ext cx="2351250" cy="2342700"/>
          </a:xfrm>
          <a:custGeom>
            <a:rect b="b" l="l" r="r" t="t"/>
            <a:pathLst>
              <a:path extrusionOk="0" h="2342700" w="2351250">
                <a:moveTo>
                  <a:pt x="2351250" y="0"/>
                </a:moveTo>
                <a:lnTo>
                  <a:pt x="0" y="0"/>
                </a:lnTo>
                <a:lnTo>
                  <a:pt x="0" y="2342700"/>
                </a:lnTo>
                <a:lnTo>
                  <a:pt x="2351250" y="2342700"/>
                </a:lnTo>
                <a:lnTo>
                  <a:pt x="2351250" y="0"/>
                </a:lnTo>
                <a:close/>
              </a:path>
            </a:pathLst>
          </a:custGeom>
          <a:blipFill rotWithShape="1">
            <a:blip r:embed="rId4">
              <a:alphaModFix/>
            </a:blip>
            <a:stretch>
              <a:fillRect b="0" l="0" r="0" t="0"/>
            </a:stretch>
          </a:blipFill>
          <a:ln>
            <a:noFill/>
          </a:ln>
        </p:spPr>
      </p:sp>
      <p:sp>
        <p:nvSpPr>
          <p:cNvPr id="321" name="Google Shape;321;p22"/>
          <p:cNvSpPr/>
          <p:nvPr/>
        </p:nvSpPr>
        <p:spPr>
          <a:xfrm flipH="1" rot="10800000">
            <a:off x="7125842" y="7944300"/>
            <a:ext cx="2351250" cy="2342700"/>
          </a:xfrm>
          <a:custGeom>
            <a:rect b="b" l="l" r="r" t="t"/>
            <a:pathLst>
              <a:path extrusionOk="0" h="2342700" w="2351250">
                <a:moveTo>
                  <a:pt x="0" y="2342700"/>
                </a:moveTo>
                <a:lnTo>
                  <a:pt x="2351250" y="2342700"/>
                </a:lnTo>
                <a:lnTo>
                  <a:pt x="2351250" y="0"/>
                </a:lnTo>
                <a:lnTo>
                  <a:pt x="0" y="0"/>
                </a:lnTo>
                <a:lnTo>
                  <a:pt x="0" y="2342700"/>
                </a:lnTo>
                <a:close/>
              </a:path>
            </a:pathLst>
          </a:custGeom>
          <a:blipFill rotWithShape="1">
            <a:blip r:embed="rId4">
              <a:alphaModFix/>
            </a:blip>
            <a:stretch>
              <a:fillRect b="0" l="0" r="0" t="0"/>
            </a:stretch>
          </a:blipFill>
          <a:ln>
            <a:noFill/>
          </a:ln>
        </p:spPr>
      </p:sp>
      <p:sp>
        <p:nvSpPr>
          <p:cNvPr id="322" name="Google Shape;322;p22"/>
          <p:cNvSpPr/>
          <p:nvPr/>
        </p:nvSpPr>
        <p:spPr>
          <a:xfrm rot="10800000">
            <a:off x="15936750" y="7944300"/>
            <a:ext cx="2351250" cy="2342700"/>
          </a:xfrm>
          <a:custGeom>
            <a:rect b="b" l="l" r="r" t="t"/>
            <a:pathLst>
              <a:path extrusionOk="0" h="2342700" w="2351250">
                <a:moveTo>
                  <a:pt x="2351250" y="2342700"/>
                </a:moveTo>
                <a:lnTo>
                  <a:pt x="0" y="2342700"/>
                </a:lnTo>
                <a:lnTo>
                  <a:pt x="0" y="0"/>
                </a:lnTo>
                <a:lnTo>
                  <a:pt x="2351250" y="0"/>
                </a:lnTo>
                <a:lnTo>
                  <a:pt x="2351250" y="2342700"/>
                </a:lnTo>
                <a:close/>
              </a:path>
            </a:pathLst>
          </a:custGeom>
          <a:blipFill rotWithShape="1">
            <a:blip r:embed="rId4">
              <a:alphaModFix/>
            </a:blip>
            <a:stretch>
              <a:fillRect b="0" l="0" r="0" t="0"/>
            </a:stretch>
          </a:blipFill>
          <a:ln>
            <a:noFill/>
          </a:ln>
        </p:spPr>
      </p:sp>
      <p:sp>
        <p:nvSpPr>
          <p:cNvPr id="323" name="Google Shape;323;p22"/>
          <p:cNvSpPr txBox="1"/>
          <p:nvPr/>
        </p:nvSpPr>
        <p:spPr>
          <a:xfrm>
            <a:off x="8301467" y="1047525"/>
            <a:ext cx="8243700" cy="196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F86D9A"/>
                </a:solidFill>
                <a:latin typeface="Cinzel Decorative"/>
                <a:ea typeface="Cinzel Decorative"/>
                <a:cs typeface="Cinzel Decorative"/>
                <a:sym typeface="Cinzel Decorative"/>
              </a:rPr>
              <a:t>Monday highlights</a:t>
            </a:r>
            <a:endParaRPr/>
          </a:p>
        </p:txBody>
      </p:sp>
      <p:sp>
        <p:nvSpPr>
          <p:cNvPr id="324" name="Google Shape;324;p22"/>
          <p:cNvSpPr txBox="1"/>
          <p:nvPr/>
        </p:nvSpPr>
        <p:spPr>
          <a:xfrm>
            <a:off x="8024074" y="3460916"/>
            <a:ext cx="1881681" cy="12268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200" u="none" cap="none" strike="noStrike">
                <a:solidFill>
                  <a:srgbClr val="FAE4EB"/>
                </a:solidFill>
                <a:latin typeface="Cinzel Decorative"/>
                <a:ea typeface="Cinzel Decorative"/>
                <a:cs typeface="Cinzel Decorative"/>
                <a:sym typeface="Cinzel Decorative"/>
              </a:rPr>
              <a:t>01</a:t>
            </a:r>
            <a:endParaRPr/>
          </a:p>
        </p:txBody>
      </p:sp>
      <p:sp>
        <p:nvSpPr>
          <p:cNvPr id="325" name="Google Shape;325;p22"/>
          <p:cNvSpPr txBox="1"/>
          <p:nvPr/>
        </p:nvSpPr>
        <p:spPr>
          <a:xfrm>
            <a:off x="8786316" y="4179101"/>
            <a:ext cx="4812996" cy="6229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Title here</a:t>
            </a:r>
            <a:endParaRPr/>
          </a:p>
        </p:txBody>
      </p:sp>
      <p:sp>
        <p:nvSpPr>
          <p:cNvPr id="326" name="Google Shape;326;p22"/>
          <p:cNvSpPr txBox="1"/>
          <p:nvPr/>
        </p:nvSpPr>
        <p:spPr>
          <a:xfrm>
            <a:off x="8786316" y="4830611"/>
            <a:ext cx="3747848" cy="138303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413021"/>
                </a:solidFill>
                <a:latin typeface="Crimson Pro"/>
                <a:ea typeface="Crimson Pro"/>
                <a:cs typeface="Crimson Pro"/>
                <a:sym typeface="Crimson Pro"/>
              </a:rPr>
              <a:t>Lorem ipsum dolor sit amet, consectetur adipiscing elit, sed do eiusmod tempor incididunt ut labore et dolore magna aliqua. </a:t>
            </a:r>
            <a:endParaRPr/>
          </a:p>
        </p:txBody>
      </p:sp>
      <p:sp>
        <p:nvSpPr>
          <p:cNvPr id="327" name="Google Shape;327;p22"/>
          <p:cNvSpPr txBox="1"/>
          <p:nvPr/>
        </p:nvSpPr>
        <p:spPr>
          <a:xfrm>
            <a:off x="12712763" y="3460916"/>
            <a:ext cx="1881681" cy="12268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200" u="none" cap="none" strike="noStrike">
                <a:solidFill>
                  <a:srgbClr val="FAE4EB"/>
                </a:solidFill>
                <a:latin typeface="Cinzel Decorative"/>
                <a:ea typeface="Cinzel Decorative"/>
                <a:cs typeface="Cinzel Decorative"/>
                <a:sym typeface="Cinzel Decorative"/>
              </a:rPr>
              <a:t>02</a:t>
            </a:r>
            <a:endParaRPr/>
          </a:p>
        </p:txBody>
      </p:sp>
      <p:sp>
        <p:nvSpPr>
          <p:cNvPr id="328" name="Google Shape;328;p22"/>
          <p:cNvSpPr txBox="1"/>
          <p:nvPr/>
        </p:nvSpPr>
        <p:spPr>
          <a:xfrm>
            <a:off x="13475004" y="4179101"/>
            <a:ext cx="4812996" cy="6229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Title here</a:t>
            </a:r>
            <a:endParaRPr/>
          </a:p>
        </p:txBody>
      </p:sp>
      <p:sp>
        <p:nvSpPr>
          <p:cNvPr id="329" name="Google Shape;329;p22"/>
          <p:cNvSpPr txBox="1"/>
          <p:nvPr/>
        </p:nvSpPr>
        <p:spPr>
          <a:xfrm>
            <a:off x="13475004" y="4830611"/>
            <a:ext cx="3747848" cy="138303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413021"/>
                </a:solidFill>
                <a:latin typeface="Crimson Pro"/>
                <a:ea typeface="Crimson Pro"/>
                <a:cs typeface="Crimson Pro"/>
                <a:sym typeface="Crimson Pro"/>
              </a:rPr>
              <a:t>Lorem ipsum dolor sit amet, consectetur adipiscing elit, sed do eiusmod tempor incididunt ut labore et dolore magna aliqua. </a:t>
            </a:r>
            <a:endParaRPr/>
          </a:p>
        </p:txBody>
      </p:sp>
      <p:sp>
        <p:nvSpPr>
          <p:cNvPr id="330" name="Google Shape;330;p22"/>
          <p:cNvSpPr txBox="1"/>
          <p:nvPr/>
        </p:nvSpPr>
        <p:spPr>
          <a:xfrm>
            <a:off x="8024074" y="6092171"/>
            <a:ext cx="1881681" cy="12268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200" u="none" cap="none" strike="noStrike">
                <a:solidFill>
                  <a:srgbClr val="FAE4EB"/>
                </a:solidFill>
                <a:latin typeface="Cinzel Decorative"/>
                <a:ea typeface="Cinzel Decorative"/>
                <a:cs typeface="Cinzel Decorative"/>
                <a:sym typeface="Cinzel Decorative"/>
              </a:rPr>
              <a:t>03</a:t>
            </a:r>
            <a:endParaRPr/>
          </a:p>
        </p:txBody>
      </p:sp>
      <p:sp>
        <p:nvSpPr>
          <p:cNvPr id="331" name="Google Shape;331;p22"/>
          <p:cNvSpPr txBox="1"/>
          <p:nvPr/>
        </p:nvSpPr>
        <p:spPr>
          <a:xfrm>
            <a:off x="8786316" y="6810356"/>
            <a:ext cx="4812996" cy="6229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Title here</a:t>
            </a:r>
            <a:endParaRPr/>
          </a:p>
        </p:txBody>
      </p:sp>
      <p:sp>
        <p:nvSpPr>
          <p:cNvPr id="332" name="Google Shape;332;p22"/>
          <p:cNvSpPr txBox="1"/>
          <p:nvPr/>
        </p:nvSpPr>
        <p:spPr>
          <a:xfrm>
            <a:off x="8786316" y="7461866"/>
            <a:ext cx="3747848" cy="138303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413021"/>
                </a:solidFill>
                <a:latin typeface="Crimson Pro"/>
                <a:ea typeface="Crimson Pro"/>
                <a:cs typeface="Crimson Pro"/>
                <a:sym typeface="Crimson Pro"/>
              </a:rPr>
              <a:t>Lorem ipsum dolor sit amet, consectetur adipiscing elit, sed do eiusmod tempor incididunt ut labore et dolore magna aliqua. </a:t>
            </a:r>
            <a:endParaRPr/>
          </a:p>
        </p:txBody>
      </p:sp>
      <p:sp>
        <p:nvSpPr>
          <p:cNvPr id="333" name="Google Shape;333;p22"/>
          <p:cNvSpPr txBox="1"/>
          <p:nvPr/>
        </p:nvSpPr>
        <p:spPr>
          <a:xfrm>
            <a:off x="12712763" y="6092171"/>
            <a:ext cx="1881681" cy="12268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200" u="none" cap="none" strike="noStrike">
                <a:solidFill>
                  <a:srgbClr val="FAE4EB"/>
                </a:solidFill>
                <a:latin typeface="Cinzel Decorative"/>
                <a:ea typeface="Cinzel Decorative"/>
                <a:cs typeface="Cinzel Decorative"/>
                <a:sym typeface="Cinzel Decorative"/>
              </a:rPr>
              <a:t>04</a:t>
            </a:r>
            <a:endParaRPr/>
          </a:p>
        </p:txBody>
      </p:sp>
      <p:sp>
        <p:nvSpPr>
          <p:cNvPr id="334" name="Google Shape;334;p22"/>
          <p:cNvSpPr txBox="1"/>
          <p:nvPr/>
        </p:nvSpPr>
        <p:spPr>
          <a:xfrm>
            <a:off x="13475004" y="6810356"/>
            <a:ext cx="4812996" cy="6229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Title here</a:t>
            </a:r>
            <a:endParaRPr/>
          </a:p>
        </p:txBody>
      </p:sp>
      <p:sp>
        <p:nvSpPr>
          <p:cNvPr id="335" name="Google Shape;335;p22"/>
          <p:cNvSpPr txBox="1"/>
          <p:nvPr/>
        </p:nvSpPr>
        <p:spPr>
          <a:xfrm>
            <a:off x="13475004" y="7461866"/>
            <a:ext cx="3747848" cy="138303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413021"/>
                </a:solidFill>
                <a:latin typeface="Crimson Pro"/>
                <a:ea typeface="Crimson Pro"/>
                <a:cs typeface="Crimson Pro"/>
                <a:sym typeface="Crimson Pro"/>
              </a:rPr>
              <a:t>Lorem ipsum dolor sit amet, consectetur adipiscing elit, sed do eiusmod tempor incididunt ut labore et dolore magna aliqua.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BFF"/>
        </a:solidFill>
      </p:bgPr>
    </p:bg>
    <p:spTree>
      <p:nvGrpSpPr>
        <p:cNvPr id="339" name="Shape 339"/>
        <p:cNvGrpSpPr/>
        <p:nvPr/>
      </p:nvGrpSpPr>
      <p:grpSpPr>
        <a:xfrm>
          <a:off x="0" y="0"/>
          <a:ext cx="0" cy="0"/>
          <a:chOff x="0" y="0"/>
          <a:chExt cx="0" cy="0"/>
        </a:xfrm>
      </p:grpSpPr>
      <p:pic>
        <p:nvPicPr>
          <p:cNvPr id="340" name="Google Shape;340;p23"/>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341" name="Google Shape;341;p23"/>
          <p:cNvPicPr preferRelativeResize="0"/>
          <p:nvPr/>
        </p:nvPicPr>
        <p:blipFill>
          <a:blip r:embed="rId4">
            <a:alphaModFix/>
          </a:blip>
          <a:stretch>
            <a:fillRect/>
          </a:stretch>
        </p:blipFill>
        <p:spPr>
          <a:xfrm>
            <a:off x="3162700" y="1778238"/>
            <a:ext cx="11962599" cy="6730518"/>
          </a:xfrm>
          <a:prstGeom prst="rect">
            <a:avLst/>
          </a:prstGeom>
          <a:noFill/>
          <a:ln>
            <a:noFill/>
          </a:ln>
        </p:spPr>
      </p:pic>
      <p:sp>
        <p:nvSpPr>
          <p:cNvPr id="342" name="Google Shape;342;p23"/>
          <p:cNvSpPr txBox="1"/>
          <p:nvPr/>
        </p:nvSpPr>
        <p:spPr>
          <a:xfrm>
            <a:off x="4384798" y="4084655"/>
            <a:ext cx="9518400" cy="2117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6399" u="none" cap="none" strike="noStrike">
                <a:solidFill>
                  <a:srgbClr val="FDFBFF"/>
                </a:solidFill>
                <a:latin typeface="Cinzel Decorative"/>
                <a:ea typeface="Cinzel Decorative"/>
                <a:cs typeface="Cinzel Decorative"/>
                <a:sym typeface="Cinzel Decorative"/>
              </a:rPr>
              <a:t>A photo is worth a thousand words...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BFF"/>
        </a:solidFill>
      </p:bgPr>
    </p:bg>
    <p:spTree>
      <p:nvGrpSpPr>
        <p:cNvPr id="346" name="Shape 346"/>
        <p:cNvGrpSpPr/>
        <p:nvPr/>
      </p:nvGrpSpPr>
      <p:grpSpPr>
        <a:xfrm>
          <a:off x="0" y="0"/>
          <a:ext cx="0" cy="0"/>
          <a:chOff x="0" y="0"/>
          <a:chExt cx="0" cy="0"/>
        </a:xfrm>
      </p:grpSpPr>
      <p:sp>
        <p:nvSpPr>
          <p:cNvPr id="347" name="Google Shape;347;p24"/>
          <p:cNvSpPr/>
          <p:nvPr/>
        </p:nvSpPr>
        <p:spPr>
          <a:xfrm>
            <a:off x="1132614" y="1028700"/>
            <a:ext cx="5313634" cy="2986263"/>
          </a:xfrm>
          <a:custGeom>
            <a:rect b="b" l="l" r="r" t="t"/>
            <a:pathLst>
              <a:path extrusionOk="0" h="3568700" w="6350000">
                <a:moveTo>
                  <a:pt x="6270625" y="342900"/>
                </a:moveTo>
                <a:cubicBezTo>
                  <a:pt x="6255893" y="204470"/>
                  <a:pt x="6145530" y="94107"/>
                  <a:pt x="6007100" y="79375"/>
                </a:cubicBezTo>
                <a:lnTo>
                  <a:pt x="6007100" y="0"/>
                </a:lnTo>
                <a:lnTo>
                  <a:pt x="342900" y="0"/>
                </a:lnTo>
                <a:lnTo>
                  <a:pt x="342900" y="79375"/>
                </a:lnTo>
                <a:cubicBezTo>
                  <a:pt x="204470" y="94107"/>
                  <a:pt x="94107" y="204470"/>
                  <a:pt x="79375" y="342900"/>
                </a:cubicBezTo>
                <a:lnTo>
                  <a:pt x="0" y="342900"/>
                </a:lnTo>
                <a:lnTo>
                  <a:pt x="0" y="3225800"/>
                </a:lnTo>
                <a:lnTo>
                  <a:pt x="79375" y="3225800"/>
                </a:lnTo>
                <a:cubicBezTo>
                  <a:pt x="94107" y="3364230"/>
                  <a:pt x="204470" y="3474593"/>
                  <a:pt x="342900" y="3489325"/>
                </a:cubicBezTo>
                <a:lnTo>
                  <a:pt x="342900" y="3568700"/>
                </a:lnTo>
                <a:lnTo>
                  <a:pt x="6007100" y="3568700"/>
                </a:lnTo>
                <a:lnTo>
                  <a:pt x="6007100" y="3489325"/>
                </a:lnTo>
                <a:cubicBezTo>
                  <a:pt x="6145530" y="3474593"/>
                  <a:pt x="6255893" y="3364230"/>
                  <a:pt x="6270625" y="3225800"/>
                </a:cubicBezTo>
                <a:lnTo>
                  <a:pt x="6350000" y="3225800"/>
                </a:lnTo>
                <a:lnTo>
                  <a:pt x="6350000" y="342900"/>
                </a:lnTo>
                <a:lnTo>
                  <a:pt x="6270625" y="342900"/>
                </a:lnTo>
                <a:close/>
                <a:moveTo>
                  <a:pt x="6286500" y="3162300"/>
                </a:moveTo>
                <a:lnTo>
                  <a:pt x="6208903" y="3162300"/>
                </a:lnTo>
                <a:lnTo>
                  <a:pt x="6208903" y="3194050"/>
                </a:lnTo>
                <a:cubicBezTo>
                  <a:pt x="6208903" y="3322828"/>
                  <a:pt x="6104128" y="3427603"/>
                  <a:pt x="5975350" y="3427603"/>
                </a:cubicBezTo>
                <a:lnTo>
                  <a:pt x="5943600" y="3427603"/>
                </a:lnTo>
                <a:lnTo>
                  <a:pt x="5943600" y="3505200"/>
                </a:lnTo>
                <a:lnTo>
                  <a:pt x="406400" y="3505200"/>
                </a:lnTo>
                <a:lnTo>
                  <a:pt x="406400" y="3427603"/>
                </a:lnTo>
                <a:lnTo>
                  <a:pt x="374650" y="3427603"/>
                </a:lnTo>
                <a:cubicBezTo>
                  <a:pt x="245872" y="3427603"/>
                  <a:pt x="141097" y="3322828"/>
                  <a:pt x="141097" y="3194050"/>
                </a:cubicBezTo>
                <a:lnTo>
                  <a:pt x="141097" y="3162300"/>
                </a:lnTo>
                <a:lnTo>
                  <a:pt x="63500" y="3162300"/>
                </a:lnTo>
                <a:lnTo>
                  <a:pt x="63500" y="406400"/>
                </a:lnTo>
                <a:lnTo>
                  <a:pt x="141097" y="406400"/>
                </a:lnTo>
                <a:lnTo>
                  <a:pt x="141097" y="374650"/>
                </a:lnTo>
                <a:cubicBezTo>
                  <a:pt x="141097" y="245872"/>
                  <a:pt x="245872" y="141097"/>
                  <a:pt x="374650" y="141097"/>
                </a:cubicBezTo>
                <a:lnTo>
                  <a:pt x="406400" y="141097"/>
                </a:lnTo>
                <a:lnTo>
                  <a:pt x="406400" y="63500"/>
                </a:lnTo>
                <a:lnTo>
                  <a:pt x="5943600" y="63500"/>
                </a:lnTo>
                <a:lnTo>
                  <a:pt x="5943600" y="141097"/>
                </a:lnTo>
                <a:lnTo>
                  <a:pt x="5975350" y="141097"/>
                </a:lnTo>
                <a:cubicBezTo>
                  <a:pt x="6104128" y="141097"/>
                  <a:pt x="6208903" y="245872"/>
                  <a:pt x="6208903" y="374650"/>
                </a:cubicBezTo>
                <a:lnTo>
                  <a:pt x="6208903" y="406400"/>
                </a:lnTo>
                <a:lnTo>
                  <a:pt x="6286500" y="406400"/>
                </a:lnTo>
                <a:lnTo>
                  <a:pt x="6286500" y="3162300"/>
                </a:lnTo>
                <a:close/>
                <a:moveTo>
                  <a:pt x="6062853" y="411480"/>
                </a:moveTo>
                <a:cubicBezTo>
                  <a:pt x="6062853" y="343027"/>
                  <a:pt x="6007100" y="287274"/>
                  <a:pt x="5938647" y="287274"/>
                </a:cubicBezTo>
                <a:lnTo>
                  <a:pt x="5797677" y="287274"/>
                </a:lnTo>
                <a:lnTo>
                  <a:pt x="5797677" y="209677"/>
                </a:lnTo>
                <a:lnTo>
                  <a:pt x="550926" y="209677"/>
                </a:lnTo>
                <a:lnTo>
                  <a:pt x="549656" y="287274"/>
                </a:lnTo>
                <a:lnTo>
                  <a:pt x="411480" y="287274"/>
                </a:lnTo>
                <a:cubicBezTo>
                  <a:pt x="343027" y="287274"/>
                  <a:pt x="287274" y="343027"/>
                  <a:pt x="287274" y="411480"/>
                </a:cubicBezTo>
                <a:lnTo>
                  <a:pt x="287274" y="552450"/>
                </a:lnTo>
                <a:lnTo>
                  <a:pt x="209550" y="552450"/>
                </a:lnTo>
                <a:lnTo>
                  <a:pt x="209550" y="3016250"/>
                </a:lnTo>
                <a:lnTo>
                  <a:pt x="287147" y="3016250"/>
                </a:lnTo>
                <a:lnTo>
                  <a:pt x="287147" y="3157220"/>
                </a:lnTo>
                <a:cubicBezTo>
                  <a:pt x="287147" y="3225673"/>
                  <a:pt x="342900" y="3281426"/>
                  <a:pt x="411353" y="3281426"/>
                </a:cubicBezTo>
                <a:lnTo>
                  <a:pt x="552323" y="3281426"/>
                </a:lnTo>
                <a:lnTo>
                  <a:pt x="552323" y="3359023"/>
                </a:lnTo>
                <a:lnTo>
                  <a:pt x="5797423" y="3359023"/>
                </a:lnTo>
                <a:lnTo>
                  <a:pt x="5797423" y="3281426"/>
                </a:lnTo>
                <a:lnTo>
                  <a:pt x="5938393" y="3281426"/>
                </a:lnTo>
                <a:cubicBezTo>
                  <a:pt x="6006846" y="3281426"/>
                  <a:pt x="6062599" y="3225673"/>
                  <a:pt x="6062599" y="3157220"/>
                </a:cubicBezTo>
                <a:lnTo>
                  <a:pt x="6062599" y="3016250"/>
                </a:lnTo>
                <a:lnTo>
                  <a:pt x="6140196" y="3016250"/>
                </a:lnTo>
                <a:lnTo>
                  <a:pt x="6140196" y="552450"/>
                </a:lnTo>
                <a:lnTo>
                  <a:pt x="6062599" y="552450"/>
                </a:lnTo>
                <a:lnTo>
                  <a:pt x="6062599" y="411480"/>
                </a:lnTo>
                <a:close/>
                <a:moveTo>
                  <a:pt x="6115050" y="577850"/>
                </a:moveTo>
                <a:lnTo>
                  <a:pt x="6115050" y="2990850"/>
                </a:lnTo>
                <a:lnTo>
                  <a:pt x="6037453" y="2990850"/>
                </a:lnTo>
                <a:lnTo>
                  <a:pt x="6037453" y="3157220"/>
                </a:lnTo>
                <a:cubicBezTo>
                  <a:pt x="6037453" y="3211703"/>
                  <a:pt x="5993130" y="3256026"/>
                  <a:pt x="5938647" y="3256026"/>
                </a:cubicBezTo>
                <a:lnTo>
                  <a:pt x="5772277" y="3256026"/>
                </a:lnTo>
                <a:lnTo>
                  <a:pt x="5772277" y="3333623"/>
                </a:lnTo>
                <a:lnTo>
                  <a:pt x="577977" y="3333623"/>
                </a:lnTo>
                <a:lnTo>
                  <a:pt x="577977" y="3256026"/>
                </a:lnTo>
                <a:lnTo>
                  <a:pt x="411480" y="3256026"/>
                </a:lnTo>
                <a:cubicBezTo>
                  <a:pt x="356997" y="3256026"/>
                  <a:pt x="312674" y="3211703"/>
                  <a:pt x="312674" y="3157220"/>
                </a:cubicBezTo>
                <a:lnTo>
                  <a:pt x="312674" y="2990850"/>
                </a:lnTo>
                <a:lnTo>
                  <a:pt x="234950" y="2990850"/>
                </a:lnTo>
                <a:lnTo>
                  <a:pt x="234950" y="577850"/>
                </a:lnTo>
                <a:lnTo>
                  <a:pt x="312547" y="577850"/>
                </a:lnTo>
                <a:lnTo>
                  <a:pt x="312547" y="411480"/>
                </a:lnTo>
                <a:cubicBezTo>
                  <a:pt x="312547" y="356997"/>
                  <a:pt x="356870" y="312674"/>
                  <a:pt x="411353" y="312674"/>
                </a:cubicBezTo>
                <a:lnTo>
                  <a:pt x="574548" y="312674"/>
                </a:lnTo>
                <a:lnTo>
                  <a:pt x="575818" y="235077"/>
                </a:lnTo>
                <a:lnTo>
                  <a:pt x="5772150" y="235077"/>
                </a:lnTo>
                <a:lnTo>
                  <a:pt x="5772150" y="312674"/>
                </a:lnTo>
                <a:lnTo>
                  <a:pt x="5938520" y="312674"/>
                </a:lnTo>
                <a:cubicBezTo>
                  <a:pt x="5993003" y="312674"/>
                  <a:pt x="6037326" y="356997"/>
                  <a:pt x="6037326" y="411480"/>
                </a:cubicBezTo>
                <a:lnTo>
                  <a:pt x="6037326" y="577850"/>
                </a:lnTo>
                <a:lnTo>
                  <a:pt x="6115050" y="577850"/>
                </a:lnTo>
                <a:close/>
              </a:path>
            </a:pathLst>
          </a:custGeom>
          <a:solidFill>
            <a:srgbClr val="B4A0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8" name="Google Shape;348;p24"/>
          <p:cNvGrpSpPr/>
          <p:nvPr/>
        </p:nvGrpSpPr>
        <p:grpSpPr>
          <a:xfrm>
            <a:off x="7023649" y="1920924"/>
            <a:ext cx="9992577" cy="640701"/>
            <a:chOff x="0" y="-38100"/>
            <a:chExt cx="2631790" cy="168745"/>
          </a:xfrm>
        </p:grpSpPr>
        <p:sp>
          <p:nvSpPr>
            <p:cNvPr id="349" name="Google Shape;349;p24"/>
            <p:cNvSpPr/>
            <p:nvPr/>
          </p:nvSpPr>
          <p:spPr>
            <a:xfrm>
              <a:off x="0" y="0"/>
              <a:ext cx="2631790" cy="130645"/>
            </a:xfrm>
            <a:custGeom>
              <a:rect b="b" l="l" r="r" t="t"/>
              <a:pathLst>
                <a:path extrusionOk="0" h="130645" w="2631790">
                  <a:moveTo>
                    <a:pt x="39513" y="0"/>
                  </a:moveTo>
                  <a:lnTo>
                    <a:pt x="2592277" y="0"/>
                  </a:lnTo>
                  <a:cubicBezTo>
                    <a:pt x="2614099" y="0"/>
                    <a:pt x="2631790" y="17691"/>
                    <a:pt x="2631790" y="39513"/>
                  </a:cubicBezTo>
                  <a:lnTo>
                    <a:pt x="2631790" y="91131"/>
                  </a:lnTo>
                  <a:cubicBezTo>
                    <a:pt x="2631790" y="112954"/>
                    <a:pt x="2614099" y="130645"/>
                    <a:pt x="2592277" y="130645"/>
                  </a:cubicBezTo>
                  <a:lnTo>
                    <a:pt x="39513" y="130645"/>
                  </a:lnTo>
                  <a:cubicBezTo>
                    <a:pt x="17691" y="130645"/>
                    <a:pt x="0" y="112954"/>
                    <a:pt x="0" y="91131"/>
                  </a:cubicBezTo>
                  <a:lnTo>
                    <a:pt x="0" y="39513"/>
                  </a:lnTo>
                  <a:cubicBezTo>
                    <a:pt x="0" y="17691"/>
                    <a:pt x="17691" y="0"/>
                    <a:pt x="39513" y="0"/>
                  </a:cubicBezTo>
                  <a:close/>
                </a:path>
              </a:pathLst>
            </a:custGeom>
            <a:solidFill>
              <a:srgbClr val="F1BB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4"/>
            <p:cNvSpPr txBox="1"/>
            <p:nvPr/>
          </p:nvSpPr>
          <p:spPr>
            <a:xfrm>
              <a:off x="0" y="-38100"/>
              <a:ext cx="2631790" cy="16874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1" name="Google Shape;351;p24"/>
          <p:cNvSpPr txBox="1"/>
          <p:nvPr/>
        </p:nvSpPr>
        <p:spPr>
          <a:xfrm>
            <a:off x="1382934" y="1409311"/>
            <a:ext cx="4812996" cy="6229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Progress 01</a:t>
            </a:r>
            <a:endParaRPr/>
          </a:p>
        </p:txBody>
      </p:sp>
      <p:sp>
        <p:nvSpPr>
          <p:cNvPr id="352" name="Google Shape;352;p24"/>
          <p:cNvSpPr txBox="1"/>
          <p:nvPr/>
        </p:nvSpPr>
        <p:spPr>
          <a:xfrm>
            <a:off x="1915507" y="2117971"/>
            <a:ext cx="37479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413021"/>
                </a:solidFill>
                <a:latin typeface="Crimson Pro"/>
                <a:ea typeface="Crimson Pro"/>
                <a:cs typeface="Crimson Pro"/>
                <a:sym typeface="Crimson Pro"/>
              </a:rPr>
              <a:t>Lorem ipsum dolor sit amet, consectetur adipiscing elit, sed do eiusmod tempor incididunt ut labore et dolore magna aliqua. </a:t>
            </a:r>
            <a:endParaRPr/>
          </a:p>
        </p:txBody>
      </p:sp>
      <p:sp>
        <p:nvSpPr>
          <p:cNvPr id="353" name="Google Shape;353;p24"/>
          <p:cNvSpPr txBox="1"/>
          <p:nvPr/>
        </p:nvSpPr>
        <p:spPr>
          <a:xfrm>
            <a:off x="7023649" y="2940984"/>
            <a:ext cx="1158041" cy="5568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86D9A"/>
                </a:solidFill>
                <a:latin typeface="Crimson Pro"/>
                <a:ea typeface="Crimson Pro"/>
                <a:cs typeface="Crimson Pro"/>
                <a:sym typeface="Crimson Pro"/>
              </a:rPr>
              <a:t>0%</a:t>
            </a:r>
            <a:endParaRPr/>
          </a:p>
        </p:txBody>
      </p:sp>
      <p:sp>
        <p:nvSpPr>
          <p:cNvPr id="354" name="Google Shape;354;p24"/>
          <p:cNvSpPr txBox="1"/>
          <p:nvPr/>
        </p:nvSpPr>
        <p:spPr>
          <a:xfrm>
            <a:off x="15858184" y="2940984"/>
            <a:ext cx="1158041" cy="55689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3200" u="none" cap="none" strike="noStrike">
                <a:solidFill>
                  <a:srgbClr val="F86D9A"/>
                </a:solidFill>
                <a:latin typeface="Crimson Pro"/>
                <a:ea typeface="Crimson Pro"/>
                <a:cs typeface="Crimson Pro"/>
                <a:sym typeface="Crimson Pro"/>
              </a:rPr>
              <a:t>100%</a:t>
            </a:r>
            <a:endParaRPr/>
          </a:p>
        </p:txBody>
      </p:sp>
      <p:grpSp>
        <p:nvGrpSpPr>
          <p:cNvPr id="355" name="Google Shape;355;p24"/>
          <p:cNvGrpSpPr/>
          <p:nvPr/>
        </p:nvGrpSpPr>
        <p:grpSpPr>
          <a:xfrm>
            <a:off x="12139281" y="1229572"/>
            <a:ext cx="2546339" cy="2143138"/>
            <a:chOff x="-33680" y="-8369"/>
            <a:chExt cx="854946" cy="719569"/>
          </a:xfrm>
        </p:grpSpPr>
        <p:sp>
          <p:nvSpPr>
            <p:cNvPr id="356" name="Google Shape;356;p24"/>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86D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4"/>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8" name="Google Shape;358;p24"/>
          <p:cNvSpPr txBox="1"/>
          <p:nvPr/>
        </p:nvSpPr>
        <p:spPr>
          <a:xfrm>
            <a:off x="12368072" y="1740570"/>
            <a:ext cx="2163854" cy="821055"/>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4800" u="none" cap="none" strike="noStrike">
                <a:solidFill>
                  <a:srgbClr val="FDFBFF"/>
                </a:solidFill>
                <a:latin typeface="Crimson Pro"/>
                <a:ea typeface="Crimson Pro"/>
                <a:cs typeface="Crimson Pro"/>
                <a:sym typeface="Crimson Pro"/>
              </a:rPr>
              <a:t>70%</a:t>
            </a:r>
            <a:endParaRPr/>
          </a:p>
        </p:txBody>
      </p:sp>
      <p:sp>
        <p:nvSpPr>
          <p:cNvPr id="359" name="Google Shape;359;p24"/>
          <p:cNvSpPr/>
          <p:nvPr/>
        </p:nvSpPr>
        <p:spPr>
          <a:xfrm>
            <a:off x="1028700" y="4753364"/>
            <a:ext cx="5313634" cy="2986263"/>
          </a:xfrm>
          <a:custGeom>
            <a:rect b="b" l="l" r="r" t="t"/>
            <a:pathLst>
              <a:path extrusionOk="0" h="3568700" w="6350000">
                <a:moveTo>
                  <a:pt x="6270625" y="342900"/>
                </a:moveTo>
                <a:cubicBezTo>
                  <a:pt x="6255893" y="204470"/>
                  <a:pt x="6145530" y="94107"/>
                  <a:pt x="6007100" y="79375"/>
                </a:cubicBezTo>
                <a:lnTo>
                  <a:pt x="6007100" y="0"/>
                </a:lnTo>
                <a:lnTo>
                  <a:pt x="342900" y="0"/>
                </a:lnTo>
                <a:lnTo>
                  <a:pt x="342900" y="79375"/>
                </a:lnTo>
                <a:cubicBezTo>
                  <a:pt x="204470" y="94107"/>
                  <a:pt x="94107" y="204470"/>
                  <a:pt x="79375" y="342900"/>
                </a:cubicBezTo>
                <a:lnTo>
                  <a:pt x="0" y="342900"/>
                </a:lnTo>
                <a:lnTo>
                  <a:pt x="0" y="3225800"/>
                </a:lnTo>
                <a:lnTo>
                  <a:pt x="79375" y="3225800"/>
                </a:lnTo>
                <a:cubicBezTo>
                  <a:pt x="94107" y="3364230"/>
                  <a:pt x="204470" y="3474593"/>
                  <a:pt x="342900" y="3489325"/>
                </a:cubicBezTo>
                <a:lnTo>
                  <a:pt x="342900" y="3568700"/>
                </a:lnTo>
                <a:lnTo>
                  <a:pt x="6007100" y="3568700"/>
                </a:lnTo>
                <a:lnTo>
                  <a:pt x="6007100" y="3489325"/>
                </a:lnTo>
                <a:cubicBezTo>
                  <a:pt x="6145530" y="3474593"/>
                  <a:pt x="6255893" y="3364230"/>
                  <a:pt x="6270625" y="3225800"/>
                </a:cubicBezTo>
                <a:lnTo>
                  <a:pt x="6350000" y="3225800"/>
                </a:lnTo>
                <a:lnTo>
                  <a:pt x="6350000" y="342900"/>
                </a:lnTo>
                <a:lnTo>
                  <a:pt x="6270625" y="342900"/>
                </a:lnTo>
                <a:close/>
                <a:moveTo>
                  <a:pt x="6286500" y="3162300"/>
                </a:moveTo>
                <a:lnTo>
                  <a:pt x="6208903" y="3162300"/>
                </a:lnTo>
                <a:lnTo>
                  <a:pt x="6208903" y="3194050"/>
                </a:lnTo>
                <a:cubicBezTo>
                  <a:pt x="6208903" y="3322828"/>
                  <a:pt x="6104128" y="3427603"/>
                  <a:pt x="5975350" y="3427603"/>
                </a:cubicBezTo>
                <a:lnTo>
                  <a:pt x="5943600" y="3427603"/>
                </a:lnTo>
                <a:lnTo>
                  <a:pt x="5943600" y="3505200"/>
                </a:lnTo>
                <a:lnTo>
                  <a:pt x="406400" y="3505200"/>
                </a:lnTo>
                <a:lnTo>
                  <a:pt x="406400" y="3427603"/>
                </a:lnTo>
                <a:lnTo>
                  <a:pt x="374650" y="3427603"/>
                </a:lnTo>
                <a:cubicBezTo>
                  <a:pt x="245872" y="3427603"/>
                  <a:pt x="141097" y="3322828"/>
                  <a:pt x="141097" y="3194050"/>
                </a:cubicBezTo>
                <a:lnTo>
                  <a:pt x="141097" y="3162300"/>
                </a:lnTo>
                <a:lnTo>
                  <a:pt x="63500" y="3162300"/>
                </a:lnTo>
                <a:lnTo>
                  <a:pt x="63500" y="406400"/>
                </a:lnTo>
                <a:lnTo>
                  <a:pt x="141097" y="406400"/>
                </a:lnTo>
                <a:lnTo>
                  <a:pt x="141097" y="374650"/>
                </a:lnTo>
                <a:cubicBezTo>
                  <a:pt x="141097" y="245872"/>
                  <a:pt x="245872" y="141097"/>
                  <a:pt x="374650" y="141097"/>
                </a:cubicBezTo>
                <a:lnTo>
                  <a:pt x="406400" y="141097"/>
                </a:lnTo>
                <a:lnTo>
                  <a:pt x="406400" y="63500"/>
                </a:lnTo>
                <a:lnTo>
                  <a:pt x="5943600" y="63500"/>
                </a:lnTo>
                <a:lnTo>
                  <a:pt x="5943600" y="141097"/>
                </a:lnTo>
                <a:lnTo>
                  <a:pt x="5975350" y="141097"/>
                </a:lnTo>
                <a:cubicBezTo>
                  <a:pt x="6104128" y="141097"/>
                  <a:pt x="6208903" y="245872"/>
                  <a:pt x="6208903" y="374650"/>
                </a:cubicBezTo>
                <a:lnTo>
                  <a:pt x="6208903" y="406400"/>
                </a:lnTo>
                <a:lnTo>
                  <a:pt x="6286500" y="406400"/>
                </a:lnTo>
                <a:lnTo>
                  <a:pt x="6286500" y="3162300"/>
                </a:lnTo>
                <a:close/>
                <a:moveTo>
                  <a:pt x="6062853" y="411480"/>
                </a:moveTo>
                <a:cubicBezTo>
                  <a:pt x="6062853" y="343027"/>
                  <a:pt x="6007100" y="287274"/>
                  <a:pt x="5938647" y="287274"/>
                </a:cubicBezTo>
                <a:lnTo>
                  <a:pt x="5797677" y="287274"/>
                </a:lnTo>
                <a:lnTo>
                  <a:pt x="5797677" y="209677"/>
                </a:lnTo>
                <a:lnTo>
                  <a:pt x="550926" y="209677"/>
                </a:lnTo>
                <a:lnTo>
                  <a:pt x="549656" y="287274"/>
                </a:lnTo>
                <a:lnTo>
                  <a:pt x="411480" y="287274"/>
                </a:lnTo>
                <a:cubicBezTo>
                  <a:pt x="343027" y="287274"/>
                  <a:pt x="287274" y="343027"/>
                  <a:pt x="287274" y="411480"/>
                </a:cubicBezTo>
                <a:lnTo>
                  <a:pt x="287274" y="552450"/>
                </a:lnTo>
                <a:lnTo>
                  <a:pt x="209550" y="552450"/>
                </a:lnTo>
                <a:lnTo>
                  <a:pt x="209550" y="3016250"/>
                </a:lnTo>
                <a:lnTo>
                  <a:pt x="287147" y="3016250"/>
                </a:lnTo>
                <a:lnTo>
                  <a:pt x="287147" y="3157220"/>
                </a:lnTo>
                <a:cubicBezTo>
                  <a:pt x="287147" y="3225673"/>
                  <a:pt x="342900" y="3281426"/>
                  <a:pt x="411353" y="3281426"/>
                </a:cubicBezTo>
                <a:lnTo>
                  <a:pt x="552323" y="3281426"/>
                </a:lnTo>
                <a:lnTo>
                  <a:pt x="552323" y="3359023"/>
                </a:lnTo>
                <a:lnTo>
                  <a:pt x="5797423" y="3359023"/>
                </a:lnTo>
                <a:lnTo>
                  <a:pt x="5797423" y="3281426"/>
                </a:lnTo>
                <a:lnTo>
                  <a:pt x="5938393" y="3281426"/>
                </a:lnTo>
                <a:cubicBezTo>
                  <a:pt x="6006846" y="3281426"/>
                  <a:pt x="6062599" y="3225673"/>
                  <a:pt x="6062599" y="3157220"/>
                </a:cubicBezTo>
                <a:lnTo>
                  <a:pt x="6062599" y="3016250"/>
                </a:lnTo>
                <a:lnTo>
                  <a:pt x="6140196" y="3016250"/>
                </a:lnTo>
                <a:lnTo>
                  <a:pt x="6140196" y="552450"/>
                </a:lnTo>
                <a:lnTo>
                  <a:pt x="6062599" y="552450"/>
                </a:lnTo>
                <a:lnTo>
                  <a:pt x="6062599" y="411480"/>
                </a:lnTo>
                <a:close/>
                <a:moveTo>
                  <a:pt x="6115050" y="577850"/>
                </a:moveTo>
                <a:lnTo>
                  <a:pt x="6115050" y="2990850"/>
                </a:lnTo>
                <a:lnTo>
                  <a:pt x="6037453" y="2990850"/>
                </a:lnTo>
                <a:lnTo>
                  <a:pt x="6037453" y="3157220"/>
                </a:lnTo>
                <a:cubicBezTo>
                  <a:pt x="6037453" y="3211703"/>
                  <a:pt x="5993130" y="3256026"/>
                  <a:pt x="5938647" y="3256026"/>
                </a:cubicBezTo>
                <a:lnTo>
                  <a:pt x="5772277" y="3256026"/>
                </a:lnTo>
                <a:lnTo>
                  <a:pt x="5772277" y="3333623"/>
                </a:lnTo>
                <a:lnTo>
                  <a:pt x="577977" y="3333623"/>
                </a:lnTo>
                <a:lnTo>
                  <a:pt x="577977" y="3256026"/>
                </a:lnTo>
                <a:lnTo>
                  <a:pt x="411480" y="3256026"/>
                </a:lnTo>
                <a:cubicBezTo>
                  <a:pt x="356997" y="3256026"/>
                  <a:pt x="312674" y="3211703"/>
                  <a:pt x="312674" y="3157220"/>
                </a:cubicBezTo>
                <a:lnTo>
                  <a:pt x="312674" y="2990850"/>
                </a:lnTo>
                <a:lnTo>
                  <a:pt x="234950" y="2990850"/>
                </a:lnTo>
                <a:lnTo>
                  <a:pt x="234950" y="577850"/>
                </a:lnTo>
                <a:lnTo>
                  <a:pt x="312547" y="577850"/>
                </a:lnTo>
                <a:lnTo>
                  <a:pt x="312547" y="411480"/>
                </a:lnTo>
                <a:cubicBezTo>
                  <a:pt x="312547" y="356997"/>
                  <a:pt x="356870" y="312674"/>
                  <a:pt x="411353" y="312674"/>
                </a:cubicBezTo>
                <a:lnTo>
                  <a:pt x="574548" y="312674"/>
                </a:lnTo>
                <a:lnTo>
                  <a:pt x="575818" y="235077"/>
                </a:lnTo>
                <a:lnTo>
                  <a:pt x="5772150" y="235077"/>
                </a:lnTo>
                <a:lnTo>
                  <a:pt x="5772150" y="312674"/>
                </a:lnTo>
                <a:lnTo>
                  <a:pt x="5938520" y="312674"/>
                </a:lnTo>
                <a:cubicBezTo>
                  <a:pt x="5993003" y="312674"/>
                  <a:pt x="6037326" y="356997"/>
                  <a:pt x="6037326" y="411480"/>
                </a:cubicBezTo>
                <a:lnTo>
                  <a:pt x="6037326" y="577850"/>
                </a:lnTo>
                <a:lnTo>
                  <a:pt x="6115050" y="577850"/>
                </a:lnTo>
                <a:close/>
              </a:path>
            </a:pathLst>
          </a:custGeom>
          <a:solidFill>
            <a:srgbClr val="B4A0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0" name="Google Shape;360;p24"/>
          <p:cNvGrpSpPr/>
          <p:nvPr/>
        </p:nvGrpSpPr>
        <p:grpSpPr>
          <a:xfrm>
            <a:off x="6919735" y="5645588"/>
            <a:ext cx="9992577" cy="640701"/>
            <a:chOff x="0" y="-38100"/>
            <a:chExt cx="2631790" cy="168745"/>
          </a:xfrm>
        </p:grpSpPr>
        <p:sp>
          <p:nvSpPr>
            <p:cNvPr id="361" name="Google Shape;361;p24"/>
            <p:cNvSpPr/>
            <p:nvPr/>
          </p:nvSpPr>
          <p:spPr>
            <a:xfrm>
              <a:off x="0" y="0"/>
              <a:ext cx="2631790" cy="130645"/>
            </a:xfrm>
            <a:custGeom>
              <a:rect b="b" l="l" r="r" t="t"/>
              <a:pathLst>
                <a:path extrusionOk="0" h="130645" w="2631790">
                  <a:moveTo>
                    <a:pt x="39513" y="0"/>
                  </a:moveTo>
                  <a:lnTo>
                    <a:pt x="2592277" y="0"/>
                  </a:lnTo>
                  <a:cubicBezTo>
                    <a:pt x="2614099" y="0"/>
                    <a:pt x="2631790" y="17691"/>
                    <a:pt x="2631790" y="39513"/>
                  </a:cubicBezTo>
                  <a:lnTo>
                    <a:pt x="2631790" y="91131"/>
                  </a:lnTo>
                  <a:cubicBezTo>
                    <a:pt x="2631790" y="112954"/>
                    <a:pt x="2614099" y="130645"/>
                    <a:pt x="2592277" y="130645"/>
                  </a:cubicBezTo>
                  <a:lnTo>
                    <a:pt x="39513" y="130645"/>
                  </a:lnTo>
                  <a:cubicBezTo>
                    <a:pt x="17691" y="130645"/>
                    <a:pt x="0" y="112954"/>
                    <a:pt x="0" y="91131"/>
                  </a:cubicBezTo>
                  <a:lnTo>
                    <a:pt x="0" y="39513"/>
                  </a:lnTo>
                  <a:cubicBezTo>
                    <a:pt x="0" y="17691"/>
                    <a:pt x="17691" y="0"/>
                    <a:pt x="39513" y="0"/>
                  </a:cubicBezTo>
                  <a:close/>
                </a:path>
              </a:pathLst>
            </a:custGeom>
            <a:solidFill>
              <a:srgbClr val="F1BB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4"/>
            <p:cNvSpPr txBox="1"/>
            <p:nvPr/>
          </p:nvSpPr>
          <p:spPr>
            <a:xfrm>
              <a:off x="0" y="-38100"/>
              <a:ext cx="2631790" cy="16874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3" name="Google Shape;363;p24"/>
          <p:cNvSpPr txBox="1"/>
          <p:nvPr/>
        </p:nvSpPr>
        <p:spPr>
          <a:xfrm>
            <a:off x="1279019" y="5133975"/>
            <a:ext cx="4812996" cy="6229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Progress 02</a:t>
            </a:r>
            <a:endParaRPr/>
          </a:p>
        </p:txBody>
      </p:sp>
      <p:sp>
        <p:nvSpPr>
          <p:cNvPr id="364" name="Google Shape;364;p24"/>
          <p:cNvSpPr txBox="1"/>
          <p:nvPr/>
        </p:nvSpPr>
        <p:spPr>
          <a:xfrm>
            <a:off x="1811593" y="5842635"/>
            <a:ext cx="37479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413021"/>
                </a:solidFill>
                <a:latin typeface="Crimson Pro"/>
                <a:ea typeface="Crimson Pro"/>
                <a:cs typeface="Crimson Pro"/>
                <a:sym typeface="Crimson Pro"/>
              </a:rPr>
              <a:t>Lorem ipsum dolor sit amet, consectetur adipiscing elit, sed do eiusmod tempor incididunt ut labore et dolore magna aliqua. </a:t>
            </a:r>
            <a:endParaRPr/>
          </a:p>
        </p:txBody>
      </p:sp>
      <p:sp>
        <p:nvSpPr>
          <p:cNvPr id="365" name="Google Shape;365;p24"/>
          <p:cNvSpPr txBox="1"/>
          <p:nvPr/>
        </p:nvSpPr>
        <p:spPr>
          <a:xfrm>
            <a:off x="6919735" y="6665648"/>
            <a:ext cx="1158041" cy="5568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86D9A"/>
                </a:solidFill>
                <a:latin typeface="Crimson Pro"/>
                <a:ea typeface="Crimson Pro"/>
                <a:cs typeface="Crimson Pro"/>
                <a:sym typeface="Crimson Pro"/>
              </a:rPr>
              <a:t>0%</a:t>
            </a:r>
            <a:endParaRPr/>
          </a:p>
        </p:txBody>
      </p:sp>
      <p:sp>
        <p:nvSpPr>
          <p:cNvPr id="366" name="Google Shape;366;p24"/>
          <p:cNvSpPr txBox="1"/>
          <p:nvPr/>
        </p:nvSpPr>
        <p:spPr>
          <a:xfrm>
            <a:off x="15754270" y="6665648"/>
            <a:ext cx="1158041" cy="55689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3200" u="none" cap="none" strike="noStrike">
                <a:solidFill>
                  <a:srgbClr val="F86D9A"/>
                </a:solidFill>
                <a:latin typeface="Crimson Pro"/>
                <a:ea typeface="Crimson Pro"/>
                <a:cs typeface="Crimson Pro"/>
                <a:sym typeface="Crimson Pro"/>
              </a:rPr>
              <a:t>100%</a:t>
            </a:r>
            <a:endParaRPr/>
          </a:p>
        </p:txBody>
      </p:sp>
      <p:grpSp>
        <p:nvGrpSpPr>
          <p:cNvPr id="367" name="Google Shape;367;p24"/>
          <p:cNvGrpSpPr/>
          <p:nvPr/>
        </p:nvGrpSpPr>
        <p:grpSpPr>
          <a:xfrm>
            <a:off x="8806140" y="5082527"/>
            <a:ext cx="2546339" cy="2143138"/>
            <a:chOff x="-33680" y="-8369"/>
            <a:chExt cx="854946" cy="719569"/>
          </a:xfrm>
        </p:grpSpPr>
        <p:sp>
          <p:nvSpPr>
            <p:cNvPr id="368" name="Google Shape;368;p24"/>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86D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4"/>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0" name="Google Shape;370;p24"/>
          <p:cNvSpPr txBox="1"/>
          <p:nvPr/>
        </p:nvSpPr>
        <p:spPr>
          <a:xfrm>
            <a:off x="9034931" y="5593525"/>
            <a:ext cx="2163854" cy="821055"/>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4800" u="none" cap="none" strike="noStrike">
                <a:solidFill>
                  <a:srgbClr val="FDFBFF"/>
                </a:solidFill>
                <a:latin typeface="Crimson Pro"/>
                <a:ea typeface="Crimson Pro"/>
                <a:cs typeface="Crimson Pro"/>
                <a:sym typeface="Crimson Pro"/>
              </a:rPr>
              <a:t>30%</a:t>
            </a:r>
            <a:endParaRPr/>
          </a:p>
        </p:txBody>
      </p:sp>
      <p:sp>
        <p:nvSpPr>
          <p:cNvPr id="371" name="Google Shape;371;p24"/>
          <p:cNvSpPr/>
          <p:nvPr/>
        </p:nvSpPr>
        <p:spPr>
          <a:xfrm>
            <a:off x="740667" y="8196826"/>
            <a:ext cx="9344256" cy="4263317"/>
          </a:xfrm>
          <a:custGeom>
            <a:rect b="b" l="l" r="r" t="t"/>
            <a:pathLst>
              <a:path extrusionOk="0" h="4263317" w="9344256">
                <a:moveTo>
                  <a:pt x="0" y="0"/>
                </a:moveTo>
                <a:lnTo>
                  <a:pt x="9344256" y="0"/>
                </a:lnTo>
                <a:lnTo>
                  <a:pt x="9344256" y="4263317"/>
                </a:lnTo>
                <a:lnTo>
                  <a:pt x="0" y="4263317"/>
                </a:lnTo>
                <a:lnTo>
                  <a:pt x="0" y="0"/>
                </a:lnTo>
                <a:close/>
              </a:path>
            </a:pathLst>
          </a:custGeom>
          <a:blipFill rotWithShape="1">
            <a:blip r:embed="rId3">
              <a:alphaModFix amt="69000"/>
            </a:blip>
            <a:stretch>
              <a:fillRect b="0" l="0" r="0" t="0"/>
            </a:stretch>
          </a:blipFill>
          <a:ln>
            <a:noFill/>
          </a:ln>
        </p:spPr>
      </p:sp>
      <p:sp>
        <p:nvSpPr>
          <p:cNvPr id="372" name="Google Shape;372;p24"/>
          <p:cNvSpPr/>
          <p:nvPr/>
        </p:nvSpPr>
        <p:spPr>
          <a:xfrm flipH="1">
            <a:off x="8203077" y="8238311"/>
            <a:ext cx="9344256" cy="4263317"/>
          </a:xfrm>
          <a:custGeom>
            <a:rect b="b" l="l" r="r" t="t"/>
            <a:pathLst>
              <a:path extrusionOk="0" h="4263317" w="9344256">
                <a:moveTo>
                  <a:pt x="9344256" y="0"/>
                </a:moveTo>
                <a:lnTo>
                  <a:pt x="0" y="0"/>
                </a:lnTo>
                <a:lnTo>
                  <a:pt x="0" y="4263317"/>
                </a:lnTo>
                <a:lnTo>
                  <a:pt x="9344256" y="4263317"/>
                </a:lnTo>
                <a:lnTo>
                  <a:pt x="9344256" y="0"/>
                </a:lnTo>
                <a:close/>
              </a:path>
            </a:pathLst>
          </a:custGeom>
          <a:blipFill rotWithShape="1">
            <a:blip r:embed="rId3">
              <a:alphaModFix amt="69000"/>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BFF"/>
        </a:solidFill>
      </p:bgPr>
    </p:bg>
    <p:spTree>
      <p:nvGrpSpPr>
        <p:cNvPr id="376" name="Shape 376"/>
        <p:cNvGrpSpPr/>
        <p:nvPr/>
      </p:nvGrpSpPr>
      <p:grpSpPr>
        <a:xfrm>
          <a:off x="0" y="0"/>
          <a:ext cx="0" cy="0"/>
          <a:chOff x="0" y="0"/>
          <a:chExt cx="0" cy="0"/>
        </a:xfrm>
      </p:grpSpPr>
      <p:sp>
        <p:nvSpPr>
          <p:cNvPr id="377" name="Google Shape;377;p25"/>
          <p:cNvSpPr/>
          <p:nvPr/>
        </p:nvSpPr>
        <p:spPr>
          <a:xfrm>
            <a:off x="-359" y="0"/>
            <a:ext cx="2639658" cy="2630060"/>
          </a:xfrm>
          <a:custGeom>
            <a:rect b="b" l="l" r="r" t="t"/>
            <a:pathLst>
              <a:path extrusionOk="0" h="2630060" w="2639658">
                <a:moveTo>
                  <a:pt x="0" y="0"/>
                </a:moveTo>
                <a:lnTo>
                  <a:pt x="2639658" y="0"/>
                </a:lnTo>
                <a:lnTo>
                  <a:pt x="2639658" y="2630060"/>
                </a:lnTo>
                <a:lnTo>
                  <a:pt x="0" y="2630060"/>
                </a:lnTo>
                <a:lnTo>
                  <a:pt x="0" y="0"/>
                </a:lnTo>
                <a:close/>
              </a:path>
            </a:pathLst>
          </a:custGeom>
          <a:blipFill rotWithShape="1">
            <a:blip r:embed="rId3">
              <a:alphaModFix/>
            </a:blip>
            <a:stretch>
              <a:fillRect b="0" l="0" r="0" t="0"/>
            </a:stretch>
          </a:blipFill>
          <a:ln>
            <a:noFill/>
          </a:ln>
        </p:spPr>
      </p:sp>
      <p:sp>
        <p:nvSpPr>
          <p:cNvPr id="378" name="Google Shape;378;p25"/>
          <p:cNvSpPr/>
          <p:nvPr/>
        </p:nvSpPr>
        <p:spPr>
          <a:xfrm flipH="1">
            <a:off x="15648342" y="0"/>
            <a:ext cx="2639658" cy="2630060"/>
          </a:xfrm>
          <a:custGeom>
            <a:rect b="b" l="l" r="r" t="t"/>
            <a:pathLst>
              <a:path extrusionOk="0" h="2630060" w="2639658">
                <a:moveTo>
                  <a:pt x="2639658" y="0"/>
                </a:moveTo>
                <a:lnTo>
                  <a:pt x="0" y="0"/>
                </a:lnTo>
                <a:lnTo>
                  <a:pt x="0" y="2630060"/>
                </a:lnTo>
                <a:lnTo>
                  <a:pt x="2639658" y="2630060"/>
                </a:lnTo>
                <a:lnTo>
                  <a:pt x="2639658" y="0"/>
                </a:lnTo>
                <a:close/>
              </a:path>
            </a:pathLst>
          </a:custGeom>
          <a:blipFill rotWithShape="1">
            <a:blip r:embed="rId3">
              <a:alphaModFix/>
            </a:blip>
            <a:stretch>
              <a:fillRect b="0" l="0" r="0" t="0"/>
            </a:stretch>
          </a:blipFill>
          <a:ln>
            <a:noFill/>
          </a:ln>
        </p:spPr>
      </p:sp>
      <p:sp>
        <p:nvSpPr>
          <p:cNvPr id="379" name="Google Shape;379;p25"/>
          <p:cNvSpPr/>
          <p:nvPr/>
        </p:nvSpPr>
        <p:spPr>
          <a:xfrm>
            <a:off x="1568215" y="2447529"/>
            <a:ext cx="4005572" cy="4005572"/>
          </a:xfrm>
          <a:custGeom>
            <a:rect b="b" l="l" r="r" t="t"/>
            <a:pathLst>
              <a:path extrusionOk="0" h="5340763" w="5340763">
                <a:moveTo>
                  <a:pt x="0" y="0"/>
                </a:moveTo>
                <a:lnTo>
                  <a:pt x="5340763" y="0"/>
                </a:lnTo>
                <a:lnTo>
                  <a:pt x="5340763" y="5340763"/>
                </a:lnTo>
                <a:lnTo>
                  <a:pt x="0" y="5340763"/>
                </a:lnTo>
                <a:lnTo>
                  <a:pt x="0" y="0"/>
                </a:lnTo>
                <a:close/>
              </a:path>
            </a:pathLst>
          </a:custGeom>
          <a:blipFill rotWithShape="1">
            <a:blip r:embed="rId4">
              <a:alphaModFix/>
            </a:blip>
            <a:stretch>
              <a:fillRect b="0" l="0" r="0" t="0"/>
            </a:stretch>
          </a:blipFill>
          <a:ln>
            <a:noFill/>
          </a:ln>
        </p:spPr>
      </p:sp>
      <p:sp>
        <p:nvSpPr>
          <p:cNvPr id="380" name="Google Shape;380;p25"/>
          <p:cNvSpPr/>
          <p:nvPr/>
        </p:nvSpPr>
        <p:spPr>
          <a:xfrm>
            <a:off x="2660874" y="1755543"/>
            <a:ext cx="1820253" cy="1820253"/>
          </a:xfrm>
          <a:custGeom>
            <a:rect b="b" l="l" r="r" t="t"/>
            <a:pathLst>
              <a:path extrusionOk="0" h="2427004" w="2427004">
                <a:moveTo>
                  <a:pt x="0" y="0"/>
                </a:moveTo>
                <a:lnTo>
                  <a:pt x="2427004" y="0"/>
                </a:lnTo>
                <a:lnTo>
                  <a:pt x="2427004" y="2427004"/>
                </a:lnTo>
                <a:lnTo>
                  <a:pt x="0" y="2427004"/>
                </a:lnTo>
                <a:lnTo>
                  <a:pt x="0" y="0"/>
                </a:lnTo>
                <a:close/>
              </a:path>
            </a:pathLst>
          </a:custGeom>
          <a:blipFill rotWithShape="1">
            <a:blip r:embed="rId5">
              <a:alphaModFix/>
            </a:blip>
            <a:stretch>
              <a:fillRect b="0" l="0" r="0" t="0"/>
            </a:stretch>
          </a:blipFill>
          <a:ln>
            <a:noFill/>
          </a:ln>
        </p:spPr>
      </p:sp>
      <p:sp>
        <p:nvSpPr>
          <p:cNvPr id="381" name="Google Shape;381;p25"/>
          <p:cNvSpPr txBox="1"/>
          <p:nvPr/>
        </p:nvSpPr>
        <p:spPr>
          <a:xfrm>
            <a:off x="1164503" y="4878623"/>
            <a:ext cx="48129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Point 01</a:t>
            </a:r>
            <a:endParaRPr/>
          </a:p>
        </p:txBody>
      </p:sp>
      <p:sp>
        <p:nvSpPr>
          <p:cNvPr id="382" name="Google Shape;382;p25"/>
          <p:cNvSpPr txBox="1"/>
          <p:nvPr/>
        </p:nvSpPr>
        <p:spPr>
          <a:xfrm>
            <a:off x="1967968" y="6815051"/>
            <a:ext cx="3206100" cy="181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413021"/>
                </a:solidFill>
                <a:latin typeface="Crimson Pro"/>
                <a:ea typeface="Crimson Pro"/>
                <a:cs typeface="Crimson Pro"/>
                <a:sym typeface="Crimson Pro"/>
              </a:rPr>
              <a:t>Lorem ipsum dolor sit amet, consectetur adipiscing elit, sed do eiusmod tempor incididunt ut labore et dolore magna aliqua. </a:t>
            </a:r>
            <a:endParaRPr/>
          </a:p>
        </p:txBody>
      </p:sp>
      <p:sp>
        <p:nvSpPr>
          <p:cNvPr id="383" name="Google Shape;383;p25"/>
          <p:cNvSpPr txBox="1"/>
          <p:nvPr/>
        </p:nvSpPr>
        <p:spPr>
          <a:xfrm>
            <a:off x="1028700" y="3871989"/>
            <a:ext cx="5084700" cy="9849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399" u="none" cap="none" strike="noStrike">
                <a:solidFill>
                  <a:srgbClr val="F86D9A"/>
                </a:solidFill>
                <a:latin typeface="Cinzel Decorative"/>
                <a:ea typeface="Cinzel Decorative"/>
                <a:cs typeface="Cinzel Decorative"/>
                <a:sym typeface="Cinzel Decorative"/>
              </a:rPr>
              <a:t>100</a:t>
            </a:r>
            <a:endParaRPr/>
          </a:p>
        </p:txBody>
      </p:sp>
      <p:sp>
        <p:nvSpPr>
          <p:cNvPr id="384" name="Google Shape;384;p25"/>
          <p:cNvSpPr/>
          <p:nvPr/>
        </p:nvSpPr>
        <p:spPr>
          <a:xfrm>
            <a:off x="7141214" y="2447529"/>
            <a:ext cx="4005572" cy="4005572"/>
          </a:xfrm>
          <a:custGeom>
            <a:rect b="b" l="l" r="r" t="t"/>
            <a:pathLst>
              <a:path extrusionOk="0" h="5340763" w="5340763">
                <a:moveTo>
                  <a:pt x="0" y="0"/>
                </a:moveTo>
                <a:lnTo>
                  <a:pt x="5340763" y="0"/>
                </a:lnTo>
                <a:lnTo>
                  <a:pt x="5340763" y="5340763"/>
                </a:lnTo>
                <a:lnTo>
                  <a:pt x="0" y="5340763"/>
                </a:lnTo>
                <a:lnTo>
                  <a:pt x="0" y="0"/>
                </a:lnTo>
                <a:close/>
              </a:path>
            </a:pathLst>
          </a:custGeom>
          <a:blipFill rotWithShape="1">
            <a:blip r:embed="rId4">
              <a:alphaModFix/>
            </a:blip>
            <a:stretch>
              <a:fillRect b="0" l="0" r="0" t="0"/>
            </a:stretch>
          </a:blipFill>
          <a:ln>
            <a:noFill/>
          </a:ln>
        </p:spPr>
      </p:sp>
      <p:sp>
        <p:nvSpPr>
          <p:cNvPr id="385" name="Google Shape;385;p25"/>
          <p:cNvSpPr/>
          <p:nvPr/>
        </p:nvSpPr>
        <p:spPr>
          <a:xfrm>
            <a:off x="8233873" y="1755543"/>
            <a:ext cx="1820253" cy="1820253"/>
          </a:xfrm>
          <a:custGeom>
            <a:rect b="b" l="l" r="r" t="t"/>
            <a:pathLst>
              <a:path extrusionOk="0" h="2427004" w="2427004">
                <a:moveTo>
                  <a:pt x="0" y="0"/>
                </a:moveTo>
                <a:lnTo>
                  <a:pt x="2427004" y="0"/>
                </a:lnTo>
                <a:lnTo>
                  <a:pt x="2427004" y="2427004"/>
                </a:lnTo>
                <a:lnTo>
                  <a:pt x="0" y="2427004"/>
                </a:lnTo>
                <a:lnTo>
                  <a:pt x="0" y="0"/>
                </a:lnTo>
                <a:close/>
              </a:path>
            </a:pathLst>
          </a:custGeom>
          <a:blipFill rotWithShape="1">
            <a:blip r:embed="rId5">
              <a:alphaModFix/>
            </a:blip>
            <a:stretch>
              <a:fillRect b="0" l="0" r="0" t="0"/>
            </a:stretch>
          </a:blipFill>
          <a:ln>
            <a:noFill/>
          </a:ln>
        </p:spPr>
      </p:sp>
      <p:sp>
        <p:nvSpPr>
          <p:cNvPr id="386" name="Google Shape;386;p25"/>
          <p:cNvSpPr txBox="1"/>
          <p:nvPr/>
        </p:nvSpPr>
        <p:spPr>
          <a:xfrm>
            <a:off x="6737502" y="4878623"/>
            <a:ext cx="48129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Point 02</a:t>
            </a:r>
            <a:endParaRPr/>
          </a:p>
        </p:txBody>
      </p:sp>
      <p:sp>
        <p:nvSpPr>
          <p:cNvPr id="387" name="Google Shape;387;p25"/>
          <p:cNvSpPr txBox="1"/>
          <p:nvPr/>
        </p:nvSpPr>
        <p:spPr>
          <a:xfrm>
            <a:off x="7540967" y="6815051"/>
            <a:ext cx="3206100" cy="181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413021"/>
                </a:solidFill>
                <a:latin typeface="Crimson Pro"/>
                <a:ea typeface="Crimson Pro"/>
                <a:cs typeface="Crimson Pro"/>
                <a:sym typeface="Crimson Pro"/>
              </a:rPr>
              <a:t>Lorem ipsum dolor sit amet, consectetur adipiscing elit, sed do eiusmod tempor incididunt ut labore et dolore magna aliqua. </a:t>
            </a:r>
            <a:endParaRPr/>
          </a:p>
        </p:txBody>
      </p:sp>
      <p:sp>
        <p:nvSpPr>
          <p:cNvPr id="388" name="Google Shape;388;p25"/>
          <p:cNvSpPr txBox="1"/>
          <p:nvPr/>
        </p:nvSpPr>
        <p:spPr>
          <a:xfrm>
            <a:off x="6601699" y="3871989"/>
            <a:ext cx="5084700" cy="9849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399" u="none" cap="none" strike="noStrike">
                <a:solidFill>
                  <a:srgbClr val="F86D9A"/>
                </a:solidFill>
                <a:latin typeface="Cinzel Decorative"/>
                <a:ea typeface="Cinzel Decorative"/>
                <a:cs typeface="Cinzel Decorative"/>
                <a:sym typeface="Cinzel Decorative"/>
              </a:rPr>
              <a:t>10,000</a:t>
            </a:r>
            <a:endParaRPr/>
          </a:p>
        </p:txBody>
      </p:sp>
      <p:sp>
        <p:nvSpPr>
          <p:cNvPr id="389" name="Google Shape;389;p25"/>
          <p:cNvSpPr/>
          <p:nvPr/>
        </p:nvSpPr>
        <p:spPr>
          <a:xfrm>
            <a:off x="12714214" y="2447529"/>
            <a:ext cx="4005572" cy="4005572"/>
          </a:xfrm>
          <a:custGeom>
            <a:rect b="b" l="l" r="r" t="t"/>
            <a:pathLst>
              <a:path extrusionOk="0" h="5340763" w="5340763">
                <a:moveTo>
                  <a:pt x="0" y="0"/>
                </a:moveTo>
                <a:lnTo>
                  <a:pt x="5340763" y="0"/>
                </a:lnTo>
                <a:lnTo>
                  <a:pt x="5340763" y="5340763"/>
                </a:lnTo>
                <a:lnTo>
                  <a:pt x="0" y="5340763"/>
                </a:lnTo>
                <a:lnTo>
                  <a:pt x="0" y="0"/>
                </a:lnTo>
                <a:close/>
              </a:path>
            </a:pathLst>
          </a:custGeom>
          <a:blipFill rotWithShape="1">
            <a:blip r:embed="rId4">
              <a:alphaModFix/>
            </a:blip>
            <a:stretch>
              <a:fillRect b="0" l="0" r="0" t="0"/>
            </a:stretch>
          </a:blipFill>
          <a:ln>
            <a:noFill/>
          </a:ln>
        </p:spPr>
      </p:sp>
      <p:sp>
        <p:nvSpPr>
          <p:cNvPr id="390" name="Google Shape;390;p25"/>
          <p:cNvSpPr/>
          <p:nvPr/>
        </p:nvSpPr>
        <p:spPr>
          <a:xfrm>
            <a:off x="13806873" y="1755543"/>
            <a:ext cx="1820253" cy="1820253"/>
          </a:xfrm>
          <a:custGeom>
            <a:rect b="b" l="l" r="r" t="t"/>
            <a:pathLst>
              <a:path extrusionOk="0" h="2427004" w="2427004">
                <a:moveTo>
                  <a:pt x="0" y="0"/>
                </a:moveTo>
                <a:lnTo>
                  <a:pt x="2427004" y="0"/>
                </a:lnTo>
                <a:lnTo>
                  <a:pt x="2427004" y="2427004"/>
                </a:lnTo>
                <a:lnTo>
                  <a:pt x="0" y="2427004"/>
                </a:lnTo>
                <a:lnTo>
                  <a:pt x="0" y="0"/>
                </a:lnTo>
                <a:close/>
              </a:path>
            </a:pathLst>
          </a:custGeom>
          <a:blipFill rotWithShape="1">
            <a:blip r:embed="rId5">
              <a:alphaModFix/>
            </a:blip>
            <a:stretch>
              <a:fillRect b="0" l="0" r="0" t="0"/>
            </a:stretch>
          </a:blipFill>
          <a:ln>
            <a:noFill/>
          </a:ln>
        </p:spPr>
      </p:sp>
      <p:sp>
        <p:nvSpPr>
          <p:cNvPr id="391" name="Google Shape;391;p25"/>
          <p:cNvSpPr txBox="1"/>
          <p:nvPr/>
        </p:nvSpPr>
        <p:spPr>
          <a:xfrm>
            <a:off x="12310502" y="4878623"/>
            <a:ext cx="48129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600" u="none" cap="none" strike="noStrike">
                <a:solidFill>
                  <a:srgbClr val="B4A07C"/>
                </a:solidFill>
                <a:latin typeface="Crimson Pro"/>
                <a:ea typeface="Crimson Pro"/>
                <a:cs typeface="Crimson Pro"/>
                <a:sym typeface="Crimson Pro"/>
              </a:rPr>
              <a:t>Point 03</a:t>
            </a:r>
            <a:endParaRPr/>
          </a:p>
        </p:txBody>
      </p:sp>
      <p:sp>
        <p:nvSpPr>
          <p:cNvPr id="392" name="Google Shape;392;p25"/>
          <p:cNvSpPr txBox="1"/>
          <p:nvPr/>
        </p:nvSpPr>
        <p:spPr>
          <a:xfrm>
            <a:off x="13113967" y="6815051"/>
            <a:ext cx="3206100" cy="181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413021"/>
                </a:solidFill>
                <a:latin typeface="Crimson Pro"/>
                <a:ea typeface="Crimson Pro"/>
                <a:cs typeface="Crimson Pro"/>
                <a:sym typeface="Crimson Pro"/>
              </a:rPr>
              <a:t>Lorem ipsum dolor sit amet, consectetur adipiscing elit, sed do eiusmod tempor incididunt ut labore et dolore magna aliqua. </a:t>
            </a:r>
            <a:endParaRPr/>
          </a:p>
        </p:txBody>
      </p:sp>
      <p:sp>
        <p:nvSpPr>
          <p:cNvPr id="393" name="Google Shape;393;p25"/>
          <p:cNvSpPr txBox="1"/>
          <p:nvPr/>
        </p:nvSpPr>
        <p:spPr>
          <a:xfrm>
            <a:off x="12174699" y="3871989"/>
            <a:ext cx="5084700" cy="9849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399" u="none" cap="none" strike="noStrike">
                <a:solidFill>
                  <a:srgbClr val="F86D9A"/>
                </a:solidFill>
                <a:latin typeface="Cinzel Decorative"/>
                <a:ea typeface="Cinzel Decorative"/>
                <a:cs typeface="Cinzel Decorative"/>
                <a:sym typeface="Cinzel Decorative"/>
              </a:rPr>
              <a:t>1,000</a:t>
            </a:r>
            <a:endParaRPr/>
          </a:p>
        </p:txBody>
      </p:sp>
      <p:sp>
        <p:nvSpPr>
          <p:cNvPr id="394" name="Google Shape;394;p25"/>
          <p:cNvSpPr/>
          <p:nvPr/>
        </p:nvSpPr>
        <p:spPr>
          <a:xfrm flipH="1" rot="10800000">
            <a:off x="0" y="7656940"/>
            <a:ext cx="2639658" cy="2630060"/>
          </a:xfrm>
          <a:custGeom>
            <a:rect b="b" l="l" r="r" t="t"/>
            <a:pathLst>
              <a:path extrusionOk="0" h="2630060" w="2639658">
                <a:moveTo>
                  <a:pt x="0" y="2630060"/>
                </a:moveTo>
                <a:lnTo>
                  <a:pt x="2639658" y="2630060"/>
                </a:lnTo>
                <a:lnTo>
                  <a:pt x="2639658" y="0"/>
                </a:lnTo>
                <a:lnTo>
                  <a:pt x="0" y="0"/>
                </a:lnTo>
                <a:lnTo>
                  <a:pt x="0" y="2630060"/>
                </a:lnTo>
                <a:close/>
              </a:path>
            </a:pathLst>
          </a:custGeom>
          <a:blipFill rotWithShape="1">
            <a:blip r:embed="rId3">
              <a:alphaModFix/>
            </a:blip>
            <a:stretch>
              <a:fillRect b="0" l="0" r="0" t="0"/>
            </a:stretch>
          </a:blipFill>
          <a:ln>
            <a:noFill/>
          </a:ln>
        </p:spPr>
      </p:sp>
      <p:sp>
        <p:nvSpPr>
          <p:cNvPr id="395" name="Google Shape;395;p25"/>
          <p:cNvSpPr/>
          <p:nvPr/>
        </p:nvSpPr>
        <p:spPr>
          <a:xfrm rot="10800000">
            <a:off x="15550346" y="7656940"/>
            <a:ext cx="2639658" cy="2630060"/>
          </a:xfrm>
          <a:custGeom>
            <a:rect b="b" l="l" r="r" t="t"/>
            <a:pathLst>
              <a:path extrusionOk="0" h="2630060" w="2639658">
                <a:moveTo>
                  <a:pt x="2639659" y="2630060"/>
                </a:moveTo>
                <a:lnTo>
                  <a:pt x="0" y="2630060"/>
                </a:lnTo>
                <a:lnTo>
                  <a:pt x="0" y="0"/>
                </a:lnTo>
                <a:lnTo>
                  <a:pt x="2639659" y="0"/>
                </a:lnTo>
                <a:lnTo>
                  <a:pt x="2639659" y="2630060"/>
                </a:lnTo>
                <a:close/>
              </a:path>
            </a:pathLst>
          </a:custGeom>
          <a:blipFill rotWithShape="1">
            <a:blip r:embed="rId3">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