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Poppins"/>
      <p:regular r:id="rId21"/>
      <p:bold r:id="rId22"/>
      <p:italic r:id="rId23"/>
      <p:boldItalic r:id="rId24"/>
    </p:embeddedFont>
    <p:embeddedFont>
      <p:font typeface="Dancing Script"/>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Poppins-bold.fntdata"/><Relationship Id="rId21" Type="http://schemas.openxmlformats.org/officeDocument/2006/relationships/font" Target="fonts/Poppins-regular.fntdata"/><Relationship Id="rId24" Type="http://schemas.openxmlformats.org/officeDocument/2006/relationships/font" Target="fonts/Poppins-boldItalic.fntdata"/><Relationship Id="rId23" Type="http://schemas.openxmlformats.org/officeDocument/2006/relationships/font" Target="fonts/Poppins-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ancingScript-bold.fntdata"/><Relationship Id="rId25" Type="http://schemas.openxmlformats.org/officeDocument/2006/relationships/font" Target="fonts/DancingScrip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35.png"/><Relationship Id="rId6" Type="http://schemas.openxmlformats.org/officeDocument/2006/relationships/image" Target="../media/image3.png"/><Relationship Id="rId7"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5.png"/><Relationship Id="rId4" Type="http://schemas.openxmlformats.org/officeDocument/2006/relationships/image" Target="../media/image3.png"/><Relationship Id="rId5"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9.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0.png"/><Relationship Id="rId4" Type="http://schemas.openxmlformats.org/officeDocument/2006/relationships/image" Target="../media/image5.png"/><Relationship Id="rId5"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17.png"/><Relationship Id="rId7" Type="http://schemas.openxmlformats.org/officeDocument/2006/relationships/image" Target="../media/image1.png"/><Relationship Id="rId8"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7.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5.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 name="Shape 14"/>
        <p:cNvGrpSpPr/>
        <p:nvPr/>
      </p:nvGrpSpPr>
      <p:grpSpPr>
        <a:xfrm>
          <a:off x="0" y="0"/>
          <a:ext cx="0" cy="0"/>
          <a:chOff x="0" y="0"/>
          <a:chExt cx="0" cy="0"/>
        </a:xfrm>
      </p:grpSpPr>
      <p:sp>
        <p:nvSpPr>
          <p:cNvPr id="15" name="Google Shape;15;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8">
    <p:spTree>
      <p:nvGrpSpPr>
        <p:cNvPr id="148" name="Shape 148"/>
        <p:cNvGrpSpPr/>
        <p:nvPr/>
      </p:nvGrpSpPr>
      <p:grpSpPr>
        <a:xfrm>
          <a:off x="0" y="0"/>
          <a:ext cx="0" cy="0"/>
          <a:chOff x="0" y="0"/>
          <a:chExt cx="0" cy="0"/>
        </a:xfrm>
      </p:grpSpPr>
      <p:sp>
        <p:nvSpPr>
          <p:cNvPr id="149" name="Google Shape;149;p11"/>
          <p:cNvSpPr txBox="1"/>
          <p:nvPr>
            <p:ph type="title"/>
          </p:nvPr>
        </p:nvSpPr>
        <p:spPr>
          <a:xfrm>
            <a:off x="271600" y="2555375"/>
            <a:ext cx="8039100" cy="1143000"/>
          </a:xfrm>
          <a:prstGeom prst="rect">
            <a:avLst/>
          </a:prstGeom>
        </p:spPr>
        <p:txBody>
          <a:bodyPr anchorCtr="0" anchor="t" bIns="0" lIns="0" spcFirstLastPara="1" rIns="0" wrap="square" tIns="0">
            <a:noAutofit/>
          </a:bodyPr>
          <a:lstStyle>
            <a:lvl1pPr lvl="0" rtl="0" algn="l">
              <a:spcBef>
                <a:spcPts val="0"/>
              </a:spcBef>
              <a:spcAft>
                <a:spcPts val="0"/>
              </a:spcAft>
              <a:buSzPts val="875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0" name="Google Shape;150;p11"/>
          <p:cNvSpPr/>
          <p:nvPr/>
        </p:nvSpPr>
        <p:spPr>
          <a:xfrm>
            <a:off x="8942660" y="584041"/>
            <a:ext cx="8316640" cy="8497206"/>
          </a:xfrm>
          <a:custGeom>
            <a:rect b="b" l="l" r="r" t="t"/>
            <a:pathLst>
              <a:path extrusionOk="0" h="8497206" w="8316640">
                <a:moveTo>
                  <a:pt x="0" y="0"/>
                </a:moveTo>
                <a:lnTo>
                  <a:pt x="8316640" y="0"/>
                </a:lnTo>
                <a:lnTo>
                  <a:pt x="8316640" y="8497205"/>
                </a:lnTo>
                <a:lnTo>
                  <a:pt x="0" y="8497205"/>
                </a:lnTo>
                <a:lnTo>
                  <a:pt x="0" y="0"/>
                </a:lnTo>
                <a:close/>
              </a:path>
            </a:pathLst>
          </a:custGeom>
          <a:blipFill rotWithShape="1">
            <a:blip r:embed="rId2">
              <a:alphaModFix/>
            </a:blip>
            <a:stretch>
              <a:fillRect b="0" l="0" r="0" t="0"/>
            </a:stretch>
          </a:blipFill>
          <a:ln>
            <a:noFill/>
          </a:ln>
        </p:spPr>
      </p:sp>
      <p:grpSp>
        <p:nvGrpSpPr>
          <p:cNvPr id="151" name="Google Shape;151;p11"/>
          <p:cNvGrpSpPr/>
          <p:nvPr/>
        </p:nvGrpSpPr>
        <p:grpSpPr>
          <a:xfrm>
            <a:off x="-650300" y="6664787"/>
            <a:ext cx="19588727" cy="3622243"/>
            <a:chOff x="0" y="-47625"/>
            <a:chExt cx="5159137" cy="954000"/>
          </a:xfrm>
        </p:grpSpPr>
        <p:sp>
          <p:nvSpPr>
            <p:cNvPr id="152" name="Google Shape;152;p11"/>
            <p:cNvSpPr/>
            <p:nvPr/>
          </p:nvSpPr>
          <p:spPr>
            <a:xfrm>
              <a:off x="0" y="0"/>
              <a:ext cx="5159137" cy="906373"/>
            </a:xfrm>
            <a:custGeom>
              <a:rect b="b" l="l" r="r" t="t"/>
              <a:pathLst>
                <a:path extrusionOk="0" h="906373" w="5159137">
                  <a:moveTo>
                    <a:pt x="20157" y="0"/>
                  </a:moveTo>
                  <a:lnTo>
                    <a:pt x="5138981" y="0"/>
                  </a:lnTo>
                  <a:cubicBezTo>
                    <a:pt x="5150113" y="0"/>
                    <a:pt x="5159137" y="9024"/>
                    <a:pt x="5159137" y="20157"/>
                  </a:cubicBezTo>
                  <a:lnTo>
                    <a:pt x="5159137" y="886217"/>
                  </a:lnTo>
                  <a:cubicBezTo>
                    <a:pt x="5159137" y="891563"/>
                    <a:pt x="5157014" y="896690"/>
                    <a:pt x="5153234" y="900470"/>
                  </a:cubicBezTo>
                  <a:cubicBezTo>
                    <a:pt x="5149454" y="904250"/>
                    <a:pt x="5144327" y="906373"/>
                    <a:pt x="5138981" y="906373"/>
                  </a:cubicBezTo>
                  <a:lnTo>
                    <a:pt x="20157" y="906373"/>
                  </a:lnTo>
                  <a:cubicBezTo>
                    <a:pt x="9024" y="906373"/>
                    <a:pt x="0" y="897349"/>
                    <a:pt x="0" y="886217"/>
                  </a:cubicBezTo>
                  <a:lnTo>
                    <a:pt x="0" y="20157"/>
                  </a:lnTo>
                  <a:cubicBezTo>
                    <a:pt x="0" y="14811"/>
                    <a:pt x="2124" y="9684"/>
                    <a:pt x="5904" y="5904"/>
                  </a:cubicBezTo>
                  <a:cubicBezTo>
                    <a:pt x="9684" y="2124"/>
                    <a:pt x="14811" y="0"/>
                    <a:pt x="20157"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txBox="1"/>
            <p:nvPr/>
          </p:nvSpPr>
          <p:spPr>
            <a:xfrm>
              <a:off x="0" y="-47625"/>
              <a:ext cx="5159100" cy="9540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4" name="Google Shape;154;p11"/>
          <p:cNvSpPr/>
          <p:nvPr/>
        </p:nvSpPr>
        <p:spPr>
          <a:xfrm>
            <a:off x="8676816" y="2033124"/>
            <a:ext cx="3134683" cy="4012394"/>
          </a:xfrm>
          <a:custGeom>
            <a:rect b="b" l="l" r="r" t="t"/>
            <a:pathLst>
              <a:path extrusionOk="0" h="4012394" w="3134683">
                <a:moveTo>
                  <a:pt x="0" y="0"/>
                </a:moveTo>
                <a:lnTo>
                  <a:pt x="3134683" y="0"/>
                </a:lnTo>
                <a:lnTo>
                  <a:pt x="3134683" y="4012394"/>
                </a:lnTo>
                <a:lnTo>
                  <a:pt x="0" y="4012394"/>
                </a:lnTo>
                <a:lnTo>
                  <a:pt x="0" y="0"/>
                </a:lnTo>
                <a:close/>
              </a:path>
            </a:pathLst>
          </a:custGeom>
          <a:blipFill rotWithShape="1">
            <a:blip r:embed="rId3">
              <a:alphaModFix/>
            </a:blip>
            <a:stretch>
              <a:fillRect b="0" l="0" r="0" t="0"/>
            </a:stretch>
          </a:blipFill>
          <a:ln>
            <a:noFill/>
          </a:ln>
        </p:spPr>
      </p:sp>
      <p:sp>
        <p:nvSpPr>
          <p:cNvPr id="155" name="Google Shape;155;p11"/>
          <p:cNvSpPr/>
          <p:nvPr/>
        </p:nvSpPr>
        <p:spPr>
          <a:xfrm>
            <a:off x="4304475" y="584041"/>
            <a:ext cx="4372341" cy="1841849"/>
          </a:xfrm>
          <a:custGeom>
            <a:rect b="b" l="l" r="r" t="t"/>
            <a:pathLst>
              <a:path extrusionOk="0" h="1841849" w="4372341">
                <a:moveTo>
                  <a:pt x="0" y="0"/>
                </a:moveTo>
                <a:lnTo>
                  <a:pt x="4372341" y="0"/>
                </a:lnTo>
                <a:lnTo>
                  <a:pt x="4372341" y="1841848"/>
                </a:lnTo>
                <a:lnTo>
                  <a:pt x="0" y="1841848"/>
                </a:lnTo>
                <a:lnTo>
                  <a:pt x="0" y="0"/>
                </a:lnTo>
                <a:close/>
              </a:path>
            </a:pathLst>
          </a:custGeom>
          <a:blipFill rotWithShape="1">
            <a:blip r:embed="rId4">
              <a:alphaModFix/>
            </a:blip>
            <a:stretch>
              <a:fillRect b="0" l="0" r="0" t="0"/>
            </a:stretch>
          </a:blipFill>
          <a:ln>
            <a:noFill/>
          </a:ln>
        </p:spPr>
      </p:sp>
      <p:sp>
        <p:nvSpPr>
          <p:cNvPr id="156" name="Google Shape;156;p11"/>
          <p:cNvSpPr/>
          <p:nvPr/>
        </p:nvSpPr>
        <p:spPr>
          <a:xfrm flipH="1">
            <a:off x="15073129" y="5238750"/>
            <a:ext cx="4372341" cy="1841849"/>
          </a:xfrm>
          <a:custGeom>
            <a:rect b="b" l="l" r="r" t="t"/>
            <a:pathLst>
              <a:path extrusionOk="0" h="1841849" w="4372341">
                <a:moveTo>
                  <a:pt x="4372342" y="0"/>
                </a:moveTo>
                <a:lnTo>
                  <a:pt x="0" y="0"/>
                </a:lnTo>
                <a:lnTo>
                  <a:pt x="0" y="1841849"/>
                </a:lnTo>
                <a:lnTo>
                  <a:pt x="4372342" y="1841849"/>
                </a:lnTo>
                <a:lnTo>
                  <a:pt x="4372342" y="0"/>
                </a:lnTo>
                <a:close/>
              </a:path>
            </a:pathLst>
          </a:custGeom>
          <a:blipFill rotWithShape="1">
            <a:blip r:embed="rId4">
              <a:alphaModFix/>
            </a:blip>
            <a:stretch>
              <a:fillRect b="0" l="0" r="0" t="0"/>
            </a:stretch>
          </a:blipFill>
          <a:ln>
            <a:noFill/>
          </a:ln>
        </p:spPr>
      </p:sp>
      <p:sp>
        <p:nvSpPr>
          <p:cNvPr id="157" name="Google Shape;157;p11"/>
          <p:cNvSpPr txBox="1"/>
          <p:nvPr>
            <p:ph idx="1" type="body"/>
          </p:nvPr>
        </p:nvSpPr>
        <p:spPr>
          <a:xfrm>
            <a:off x="2652100" y="4485150"/>
            <a:ext cx="5865900" cy="18420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58" name="Google Shape;158;p11"/>
          <p:cNvSpPr txBox="1"/>
          <p:nvPr>
            <p:ph idx="2" type="body"/>
          </p:nvPr>
        </p:nvSpPr>
        <p:spPr>
          <a:xfrm>
            <a:off x="464075" y="7631100"/>
            <a:ext cx="2638500" cy="18420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59" name="Google Shape;159;p11"/>
          <p:cNvSpPr txBox="1"/>
          <p:nvPr>
            <p:ph idx="3" type="body"/>
          </p:nvPr>
        </p:nvSpPr>
        <p:spPr>
          <a:xfrm>
            <a:off x="4544408" y="7631100"/>
            <a:ext cx="2638500" cy="18420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60" name="Google Shape;160;p11"/>
          <p:cNvSpPr txBox="1"/>
          <p:nvPr>
            <p:ph idx="4" type="body"/>
          </p:nvPr>
        </p:nvSpPr>
        <p:spPr>
          <a:xfrm>
            <a:off x="8624742" y="7631100"/>
            <a:ext cx="2638500" cy="18420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61" name="Google Shape;161;p11"/>
          <p:cNvSpPr txBox="1"/>
          <p:nvPr>
            <p:ph idx="5" type="body"/>
          </p:nvPr>
        </p:nvSpPr>
        <p:spPr>
          <a:xfrm>
            <a:off x="12705075" y="7631100"/>
            <a:ext cx="2638500" cy="18420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9">
    <p:spTree>
      <p:nvGrpSpPr>
        <p:cNvPr id="162" name="Shape 162"/>
        <p:cNvGrpSpPr/>
        <p:nvPr/>
      </p:nvGrpSpPr>
      <p:grpSpPr>
        <a:xfrm>
          <a:off x="0" y="0"/>
          <a:ext cx="0" cy="0"/>
          <a:chOff x="0" y="0"/>
          <a:chExt cx="0" cy="0"/>
        </a:xfrm>
      </p:grpSpPr>
      <p:grpSp>
        <p:nvGrpSpPr>
          <p:cNvPr id="163" name="Google Shape;163;p12"/>
          <p:cNvGrpSpPr/>
          <p:nvPr/>
        </p:nvGrpSpPr>
        <p:grpSpPr>
          <a:xfrm>
            <a:off x="-281529" y="2581492"/>
            <a:ext cx="19309515" cy="4944703"/>
            <a:chOff x="0" y="-47625"/>
            <a:chExt cx="5085600" cy="1302300"/>
          </a:xfrm>
        </p:grpSpPr>
        <p:sp>
          <p:nvSpPr>
            <p:cNvPr id="164" name="Google Shape;164;p12"/>
            <p:cNvSpPr/>
            <p:nvPr/>
          </p:nvSpPr>
          <p:spPr>
            <a:xfrm>
              <a:off x="0" y="0"/>
              <a:ext cx="5085515" cy="1254644"/>
            </a:xfrm>
            <a:custGeom>
              <a:rect b="b" l="l" r="r" t="t"/>
              <a:pathLst>
                <a:path extrusionOk="0" h="1254644" w="5085515">
                  <a:moveTo>
                    <a:pt x="20448" y="0"/>
                  </a:moveTo>
                  <a:lnTo>
                    <a:pt x="5065066" y="0"/>
                  </a:lnTo>
                  <a:cubicBezTo>
                    <a:pt x="5076360" y="0"/>
                    <a:pt x="5085515" y="9155"/>
                    <a:pt x="5085515" y="20448"/>
                  </a:cubicBezTo>
                  <a:lnTo>
                    <a:pt x="5085515" y="1234195"/>
                  </a:lnTo>
                  <a:cubicBezTo>
                    <a:pt x="5085515" y="1239619"/>
                    <a:pt x="5083360" y="1244820"/>
                    <a:pt x="5079526" y="1248655"/>
                  </a:cubicBezTo>
                  <a:cubicBezTo>
                    <a:pt x="5075691" y="1252490"/>
                    <a:pt x="5070490" y="1254644"/>
                    <a:pt x="5065066" y="1254644"/>
                  </a:cubicBezTo>
                  <a:lnTo>
                    <a:pt x="20448" y="1254644"/>
                  </a:lnTo>
                  <a:cubicBezTo>
                    <a:pt x="9155" y="1254644"/>
                    <a:pt x="0" y="1245489"/>
                    <a:pt x="0" y="1234195"/>
                  </a:cubicBezTo>
                  <a:lnTo>
                    <a:pt x="0" y="20448"/>
                  </a:lnTo>
                  <a:cubicBezTo>
                    <a:pt x="0" y="9155"/>
                    <a:pt x="9155" y="0"/>
                    <a:pt x="20448"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2"/>
            <p:cNvSpPr txBox="1"/>
            <p:nvPr/>
          </p:nvSpPr>
          <p:spPr>
            <a:xfrm>
              <a:off x="0" y="-47625"/>
              <a:ext cx="5085600" cy="13023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6" name="Google Shape;166;p12"/>
          <p:cNvSpPr/>
          <p:nvPr/>
        </p:nvSpPr>
        <p:spPr>
          <a:xfrm>
            <a:off x="5849040" y="1028700"/>
            <a:ext cx="7047925" cy="7341589"/>
          </a:xfrm>
          <a:custGeom>
            <a:rect b="b" l="l" r="r" t="t"/>
            <a:pathLst>
              <a:path extrusionOk="0" h="7341589" w="7047925">
                <a:moveTo>
                  <a:pt x="0" y="0"/>
                </a:moveTo>
                <a:lnTo>
                  <a:pt x="7047926" y="0"/>
                </a:lnTo>
                <a:lnTo>
                  <a:pt x="7047926" y="7341589"/>
                </a:lnTo>
                <a:lnTo>
                  <a:pt x="0" y="7341589"/>
                </a:lnTo>
                <a:lnTo>
                  <a:pt x="0" y="0"/>
                </a:lnTo>
                <a:close/>
              </a:path>
            </a:pathLst>
          </a:custGeom>
          <a:blipFill rotWithShape="1">
            <a:blip r:embed="rId2">
              <a:alphaModFix/>
            </a:blip>
            <a:stretch>
              <a:fillRect b="0" l="0" r="0" t="0"/>
            </a:stretch>
          </a:blipFill>
          <a:ln>
            <a:noFill/>
          </a:ln>
        </p:spPr>
      </p:sp>
      <p:sp>
        <p:nvSpPr>
          <p:cNvPr id="167" name="Google Shape;167;p12"/>
          <p:cNvSpPr txBox="1"/>
          <p:nvPr>
            <p:ph idx="1" type="body"/>
          </p:nvPr>
        </p:nvSpPr>
        <p:spPr>
          <a:xfrm>
            <a:off x="1279075" y="3510650"/>
            <a:ext cx="4272600" cy="3347400"/>
          </a:xfrm>
          <a:prstGeom prst="rect">
            <a:avLst/>
          </a:prstGeom>
        </p:spPr>
        <p:txBody>
          <a:bodyPr anchorCtr="0" anchor="t" bIns="0" lIns="0" spcFirstLastPara="1" rIns="0" wrap="square" tIns="0">
            <a:noAutofit/>
          </a:bodyPr>
          <a:lstStyle>
            <a:lvl1pPr indent="-361950" lvl="0" marL="457200" algn="ctr">
              <a:spcBef>
                <a:spcPts val="640"/>
              </a:spcBef>
              <a:spcAft>
                <a:spcPts val="0"/>
              </a:spcAft>
              <a:buSzPts val="2100"/>
              <a:buChar char="•"/>
              <a:defRPr/>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168" name="Google Shape;168;p12"/>
          <p:cNvSpPr txBox="1"/>
          <p:nvPr>
            <p:ph idx="2" type="body"/>
          </p:nvPr>
        </p:nvSpPr>
        <p:spPr>
          <a:xfrm>
            <a:off x="12896975" y="3510650"/>
            <a:ext cx="4272600" cy="33474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69" name="Google Shape;169;p12"/>
          <p:cNvSpPr txBox="1"/>
          <p:nvPr>
            <p:ph type="title"/>
          </p:nvPr>
        </p:nvSpPr>
        <p:spPr>
          <a:xfrm>
            <a:off x="5124450" y="8505675"/>
            <a:ext cx="8039100" cy="1143000"/>
          </a:xfrm>
          <a:prstGeom prst="rect">
            <a:avLst/>
          </a:prstGeom>
        </p:spPr>
        <p:txBody>
          <a:bodyPr anchorCtr="0" anchor="t" bIns="0" lIns="0" spcFirstLastPara="1" rIns="0" wrap="square" tIns="0">
            <a:noAutofit/>
          </a:bodyPr>
          <a:lstStyle>
            <a:lvl1pPr lvl="0" rtl="0">
              <a:spcBef>
                <a:spcPts val="0"/>
              </a:spcBef>
              <a:spcAft>
                <a:spcPts val="0"/>
              </a:spcAft>
              <a:buSzPts val="875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spTree>
      <p:nvGrpSpPr>
        <p:cNvPr id="170" name="Shape 170"/>
        <p:cNvGrpSpPr/>
        <p:nvPr/>
      </p:nvGrpSpPr>
      <p:grpSpPr>
        <a:xfrm>
          <a:off x="0" y="0"/>
          <a:ext cx="0" cy="0"/>
          <a:chOff x="0" y="0"/>
          <a:chExt cx="0" cy="0"/>
        </a:xfrm>
      </p:grpSpPr>
      <p:sp>
        <p:nvSpPr>
          <p:cNvPr id="171" name="Google Shape;171;p13"/>
          <p:cNvSpPr/>
          <p:nvPr/>
        </p:nvSpPr>
        <p:spPr>
          <a:xfrm rot="833831">
            <a:off x="-468082" y="-87343"/>
            <a:ext cx="4680891" cy="4875928"/>
          </a:xfrm>
          <a:custGeom>
            <a:rect b="b" l="l" r="r" t="t"/>
            <a:pathLst>
              <a:path extrusionOk="0" h="4879589" w="4684406">
                <a:moveTo>
                  <a:pt x="0" y="0"/>
                </a:moveTo>
                <a:lnTo>
                  <a:pt x="4684406" y="0"/>
                </a:lnTo>
                <a:lnTo>
                  <a:pt x="4684406" y="4879590"/>
                </a:lnTo>
                <a:lnTo>
                  <a:pt x="0" y="4879590"/>
                </a:lnTo>
                <a:lnTo>
                  <a:pt x="0" y="0"/>
                </a:lnTo>
                <a:close/>
              </a:path>
            </a:pathLst>
          </a:custGeom>
          <a:blipFill rotWithShape="1">
            <a:blip r:embed="rId2">
              <a:alphaModFix/>
            </a:blip>
            <a:stretch>
              <a:fillRect b="0" l="0" r="0" t="0"/>
            </a:stretch>
          </a:blipFill>
          <a:ln>
            <a:noFill/>
          </a:ln>
        </p:spPr>
      </p:sp>
      <p:sp>
        <p:nvSpPr>
          <p:cNvPr id="172" name="Google Shape;172;p13"/>
          <p:cNvSpPr/>
          <p:nvPr/>
        </p:nvSpPr>
        <p:spPr>
          <a:xfrm rot="1847520">
            <a:off x="11222358" y="-476232"/>
            <a:ext cx="7017665" cy="9128671"/>
          </a:xfrm>
          <a:custGeom>
            <a:rect b="b" l="l" r="r" t="t"/>
            <a:pathLst>
              <a:path extrusionOk="0" h="9118390" w="7009762">
                <a:moveTo>
                  <a:pt x="0" y="0"/>
                </a:moveTo>
                <a:lnTo>
                  <a:pt x="7009762" y="0"/>
                </a:lnTo>
                <a:lnTo>
                  <a:pt x="7009762" y="9118390"/>
                </a:lnTo>
                <a:lnTo>
                  <a:pt x="0" y="9118390"/>
                </a:lnTo>
                <a:lnTo>
                  <a:pt x="0" y="0"/>
                </a:lnTo>
                <a:close/>
              </a:path>
            </a:pathLst>
          </a:custGeom>
          <a:blipFill rotWithShape="1">
            <a:blip r:embed="rId3">
              <a:alphaModFix amt="45000"/>
            </a:blip>
            <a:stretch>
              <a:fillRect b="0" l="0" r="0" t="0"/>
            </a:stretch>
          </a:blipFill>
          <a:ln>
            <a:noFill/>
          </a:ln>
        </p:spPr>
      </p:sp>
      <p:sp>
        <p:nvSpPr>
          <p:cNvPr id="173" name="Google Shape;173;p13"/>
          <p:cNvSpPr/>
          <p:nvPr/>
        </p:nvSpPr>
        <p:spPr>
          <a:xfrm rot="369980">
            <a:off x="9243358" y="453754"/>
            <a:ext cx="4771353" cy="4544713"/>
          </a:xfrm>
          <a:custGeom>
            <a:rect b="b" l="l" r="r" t="t"/>
            <a:pathLst>
              <a:path extrusionOk="0" h="4541124" w="4767585">
                <a:moveTo>
                  <a:pt x="0" y="0"/>
                </a:moveTo>
                <a:lnTo>
                  <a:pt x="4767584" y="0"/>
                </a:lnTo>
                <a:lnTo>
                  <a:pt x="4767584" y="4541125"/>
                </a:lnTo>
                <a:lnTo>
                  <a:pt x="0" y="4541125"/>
                </a:lnTo>
                <a:lnTo>
                  <a:pt x="0" y="0"/>
                </a:lnTo>
                <a:close/>
              </a:path>
            </a:pathLst>
          </a:custGeom>
          <a:blipFill rotWithShape="1">
            <a:blip r:embed="rId4">
              <a:alphaModFix/>
            </a:blip>
            <a:stretch>
              <a:fillRect b="0" l="0" r="0" t="0"/>
            </a:stretch>
          </a:blipFill>
          <a:ln>
            <a:noFill/>
          </a:ln>
        </p:spPr>
      </p:sp>
      <p:sp>
        <p:nvSpPr>
          <p:cNvPr id="174" name="Google Shape;174;p13"/>
          <p:cNvSpPr/>
          <p:nvPr/>
        </p:nvSpPr>
        <p:spPr>
          <a:xfrm>
            <a:off x="11639781" y="0"/>
            <a:ext cx="6979440" cy="10469160"/>
          </a:xfrm>
          <a:custGeom>
            <a:rect b="b" l="l" r="r" t="t"/>
            <a:pathLst>
              <a:path extrusionOk="0" h="10469160" w="6979440">
                <a:moveTo>
                  <a:pt x="0" y="0"/>
                </a:moveTo>
                <a:lnTo>
                  <a:pt x="6979440" y="0"/>
                </a:lnTo>
                <a:lnTo>
                  <a:pt x="6979440" y="10469160"/>
                </a:lnTo>
                <a:lnTo>
                  <a:pt x="0" y="10469160"/>
                </a:lnTo>
                <a:lnTo>
                  <a:pt x="0" y="0"/>
                </a:lnTo>
                <a:close/>
              </a:path>
            </a:pathLst>
          </a:custGeom>
          <a:blipFill rotWithShape="1">
            <a:blip r:embed="rId5">
              <a:alphaModFix/>
            </a:blip>
            <a:stretch>
              <a:fillRect b="0" l="0" r="0" t="0"/>
            </a:stretch>
          </a:blipFill>
          <a:ln>
            <a:noFill/>
          </a:ln>
        </p:spPr>
      </p:sp>
      <p:sp>
        <p:nvSpPr>
          <p:cNvPr id="175" name="Google Shape;175;p13"/>
          <p:cNvSpPr/>
          <p:nvPr/>
        </p:nvSpPr>
        <p:spPr>
          <a:xfrm>
            <a:off x="15586825" y="6405533"/>
            <a:ext cx="3032396" cy="3881467"/>
          </a:xfrm>
          <a:custGeom>
            <a:rect b="b" l="l" r="r" t="t"/>
            <a:pathLst>
              <a:path extrusionOk="0" h="3881467" w="3032396">
                <a:moveTo>
                  <a:pt x="0" y="0"/>
                </a:moveTo>
                <a:lnTo>
                  <a:pt x="3032396" y="0"/>
                </a:lnTo>
                <a:lnTo>
                  <a:pt x="3032396" y="3881467"/>
                </a:lnTo>
                <a:lnTo>
                  <a:pt x="0" y="3881467"/>
                </a:lnTo>
                <a:lnTo>
                  <a:pt x="0" y="0"/>
                </a:lnTo>
                <a:close/>
              </a:path>
            </a:pathLst>
          </a:custGeom>
          <a:blipFill rotWithShape="1">
            <a:blip r:embed="rId6">
              <a:alphaModFix/>
            </a:blip>
            <a:stretch>
              <a:fillRect b="0" l="0" r="0" t="0"/>
            </a:stretch>
          </a:blipFill>
          <a:ln>
            <a:noFill/>
          </a:ln>
        </p:spPr>
      </p:sp>
      <p:sp>
        <p:nvSpPr>
          <p:cNvPr id="176" name="Google Shape;176;p13"/>
          <p:cNvSpPr/>
          <p:nvPr/>
        </p:nvSpPr>
        <p:spPr>
          <a:xfrm rot="369980">
            <a:off x="11213815" y="6676916"/>
            <a:ext cx="2021153" cy="1925148"/>
          </a:xfrm>
          <a:custGeom>
            <a:rect b="b" l="l" r="r" t="t"/>
            <a:pathLst>
              <a:path extrusionOk="0" h="1923628" w="2019557">
                <a:moveTo>
                  <a:pt x="0" y="0"/>
                </a:moveTo>
                <a:lnTo>
                  <a:pt x="2019557" y="0"/>
                </a:lnTo>
                <a:lnTo>
                  <a:pt x="2019557" y="1923628"/>
                </a:lnTo>
                <a:lnTo>
                  <a:pt x="0" y="1923628"/>
                </a:lnTo>
                <a:lnTo>
                  <a:pt x="0" y="0"/>
                </a:lnTo>
                <a:close/>
              </a:path>
            </a:pathLst>
          </a:custGeom>
          <a:blipFill rotWithShape="1">
            <a:blip r:embed="rId4">
              <a:alphaModFix/>
            </a:blip>
            <a:stretch>
              <a:fillRect b="0" l="0" r="0" t="0"/>
            </a:stretch>
          </a:blipFill>
          <a:ln>
            <a:noFill/>
          </a:ln>
        </p:spPr>
      </p:sp>
      <p:sp>
        <p:nvSpPr>
          <p:cNvPr id="177" name="Google Shape;177;p13"/>
          <p:cNvSpPr/>
          <p:nvPr/>
        </p:nvSpPr>
        <p:spPr>
          <a:xfrm>
            <a:off x="8514053" y="989724"/>
            <a:ext cx="2126932" cy="2722473"/>
          </a:xfrm>
          <a:custGeom>
            <a:rect b="b" l="l" r="r" t="t"/>
            <a:pathLst>
              <a:path extrusionOk="0" h="2722473" w="2126932">
                <a:moveTo>
                  <a:pt x="0" y="0"/>
                </a:moveTo>
                <a:lnTo>
                  <a:pt x="2126932" y="0"/>
                </a:lnTo>
                <a:lnTo>
                  <a:pt x="2126932" y="2722473"/>
                </a:lnTo>
                <a:lnTo>
                  <a:pt x="0" y="2722473"/>
                </a:lnTo>
                <a:lnTo>
                  <a:pt x="0" y="0"/>
                </a:lnTo>
                <a:close/>
              </a:path>
            </a:pathLst>
          </a:custGeom>
          <a:blipFill rotWithShape="1">
            <a:blip r:embed="rId6">
              <a:alphaModFix/>
            </a:blip>
            <a:stretch>
              <a:fillRect b="0" l="0" r="0" t="0"/>
            </a:stretch>
          </a:blipFill>
          <a:ln>
            <a:noFill/>
          </a:ln>
        </p:spPr>
      </p:sp>
      <p:sp>
        <p:nvSpPr>
          <p:cNvPr id="178" name="Google Shape;178;p13"/>
          <p:cNvSpPr/>
          <p:nvPr/>
        </p:nvSpPr>
        <p:spPr>
          <a:xfrm>
            <a:off x="-294986" y="7638008"/>
            <a:ext cx="3685369" cy="1552462"/>
          </a:xfrm>
          <a:custGeom>
            <a:rect b="b" l="l" r="r" t="t"/>
            <a:pathLst>
              <a:path extrusionOk="0" h="1552462" w="3685369">
                <a:moveTo>
                  <a:pt x="0" y="0"/>
                </a:moveTo>
                <a:lnTo>
                  <a:pt x="3685369" y="0"/>
                </a:lnTo>
                <a:lnTo>
                  <a:pt x="3685369" y="1552461"/>
                </a:lnTo>
                <a:lnTo>
                  <a:pt x="0" y="1552461"/>
                </a:lnTo>
                <a:lnTo>
                  <a:pt x="0" y="0"/>
                </a:lnTo>
                <a:close/>
              </a:path>
            </a:pathLst>
          </a:custGeom>
          <a:blipFill rotWithShape="1">
            <a:blip r:embed="rId7">
              <a:alphaModFix/>
            </a:blip>
            <a:stretch>
              <a:fillRect b="0" l="0" r="0" t="0"/>
            </a:stretch>
          </a:blipFill>
          <a:ln>
            <a:noFill/>
          </a:ln>
        </p:spPr>
      </p:sp>
      <p:sp>
        <p:nvSpPr>
          <p:cNvPr id="179" name="Google Shape;179;p13"/>
          <p:cNvSpPr txBox="1"/>
          <p:nvPr>
            <p:ph idx="1" type="body"/>
          </p:nvPr>
        </p:nvSpPr>
        <p:spPr>
          <a:xfrm>
            <a:off x="1279075" y="3510650"/>
            <a:ext cx="8273100" cy="3347400"/>
          </a:xfrm>
          <a:prstGeom prst="rect">
            <a:avLst/>
          </a:prstGeom>
        </p:spPr>
        <p:txBody>
          <a:bodyPr anchorCtr="0" anchor="t" bIns="0" lIns="0" spcFirstLastPara="1" rIns="0" wrap="square" tIns="0">
            <a:noAutofit/>
          </a:bodyPr>
          <a:lstStyle>
            <a:lvl1pPr indent="-584200" lvl="0" marL="457200" rtl="0">
              <a:spcBef>
                <a:spcPts val="640"/>
              </a:spcBef>
              <a:spcAft>
                <a:spcPts val="0"/>
              </a:spcAft>
              <a:buClr>
                <a:srgbClr val="B85374"/>
              </a:buClr>
              <a:buSzPts val="5600"/>
              <a:buChar char="•"/>
              <a:defRPr b="1" sz="5600">
                <a:solidFill>
                  <a:srgbClr val="B85374"/>
                </a:solidFill>
              </a:defRPr>
            </a:lvl1pPr>
            <a:lvl2pPr indent="-584200" lvl="1" marL="914400" rtl="0">
              <a:spcBef>
                <a:spcPts val="560"/>
              </a:spcBef>
              <a:spcAft>
                <a:spcPts val="0"/>
              </a:spcAft>
              <a:buClr>
                <a:srgbClr val="B85374"/>
              </a:buClr>
              <a:buSzPts val="5600"/>
              <a:buChar char="–"/>
              <a:defRPr b="1" sz="5600">
                <a:solidFill>
                  <a:srgbClr val="B85374"/>
                </a:solidFill>
              </a:defRPr>
            </a:lvl2pPr>
            <a:lvl3pPr indent="-584200" lvl="2" marL="1371600" rtl="0">
              <a:spcBef>
                <a:spcPts val="480"/>
              </a:spcBef>
              <a:spcAft>
                <a:spcPts val="0"/>
              </a:spcAft>
              <a:buClr>
                <a:srgbClr val="B85374"/>
              </a:buClr>
              <a:buSzPts val="5600"/>
              <a:buChar char="•"/>
              <a:defRPr b="1" sz="5600">
                <a:solidFill>
                  <a:srgbClr val="B85374"/>
                </a:solidFill>
              </a:defRPr>
            </a:lvl3pPr>
            <a:lvl4pPr indent="-584200" lvl="3" marL="1828800" rtl="0">
              <a:spcBef>
                <a:spcPts val="400"/>
              </a:spcBef>
              <a:spcAft>
                <a:spcPts val="0"/>
              </a:spcAft>
              <a:buClr>
                <a:srgbClr val="B85374"/>
              </a:buClr>
              <a:buSzPts val="5600"/>
              <a:buChar char="–"/>
              <a:defRPr b="1" sz="5600">
                <a:solidFill>
                  <a:srgbClr val="B85374"/>
                </a:solidFill>
              </a:defRPr>
            </a:lvl4pPr>
            <a:lvl5pPr indent="-584200" lvl="4" marL="2286000" rtl="0">
              <a:spcBef>
                <a:spcPts val="400"/>
              </a:spcBef>
              <a:spcAft>
                <a:spcPts val="0"/>
              </a:spcAft>
              <a:buClr>
                <a:srgbClr val="B85374"/>
              </a:buClr>
              <a:buSzPts val="5600"/>
              <a:buChar char="»"/>
              <a:defRPr b="1" sz="5600">
                <a:solidFill>
                  <a:srgbClr val="B85374"/>
                </a:solidFill>
              </a:defRPr>
            </a:lvl5pPr>
            <a:lvl6pPr indent="-584200" lvl="5" marL="2743200" rtl="0">
              <a:spcBef>
                <a:spcPts val="400"/>
              </a:spcBef>
              <a:spcAft>
                <a:spcPts val="0"/>
              </a:spcAft>
              <a:buClr>
                <a:srgbClr val="B85374"/>
              </a:buClr>
              <a:buSzPts val="5600"/>
              <a:buChar char="•"/>
              <a:defRPr b="1" sz="5600">
                <a:solidFill>
                  <a:srgbClr val="B85374"/>
                </a:solidFill>
              </a:defRPr>
            </a:lvl6pPr>
            <a:lvl7pPr indent="-584200" lvl="6" marL="3200400" rtl="0">
              <a:spcBef>
                <a:spcPts val="400"/>
              </a:spcBef>
              <a:spcAft>
                <a:spcPts val="0"/>
              </a:spcAft>
              <a:buClr>
                <a:srgbClr val="B85374"/>
              </a:buClr>
              <a:buSzPts val="5600"/>
              <a:buChar char="•"/>
              <a:defRPr b="1" sz="5600">
                <a:solidFill>
                  <a:srgbClr val="B85374"/>
                </a:solidFill>
              </a:defRPr>
            </a:lvl7pPr>
            <a:lvl8pPr indent="-584200" lvl="7" marL="3657600" rtl="0">
              <a:spcBef>
                <a:spcPts val="400"/>
              </a:spcBef>
              <a:spcAft>
                <a:spcPts val="0"/>
              </a:spcAft>
              <a:buClr>
                <a:srgbClr val="B85374"/>
              </a:buClr>
              <a:buSzPts val="5600"/>
              <a:buChar char="•"/>
              <a:defRPr b="1" sz="5600">
                <a:solidFill>
                  <a:srgbClr val="B85374"/>
                </a:solidFill>
              </a:defRPr>
            </a:lvl8pPr>
            <a:lvl9pPr indent="-584200" lvl="8" marL="4114800" rtl="0">
              <a:spcBef>
                <a:spcPts val="400"/>
              </a:spcBef>
              <a:spcAft>
                <a:spcPts val="0"/>
              </a:spcAft>
              <a:buClr>
                <a:srgbClr val="B85374"/>
              </a:buClr>
              <a:buSzPts val="5600"/>
              <a:buChar char="•"/>
              <a:defRPr b="1" sz="5600">
                <a:solidFill>
                  <a:srgbClr val="B85374"/>
                </a:solidFill>
              </a:defRPr>
            </a:lvl9pPr>
          </a:lstStyle>
          <a:p/>
        </p:txBody>
      </p:sp>
      <p:sp>
        <p:nvSpPr>
          <p:cNvPr id="180" name="Google Shape;180;p13"/>
          <p:cNvSpPr txBox="1"/>
          <p:nvPr>
            <p:ph type="title"/>
          </p:nvPr>
        </p:nvSpPr>
        <p:spPr>
          <a:xfrm>
            <a:off x="4039825" y="7774772"/>
            <a:ext cx="8039100" cy="930300"/>
          </a:xfrm>
          <a:prstGeom prst="rect">
            <a:avLst/>
          </a:prstGeom>
        </p:spPr>
        <p:txBody>
          <a:bodyPr anchorCtr="0" anchor="t" bIns="0" lIns="0" spcFirstLastPara="1" rIns="0" wrap="square" tIns="0">
            <a:noAutofit/>
          </a:bodyPr>
          <a:lstStyle>
            <a:lvl1pPr lvl="0" rtl="0" algn="l">
              <a:spcBef>
                <a:spcPts val="0"/>
              </a:spcBef>
              <a:spcAft>
                <a:spcPts val="0"/>
              </a:spcAft>
              <a:buClr>
                <a:srgbClr val="413021"/>
              </a:buClr>
              <a:buSzPts val="4800"/>
              <a:buNone/>
              <a:defRPr sz="4800">
                <a:solidFill>
                  <a:srgbClr val="41302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1">
    <p:spTree>
      <p:nvGrpSpPr>
        <p:cNvPr id="181" name="Shape 181"/>
        <p:cNvGrpSpPr/>
        <p:nvPr/>
      </p:nvGrpSpPr>
      <p:grpSpPr>
        <a:xfrm>
          <a:off x="0" y="0"/>
          <a:ext cx="0" cy="0"/>
          <a:chOff x="0" y="0"/>
          <a:chExt cx="0" cy="0"/>
        </a:xfrm>
      </p:grpSpPr>
      <p:sp>
        <p:nvSpPr>
          <p:cNvPr id="182" name="Google Shape;182;p14"/>
          <p:cNvSpPr/>
          <p:nvPr/>
        </p:nvSpPr>
        <p:spPr>
          <a:xfrm rot="1847520">
            <a:off x="9322206" y="217003"/>
            <a:ext cx="7017665" cy="9128671"/>
          </a:xfrm>
          <a:custGeom>
            <a:rect b="b" l="l" r="r" t="t"/>
            <a:pathLst>
              <a:path extrusionOk="0" h="9118390" w="7009762">
                <a:moveTo>
                  <a:pt x="0" y="0"/>
                </a:moveTo>
                <a:lnTo>
                  <a:pt x="7009762" y="0"/>
                </a:lnTo>
                <a:lnTo>
                  <a:pt x="7009762" y="9118390"/>
                </a:lnTo>
                <a:lnTo>
                  <a:pt x="0" y="9118390"/>
                </a:lnTo>
                <a:lnTo>
                  <a:pt x="0" y="0"/>
                </a:lnTo>
                <a:close/>
              </a:path>
            </a:pathLst>
          </a:custGeom>
          <a:blipFill rotWithShape="1">
            <a:blip r:embed="rId2">
              <a:alphaModFix amt="45000"/>
            </a:blip>
            <a:stretch>
              <a:fillRect b="0" l="0" r="0" t="0"/>
            </a:stretch>
          </a:blipFill>
          <a:ln>
            <a:noFill/>
          </a:ln>
        </p:spPr>
      </p:sp>
      <p:sp>
        <p:nvSpPr>
          <p:cNvPr id="183" name="Google Shape;183;p14"/>
          <p:cNvSpPr/>
          <p:nvPr>
            <p:ph idx="2" type="pic"/>
          </p:nvPr>
        </p:nvSpPr>
        <p:spPr>
          <a:xfrm>
            <a:off x="1059750" y="990500"/>
            <a:ext cx="3704400" cy="3704400"/>
          </a:xfrm>
          <a:prstGeom prst="ellipse">
            <a:avLst/>
          </a:prstGeom>
          <a:noFill/>
          <a:ln>
            <a:noFill/>
          </a:ln>
        </p:spPr>
      </p:sp>
      <p:sp>
        <p:nvSpPr>
          <p:cNvPr id="184" name="Google Shape;184;p14"/>
          <p:cNvSpPr/>
          <p:nvPr>
            <p:ph idx="3" type="pic"/>
          </p:nvPr>
        </p:nvSpPr>
        <p:spPr>
          <a:xfrm>
            <a:off x="5663213" y="990500"/>
            <a:ext cx="3704400" cy="3704400"/>
          </a:xfrm>
          <a:prstGeom prst="ellipse">
            <a:avLst/>
          </a:prstGeom>
          <a:noFill/>
          <a:ln>
            <a:noFill/>
          </a:ln>
        </p:spPr>
      </p:sp>
      <p:sp>
        <p:nvSpPr>
          <p:cNvPr id="185" name="Google Shape;185;p14"/>
          <p:cNvSpPr/>
          <p:nvPr>
            <p:ph idx="4" type="pic"/>
          </p:nvPr>
        </p:nvSpPr>
        <p:spPr>
          <a:xfrm>
            <a:off x="10157838" y="1014800"/>
            <a:ext cx="3704400" cy="3704400"/>
          </a:xfrm>
          <a:prstGeom prst="ellipse">
            <a:avLst/>
          </a:prstGeom>
          <a:noFill/>
          <a:ln>
            <a:noFill/>
          </a:ln>
        </p:spPr>
      </p:sp>
      <p:sp>
        <p:nvSpPr>
          <p:cNvPr id="186" name="Google Shape;186;p14"/>
          <p:cNvSpPr/>
          <p:nvPr>
            <p:ph idx="5" type="pic"/>
          </p:nvPr>
        </p:nvSpPr>
        <p:spPr>
          <a:xfrm>
            <a:off x="8922625" y="5586250"/>
            <a:ext cx="3704400" cy="3704400"/>
          </a:xfrm>
          <a:prstGeom prst="ellipse">
            <a:avLst/>
          </a:prstGeom>
          <a:noFill/>
          <a:ln>
            <a:noFill/>
          </a:ln>
        </p:spPr>
      </p:sp>
      <p:sp>
        <p:nvSpPr>
          <p:cNvPr id="187" name="Google Shape;187;p14"/>
          <p:cNvSpPr/>
          <p:nvPr>
            <p:ph idx="6" type="pic"/>
          </p:nvPr>
        </p:nvSpPr>
        <p:spPr>
          <a:xfrm>
            <a:off x="13331938" y="5586250"/>
            <a:ext cx="3704400" cy="3704400"/>
          </a:xfrm>
          <a:prstGeom prst="ellipse">
            <a:avLst/>
          </a:prstGeom>
          <a:noFill/>
          <a:ln>
            <a:noFill/>
          </a:ln>
        </p:spPr>
      </p:sp>
      <p:sp>
        <p:nvSpPr>
          <p:cNvPr id="188" name="Google Shape;188;p14"/>
          <p:cNvSpPr txBox="1"/>
          <p:nvPr>
            <p:ph type="title"/>
          </p:nvPr>
        </p:nvSpPr>
        <p:spPr>
          <a:xfrm>
            <a:off x="2584825" y="5943425"/>
            <a:ext cx="5497800" cy="1143000"/>
          </a:xfrm>
          <a:prstGeom prst="rect">
            <a:avLst/>
          </a:prstGeom>
        </p:spPr>
        <p:txBody>
          <a:bodyPr anchorCtr="0" anchor="t" bIns="0" lIns="0" spcFirstLastPara="1" rIns="0" wrap="square" tIns="0">
            <a:noAutofit/>
          </a:bodyPr>
          <a:lstStyle>
            <a:lvl1pPr lvl="0" rtl="0" algn="l">
              <a:spcBef>
                <a:spcPts val="0"/>
              </a:spcBef>
              <a:spcAft>
                <a:spcPts val="0"/>
              </a:spcAft>
              <a:buSzPts val="875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9" name="Google Shape;189;p14"/>
          <p:cNvSpPr txBox="1"/>
          <p:nvPr>
            <p:ph idx="1" type="body"/>
          </p:nvPr>
        </p:nvSpPr>
        <p:spPr>
          <a:xfrm>
            <a:off x="2584825" y="7546625"/>
            <a:ext cx="5198400" cy="15945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grpSp>
        <p:nvGrpSpPr>
          <p:cNvPr id="190" name="Google Shape;190;p14"/>
          <p:cNvGrpSpPr/>
          <p:nvPr/>
        </p:nvGrpSpPr>
        <p:grpSpPr>
          <a:xfrm>
            <a:off x="1194326" y="4225643"/>
            <a:ext cx="3569822" cy="918084"/>
            <a:chOff x="0" y="-47625"/>
            <a:chExt cx="940200" cy="241800"/>
          </a:xfrm>
        </p:grpSpPr>
        <p:sp>
          <p:nvSpPr>
            <p:cNvPr id="191" name="Google Shape;191;p14"/>
            <p:cNvSpPr/>
            <p:nvPr/>
          </p:nvSpPr>
          <p:spPr>
            <a:xfrm>
              <a:off x="0" y="0"/>
              <a:ext cx="940077" cy="194115"/>
            </a:xfrm>
            <a:custGeom>
              <a:rect b="b" l="l" r="r" t="t"/>
              <a:pathLst>
                <a:path extrusionOk="0" h="194115" w="940077">
                  <a:moveTo>
                    <a:pt x="97058" y="0"/>
                  </a:moveTo>
                  <a:lnTo>
                    <a:pt x="843019" y="0"/>
                  </a:lnTo>
                  <a:cubicBezTo>
                    <a:pt x="868760" y="0"/>
                    <a:pt x="893447" y="10226"/>
                    <a:pt x="911649" y="28428"/>
                  </a:cubicBezTo>
                  <a:cubicBezTo>
                    <a:pt x="929851" y="46629"/>
                    <a:pt x="940077" y="71316"/>
                    <a:pt x="940077" y="97058"/>
                  </a:cubicBezTo>
                  <a:lnTo>
                    <a:pt x="940077" y="97058"/>
                  </a:lnTo>
                  <a:cubicBezTo>
                    <a:pt x="940077" y="122799"/>
                    <a:pt x="929851" y="147486"/>
                    <a:pt x="911649" y="165688"/>
                  </a:cubicBezTo>
                  <a:cubicBezTo>
                    <a:pt x="893447" y="183890"/>
                    <a:pt x="868760" y="194115"/>
                    <a:pt x="843019" y="194115"/>
                  </a:cubicBezTo>
                  <a:lnTo>
                    <a:pt x="97058" y="194115"/>
                  </a:lnTo>
                  <a:cubicBezTo>
                    <a:pt x="71316" y="194115"/>
                    <a:pt x="46629" y="183890"/>
                    <a:pt x="28428" y="165688"/>
                  </a:cubicBezTo>
                  <a:cubicBezTo>
                    <a:pt x="10226" y="147486"/>
                    <a:pt x="0" y="122799"/>
                    <a:pt x="0" y="97058"/>
                  </a:cubicBezTo>
                  <a:lnTo>
                    <a:pt x="0" y="97058"/>
                  </a:lnTo>
                  <a:cubicBezTo>
                    <a:pt x="0" y="71316"/>
                    <a:pt x="10226" y="46629"/>
                    <a:pt x="28428" y="28428"/>
                  </a:cubicBezTo>
                  <a:cubicBezTo>
                    <a:pt x="46629" y="10226"/>
                    <a:pt x="71316" y="0"/>
                    <a:pt x="97058"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
            <p:cNvSpPr txBox="1"/>
            <p:nvPr/>
          </p:nvSpPr>
          <p:spPr>
            <a:xfrm>
              <a:off x="0" y="-47625"/>
              <a:ext cx="940200" cy="2418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4"/>
          <p:cNvGrpSpPr/>
          <p:nvPr/>
        </p:nvGrpSpPr>
        <p:grpSpPr>
          <a:xfrm>
            <a:off x="5709820" y="4225643"/>
            <a:ext cx="3569822" cy="918084"/>
            <a:chOff x="0" y="-47625"/>
            <a:chExt cx="940200" cy="241800"/>
          </a:xfrm>
        </p:grpSpPr>
        <p:sp>
          <p:nvSpPr>
            <p:cNvPr id="194" name="Google Shape;194;p14"/>
            <p:cNvSpPr/>
            <p:nvPr/>
          </p:nvSpPr>
          <p:spPr>
            <a:xfrm>
              <a:off x="0" y="0"/>
              <a:ext cx="940077" cy="194115"/>
            </a:xfrm>
            <a:custGeom>
              <a:rect b="b" l="l" r="r" t="t"/>
              <a:pathLst>
                <a:path extrusionOk="0" h="194115" w="940077">
                  <a:moveTo>
                    <a:pt x="97058" y="0"/>
                  </a:moveTo>
                  <a:lnTo>
                    <a:pt x="843019" y="0"/>
                  </a:lnTo>
                  <a:cubicBezTo>
                    <a:pt x="868760" y="0"/>
                    <a:pt x="893447" y="10226"/>
                    <a:pt x="911649" y="28428"/>
                  </a:cubicBezTo>
                  <a:cubicBezTo>
                    <a:pt x="929851" y="46629"/>
                    <a:pt x="940077" y="71316"/>
                    <a:pt x="940077" y="97058"/>
                  </a:cubicBezTo>
                  <a:lnTo>
                    <a:pt x="940077" y="97058"/>
                  </a:lnTo>
                  <a:cubicBezTo>
                    <a:pt x="940077" y="122799"/>
                    <a:pt x="929851" y="147486"/>
                    <a:pt x="911649" y="165688"/>
                  </a:cubicBezTo>
                  <a:cubicBezTo>
                    <a:pt x="893447" y="183890"/>
                    <a:pt x="868760" y="194115"/>
                    <a:pt x="843019" y="194115"/>
                  </a:cubicBezTo>
                  <a:lnTo>
                    <a:pt x="97058" y="194115"/>
                  </a:lnTo>
                  <a:cubicBezTo>
                    <a:pt x="71316" y="194115"/>
                    <a:pt x="46629" y="183890"/>
                    <a:pt x="28428" y="165688"/>
                  </a:cubicBezTo>
                  <a:cubicBezTo>
                    <a:pt x="10226" y="147486"/>
                    <a:pt x="0" y="122799"/>
                    <a:pt x="0" y="97058"/>
                  </a:cubicBezTo>
                  <a:lnTo>
                    <a:pt x="0" y="97058"/>
                  </a:lnTo>
                  <a:cubicBezTo>
                    <a:pt x="0" y="71316"/>
                    <a:pt x="10226" y="46629"/>
                    <a:pt x="28428" y="28428"/>
                  </a:cubicBezTo>
                  <a:cubicBezTo>
                    <a:pt x="46629" y="10226"/>
                    <a:pt x="71316" y="0"/>
                    <a:pt x="97058"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
            <p:cNvSpPr txBox="1"/>
            <p:nvPr/>
          </p:nvSpPr>
          <p:spPr>
            <a:xfrm>
              <a:off x="0" y="-47625"/>
              <a:ext cx="940200" cy="2418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14"/>
          <p:cNvGrpSpPr/>
          <p:nvPr/>
        </p:nvGrpSpPr>
        <p:grpSpPr>
          <a:xfrm>
            <a:off x="10225314" y="4225643"/>
            <a:ext cx="3569822" cy="918084"/>
            <a:chOff x="0" y="-47625"/>
            <a:chExt cx="940200" cy="241800"/>
          </a:xfrm>
        </p:grpSpPr>
        <p:sp>
          <p:nvSpPr>
            <p:cNvPr id="197" name="Google Shape;197;p14"/>
            <p:cNvSpPr/>
            <p:nvPr/>
          </p:nvSpPr>
          <p:spPr>
            <a:xfrm>
              <a:off x="0" y="0"/>
              <a:ext cx="940077" cy="194115"/>
            </a:xfrm>
            <a:custGeom>
              <a:rect b="b" l="l" r="r" t="t"/>
              <a:pathLst>
                <a:path extrusionOk="0" h="194115" w="940077">
                  <a:moveTo>
                    <a:pt x="97058" y="0"/>
                  </a:moveTo>
                  <a:lnTo>
                    <a:pt x="843019" y="0"/>
                  </a:lnTo>
                  <a:cubicBezTo>
                    <a:pt x="868760" y="0"/>
                    <a:pt x="893447" y="10226"/>
                    <a:pt x="911649" y="28428"/>
                  </a:cubicBezTo>
                  <a:cubicBezTo>
                    <a:pt x="929851" y="46629"/>
                    <a:pt x="940077" y="71316"/>
                    <a:pt x="940077" y="97058"/>
                  </a:cubicBezTo>
                  <a:lnTo>
                    <a:pt x="940077" y="97058"/>
                  </a:lnTo>
                  <a:cubicBezTo>
                    <a:pt x="940077" y="122799"/>
                    <a:pt x="929851" y="147486"/>
                    <a:pt x="911649" y="165688"/>
                  </a:cubicBezTo>
                  <a:cubicBezTo>
                    <a:pt x="893447" y="183890"/>
                    <a:pt x="868760" y="194115"/>
                    <a:pt x="843019" y="194115"/>
                  </a:cubicBezTo>
                  <a:lnTo>
                    <a:pt x="97058" y="194115"/>
                  </a:lnTo>
                  <a:cubicBezTo>
                    <a:pt x="71316" y="194115"/>
                    <a:pt x="46629" y="183890"/>
                    <a:pt x="28428" y="165688"/>
                  </a:cubicBezTo>
                  <a:cubicBezTo>
                    <a:pt x="10226" y="147486"/>
                    <a:pt x="0" y="122799"/>
                    <a:pt x="0" y="97058"/>
                  </a:cubicBezTo>
                  <a:lnTo>
                    <a:pt x="0" y="97058"/>
                  </a:lnTo>
                  <a:cubicBezTo>
                    <a:pt x="0" y="71316"/>
                    <a:pt x="10226" y="46629"/>
                    <a:pt x="28428" y="28428"/>
                  </a:cubicBezTo>
                  <a:cubicBezTo>
                    <a:pt x="46629" y="10226"/>
                    <a:pt x="71316" y="0"/>
                    <a:pt x="97058"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txBox="1"/>
            <p:nvPr/>
          </p:nvSpPr>
          <p:spPr>
            <a:xfrm>
              <a:off x="0" y="-47625"/>
              <a:ext cx="940200" cy="2418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4"/>
          <p:cNvGrpSpPr/>
          <p:nvPr/>
        </p:nvGrpSpPr>
        <p:grpSpPr>
          <a:xfrm>
            <a:off x="9006465" y="8797108"/>
            <a:ext cx="3569822" cy="918084"/>
            <a:chOff x="0" y="-47625"/>
            <a:chExt cx="940200" cy="241800"/>
          </a:xfrm>
        </p:grpSpPr>
        <p:sp>
          <p:nvSpPr>
            <p:cNvPr id="200" name="Google Shape;200;p14"/>
            <p:cNvSpPr/>
            <p:nvPr/>
          </p:nvSpPr>
          <p:spPr>
            <a:xfrm>
              <a:off x="0" y="0"/>
              <a:ext cx="940077" cy="194115"/>
            </a:xfrm>
            <a:custGeom>
              <a:rect b="b" l="l" r="r" t="t"/>
              <a:pathLst>
                <a:path extrusionOk="0" h="194115" w="940077">
                  <a:moveTo>
                    <a:pt x="97058" y="0"/>
                  </a:moveTo>
                  <a:lnTo>
                    <a:pt x="843019" y="0"/>
                  </a:lnTo>
                  <a:cubicBezTo>
                    <a:pt x="868760" y="0"/>
                    <a:pt x="893447" y="10226"/>
                    <a:pt x="911649" y="28428"/>
                  </a:cubicBezTo>
                  <a:cubicBezTo>
                    <a:pt x="929851" y="46629"/>
                    <a:pt x="940077" y="71316"/>
                    <a:pt x="940077" y="97058"/>
                  </a:cubicBezTo>
                  <a:lnTo>
                    <a:pt x="940077" y="97058"/>
                  </a:lnTo>
                  <a:cubicBezTo>
                    <a:pt x="940077" y="122799"/>
                    <a:pt x="929851" y="147486"/>
                    <a:pt x="911649" y="165688"/>
                  </a:cubicBezTo>
                  <a:cubicBezTo>
                    <a:pt x="893447" y="183890"/>
                    <a:pt x="868760" y="194115"/>
                    <a:pt x="843019" y="194115"/>
                  </a:cubicBezTo>
                  <a:lnTo>
                    <a:pt x="97058" y="194115"/>
                  </a:lnTo>
                  <a:cubicBezTo>
                    <a:pt x="71316" y="194115"/>
                    <a:pt x="46629" y="183890"/>
                    <a:pt x="28428" y="165688"/>
                  </a:cubicBezTo>
                  <a:cubicBezTo>
                    <a:pt x="10226" y="147486"/>
                    <a:pt x="0" y="122799"/>
                    <a:pt x="0" y="97058"/>
                  </a:cubicBezTo>
                  <a:lnTo>
                    <a:pt x="0" y="97058"/>
                  </a:lnTo>
                  <a:cubicBezTo>
                    <a:pt x="0" y="71316"/>
                    <a:pt x="10226" y="46629"/>
                    <a:pt x="28428" y="28428"/>
                  </a:cubicBezTo>
                  <a:cubicBezTo>
                    <a:pt x="46629" y="10226"/>
                    <a:pt x="71316" y="0"/>
                    <a:pt x="97058"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4"/>
            <p:cNvSpPr txBox="1"/>
            <p:nvPr/>
          </p:nvSpPr>
          <p:spPr>
            <a:xfrm>
              <a:off x="0" y="-47625"/>
              <a:ext cx="940200" cy="2418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4"/>
          <p:cNvGrpSpPr/>
          <p:nvPr/>
        </p:nvGrpSpPr>
        <p:grpSpPr>
          <a:xfrm>
            <a:off x="13467052" y="8797108"/>
            <a:ext cx="3569822" cy="918084"/>
            <a:chOff x="0" y="-47625"/>
            <a:chExt cx="940200" cy="241800"/>
          </a:xfrm>
        </p:grpSpPr>
        <p:sp>
          <p:nvSpPr>
            <p:cNvPr id="203" name="Google Shape;203;p14"/>
            <p:cNvSpPr/>
            <p:nvPr/>
          </p:nvSpPr>
          <p:spPr>
            <a:xfrm>
              <a:off x="0" y="0"/>
              <a:ext cx="940077" cy="194115"/>
            </a:xfrm>
            <a:custGeom>
              <a:rect b="b" l="l" r="r" t="t"/>
              <a:pathLst>
                <a:path extrusionOk="0" h="194115" w="940077">
                  <a:moveTo>
                    <a:pt x="97058" y="0"/>
                  </a:moveTo>
                  <a:lnTo>
                    <a:pt x="843019" y="0"/>
                  </a:lnTo>
                  <a:cubicBezTo>
                    <a:pt x="868760" y="0"/>
                    <a:pt x="893447" y="10226"/>
                    <a:pt x="911649" y="28428"/>
                  </a:cubicBezTo>
                  <a:cubicBezTo>
                    <a:pt x="929851" y="46629"/>
                    <a:pt x="940077" y="71316"/>
                    <a:pt x="940077" y="97058"/>
                  </a:cubicBezTo>
                  <a:lnTo>
                    <a:pt x="940077" y="97058"/>
                  </a:lnTo>
                  <a:cubicBezTo>
                    <a:pt x="940077" y="122799"/>
                    <a:pt x="929851" y="147486"/>
                    <a:pt x="911649" y="165688"/>
                  </a:cubicBezTo>
                  <a:cubicBezTo>
                    <a:pt x="893447" y="183890"/>
                    <a:pt x="868760" y="194115"/>
                    <a:pt x="843019" y="194115"/>
                  </a:cubicBezTo>
                  <a:lnTo>
                    <a:pt x="97058" y="194115"/>
                  </a:lnTo>
                  <a:cubicBezTo>
                    <a:pt x="71316" y="194115"/>
                    <a:pt x="46629" y="183890"/>
                    <a:pt x="28428" y="165688"/>
                  </a:cubicBezTo>
                  <a:cubicBezTo>
                    <a:pt x="10226" y="147486"/>
                    <a:pt x="0" y="122799"/>
                    <a:pt x="0" y="97058"/>
                  </a:cubicBezTo>
                  <a:lnTo>
                    <a:pt x="0" y="97058"/>
                  </a:lnTo>
                  <a:cubicBezTo>
                    <a:pt x="0" y="71316"/>
                    <a:pt x="10226" y="46629"/>
                    <a:pt x="28428" y="28428"/>
                  </a:cubicBezTo>
                  <a:cubicBezTo>
                    <a:pt x="46629" y="10226"/>
                    <a:pt x="71316" y="0"/>
                    <a:pt x="97058"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4"/>
            <p:cNvSpPr txBox="1"/>
            <p:nvPr/>
          </p:nvSpPr>
          <p:spPr>
            <a:xfrm>
              <a:off x="0" y="-47625"/>
              <a:ext cx="940200" cy="2418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5" name="Google Shape;205;p14"/>
          <p:cNvSpPr/>
          <p:nvPr/>
        </p:nvSpPr>
        <p:spPr>
          <a:xfrm rot="-1367103">
            <a:off x="15338832" y="1270362"/>
            <a:ext cx="3401473" cy="6889061"/>
          </a:xfrm>
          <a:custGeom>
            <a:rect b="b" l="l" r="r" t="t"/>
            <a:pathLst>
              <a:path extrusionOk="0" h="6885060" w="3399498">
                <a:moveTo>
                  <a:pt x="0" y="0"/>
                </a:moveTo>
                <a:lnTo>
                  <a:pt x="3399498" y="0"/>
                </a:lnTo>
                <a:lnTo>
                  <a:pt x="3399498" y="6885060"/>
                </a:lnTo>
                <a:lnTo>
                  <a:pt x="0" y="6885060"/>
                </a:lnTo>
                <a:lnTo>
                  <a:pt x="0" y="0"/>
                </a:lnTo>
                <a:close/>
              </a:path>
            </a:pathLst>
          </a:custGeom>
          <a:blipFill rotWithShape="1">
            <a:blip r:embed="rId3">
              <a:alphaModFix/>
            </a:blip>
            <a:stretch>
              <a:fillRect b="0" l="0" r="0" t="0"/>
            </a:stretch>
          </a:blipFill>
          <a:ln>
            <a:noFill/>
          </a:ln>
        </p:spPr>
      </p:sp>
      <p:sp>
        <p:nvSpPr>
          <p:cNvPr id="206" name="Google Shape;206;p14"/>
          <p:cNvSpPr/>
          <p:nvPr/>
        </p:nvSpPr>
        <p:spPr>
          <a:xfrm>
            <a:off x="-805868" y="5586257"/>
            <a:ext cx="3032396" cy="3881467"/>
          </a:xfrm>
          <a:custGeom>
            <a:rect b="b" l="l" r="r" t="t"/>
            <a:pathLst>
              <a:path extrusionOk="0" h="3881467" w="3032396">
                <a:moveTo>
                  <a:pt x="0" y="0"/>
                </a:moveTo>
                <a:lnTo>
                  <a:pt x="3032396" y="0"/>
                </a:lnTo>
                <a:lnTo>
                  <a:pt x="3032396" y="3881467"/>
                </a:lnTo>
                <a:lnTo>
                  <a:pt x="0" y="3881467"/>
                </a:lnTo>
                <a:lnTo>
                  <a:pt x="0" y="0"/>
                </a:lnTo>
                <a:close/>
              </a:path>
            </a:pathLst>
          </a:custGeom>
          <a:blipFill rotWithShape="1">
            <a:blip r:embed="rId4">
              <a:alphaModFix/>
            </a:blip>
            <a:stretch>
              <a:fillRect b="0" l="0" r="0" t="0"/>
            </a:stretch>
          </a:blipFill>
          <a:ln>
            <a:noFill/>
          </a:ln>
        </p:spPr>
      </p:sp>
      <p:sp>
        <p:nvSpPr>
          <p:cNvPr id="207" name="Google Shape;207;p14"/>
          <p:cNvSpPr/>
          <p:nvPr/>
        </p:nvSpPr>
        <p:spPr>
          <a:xfrm>
            <a:off x="16237790" y="0"/>
            <a:ext cx="1606907" cy="2955231"/>
          </a:xfrm>
          <a:custGeom>
            <a:rect b="b" l="l" r="r" t="t"/>
            <a:pathLst>
              <a:path extrusionOk="0" h="2955231" w="1606907">
                <a:moveTo>
                  <a:pt x="0" y="0"/>
                </a:moveTo>
                <a:lnTo>
                  <a:pt x="1606907" y="0"/>
                </a:lnTo>
                <a:lnTo>
                  <a:pt x="1606907" y="2955231"/>
                </a:lnTo>
                <a:lnTo>
                  <a:pt x="0" y="2955231"/>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CUSTOM_12">
    <p:spTree>
      <p:nvGrpSpPr>
        <p:cNvPr id="208" name="Shape 208"/>
        <p:cNvGrpSpPr/>
        <p:nvPr/>
      </p:nvGrpSpPr>
      <p:grpSpPr>
        <a:xfrm>
          <a:off x="0" y="0"/>
          <a:ext cx="0" cy="0"/>
          <a:chOff x="0" y="0"/>
          <a:chExt cx="0" cy="0"/>
        </a:xfrm>
      </p:grpSpPr>
      <p:sp>
        <p:nvSpPr>
          <p:cNvPr id="209" name="Google Shape;209;p15"/>
          <p:cNvSpPr txBox="1"/>
          <p:nvPr>
            <p:ph type="title"/>
          </p:nvPr>
        </p:nvSpPr>
        <p:spPr>
          <a:xfrm>
            <a:off x="1279075" y="2342925"/>
            <a:ext cx="3646500" cy="2256300"/>
          </a:xfrm>
          <a:prstGeom prst="rect">
            <a:avLst/>
          </a:prstGeom>
        </p:spPr>
        <p:txBody>
          <a:bodyPr anchorCtr="0" anchor="t" bIns="0" lIns="0" spcFirstLastPara="1" rIns="0" wrap="square" tIns="0">
            <a:noAutofit/>
          </a:bodyPr>
          <a:lstStyle>
            <a:lvl1pPr lvl="0">
              <a:spcBef>
                <a:spcPts val="0"/>
              </a:spcBef>
              <a:spcAft>
                <a:spcPts val="0"/>
              </a:spcAft>
              <a:buSzPts val="87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15"/>
          <p:cNvSpPr/>
          <p:nvPr/>
        </p:nvSpPr>
        <p:spPr>
          <a:xfrm>
            <a:off x="5687649" y="1377293"/>
            <a:ext cx="5055256" cy="4815131"/>
          </a:xfrm>
          <a:custGeom>
            <a:rect b="b" l="l" r="r" t="t"/>
            <a:pathLst>
              <a:path extrusionOk="0" h="4815131" w="5055256">
                <a:moveTo>
                  <a:pt x="0" y="0"/>
                </a:moveTo>
                <a:lnTo>
                  <a:pt x="5055256" y="0"/>
                </a:lnTo>
                <a:lnTo>
                  <a:pt x="5055256" y="4815131"/>
                </a:lnTo>
                <a:lnTo>
                  <a:pt x="0" y="4815131"/>
                </a:lnTo>
                <a:lnTo>
                  <a:pt x="0" y="0"/>
                </a:lnTo>
                <a:close/>
              </a:path>
            </a:pathLst>
          </a:custGeom>
          <a:blipFill rotWithShape="1">
            <a:blip r:embed="rId2">
              <a:alphaModFix/>
            </a:blip>
            <a:stretch>
              <a:fillRect b="0" l="0" r="0" t="0"/>
            </a:stretch>
          </a:blipFill>
          <a:ln>
            <a:noFill/>
          </a:ln>
        </p:spPr>
      </p:sp>
      <p:sp>
        <p:nvSpPr>
          <p:cNvPr id="211" name="Google Shape;211;p15"/>
          <p:cNvSpPr/>
          <p:nvPr/>
        </p:nvSpPr>
        <p:spPr>
          <a:xfrm>
            <a:off x="800349" y="933450"/>
            <a:ext cx="13151797" cy="11348905"/>
          </a:xfrm>
          <a:custGeom>
            <a:rect b="b" l="l" r="r" t="t"/>
            <a:pathLst>
              <a:path extrusionOk="0" h="11348905" w="13151797">
                <a:moveTo>
                  <a:pt x="0" y="0"/>
                </a:moveTo>
                <a:lnTo>
                  <a:pt x="13151797" y="0"/>
                </a:lnTo>
                <a:lnTo>
                  <a:pt x="13151797" y="11348905"/>
                </a:lnTo>
                <a:lnTo>
                  <a:pt x="0" y="11348905"/>
                </a:lnTo>
                <a:lnTo>
                  <a:pt x="0" y="0"/>
                </a:lnTo>
                <a:close/>
              </a:path>
            </a:pathLst>
          </a:custGeom>
          <a:blipFill rotWithShape="1">
            <a:blip r:embed="rId3">
              <a:alphaModFix/>
            </a:blip>
            <a:stretch>
              <a:fillRect b="0" l="0" r="0" t="0"/>
            </a:stretch>
          </a:blipFill>
          <a:ln>
            <a:noFill/>
          </a:ln>
        </p:spPr>
      </p:sp>
      <p:grpSp>
        <p:nvGrpSpPr>
          <p:cNvPr id="212" name="Google Shape;212;p15"/>
          <p:cNvGrpSpPr/>
          <p:nvPr/>
        </p:nvGrpSpPr>
        <p:grpSpPr>
          <a:xfrm>
            <a:off x="11504905" y="1898556"/>
            <a:ext cx="7786683" cy="1514337"/>
            <a:chOff x="0" y="-47625"/>
            <a:chExt cx="2050800" cy="398835"/>
          </a:xfrm>
        </p:grpSpPr>
        <p:sp>
          <p:nvSpPr>
            <p:cNvPr id="213" name="Google Shape;213;p15"/>
            <p:cNvSpPr/>
            <p:nvPr/>
          </p:nvSpPr>
          <p:spPr>
            <a:xfrm>
              <a:off x="0" y="0"/>
              <a:ext cx="2050676" cy="351210"/>
            </a:xfrm>
            <a:custGeom>
              <a:rect b="b" l="l" r="r" t="t"/>
              <a:pathLst>
                <a:path extrusionOk="0" h="351210" w="2050676">
                  <a:moveTo>
                    <a:pt x="50710" y="0"/>
                  </a:moveTo>
                  <a:lnTo>
                    <a:pt x="1999966" y="0"/>
                  </a:lnTo>
                  <a:cubicBezTo>
                    <a:pt x="2013415" y="0"/>
                    <a:pt x="2026313" y="5343"/>
                    <a:pt x="2035823" y="14853"/>
                  </a:cubicBezTo>
                  <a:cubicBezTo>
                    <a:pt x="2045333" y="24363"/>
                    <a:pt x="2050676" y="37261"/>
                    <a:pt x="2050676" y="50710"/>
                  </a:cubicBezTo>
                  <a:lnTo>
                    <a:pt x="2050676" y="300500"/>
                  </a:lnTo>
                  <a:cubicBezTo>
                    <a:pt x="2050676" y="328506"/>
                    <a:pt x="2027972" y="351210"/>
                    <a:pt x="1999966" y="351210"/>
                  </a:cubicBezTo>
                  <a:lnTo>
                    <a:pt x="50710" y="351210"/>
                  </a:lnTo>
                  <a:cubicBezTo>
                    <a:pt x="37261" y="351210"/>
                    <a:pt x="24363" y="345867"/>
                    <a:pt x="14853" y="336357"/>
                  </a:cubicBezTo>
                  <a:cubicBezTo>
                    <a:pt x="5343" y="326847"/>
                    <a:pt x="0" y="313949"/>
                    <a:pt x="0" y="300500"/>
                  </a:cubicBezTo>
                  <a:lnTo>
                    <a:pt x="0" y="50710"/>
                  </a:lnTo>
                  <a:cubicBezTo>
                    <a:pt x="0" y="22704"/>
                    <a:pt x="22704" y="0"/>
                    <a:pt x="50710"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5"/>
            <p:cNvSpPr txBox="1"/>
            <p:nvPr/>
          </p:nvSpPr>
          <p:spPr>
            <a:xfrm>
              <a:off x="0" y="-47625"/>
              <a:ext cx="2050800" cy="3987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5"/>
          <p:cNvGrpSpPr/>
          <p:nvPr/>
        </p:nvGrpSpPr>
        <p:grpSpPr>
          <a:xfrm>
            <a:off x="11504905" y="3504017"/>
            <a:ext cx="7786683" cy="1514337"/>
            <a:chOff x="0" y="-47625"/>
            <a:chExt cx="2050800" cy="398835"/>
          </a:xfrm>
        </p:grpSpPr>
        <p:sp>
          <p:nvSpPr>
            <p:cNvPr id="216" name="Google Shape;216;p15"/>
            <p:cNvSpPr/>
            <p:nvPr/>
          </p:nvSpPr>
          <p:spPr>
            <a:xfrm>
              <a:off x="0" y="0"/>
              <a:ext cx="2050676" cy="351210"/>
            </a:xfrm>
            <a:custGeom>
              <a:rect b="b" l="l" r="r" t="t"/>
              <a:pathLst>
                <a:path extrusionOk="0" h="351210" w="2050676">
                  <a:moveTo>
                    <a:pt x="50710" y="0"/>
                  </a:moveTo>
                  <a:lnTo>
                    <a:pt x="1999966" y="0"/>
                  </a:lnTo>
                  <a:cubicBezTo>
                    <a:pt x="2013415" y="0"/>
                    <a:pt x="2026313" y="5343"/>
                    <a:pt x="2035823" y="14853"/>
                  </a:cubicBezTo>
                  <a:cubicBezTo>
                    <a:pt x="2045333" y="24363"/>
                    <a:pt x="2050676" y="37261"/>
                    <a:pt x="2050676" y="50710"/>
                  </a:cubicBezTo>
                  <a:lnTo>
                    <a:pt x="2050676" y="300500"/>
                  </a:lnTo>
                  <a:cubicBezTo>
                    <a:pt x="2050676" y="328506"/>
                    <a:pt x="2027972" y="351210"/>
                    <a:pt x="1999966" y="351210"/>
                  </a:cubicBezTo>
                  <a:lnTo>
                    <a:pt x="50710" y="351210"/>
                  </a:lnTo>
                  <a:cubicBezTo>
                    <a:pt x="37261" y="351210"/>
                    <a:pt x="24363" y="345867"/>
                    <a:pt x="14853" y="336357"/>
                  </a:cubicBezTo>
                  <a:cubicBezTo>
                    <a:pt x="5343" y="326847"/>
                    <a:pt x="0" y="313949"/>
                    <a:pt x="0" y="300500"/>
                  </a:cubicBezTo>
                  <a:lnTo>
                    <a:pt x="0" y="50710"/>
                  </a:lnTo>
                  <a:cubicBezTo>
                    <a:pt x="0" y="22704"/>
                    <a:pt x="22704" y="0"/>
                    <a:pt x="50710"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5"/>
            <p:cNvSpPr txBox="1"/>
            <p:nvPr/>
          </p:nvSpPr>
          <p:spPr>
            <a:xfrm>
              <a:off x="0" y="-47625"/>
              <a:ext cx="2050800" cy="3987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5"/>
          <p:cNvGrpSpPr/>
          <p:nvPr/>
        </p:nvGrpSpPr>
        <p:grpSpPr>
          <a:xfrm>
            <a:off x="11504905" y="5132792"/>
            <a:ext cx="7786683" cy="1514337"/>
            <a:chOff x="0" y="-47625"/>
            <a:chExt cx="2050800" cy="398835"/>
          </a:xfrm>
        </p:grpSpPr>
        <p:sp>
          <p:nvSpPr>
            <p:cNvPr id="219" name="Google Shape;219;p15"/>
            <p:cNvSpPr/>
            <p:nvPr/>
          </p:nvSpPr>
          <p:spPr>
            <a:xfrm>
              <a:off x="0" y="0"/>
              <a:ext cx="2050676" cy="351210"/>
            </a:xfrm>
            <a:custGeom>
              <a:rect b="b" l="l" r="r" t="t"/>
              <a:pathLst>
                <a:path extrusionOk="0" h="351210" w="2050676">
                  <a:moveTo>
                    <a:pt x="50710" y="0"/>
                  </a:moveTo>
                  <a:lnTo>
                    <a:pt x="1999966" y="0"/>
                  </a:lnTo>
                  <a:cubicBezTo>
                    <a:pt x="2013415" y="0"/>
                    <a:pt x="2026313" y="5343"/>
                    <a:pt x="2035823" y="14853"/>
                  </a:cubicBezTo>
                  <a:cubicBezTo>
                    <a:pt x="2045333" y="24363"/>
                    <a:pt x="2050676" y="37261"/>
                    <a:pt x="2050676" y="50710"/>
                  </a:cubicBezTo>
                  <a:lnTo>
                    <a:pt x="2050676" y="300500"/>
                  </a:lnTo>
                  <a:cubicBezTo>
                    <a:pt x="2050676" y="328506"/>
                    <a:pt x="2027972" y="351210"/>
                    <a:pt x="1999966" y="351210"/>
                  </a:cubicBezTo>
                  <a:lnTo>
                    <a:pt x="50710" y="351210"/>
                  </a:lnTo>
                  <a:cubicBezTo>
                    <a:pt x="37261" y="351210"/>
                    <a:pt x="24363" y="345867"/>
                    <a:pt x="14853" y="336357"/>
                  </a:cubicBezTo>
                  <a:cubicBezTo>
                    <a:pt x="5343" y="326847"/>
                    <a:pt x="0" y="313949"/>
                    <a:pt x="0" y="300500"/>
                  </a:cubicBezTo>
                  <a:lnTo>
                    <a:pt x="0" y="50710"/>
                  </a:lnTo>
                  <a:cubicBezTo>
                    <a:pt x="0" y="22704"/>
                    <a:pt x="22704" y="0"/>
                    <a:pt x="50710"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
            <p:cNvSpPr txBox="1"/>
            <p:nvPr/>
          </p:nvSpPr>
          <p:spPr>
            <a:xfrm>
              <a:off x="0" y="-47625"/>
              <a:ext cx="2050800" cy="3987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1" name="Google Shape;221;p15"/>
          <p:cNvSpPr/>
          <p:nvPr/>
        </p:nvSpPr>
        <p:spPr>
          <a:xfrm>
            <a:off x="800349" y="5018344"/>
            <a:ext cx="2918766" cy="3736021"/>
          </a:xfrm>
          <a:custGeom>
            <a:rect b="b" l="l" r="r" t="t"/>
            <a:pathLst>
              <a:path extrusionOk="0" h="3736021" w="2918766">
                <a:moveTo>
                  <a:pt x="0" y="0"/>
                </a:moveTo>
                <a:lnTo>
                  <a:pt x="2918766" y="0"/>
                </a:lnTo>
                <a:lnTo>
                  <a:pt x="2918766" y="3736021"/>
                </a:lnTo>
                <a:lnTo>
                  <a:pt x="0" y="3736021"/>
                </a:lnTo>
                <a:lnTo>
                  <a:pt x="0" y="0"/>
                </a:lnTo>
                <a:close/>
              </a:path>
            </a:pathLst>
          </a:custGeom>
          <a:blipFill rotWithShape="1">
            <a:blip r:embed="rId4">
              <a:alphaModFix/>
            </a:blip>
            <a:stretch>
              <a:fillRect b="0" l="0" r="0" t="0"/>
            </a:stretch>
          </a:blipFill>
          <a:ln>
            <a:noFill/>
          </a:ln>
        </p:spPr>
      </p:sp>
      <p:sp>
        <p:nvSpPr>
          <p:cNvPr id="222" name="Google Shape;222;p15"/>
          <p:cNvSpPr/>
          <p:nvPr/>
        </p:nvSpPr>
        <p:spPr>
          <a:xfrm>
            <a:off x="12367993" y="7015060"/>
            <a:ext cx="1584153" cy="2913384"/>
          </a:xfrm>
          <a:custGeom>
            <a:rect b="b" l="l" r="r" t="t"/>
            <a:pathLst>
              <a:path extrusionOk="0" h="2913384" w="1584153">
                <a:moveTo>
                  <a:pt x="0" y="0"/>
                </a:moveTo>
                <a:lnTo>
                  <a:pt x="1584153" y="0"/>
                </a:lnTo>
                <a:lnTo>
                  <a:pt x="1584153" y="2913384"/>
                </a:lnTo>
                <a:lnTo>
                  <a:pt x="0" y="2913384"/>
                </a:lnTo>
                <a:lnTo>
                  <a:pt x="0" y="0"/>
                </a:lnTo>
                <a:close/>
              </a:path>
            </a:pathLst>
          </a:custGeom>
          <a:blipFill rotWithShape="1">
            <a:blip r:embed="rId5">
              <a:alphaModFix/>
            </a:blip>
            <a:stretch>
              <a:fillRect b="0" l="0" r="0" t="0"/>
            </a:stretch>
          </a:blipFill>
          <a:ln>
            <a:noFill/>
          </a:ln>
        </p:spPr>
      </p:sp>
      <p:sp>
        <p:nvSpPr>
          <p:cNvPr id="223" name="Google Shape;223;p15"/>
          <p:cNvSpPr/>
          <p:nvPr/>
        </p:nvSpPr>
        <p:spPr>
          <a:xfrm>
            <a:off x="13952146" y="7705849"/>
            <a:ext cx="6559789" cy="2763311"/>
          </a:xfrm>
          <a:custGeom>
            <a:rect b="b" l="l" r="r" t="t"/>
            <a:pathLst>
              <a:path extrusionOk="0" h="2763311" w="6559789">
                <a:moveTo>
                  <a:pt x="0" y="0"/>
                </a:moveTo>
                <a:lnTo>
                  <a:pt x="6559789" y="0"/>
                </a:lnTo>
                <a:lnTo>
                  <a:pt x="6559789" y="2763311"/>
                </a:lnTo>
                <a:lnTo>
                  <a:pt x="0" y="2763311"/>
                </a:lnTo>
                <a:lnTo>
                  <a:pt x="0" y="0"/>
                </a:lnTo>
                <a:close/>
              </a:path>
            </a:pathLst>
          </a:custGeom>
          <a:blipFill rotWithShape="1">
            <a:blip r:embed="rId6">
              <a:alphaModFix/>
            </a:blip>
            <a:stretch>
              <a:fillRect b="0" l="0" r="0" t="0"/>
            </a:stretch>
          </a:blipFill>
          <a:ln>
            <a:noFill/>
          </a:ln>
        </p:spPr>
      </p:sp>
      <p:sp>
        <p:nvSpPr>
          <p:cNvPr id="224" name="Google Shape;224;p15"/>
          <p:cNvSpPr/>
          <p:nvPr/>
        </p:nvSpPr>
        <p:spPr>
          <a:xfrm>
            <a:off x="-582655" y="19726"/>
            <a:ext cx="3843620" cy="1619125"/>
          </a:xfrm>
          <a:custGeom>
            <a:rect b="b" l="l" r="r" t="t"/>
            <a:pathLst>
              <a:path extrusionOk="0" h="1619125" w="3843620">
                <a:moveTo>
                  <a:pt x="0" y="0"/>
                </a:moveTo>
                <a:lnTo>
                  <a:pt x="3843620" y="0"/>
                </a:lnTo>
                <a:lnTo>
                  <a:pt x="3843620" y="1619125"/>
                </a:lnTo>
                <a:lnTo>
                  <a:pt x="0" y="1619125"/>
                </a:lnTo>
                <a:lnTo>
                  <a:pt x="0" y="0"/>
                </a:lnTo>
                <a:close/>
              </a:path>
            </a:pathLst>
          </a:custGeom>
          <a:blipFill rotWithShape="1">
            <a:blip r:embed="rId6">
              <a:alphaModFix/>
            </a:blip>
            <a:stretch>
              <a:fillRect b="0" l="0" r="0" t="0"/>
            </a:stretch>
          </a:blipFill>
          <a:ln>
            <a:noFill/>
          </a:ln>
        </p:spPr>
      </p:sp>
      <p:sp>
        <p:nvSpPr>
          <p:cNvPr id="225" name="Google Shape;225;p15"/>
          <p:cNvSpPr txBox="1"/>
          <p:nvPr>
            <p:ph idx="1" type="body"/>
          </p:nvPr>
        </p:nvSpPr>
        <p:spPr>
          <a:xfrm>
            <a:off x="12191400" y="2289575"/>
            <a:ext cx="6096600" cy="732300"/>
          </a:xfrm>
          <a:prstGeom prst="rect">
            <a:avLst/>
          </a:prstGeom>
        </p:spPr>
        <p:txBody>
          <a:bodyPr anchorCtr="0" anchor="t" bIns="0" lIns="0" spcFirstLastPara="1" rIns="0" wrap="square" tIns="0">
            <a:noAutofit/>
          </a:bodyPr>
          <a:lstStyle>
            <a:lvl1pPr indent="-403225" lvl="0" marL="457200" rtl="0">
              <a:spcBef>
                <a:spcPts val="640"/>
              </a:spcBef>
              <a:spcAft>
                <a:spcPts val="0"/>
              </a:spcAft>
              <a:buSzPts val="2750"/>
              <a:buChar char="•"/>
              <a:defRPr b="1" sz="2750"/>
            </a:lvl1pPr>
            <a:lvl2pPr indent="-403225" lvl="1" marL="914400" rtl="0">
              <a:spcBef>
                <a:spcPts val="560"/>
              </a:spcBef>
              <a:spcAft>
                <a:spcPts val="0"/>
              </a:spcAft>
              <a:buSzPts val="2750"/>
              <a:buChar char="–"/>
              <a:defRPr b="1" sz="2750"/>
            </a:lvl2pPr>
            <a:lvl3pPr indent="-403225" lvl="2" marL="1371600" rtl="0">
              <a:spcBef>
                <a:spcPts val="480"/>
              </a:spcBef>
              <a:spcAft>
                <a:spcPts val="0"/>
              </a:spcAft>
              <a:buSzPts val="2750"/>
              <a:buChar char="•"/>
              <a:defRPr b="1" sz="2750"/>
            </a:lvl3pPr>
            <a:lvl4pPr indent="-403225" lvl="3" marL="1828800" rtl="0">
              <a:spcBef>
                <a:spcPts val="400"/>
              </a:spcBef>
              <a:spcAft>
                <a:spcPts val="0"/>
              </a:spcAft>
              <a:buSzPts val="2750"/>
              <a:buChar char="–"/>
              <a:defRPr b="1" sz="2750"/>
            </a:lvl4pPr>
            <a:lvl5pPr indent="-403225" lvl="4" marL="2286000" rtl="0">
              <a:spcBef>
                <a:spcPts val="400"/>
              </a:spcBef>
              <a:spcAft>
                <a:spcPts val="0"/>
              </a:spcAft>
              <a:buSzPts val="2750"/>
              <a:buChar char="»"/>
              <a:defRPr b="1" sz="2750"/>
            </a:lvl5pPr>
            <a:lvl6pPr indent="-403225" lvl="5" marL="2743200" rtl="0">
              <a:spcBef>
                <a:spcPts val="400"/>
              </a:spcBef>
              <a:spcAft>
                <a:spcPts val="0"/>
              </a:spcAft>
              <a:buSzPts val="2750"/>
              <a:buChar char="•"/>
              <a:defRPr b="1" sz="2750"/>
            </a:lvl6pPr>
            <a:lvl7pPr indent="-403225" lvl="6" marL="3200400" rtl="0">
              <a:spcBef>
                <a:spcPts val="400"/>
              </a:spcBef>
              <a:spcAft>
                <a:spcPts val="0"/>
              </a:spcAft>
              <a:buSzPts val="2750"/>
              <a:buChar char="•"/>
              <a:defRPr b="1" sz="2750"/>
            </a:lvl7pPr>
            <a:lvl8pPr indent="-403225" lvl="7" marL="3657600" rtl="0">
              <a:spcBef>
                <a:spcPts val="400"/>
              </a:spcBef>
              <a:spcAft>
                <a:spcPts val="0"/>
              </a:spcAft>
              <a:buSzPts val="2750"/>
              <a:buChar char="•"/>
              <a:defRPr b="1" sz="2750"/>
            </a:lvl8pPr>
            <a:lvl9pPr indent="-403225" lvl="8" marL="4114800" rtl="0">
              <a:spcBef>
                <a:spcPts val="400"/>
              </a:spcBef>
              <a:spcAft>
                <a:spcPts val="0"/>
              </a:spcAft>
              <a:buSzPts val="2750"/>
              <a:buChar char="•"/>
              <a:defRPr b="1" sz="2750"/>
            </a:lvl9pPr>
          </a:lstStyle>
          <a:p/>
        </p:txBody>
      </p:sp>
      <p:sp>
        <p:nvSpPr>
          <p:cNvPr id="226" name="Google Shape;226;p15"/>
          <p:cNvSpPr txBox="1"/>
          <p:nvPr>
            <p:ph idx="2" type="body"/>
          </p:nvPr>
        </p:nvSpPr>
        <p:spPr>
          <a:xfrm>
            <a:off x="12191400" y="4032575"/>
            <a:ext cx="6096600" cy="732300"/>
          </a:xfrm>
          <a:prstGeom prst="rect">
            <a:avLst/>
          </a:prstGeom>
        </p:spPr>
        <p:txBody>
          <a:bodyPr anchorCtr="0" anchor="t" bIns="0" lIns="0" spcFirstLastPara="1" rIns="0" wrap="square" tIns="0">
            <a:noAutofit/>
          </a:bodyPr>
          <a:lstStyle>
            <a:lvl1pPr indent="-403225" lvl="0" marL="457200" rtl="0">
              <a:spcBef>
                <a:spcPts val="640"/>
              </a:spcBef>
              <a:spcAft>
                <a:spcPts val="0"/>
              </a:spcAft>
              <a:buSzPts val="2750"/>
              <a:buChar char="•"/>
              <a:defRPr b="1" sz="2750"/>
            </a:lvl1pPr>
            <a:lvl2pPr indent="-403225" lvl="1" marL="914400" rtl="0">
              <a:spcBef>
                <a:spcPts val="560"/>
              </a:spcBef>
              <a:spcAft>
                <a:spcPts val="0"/>
              </a:spcAft>
              <a:buSzPts val="2750"/>
              <a:buChar char="–"/>
              <a:defRPr b="1" sz="2750"/>
            </a:lvl2pPr>
            <a:lvl3pPr indent="-403225" lvl="2" marL="1371600" rtl="0">
              <a:spcBef>
                <a:spcPts val="480"/>
              </a:spcBef>
              <a:spcAft>
                <a:spcPts val="0"/>
              </a:spcAft>
              <a:buSzPts val="2750"/>
              <a:buChar char="•"/>
              <a:defRPr b="1" sz="2750"/>
            </a:lvl3pPr>
            <a:lvl4pPr indent="-403225" lvl="3" marL="1828800" rtl="0">
              <a:spcBef>
                <a:spcPts val="400"/>
              </a:spcBef>
              <a:spcAft>
                <a:spcPts val="0"/>
              </a:spcAft>
              <a:buSzPts val="2750"/>
              <a:buChar char="–"/>
              <a:defRPr b="1" sz="2750"/>
            </a:lvl4pPr>
            <a:lvl5pPr indent="-403225" lvl="4" marL="2286000" rtl="0">
              <a:spcBef>
                <a:spcPts val="400"/>
              </a:spcBef>
              <a:spcAft>
                <a:spcPts val="0"/>
              </a:spcAft>
              <a:buSzPts val="2750"/>
              <a:buChar char="»"/>
              <a:defRPr b="1" sz="2750"/>
            </a:lvl5pPr>
            <a:lvl6pPr indent="-403225" lvl="5" marL="2743200" rtl="0">
              <a:spcBef>
                <a:spcPts val="400"/>
              </a:spcBef>
              <a:spcAft>
                <a:spcPts val="0"/>
              </a:spcAft>
              <a:buSzPts val="2750"/>
              <a:buChar char="•"/>
              <a:defRPr b="1" sz="2750"/>
            </a:lvl6pPr>
            <a:lvl7pPr indent="-403225" lvl="6" marL="3200400" rtl="0">
              <a:spcBef>
                <a:spcPts val="400"/>
              </a:spcBef>
              <a:spcAft>
                <a:spcPts val="0"/>
              </a:spcAft>
              <a:buSzPts val="2750"/>
              <a:buChar char="•"/>
              <a:defRPr b="1" sz="2750"/>
            </a:lvl7pPr>
            <a:lvl8pPr indent="-403225" lvl="7" marL="3657600" rtl="0">
              <a:spcBef>
                <a:spcPts val="400"/>
              </a:spcBef>
              <a:spcAft>
                <a:spcPts val="0"/>
              </a:spcAft>
              <a:buSzPts val="2750"/>
              <a:buChar char="•"/>
              <a:defRPr b="1" sz="2750"/>
            </a:lvl8pPr>
            <a:lvl9pPr indent="-403225" lvl="8" marL="4114800" rtl="0">
              <a:spcBef>
                <a:spcPts val="400"/>
              </a:spcBef>
              <a:spcAft>
                <a:spcPts val="0"/>
              </a:spcAft>
              <a:buSzPts val="2750"/>
              <a:buChar char="•"/>
              <a:defRPr b="1" sz="2750"/>
            </a:lvl9pPr>
          </a:lstStyle>
          <a:p/>
        </p:txBody>
      </p:sp>
      <p:sp>
        <p:nvSpPr>
          <p:cNvPr id="227" name="Google Shape;227;p15"/>
          <p:cNvSpPr txBox="1"/>
          <p:nvPr>
            <p:ph idx="3" type="body"/>
          </p:nvPr>
        </p:nvSpPr>
        <p:spPr>
          <a:xfrm>
            <a:off x="12191400" y="5650550"/>
            <a:ext cx="6096600" cy="732300"/>
          </a:xfrm>
          <a:prstGeom prst="rect">
            <a:avLst/>
          </a:prstGeom>
        </p:spPr>
        <p:txBody>
          <a:bodyPr anchorCtr="0" anchor="t" bIns="0" lIns="0" spcFirstLastPara="1" rIns="0" wrap="square" tIns="0">
            <a:noAutofit/>
          </a:bodyPr>
          <a:lstStyle>
            <a:lvl1pPr indent="-403225" lvl="0" marL="457200" rtl="0">
              <a:spcBef>
                <a:spcPts val="640"/>
              </a:spcBef>
              <a:spcAft>
                <a:spcPts val="0"/>
              </a:spcAft>
              <a:buSzPts val="2750"/>
              <a:buChar char="•"/>
              <a:defRPr b="1" sz="2750"/>
            </a:lvl1pPr>
            <a:lvl2pPr indent="-403225" lvl="1" marL="914400" rtl="0">
              <a:spcBef>
                <a:spcPts val="560"/>
              </a:spcBef>
              <a:spcAft>
                <a:spcPts val="0"/>
              </a:spcAft>
              <a:buSzPts val="2750"/>
              <a:buChar char="–"/>
              <a:defRPr b="1" sz="2750"/>
            </a:lvl2pPr>
            <a:lvl3pPr indent="-403225" lvl="2" marL="1371600" rtl="0">
              <a:spcBef>
                <a:spcPts val="480"/>
              </a:spcBef>
              <a:spcAft>
                <a:spcPts val="0"/>
              </a:spcAft>
              <a:buSzPts val="2750"/>
              <a:buChar char="•"/>
              <a:defRPr b="1" sz="2750"/>
            </a:lvl3pPr>
            <a:lvl4pPr indent="-403225" lvl="3" marL="1828800" rtl="0">
              <a:spcBef>
                <a:spcPts val="400"/>
              </a:spcBef>
              <a:spcAft>
                <a:spcPts val="0"/>
              </a:spcAft>
              <a:buSzPts val="2750"/>
              <a:buChar char="–"/>
              <a:defRPr b="1" sz="2750"/>
            </a:lvl4pPr>
            <a:lvl5pPr indent="-403225" lvl="4" marL="2286000" rtl="0">
              <a:spcBef>
                <a:spcPts val="400"/>
              </a:spcBef>
              <a:spcAft>
                <a:spcPts val="0"/>
              </a:spcAft>
              <a:buSzPts val="2750"/>
              <a:buChar char="»"/>
              <a:defRPr b="1" sz="2750"/>
            </a:lvl5pPr>
            <a:lvl6pPr indent="-403225" lvl="5" marL="2743200" rtl="0">
              <a:spcBef>
                <a:spcPts val="400"/>
              </a:spcBef>
              <a:spcAft>
                <a:spcPts val="0"/>
              </a:spcAft>
              <a:buSzPts val="2750"/>
              <a:buChar char="•"/>
              <a:defRPr b="1" sz="2750"/>
            </a:lvl6pPr>
            <a:lvl7pPr indent="-403225" lvl="6" marL="3200400" rtl="0">
              <a:spcBef>
                <a:spcPts val="400"/>
              </a:spcBef>
              <a:spcAft>
                <a:spcPts val="0"/>
              </a:spcAft>
              <a:buSzPts val="2750"/>
              <a:buChar char="•"/>
              <a:defRPr b="1" sz="2750"/>
            </a:lvl7pPr>
            <a:lvl8pPr indent="-403225" lvl="7" marL="3657600" rtl="0">
              <a:spcBef>
                <a:spcPts val="400"/>
              </a:spcBef>
              <a:spcAft>
                <a:spcPts val="0"/>
              </a:spcAft>
              <a:buSzPts val="2750"/>
              <a:buChar char="•"/>
              <a:defRPr b="1" sz="2750"/>
            </a:lvl8pPr>
            <a:lvl9pPr indent="-403225" lvl="8" marL="4114800" rtl="0">
              <a:spcBef>
                <a:spcPts val="400"/>
              </a:spcBef>
              <a:spcAft>
                <a:spcPts val="0"/>
              </a:spcAft>
              <a:buSzPts val="2750"/>
              <a:buChar char="•"/>
              <a:defRPr b="1" sz="275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8" name="Shape 18"/>
        <p:cNvGrpSpPr/>
        <p:nvPr/>
      </p:nvGrpSpPr>
      <p:grpSpPr>
        <a:xfrm>
          <a:off x="0" y="0"/>
          <a:ext cx="0" cy="0"/>
          <a:chOff x="0" y="0"/>
          <a:chExt cx="0" cy="0"/>
        </a:xfrm>
      </p:grpSpPr>
      <p:sp>
        <p:nvSpPr>
          <p:cNvPr id="19" name="Google Shape;19;p3"/>
          <p:cNvSpPr/>
          <p:nvPr/>
        </p:nvSpPr>
        <p:spPr>
          <a:xfrm rot="-1076157">
            <a:off x="525319" y="-1970060"/>
            <a:ext cx="5603212" cy="7288730"/>
          </a:xfrm>
          <a:custGeom>
            <a:rect b="b" l="l" r="r" t="t"/>
            <a:pathLst>
              <a:path extrusionOk="0" h="7299482" w="5611477">
                <a:moveTo>
                  <a:pt x="0" y="0"/>
                </a:moveTo>
                <a:lnTo>
                  <a:pt x="5611477" y="0"/>
                </a:lnTo>
                <a:lnTo>
                  <a:pt x="5611477" y="7299482"/>
                </a:lnTo>
                <a:lnTo>
                  <a:pt x="0" y="7299482"/>
                </a:lnTo>
                <a:lnTo>
                  <a:pt x="0" y="0"/>
                </a:lnTo>
                <a:close/>
              </a:path>
            </a:pathLst>
          </a:custGeom>
          <a:blipFill rotWithShape="1">
            <a:blip r:embed="rId2">
              <a:alphaModFix amt="45000"/>
            </a:blip>
            <a:stretch>
              <a:fillRect b="0" l="0" r="0" t="0"/>
            </a:stretch>
          </a:blipFill>
          <a:ln>
            <a:noFill/>
          </a:ln>
        </p:spPr>
      </p:sp>
      <p:sp>
        <p:nvSpPr>
          <p:cNvPr id="20" name="Google Shape;20;p3"/>
          <p:cNvSpPr/>
          <p:nvPr/>
        </p:nvSpPr>
        <p:spPr>
          <a:xfrm>
            <a:off x="0" y="394813"/>
            <a:ext cx="8311017" cy="10387046"/>
          </a:xfrm>
          <a:custGeom>
            <a:rect b="b" l="l" r="r" t="t"/>
            <a:pathLst>
              <a:path extrusionOk="0" h="10387046" w="8311017">
                <a:moveTo>
                  <a:pt x="0" y="0"/>
                </a:moveTo>
                <a:lnTo>
                  <a:pt x="8311017" y="0"/>
                </a:lnTo>
                <a:lnTo>
                  <a:pt x="8311017" y="10387047"/>
                </a:lnTo>
                <a:lnTo>
                  <a:pt x="0" y="10387047"/>
                </a:lnTo>
                <a:lnTo>
                  <a:pt x="0" y="0"/>
                </a:lnTo>
                <a:close/>
              </a:path>
            </a:pathLst>
          </a:custGeom>
          <a:blipFill rotWithShape="1">
            <a:blip r:embed="rId3">
              <a:alphaModFix/>
            </a:blip>
            <a:stretch>
              <a:fillRect b="0" l="0" r="0" t="-3799"/>
            </a:stretch>
          </a:blipFill>
          <a:ln>
            <a:noFill/>
          </a:ln>
        </p:spPr>
      </p:sp>
      <p:sp>
        <p:nvSpPr>
          <p:cNvPr id="21" name="Google Shape;21;p3"/>
          <p:cNvSpPr/>
          <p:nvPr/>
        </p:nvSpPr>
        <p:spPr>
          <a:xfrm>
            <a:off x="6187382" y="7940285"/>
            <a:ext cx="3788822" cy="1596041"/>
          </a:xfrm>
          <a:custGeom>
            <a:rect b="b" l="l" r="r" t="t"/>
            <a:pathLst>
              <a:path extrusionOk="0" h="1596041" w="3788822">
                <a:moveTo>
                  <a:pt x="0" y="0"/>
                </a:moveTo>
                <a:lnTo>
                  <a:pt x="3788821" y="0"/>
                </a:lnTo>
                <a:lnTo>
                  <a:pt x="3788821" y="1596041"/>
                </a:lnTo>
                <a:lnTo>
                  <a:pt x="0" y="1596041"/>
                </a:lnTo>
                <a:lnTo>
                  <a:pt x="0" y="0"/>
                </a:lnTo>
                <a:close/>
              </a:path>
            </a:pathLst>
          </a:custGeom>
          <a:blipFill rotWithShape="1">
            <a:blip r:embed="rId4">
              <a:alphaModFix/>
            </a:blip>
            <a:stretch>
              <a:fillRect b="0" l="0" r="0" t="0"/>
            </a:stretch>
          </a:blipFill>
          <a:ln>
            <a:noFill/>
          </a:ln>
        </p:spPr>
      </p:sp>
      <p:sp>
        <p:nvSpPr>
          <p:cNvPr id="22" name="Google Shape;22;p3"/>
          <p:cNvSpPr/>
          <p:nvPr/>
        </p:nvSpPr>
        <p:spPr>
          <a:xfrm rot="-447735">
            <a:off x="4250948" y="1255831"/>
            <a:ext cx="1419762" cy="1562324"/>
          </a:xfrm>
          <a:custGeom>
            <a:rect b="b" l="l" r="r" t="t"/>
            <a:pathLst>
              <a:path extrusionOk="0" h="1560798" w="1418375">
                <a:moveTo>
                  <a:pt x="0" y="0"/>
                </a:moveTo>
                <a:lnTo>
                  <a:pt x="1418375" y="0"/>
                </a:lnTo>
                <a:lnTo>
                  <a:pt x="1418375" y="1560798"/>
                </a:lnTo>
                <a:lnTo>
                  <a:pt x="0" y="1560798"/>
                </a:lnTo>
                <a:lnTo>
                  <a:pt x="0" y="0"/>
                </a:lnTo>
                <a:close/>
              </a:path>
            </a:pathLst>
          </a:custGeom>
          <a:blipFill rotWithShape="1">
            <a:blip r:embed="rId5">
              <a:alphaModFix/>
            </a:blip>
            <a:stretch>
              <a:fillRect b="0" l="0" r="0" t="0"/>
            </a:stretch>
          </a:blipFill>
          <a:ln>
            <a:noFill/>
          </a:ln>
        </p:spPr>
      </p:sp>
      <p:sp>
        <p:nvSpPr>
          <p:cNvPr id="23" name="Google Shape;23;p3"/>
          <p:cNvSpPr/>
          <p:nvPr/>
        </p:nvSpPr>
        <p:spPr>
          <a:xfrm rot="-499954">
            <a:off x="689287" y="2192956"/>
            <a:ext cx="1399120" cy="1332662"/>
          </a:xfrm>
          <a:custGeom>
            <a:rect b="b" l="l" r="r" t="t"/>
            <a:pathLst>
              <a:path extrusionOk="0" h="1331913" w="1398334">
                <a:moveTo>
                  <a:pt x="0" y="0"/>
                </a:moveTo>
                <a:lnTo>
                  <a:pt x="1398334" y="0"/>
                </a:lnTo>
                <a:lnTo>
                  <a:pt x="1398334" y="1331913"/>
                </a:lnTo>
                <a:lnTo>
                  <a:pt x="0" y="1331913"/>
                </a:lnTo>
                <a:lnTo>
                  <a:pt x="0" y="0"/>
                </a:lnTo>
                <a:close/>
              </a:path>
            </a:pathLst>
          </a:custGeom>
          <a:blipFill rotWithShape="1">
            <a:blip r:embed="rId6">
              <a:alphaModFix/>
            </a:blip>
            <a:stretch>
              <a:fillRect b="0" l="0" r="0" t="0"/>
            </a:stretch>
          </a:blipFill>
          <a:ln>
            <a:noFill/>
          </a:ln>
        </p:spPr>
      </p:sp>
      <p:sp>
        <p:nvSpPr>
          <p:cNvPr id="24" name="Google Shape;24;p3"/>
          <p:cNvSpPr/>
          <p:nvPr/>
        </p:nvSpPr>
        <p:spPr>
          <a:xfrm>
            <a:off x="1388929" y="1675950"/>
            <a:ext cx="1167755" cy="1494726"/>
          </a:xfrm>
          <a:custGeom>
            <a:rect b="b" l="l" r="r" t="t"/>
            <a:pathLst>
              <a:path extrusionOk="0" h="1494726" w="1167755">
                <a:moveTo>
                  <a:pt x="0" y="0"/>
                </a:moveTo>
                <a:lnTo>
                  <a:pt x="1167755" y="0"/>
                </a:lnTo>
                <a:lnTo>
                  <a:pt x="1167755" y="1494726"/>
                </a:lnTo>
                <a:lnTo>
                  <a:pt x="0" y="1494726"/>
                </a:lnTo>
                <a:lnTo>
                  <a:pt x="0" y="0"/>
                </a:lnTo>
                <a:close/>
              </a:path>
            </a:pathLst>
          </a:custGeom>
          <a:blipFill rotWithShape="1">
            <a:blip r:embed="rId7">
              <a:alphaModFix/>
            </a:blip>
            <a:stretch>
              <a:fillRect b="0" l="0" r="0" t="0"/>
            </a:stretch>
          </a:blipFill>
          <a:ln>
            <a:noFill/>
          </a:ln>
        </p:spPr>
      </p:sp>
      <p:sp>
        <p:nvSpPr>
          <p:cNvPr id="25" name="Google Shape;25;p3"/>
          <p:cNvSpPr/>
          <p:nvPr/>
        </p:nvSpPr>
        <p:spPr>
          <a:xfrm>
            <a:off x="313930" y="6176064"/>
            <a:ext cx="1863820" cy="785134"/>
          </a:xfrm>
          <a:custGeom>
            <a:rect b="b" l="l" r="r" t="t"/>
            <a:pathLst>
              <a:path extrusionOk="0" h="785134" w="1863820">
                <a:moveTo>
                  <a:pt x="0" y="0"/>
                </a:moveTo>
                <a:lnTo>
                  <a:pt x="1863820" y="0"/>
                </a:lnTo>
                <a:lnTo>
                  <a:pt x="1863820" y="785134"/>
                </a:lnTo>
                <a:lnTo>
                  <a:pt x="0" y="785134"/>
                </a:lnTo>
                <a:lnTo>
                  <a:pt x="0" y="0"/>
                </a:lnTo>
                <a:close/>
              </a:path>
            </a:pathLst>
          </a:custGeom>
          <a:blipFill rotWithShape="1">
            <a:blip r:embed="rId4">
              <a:alphaModFix/>
            </a:blip>
            <a:stretch>
              <a:fillRect b="0" l="0" r="0" t="0"/>
            </a:stretch>
          </a:blipFill>
          <a:ln>
            <a:noFill/>
          </a:ln>
        </p:spPr>
      </p:sp>
      <p:sp>
        <p:nvSpPr>
          <p:cNvPr id="26" name="Google Shape;26;p3"/>
          <p:cNvSpPr/>
          <p:nvPr/>
        </p:nvSpPr>
        <p:spPr>
          <a:xfrm>
            <a:off x="14559933" y="589085"/>
            <a:ext cx="3284985" cy="3356307"/>
          </a:xfrm>
          <a:custGeom>
            <a:rect b="b" l="l" r="r" t="t"/>
            <a:pathLst>
              <a:path extrusionOk="0" h="3356307" w="3284985">
                <a:moveTo>
                  <a:pt x="0" y="0"/>
                </a:moveTo>
                <a:lnTo>
                  <a:pt x="3284985" y="0"/>
                </a:lnTo>
                <a:lnTo>
                  <a:pt x="3284985" y="3356307"/>
                </a:lnTo>
                <a:lnTo>
                  <a:pt x="0" y="3356307"/>
                </a:lnTo>
                <a:lnTo>
                  <a:pt x="0" y="0"/>
                </a:lnTo>
                <a:close/>
              </a:path>
            </a:pathLst>
          </a:custGeom>
          <a:blipFill rotWithShape="1">
            <a:blip r:embed="rId8">
              <a:alphaModFix/>
            </a:blip>
            <a:stretch>
              <a:fillRect b="0" l="0" r="0" t="0"/>
            </a:stretch>
          </a:blipFill>
          <a:ln>
            <a:noFill/>
          </a:ln>
        </p:spPr>
      </p:sp>
      <p:sp>
        <p:nvSpPr>
          <p:cNvPr id="27" name="Google Shape;27;p3"/>
          <p:cNvSpPr/>
          <p:nvPr/>
        </p:nvSpPr>
        <p:spPr>
          <a:xfrm>
            <a:off x="13962553" y="394813"/>
            <a:ext cx="2001776" cy="2562273"/>
          </a:xfrm>
          <a:custGeom>
            <a:rect b="b" l="l" r="r" t="t"/>
            <a:pathLst>
              <a:path extrusionOk="0" h="2562273" w="2001776">
                <a:moveTo>
                  <a:pt x="0" y="0"/>
                </a:moveTo>
                <a:lnTo>
                  <a:pt x="2001776" y="0"/>
                </a:lnTo>
                <a:lnTo>
                  <a:pt x="2001776" y="2562273"/>
                </a:lnTo>
                <a:lnTo>
                  <a:pt x="0" y="2562273"/>
                </a:lnTo>
                <a:lnTo>
                  <a:pt x="0" y="0"/>
                </a:lnTo>
                <a:close/>
              </a:path>
            </a:pathLst>
          </a:custGeom>
          <a:blipFill rotWithShape="1">
            <a:blip r:embed="rId7">
              <a:alphaModFix/>
            </a:blip>
            <a:stretch>
              <a:fillRect b="0" l="0" r="0" t="0"/>
            </a:stretch>
          </a:blipFill>
          <a:ln>
            <a:noFill/>
          </a:ln>
        </p:spPr>
      </p:sp>
      <p:sp>
        <p:nvSpPr>
          <p:cNvPr id="28" name="Google Shape;28;p3"/>
          <p:cNvSpPr/>
          <p:nvPr/>
        </p:nvSpPr>
        <p:spPr>
          <a:xfrm>
            <a:off x="3334023" y="6961198"/>
            <a:ext cx="1642972" cy="3021557"/>
          </a:xfrm>
          <a:custGeom>
            <a:rect b="b" l="l" r="r" t="t"/>
            <a:pathLst>
              <a:path extrusionOk="0" h="3021557" w="1642972">
                <a:moveTo>
                  <a:pt x="0" y="0"/>
                </a:moveTo>
                <a:lnTo>
                  <a:pt x="1642971" y="0"/>
                </a:lnTo>
                <a:lnTo>
                  <a:pt x="1642971" y="3021557"/>
                </a:lnTo>
                <a:lnTo>
                  <a:pt x="0" y="3021557"/>
                </a:lnTo>
                <a:lnTo>
                  <a:pt x="0" y="0"/>
                </a:lnTo>
                <a:close/>
              </a:path>
            </a:pathLst>
          </a:custGeom>
          <a:blipFill rotWithShape="1">
            <a:blip r:embed="rId9">
              <a:alphaModFix/>
            </a:blip>
            <a:stretch>
              <a:fillRect b="0" l="0" r="0" t="0"/>
            </a:stretch>
          </a:blipFill>
          <a:ln>
            <a:noFill/>
          </a:ln>
        </p:spPr>
      </p:sp>
      <p:sp>
        <p:nvSpPr>
          <p:cNvPr id="29" name="Google Shape;29;p3"/>
          <p:cNvSpPr txBox="1"/>
          <p:nvPr>
            <p:ph type="title"/>
          </p:nvPr>
        </p:nvSpPr>
        <p:spPr>
          <a:xfrm>
            <a:off x="6749150" y="2476975"/>
            <a:ext cx="8654100" cy="1986300"/>
          </a:xfrm>
          <a:prstGeom prst="rect">
            <a:avLst/>
          </a:prstGeom>
        </p:spPr>
        <p:txBody>
          <a:bodyPr anchorCtr="0" anchor="t" bIns="0" lIns="0" spcFirstLastPara="1" rIns="0" wrap="square" tIns="0">
            <a:noAutofit/>
          </a:bodyPr>
          <a:lstStyle>
            <a:lvl1pPr lvl="0">
              <a:spcBef>
                <a:spcPts val="0"/>
              </a:spcBef>
              <a:spcAft>
                <a:spcPts val="0"/>
              </a:spcAft>
              <a:buSzPts val="9600"/>
              <a:buNone/>
              <a:defRPr sz="96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p:txBody>
      </p:sp>
      <p:sp>
        <p:nvSpPr>
          <p:cNvPr id="30" name="Google Shape;30;p3"/>
          <p:cNvSpPr txBox="1"/>
          <p:nvPr>
            <p:ph idx="2" type="title"/>
          </p:nvPr>
        </p:nvSpPr>
        <p:spPr>
          <a:xfrm>
            <a:off x="8888175" y="4507650"/>
            <a:ext cx="8654100" cy="1986300"/>
          </a:xfrm>
          <a:prstGeom prst="rect">
            <a:avLst/>
          </a:prstGeom>
        </p:spPr>
        <p:txBody>
          <a:bodyPr anchorCtr="0" anchor="t" bIns="0" lIns="0" spcFirstLastPara="1" rIns="0" wrap="square" tIns="0">
            <a:noAutofit/>
          </a:bodyPr>
          <a:lstStyle>
            <a:lvl1pPr lvl="0" rtl="0">
              <a:spcBef>
                <a:spcPts val="0"/>
              </a:spcBef>
              <a:spcAft>
                <a:spcPts val="0"/>
              </a:spcAft>
              <a:buSzPts val="9600"/>
              <a:buNone/>
              <a:defRPr sz="96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p:txBody>
      </p:sp>
      <p:sp>
        <p:nvSpPr>
          <p:cNvPr id="31" name="Google Shape;31;p3"/>
          <p:cNvSpPr txBox="1"/>
          <p:nvPr>
            <p:ph idx="1" type="body"/>
          </p:nvPr>
        </p:nvSpPr>
        <p:spPr>
          <a:xfrm>
            <a:off x="10395850" y="7347850"/>
            <a:ext cx="4844100" cy="1733400"/>
          </a:xfrm>
          <a:prstGeom prst="rect">
            <a:avLst/>
          </a:prstGeom>
        </p:spPr>
        <p:txBody>
          <a:bodyPr anchorCtr="0" anchor="t" bIns="0" lIns="0" spcFirstLastPara="1" rIns="0" wrap="square" tIns="0">
            <a:noAutofit/>
          </a:bodyPr>
          <a:lstStyle>
            <a:lvl1pPr indent="-361950" lvl="0" marL="457200">
              <a:spcBef>
                <a:spcPts val="640"/>
              </a:spcBef>
              <a:spcAft>
                <a:spcPts val="0"/>
              </a:spcAft>
              <a:buSzPts val="21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32" name="Shape 32"/>
        <p:cNvGrpSpPr/>
        <p:nvPr/>
      </p:nvGrpSpPr>
      <p:grpSpPr>
        <a:xfrm>
          <a:off x="0" y="0"/>
          <a:ext cx="0" cy="0"/>
          <a:chOff x="0" y="0"/>
          <a:chExt cx="0" cy="0"/>
        </a:xfrm>
      </p:grpSpPr>
      <p:sp>
        <p:nvSpPr>
          <p:cNvPr id="33" name="Google Shape;33;p4"/>
          <p:cNvSpPr txBox="1"/>
          <p:nvPr>
            <p:ph type="title"/>
          </p:nvPr>
        </p:nvSpPr>
        <p:spPr>
          <a:xfrm>
            <a:off x="1028700" y="1580950"/>
            <a:ext cx="5441100" cy="1143000"/>
          </a:xfrm>
          <a:prstGeom prst="rect">
            <a:avLst/>
          </a:prstGeom>
        </p:spPr>
        <p:txBody>
          <a:bodyPr anchorCtr="0" anchor="t" bIns="0" lIns="0" spcFirstLastPara="1" rIns="0" wrap="square" tIns="0">
            <a:noAutofit/>
          </a:bodyPr>
          <a:lstStyle>
            <a:lvl1pPr lvl="0" algn="l">
              <a:spcBef>
                <a:spcPts val="0"/>
              </a:spcBef>
              <a:spcAft>
                <a:spcPts val="0"/>
              </a:spcAft>
              <a:buSzPts val="87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4"/>
          <p:cNvSpPr/>
          <p:nvPr/>
        </p:nvSpPr>
        <p:spPr>
          <a:xfrm rot="1847520">
            <a:off x="12711111" y="2412341"/>
            <a:ext cx="7017665" cy="9128671"/>
          </a:xfrm>
          <a:custGeom>
            <a:rect b="b" l="l" r="r" t="t"/>
            <a:pathLst>
              <a:path extrusionOk="0" h="9118390" w="7009762">
                <a:moveTo>
                  <a:pt x="0" y="0"/>
                </a:moveTo>
                <a:lnTo>
                  <a:pt x="7009763" y="0"/>
                </a:lnTo>
                <a:lnTo>
                  <a:pt x="7009763" y="9118390"/>
                </a:lnTo>
                <a:lnTo>
                  <a:pt x="0" y="9118390"/>
                </a:lnTo>
                <a:lnTo>
                  <a:pt x="0" y="0"/>
                </a:lnTo>
                <a:close/>
              </a:path>
            </a:pathLst>
          </a:custGeom>
          <a:blipFill rotWithShape="1">
            <a:blip r:embed="rId2">
              <a:alphaModFix amt="45000"/>
            </a:blip>
            <a:stretch>
              <a:fillRect b="0" l="0" r="0" t="0"/>
            </a:stretch>
          </a:blipFill>
          <a:ln>
            <a:noFill/>
          </a:ln>
        </p:spPr>
      </p:sp>
      <p:sp>
        <p:nvSpPr>
          <p:cNvPr id="35" name="Google Shape;35;p4"/>
          <p:cNvSpPr/>
          <p:nvPr/>
        </p:nvSpPr>
        <p:spPr>
          <a:xfrm>
            <a:off x="10873441" y="481367"/>
            <a:ext cx="7729025" cy="10892343"/>
          </a:xfrm>
          <a:custGeom>
            <a:rect b="b" l="l" r="r" t="t"/>
            <a:pathLst>
              <a:path extrusionOk="0" h="10892343" w="7729025">
                <a:moveTo>
                  <a:pt x="0" y="0"/>
                </a:moveTo>
                <a:lnTo>
                  <a:pt x="7729025" y="0"/>
                </a:lnTo>
                <a:lnTo>
                  <a:pt x="7729025" y="10892344"/>
                </a:lnTo>
                <a:lnTo>
                  <a:pt x="0" y="10892344"/>
                </a:lnTo>
                <a:lnTo>
                  <a:pt x="0" y="0"/>
                </a:lnTo>
                <a:close/>
              </a:path>
            </a:pathLst>
          </a:custGeom>
          <a:blipFill rotWithShape="1">
            <a:blip r:embed="rId3">
              <a:alphaModFix/>
            </a:blip>
            <a:stretch>
              <a:fillRect b="0" l="0" r="0" t="0"/>
            </a:stretch>
          </a:blipFill>
          <a:ln>
            <a:noFill/>
          </a:ln>
        </p:spPr>
      </p:sp>
      <p:sp>
        <p:nvSpPr>
          <p:cNvPr id="36" name="Google Shape;36;p4"/>
          <p:cNvSpPr/>
          <p:nvPr/>
        </p:nvSpPr>
        <p:spPr>
          <a:xfrm rot="-1127820">
            <a:off x="15647069" y="5977458"/>
            <a:ext cx="2521923" cy="3123124"/>
          </a:xfrm>
          <a:custGeom>
            <a:rect b="b" l="l" r="r" t="t"/>
            <a:pathLst>
              <a:path extrusionOk="0" h="3120375" w="2519703">
                <a:moveTo>
                  <a:pt x="0" y="0"/>
                </a:moveTo>
                <a:lnTo>
                  <a:pt x="2519703" y="0"/>
                </a:lnTo>
                <a:lnTo>
                  <a:pt x="2519703" y="3120375"/>
                </a:lnTo>
                <a:lnTo>
                  <a:pt x="0" y="3120375"/>
                </a:lnTo>
                <a:lnTo>
                  <a:pt x="0" y="0"/>
                </a:lnTo>
                <a:close/>
              </a:path>
            </a:pathLst>
          </a:custGeom>
          <a:blipFill rotWithShape="1">
            <a:blip r:embed="rId4">
              <a:alphaModFix/>
            </a:blip>
            <a:stretch>
              <a:fillRect b="0" l="0" r="0" t="0"/>
            </a:stretch>
          </a:blipFill>
          <a:ln>
            <a:noFill/>
          </a:ln>
        </p:spPr>
      </p:sp>
      <p:grpSp>
        <p:nvGrpSpPr>
          <p:cNvPr id="37" name="Google Shape;37;p4"/>
          <p:cNvGrpSpPr/>
          <p:nvPr/>
        </p:nvGrpSpPr>
        <p:grpSpPr>
          <a:xfrm>
            <a:off x="1028700" y="3378349"/>
            <a:ext cx="5967588" cy="2276204"/>
            <a:chOff x="0" y="-47625"/>
            <a:chExt cx="1571700" cy="599490"/>
          </a:xfrm>
        </p:grpSpPr>
        <p:sp>
          <p:nvSpPr>
            <p:cNvPr id="38" name="Google Shape;38;p4"/>
            <p:cNvSpPr/>
            <p:nvPr/>
          </p:nvSpPr>
          <p:spPr>
            <a:xfrm>
              <a:off x="0" y="0"/>
              <a:ext cx="1571621" cy="551865"/>
            </a:xfrm>
            <a:custGeom>
              <a:rect b="b" l="l" r="r" t="t"/>
              <a:pathLst>
                <a:path extrusionOk="0" h="551865" w="1571621">
                  <a:moveTo>
                    <a:pt x="66167" y="0"/>
                  </a:moveTo>
                  <a:lnTo>
                    <a:pt x="1505454" y="0"/>
                  </a:lnTo>
                  <a:cubicBezTo>
                    <a:pt x="1541997" y="0"/>
                    <a:pt x="1571621" y="29624"/>
                    <a:pt x="1571621" y="66167"/>
                  </a:cubicBezTo>
                  <a:lnTo>
                    <a:pt x="1571621" y="485698"/>
                  </a:lnTo>
                  <a:cubicBezTo>
                    <a:pt x="1571621" y="503246"/>
                    <a:pt x="1564650" y="520076"/>
                    <a:pt x="1552241" y="532485"/>
                  </a:cubicBezTo>
                  <a:cubicBezTo>
                    <a:pt x="1539832" y="544894"/>
                    <a:pt x="1523002" y="551865"/>
                    <a:pt x="1505454" y="551865"/>
                  </a:cubicBezTo>
                  <a:lnTo>
                    <a:pt x="66167" y="551865"/>
                  </a:lnTo>
                  <a:cubicBezTo>
                    <a:pt x="48619" y="551865"/>
                    <a:pt x="31789" y="544894"/>
                    <a:pt x="19380" y="532485"/>
                  </a:cubicBezTo>
                  <a:cubicBezTo>
                    <a:pt x="6971" y="520076"/>
                    <a:pt x="0" y="503246"/>
                    <a:pt x="0" y="485698"/>
                  </a:cubicBezTo>
                  <a:lnTo>
                    <a:pt x="0" y="66167"/>
                  </a:lnTo>
                  <a:cubicBezTo>
                    <a:pt x="0" y="48619"/>
                    <a:pt x="6971" y="31789"/>
                    <a:pt x="19380" y="19380"/>
                  </a:cubicBezTo>
                  <a:cubicBezTo>
                    <a:pt x="31789" y="6971"/>
                    <a:pt x="48619" y="0"/>
                    <a:pt x="66167"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4"/>
            <p:cNvSpPr txBox="1"/>
            <p:nvPr/>
          </p:nvSpPr>
          <p:spPr>
            <a:xfrm>
              <a:off x="0" y="-47625"/>
              <a:ext cx="1571700" cy="5994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 name="Google Shape;40;p4"/>
          <p:cNvSpPr txBox="1"/>
          <p:nvPr/>
        </p:nvSpPr>
        <p:spPr>
          <a:xfrm>
            <a:off x="1522144" y="4068378"/>
            <a:ext cx="1119600" cy="861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600" u="none" cap="none" strike="noStrike">
                <a:solidFill>
                  <a:srgbClr val="DB4274"/>
                </a:solidFill>
                <a:latin typeface="Dancing Script"/>
                <a:ea typeface="Dancing Script"/>
                <a:cs typeface="Dancing Script"/>
                <a:sym typeface="Dancing Script"/>
              </a:rPr>
              <a:t>01</a:t>
            </a:r>
            <a:endParaRPr/>
          </a:p>
        </p:txBody>
      </p:sp>
      <p:sp>
        <p:nvSpPr>
          <p:cNvPr id="41" name="Google Shape;41;p4"/>
          <p:cNvSpPr/>
          <p:nvPr/>
        </p:nvSpPr>
        <p:spPr>
          <a:xfrm flipH="1">
            <a:off x="3098811" y="7787306"/>
            <a:ext cx="4601909" cy="1938554"/>
          </a:xfrm>
          <a:custGeom>
            <a:rect b="b" l="l" r="r" t="t"/>
            <a:pathLst>
              <a:path extrusionOk="0" h="1938554" w="4601909">
                <a:moveTo>
                  <a:pt x="4601910" y="0"/>
                </a:moveTo>
                <a:lnTo>
                  <a:pt x="0" y="0"/>
                </a:lnTo>
                <a:lnTo>
                  <a:pt x="0" y="1938554"/>
                </a:lnTo>
                <a:lnTo>
                  <a:pt x="4601910" y="1938554"/>
                </a:lnTo>
                <a:lnTo>
                  <a:pt x="4601910" y="0"/>
                </a:lnTo>
                <a:close/>
              </a:path>
            </a:pathLst>
          </a:custGeom>
          <a:blipFill rotWithShape="1">
            <a:blip r:embed="rId5">
              <a:alphaModFix/>
            </a:blip>
            <a:stretch>
              <a:fillRect b="0" l="0" r="0" t="0"/>
            </a:stretch>
          </a:blipFill>
          <a:ln>
            <a:noFill/>
          </a:ln>
        </p:spPr>
      </p:sp>
      <p:grpSp>
        <p:nvGrpSpPr>
          <p:cNvPr id="42" name="Google Shape;42;p4"/>
          <p:cNvGrpSpPr/>
          <p:nvPr/>
        </p:nvGrpSpPr>
        <p:grpSpPr>
          <a:xfrm>
            <a:off x="1028700" y="6121134"/>
            <a:ext cx="5967588" cy="2276204"/>
            <a:chOff x="0" y="-47625"/>
            <a:chExt cx="1571700" cy="599490"/>
          </a:xfrm>
        </p:grpSpPr>
        <p:sp>
          <p:nvSpPr>
            <p:cNvPr id="43" name="Google Shape;43;p4"/>
            <p:cNvSpPr/>
            <p:nvPr/>
          </p:nvSpPr>
          <p:spPr>
            <a:xfrm>
              <a:off x="0" y="0"/>
              <a:ext cx="1571621" cy="551865"/>
            </a:xfrm>
            <a:custGeom>
              <a:rect b="b" l="l" r="r" t="t"/>
              <a:pathLst>
                <a:path extrusionOk="0" h="551865" w="1571621">
                  <a:moveTo>
                    <a:pt x="66167" y="0"/>
                  </a:moveTo>
                  <a:lnTo>
                    <a:pt x="1505454" y="0"/>
                  </a:lnTo>
                  <a:cubicBezTo>
                    <a:pt x="1541997" y="0"/>
                    <a:pt x="1571621" y="29624"/>
                    <a:pt x="1571621" y="66167"/>
                  </a:cubicBezTo>
                  <a:lnTo>
                    <a:pt x="1571621" y="485698"/>
                  </a:lnTo>
                  <a:cubicBezTo>
                    <a:pt x="1571621" y="503246"/>
                    <a:pt x="1564650" y="520076"/>
                    <a:pt x="1552241" y="532485"/>
                  </a:cubicBezTo>
                  <a:cubicBezTo>
                    <a:pt x="1539832" y="544894"/>
                    <a:pt x="1523002" y="551865"/>
                    <a:pt x="1505454" y="551865"/>
                  </a:cubicBezTo>
                  <a:lnTo>
                    <a:pt x="66167" y="551865"/>
                  </a:lnTo>
                  <a:cubicBezTo>
                    <a:pt x="48619" y="551865"/>
                    <a:pt x="31789" y="544894"/>
                    <a:pt x="19380" y="532485"/>
                  </a:cubicBezTo>
                  <a:cubicBezTo>
                    <a:pt x="6971" y="520076"/>
                    <a:pt x="0" y="503246"/>
                    <a:pt x="0" y="485698"/>
                  </a:cubicBezTo>
                  <a:lnTo>
                    <a:pt x="0" y="66167"/>
                  </a:lnTo>
                  <a:cubicBezTo>
                    <a:pt x="0" y="48619"/>
                    <a:pt x="6971" y="31789"/>
                    <a:pt x="19380" y="19380"/>
                  </a:cubicBezTo>
                  <a:cubicBezTo>
                    <a:pt x="31789" y="6971"/>
                    <a:pt x="48619" y="0"/>
                    <a:pt x="66167"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txBox="1"/>
            <p:nvPr/>
          </p:nvSpPr>
          <p:spPr>
            <a:xfrm>
              <a:off x="0" y="-47625"/>
              <a:ext cx="1571700" cy="5994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 name="Google Shape;45;p4"/>
          <p:cNvSpPr txBox="1"/>
          <p:nvPr/>
        </p:nvSpPr>
        <p:spPr>
          <a:xfrm>
            <a:off x="1522144" y="6811163"/>
            <a:ext cx="1119600" cy="861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600" u="none" cap="none" strike="noStrike">
                <a:solidFill>
                  <a:srgbClr val="DB4274"/>
                </a:solidFill>
                <a:latin typeface="Dancing Script"/>
                <a:ea typeface="Dancing Script"/>
                <a:cs typeface="Dancing Script"/>
                <a:sym typeface="Dancing Script"/>
              </a:rPr>
              <a:t>02</a:t>
            </a:r>
            <a:endParaRPr/>
          </a:p>
        </p:txBody>
      </p:sp>
      <p:grpSp>
        <p:nvGrpSpPr>
          <p:cNvPr id="46" name="Google Shape;46;p4"/>
          <p:cNvGrpSpPr/>
          <p:nvPr/>
        </p:nvGrpSpPr>
        <p:grpSpPr>
          <a:xfrm>
            <a:off x="7700721" y="3378349"/>
            <a:ext cx="5967588" cy="2276204"/>
            <a:chOff x="0" y="-47625"/>
            <a:chExt cx="1571700" cy="599490"/>
          </a:xfrm>
        </p:grpSpPr>
        <p:sp>
          <p:nvSpPr>
            <p:cNvPr id="47" name="Google Shape;47;p4"/>
            <p:cNvSpPr/>
            <p:nvPr/>
          </p:nvSpPr>
          <p:spPr>
            <a:xfrm>
              <a:off x="0" y="0"/>
              <a:ext cx="1571621" cy="551865"/>
            </a:xfrm>
            <a:custGeom>
              <a:rect b="b" l="l" r="r" t="t"/>
              <a:pathLst>
                <a:path extrusionOk="0" h="551865" w="1571621">
                  <a:moveTo>
                    <a:pt x="66167" y="0"/>
                  </a:moveTo>
                  <a:lnTo>
                    <a:pt x="1505454" y="0"/>
                  </a:lnTo>
                  <a:cubicBezTo>
                    <a:pt x="1541997" y="0"/>
                    <a:pt x="1571621" y="29624"/>
                    <a:pt x="1571621" y="66167"/>
                  </a:cubicBezTo>
                  <a:lnTo>
                    <a:pt x="1571621" y="485698"/>
                  </a:lnTo>
                  <a:cubicBezTo>
                    <a:pt x="1571621" y="503246"/>
                    <a:pt x="1564650" y="520076"/>
                    <a:pt x="1552241" y="532485"/>
                  </a:cubicBezTo>
                  <a:cubicBezTo>
                    <a:pt x="1539832" y="544894"/>
                    <a:pt x="1523002" y="551865"/>
                    <a:pt x="1505454" y="551865"/>
                  </a:cubicBezTo>
                  <a:lnTo>
                    <a:pt x="66167" y="551865"/>
                  </a:lnTo>
                  <a:cubicBezTo>
                    <a:pt x="48619" y="551865"/>
                    <a:pt x="31789" y="544894"/>
                    <a:pt x="19380" y="532485"/>
                  </a:cubicBezTo>
                  <a:cubicBezTo>
                    <a:pt x="6971" y="520076"/>
                    <a:pt x="0" y="503246"/>
                    <a:pt x="0" y="485698"/>
                  </a:cubicBezTo>
                  <a:lnTo>
                    <a:pt x="0" y="66167"/>
                  </a:lnTo>
                  <a:cubicBezTo>
                    <a:pt x="0" y="48619"/>
                    <a:pt x="6971" y="31789"/>
                    <a:pt x="19380" y="19380"/>
                  </a:cubicBezTo>
                  <a:cubicBezTo>
                    <a:pt x="31789" y="6971"/>
                    <a:pt x="48619" y="0"/>
                    <a:pt x="66167"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txBox="1"/>
            <p:nvPr/>
          </p:nvSpPr>
          <p:spPr>
            <a:xfrm>
              <a:off x="0" y="-47625"/>
              <a:ext cx="1571700" cy="5994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 name="Google Shape;49;p4"/>
          <p:cNvSpPr txBox="1"/>
          <p:nvPr/>
        </p:nvSpPr>
        <p:spPr>
          <a:xfrm>
            <a:off x="8194165" y="4068378"/>
            <a:ext cx="1119600" cy="861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600" u="none" cap="none" strike="noStrike">
                <a:solidFill>
                  <a:srgbClr val="DB4274"/>
                </a:solidFill>
                <a:latin typeface="Dancing Script"/>
                <a:ea typeface="Dancing Script"/>
                <a:cs typeface="Dancing Script"/>
                <a:sym typeface="Dancing Script"/>
              </a:rPr>
              <a:t>03</a:t>
            </a:r>
            <a:endParaRPr/>
          </a:p>
        </p:txBody>
      </p:sp>
      <p:grpSp>
        <p:nvGrpSpPr>
          <p:cNvPr id="50" name="Google Shape;50;p4"/>
          <p:cNvGrpSpPr/>
          <p:nvPr/>
        </p:nvGrpSpPr>
        <p:grpSpPr>
          <a:xfrm>
            <a:off x="7700721" y="6121134"/>
            <a:ext cx="5967588" cy="2276204"/>
            <a:chOff x="0" y="-47625"/>
            <a:chExt cx="1571700" cy="599490"/>
          </a:xfrm>
        </p:grpSpPr>
        <p:sp>
          <p:nvSpPr>
            <p:cNvPr id="51" name="Google Shape;51;p4"/>
            <p:cNvSpPr/>
            <p:nvPr/>
          </p:nvSpPr>
          <p:spPr>
            <a:xfrm>
              <a:off x="0" y="0"/>
              <a:ext cx="1571621" cy="551865"/>
            </a:xfrm>
            <a:custGeom>
              <a:rect b="b" l="l" r="r" t="t"/>
              <a:pathLst>
                <a:path extrusionOk="0" h="551865" w="1571621">
                  <a:moveTo>
                    <a:pt x="66167" y="0"/>
                  </a:moveTo>
                  <a:lnTo>
                    <a:pt x="1505454" y="0"/>
                  </a:lnTo>
                  <a:cubicBezTo>
                    <a:pt x="1541997" y="0"/>
                    <a:pt x="1571621" y="29624"/>
                    <a:pt x="1571621" y="66167"/>
                  </a:cubicBezTo>
                  <a:lnTo>
                    <a:pt x="1571621" y="485698"/>
                  </a:lnTo>
                  <a:cubicBezTo>
                    <a:pt x="1571621" y="503246"/>
                    <a:pt x="1564650" y="520076"/>
                    <a:pt x="1552241" y="532485"/>
                  </a:cubicBezTo>
                  <a:cubicBezTo>
                    <a:pt x="1539832" y="544894"/>
                    <a:pt x="1523002" y="551865"/>
                    <a:pt x="1505454" y="551865"/>
                  </a:cubicBezTo>
                  <a:lnTo>
                    <a:pt x="66167" y="551865"/>
                  </a:lnTo>
                  <a:cubicBezTo>
                    <a:pt x="48619" y="551865"/>
                    <a:pt x="31789" y="544894"/>
                    <a:pt x="19380" y="532485"/>
                  </a:cubicBezTo>
                  <a:cubicBezTo>
                    <a:pt x="6971" y="520076"/>
                    <a:pt x="0" y="503246"/>
                    <a:pt x="0" y="485698"/>
                  </a:cubicBezTo>
                  <a:lnTo>
                    <a:pt x="0" y="66167"/>
                  </a:lnTo>
                  <a:cubicBezTo>
                    <a:pt x="0" y="48619"/>
                    <a:pt x="6971" y="31789"/>
                    <a:pt x="19380" y="19380"/>
                  </a:cubicBezTo>
                  <a:cubicBezTo>
                    <a:pt x="31789" y="6971"/>
                    <a:pt x="48619" y="0"/>
                    <a:pt x="66167"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txBox="1"/>
            <p:nvPr/>
          </p:nvSpPr>
          <p:spPr>
            <a:xfrm>
              <a:off x="0" y="-47625"/>
              <a:ext cx="1571700" cy="5994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 name="Google Shape;53;p4"/>
          <p:cNvSpPr txBox="1"/>
          <p:nvPr/>
        </p:nvSpPr>
        <p:spPr>
          <a:xfrm>
            <a:off x="8194165" y="6811163"/>
            <a:ext cx="1119600" cy="861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600" u="none" cap="none" strike="noStrike">
                <a:solidFill>
                  <a:srgbClr val="DB4274"/>
                </a:solidFill>
                <a:latin typeface="Dancing Script"/>
                <a:ea typeface="Dancing Script"/>
                <a:cs typeface="Dancing Script"/>
                <a:sym typeface="Dancing Script"/>
              </a:rPr>
              <a:t>04</a:t>
            </a:r>
            <a:endParaRPr/>
          </a:p>
        </p:txBody>
      </p:sp>
      <p:sp>
        <p:nvSpPr>
          <p:cNvPr id="54" name="Google Shape;54;p4"/>
          <p:cNvSpPr/>
          <p:nvPr/>
        </p:nvSpPr>
        <p:spPr>
          <a:xfrm>
            <a:off x="6668759" y="776018"/>
            <a:ext cx="4913960" cy="2070006"/>
          </a:xfrm>
          <a:custGeom>
            <a:rect b="b" l="l" r="r" t="t"/>
            <a:pathLst>
              <a:path extrusionOk="0" h="2070006" w="4913960">
                <a:moveTo>
                  <a:pt x="0" y="0"/>
                </a:moveTo>
                <a:lnTo>
                  <a:pt x="4913960" y="0"/>
                </a:lnTo>
                <a:lnTo>
                  <a:pt x="4913960" y="2070005"/>
                </a:lnTo>
                <a:lnTo>
                  <a:pt x="0" y="2070005"/>
                </a:lnTo>
                <a:lnTo>
                  <a:pt x="0" y="0"/>
                </a:lnTo>
                <a:close/>
              </a:path>
            </a:pathLst>
          </a:custGeom>
          <a:blipFill rotWithShape="1">
            <a:blip r:embed="rId5">
              <a:alphaModFix/>
            </a:blip>
            <a:stretch>
              <a:fillRect b="0" l="0" r="0" t="0"/>
            </a:stretch>
          </a:blipFill>
          <a:ln>
            <a:noFill/>
          </a:ln>
        </p:spPr>
      </p:sp>
      <p:sp>
        <p:nvSpPr>
          <p:cNvPr id="55" name="Google Shape;55;p4"/>
          <p:cNvSpPr txBox="1"/>
          <p:nvPr>
            <p:ph idx="1" type="body"/>
          </p:nvPr>
        </p:nvSpPr>
        <p:spPr>
          <a:xfrm>
            <a:off x="2719300" y="3870100"/>
            <a:ext cx="3919500" cy="12927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56" name="Google Shape;56;p4"/>
          <p:cNvSpPr txBox="1"/>
          <p:nvPr>
            <p:ph idx="2" type="body"/>
          </p:nvPr>
        </p:nvSpPr>
        <p:spPr>
          <a:xfrm>
            <a:off x="9313775" y="3870100"/>
            <a:ext cx="3919500" cy="12927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57" name="Google Shape;57;p4"/>
          <p:cNvSpPr txBox="1"/>
          <p:nvPr>
            <p:ph idx="3" type="body"/>
          </p:nvPr>
        </p:nvSpPr>
        <p:spPr>
          <a:xfrm>
            <a:off x="2719300" y="6612875"/>
            <a:ext cx="3919500" cy="12927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58" name="Google Shape;58;p4"/>
          <p:cNvSpPr txBox="1"/>
          <p:nvPr>
            <p:ph idx="4" type="body"/>
          </p:nvPr>
        </p:nvSpPr>
        <p:spPr>
          <a:xfrm>
            <a:off x="9313775" y="6612875"/>
            <a:ext cx="3919500" cy="12927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59" name="Shape 59"/>
        <p:cNvGrpSpPr/>
        <p:nvPr/>
      </p:nvGrpSpPr>
      <p:grpSpPr>
        <a:xfrm>
          <a:off x="0" y="0"/>
          <a:ext cx="0" cy="0"/>
          <a:chOff x="0" y="0"/>
          <a:chExt cx="0" cy="0"/>
        </a:xfrm>
      </p:grpSpPr>
      <p:sp>
        <p:nvSpPr>
          <p:cNvPr id="60" name="Google Shape;60;p5"/>
          <p:cNvSpPr txBox="1"/>
          <p:nvPr>
            <p:ph type="title"/>
          </p:nvPr>
        </p:nvSpPr>
        <p:spPr>
          <a:xfrm>
            <a:off x="6692975" y="2344950"/>
            <a:ext cx="5988900" cy="1143000"/>
          </a:xfrm>
          <a:prstGeom prst="rect">
            <a:avLst/>
          </a:prstGeom>
        </p:spPr>
        <p:txBody>
          <a:bodyPr anchorCtr="0" anchor="t" bIns="0" lIns="0" spcFirstLastPara="1" rIns="0" wrap="square" tIns="0">
            <a:noAutofit/>
          </a:bodyPr>
          <a:lstStyle>
            <a:lvl1pPr lvl="0" algn="l">
              <a:spcBef>
                <a:spcPts val="0"/>
              </a:spcBef>
              <a:spcAft>
                <a:spcPts val="0"/>
              </a:spcAft>
              <a:buSzPts val="87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5"/>
          <p:cNvSpPr/>
          <p:nvPr/>
        </p:nvSpPr>
        <p:spPr>
          <a:xfrm rot="1847520">
            <a:off x="-2159400" y="-672837"/>
            <a:ext cx="7017665" cy="9128671"/>
          </a:xfrm>
          <a:custGeom>
            <a:rect b="b" l="l" r="r" t="t"/>
            <a:pathLst>
              <a:path extrusionOk="0" h="9118390" w="7009762">
                <a:moveTo>
                  <a:pt x="0" y="0"/>
                </a:moveTo>
                <a:lnTo>
                  <a:pt x="7009763" y="0"/>
                </a:lnTo>
                <a:lnTo>
                  <a:pt x="7009763" y="9118390"/>
                </a:lnTo>
                <a:lnTo>
                  <a:pt x="0" y="9118390"/>
                </a:lnTo>
                <a:lnTo>
                  <a:pt x="0" y="0"/>
                </a:lnTo>
                <a:close/>
              </a:path>
            </a:pathLst>
          </a:custGeom>
          <a:blipFill rotWithShape="1">
            <a:blip r:embed="rId2">
              <a:alphaModFix amt="45000"/>
            </a:blip>
            <a:stretch>
              <a:fillRect b="0" l="0" r="0" t="0"/>
            </a:stretch>
          </a:blipFill>
          <a:ln>
            <a:noFill/>
          </a:ln>
        </p:spPr>
      </p:sp>
      <p:sp>
        <p:nvSpPr>
          <p:cNvPr id="62" name="Google Shape;62;p5"/>
          <p:cNvSpPr/>
          <p:nvPr/>
        </p:nvSpPr>
        <p:spPr>
          <a:xfrm>
            <a:off x="400221" y="0"/>
            <a:ext cx="6292759" cy="11963645"/>
          </a:xfrm>
          <a:custGeom>
            <a:rect b="b" l="l" r="r" t="t"/>
            <a:pathLst>
              <a:path extrusionOk="0" h="11963645" w="6292759">
                <a:moveTo>
                  <a:pt x="0" y="0"/>
                </a:moveTo>
                <a:lnTo>
                  <a:pt x="6292760" y="0"/>
                </a:lnTo>
                <a:lnTo>
                  <a:pt x="6292760" y="11963645"/>
                </a:lnTo>
                <a:lnTo>
                  <a:pt x="0" y="11963645"/>
                </a:lnTo>
                <a:lnTo>
                  <a:pt x="0" y="0"/>
                </a:lnTo>
                <a:close/>
              </a:path>
            </a:pathLst>
          </a:custGeom>
          <a:blipFill rotWithShape="1">
            <a:blip r:embed="rId3">
              <a:alphaModFix/>
            </a:blip>
            <a:stretch>
              <a:fillRect b="0" l="-18459" r="-5679" t="-5599"/>
            </a:stretch>
          </a:blipFill>
          <a:ln>
            <a:noFill/>
          </a:ln>
        </p:spPr>
      </p:sp>
      <p:sp>
        <p:nvSpPr>
          <p:cNvPr id="63" name="Google Shape;63;p5"/>
          <p:cNvSpPr/>
          <p:nvPr/>
        </p:nvSpPr>
        <p:spPr>
          <a:xfrm rot="232275">
            <a:off x="1873053" y="3563303"/>
            <a:ext cx="2318265" cy="2551048"/>
          </a:xfrm>
          <a:custGeom>
            <a:rect b="b" l="l" r="r" t="t"/>
            <a:pathLst>
              <a:path extrusionOk="0" h="2551606" w="2318772">
                <a:moveTo>
                  <a:pt x="0" y="0"/>
                </a:moveTo>
                <a:lnTo>
                  <a:pt x="2318772" y="0"/>
                </a:lnTo>
                <a:lnTo>
                  <a:pt x="2318772" y="2551607"/>
                </a:lnTo>
                <a:lnTo>
                  <a:pt x="0" y="2551607"/>
                </a:lnTo>
                <a:lnTo>
                  <a:pt x="0" y="0"/>
                </a:lnTo>
                <a:close/>
              </a:path>
            </a:pathLst>
          </a:custGeom>
          <a:blipFill rotWithShape="1">
            <a:blip r:embed="rId4">
              <a:alphaModFix/>
            </a:blip>
            <a:stretch>
              <a:fillRect b="0" l="0" r="0" t="0"/>
            </a:stretch>
          </a:blipFill>
          <a:ln>
            <a:noFill/>
          </a:ln>
        </p:spPr>
      </p:sp>
      <p:sp>
        <p:nvSpPr>
          <p:cNvPr id="64" name="Google Shape;64;p5"/>
          <p:cNvSpPr/>
          <p:nvPr/>
        </p:nvSpPr>
        <p:spPr>
          <a:xfrm>
            <a:off x="3546601" y="6623204"/>
            <a:ext cx="2417721" cy="3094683"/>
          </a:xfrm>
          <a:custGeom>
            <a:rect b="b" l="l" r="r" t="t"/>
            <a:pathLst>
              <a:path extrusionOk="0" h="3094683" w="2417721">
                <a:moveTo>
                  <a:pt x="0" y="0"/>
                </a:moveTo>
                <a:lnTo>
                  <a:pt x="2417721" y="0"/>
                </a:lnTo>
                <a:lnTo>
                  <a:pt x="2417721" y="3094682"/>
                </a:lnTo>
                <a:lnTo>
                  <a:pt x="0" y="3094682"/>
                </a:lnTo>
                <a:lnTo>
                  <a:pt x="0" y="0"/>
                </a:lnTo>
                <a:close/>
              </a:path>
            </a:pathLst>
          </a:custGeom>
          <a:blipFill rotWithShape="1">
            <a:blip r:embed="rId5">
              <a:alphaModFix/>
            </a:blip>
            <a:stretch>
              <a:fillRect b="0" l="0" r="0" t="0"/>
            </a:stretch>
          </a:blipFill>
          <a:ln>
            <a:noFill/>
          </a:ln>
        </p:spPr>
      </p:sp>
      <p:sp>
        <p:nvSpPr>
          <p:cNvPr id="65" name="Google Shape;65;p5"/>
          <p:cNvSpPr/>
          <p:nvPr/>
        </p:nvSpPr>
        <p:spPr>
          <a:xfrm rot="-744277">
            <a:off x="12714266" y="126121"/>
            <a:ext cx="5603883" cy="5837378"/>
          </a:xfrm>
          <a:custGeom>
            <a:rect b="b" l="l" r="r" t="t"/>
            <a:pathLst>
              <a:path extrusionOk="0" h="5832332" w="5599038">
                <a:moveTo>
                  <a:pt x="0" y="0"/>
                </a:moveTo>
                <a:lnTo>
                  <a:pt x="5599039" y="0"/>
                </a:lnTo>
                <a:lnTo>
                  <a:pt x="5599039" y="5832332"/>
                </a:lnTo>
                <a:lnTo>
                  <a:pt x="0" y="5832332"/>
                </a:lnTo>
                <a:lnTo>
                  <a:pt x="0" y="0"/>
                </a:lnTo>
                <a:close/>
              </a:path>
            </a:pathLst>
          </a:custGeom>
          <a:blipFill rotWithShape="1">
            <a:blip r:embed="rId6">
              <a:alphaModFix/>
            </a:blip>
            <a:stretch>
              <a:fillRect b="0" l="0" r="0" t="0"/>
            </a:stretch>
          </a:blipFill>
          <a:ln>
            <a:noFill/>
          </a:ln>
        </p:spPr>
      </p:sp>
      <p:sp>
        <p:nvSpPr>
          <p:cNvPr id="66" name="Google Shape;66;p5"/>
          <p:cNvSpPr/>
          <p:nvPr/>
        </p:nvSpPr>
        <p:spPr>
          <a:xfrm>
            <a:off x="13135144" y="342958"/>
            <a:ext cx="1224169" cy="2251345"/>
          </a:xfrm>
          <a:custGeom>
            <a:rect b="b" l="l" r="r" t="t"/>
            <a:pathLst>
              <a:path extrusionOk="0" h="2251345" w="1224169">
                <a:moveTo>
                  <a:pt x="0" y="0"/>
                </a:moveTo>
                <a:lnTo>
                  <a:pt x="1224168" y="0"/>
                </a:lnTo>
                <a:lnTo>
                  <a:pt x="1224168" y="2251345"/>
                </a:lnTo>
                <a:lnTo>
                  <a:pt x="0" y="2251345"/>
                </a:lnTo>
                <a:lnTo>
                  <a:pt x="0" y="0"/>
                </a:lnTo>
                <a:close/>
              </a:path>
            </a:pathLst>
          </a:custGeom>
          <a:blipFill rotWithShape="1">
            <a:blip r:embed="rId7">
              <a:alphaModFix/>
            </a:blip>
            <a:stretch>
              <a:fillRect b="0" l="0" r="0" t="0"/>
            </a:stretch>
          </a:blipFill>
          <a:ln>
            <a:noFill/>
          </a:ln>
        </p:spPr>
      </p:sp>
      <p:sp>
        <p:nvSpPr>
          <p:cNvPr id="67" name="Google Shape;67;p5"/>
          <p:cNvSpPr/>
          <p:nvPr/>
        </p:nvSpPr>
        <p:spPr>
          <a:xfrm>
            <a:off x="13747228" y="8015558"/>
            <a:ext cx="6480000" cy="2729700"/>
          </a:xfrm>
          <a:custGeom>
            <a:rect b="b" l="l" r="r" t="t"/>
            <a:pathLst>
              <a:path extrusionOk="0" h="2729700" w="6480000">
                <a:moveTo>
                  <a:pt x="0" y="0"/>
                </a:moveTo>
                <a:lnTo>
                  <a:pt x="6480000" y="0"/>
                </a:lnTo>
                <a:lnTo>
                  <a:pt x="6480000" y="2729699"/>
                </a:lnTo>
                <a:lnTo>
                  <a:pt x="0" y="2729699"/>
                </a:lnTo>
                <a:lnTo>
                  <a:pt x="0" y="0"/>
                </a:lnTo>
                <a:close/>
              </a:path>
            </a:pathLst>
          </a:custGeom>
          <a:blipFill rotWithShape="1">
            <a:blip r:embed="rId8">
              <a:alphaModFix/>
            </a:blip>
            <a:stretch>
              <a:fillRect b="0" l="0" r="0" t="0"/>
            </a:stretch>
          </a:blipFill>
          <a:ln>
            <a:noFill/>
          </a:ln>
        </p:spPr>
      </p:sp>
      <p:sp>
        <p:nvSpPr>
          <p:cNvPr id="68" name="Google Shape;68;p5"/>
          <p:cNvSpPr txBox="1"/>
          <p:nvPr>
            <p:ph idx="1" type="body"/>
          </p:nvPr>
        </p:nvSpPr>
        <p:spPr>
          <a:xfrm>
            <a:off x="6692975" y="7044938"/>
            <a:ext cx="6726900" cy="22512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69" name="Google Shape;69;p5"/>
          <p:cNvSpPr txBox="1"/>
          <p:nvPr>
            <p:ph idx="2" type="body"/>
          </p:nvPr>
        </p:nvSpPr>
        <p:spPr>
          <a:xfrm>
            <a:off x="6692975" y="4297100"/>
            <a:ext cx="6726900" cy="22512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70" name="Shape 70"/>
        <p:cNvGrpSpPr/>
        <p:nvPr/>
      </p:nvGrpSpPr>
      <p:grpSpPr>
        <a:xfrm>
          <a:off x="0" y="0"/>
          <a:ext cx="0" cy="0"/>
          <a:chOff x="0" y="0"/>
          <a:chExt cx="0" cy="0"/>
        </a:xfrm>
      </p:grpSpPr>
      <p:sp>
        <p:nvSpPr>
          <p:cNvPr id="71" name="Google Shape;71;p6"/>
          <p:cNvSpPr/>
          <p:nvPr/>
        </p:nvSpPr>
        <p:spPr>
          <a:xfrm>
            <a:off x="-518562" y="7763301"/>
            <a:ext cx="5500381" cy="2317035"/>
          </a:xfrm>
          <a:custGeom>
            <a:rect b="b" l="l" r="r" t="t"/>
            <a:pathLst>
              <a:path extrusionOk="0" h="2317035" w="5500381">
                <a:moveTo>
                  <a:pt x="0" y="0"/>
                </a:moveTo>
                <a:lnTo>
                  <a:pt x="5500381" y="0"/>
                </a:lnTo>
                <a:lnTo>
                  <a:pt x="5500381" y="2317036"/>
                </a:lnTo>
                <a:lnTo>
                  <a:pt x="0" y="2317036"/>
                </a:lnTo>
                <a:lnTo>
                  <a:pt x="0" y="0"/>
                </a:lnTo>
                <a:close/>
              </a:path>
            </a:pathLst>
          </a:custGeom>
          <a:blipFill rotWithShape="1">
            <a:blip r:embed="rId2">
              <a:alphaModFix/>
            </a:blip>
            <a:stretch>
              <a:fillRect b="0" l="0" r="0" t="0"/>
            </a:stretch>
          </a:blipFill>
          <a:ln>
            <a:noFill/>
          </a:ln>
        </p:spPr>
      </p:sp>
      <p:sp>
        <p:nvSpPr>
          <p:cNvPr id="72" name="Google Shape;72;p6"/>
          <p:cNvSpPr/>
          <p:nvPr/>
        </p:nvSpPr>
        <p:spPr>
          <a:xfrm>
            <a:off x="9344323" y="307983"/>
            <a:ext cx="8348206" cy="3516682"/>
          </a:xfrm>
          <a:custGeom>
            <a:rect b="b" l="l" r="r" t="t"/>
            <a:pathLst>
              <a:path extrusionOk="0" h="3516682" w="8348206">
                <a:moveTo>
                  <a:pt x="0" y="0"/>
                </a:moveTo>
                <a:lnTo>
                  <a:pt x="8348206" y="0"/>
                </a:lnTo>
                <a:lnTo>
                  <a:pt x="8348206" y="3516681"/>
                </a:lnTo>
                <a:lnTo>
                  <a:pt x="0" y="3516681"/>
                </a:lnTo>
                <a:lnTo>
                  <a:pt x="0" y="0"/>
                </a:lnTo>
                <a:close/>
              </a:path>
            </a:pathLst>
          </a:custGeom>
          <a:blipFill rotWithShape="1">
            <a:blip r:embed="rId2">
              <a:alphaModFix/>
            </a:blip>
            <a:stretch>
              <a:fillRect b="0" l="0" r="0" t="0"/>
            </a:stretch>
          </a:blipFill>
          <a:ln>
            <a:noFill/>
          </a:ln>
        </p:spPr>
      </p:sp>
      <p:cxnSp>
        <p:nvCxnSpPr>
          <p:cNvPr id="73" name="Google Shape;73;p6"/>
          <p:cNvCxnSpPr/>
          <p:nvPr/>
        </p:nvCxnSpPr>
        <p:spPr>
          <a:xfrm>
            <a:off x="-859520" y="5624987"/>
            <a:ext cx="19869900" cy="0"/>
          </a:xfrm>
          <a:prstGeom prst="straightConnector1">
            <a:avLst/>
          </a:prstGeom>
          <a:noFill/>
          <a:ln cap="flat" cmpd="sng" w="76200">
            <a:solidFill>
              <a:srgbClr val="DB4274"/>
            </a:solidFill>
            <a:prstDash val="dot"/>
            <a:round/>
            <a:headEnd len="sm" w="sm" type="none"/>
            <a:tailEnd len="sm" w="sm" type="none"/>
          </a:ln>
        </p:spPr>
      </p:cxnSp>
      <p:sp>
        <p:nvSpPr>
          <p:cNvPr id="74" name="Google Shape;74;p6"/>
          <p:cNvSpPr/>
          <p:nvPr/>
        </p:nvSpPr>
        <p:spPr>
          <a:xfrm flipH="1">
            <a:off x="13518426" y="1028700"/>
            <a:ext cx="6475228" cy="10112376"/>
          </a:xfrm>
          <a:custGeom>
            <a:rect b="b" l="l" r="r" t="t"/>
            <a:pathLst>
              <a:path extrusionOk="0" h="10112376" w="6475228">
                <a:moveTo>
                  <a:pt x="6475228" y="0"/>
                </a:moveTo>
                <a:lnTo>
                  <a:pt x="0" y="0"/>
                </a:lnTo>
                <a:lnTo>
                  <a:pt x="0" y="10112376"/>
                </a:lnTo>
                <a:lnTo>
                  <a:pt x="6475228" y="10112376"/>
                </a:lnTo>
                <a:lnTo>
                  <a:pt x="6475228" y="0"/>
                </a:lnTo>
                <a:close/>
              </a:path>
            </a:pathLst>
          </a:custGeom>
          <a:blipFill rotWithShape="1">
            <a:blip r:embed="rId3">
              <a:alphaModFix/>
            </a:blip>
            <a:stretch>
              <a:fillRect b="0" l="0" r="-15659" t="-11088"/>
            </a:stretch>
          </a:blipFill>
          <a:ln>
            <a:noFill/>
          </a:ln>
        </p:spPr>
      </p:sp>
      <p:sp>
        <p:nvSpPr>
          <p:cNvPr id="75" name="Google Shape;75;p6"/>
          <p:cNvSpPr/>
          <p:nvPr/>
        </p:nvSpPr>
        <p:spPr>
          <a:xfrm rot="-128855">
            <a:off x="14524072" y="4551827"/>
            <a:ext cx="2320402" cy="2553399"/>
          </a:xfrm>
          <a:custGeom>
            <a:rect b="b" l="l" r="r" t="t"/>
            <a:pathLst>
              <a:path extrusionOk="0" h="2551606" w="2318772">
                <a:moveTo>
                  <a:pt x="0" y="0"/>
                </a:moveTo>
                <a:lnTo>
                  <a:pt x="2318772" y="0"/>
                </a:lnTo>
                <a:lnTo>
                  <a:pt x="2318772" y="2551606"/>
                </a:lnTo>
                <a:lnTo>
                  <a:pt x="0" y="2551606"/>
                </a:lnTo>
                <a:lnTo>
                  <a:pt x="0" y="0"/>
                </a:lnTo>
                <a:close/>
              </a:path>
            </a:pathLst>
          </a:custGeom>
          <a:blipFill rotWithShape="1">
            <a:blip r:embed="rId4">
              <a:alphaModFix/>
            </a:blip>
            <a:stretch>
              <a:fillRect b="0" l="0" r="0" t="0"/>
            </a:stretch>
          </a:blipFill>
          <a:ln>
            <a:noFill/>
          </a:ln>
        </p:spPr>
      </p:sp>
      <p:sp>
        <p:nvSpPr>
          <p:cNvPr id="76" name="Google Shape;76;p6"/>
          <p:cNvSpPr/>
          <p:nvPr/>
        </p:nvSpPr>
        <p:spPr>
          <a:xfrm>
            <a:off x="15870279" y="7374477"/>
            <a:ext cx="2417721" cy="3094683"/>
          </a:xfrm>
          <a:custGeom>
            <a:rect b="b" l="l" r="r" t="t"/>
            <a:pathLst>
              <a:path extrusionOk="0" h="3094683" w="2417721">
                <a:moveTo>
                  <a:pt x="0" y="0"/>
                </a:moveTo>
                <a:lnTo>
                  <a:pt x="2417721" y="0"/>
                </a:lnTo>
                <a:lnTo>
                  <a:pt x="2417721" y="3094683"/>
                </a:lnTo>
                <a:lnTo>
                  <a:pt x="0" y="3094683"/>
                </a:lnTo>
                <a:lnTo>
                  <a:pt x="0" y="0"/>
                </a:lnTo>
                <a:close/>
              </a:path>
            </a:pathLst>
          </a:custGeom>
          <a:blipFill rotWithShape="1">
            <a:blip r:embed="rId5">
              <a:alphaModFix/>
            </a:blip>
            <a:stretch>
              <a:fillRect b="0" l="0" r="0" t="0"/>
            </a:stretch>
          </a:blipFill>
          <a:ln>
            <a:noFill/>
          </a:ln>
        </p:spPr>
      </p:sp>
      <p:sp>
        <p:nvSpPr>
          <p:cNvPr id="77" name="Google Shape;77;p6"/>
          <p:cNvSpPr/>
          <p:nvPr/>
        </p:nvSpPr>
        <p:spPr>
          <a:xfrm>
            <a:off x="1341004" y="5020357"/>
            <a:ext cx="1781250" cy="1696640"/>
          </a:xfrm>
          <a:custGeom>
            <a:rect b="b" l="l" r="r" t="t"/>
            <a:pathLst>
              <a:path extrusionOk="0" h="2262187" w="2375000">
                <a:moveTo>
                  <a:pt x="0" y="0"/>
                </a:moveTo>
                <a:lnTo>
                  <a:pt x="2374999" y="0"/>
                </a:lnTo>
                <a:lnTo>
                  <a:pt x="2374999" y="2262187"/>
                </a:lnTo>
                <a:lnTo>
                  <a:pt x="0" y="2262187"/>
                </a:lnTo>
                <a:lnTo>
                  <a:pt x="0" y="0"/>
                </a:lnTo>
                <a:close/>
              </a:path>
            </a:pathLst>
          </a:custGeom>
          <a:blipFill rotWithShape="1">
            <a:blip r:embed="rId6">
              <a:alphaModFix/>
            </a:blip>
            <a:stretch>
              <a:fillRect b="0" l="0" r="0" t="0"/>
            </a:stretch>
          </a:blipFill>
          <a:ln>
            <a:noFill/>
          </a:ln>
        </p:spPr>
      </p:sp>
      <p:grpSp>
        <p:nvGrpSpPr>
          <p:cNvPr id="78" name="Google Shape;78;p6"/>
          <p:cNvGrpSpPr/>
          <p:nvPr/>
        </p:nvGrpSpPr>
        <p:grpSpPr>
          <a:xfrm>
            <a:off x="785372" y="6802340"/>
            <a:ext cx="2892532" cy="1682406"/>
            <a:chOff x="0" y="-47625"/>
            <a:chExt cx="761814" cy="443100"/>
          </a:xfrm>
        </p:grpSpPr>
        <p:sp>
          <p:nvSpPr>
            <p:cNvPr id="79" name="Google Shape;79;p6"/>
            <p:cNvSpPr/>
            <p:nvPr/>
          </p:nvSpPr>
          <p:spPr>
            <a:xfrm>
              <a:off x="0" y="0"/>
              <a:ext cx="761814" cy="395438"/>
            </a:xfrm>
            <a:custGeom>
              <a:rect b="b" l="l" r="r" t="t"/>
              <a:pathLst>
                <a:path extrusionOk="0" h="395438" w="761814">
                  <a:moveTo>
                    <a:pt x="136503" y="0"/>
                  </a:moveTo>
                  <a:lnTo>
                    <a:pt x="625311" y="0"/>
                  </a:lnTo>
                  <a:cubicBezTo>
                    <a:pt x="700700" y="0"/>
                    <a:pt x="761814" y="61115"/>
                    <a:pt x="761814" y="136503"/>
                  </a:cubicBezTo>
                  <a:lnTo>
                    <a:pt x="761814" y="258934"/>
                  </a:lnTo>
                  <a:cubicBezTo>
                    <a:pt x="761814" y="334323"/>
                    <a:pt x="700700" y="395438"/>
                    <a:pt x="625311" y="395438"/>
                  </a:cubicBezTo>
                  <a:lnTo>
                    <a:pt x="136503" y="395438"/>
                  </a:lnTo>
                  <a:cubicBezTo>
                    <a:pt x="61115" y="395438"/>
                    <a:pt x="0" y="334323"/>
                    <a:pt x="0" y="258934"/>
                  </a:cubicBezTo>
                  <a:lnTo>
                    <a:pt x="0" y="136503"/>
                  </a:lnTo>
                  <a:cubicBezTo>
                    <a:pt x="0" y="61115"/>
                    <a:pt x="61115" y="0"/>
                    <a:pt x="136503"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txBox="1"/>
            <p:nvPr/>
          </p:nvSpPr>
          <p:spPr>
            <a:xfrm>
              <a:off x="0" y="-47625"/>
              <a:ext cx="761700" cy="4431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 name="Google Shape;81;p6"/>
          <p:cNvSpPr txBox="1"/>
          <p:nvPr/>
        </p:nvSpPr>
        <p:spPr>
          <a:xfrm>
            <a:off x="1380797" y="5398619"/>
            <a:ext cx="1701600" cy="7389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DF3F3"/>
                </a:solidFill>
                <a:latin typeface="Poppins"/>
                <a:ea typeface="Poppins"/>
                <a:cs typeface="Poppins"/>
                <a:sym typeface="Poppins"/>
              </a:rPr>
              <a:t>01</a:t>
            </a:r>
            <a:endParaRPr/>
          </a:p>
        </p:txBody>
      </p:sp>
      <p:sp>
        <p:nvSpPr>
          <p:cNvPr id="82" name="Google Shape;82;p6"/>
          <p:cNvSpPr/>
          <p:nvPr/>
        </p:nvSpPr>
        <p:spPr>
          <a:xfrm>
            <a:off x="4762923" y="5020357"/>
            <a:ext cx="1781250" cy="1696640"/>
          </a:xfrm>
          <a:custGeom>
            <a:rect b="b" l="l" r="r" t="t"/>
            <a:pathLst>
              <a:path extrusionOk="0" h="2262187" w="2375000">
                <a:moveTo>
                  <a:pt x="0" y="0"/>
                </a:moveTo>
                <a:lnTo>
                  <a:pt x="2374999" y="0"/>
                </a:lnTo>
                <a:lnTo>
                  <a:pt x="2374999" y="2262187"/>
                </a:lnTo>
                <a:lnTo>
                  <a:pt x="0" y="2262187"/>
                </a:lnTo>
                <a:lnTo>
                  <a:pt x="0" y="0"/>
                </a:lnTo>
                <a:close/>
              </a:path>
            </a:pathLst>
          </a:custGeom>
          <a:blipFill rotWithShape="1">
            <a:blip r:embed="rId6">
              <a:alphaModFix/>
            </a:blip>
            <a:stretch>
              <a:fillRect b="0" l="0" r="0" t="0"/>
            </a:stretch>
          </a:blipFill>
          <a:ln>
            <a:noFill/>
          </a:ln>
        </p:spPr>
      </p:sp>
      <p:grpSp>
        <p:nvGrpSpPr>
          <p:cNvPr id="83" name="Google Shape;83;p6"/>
          <p:cNvGrpSpPr/>
          <p:nvPr/>
        </p:nvGrpSpPr>
        <p:grpSpPr>
          <a:xfrm>
            <a:off x="4207291" y="6802340"/>
            <a:ext cx="2892532" cy="1682406"/>
            <a:chOff x="0" y="-47625"/>
            <a:chExt cx="761814" cy="443100"/>
          </a:xfrm>
        </p:grpSpPr>
        <p:sp>
          <p:nvSpPr>
            <p:cNvPr id="84" name="Google Shape;84;p6"/>
            <p:cNvSpPr/>
            <p:nvPr/>
          </p:nvSpPr>
          <p:spPr>
            <a:xfrm>
              <a:off x="0" y="0"/>
              <a:ext cx="761814" cy="395438"/>
            </a:xfrm>
            <a:custGeom>
              <a:rect b="b" l="l" r="r" t="t"/>
              <a:pathLst>
                <a:path extrusionOk="0" h="395438" w="761814">
                  <a:moveTo>
                    <a:pt x="136503" y="0"/>
                  </a:moveTo>
                  <a:lnTo>
                    <a:pt x="625311" y="0"/>
                  </a:lnTo>
                  <a:cubicBezTo>
                    <a:pt x="700700" y="0"/>
                    <a:pt x="761814" y="61115"/>
                    <a:pt x="761814" y="136503"/>
                  </a:cubicBezTo>
                  <a:lnTo>
                    <a:pt x="761814" y="258934"/>
                  </a:lnTo>
                  <a:cubicBezTo>
                    <a:pt x="761814" y="334323"/>
                    <a:pt x="700700" y="395438"/>
                    <a:pt x="625311" y="395438"/>
                  </a:cubicBezTo>
                  <a:lnTo>
                    <a:pt x="136503" y="395438"/>
                  </a:lnTo>
                  <a:cubicBezTo>
                    <a:pt x="61115" y="395438"/>
                    <a:pt x="0" y="334323"/>
                    <a:pt x="0" y="258934"/>
                  </a:cubicBezTo>
                  <a:lnTo>
                    <a:pt x="0" y="136503"/>
                  </a:lnTo>
                  <a:cubicBezTo>
                    <a:pt x="0" y="61115"/>
                    <a:pt x="61115" y="0"/>
                    <a:pt x="136503"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6"/>
            <p:cNvSpPr txBox="1"/>
            <p:nvPr/>
          </p:nvSpPr>
          <p:spPr>
            <a:xfrm>
              <a:off x="0" y="-47625"/>
              <a:ext cx="761700" cy="4431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 name="Google Shape;86;p6"/>
          <p:cNvSpPr txBox="1"/>
          <p:nvPr/>
        </p:nvSpPr>
        <p:spPr>
          <a:xfrm>
            <a:off x="4802716" y="5398619"/>
            <a:ext cx="1701600" cy="7389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DF3F3"/>
                </a:solidFill>
                <a:latin typeface="Poppins"/>
                <a:ea typeface="Poppins"/>
                <a:cs typeface="Poppins"/>
                <a:sym typeface="Poppins"/>
              </a:rPr>
              <a:t>02</a:t>
            </a:r>
            <a:endParaRPr/>
          </a:p>
        </p:txBody>
      </p:sp>
      <p:sp>
        <p:nvSpPr>
          <p:cNvPr id="87" name="Google Shape;87;p6"/>
          <p:cNvSpPr/>
          <p:nvPr/>
        </p:nvSpPr>
        <p:spPr>
          <a:xfrm>
            <a:off x="8184843" y="5020357"/>
            <a:ext cx="1781250" cy="1696640"/>
          </a:xfrm>
          <a:custGeom>
            <a:rect b="b" l="l" r="r" t="t"/>
            <a:pathLst>
              <a:path extrusionOk="0" h="2262187" w="2375000">
                <a:moveTo>
                  <a:pt x="0" y="0"/>
                </a:moveTo>
                <a:lnTo>
                  <a:pt x="2374999" y="0"/>
                </a:lnTo>
                <a:lnTo>
                  <a:pt x="2374999" y="2262187"/>
                </a:lnTo>
                <a:lnTo>
                  <a:pt x="0" y="2262187"/>
                </a:lnTo>
                <a:lnTo>
                  <a:pt x="0" y="0"/>
                </a:lnTo>
                <a:close/>
              </a:path>
            </a:pathLst>
          </a:custGeom>
          <a:blipFill rotWithShape="1">
            <a:blip r:embed="rId6">
              <a:alphaModFix/>
            </a:blip>
            <a:stretch>
              <a:fillRect b="0" l="0" r="0" t="0"/>
            </a:stretch>
          </a:blipFill>
          <a:ln>
            <a:noFill/>
          </a:ln>
        </p:spPr>
      </p:sp>
      <p:grpSp>
        <p:nvGrpSpPr>
          <p:cNvPr id="88" name="Google Shape;88;p6"/>
          <p:cNvGrpSpPr/>
          <p:nvPr/>
        </p:nvGrpSpPr>
        <p:grpSpPr>
          <a:xfrm>
            <a:off x="7629211" y="6802340"/>
            <a:ext cx="2892532" cy="1682406"/>
            <a:chOff x="0" y="-47625"/>
            <a:chExt cx="761814" cy="443100"/>
          </a:xfrm>
        </p:grpSpPr>
        <p:sp>
          <p:nvSpPr>
            <p:cNvPr id="89" name="Google Shape;89;p6"/>
            <p:cNvSpPr/>
            <p:nvPr/>
          </p:nvSpPr>
          <p:spPr>
            <a:xfrm>
              <a:off x="0" y="0"/>
              <a:ext cx="761814" cy="395438"/>
            </a:xfrm>
            <a:custGeom>
              <a:rect b="b" l="l" r="r" t="t"/>
              <a:pathLst>
                <a:path extrusionOk="0" h="395438" w="761814">
                  <a:moveTo>
                    <a:pt x="136503" y="0"/>
                  </a:moveTo>
                  <a:lnTo>
                    <a:pt x="625311" y="0"/>
                  </a:lnTo>
                  <a:cubicBezTo>
                    <a:pt x="700700" y="0"/>
                    <a:pt x="761814" y="61115"/>
                    <a:pt x="761814" y="136503"/>
                  </a:cubicBezTo>
                  <a:lnTo>
                    <a:pt x="761814" y="258934"/>
                  </a:lnTo>
                  <a:cubicBezTo>
                    <a:pt x="761814" y="334323"/>
                    <a:pt x="700700" y="395438"/>
                    <a:pt x="625311" y="395438"/>
                  </a:cubicBezTo>
                  <a:lnTo>
                    <a:pt x="136503" y="395438"/>
                  </a:lnTo>
                  <a:cubicBezTo>
                    <a:pt x="61115" y="395438"/>
                    <a:pt x="0" y="334323"/>
                    <a:pt x="0" y="258934"/>
                  </a:cubicBezTo>
                  <a:lnTo>
                    <a:pt x="0" y="136503"/>
                  </a:lnTo>
                  <a:cubicBezTo>
                    <a:pt x="0" y="61115"/>
                    <a:pt x="61115" y="0"/>
                    <a:pt x="136503"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6"/>
            <p:cNvSpPr txBox="1"/>
            <p:nvPr/>
          </p:nvSpPr>
          <p:spPr>
            <a:xfrm>
              <a:off x="0" y="-47625"/>
              <a:ext cx="761700" cy="4431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6"/>
          <p:cNvSpPr txBox="1"/>
          <p:nvPr/>
        </p:nvSpPr>
        <p:spPr>
          <a:xfrm>
            <a:off x="8224636" y="5398619"/>
            <a:ext cx="1701600" cy="7389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DF3F3"/>
                </a:solidFill>
                <a:latin typeface="Poppins"/>
                <a:ea typeface="Poppins"/>
                <a:cs typeface="Poppins"/>
                <a:sym typeface="Poppins"/>
              </a:rPr>
              <a:t>03</a:t>
            </a:r>
            <a:endParaRPr/>
          </a:p>
        </p:txBody>
      </p:sp>
      <p:sp>
        <p:nvSpPr>
          <p:cNvPr id="92" name="Google Shape;92;p6"/>
          <p:cNvSpPr/>
          <p:nvPr/>
        </p:nvSpPr>
        <p:spPr>
          <a:xfrm>
            <a:off x="11606762" y="5020357"/>
            <a:ext cx="1781250" cy="1696640"/>
          </a:xfrm>
          <a:custGeom>
            <a:rect b="b" l="l" r="r" t="t"/>
            <a:pathLst>
              <a:path extrusionOk="0" h="2262187" w="2375000">
                <a:moveTo>
                  <a:pt x="0" y="0"/>
                </a:moveTo>
                <a:lnTo>
                  <a:pt x="2374999" y="0"/>
                </a:lnTo>
                <a:lnTo>
                  <a:pt x="2374999" y="2262187"/>
                </a:lnTo>
                <a:lnTo>
                  <a:pt x="0" y="2262187"/>
                </a:lnTo>
                <a:lnTo>
                  <a:pt x="0" y="0"/>
                </a:lnTo>
                <a:close/>
              </a:path>
            </a:pathLst>
          </a:custGeom>
          <a:blipFill rotWithShape="1">
            <a:blip r:embed="rId6">
              <a:alphaModFix/>
            </a:blip>
            <a:stretch>
              <a:fillRect b="0" l="0" r="0" t="0"/>
            </a:stretch>
          </a:blipFill>
          <a:ln>
            <a:noFill/>
          </a:ln>
        </p:spPr>
      </p:sp>
      <p:grpSp>
        <p:nvGrpSpPr>
          <p:cNvPr id="93" name="Google Shape;93;p6"/>
          <p:cNvGrpSpPr/>
          <p:nvPr/>
        </p:nvGrpSpPr>
        <p:grpSpPr>
          <a:xfrm>
            <a:off x="11051130" y="6802340"/>
            <a:ext cx="2892532" cy="1682406"/>
            <a:chOff x="0" y="-47625"/>
            <a:chExt cx="761814" cy="443100"/>
          </a:xfrm>
        </p:grpSpPr>
        <p:sp>
          <p:nvSpPr>
            <p:cNvPr id="94" name="Google Shape;94;p6"/>
            <p:cNvSpPr/>
            <p:nvPr/>
          </p:nvSpPr>
          <p:spPr>
            <a:xfrm>
              <a:off x="0" y="0"/>
              <a:ext cx="761814" cy="395438"/>
            </a:xfrm>
            <a:custGeom>
              <a:rect b="b" l="l" r="r" t="t"/>
              <a:pathLst>
                <a:path extrusionOk="0" h="395438" w="761814">
                  <a:moveTo>
                    <a:pt x="136503" y="0"/>
                  </a:moveTo>
                  <a:lnTo>
                    <a:pt x="625311" y="0"/>
                  </a:lnTo>
                  <a:cubicBezTo>
                    <a:pt x="700700" y="0"/>
                    <a:pt x="761814" y="61115"/>
                    <a:pt x="761814" y="136503"/>
                  </a:cubicBezTo>
                  <a:lnTo>
                    <a:pt x="761814" y="258934"/>
                  </a:lnTo>
                  <a:cubicBezTo>
                    <a:pt x="761814" y="334323"/>
                    <a:pt x="700700" y="395438"/>
                    <a:pt x="625311" y="395438"/>
                  </a:cubicBezTo>
                  <a:lnTo>
                    <a:pt x="136503" y="395438"/>
                  </a:lnTo>
                  <a:cubicBezTo>
                    <a:pt x="61115" y="395438"/>
                    <a:pt x="0" y="334323"/>
                    <a:pt x="0" y="258934"/>
                  </a:cubicBezTo>
                  <a:lnTo>
                    <a:pt x="0" y="136503"/>
                  </a:lnTo>
                  <a:cubicBezTo>
                    <a:pt x="0" y="61115"/>
                    <a:pt x="61115" y="0"/>
                    <a:pt x="136503"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6"/>
            <p:cNvSpPr txBox="1"/>
            <p:nvPr/>
          </p:nvSpPr>
          <p:spPr>
            <a:xfrm>
              <a:off x="0" y="-47625"/>
              <a:ext cx="761700" cy="4431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6"/>
          <p:cNvSpPr txBox="1"/>
          <p:nvPr/>
        </p:nvSpPr>
        <p:spPr>
          <a:xfrm>
            <a:off x="11646555" y="5398619"/>
            <a:ext cx="1701600" cy="7389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DF3F3"/>
                </a:solidFill>
                <a:latin typeface="Poppins"/>
                <a:ea typeface="Poppins"/>
                <a:cs typeface="Poppins"/>
                <a:sym typeface="Poppins"/>
              </a:rPr>
              <a:t>04</a:t>
            </a:r>
            <a:endParaRPr/>
          </a:p>
        </p:txBody>
      </p:sp>
      <p:sp>
        <p:nvSpPr>
          <p:cNvPr id="97" name="Google Shape;97;p6"/>
          <p:cNvSpPr txBox="1"/>
          <p:nvPr>
            <p:ph type="title"/>
          </p:nvPr>
        </p:nvSpPr>
        <p:spPr>
          <a:xfrm>
            <a:off x="1380800" y="2629850"/>
            <a:ext cx="7681500" cy="1143000"/>
          </a:xfrm>
          <a:prstGeom prst="rect">
            <a:avLst/>
          </a:prstGeom>
        </p:spPr>
        <p:txBody>
          <a:bodyPr anchorCtr="0" anchor="t" bIns="0" lIns="0" spcFirstLastPara="1" rIns="0" wrap="square" tIns="0">
            <a:noAutofit/>
          </a:bodyPr>
          <a:lstStyle>
            <a:lvl1pPr lvl="0" rtl="0" algn="l">
              <a:spcBef>
                <a:spcPts val="0"/>
              </a:spcBef>
              <a:spcAft>
                <a:spcPts val="0"/>
              </a:spcAft>
              <a:buSzPts val="875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p6"/>
          <p:cNvSpPr txBox="1"/>
          <p:nvPr>
            <p:ph idx="1" type="body"/>
          </p:nvPr>
        </p:nvSpPr>
        <p:spPr>
          <a:xfrm>
            <a:off x="1123400" y="7148250"/>
            <a:ext cx="2216400" cy="1143000"/>
          </a:xfrm>
          <a:prstGeom prst="rect">
            <a:avLst/>
          </a:prstGeom>
        </p:spPr>
        <p:txBody>
          <a:bodyPr anchorCtr="0" anchor="t" bIns="0" lIns="0" spcFirstLastPara="1" rIns="0" wrap="square" tIns="0">
            <a:noAutofit/>
          </a:bodyPr>
          <a:lstStyle>
            <a:lvl1pPr indent="-327025" lvl="0" marL="457200" rtl="0" algn="ctr">
              <a:spcBef>
                <a:spcPts val="640"/>
              </a:spcBef>
              <a:spcAft>
                <a:spcPts val="0"/>
              </a:spcAft>
              <a:buSzPts val="1550"/>
              <a:buChar char="•"/>
              <a:defRPr sz="1550"/>
            </a:lvl1pPr>
            <a:lvl2pPr indent="-327025" lvl="1" marL="914400" rtl="0" algn="ctr">
              <a:spcBef>
                <a:spcPts val="560"/>
              </a:spcBef>
              <a:spcAft>
                <a:spcPts val="0"/>
              </a:spcAft>
              <a:buSzPts val="1550"/>
              <a:buChar char="–"/>
              <a:defRPr sz="1550"/>
            </a:lvl2pPr>
            <a:lvl3pPr indent="-327025" lvl="2" marL="1371600" rtl="0" algn="ctr">
              <a:spcBef>
                <a:spcPts val="480"/>
              </a:spcBef>
              <a:spcAft>
                <a:spcPts val="0"/>
              </a:spcAft>
              <a:buSzPts val="1550"/>
              <a:buChar char="•"/>
              <a:defRPr sz="1550"/>
            </a:lvl3pPr>
            <a:lvl4pPr indent="-327025" lvl="3" marL="1828800" rtl="0" algn="ctr">
              <a:spcBef>
                <a:spcPts val="400"/>
              </a:spcBef>
              <a:spcAft>
                <a:spcPts val="0"/>
              </a:spcAft>
              <a:buSzPts val="1550"/>
              <a:buChar char="–"/>
              <a:defRPr sz="1550"/>
            </a:lvl4pPr>
            <a:lvl5pPr indent="-327025" lvl="4" marL="2286000" rtl="0" algn="ctr">
              <a:spcBef>
                <a:spcPts val="400"/>
              </a:spcBef>
              <a:spcAft>
                <a:spcPts val="0"/>
              </a:spcAft>
              <a:buSzPts val="1550"/>
              <a:buChar char="»"/>
              <a:defRPr sz="1550"/>
            </a:lvl5pPr>
            <a:lvl6pPr indent="-327025" lvl="5" marL="2743200" rtl="0" algn="ctr">
              <a:spcBef>
                <a:spcPts val="400"/>
              </a:spcBef>
              <a:spcAft>
                <a:spcPts val="0"/>
              </a:spcAft>
              <a:buSzPts val="1550"/>
              <a:buChar char="•"/>
              <a:defRPr sz="1550"/>
            </a:lvl6pPr>
            <a:lvl7pPr indent="-327025" lvl="6" marL="3200400" rtl="0" algn="ctr">
              <a:spcBef>
                <a:spcPts val="400"/>
              </a:spcBef>
              <a:spcAft>
                <a:spcPts val="0"/>
              </a:spcAft>
              <a:buSzPts val="1550"/>
              <a:buChar char="•"/>
              <a:defRPr sz="1550"/>
            </a:lvl7pPr>
            <a:lvl8pPr indent="-327025" lvl="7" marL="3657600" rtl="0" algn="ctr">
              <a:spcBef>
                <a:spcPts val="400"/>
              </a:spcBef>
              <a:spcAft>
                <a:spcPts val="0"/>
              </a:spcAft>
              <a:buSzPts val="1550"/>
              <a:buChar char="•"/>
              <a:defRPr sz="1550"/>
            </a:lvl8pPr>
            <a:lvl9pPr indent="-327025" lvl="8" marL="4114800" rtl="0" algn="ctr">
              <a:spcBef>
                <a:spcPts val="400"/>
              </a:spcBef>
              <a:spcAft>
                <a:spcPts val="0"/>
              </a:spcAft>
              <a:buSzPts val="1550"/>
              <a:buChar char="•"/>
              <a:defRPr sz="1550"/>
            </a:lvl9pPr>
          </a:lstStyle>
          <a:p/>
        </p:txBody>
      </p:sp>
      <p:sp>
        <p:nvSpPr>
          <p:cNvPr id="99" name="Google Shape;99;p6"/>
          <p:cNvSpPr txBox="1"/>
          <p:nvPr>
            <p:ph idx="2" type="body"/>
          </p:nvPr>
        </p:nvSpPr>
        <p:spPr>
          <a:xfrm>
            <a:off x="4545350" y="7148250"/>
            <a:ext cx="2216400" cy="1143000"/>
          </a:xfrm>
          <a:prstGeom prst="rect">
            <a:avLst/>
          </a:prstGeom>
        </p:spPr>
        <p:txBody>
          <a:bodyPr anchorCtr="0" anchor="t" bIns="0" lIns="0" spcFirstLastPara="1" rIns="0" wrap="square" tIns="0">
            <a:noAutofit/>
          </a:bodyPr>
          <a:lstStyle>
            <a:lvl1pPr indent="-327025" lvl="0" marL="457200" rtl="0" algn="ctr">
              <a:spcBef>
                <a:spcPts val="640"/>
              </a:spcBef>
              <a:spcAft>
                <a:spcPts val="0"/>
              </a:spcAft>
              <a:buSzPts val="1550"/>
              <a:buChar char="•"/>
              <a:defRPr sz="1550"/>
            </a:lvl1pPr>
            <a:lvl2pPr indent="-327025" lvl="1" marL="914400" rtl="0" algn="ctr">
              <a:spcBef>
                <a:spcPts val="560"/>
              </a:spcBef>
              <a:spcAft>
                <a:spcPts val="0"/>
              </a:spcAft>
              <a:buSzPts val="1550"/>
              <a:buChar char="–"/>
              <a:defRPr sz="1550"/>
            </a:lvl2pPr>
            <a:lvl3pPr indent="-327025" lvl="2" marL="1371600" rtl="0" algn="ctr">
              <a:spcBef>
                <a:spcPts val="480"/>
              </a:spcBef>
              <a:spcAft>
                <a:spcPts val="0"/>
              </a:spcAft>
              <a:buSzPts val="1550"/>
              <a:buChar char="•"/>
              <a:defRPr sz="1550"/>
            </a:lvl3pPr>
            <a:lvl4pPr indent="-327025" lvl="3" marL="1828800" rtl="0" algn="ctr">
              <a:spcBef>
                <a:spcPts val="400"/>
              </a:spcBef>
              <a:spcAft>
                <a:spcPts val="0"/>
              </a:spcAft>
              <a:buSzPts val="1550"/>
              <a:buChar char="–"/>
              <a:defRPr sz="1550"/>
            </a:lvl4pPr>
            <a:lvl5pPr indent="-327025" lvl="4" marL="2286000" rtl="0" algn="ctr">
              <a:spcBef>
                <a:spcPts val="400"/>
              </a:spcBef>
              <a:spcAft>
                <a:spcPts val="0"/>
              </a:spcAft>
              <a:buSzPts val="1550"/>
              <a:buChar char="»"/>
              <a:defRPr sz="1550"/>
            </a:lvl5pPr>
            <a:lvl6pPr indent="-327025" lvl="5" marL="2743200" rtl="0" algn="ctr">
              <a:spcBef>
                <a:spcPts val="400"/>
              </a:spcBef>
              <a:spcAft>
                <a:spcPts val="0"/>
              </a:spcAft>
              <a:buSzPts val="1550"/>
              <a:buChar char="•"/>
              <a:defRPr sz="1550"/>
            </a:lvl6pPr>
            <a:lvl7pPr indent="-327025" lvl="6" marL="3200400" rtl="0" algn="ctr">
              <a:spcBef>
                <a:spcPts val="400"/>
              </a:spcBef>
              <a:spcAft>
                <a:spcPts val="0"/>
              </a:spcAft>
              <a:buSzPts val="1550"/>
              <a:buChar char="•"/>
              <a:defRPr sz="1550"/>
            </a:lvl7pPr>
            <a:lvl8pPr indent="-327025" lvl="7" marL="3657600" rtl="0" algn="ctr">
              <a:spcBef>
                <a:spcPts val="400"/>
              </a:spcBef>
              <a:spcAft>
                <a:spcPts val="0"/>
              </a:spcAft>
              <a:buSzPts val="1550"/>
              <a:buChar char="•"/>
              <a:defRPr sz="1550"/>
            </a:lvl8pPr>
            <a:lvl9pPr indent="-327025" lvl="8" marL="4114800" rtl="0" algn="ctr">
              <a:spcBef>
                <a:spcPts val="400"/>
              </a:spcBef>
              <a:spcAft>
                <a:spcPts val="0"/>
              </a:spcAft>
              <a:buSzPts val="1550"/>
              <a:buChar char="•"/>
              <a:defRPr sz="1550"/>
            </a:lvl9pPr>
          </a:lstStyle>
          <a:p/>
        </p:txBody>
      </p:sp>
      <p:sp>
        <p:nvSpPr>
          <p:cNvPr id="100" name="Google Shape;100;p6"/>
          <p:cNvSpPr txBox="1"/>
          <p:nvPr>
            <p:ph idx="3" type="body"/>
          </p:nvPr>
        </p:nvSpPr>
        <p:spPr>
          <a:xfrm>
            <a:off x="7967275" y="7148250"/>
            <a:ext cx="2216400" cy="1143000"/>
          </a:xfrm>
          <a:prstGeom prst="rect">
            <a:avLst/>
          </a:prstGeom>
        </p:spPr>
        <p:txBody>
          <a:bodyPr anchorCtr="0" anchor="t" bIns="0" lIns="0" spcFirstLastPara="1" rIns="0" wrap="square" tIns="0">
            <a:noAutofit/>
          </a:bodyPr>
          <a:lstStyle>
            <a:lvl1pPr indent="-327025" lvl="0" marL="457200" rtl="0" algn="ctr">
              <a:spcBef>
                <a:spcPts val="640"/>
              </a:spcBef>
              <a:spcAft>
                <a:spcPts val="0"/>
              </a:spcAft>
              <a:buSzPts val="1550"/>
              <a:buChar char="•"/>
              <a:defRPr sz="1550"/>
            </a:lvl1pPr>
            <a:lvl2pPr indent="-327025" lvl="1" marL="914400" rtl="0" algn="ctr">
              <a:spcBef>
                <a:spcPts val="560"/>
              </a:spcBef>
              <a:spcAft>
                <a:spcPts val="0"/>
              </a:spcAft>
              <a:buSzPts val="1550"/>
              <a:buChar char="–"/>
              <a:defRPr sz="1550"/>
            </a:lvl2pPr>
            <a:lvl3pPr indent="-327025" lvl="2" marL="1371600" rtl="0" algn="ctr">
              <a:spcBef>
                <a:spcPts val="480"/>
              </a:spcBef>
              <a:spcAft>
                <a:spcPts val="0"/>
              </a:spcAft>
              <a:buSzPts val="1550"/>
              <a:buChar char="•"/>
              <a:defRPr sz="1550"/>
            </a:lvl3pPr>
            <a:lvl4pPr indent="-327025" lvl="3" marL="1828800" rtl="0" algn="ctr">
              <a:spcBef>
                <a:spcPts val="400"/>
              </a:spcBef>
              <a:spcAft>
                <a:spcPts val="0"/>
              </a:spcAft>
              <a:buSzPts val="1550"/>
              <a:buChar char="–"/>
              <a:defRPr sz="1550"/>
            </a:lvl4pPr>
            <a:lvl5pPr indent="-327025" lvl="4" marL="2286000" rtl="0" algn="ctr">
              <a:spcBef>
                <a:spcPts val="400"/>
              </a:spcBef>
              <a:spcAft>
                <a:spcPts val="0"/>
              </a:spcAft>
              <a:buSzPts val="1550"/>
              <a:buChar char="»"/>
              <a:defRPr sz="1550"/>
            </a:lvl5pPr>
            <a:lvl6pPr indent="-327025" lvl="5" marL="2743200" rtl="0" algn="ctr">
              <a:spcBef>
                <a:spcPts val="400"/>
              </a:spcBef>
              <a:spcAft>
                <a:spcPts val="0"/>
              </a:spcAft>
              <a:buSzPts val="1550"/>
              <a:buChar char="•"/>
              <a:defRPr sz="1550"/>
            </a:lvl6pPr>
            <a:lvl7pPr indent="-327025" lvl="6" marL="3200400" rtl="0" algn="ctr">
              <a:spcBef>
                <a:spcPts val="400"/>
              </a:spcBef>
              <a:spcAft>
                <a:spcPts val="0"/>
              </a:spcAft>
              <a:buSzPts val="1550"/>
              <a:buChar char="•"/>
              <a:defRPr sz="1550"/>
            </a:lvl7pPr>
            <a:lvl8pPr indent="-327025" lvl="7" marL="3657600" rtl="0" algn="ctr">
              <a:spcBef>
                <a:spcPts val="400"/>
              </a:spcBef>
              <a:spcAft>
                <a:spcPts val="0"/>
              </a:spcAft>
              <a:buSzPts val="1550"/>
              <a:buChar char="•"/>
              <a:defRPr sz="1550"/>
            </a:lvl8pPr>
            <a:lvl9pPr indent="-327025" lvl="8" marL="4114800" rtl="0" algn="ctr">
              <a:spcBef>
                <a:spcPts val="400"/>
              </a:spcBef>
              <a:spcAft>
                <a:spcPts val="0"/>
              </a:spcAft>
              <a:buSzPts val="1550"/>
              <a:buChar char="•"/>
              <a:defRPr sz="1550"/>
            </a:lvl9pPr>
          </a:lstStyle>
          <a:p/>
        </p:txBody>
      </p:sp>
      <p:sp>
        <p:nvSpPr>
          <p:cNvPr id="101" name="Google Shape;101;p6"/>
          <p:cNvSpPr txBox="1"/>
          <p:nvPr>
            <p:ph idx="4" type="body"/>
          </p:nvPr>
        </p:nvSpPr>
        <p:spPr>
          <a:xfrm>
            <a:off x="11389200" y="7148250"/>
            <a:ext cx="2216400" cy="1143000"/>
          </a:xfrm>
          <a:prstGeom prst="rect">
            <a:avLst/>
          </a:prstGeom>
        </p:spPr>
        <p:txBody>
          <a:bodyPr anchorCtr="0" anchor="t" bIns="0" lIns="0" spcFirstLastPara="1" rIns="0" wrap="square" tIns="0">
            <a:noAutofit/>
          </a:bodyPr>
          <a:lstStyle>
            <a:lvl1pPr indent="-327025" lvl="0" marL="457200" rtl="0" algn="ctr">
              <a:spcBef>
                <a:spcPts val="640"/>
              </a:spcBef>
              <a:spcAft>
                <a:spcPts val="0"/>
              </a:spcAft>
              <a:buSzPts val="1550"/>
              <a:buChar char="•"/>
              <a:defRPr sz="1550"/>
            </a:lvl1pPr>
            <a:lvl2pPr indent="-327025" lvl="1" marL="914400" rtl="0" algn="ctr">
              <a:spcBef>
                <a:spcPts val="560"/>
              </a:spcBef>
              <a:spcAft>
                <a:spcPts val="0"/>
              </a:spcAft>
              <a:buSzPts val="1550"/>
              <a:buChar char="–"/>
              <a:defRPr sz="1550"/>
            </a:lvl2pPr>
            <a:lvl3pPr indent="-327025" lvl="2" marL="1371600" rtl="0" algn="ctr">
              <a:spcBef>
                <a:spcPts val="480"/>
              </a:spcBef>
              <a:spcAft>
                <a:spcPts val="0"/>
              </a:spcAft>
              <a:buSzPts val="1550"/>
              <a:buChar char="•"/>
              <a:defRPr sz="1550"/>
            </a:lvl3pPr>
            <a:lvl4pPr indent="-327025" lvl="3" marL="1828800" rtl="0" algn="ctr">
              <a:spcBef>
                <a:spcPts val="400"/>
              </a:spcBef>
              <a:spcAft>
                <a:spcPts val="0"/>
              </a:spcAft>
              <a:buSzPts val="1550"/>
              <a:buChar char="–"/>
              <a:defRPr sz="1550"/>
            </a:lvl4pPr>
            <a:lvl5pPr indent="-327025" lvl="4" marL="2286000" rtl="0" algn="ctr">
              <a:spcBef>
                <a:spcPts val="400"/>
              </a:spcBef>
              <a:spcAft>
                <a:spcPts val="0"/>
              </a:spcAft>
              <a:buSzPts val="1550"/>
              <a:buChar char="»"/>
              <a:defRPr sz="1550"/>
            </a:lvl5pPr>
            <a:lvl6pPr indent="-327025" lvl="5" marL="2743200" rtl="0" algn="ctr">
              <a:spcBef>
                <a:spcPts val="400"/>
              </a:spcBef>
              <a:spcAft>
                <a:spcPts val="0"/>
              </a:spcAft>
              <a:buSzPts val="1550"/>
              <a:buChar char="•"/>
              <a:defRPr sz="1550"/>
            </a:lvl6pPr>
            <a:lvl7pPr indent="-327025" lvl="6" marL="3200400" rtl="0" algn="ctr">
              <a:spcBef>
                <a:spcPts val="400"/>
              </a:spcBef>
              <a:spcAft>
                <a:spcPts val="0"/>
              </a:spcAft>
              <a:buSzPts val="1550"/>
              <a:buChar char="•"/>
              <a:defRPr sz="1550"/>
            </a:lvl7pPr>
            <a:lvl8pPr indent="-327025" lvl="7" marL="3657600" rtl="0" algn="ctr">
              <a:spcBef>
                <a:spcPts val="400"/>
              </a:spcBef>
              <a:spcAft>
                <a:spcPts val="0"/>
              </a:spcAft>
              <a:buSzPts val="1550"/>
              <a:buChar char="•"/>
              <a:defRPr sz="1550"/>
            </a:lvl8pPr>
            <a:lvl9pPr indent="-327025" lvl="8" marL="4114800" rtl="0" algn="ctr">
              <a:spcBef>
                <a:spcPts val="400"/>
              </a:spcBef>
              <a:spcAft>
                <a:spcPts val="0"/>
              </a:spcAft>
              <a:buSzPts val="1550"/>
              <a:buChar char="•"/>
              <a:defRPr sz="155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102" name="Shape 102"/>
        <p:cNvGrpSpPr/>
        <p:nvPr/>
      </p:nvGrpSpPr>
      <p:grpSpPr>
        <a:xfrm>
          <a:off x="0" y="0"/>
          <a:ext cx="0" cy="0"/>
          <a:chOff x="0" y="0"/>
          <a:chExt cx="0" cy="0"/>
        </a:xfrm>
      </p:grpSpPr>
      <p:sp>
        <p:nvSpPr>
          <p:cNvPr id="103" name="Google Shape;103;p7"/>
          <p:cNvSpPr txBox="1"/>
          <p:nvPr>
            <p:ph type="title"/>
          </p:nvPr>
        </p:nvSpPr>
        <p:spPr>
          <a:xfrm>
            <a:off x="2747300" y="1512875"/>
            <a:ext cx="12793500" cy="1143000"/>
          </a:xfrm>
          <a:prstGeom prst="rect">
            <a:avLst/>
          </a:prstGeom>
        </p:spPr>
        <p:txBody>
          <a:bodyPr anchorCtr="0" anchor="t" bIns="0" lIns="0" spcFirstLastPara="1" rIns="0" wrap="square" tIns="0">
            <a:noAutofit/>
          </a:bodyPr>
          <a:lstStyle>
            <a:lvl1pPr lvl="0">
              <a:spcBef>
                <a:spcPts val="0"/>
              </a:spcBef>
              <a:spcAft>
                <a:spcPts val="0"/>
              </a:spcAft>
              <a:buSzPts val="87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7"/>
          <p:cNvSpPr/>
          <p:nvPr/>
        </p:nvSpPr>
        <p:spPr>
          <a:xfrm>
            <a:off x="1726872" y="3473878"/>
            <a:ext cx="4087472" cy="3893317"/>
          </a:xfrm>
          <a:custGeom>
            <a:rect b="b" l="l" r="r" t="t"/>
            <a:pathLst>
              <a:path extrusionOk="0" h="3893317" w="4087472">
                <a:moveTo>
                  <a:pt x="0" y="0"/>
                </a:moveTo>
                <a:lnTo>
                  <a:pt x="4087472" y="0"/>
                </a:lnTo>
                <a:lnTo>
                  <a:pt x="4087472" y="3893317"/>
                </a:lnTo>
                <a:lnTo>
                  <a:pt x="0" y="3893317"/>
                </a:lnTo>
                <a:lnTo>
                  <a:pt x="0" y="0"/>
                </a:lnTo>
                <a:close/>
              </a:path>
            </a:pathLst>
          </a:custGeom>
          <a:blipFill rotWithShape="1">
            <a:blip r:embed="rId2">
              <a:alphaModFix/>
            </a:blip>
            <a:stretch>
              <a:fillRect b="0" l="0" r="0" t="0"/>
            </a:stretch>
          </a:blipFill>
          <a:ln>
            <a:noFill/>
          </a:ln>
        </p:spPr>
      </p:sp>
      <p:sp>
        <p:nvSpPr>
          <p:cNvPr id="105" name="Google Shape;105;p7"/>
          <p:cNvSpPr/>
          <p:nvPr/>
        </p:nvSpPr>
        <p:spPr>
          <a:xfrm>
            <a:off x="7100264" y="3473878"/>
            <a:ext cx="4087472" cy="3893317"/>
          </a:xfrm>
          <a:custGeom>
            <a:rect b="b" l="l" r="r" t="t"/>
            <a:pathLst>
              <a:path extrusionOk="0" h="3893317" w="4087472">
                <a:moveTo>
                  <a:pt x="0" y="0"/>
                </a:moveTo>
                <a:lnTo>
                  <a:pt x="4087472" y="0"/>
                </a:lnTo>
                <a:lnTo>
                  <a:pt x="4087472" y="3893317"/>
                </a:lnTo>
                <a:lnTo>
                  <a:pt x="0" y="3893317"/>
                </a:lnTo>
                <a:lnTo>
                  <a:pt x="0" y="0"/>
                </a:lnTo>
                <a:close/>
              </a:path>
            </a:pathLst>
          </a:custGeom>
          <a:blipFill rotWithShape="1">
            <a:blip r:embed="rId2">
              <a:alphaModFix/>
            </a:blip>
            <a:stretch>
              <a:fillRect b="0" l="0" r="0" t="0"/>
            </a:stretch>
          </a:blipFill>
          <a:ln>
            <a:noFill/>
          </a:ln>
        </p:spPr>
      </p:sp>
      <p:sp>
        <p:nvSpPr>
          <p:cNvPr id="106" name="Google Shape;106;p7"/>
          <p:cNvSpPr/>
          <p:nvPr/>
        </p:nvSpPr>
        <p:spPr>
          <a:xfrm>
            <a:off x="12473656" y="3473878"/>
            <a:ext cx="4087472" cy="3893317"/>
          </a:xfrm>
          <a:custGeom>
            <a:rect b="b" l="l" r="r" t="t"/>
            <a:pathLst>
              <a:path extrusionOk="0" h="3893317" w="4087472">
                <a:moveTo>
                  <a:pt x="0" y="0"/>
                </a:moveTo>
                <a:lnTo>
                  <a:pt x="4087472" y="0"/>
                </a:lnTo>
                <a:lnTo>
                  <a:pt x="4087472" y="3893317"/>
                </a:lnTo>
                <a:lnTo>
                  <a:pt x="0" y="3893317"/>
                </a:lnTo>
                <a:lnTo>
                  <a:pt x="0" y="0"/>
                </a:lnTo>
                <a:close/>
              </a:path>
            </a:pathLst>
          </a:custGeom>
          <a:blipFill rotWithShape="1">
            <a:blip r:embed="rId2">
              <a:alphaModFix/>
            </a:blip>
            <a:stretch>
              <a:fillRect b="0" l="0" r="0" t="0"/>
            </a:stretch>
          </a:blipFill>
          <a:ln>
            <a:noFill/>
          </a:ln>
        </p:spPr>
      </p:sp>
      <p:sp>
        <p:nvSpPr>
          <p:cNvPr id="107" name="Google Shape;107;p7"/>
          <p:cNvSpPr/>
          <p:nvPr/>
        </p:nvSpPr>
        <p:spPr>
          <a:xfrm>
            <a:off x="4904765" y="3455805"/>
            <a:ext cx="1250145" cy="2299118"/>
          </a:xfrm>
          <a:custGeom>
            <a:rect b="b" l="l" r="r" t="t"/>
            <a:pathLst>
              <a:path extrusionOk="0" h="2299118" w="1250145">
                <a:moveTo>
                  <a:pt x="0" y="0"/>
                </a:moveTo>
                <a:lnTo>
                  <a:pt x="1250146" y="0"/>
                </a:lnTo>
                <a:lnTo>
                  <a:pt x="1250146" y="2299118"/>
                </a:lnTo>
                <a:lnTo>
                  <a:pt x="0" y="2299118"/>
                </a:lnTo>
                <a:lnTo>
                  <a:pt x="0" y="0"/>
                </a:lnTo>
                <a:close/>
              </a:path>
            </a:pathLst>
          </a:custGeom>
          <a:blipFill rotWithShape="1">
            <a:blip r:embed="rId3">
              <a:alphaModFix/>
            </a:blip>
            <a:stretch>
              <a:fillRect b="0" l="0" r="0" t="0"/>
            </a:stretch>
          </a:blipFill>
          <a:ln>
            <a:noFill/>
          </a:ln>
        </p:spPr>
      </p:sp>
      <p:sp>
        <p:nvSpPr>
          <p:cNvPr id="108" name="Google Shape;108;p7"/>
          <p:cNvSpPr/>
          <p:nvPr/>
        </p:nvSpPr>
        <p:spPr>
          <a:xfrm>
            <a:off x="10235158" y="3455805"/>
            <a:ext cx="1250145" cy="2299118"/>
          </a:xfrm>
          <a:custGeom>
            <a:rect b="b" l="l" r="r" t="t"/>
            <a:pathLst>
              <a:path extrusionOk="0" h="2299118" w="1250145">
                <a:moveTo>
                  <a:pt x="0" y="0"/>
                </a:moveTo>
                <a:lnTo>
                  <a:pt x="1250146" y="0"/>
                </a:lnTo>
                <a:lnTo>
                  <a:pt x="1250146" y="2299118"/>
                </a:lnTo>
                <a:lnTo>
                  <a:pt x="0" y="2299118"/>
                </a:lnTo>
                <a:lnTo>
                  <a:pt x="0" y="0"/>
                </a:lnTo>
                <a:close/>
              </a:path>
            </a:pathLst>
          </a:custGeom>
          <a:blipFill rotWithShape="1">
            <a:blip r:embed="rId3">
              <a:alphaModFix/>
            </a:blip>
            <a:stretch>
              <a:fillRect b="0" l="0" r="0" t="0"/>
            </a:stretch>
          </a:blipFill>
          <a:ln>
            <a:noFill/>
          </a:ln>
        </p:spPr>
      </p:sp>
      <p:sp>
        <p:nvSpPr>
          <p:cNvPr id="109" name="Google Shape;109;p7"/>
          <p:cNvSpPr/>
          <p:nvPr/>
        </p:nvSpPr>
        <p:spPr>
          <a:xfrm>
            <a:off x="15565552" y="3455805"/>
            <a:ext cx="1250145" cy="2299118"/>
          </a:xfrm>
          <a:custGeom>
            <a:rect b="b" l="l" r="r" t="t"/>
            <a:pathLst>
              <a:path extrusionOk="0" h="2299118" w="1250145">
                <a:moveTo>
                  <a:pt x="0" y="0"/>
                </a:moveTo>
                <a:lnTo>
                  <a:pt x="1250145" y="0"/>
                </a:lnTo>
                <a:lnTo>
                  <a:pt x="1250145" y="2299118"/>
                </a:lnTo>
                <a:lnTo>
                  <a:pt x="0" y="2299118"/>
                </a:lnTo>
                <a:lnTo>
                  <a:pt x="0" y="0"/>
                </a:lnTo>
                <a:close/>
              </a:path>
            </a:pathLst>
          </a:custGeom>
          <a:blipFill rotWithShape="1">
            <a:blip r:embed="rId3">
              <a:alphaModFix/>
            </a:blip>
            <a:stretch>
              <a:fillRect b="0" l="0" r="0" t="0"/>
            </a:stretch>
          </a:blipFill>
          <a:ln>
            <a:noFill/>
          </a:ln>
        </p:spPr>
      </p:sp>
      <p:sp>
        <p:nvSpPr>
          <p:cNvPr id="110" name="Google Shape;110;p7"/>
          <p:cNvSpPr txBox="1"/>
          <p:nvPr>
            <p:ph idx="1" type="body"/>
          </p:nvPr>
        </p:nvSpPr>
        <p:spPr>
          <a:xfrm>
            <a:off x="1810863" y="4747513"/>
            <a:ext cx="3919500" cy="1292700"/>
          </a:xfrm>
          <a:prstGeom prst="rect">
            <a:avLst/>
          </a:prstGeom>
        </p:spPr>
        <p:txBody>
          <a:bodyPr anchorCtr="0" anchor="t" bIns="0" lIns="0" spcFirstLastPara="1" rIns="0" wrap="square" tIns="0">
            <a:noAutofit/>
          </a:bodyPr>
          <a:lstStyle>
            <a:lvl1pPr indent="-685800" lvl="0" marL="457200" rtl="0" algn="ctr">
              <a:spcBef>
                <a:spcPts val="640"/>
              </a:spcBef>
              <a:spcAft>
                <a:spcPts val="0"/>
              </a:spcAft>
              <a:buClr>
                <a:schemeClr val="lt1"/>
              </a:buClr>
              <a:buSzPts val="7200"/>
              <a:buChar char="•"/>
              <a:defRPr b="1" sz="7200">
                <a:solidFill>
                  <a:schemeClr val="lt1"/>
                </a:solidFill>
              </a:defRPr>
            </a:lvl1pPr>
            <a:lvl2pPr indent="-685800" lvl="1" marL="914400" rtl="0" algn="ctr">
              <a:spcBef>
                <a:spcPts val="560"/>
              </a:spcBef>
              <a:spcAft>
                <a:spcPts val="0"/>
              </a:spcAft>
              <a:buClr>
                <a:schemeClr val="lt1"/>
              </a:buClr>
              <a:buSzPts val="7200"/>
              <a:buChar char="–"/>
              <a:defRPr b="1" sz="7200">
                <a:solidFill>
                  <a:schemeClr val="lt1"/>
                </a:solidFill>
              </a:defRPr>
            </a:lvl2pPr>
            <a:lvl3pPr indent="-685800" lvl="2" marL="1371600" rtl="0" algn="ctr">
              <a:spcBef>
                <a:spcPts val="480"/>
              </a:spcBef>
              <a:spcAft>
                <a:spcPts val="0"/>
              </a:spcAft>
              <a:buClr>
                <a:schemeClr val="lt1"/>
              </a:buClr>
              <a:buSzPts val="7200"/>
              <a:buChar char="•"/>
              <a:defRPr b="1" sz="7200">
                <a:solidFill>
                  <a:schemeClr val="lt1"/>
                </a:solidFill>
              </a:defRPr>
            </a:lvl3pPr>
            <a:lvl4pPr indent="-685800" lvl="3" marL="1828800" rtl="0" algn="ctr">
              <a:spcBef>
                <a:spcPts val="400"/>
              </a:spcBef>
              <a:spcAft>
                <a:spcPts val="0"/>
              </a:spcAft>
              <a:buClr>
                <a:schemeClr val="lt1"/>
              </a:buClr>
              <a:buSzPts val="7200"/>
              <a:buChar char="–"/>
              <a:defRPr b="1" sz="7200">
                <a:solidFill>
                  <a:schemeClr val="lt1"/>
                </a:solidFill>
              </a:defRPr>
            </a:lvl4pPr>
            <a:lvl5pPr indent="-685800" lvl="4" marL="2286000" rtl="0" algn="ctr">
              <a:spcBef>
                <a:spcPts val="400"/>
              </a:spcBef>
              <a:spcAft>
                <a:spcPts val="0"/>
              </a:spcAft>
              <a:buClr>
                <a:schemeClr val="lt1"/>
              </a:buClr>
              <a:buSzPts val="7200"/>
              <a:buChar char="»"/>
              <a:defRPr b="1" sz="7200">
                <a:solidFill>
                  <a:schemeClr val="lt1"/>
                </a:solidFill>
              </a:defRPr>
            </a:lvl5pPr>
            <a:lvl6pPr indent="-685800" lvl="5" marL="2743200" rtl="0" algn="ctr">
              <a:spcBef>
                <a:spcPts val="400"/>
              </a:spcBef>
              <a:spcAft>
                <a:spcPts val="0"/>
              </a:spcAft>
              <a:buClr>
                <a:schemeClr val="lt1"/>
              </a:buClr>
              <a:buSzPts val="7200"/>
              <a:buChar char="•"/>
              <a:defRPr b="1" sz="7200">
                <a:solidFill>
                  <a:schemeClr val="lt1"/>
                </a:solidFill>
              </a:defRPr>
            </a:lvl6pPr>
            <a:lvl7pPr indent="-685800" lvl="6" marL="3200400" rtl="0" algn="ctr">
              <a:spcBef>
                <a:spcPts val="400"/>
              </a:spcBef>
              <a:spcAft>
                <a:spcPts val="0"/>
              </a:spcAft>
              <a:buClr>
                <a:schemeClr val="lt1"/>
              </a:buClr>
              <a:buSzPts val="7200"/>
              <a:buChar char="•"/>
              <a:defRPr b="1" sz="7200">
                <a:solidFill>
                  <a:schemeClr val="lt1"/>
                </a:solidFill>
              </a:defRPr>
            </a:lvl7pPr>
            <a:lvl8pPr indent="-685800" lvl="7" marL="3657600" rtl="0" algn="ctr">
              <a:spcBef>
                <a:spcPts val="400"/>
              </a:spcBef>
              <a:spcAft>
                <a:spcPts val="0"/>
              </a:spcAft>
              <a:buClr>
                <a:schemeClr val="lt1"/>
              </a:buClr>
              <a:buSzPts val="7200"/>
              <a:buChar char="•"/>
              <a:defRPr b="1" sz="7200">
                <a:solidFill>
                  <a:schemeClr val="lt1"/>
                </a:solidFill>
              </a:defRPr>
            </a:lvl8pPr>
            <a:lvl9pPr indent="-685800" lvl="8" marL="4114800" rtl="0" algn="ctr">
              <a:spcBef>
                <a:spcPts val="400"/>
              </a:spcBef>
              <a:spcAft>
                <a:spcPts val="0"/>
              </a:spcAft>
              <a:buClr>
                <a:schemeClr val="lt1"/>
              </a:buClr>
              <a:buSzPts val="7200"/>
              <a:buChar char="•"/>
              <a:defRPr b="1" sz="7200">
                <a:solidFill>
                  <a:schemeClr val="lt1"/>
                </a:solidFill>
              </a:defRPr>
            </a:lvl9pPr>
          </a:lstStyle>
          <a:p/>
        </p:txBody>
      </p:sp>
      <p:sp>
        <p:nvSpPr>
          <p:cNvPr id="111" name="Google Shape;111;p7"/>
          <p:cNvSpPr txBox="1"/>
          <p:nvPr>
            <p:ph idx="2" type="body"/>
          </p:nvPr>
        </p:nvSpPr>
        <p:spPr>
          <a:xfrm>
            <a:off x="7268213" y="7979450"/>
            <a:ext cx="3919500" cy="12927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12" name="Google Shape;112;p7"/>
          <p:cNvSpPr txBox="1"/>
          <p:nvPr>
            <p:ph idx="3" type="body"/>
          </p:nvPr>
        </p:nvSpPr>
        <p:spPr>
          <a:xfrm>
            <a:off x="12557625" y="7979450"/>
            <a:ext cx="3919500" cy="12927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13" name="Google Shape;113;p7"/>
          <p:cNvSpPr txBox="1"/>
          <p:nvPr>
            <p:ph idx="4" type="body"/>
          </p:nvPr>
        </p:nvSpPr>
        <p:spPr>
          <a:xfrm>
            <a:off x="1963263" y="8131850"/>
            <a:ext cx="3919500" cy="12927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114" name="Google Shape;114;p7"/>
          <p:cNvSpPr txBox="1"/>
          <p:nvPr>
            <p:ph idx="5" type="body"/>
          </p:nvPr>
        </p:nvSpPr>
        <p:spPr>
          <a:xfrm>
            <a:off x="7184238" y="4774175"/>
            <a:ext cx="3919500" cy="1292700"/>
          </a:xfrm>
          <a:prstGeom prst="rect">
            <a:avLst/>
          </a:prstGeom>
        </p:spPr>
        <p:txBody>
          <a:bodyPr anchorCtr="0" anchor="t" bIns="0" lIns="0" spcFirstLastPara="1" rIns="0" wrap="square" tIns="0">
            <a:noAutofit/>
          </a:bodyPr>
          <a:lstStyle>
            <a:lvl1pPr indent="-685800" lvl="0" marL="457200" rtl="0" algn="ctr">
              <a:spcBef>
                <a:spcPts val="640"/>
              </a:spcBef>
              <a:spcAft>
                <a:spcPts val="0"/>
              </a:spcAft>
              <a:buClr>
                <a:schemeClr val="lt1"/>
              </a:buClr>
              <a:buSzPts val="7200"/>
              <a:buChar char="•"/>
              <a:defRPr b="1" sz="7200">
                <a:solidFill>
                  <a:schemeClr val="lt1"/>
                </a:solidFill>
              </a:defRPr>
            </a:lvl1pPr>
            <a:lvl2pPr indent="-685800" lvl="1" marL="914400" rtl="0" algn="ctr">
              <a:spcBef>
                <a:spcPts val="560"/>
              </a:spcBef>
              <a:spcAft>
                <a:spcPts val="0"/>
              </a:spcAft>
              <a:buClr>
                <a:schemeClr val="lt1"/>
              </a:buClr>
              <a:buSzPts val="7200"/>
              <a:buChar char="–"/>
              <a:defRPr b="1" sz="7200">
                <a:solidFill>
                  <a:schemeClr val="lt1"/>
                </a:solidFill>
              </a:defRPr>
            </a:lvl2pPr>
            <a:lvl3pPr indent="-685800" lvl="2" marL="1371600" rtl="0" algn="ctr">
              <a:spcBef>
                <a:spcPts val="480"/>
              </a:spcBef>
              <a:spcAft>
                <a:spcPts val="0"/>
              </a:spcAft>
              <a:buClr>
                <a:schemeClr val="lt1"/>
              </a:buClr>
              <a:buSzPts val="7200"/>
              <a:buChar char="•"/>
              <a:defRPr b="1" sz="7200">
                <a:solidFill>
                  <a:schemeClr val="lt1"/>
                </a:solidFill>
              </a:defRPr>
            </a:lvl3pPr>
            <a:lvl4pPr indent="-685800" lvl="3" marL="1828800" rtl="0" algn="ctr">
              <a:spcBef>
                <a:spcPts val="400"/>
              </a:spcBef>
              <a:spcAft>
                <a:spcPts val="0"/>
              </a:spcAft>
              <a:buClr>
                <a:schemeClr val="lt1"/>
              </a:buClr>
              <a:buSzPts val="7200"/>
              <a:buChar char="–"/>
              <a:defRPr b="1" sz="7200">
                <a:solidFill>
                  <a:schemeClr val="lt1"/>
                </a:solidFill>
              </a:defRPr>
            </a:lvl4pPr>
            <a:lvl5pPr indent="-685800" lvl="4" marL="2286000" rtl="0" algn="ctr">
              <a:spcBef>
                <a:spcPts val="400"/>
              </a:spcBef>
              <a:spcAft>
                <a:spcPts val="0"/>
              </a:spcAft>
              <a:buClr>
                <a:schemeClr val="lt1"/>
              </a:buClr>
              <a:buSzPts val="7200"/>
              <a:buChar char="»"/>
              <a:defRPr b="1" sz="7200">
                <a:solidFill>
                  <a:schemeClr val="lt1"/>
                </a:solidFill>
              </a:defRPr>
            </a:lvl5pPr>
            <a:lvl6pPr indent="-685800" lvl="5" marL="2743200" rtl="0" algn="ctr">
              <a:spcBef>
                <a:spcPts val="400"/>
              </a:spcBef>
              <a:spcAft>
                <a:spcPts val="0"/>
              </a:spcAft>
              <a:buClr>
                <a:schemeClr val="lt1"/>
              </a:buClr>
              <a:buSzPts val="7200"/>
              <a:buChar char="•"/>
              <a:defRPr b="1" sz="7200">
                <a:solidFill>
                  <a:schemeClr val="lt1"/>
                </a:solidFill>
              </a:defRPr>
            </a:lvl6pPr>
            <a:lvl7pPr indent="-685800" lvl="6" marL="3200400" rtl="0" algn="ctr">
              <a:spcBef>
                <a:spcPts val="400"/>
              </a:spcBef>
              <a:spcAft>
                <a:spcPts val="0"/>
              </a:spcAft>
              <a:buClr>
                <a:schemeClr val="lt1"/>
              </a:buClr>
              <a:buSzPts val="7200"/>
              <a:buChar char="•"/>
              <a:defRPr b="1" sz="7200">
                <a:solidFill>
                  <a:schemeClr val="lt1"/>
                </a:solidFill>
              </a:defRPr>
            </a:lvl7pPr>
            <a:lvl8pPr indent="-685800" lvl="7" marL="3657600" rtl="0" algn="ctr">
              <a:spcBef>
                <a:spcPts val="400"/>
              </a:spcBef>
              <a:spcAft>
                <a:spcPts val="0"/>
              </a:spcAft>
              <a:buClr>
                <a:schemeClr val="lt1"/>
              </a:buClr>
              <a:buSzPts val="7200"/>
              <a:buChar char="•"/>
              <a:defRPr b="1" sz="7200">
                <a:solidFill>
                  <a:schemeClr val="lt1"/>
                </a:solidFill>
              </a:defRPr>
            </a:lvl8pPr>
            <a:lvl9pPr indent="-685800" lvl="8" marL="4114800" rtl="0" algn="ctr">
              <a:spcBef>
                <a:spcPts val="400"/>
              </a:spcBef>
              <a:spcAft>
                <a:spcPts val="0"/>
              </a:spcAft>
              <a:buClr>
                <a:schemeClr val="lt1"/>
              </a:buClr>
              <a:buSzPts val="7200"/>
              <a:buChar char="•"/>
              <a:defRPr b="1" sz="7200">
                <a:solidFill>
                  <a:schemeClr val="lt1"/>
                </a:solidFill>
              </a:defRPr>
            </a:lvl9pPr>
          </a:lstStyle>
          <a:p/>
        </p:txBody>
      </p:sp>
      <p:sp>
        <p:nvSpPr>
          <p:cNvPr id="115" name="Google Shape;115;p7"/>
          <p:cNvSpPr txBox="1"/>
          <p:nvPr>
            <p:ph idx="6" type="body"/>
          </p:nvPr>
        </p:nvSpPr>
        <p:spPr>
          <a:xfrm>
            <a:off x="12557613" y="4774188"/>
            <a:ext cx="3919500" cy="1292700"/>
          </a:xfrm>
          <a:prstGeom prst="rect">
            <a:avLst/>
          </a:prstGeom>
        </p:spPr>
        <p:txBody>
          <a:bodyPr anchorCtr="0" anchor="t" bIns="0" lIns="0" spcFirstLastPara="1" rIns="0" wrap="square" tIns="0">
            <a:noAutofit/>
          </a:bodyPr>
          <a:lstStyle>
            <a:lvl1pPr indent="-685800" lvl="0" marL="457200" rtl="0" algn="ctr">
              <a:spcBef>
                <a:spcPts val="640"/>
              </a:spcBef>
              <a:spcAft>
                <a:spcPts val="0"/>
              </a:spcAft>
              <a:buClr>
                <a:schemeClr val="lt1"/>
              </a:buClr>
              <a:buSzPts val="7200"/>
              <a:buChar char="•"/>
              <a:defRPr b="1" sz="7200">
                <a:solidFill>
                  <a:schemeClr val="lt1"/>
                </a:solidFill>
              </a:defRPr>
            </a:lvl1pPr>
            <a:lvl2pPr indent="-685800" lvl="1" marL="914400" rtl="0" algn="ctr">
              <a:spcBef>
                <a:spcPts val="560"/>
              </a:spcBef>
              <a:spcAft>
                <a:spcPts val="0"/>
              </a:spcAft>
              <a:buClr>
                <a:schemeClr val="lt1"/>
              </a:buClr>
              <a:buSzPts val="7200"/>
              <a:buChar char="–"/>
              <a:defRPr b="1" sz="7200">
                <a:solidFill>
                  <a:schemeClr val="lt1"/>
                </a:solidFill>
              </a:defRPr>
            </a:lvl2pPr>
            <a:lvl3pPr indent="-685800" lvl="2" marL="1371600" rtl="0" algn="ctr">
              <a:spcBef>
                <a:spcPts val="480"/>
              </a:spcBef>
              <a:spcAft>
                <a:spcPts val="0"/>
              </a:spcAft>
              <a:buClr>
                <a:schemeClr val="lt1"/>
              </a:buClr>
              <a:buSzPts val="7200"/>
              <a:buChar char="•"/>
              <a:defRPr b="1" sz="7200">
                <a:solidFill>
                  <a:schemeClr val="lt1"/>
                </a:solidFill>
              </a:defRPr>
            </a:lvl3pPr>
            <a:lvl4pPr indent="-685800" lvl="3" marL="1828800" rtl="0" algn="ctr">
              <a:spcBef>
                <a:spcPts val="400"/>
              </a:spcBef>
              <a:spcAft>
                <a:spcPts val="0"/>
              </a:spcAft>
              <a:buClr>
                <a:schemeClr val="lt1"/>
              </a:buClr>
              <a:buSzPts val="7200"/>
              <a:buChar char="–"/>
              <a:defRPr b="1" sz="7200">
                <a:solidFill>
                  <a:schemeClr val="lt1"/>
                </a:solidFill>
              </a:defRPr>
            </a:lvl4pPr>
            <a:lvl5pPr indent="-685800" lvl="4" marL="2286000" rtl="0" algn="ctr">
              <a:spcBef>
                <a:spcPts val="400"/>
              </a:spcBef>
              <a:spcAft>
                <a:spcPts val="0"/>
              </a:spcAft>
              <a:buClr>
                <a:schemeClr val="lt1"/>
              </a:buClr>
              <a:buSzPts val="7200"/>
              <a:buChar char="»"/>
              <a:defRPr b="1" sz="7200">
                <a:solidFill>
                  <a:schemeClr val="lt1"/>
                </a:solidFill>
              </a:defRPr>
            </a:lvl5pPr>
            <a:lvl6pPr indent="-685800" lvl="5" marL="2743200" rtl="0" algn="ctr">
              <a:spcBef>
                <a:spcPts val="400"/>
              </a:spcBef>
              <a:spcAft>
                <a:spcPts val="0"/>
              </a:spcAft>
              <a:buClr>
                <a:schemeClr val="lt1"/>
              </a:buClr>
              <a:buSzPts val="7200"/>
              <a:buChar char="•"/>
              <a:defRPr b="1" sz="7200">
                <a:solidFill>
                  <a:schemeClr val="lt1"/>
                </a:solidFill>
              </a:defRPr>
            </a:lvl6pPr>
            <a:lvl7pPr indent="-685800" lvl="6" marL="3200400" rtl="0" algn="ctr">
              <a:spcBef>
                <a:spcPts val="400"/>
              </a:spcBef>
              <a:spcAft>
                <a:spcPts val="0"/>
              </a:spcAft>
              <a:buClr>
                <a:schemeClr val="lt1"/>
              </a:buClr>
              <a:buSzPts val="7200"/>
              <a:buChar char="•"/>
              <a:defRPr b="1" sz="7200">
                <a:solidFill>
                  <a:schemeClr val="lt1"/>
                </a:solidFill>
              </a:defRPr>
            </a:lvl7pPr>
            <a:lvl8pPr indent="-685800" lvl="7" marL="3657600" rtl="0" algn="ctr">
              <a:spcBef>
                <a:spcPts val="400"/>
              </a:spcBef>
              <a:spcAft>
                <a:spcPts val="0"/>
              </a:spcAft>
              <a:buClr>
                <a:schemeClr val="lt1"/>
              </a:buClr>
              <a:buSzPts val="7200"/>
              <a:buChar char="•"/>
              <a:defRPr b="1" sz="7200">
                <a:solidFill>
                  <a:schemeClr val="lt1"/>
                </a:solidFill>
              </a:defRPr>
            </a:lvl8pPr>
            <a:lvl9pPr indent="-685800" lvl="8" marL="4114800" rtl="0" algn="ctr">
              <a:spcBef>
                <a:spcPts val="400"/>
              </a:spcBef>
              <a:spcAft>
                <a:spcPts val="0"/>
              </a:spcAft>
              <a:buClr>
                <a:schemeClr val="lt1"/>
              </a:buClr>
              <a:buSzPts val="7200"/>
              <a:buChar char="•"/>
              <a:defRPr b="1" sz="72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116" name="Shape 116"/>
        <p:cNvGrpSpPr/>
        <p:nvPr/>
      </p:nvGrpSpPr>
      <p:grpSpPr>
        <a:xfrm>
          <a:off x="0" y="0"/>
          <a:ext cx="0" cy="0"/>
          <a:chOff x="0" y="0"/>
          <a:chExt cx="0" cy="0"/>
        </a:xfrm>
      </p:grpSpPr>
      <p:sp>
        <p:nvSpPr>
          <p:cNvPr id="117" name="Google Shape;117;p8"/>
          <p:cNvSpPr txBox="1"/>
          <p:nvPr>
            <p:ph type="title"/>
          </p:nvPr>
        </p:nvSpPr>
        <p:spPr>
          <a:xfrm>
            <a:off x="1328075" y="-2011350"/>
            <a:ext cx="13612500" cy="1143000"/>
          </a:xfrm>
          <a:prstGeom prst="rect">
            <a:avLst/>
          </a:prstGeom>
        </p:spPr>
        <p:txBody>
          <a:bodyPr anchorCtr="0" anchor="t" bIns="0" lIns="0" spcFirstLastPara="1" rIns="0" wrap="square" tIns="0">
            <a:noAutofit/>
          </a:bodyPr>
          <a:lstStyle>
            <a:lvl1pPr lvl="0">
              <a:spcBef>
                <a:spcPts val="0"/>
              </a:spcBef>
              <a:spcAft>
                <a:spcPts val="0"/>
              </a:spcAft>
              <a:buSzPts val="87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18" name="Google Shape;118;p8"/>
          <p:cNvGrpSpPr/>
          <p:nvPr/>
        </p:nvGrpSpPr>
        <p:grpSpPr>
          <a:xfrm>
            <a:off x="-1507321" y="-182160"/>
            <a:ext cx="21302641" cy="10651321"/>
            <a:chOff x="0" y="0"/>
            <a:chExt cx="28403522" cy="14201761"/>
          </a:xfrm>
        </p:grpSpPr>
        <p:sp>
          <p:nvSpPr>
            <p:cNvPr id="119" name="Google Shape;119;p8"/>
            <p:cNvSpPr/>
            <p:nvPr/>
          </p:nvSpPr>
          <p:spPr>
            <a:xfrm>
              <a:off x="0" y="0"/>
              <a:ext cx="14201761" cy="14201761"/>
            </a:xfrm>
            <a:custGeom>
              <a:rect b="b" l="l" r="r" t="t"/>
              <a:pathLst>
                <a:path extrusionOk="0" h="14201761" w="14201761">
                  <a:moveTo>
                    <a:pt x="0" y="0"/>
                  </a:moveTo>
                  <a:lnTo>
                    <a:pt x="14201761" y="0"/>
                  </a:lnTo>
                  <a:lnTo>
                    <a:pt x="14201761" y="14201761"/>
                  </a:lnTo>
                  <a:lnTo>
                    <a:pt x="0" y="14201761"/>
                  </a:lnTo>
                  <a:lnTo>
                    <a:pt x="0" y="0"/>
                  </a:lnTo>
                  <a:close/>
                </a:path>
              </a:pathLst>
            </a:custGeom>
            <a:blipFill rotWithShape="1">
              <a:blip r:embed="rId2">
                <a:alphaModFix/>
              </a:blip>
              <a:stretch>
                <a:fillRect b="0" l="0" r="0" t="0"/>
              </a:stretch>
            </a:blipFill>
            <a:ln>
              <a:noFill/>
            </a:ln>
          </p:spPr>
        </p:sp>
        <p:sp>
          <p:nvSpPr>
            <p:cNvPr id="120" name="Google Shape;120;p8"/>
            <p:cNvSpPr/>
            <p:nvPr/>
          </p:nvSpPr>
          <p:spPr>
            <a:xfrm flipH="1">
              <a:off x="14201761" y="0"/>
              <a:ext cx="14201761" cy="14201761"/>
            </a:xfrm>
            <a:custGeom>
              <a:rect b="b" l="l" r="r" t="t"/>
              <a:pathLst>
                <a:path extrusionOk="0" h="14201761" w="14201761">
                  <a:moveTo>
                    <a:pt x="14201761" y="0"/>
                  </a:moveTo>
                  <a:lnTo>
                    <a:pt x="0" y="0"/>
                  </a:lnTo>
                  <a:lnTo>
                    <a:pt x="0" y="14201761"/>
                  </a:lnTo>
                  <a:lnTo>
                    <a:pt x="14201761" y="14201761"/>
                  </a:lnTo>
                  <a:lnTo>
                    <a:pt x="14201761" y="0"/>
                  </a:lnTo>
                  <a:close/>
                </a:path>
              </a:pathLst>
            </a:custGeom>
            <a:blipFill rotWithShape="1">
              <a:blip r:embed="rId2">
                <a:alphaModFix/>
              </a:blip>
              <a:stretch>
                <a:fillRect b="0" l="0" r="0" t="0"/>
              </a:stretch>
            </a:blipFill>
            <a:ln>
              <a:noFill/>
            </a:ln>
          </p:spPr>
        </p:sp>
      </p:grpSp>
      <p:sp>
        <p:nvSpPr>
          <p:cNvPr id="121" name="Google Shape;121;p8"/>
          <p:cNvSpPr/>
          <p:nvPr/>
        </p:nvSpPr>
        <p:spPr>
          <a:xfrm>
            <a:off x="251411" y="1275931"/>
            <a:ext cx="4449215" cy="9011069"/>
          </a:xfrm>
          <a:custGeom>
            <a:rect b="b" l="l" r="r" t="t"/>
            <a:pathLst>
              <a:path extrusionOk="0" h="9011069" w="4449215">
                <a:moveTo>
                  <a:pt x="0" y="0"/>
                </a:moveTo>
                <a:lnTo>
                  <a:pt x="4449216" y="0"/>
                </a:lnTo>
                <a:lnTo>
                  <a:pt x="4449216" y="9011069"/>
                </a:lnTo>
                <a:lnTo>
                  <a:pt x="0" y="9011069"/>
                </a:lnTo>
                <a:lnTo>
                  <a:pt x="0" y="0"/>
                </a:lnTo>
                <a:close/>
              </a:path>
            </a:pathLst>
          </a:custGeom>
          <a:blipFill rotWithShape="1">
            <a:blip r:embed="rId3">
              <a:alphaModFix/>
            </a:blip>
            <a:stretch>
              <a:fillRect b="0" l="0" r="0" t="0"/>
            </a:stretch>
          </a:blipFill>
          <a:ln>
            <a:noFill/>
          </a:ln>
        </p:spPr>
      </p:sp>
      <p:sp>
        <p:nvSpPr>
          <p:cNvPr id="122" name="Google Shape;122;p8"/>
          <p:cNvSpPr/>
          <p:nvPr/>
        </p:nvSpPr>
        <p:spPr>
          <a:xfrm>
            <a:off x="5088168" y="3023541"/>
            <a:ext cx="4449215" cy="9011069"/>
          </a:xfrm>
          <a:custGeom>
            <a:rect b="b" l="l" r="r" t="t"/>
            <a:pathLst>
              <a:path extrusionOk="0" h="9011069" w="4449215">
                <a:moveTo>
                  <a:pt x="0" y="0"/>
                </a:moveTo>
                <a:lnTo>
                  <a:pt x="4449215" y="0"/>
                </a:lnTo>
                <a:lnTo>
                  <a:pt x="4449215" y="9011069"/>
                </a:lnTo>
                <a:lnTo>
                  <a:pt x="0" y="9011069"/>
                </a:lnTo>
                <a:lnTo>
                  <a:pt x="0" y="0"/>
                </a:lnTo>
                <a:close/>
              </a:path>
            </a:pathLst>
          </a:custGeom>
          <a:blipFill rotWithShape="1">
            <a:blip r:embed="rId3">
              <a:alphaModFix/>
            </a:blip>
            <a:stretch>
              <a:fillRect b="0" l="0" r="0" t="0"/>
            </a:stretch>
          </a:blipFill>
          <a:ln>
            <a:noFill/>
          </a:ln>
        </p:spPr>
      </p:sp>
      <p:sp>
        <p:nvSpPr>
          <p:cNvPr id="123" name="Google Shape;123;p8"/>
          <p:cNvSpPr/>
          <p:nvPr/>
        </p:nvSpPr>
        <p:spPr>
          <a:xfrm>
            <a:off x="10034615" y="4117011"/>
            <a:ext cx="4449215" cy="9011069"/>
          </a:xfrm>
          <a:custGeom>
            <a:rect b="b" l="l" r="r" t="t"/>
            <a:pathLst>
              <a:path extrusionOk="0" h="9011069" w="4449215">
                <a:moveTo>
                  <a:pt x="0" y="0"/>
                </a:moveTo>
                <a:lnTo>
                  <a:pt x="4449215" y="0"/>
                </a:lnTo>
                <a:lnTo>
                  <a:pt x="4449215" y="9011069"/>
                </a:lnTo>
                <a:lnTo>
                  <a:pt x="0" y="9011069"/>
                </a:lnTo>
                <a:lnTo>
                  <a:pt x="0" y="0"/>
                </a:lnTo>
                <a:close/>
              </a:path>
            </a:pathLst>
          </a:custGeom>
          <a:blipFill rotWithShape="1">
            <a:blip r:embed="rId3">
              <a:alphaModFix/>
            </a:blip>
            <a:stretch>
              <a:fillRect b="0" l="0" r="0" t="0"/>
            </a:stretch>
          </a:blipFill>
          <a:ln>
            <a:noFill/>
          </a:ln>
        </p:spPr>
      </p:sp>
      <p:sp>
        <p:nvSpPr>
          <p:cNvPr id="124" name="Google Shape;124;p8"/>
          <p:cNvSpPr/>
          <p:nvPr/>
        </p:nvSpPr>
        <p:spPr>
          <a:xfrm>
            <a:off x="14432865" y="-243802"/>
            <a:ext cx="4576635" cy="5858093"/>
          </a:xfrm>
          <a:custGeom>
            <a:rect b="b" l="l" r="r" t="t"/>
            <a:pathLst>
              <a:path extrusionOk="0" h="5858093" w="4576635">
                <a:moveTo>
                  <a:pt x="0" y="0"/>
                </a:moveTo>
                <a:lnTo>
                  <a:pt x="4576636" y="0"/>
                </a:lnTo>
                <a:lnTo>
                  <a:pt x="4576636" y="5858093"/>
                </a:lnTo>
                <a:lnTo>
                  <a:pt x="0" y="5858093"/>
                </a:lnTo>
                <a:lnTo>
                  <a:pt x="0" y="0"/>
                </a:lnTo>
                <a:close/>
              </a:path>
            </a:pathLst>
          </a:custGeom>
          <a:blipFill rotWithShape="1">
            <a:blip r:embed="rId4">
              <a:alphaModFix/>
            </a:blip>
            <a:stretch>
              <a:fillRect b="0" l="0" r="0" t="0"/>
            </a:stretch>
          </a:blipFill>
          <a:ln>
            <a:noFill/>
          </a:ln>
        </p:spPr>
      </p:sp>
      <p:sp>
        <p:nvSpPr>
          <p:cNvPr id="125" name="Google Shape;125;p8"/>
          <p:cNvSpPr txBox="1"/>
          <p:nvPr/>
        </p:nvSpPr>
        <p:spPr>
          <a:xfrm>
            <a:off x="7941338" y="847725"/>
            <a:ext cx="8161800" cy="1354500"/>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1" i="0" lang="en-US" sz="8799" u="none" cap="none" strike="noStrike">
                <a:solidFill>
                  <a:srgbClr val="DB4274"/>
                </a:solidFill>
                <a:latin typeface="Dancing Script"/>
                <a:ea typeface="Dancing Script"/>
                <a:cs typeface="Dancing Script"/>
                <a:sym typeface="Dancing Script"/>
              </a:rPr>
              <a:t>Important Numbers</a:t>
            </a:r>
            <a:endParaRPr/>
          </a:p>
        </p:txBody>
      </p:sp>
      <p:sp>
        <p:nvSpPr>
          <p:cNvPr id="126" name="Google Shape;126;p8"/>
          <p:cNvSpPr txBox="1"/>
          <p:nvPr/>
        </p:nvSpPr>
        <p:spPr>
          <a:xfrm>
            <a:off x="9695375" y="2627301"/>
            <a:ext cx="6365700" cy="1066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 sed do eiusmod tempor incididunt ut labore et dolore magna aliqua.. </a:t>
            </a:r>
            <a:endParaRPr/>
          </a:p>
        </p:txBody>
      </p:sp>
      <p:sp>
        <p:nvSpPr>
          <p:cNvPr id="127" name="Google Shape;127;p8"/>
          <p:cNvSpPr txBox="1"/>
          <p:nvPr>
            <p:ph idx="1" type="body"/>
          </p:nvPr>
        </p:nvSpPr>
        <p:spPr>
          <a:xfrm>
            <a:off x="2746500" y="6210525"/>
            <a:ext cx="2341800" cy="1995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28" name="Google Shape;128;p8"/>
          <p:cNvSpPr txBox="1"/>
          <p:nvPr>
            <p:ph idx="2" type="body"/>
          </p:nvPr>
        </p:nvSpPr>
        <p:spPr>
          <a:xfrm>
            <a:off x="7692825" y="7004124"/>
            <a:ext cx="2341800" cy="1995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29" name="Google Shape;129;p8"/>
          <p:cNvSpPr txBox="1"/>
          <p:nvPr>
            <p:ph idx="3" type="body"/>
          </p:nvPr>
        </p:nvSpPr>
        <p:spPr>
          <a:xfrm>
            <a:off x="13026825" y="7393083"/>
            <a:ext cx="2341800" cy="1995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30" name="Google Shape;130;p8"/>
          <p:cNvSpPr txBox="1"/>
          <p:nvPr>
            <p:ph idx="4" type="body"/>
          </p:nvPr>
        </p:nvSpPr>
        <p:spPr>
          <a:xfrm>
            <a:off x="516250" y="2514338"/>
            <a:ext cx="3919500" cy="1292700"/>
          </a:xfrm>
          <a:prstGeom prst="rect">
            <a:avLst/>
          </a:prstGeom>
        </p:spPr>
        <p:txBody>
          <a:bodyPr anchorCtr="0" anchor="t" bIns="0" lIns="0" spcFirstLastPara="1" rIns="0" wrap="square" tIns="0">
            <a:noAutofit/>
          </a:bodyPr>
          <a:lstStyle>
            <a:lvl1pPr indent="-685800" lvl="0" marL="457200" rtl="0" algn="ctr">
              <a:spcBef>
                <a:spcPts val="640"/>
              </a:spcBef>
              <a:spcAft>
                <a:spcPts val="0"/>
              </a:spcAft>
              <a:buClr>
                <a:schemeClr val="lt1"/>
              </a:buClr>
              <a:buSzPts val="7200"/>
              <a:buChar char="•"/>
              <a:defRPr b="1" sz="7200">
                <a:solidFill>
                  <a:schemeClr val="lt1"/>
                </a:solidFill>
              </a:defRPr>
            </a:lvl1pPr>
            <a:lvl2pPr indent="-685800" lvl="1" marL="914400" rtl="0" algn="ctr">
              <a:spcBef>
                <a:spcPts val="560"/>
              </a:spcBef>
              <a:spcAft>
                <a:spcPts val="0"/>
              </a:spcAft>
              <a:buClr>
                <a:schemeClr val="lt1"/>
              </a:buClr>
              <a:buSzPts val="7200"/>
              <a:buChar char="–"/>
              <a:defRPr b="1" sz="7200">
                <a:solidFill>
                  <a:schemeClr val="lt1"/>
                </a:solidFill>
              </a:defRPr>
            </a:lvl2pPr>
            <a:lvl3pPr indent="-685800" lvl="2" marL="1371600" rtl="0" algn="ctr">
              <a:spcBef>
                <a:spcPts val="480"/>
              </a:spcBef>
              <a:spcAft>
                <a:spcPts val="0"/>
              </a:spcAft>
              <a:buClr>
                <a:schemeClr val="lt1"/>
              </a:buClr>
              <a:buSzPts val="7200"/>
              <a:buChar char="•"/>
              <a:defRPr b="1" sz="7200">
                <a:solidFill>
                  <a:schemeClr val="lt1"/>
                </a:solidFill>
              </a:defRPr>
            </a:lvl3pPr>
            <a:lvl4pPr indent="-685800" lvl="3" marL="1828800" rtl="0" algn="ctr">
              <a:spcBef>
                <a:spcPts val="400"/>
              </a:spcBef>
              <a:spcAft>
                <a:spcPts val="0"/>
              </a:spcAft>
              <a:buClr>
                <a:schemeClr val="lt1"/>
              </a:buClr>
              <a:buSzPts val="7200"/>
              <a:buChar char="–"/>
              <a:defRPr b="1" sz="7200">
                <a:solidFill>
                  <a:schemeClr val="lt1"/>
                </a:solidFill>
              </a:defRPr>
            </a:lvl4pPr>
            <a:lvl5pPr indent="-685800" lvl="4" marL="2286000" rtl="0" algn="ctr">
              <a:spcBef>
                <a:spcPts val="400"/>
              </a:spcBef>
              <a:spcAft>
                <a:spcPts val="0"/>
              </a:spcAft>
              <a:buClr>
                <a:schemeClr val="lt1"/>
              </a:buClr>
              <a:buSzPts val="7200"/>
              <a:buChar char="»"/>
              <a:defRPr b="1" sz="7200">
                <a:solidFill>
                  <a:schemeClr val="lt1"/>
                </a:solidFill>
              </a:defRPr>
            </a:lvl5pPr>
            <a:lvl6pPr indent="-685800" lvl="5" marL="2743200" rtl="0" algn="ctr">
              <a:spcBef>
                <a:spcPts val="400"/>
              </a:spcBef>
              <a:spcAft>
                <a:spcPts val="0"/>
              </a:spcAft>
              <a:buClr>
                <a:schemeClr val="lt1"/>
              </a:buClr>
              <a:buSzPts val="7200"/>
              <a:buChar char="•"/>
              <a:defRPr b="1" sz="7200">
                <a:solidFill>
                  <a:schemeClr val="lt1"/>
                </a:solidFill>
              </a:defRPr>
            </a:lvl6pPr>
            <a:lvl7pPr indent="-685800" lvl="6" marL="3200400" rtl="0" algn="ctr">
              <a:spcBef>
                <a:spcPts val="400"/>
              </a:spcBef>
              <a:spcAft>
                <a:spcPts val="0"/>
              </a:spcAft>
              <a:buClr>
                <a:schemeClr val="lt1"/>
              </a:buClr>
              <a:buSzPts val="7200"/>
              <a:buChar char="•"/>
              <a:defRPr b="1" sz="7200">
                <a:solidFill>
                  <a:schemeClr val="lt1"/>
                </a:solidFill>
              </a:defRPr>
            </a:lvl7pPr>
            <a:lvl8pPr indent="-685800" lvl="7" marL="3657600" rtl="0" algn="ctr">
              <a:spcBef>
                <a:spcPts val="400"/>
              </a:spcBef>
              <a:spcAft>
                <a:spcPts val="0"/>
              </a:spcAft>
              <a:buClr>
                <a:schemeClr val="lt1"/>
              </a:buClr>
              <a:buSzPts val="7200"/>
              <a:buChar char="•"/>
              <a:defRPr b="1" sz="7200">
                <a:solidFill>
                  <a:schemeClr val="lt1"/>
                </a:solidFill>
              </a:defRPr>
            </a:lvl8pPr>
            <a:lvl9pPr indent="-685800" lvl="8" marL="4114800" rtl="0" algn="ctr">
              <a:spcBef>
                <a:spcPts val="400"/>
              </a:spcBef>
              <a:spcAft>
                <a:spcPts val="0"/>
              </a:spcAft>
              <a:buClr>
                <a:schemeClr val="lt1"/>
              </a:buClr>
              <a:buSzPts val="7200"/>
              <a:buChar char="•"/>
              <a:defRPr b="1" sz="7200">
                <a:solidFill>
                  <a:schemeClr val="lt1"/>
                </a:solidFill>
              </a:defRPr>
            </a:lvl9pPr>
          </a:lstStyle>
          <a:p/>
        </p:txBody>
      </p:sp>
      <p:sp>
        <p:nvSpPr>
          <p:cNvPr id="131" name="Google Shape;131;p8"/>
          <p:cNvSpPr txBox="1"/>
          <p:nvPr>
            <p:ph idx="5" type="body"/>
          </p:nvPr>
        </p:nvSpPr>
        <p:spPr>
          <a:xfrm>
            <a:off x="5353025" y="4269388"/>
            <a:ext cx="3919500" cy="1292700"/>
          </a:xfrm>
          <a:prstGeom prst="rect">
            <a:avLst/>
          </a:prstGeom>
        </p:spPr>
        <p:txBody>
          <a:bodyPr anchorCtr="0" anchor="t" bIns="0" lIns="0" spcFirstLastPara="1" rIns="0" wrap="square" tIns="0">
            <a:noAutofit/>
          </a:bodyPr>
          <a:lstStyle>
            <a:lvl1pPr indent="-685800" lvl="0" marL="457200" rtl="0" algn="ctr">
              <a:spcBef>
                <a:spcPts val="640"/>
              </a:spcBef>
              <a:spcAft>
                <a:spcPts val="0"/>
              </a:spcAft>
              <a:buClr>
                <a:schemeClr val="lt1"/>
              </a:buClr>
              <a:buSzPts val="7200"/>
              <a:buChar char="•"/>
              <a:defRPr b="1" sz="7200">
                <a:solidFill>
                  <a:schemeClr val="lt1"/>
                </a:solidFill>
              </a:defRPr>
            </a:lvl1pPr>
            <a:lvl2pPr indent="-685800" lvl="1" marL="914400" rtl="0" algn="ctr">
              <a:spcBef>
                <a:spcPts val="560"/>
              </a:spcBef>
              <a:spcAft>
                <a:spcPts val="0"/>
              </a:spcAft>
              <a:buClr>
                <a:schemeClr val="lt1"/>
              </a:buClr>
              <a:buSzPts val="7200"/>
              <a:buChar char="–"/>
              <a:defRPr b="1" sz="7200">
                <a:solidFill>
                  <a:schemeClr val="lt1"/>
                </a:solidFill>
              </a:defRPr>
            </a:lvl2pPr>
            <a:lvl3pPr indent="-685800" lvl="2" marL="1371600" rtl="0" algn="ctr">
              <a:spcBef>
                <a:spcPts val="480"/>
              </a:spcBef>
              <a:spcAft>
                <a:spcPts val="0"/>
              </a:spcAft>
              <a:buClr>
                <a:schemeClr val="lt1"/>
              </a:buClr>
              <a:buSzPts val="7200"/>
              <a:buChar char="•"/>
              <a:defRPr b="1" sz="7200">
                <a:solidFill>
                  <a:schemeClr val="lt1"/>
                </a:solidFill>
              </a:defRPr>
            </a:lvl3pPr>
            <a:lvl4pPr indent="-685800" lvl="3" marL="1828800" rtl="0" algn="ctr">
              <a:spcBef>
                <a:spcPts val="400"/>
              </a:spcBef>
              <a:spcAft>
                <a:spcPts val="0"/>
              </a:spcAft>
              <a:buClr>
                <a:schemeClr val="lt1"/>
              </a:buClr>
              <a:buSzPts val="7200"/>
              <a:buChar char="–"/>
              <a:defRPr b="1" sz="7200">
                <a:solidFill>
                  <a:schemeClr val="lt1"/>
                </a:solidFill>
              </a:defRPr>
            </a:lvl4pPr>
            <a:lvl5pPr indent="-685800" lvl="4" marL="2286000" rtl="0" algn="ctr">
              <a:spcBef>
                <a:spcPts val="400"/>
              </a:spcBef>
              <a:spcAft>
                <a:spcPts val="0"/>
              </a:spcAft>
              <a:buClr>
                <a:schemeClr val="lt1"/>
              </a:buClr>
              <a:buSzPts val="7200"/>
              <a:buChar char="»"/>
              <a:defRPr b="1" sz="7200">
                <a:solidFill>
                  <a:schemeClr val="lt1"/>
                </a:solidFill>
              </a:defRPr>
            </a:lvl5pPr>
            <a:lvl6pPr indent="-685800" lvl="5" marL="2743200" rtl="0" algn="ctr">
              <a:spcBef>
                <a:spcPts val="400"/>
              </a:spcBef>
              <a:spcAft>
                <a:spcPts val="0"/>
              </a:spcAft>
              <a:buClr>
                <a:schemeClr val="lt1"/>
              </a:buClr>
              <a:buSzPts val="7200"/>
              <a:buChar char="•"/>
              <a:defRPr b="1" sz="7200">
                <a:solidFill>
                  <a:schemeClr val="lt1"/>
                </a:solidFill>
              </a:defRPr>
            </a:lvl6pPr>
            <a:lvl7pPr indent="-685800" lvl="6" marL="3200400" rtl="0" algn="ctr">
              <a:spcBef>
                <a:spcPts val="400"/>
              </a:spcBef>
              <a:spcAft>
                <a:spcPts val="0"/>
              </a:spcAft>
              <a:buClr>
                <a:schemeClr val="lt1"/>
              </a:buClr>
              <a:buSzPts val="7200"/>
              <a:buChar char="•"/>
              <a:defRPr b="1" sz="7200">
                <a:solidFill>
                  <a:schemeClr val="lt1"/>
                </a:solidFill>
              </a:defRPr>
            </a:lvl7pPr>
            <a:lvl8pPr indent="-685800" lvl="7" marL="3657600" rtl="0" algn="ctr">
              <a:spcBef>
                <a:spcPts val="400"/>
              </a:spcBef>
              <a:spcAft>
                <a:spcPts val="0"/>
              </a:spcAft>
              <a:buClr>
                <a:schemeClr val="lt1"/>
              </a:buClr>
              <a:buSzPts val="7200"/>
              <a:buChar char="•"/>
              <a:defRPr b="1" sz="7200">
                <a:solidFill>
                  <a:schemeClr val="lt1"/>
                </a:solidFill>
              </a:defRPr>
            </a:lvl8pPr>
            <a:lvl9pPr indent="-685800" lvl="8" marL="4114800" rtl="0" algn="ctr">
              <a:spcBef>
                <a:spcPts val="400"/>
              </a:spcBef>
              <a:spcAft>
                <a:spcPts val="0"/>
              </a:spcAft>
              <a:buClr>
                <a:schemeClr val="lt1"/>
              </a:buClr>
              <a:buSzPts val="7200"/>
              <a:buChar char="•"/>
              <a:defRPr b="1" sz="7200">
                <a:solidFill>
                  <a:schemeClr val="lt1"/>
                </a:solidFill>
              </a:defRPr>
            </a:lvl9pPr>
          </a:lstStyle>
          <a:p/>
        </p:txBody>
      </p:sp>
      <p:sp>
        <p:nvSpPr>
          <p:cNvPr id="132" name="Google Shape;132;p8"/>
          <p:cNvSpPr txBox="1"/>
          <p:nvPr>
            <p:ph idx="6" type="body"/>
          </p:nvPr>
        </p:nvSpPr>
        <p:spPr>
          <a:xfrm>
            <a:off x="10299475" y="5135100"/>
            <a:ext cx="3919500" cy="1292700"/>
          </a:xfrm>
          <a:prstGeom prst="rect">
            <a:avLst/>
          </a:prstGeom>
        </p:spPr>
        <p:txBody>
          <a:bodyPr anchorCtr="0" anchor="t" bIns="0" lIns="0" spcFirstLastPara="1" rIns="0" wrap="square" tIns="0">
            <a:noAutofit/>
          </a:bodyPr>
          <a:lstStyle>
            <a:lvl1pPr indent="-685800" lvl="0" marL="457200" rtl="0" algn="ctr">
              <a:spcBef>
                <a:spcPts val="640"/>
              </a:spcBef>
              <a:spcAft>
                <a:spcPts val="0"/>
              </a:spcAft>
              <a:buClr>
                <a:schemeClr val="lt1"/>
              </a:buClr>
              <a:buSzPts val="7200"/>
              <a:buChar char="•"/>
              <a:defRPr b="1" sz="7200">
                <a:solidFill>
                  <a:schemeClr val="lt1"/>
                </a:solidFill>
              </a:defRPr>
            </a:lvl1pPr>
            <a:lvl2pPr indent="-685800" lvl="1" marL="914400" rtl="0" algn="ctr">
              <a:spcBef>
                <a:spcPts val="560"/>
              </a:spcBef>
              <a:spcAft>
                <a:spcPts val="0"/>
              </a:spcAft>
              <a:buClr>
                <a:schemeClr val="lt1"/>
              </a:buClr>
              <a:buSzPts val="7200"/>
              <a:buChar char="–"/>
              <a:defRPr b="1" sz="7200">
                <a:solidFill>
                  <a:schemeClr val="lt1"/>
                </a:solidFill>
              </a:defRPr>
            </a:lvl2pPr>
            <a:lvl3pPr indent="-685800" lvl="2" marL="1371600" rtl="0" algn="ctr">
              <a:spcBef>
                <a:spcPts val="480"/>
              </a:spcBef>
              <a:spcAft>
                <a:spcPts val="0"/>
              </a:spcAft>
              <a:buClr>
                <a:schemeClr val="lt1"/>
              </a:buClr>
              <a:buSzPts val="7200"/>
              <a:buChar char="•"/>
              <a:defRPr b="1" sz="7200">
                <a:solidFill>
                  <a:schemeClr val="lt1"/>
                </a:solidFill>
              </a:defRPr>
            </a:lvl3pPr>
            <a:lvl4pPr indent="-685800" lvl="3" marL="1828800" rtl="0" algn="ctr">
              <a:spcBef>
                <a:spcPts val="400"/>
              </a:spcBef>
              <a:spcAft>
                <a:spcPts val="0"/>
              </a:spcAft>
              <a:buClr>
                <a:schemeClr val="lt1"/>
              </a:buClr>
              <a:buSzPts val="7200"/>
              <a:buChar char="–"/>
              <a:defRPr b="1" sz="7200">
                <a:solidFill>
                  <a:schemeClr val="lt1"/>
                </a:solidFill>
              </a:defRPr>
            </a:lvl4pPr>
            <a:lvl5pPr indent="-685800" lvl="4" marL="2286000" rtl="0" algn="ctr">
              <a:spcBef>
                <a:spcPts val="400"/>
              </a:spcBef>
              <a:spcAft>
                <a:spcPts val="0"/>
              </a:spcAft>
              <a:buClr>
                <a:schemeClr val="lt1"/>
              </a:buClr>
              <a:buSzPts val="7200"/>
              <a:buChar char="»"/>
              <a:defRPr b="1" sz="7200">
                <a:solidFill>
                  <a:schemeClr val="lt1"/>
                </a:solidFill>
              </a:defRPr>
            </a:lvl5pPr>
            <a:lvl6pPr indent="-685800" lvl="5" marL="2743200" rtl="0" algn="ctr">
              <a:spcBef>
                <a:spcPts val="400"/>
              </a:spcBef>
              <a:spcAft>
                <a:spcPts val="0"/>
              </a:spcAft>
              <a:buClr>
                <a:schemeClr val="lt1"/>
              </a:buClr>
              <a:buSzPts val="7200"/>
              <a:buChar char="•"/>
              <a:defRPr b="1" sz="7200">
                <a:solidFill>
                  <a:schemeClr val="lt1"/>
                </a:solidFill>
              </a:defRPr>
            </a:lvl6pPr>
            <a:lvl7pPr indent="-685800" lvl="6" marL="3200400" rtl="0" algn="ctr">
              <a:spcBef>
                <a:spcPts val="400"/>
              </a:spcBef>
              <a:spcAft>
                <a:spcPts val="0"/>
              </a:spcAft>
              <a:buClr>
                <a:schemeClr val="lt1"/>
              </a:buClr>
              <a:buSzPts val="7200"/>
              <a:buChar char="•"/>
              <a:defRPr b="1" sz="7200">
                <a:solidFill>
                  <a:schemeClr val="lt1"/>
                </a:solidFill>
              </a:defRPr>
            </a:lvl7pPr>
            <a:lvl8pPr indent="-685800" lvl="7" marL="3657600" rtl="0" algn="ctr">
              <a:spcBef>
                <a:spcPts val="400"/>
              </a:spcBef>
              <a:spcAft>
                <a:spcPts val="0"/>
              </a:spcAft>
              <a:buClr>
                <a:schemeClr val="lt1"/>
              </a:buClr>
              <a:buSzPts val="7200"/>
              <a:buChar char="•"/>
              <a:defRPr b="1" sz="7200">
                <a:solidFill>
                  <a:schemeClr val="lt1"/>
                </a:solidFill>
              </a:defRPr>
            </a:lvl8pPr>
            <a:lvl9pPr indent="-685800" lvl="8" marL="4114800" rtl="0" algn="ctr">
              <a:spcBef>
                <a:spcPts val="400"/>
              </a:spcBef>
              <a:spcAft>
                <a:spcPts val="0"/>
              </a:spcAft>
              <a:buClr>
                <a:schemeClr val="lt1"/>
              </a:buClr>
              <a:buSzPts val="7200"/>
              <a:buChar char="•"/>
              <a:defRPr b="1" sz="7200">
                <a:solidFill>
                  <a:schemeClr val="l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133" name="Shape 133"/>
        <p:cNvGrpSpPr/>
        <p:nvPr/>
      </p:nvGrpSpPr>
      <p:grpSpPr>
        <a:xfrm>
          <a:off x="0" y="0"/>
          <a:ext cx="0" cy="0"/>
          <a:chOff x="0" y="0"/>
          <a:chExt cx="0" cy="0"/>
        </a:xfrm>
      </p:grpSpPr>
      <p:sp>
        <p:nvSpPr>
          <p:cNvPr id="134" name="Google Shape;134;p9"/>
          <p:cNvSpPr txBox="1"/>
          <p:nvPr>
            <p:ph type="title"/>
          </p:nvPr>
        </p:nvSpPr>
        <p:spPr>
          <a:xfrm>
            <a:off x="11914425" y="3510650"/>
            <a:ext cx="3652200" cy="1143000"/>
          </a:xfrm>
          <a:prstGeom prst="rect">
            <a:avLst/>
          </a:prstGeom>
        </p:spPr>
        <p:txBody>
          <a:bodyPr anchorCtr="0" anchor="t" bIns="0" lIns="0" spcFirstLastPara="1" rIns="0" wrap="square" tIns="0">
            <a:noAutofit/>
          </a:bodyPr>
          <a:lstStyle>
            <a:lvl1pPr lvl="0" algn="l">
              <a:spcBef>
                <a:spcPts val="0"/>
              </a:spcBef>
              <a:spcAft>
                <a:spcPts val="0"/>
              </a:spcAft>
              <a:buSzPts val="87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35" name="Google Shape;135;p9"/>
          <p:cNvGrpSpPr/>
          <p:nvPr/>
        </p:nvGrpSpPr>
        <p:grpSpPr>
          <a:xfrm>
            <a:off x="-1218295" y="677552"/>
            <a:ext cx="12751889" cy="8751475"/>
            <a:chOff x="0" y="-47625"/>
            <a:chExt cx="3358500" cy="2304900"/>
          </a:xfrm>
        </p:grpSpPr>
        <p:sp>
          <p:nvSpPr>
            <p:cNvPr id="136" name="Google Shape;136;p9"/>
            <p:cNvSpPr/>
            <p:nvPr/>
          </p:nvSpPr>
          <p:spPr>
            <a:xfrm>
              <a:off x="0" y="0"/>
              <a:ext cx="3358473" cy="2257183"/>
            </a:xfrm>
            <a:custGeom>
              <a:rect b="b" l="l" r="r" t="t"/>
              <a:pathLst>
                <a:path extrusionOk="0" h="2257183" w="3358473">
                  <a:moveTo>
                    <a:pt x="30964" y="0"/>
                  </a:moveTo>
                  <a:lnTo>
                    <a:pt x="3327510" y="0"/>
                  </a:lnTo>
                  <a:cubicBezTo>
                    <a:pt x="3344611" y="0"/>
                    <a:pt x="3358473" y="13863"/>
                    <a:pt x="3358473" y="30964"/>
                  </a:cubicBezTo>
                  <a:lnTo>
                    <a:pt x="3358473" y="2226220"/>
                  </a:lnTo>
                  <a:cubicBezTo>
                    <a:pt x="3358473" y="2243320"/>
                    <a:pt x="3344611" y="2257183"/>
                    <a:pt x="3327510" y="2257183"/>
                  </a:cubicBezTo>
                  <a:lnTo>
                    <a:pt x="30964" y="2257183"/>
                  </a:lnTo>
                  <a:cubicBezTo>
                    <a:pt x="13863" y="2257183"/>
                    <a:pt x="0" y="2243320"/>
                    <a:pt x="0" y="2226220"/>
                  </a:cubicBezTo>
                  <a:lnTo>
                    <a:pt x="0" y="30964"/>
                  </a:lnTo>
                  <a:cubicBezTo>
                    <a:pt x="0" y="13863"/>
                    <a:pt x="13863" y="0"/>
                    <a:pt x="30964"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9"/>
            <p:cNvSpPr txBox="1"/>
            <p:nvPr/>
          </p:nvSpPr>
          <p:spPr>
            <a:xfrm>
              <a:off x="0" y="-47625"/>
              <a:ext cx="3358500" cy="2304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8" name="Google Shape;138;p9"/>
          <p:cNvSpPr/>
          <p:nvPr/>
        </p:nvSpPr>
        <p:spPr>
          <a:xfrm rot="-1359176">
            <a:off x="14474701" y="-173288"/>
            <a:ext cx="3340118" cy="4136369"/>
          </a:xfrm>
          <a:custGeom>
            <a:rect b="b" l="l" r="r" t="t"/>
            <a:pathLst>
              <a:path extrusionOk="0" h="4137960" w="3341403">
                <a:moveTo>
                  <a:pt x="0" y="0"/>
                </a:moveTo>
                <a:lnTo>
                  <a:pt x="3341403" y="0"/>
                </a:lnTo>
                <a:lnTo>
                  <a:pt x="3341403" y="4137961"/>
                </a:lnTo>
                <a:lnTo>
                  <a:pt x="0" y="4137961"/>
                </a:lnTo>
                <a:lnTo>
                  <a:pt x="0" y="0"/>
                </a:lnTo>
                <a:close/>
              </a:path>
            </a:pathLst>
          </a:custGeom>
          <a:blipFill rotWithShape="1">
            <a:blip r:embed="rId2">
              <a:alphaModFix/>
            </a:blip>
            <a:stretch>
              <a:fillRect b="0" l="0" r="0" t="0"/>
            </a:stretch>
          </a:blipFill>
          <a:ln>
            <a:noFill/>
          </a:ln>
        </p:spPr>
      </p:sp>
      <p:sp>
        <p:nvSpPr>
          <p:cNvPr id="139" name="Google Shape;139;p9"/>
          <p:cNvSpPr/>
          <p:nvPr/>
        </p:nvSpPr>
        <p:spPr>
          <a:xfrm>
            <a:off x="9795161" y="8362123"/>
            <a:ext cx="5532121" cy="2330406"/>
          </a:xfrm>
          <a:custGeom>
            <a:rect b="b" l="l" r="r" t="t"/>
            <a:pathLst>
              <a:path extrusionOk="0" h="2330406" w="5532121">
                <a:moveTo>
                  <a:pt x="0" y="0"/>
                </a:moveTo>
                <a:lnTo>
                  <a:pt x="5532121" y="0"/>
                </a:lnTo>
                <a:lnTo>
                  <a:pt x="5532121" y="2330406"/>
                </a:lnTo>
                <a:lnTo>
                  <a:pt x="0" y="2330406"/>
                </a:lnTo>
                <a:lnTo>
                  <a:pt x="0" y="0"/>
                </a:lnTo>
                <a:close/>
              </a:path>
            </a:pathLst>
          </a:custGeom>
          <a:blipFill rotWithShape="1">
            <a:blip r:embed="rId3">
              <a:alphaModFix/>
            </a:blip>
            <a:stretch>
              <a:fillRect b="0" l="0" r="0" t="0"/>
            </a:stretch>
          </a:blipFill>
          <a:ln>
            <a:noFill/>
          </a:ln>
        </p:spPr>
      </p:sp>
      <p:sp>
        <p:nvSpPr>
          <p:cNvPr id="140" name="Google Shape;140;p9"/>
          <p:cNvSpPr txBox="1"/>
          <p:nvPr>
            <p:ph idx="1" type="body"/>
          </p:nvPr>
        </p:nvSpPr>
        <p:spPr>
          <a:xfrm>
            <a:off x="11914425" y="5304025"/>
            <a:ext cx="3652200" cy="25065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141" name="Shape 141"/>
        <p:cNvGrpSpPr/>
        <p:nvPr/>
      </p:nvGrpSpPr>
      <p:grpSpPr>
        <a:xfrm>
          <a:off x="0" y="0"/>
          <a:ext cx="0" cy="0"/>
          <a:chOff x="0" y="0"/>
          <a:chExt cx="0" cy="0"/>
        </a:xfrm>
      </p:grpSpPr>
      <p:sp>
        <p:nvSpPr>
          <p:cNvPr id="142" name="Google Shape;142;p10"/>
          <p:cNvSpPr txBox="1"/>
          <p:nvPr>
            <p:ph type="title"/>
          </p:nvPr>
        </p:nvSpPr>
        <p:spPr>
          <a:xfrm>
            <a:off x="5306725" y="4532400"/>
            <a:ext cx="8039100" cy="1143000"/>
          </a:xfrm>
          <a:prstGeom prst="rect">
            <a:avLst/>
          </a:prstGeom>
        </p:spPr>
        <p:txBody>
          <a:bodyPr anchorCtr="0" anchor="t" bIns="0" lIns="0" spcFirstLastPara="1" rIns="0" wrap="square" tIns="0">
            <a:noAutofit/>
          </a:bodyPr>
          <a:lstStyle>
            <a:lvl1pPr lvl="0" rtl="0">
              <a:spcBef>
                <a:spcPts val="0"/>
              </a:spcBef>
              <a:spcAft>
                <a:spcPts val="0"/>
              </a:spcAft>
              <a:buSzPts val="875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3" name="Google Shape;143;p10"/>
          <p:cNvSpPr/>
          <p:nvPr/>
        </p:nvSpPr>
        <p:spPr>
          <a:xfrm rot="1266572">
            <a:off x="-2227993" y="1300119"/>
            <a:ext cx="6986554" cy="7688093"/>
          </a:xfrm>
          <a:custGeom>
            <a:rect b="b" l="l" r="r" t="t"/>
            <a:pathLst>
              <a:path extrusionOk="0" h="7691338" w="6989503">
                <a:moveTo>
                  <a:pt x="0" y="0"/>
                </a:moveTo>
                <a:lnTo>
                  <a:pt x="6989503" y="0"/>
                </a:lnTo>
                <a:lnTo>
                  <a:pt x="6989503" y="7691338"/>
                </a:lnTo>
                <a:lnTo>
                  <a:pt x="0" y="7691338"/>
                </a:lnTo>
                <a:lnTo>
                  <a:pt x="0" y="0"/>
                </a:lnTo>
                <a:close/>
              </a:path>
            </a:pathLst>
          </a:custGeom>
          <a:blipFill rotWithShape="1">
            <a:blip r:embed="rId2">
              <a:alphaModFix/>
            </a:blip>
            <a:stretch>
              <a:fillRect b="0" l="0" r="0" t="0"/>
            </a:stretch>
          </a:blipFill>
          <a:ln>
            <a:noFill/>
          </a:ln>
        </p:spPr>
      </p:sp>
      <p:sp>
        <p:nvSpPr>
          <p:cNvPr id="144" name="Google Shape;144;p10"/>
          <p:cNvSpPr/>
          <p:nvPr/>
        </p:nvSpPr>
        <p:spPr>
          <a:xfrm rot="-1247444">
            <a:off x="13530292" y="1297349"/>
            <a:ext cx="6990377" cy="7692299"/>
          </a:xfrm>
          <a:custGeom>
            <a:rect b="b" l="l" r="r" t="t"/>
            <a:pathLst>
              <a:path extrusionOk="0" h="7691338" w="6989503">
                <a:moveTo>
                  <a:pt x="0" y="0"/>
                </a:moveTo>
                <a:lnTo>
                  <a:pt x="6989503" y="0"/>
                </a:lnTo>
                <a:lnTo>
                  <a:pt x="6989503" y="7691338"/>
                </a:lnTo>
                <a:lnTo>
                  <a:pt x="0" y="7691338"/>
                </a:lnTo>
                <a:lnTo>
                  <a:pt x="0" y="0"/>
                </a:lnTo>
                <a:close/>
              </a:path>
            </a:pathLst>
          </a:custGeom>
          <a:blipFill rotWithShape="1">
            <a:blip r:embed="rId2">
              <a:alphaModFix/>
            </a:blip>
            <a:stretch>
              <a:fillRect b="0" l="0" r="0" t="0"/>
            </a:stretch>
          </a:blipFill>
          <a:ln>
            <a:noFill/>
          </a:ln>
        </p:spPr>
      </p:sp>
      <p:sp>
        <p:nvSpPr>
          <p:cNvPr id="145" name="Google Shape;145;p10"/>
          <p:cNvSpPr/>
          <p:nvPr/>
        </p:nvSpPr>
        <p:spPr>
          <a:xfrm>
            <a:off x="13247868" y="0"/>
            <a:ext cx="2918766" cy="3736021"/>
          </a:xfrm>
          <a:custGeom>
            <a:rect b="b" l="l" r="r" t="t"/>
            <a:pathLst>
              <a:path extrusionOk="0" h="3736021" w="2918766">
                <a:moveTo>
                  <a:pt x="0" y="0"/>
                </a:moveTo>
                <a:lnTo>
                  <a:pt x="2918766" y="0"/>
                </a:lnTo>
                <a:lnTo>
                  <a:pt x="2918766" y="3736021"/>
                </a:lnTo>
                <a:lnTo>
                  <a:pt x="0" y="3736021"/>
                </a:lnTo>
                <a:lnTo>
                  <a:pt x="0" y="0"/>
                </a:lnTo>
                <a:close/>
              </a:path>
            </a:pathLst>
          </a:custGeom>
          <a:blipFill rotWithShape="1">
            <a:blip r:embed="rId3">
              <a:alphaModFix/>
            </a:blip>
            <a:stretch>
              <a:fillRect b="0" l="0" r="0" t="0"/>
            </a:stretch>
          </a:blipFill>
          <a:ln>
            <a:noFill/>
          </a:ln>
        </p:spPr>
      </p:sp>
      <p:sp>
        <p:nvSpPr>
          <p:cNvPr id="146" name="Google Shape;146;p10"/>
          <p:cNvSpPr/>
          <p:nvPr/>
        </p:nvSpPr>
        <p:spPr>
          <a:xfrm flipH="1">
            <a:off x="2181872" y="201380"/>
            <a:ext cx="2918766" cy="3736021"/>
          </a:xfrm>
          <a:custGeom>
            <a:rect b="b" l="l" r="r" t="t"/>
            <a:pathLst>
              <a:path extrusionOk="0" h="3736021" w="2918766">
                <a:moveTo>
                  <a:pt x="2918766" y="0"/>
                </a:moveTo>
                <a:lnTo>
                  <a:pt x="0" y="0"/>
                </a:lnTo>
                <a:lnTo>
                  <a:pt x="0" y="3736020"/>
                </a:lnTo>
                <a:lnTo>
                  <a:pt x="2918766" y="3736020"/>
                </a:lnTo>
                <a:lnTo>
                  <a:pt x="2918766" y="0"/>
                </a:lnTo>
                <a:close/>
              </a:path>
            </a:pathLst>
          </a:custGeom>
          <a:blipFill rotWithShape="1">
            <a:blip r:embed="rId3">
              <a:alphaModFix/>
            </a:blip>
            <a:stretch>
              <a:fillRect b="0" l="0" r="0" t="0"/>
            </a:stretch>
          </a:blipFill>
          <a:ln>
            <a:noFill/>
          </a:ln>
        </p:spPr>
      </p:sp>
      <p:sp>
        <p:nvSpPr>
          <p:cNvPr id="147" name="Google Shape;147;p10"/>
          <p:cNvSpPr txBox="1"/>
          <p:nvPr>
            <p:ph idx="1" type="body"/>
          </p:nvPr>
        </p:nvSpPr>
        <p:spPr>
          <a:xfrm>
            <a:off x="5844325" y="6471775"/>
            <a:ext cx="6963900" cy="24546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Char char="•"/>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1507321" y="-182160"/>
            <a:ext cx="21302641" cy="10651321"/>
            <a:chOff x="0" y="0"/>
            <a:chExt cx="28403522" cy="14201761"/>
          </a:xfrm>
        </p:grpSpPr>
        <p:sp>
          <p:nvSpPr>
            <p:cNvPr id="7" name="Google Shape;7;p1"/>
            <p:cNvSpPr/>
            <p:nvPr/>
          </p:nvSpPr>
          <p:spPr>
            <a:xfrm>
              <a:off x="0" y="0"/>
              <a:ext cx="14201761" cy="14201761"/>
            </a:xfrm>
            <a:custGeom>
              <a:rect b="b" l="l" r="r" t="t"/>
              <a:pathLst>
                <a:path extrusionOk="0" h="14201761" w="14201761">
                  <a:moveTo>
                    <a:pt x="0" y="0"/>
                  </a:moveTo>
                  <a:lnTo>
                    <a:pt x="14201761" y="0"/>
                  </a:lnTo>
                  <a:lnTo>
                    <a:pt x="14201761" y="14201761"/>
                  </a:lnTo>
                  <a:lnTo>
                    <a:pt x="0" y="14201761"/>
                  </a:lnTo>
                  <a:lnTo>
                    <a:pt x="0" y="0"/>
                  </a:lnTo>
                  <a:close/>
                </a:path>
              </a:pathLst>
            </a:custGeom>
            <a:blipFill rotWithShape="1">
              <a:blip r:embed="rId1">
                <a:alphaModFix/>
              </a:blip>
              <a:stretch>
                <a:fillRect b="0" l="0" r="0" t="0"/>
              </a:stretch>
            </a:blipFill>
            <a:ln>
              <a:noFill/>
            </a:ln>
          </p:spPr>
        </p:sp>
        <p:sp>
          <p:nvSpPr>
            <p:cNvPr id="8" name="Google Shape;8;p1"/>
            <p:cNvSpPr/>
            <p:nvPr/>
          </p:nvSpPr>
          <p:spPr>
            <a:xfrm flipH="1">
              <a:off x="14201761" y="0"/>
              <a:ext cx="14201761" cy="14201761"/>
            </a:xfrm>
            <a:custGeom>
              <a:rect b="b" l="l" r="r" t="t"/>
              <a:pathLst>
                <a:path extrusionOk="0" h="14201761" w="14201761">
                  <a:moveTo>
                    <a:pt x="14201761" y="0"/>
                  </a:moveTo>
                  <a:lnTo>
                    <a:pt x="0" y="0"/>
                  </a:lnTo>
                  <a:lnTo>
                    <a:pt x="0" y="14201761"/>
                  </a:lnTo>
                  <a:lnTo>
                    <a:pt x="14201761" y="14201761"/>
                  </a:lnTo>
                  <a:lnTo>
                    <a:pt x="14201761" y="0"/>
                  </a:lnTo>
                  <a:close/>
                </a:path>
              </a:pathLst>
            </a:custGeom>
            <a:blipFill rotWithShape="1">
              <a:blip r:embed="rId1">
                <a:alphaModFix/>
              </a:blip>
              <a:stretch>
                <a:fillRect b="0" l="0" r="0" t="0"/>
              </a:stretch>
            </a:blipFill>
            <a:ln>
              <a:noFill/>
            </a:ln>
          </p:spPr>
        </p:sp>
      </p:grpSp>
      <p:sp>
        <p:nvSpPr>
          <p:cNvPr id="9" name="Google Shape;9;p1"/>
          <p:cNvSpPr txBox="1"/>
          <p:nvPr>
            <p:ph type="title"/>
          </p:nvPr>
        </p:nvSpPr>
        <p:spPr>
          <a:xfrm>
            <a:off x="457200" y="274650"/>
            <a:ext cx="13612500" cy="11430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rgbClr val="DB4274"/>
              </a:buClr>
              <a:buSzPts val="8750"/>
              <a:buFont typeface="Dancing Script"/>
              <a:buNone/>
              <a:defRPr b="1" i="0" sz="8750" u="none" cap="none" strike="noStrike">
                <a:solidFill>
                  <a:srgbClr val="DB4274"/>
                </a:solidFill>
                <a:latin typeface="Dancing Script"/>
                <a:ea typeface="Dancing Script"/>
                <a:cs typeface="Dancing Script"/>
                <a:sym typeface="Dancing Scrip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361950" lvl="0" marL="457200" marR="0" rtl="0" algn="l">
              <a:spcBef>
                <a:spcPts val="640"/>
              </a:spcBef>
              <a:spcAft>
                <a:spcPts val="0"/>
              </a:spcAft>
              <a:buClr>
                <a:srgbClr val="413021"/>
              </a:buClr>
              <a:buSzPts val="2100"/>
              <a:buFont typeface="Poppins"/>
              <a:buChar char="•"/>
              <a:defRPr i="0" sz="2100" u="none" cap="none" strike="noStrike">
                <a:solidFill>
                  <a:srgbClr val="413021"/>
                </a:solidFill>
                <a:latin typeface="Poppins"/>
                <a:ea typeface="Poppins"/>
                <a:cs typeface="Poppins"/>
                <a:sym typeface="Poppins"/>
              </a:defRPr>
            </a:lvl1pPr>
            <a:lvl2pPr indent="-361950" lvl="1" marL="914400" marR="0" rtl="0" algn="l">
              <a:spcBef>
                <a:spcPts val="560"/>
              </a:spcBef>
              <a:spcAft>
                <a:spcPts val="0"/>
              </a:spcAft>
              <a:buClr>
                <a:srgbClr val="413021"/>
              </a:buClr>
              <a:buSzPts val="2100"/>
              <a:buFont typeface="Poppins"/>
              <a:buChar char="–"/>
              <a:defRPr i="0" sz="2100" u="none" cap="none" strike="noStrike">
                <a:solidFill>
                  <a:srgbClr val="413021"/>
                </a:solidFill>
                <a:latin typeface="Poppins"/>
                <a:ea typeface="Poppins"/>
                <a:cs typeface="Poppins"/>
                <a:sym typeface="Poppins"/>
              </a:defRPr>
            </a:lvl2pPr>
            <a:lvl3pPr indent="-361950" lvl="2" marL="1371600" marR="0" rtl="0" algn="l">
              <a:spcBef>
                <a:spcPts val="480"/>
              </a:spcBef>
              <a:spcAft>
                <a:spcPts val="0"/>
              </a:spcAft>
              <a:buClr>
                <a:srgbClr val="413021"/>
              </a:buClr>
              <a:buSzPts val="2100"/>
              <a:buFont typeface="Poppins"/>
              <a:buChar char="•"/>
              <a:defRPr i="0" sz="2100" u="none" cap="none" strike="noStrike">
                <a:solidFill>
                  <a:srgbClr val="413021"/>
                </a:solidFill>
                <a:latin typeface="Poppins"/>
                <a:ea typeface="Poppins"/>
                <a:cs typeface="Poppins"/>
                <a:sym typeface="Poppins"/>
              </a:defRPr>
            </a:lvl3pPr>
            <a:lvl4pPr indent="-361950" lvl="3" marL="1828800" marR="0" rtl="0" algn="l">
              <a:spcBef>
                <a:spcPts val="400"/>
              </a:spcBef>
              <a:spcAft>
                <a:spcPts val="0"/>
              </a:spcAft>
              <a:buClr>
                <a:srgbClr val="413021"/>
              </a:buClr>
              <a:buSzPts val="2100"/>
              <a:buFont typeface="Poppins"/>
              <a:buChar char="–"/>
              <a:defRPr i="0" sz="2100" u="none" cap="none" strike="noStrike">
                <a:solidFill>
                  <a:srgbClr val="413021"/>
                </a:solidFill>
                <a:latin typeface="Poppins"/>
                <a:ea typeface="Poppins"/>
                <a:cs typeface="Poppins"/>
                <a:sym typeface="Poppins"/>
              </a:defRPr>
            </a:lvl4pPr>
            <a:lvl5pPr indent="-361950" lvl="4" marL="2286000" marR="0" rtl="0" algn="l">
              <a:spcBef>
                <a:spcPts val="400"/>
              </a:spcBef>
              <a:spcAft>
                <a:spcPts val="0"/>
              </a:spcAft>
              <a:buClr>
                <a:srgbClr val="413021"/>
              </a:buClr>
              <a:buSzPts val="2100"/>
              <a:buFont typeface="Poppins"/>
              <a:buChar char="»"/>
              <a:defRPr i="0" sz="2100" u="none" cap="none" strike="noStrike">
                <a:solidFill>
                  <a:srgbClr val="413021"/>
                </a:solidFill>
                <a:latin typeface="Poppins"/>
                <a:ea typeface="Poppins"/>
                <a:cs typeface="Poppins"/>
                <a:sym typeface="Poppins"/>
              </a:defRPr>
            </a:lvl5pPr>
            <a:lvl6pPr indent="-361950" lvl="5" marL="2743200" marR="0" rtl="0" algn="l">
              <a:spcBef>
                <a:spcPts val="400"/>
              </a:spcBef>
              <a:spcAft>
                <a:spcPts val="0"/>
              </a:spcAft>
              <a:buClr>
                <a:srgbClr val="413021"/>
              </a:buClr>
              <a:buSzPts val="2100"/>
              <a:buFont typeface="Poppins"/>
              <a:buChar char="•"/>
              <a:defRPr i="0" sz="2100" u="none" cap="none" strike="noStrike">
                <a:solidFill>
                  <a:srgbClr val="413021"/>
                </a:solidFill>
                <a:latin typeface="Poppins"/>
                <a:ea typeface="Poppins"/>
                <a:cs typeface="Poppins"/>
                <a:sym typeface="Poppins"/>
              </a:defRPr>
            </a:lvl6pPr>
            <a:lvl7pPr indent="-361950" lvl="6" marL="3200400" marR="0" rtl="0" algn="l">
              <a:spcBef>
                <a:spcPts val="400"/>
              </a:spcBef>
              <a:spcAft>
                <a:spcPts val="0"/>
              </a:spcAft>
              <a:buClr>
                <a:srgbClr val="413021"/>
              </a:buClr>
              <a:buSzPts val="2100"/>
              <a:buFont typeface="Poppins"/>
              <a:buChar char="•"/>
              <a:defRPr i="0" sz="2100" u="none" cap="none" strike="noStrike">
                <a:solidFill>
                  <a:srgbClr val="413021"/>
                </a:solidFill>
                <a:latin typeface="Poppins"/>
                <a:ea typeface="Poppins"/>
                <a:cs typeface="Poppins"/>
                <a:sym typeface="Poppins"/>
              </a:defRPr>
            </a:lvl7pPr>
            <a:lvl8pPr indent="-361950" lvl="7" marL="3657600" marR="0" rtl="0" algn="l">
              <a:spcBef>
                <a:spcPts val="400"/>
              </a:spcBef>
              <a:spcAft>
                <a:spcPts val="0"/>
              </a:spcAft>
              <a:buClr>
                <a:srgbClr val="413021"/>
              </a:buClr>
              <a:buSzPts val="2100"/>
              <a:buFont typeface="Poppins"/>
              <a:buChar char="•"/>
              <a:defRPr i="0" sz="2100" u="none" cap="none" strike="noStrike">
                <a:solidFill>
                  <a:srgbClr val="413021"/>
                </a:solidFill>
                <a:latin typeface="Poppins"/>
                <a:ea typeface="Poppins"/>
                <a:cs typeface="Poppins"/>
                <a:sym typeface="Poppins"/>
              </a:defRPr>
            </a:lvl8pPr>
            <a:lvl9pPr indent="-361950" lvl="8" marL="4114800" marR="0" rtl="0" algn="l">
              <a:spcBef>
                <a:spcPts val="400"/>
              </a:spcBef>
              <a:spcAft>
                <a:spcPts val="0"/>
              </a:spcAft>
              <a:buClr>
                <a:srgbClr val="413021"/>
              </a:buClr>
              <a:buSzPts val="2100"/>
              <a:buFont typeface="Poppins"/>
              <a:buChar char="•"/>
              <a:defRPr i="0" sz="2100" u="none" cap="none" strike="noStrike">
                <a:solidFill>
                  <a:srgbClr val="413021"/>
                </a:solidFill>
                <a:latin typeface="Poppins"/>
                <a:ea typeface="Poppins"/>
                <a:cs typeface="Poppins"/>
                <a:sym typeface="Poppins"/>
              </a:defRPr>
            </a:lvl9pPr>
          </a:lstStyle>
          <a:p/>
        </p:txBody>
      </p:sp>
      <p:sp>
        <p:nvSpPr>
          <p:cNvPr id="11" name="Google Shape;11;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7.png"/><Relationship Id="rId5" Type="http://schemas.openxmlformats.org/officeDocument/2006/relationships/image" Target="../media/image20.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35.png"/><Relationship Id="rId7" Type="http://schemas.openxmlformats.org/officeDocument/2006/relationships/image" Target="../media/image3.png"/><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39.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0.png"/></Relationships>
</file>

<file path=ppt/slides/_rels/slide14.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25.png"/><Relationship Id="rId12"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0.png"/><Relationship Id="rId5" Type="http://schemas.openxmlformats.org/officeDocument/2006/relationships/image" Target="../media/image5.png"/><Relationship Id="rId6"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9.png"/><Relationship Id="rId9" Type="http://schemas.openxmlformats.org/officeDocument/2006/relationships/image" Target="../media/image20.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17.png"/><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11.png"/></Relationships>
</file>

<file path=ppt/slides/_rels/slide5.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40.png"/><Relationship Id="rId9" Type="http://schemas.openxmlformats.org/officeDocument/2006/relationships/image" Target="../media/image25.png"/><Relationship Id="rId5" Type="http://schemas.openxmlformats.org/officeDocument/2006/relationships/image" Target="../media/image34.png"/><Relationship Id="rId6" Type="http://schemas.openxmlformats.org/officeDocument/2006/relationships/image" Target="../media/image36.png"/><Relationship Id="rId7" Type="http://schemas.openxmlformats.org/officeDocument/2006/relationships/image" Target="../media/image38.png"/><Relationship Id="rId8"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25.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231" name="Shape 231"/>
        <p:cNvGrpSpPr/>
        <p:nvPr/>
      </p:nvGrpSpPr>
      <p:grpSpPr>
        <a:xfrm>
          <a:off x="0" y="0"/>
          <a:ext cx="0" cy="0"/>
          <a:chOff x="0" y="0"/>
          <a:chExt cx="0" cy="0"/>
        </a:xfrm>
      </p:grpSpPr>
      <p:sp>
        <p:nvSpPr>
          <p:cNvPr id="232" name="Google Shape;232;p16"/>
          <p:cNvSpPr/>
          <p:nvPr/>
        </p:nvSpPr>
        <p:spPr>
          <a:xfrm rot="-1078148">
            <a:off x="528284" y="-1973791"/>
            <a:ext cx="5611477" cy="7299482"/>
          </a:xfrm>
          <a:custGeom>
            <a:rect b="b" l="l" r="r" t="t"/>
            <a:pathLst>
              <a:path extrusionOk="0" h="7299482" w="5611477">
                <a:moveTo>
                  <a:pt x="0" y="0"/>
                </a:moveTo>
                <a:lnTo>
                  <a:pt x="5611477" y="0"/>
                </a:lnTo>
                <a:lnTo>
                  <a:pt x="5611477" y="7299482"/>
                </a:lnTo>
                <a:lnTo>
                  <a:pt x="0" y="7299482"/>
                </a:lnTo>
                <a:lnTo>
                  <a:pt x="0" y="0"/>
                </a:lnTo>
                <a:close/>
              </a:path>
            </a:pathLst>
          </a:custGeom>
          <a:blipFill rotWithShape="1">
            <a:blip r:embed="rId3">
              <a:alphaModFix amt="44999"/>
            </a:blip>
            <a:stretch>
              <a:fillRect b="0" l="0" r="0" t="0"/>
            </a:stretch>
          </a:blipFill>
          <a:ln>
            <a:noFill/>
          </a:ln>
        </p:spPr>
      </p:sp>
      <p:sp>
        <p:nvSpPr>
          <p:cNvPr id="233" name="Google Shape;233;p16"/>
          <p:cNvSpPr/>
          <p:nvPr/>
        </p:nvSpPr>
        <p:spPr>
          <a:xfrm>
            <a:off x="0" y="394813"/>
            <a:ext cx="8311017" cy="10387046"/>
          </a:xfrm>
          <a:custGeom>
            <a:rect b="b" l="l" r="r" t="t"/>
            <a:pathLst>
              <a:path extrusionOk="0" h="10387046" w="8311017">
                <a:moveTo>
                  <a:pt x="0" y="0"/>
                </a:moveTo>
                <a:lnTo>
                  <a:pt x="8311017" y="0"/>
                </a:lnTo>
                <a:lnTo>
                  <a:pt x="8311017" y="10387047"/>
                </a:lnTo>
                <a:lnTo>
                  <a:pt x="0" y="10387047"/>
                </a:lnTo>
                <a:lnTo>
                  <a:pt x="0" y="0"/>
                </a:lnTo>
                <a:close/>
              </a:path>
            </a:pathLst>
          </a:custGeom>
          <a:blipFill rotWithShape="1">
            <a:blip r:embed="rId4">
              <a:alphaModFix/>
            </a:blip>
            <a:stretch>
              <a:fillRect b="0" l="0" r="0" t="-3800"/>
            </a:stretch>
          </a:blipFill>
          <a:ln>
            <a:noFill/>
          </a:ln>
        </p:spPr>
      </p:sp>
      <p:sp>
        <p:nvSpPr>
          <p:cNvPr id="234" name="Google Shape;234;p16"/>
          <p:cNvSpPr/>
          <p:nvPr/>
        </p:nvSpPr>
        <p:spPr>
          <a:xfrm>
            <a:off x="6187382" y="7940285"/>
            <a:ext cx="3788822" cy="1596041"/>
          </a:xfrm>
          <a:custGeom>
            <a:rect b="b" l="l" r="r" t="t"/>
            <a:pathLst>
              <a:path extrusionOk="0" h="1596041" w="3788822">
                <a:moveTo>
                  <a:pt x="0" y="0"/>
                </a:moveTo>
                <a:lnTo>
                  <a:pt x="3788821" y="0"/>
                </a:lnTo>
                <a:lnTo>
                  <a:pt x="3788821" y="1596041"/>
                </a:lnTo>
                <a:lnTo>
                  <a:pt x="0" y="1596041"/>
                </a:lnTo>
                <a:lnTo>
                  <a:pt x="0" y="0"/>
                </a:lnTo>
                <a:close/>
              </a:path>
            </a:pathLst>
          </a:custGeom>
          <a:blipFill rotWithShape="1">
            <a:blip r:embed="rId5">
              <a:alphaModFix/>
            </a:blip>
            <a:stretch>
              <a:fillRect b="0" l="0" r="0" t="0"/>
            </a:stretch>
          </a:blipFill>
          <a:ln>
            <a:noFill/>
          </a:ln>
        </p:spPr>
      </p:sp>
      <p:sp>
        <p:nvSpPr>
          <p:cNvPr id="235" name="Google Shape;235;p16"/>
          <p:cNvSpPr/>
          <p:nvPr/>
        </p:nvSpPr>
        <p:spPr>
          <a:xfrm rot="-447983">
            <a:off x="4250904" y="1255870"/>
            <a:ext cx="1418375" cy="1560798"/>
          </a:xfrm>
          <a:custGeom>
            <a:rect b="b" l="l" r="r" t="t"/>
            <a:pathLst>
              <a:path extrusionOk="0" h="1560798" w="1418375">
                <a:moveTo>
                  <a:pt x="0" y="0"/>
                </a:moveTo>
                <a:lnTo>
                  <a:pt x="1418375" y="0"/>
                </a:lnTo>
                <a:lnTo>
                  <a:pt x="1418375" y="1560798"/>
                </a:lnTo>
                <a:lnTo>
                  <a:pt x="0" y="1560798"/>
                </a:lnTo>
                <a:lnTo>
                  <a:pt x="0" y="0"/>
                </a:lnTo>
                <a:close/>
              </a:path>
            </a:pathLst>
          </a:custGeom>
          <a:blipFill rotWithShape="1">
            <a:blip r:embed="rId6">
              <a:alphaModFix/>
            </a:blip>
            <a:stretch>
              <a:fillRect b="0" l="0" r="0" t="0"/>
            </a:stretch>
          </a:blipFill>
          <a:ln>
            <a:noFill/>
          </a:ln>
        </p:spPr>
      </p:sp>
      <p:sp>
        <p:nvSpPr>
          <p:cNvPr id="236" name="Google Shape;236;p16"/>
          <p:cNvSpPr/>
          <p:nvPr/>
        </p:nvSpPr>
        <p:spPr>
          <a:xfrm rot="-503195">
            <a:off x="689762" y="2192273"/>
            <a:ext cx="1398334" cy="1331913"/>
          </a:xfrm>
          <a:custGeom>
            <a:rect b="b" l="l" r="r" t="t"/>
            <a:pathLst>
              <a:path extrusionOk="0" h="1331913" w="1398334">
                <a:moveTo>
                  <a:pt x="0" y="0"/>
                </a:moveTo>
                <a:lnTo>
                  <a:pt x="1398334" y="0"/>
                </a:lnTo>
                <a:lnTo>
                  <a:pt x="1398334" y="1331913"/>
                </a:lnTo>
                <a:lnTo>
                  <a:pt x="0" y="1331913"/>
                </a:lnTo>
                <a:lnTo>
                  <a:pt x="0" y="0"/>
                </a:lnTo>
                <a:close/>
              </a:path>
            </a:pathLst>
          </a:custGeom>
          <a:blipFill rotWithShape="1">
            <a:blip r:embed="rId7">
              <a:alphaModFix/>
            </a:blip>
            <a:stretch>
              <a:fillRect b="0" l="0" r="0" t="0"/>
            </a:stretch>
          </a:blipFill>
          <a:ln>
            <a:noFill/>
          </a:ln>
        </p:spPr>
      </p:sp>
      <p:sp>
        <p:nvSpPr>
          <p:cNvPr id="237" name="Google Shape;237;p16"/>
          <p:cNvSpPr/>
          <p:nvPr/>
        </p:nvSpPr>
        <p:spPr>
          <a:xfrm>
            <a:off x="1388929" y="1675950"/>
            <a:ext cx="1167755" cy="1494726"/>
          </a:xfrm>
          <a:custGeom>
            <a:rect b="b" l="l" r="r" t="t"/>
            <a:pathLst>
              <a:path extrusionOk="0" h="1494726" w="1167755">
                <a:moveTo>
                  <a:pt x="0" y="0"/>
                </a:moveTo>
                <a:lnTo>
                  <a:pt x="1167755" y="0"/>
                </a:lnTo>
                <a:lnTo>
                  <a:pt x="1167755" y="1494726"/>
                </a:lnTo>
                <a:lnTo>
                  <a:pt x="0" y="1494726"/>
                </a:lnTo>
                <a:lnTo>
                  <a:pt x="0" y="0"/>
                </a:lnTo>
                <a:close/>
              </a:path>
            </a:pathLst>
          </a:custGeom>
          <a:blipFill rotWithShape="1">
            <a:blip r:embed="rId8">
              <a:alphaModFix/>
            </a:blip>
            <a:stretch>
              <a:fillRect b="0" l="0" r="0" t="0"/>
            </a:stretch>
          </a:blipFill>
          <a:ln>
            <a:noFill/>
          </a:ln>
        </p:spPr>
      </p:sp>
      <p:sp>
        <p:nvSpPr>
          <p:cNvPr id="238" name="Google Shape;238;p16"/>
          <p:cNvSpPr/>
          <p:nvPr/>
        </p:nvSpPr>
        <p:spPr>
          <a:xfrm>
            <a:off x="313930" y="6176064"/>
            <a:ext cx="1863820" cy="785134"/>
          </a:xfrm>
          <a:custGeom>
            <a:rect b="b" l="l" r="r" t="t"/>
            <a:pathLst>
              <a:path extrusionOk="0" h="785134" w="1863820">
                <a:moveTo>
                  <a:pt x="0" y="0"/>
                </a:moveTo>
                <a:lnTo>
                  <a:pt x="1863820" y="0"/>
                </a:lnTo>
                <a:lnTo>
                  <a:pt x="1863820" y="785134"/>
                </a:lnTo>
                <a:lnTo>
                  <a:pt x="0" y="785134"/>
                </a:lnTo>
                <a:lnTo>
                  <a:pt x="0" y="0"/>
                </a:lnTo>
                <a:close/>
              </a:path>
            </a:pathLst>
          </a:custGeom>
          <a:blipFill rotWithShape="1">
            <a:blip r:embed="rId5">
              <a:alphaModFix/>
            </a:blip>
            <a:stretch>
              <a:fillRect b="0" l="0" r="0" t="0"/>
            </a:stretch>
          </a:blipFill>
          <a:ln>
            <a:noFill/>
          </a:ln>
        </p:spPr>
      </p:sp>
      <p:sp>
        <p:nvSpPr>
          <p:cNvPr id="239" name="Google Shape;239;p16"/>
          <p:cNvSpPr/>
          <p:nvPr/>
        </p:nvSpPr>
        <p:spPr>
          <a:xfrm>
            <a:off x="14559933" y="589085"/>
            <a:ext cx="3284985" cy="3356307"/>
          </a:xfrm>
          <a:custGeom>
            <a:rect b="b" l="l" r="r" t="t"/>
            <a:pathLst>
              <a:path extrusionOk="0" h="3356307" w="3284985">
                <a:moveTo>
                  <a:pt x="0" y="0"/>
                </a:moveTo>
                <a:lnTo>
                  <a:pt x="3284985" y="0"/>
                </a:lnTo>
                <a:lnTo>
                  <a:pt x="3284985" y="3356307"/>
                </a:lnTo>
                <a:lnTo>
                  <a:pt x="0" y="3356307"/>
                </a:lnTo>
                <a:lnTo>
                  <a:pt x="0" y="0"/>
                </a:lnTo>
                <a:close/>
              </a:path>
            </a:pathLst>
          </a:custGeom>
          <a:blipFill rotWithShape="1">
            <a:blip r:embed="rId9">
              <a:alphaModFix/>
            </a:blip>
            <a:stretch>
              <a:fillRect b="0" l="0" r="0" t="0"/>
            </a:stretch>
          </a:blipFill>
          <a:ln>
            <a:noFill/>
          </a:ln>
        </p:spPr>
      </p:sp>
      <p:sp>
        <p:nvSpPr>
          <p:cNvPr id="240" name="Google Shape;240;p16"/>
          <p:cNvSpPr txBox="1"/>
          <p:nvPr/>
        </p:nvSpPr>
        <p:spPr>
          <a:xfrm>
            <a:off x="6187382" y="1228275"/>
            <a:ext cx="9776947" cy="3983623"/>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1" i="0" lang="en-US" sz="23201" u="none" cap="none" strike="noStrike">
                <a:solidFill>
                  <a:srgbClr val="DB4274"/>
                </a:solidFill>
                <a:latin typeface="Dancing Script"/>
                <a:ea typeface="Dancing Script"/>
                <a:cs typeface="Dancing Script"/>
                <a:sym typeface="Dancing Script"/>
              </a:rPr>
              <a:t>Coquette </a:t>
            </a:r>
            <a:endParaRPr/>
          </a:p>
        </p:txBody>
      </p:sp>
      <p:sp>
        <p:nvSpPr>
          <p:cNvPr id="241" name="Google Shape;241;p16"/>
          <p:cNvSpPr/>
          <p:nvPr/>
        </p:nvSpPr>
        <p:spPr>
          <a:xfrm>
            <a:off x="13962553" y="394813"/>
            <a:ext cx="2001776" cy="2562273"/>
          </a:xfrm>
          <a:custGeom>
            <a:rect b="b" l="l" r="r" t="t"/>
            <a:pathLst>
              <a:path extrusionOk="0" h="2562273" w="2001776">
                <a:moveTo>
                  <a:pt x="0" y="0"/>
                </a:moveTo>
                <a:lnTo>
                  <a:pt x="2001776" y="0"/>
                </a:lnTo>
                <a:lnTo>
                  <a:pt x="2001776" y="2562273"/>
                </a:lnTo>
                <a:lnTo>
                  <a:pt x="0" y="2562273"/>
                </a:lnTo>
                <a:lnTo>
                  <a:pt x="0" y="0"/>
                </a:lnTo>
                <a:close/>
              </a:path>
            </a:pathLst>
          </a:custGeom>
          <a:blipFill rotWithShape="1">
            <a:blip r:embed="rId8">
              <a:alphaModFix/>
            </a:blip>
            <a:stretch>
              <a:fillRect b="0" l="0" r="0" t="0"/>
            </a:stretch>
          </a:blipFill>
          <a:ln>
            <a:noFill/>
          </a:ln>
        </p:spPr>
      </p:sp>
      <p:sp>
        <p:nvSpPr>
          <p:cNvPr id="242" name="Google Shape;242;p16"/>
          <p:cNvSpPr txBox="1"/>
          <p:nvPr/>
        </p:nvSpPr>
        <p:spPr>
          <a:xfrm>
            <a:off x="8311017" y="4655466"/>
            <a:ext cx="9533901" cy="2086399"/>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2137" u="none" cap="none" strike="noStrike">
                <a:solidFill>
                  <a:srgbClr val="B85374"/>
                </a:solidFill>
                <a:latin typeface="Dancing Script"/>
                <a:ea typeface="Dancing Script"/>
                <a:cs typeface="Dancing Script"/>
                <a:sym typeface="Dancing Script"/>
              </a:rPr>
              <a:t>Style Marketing </a:t>
            </a:r>
            <a:endParaRPr/>
          </a:p>
        </p:txBody>
      </p:sp>
      <p:sp>
        <p:nvSpPr>
          <p:cNvPr id="243" name="Google Shape;243;p16"/>
          <p:cNvSpPr txBox="1"/>
          <p:nvPr/>
        </p:nvSpPr>
        <p:spPr>
          <a:xfrm>
            <a:off x="10134600" y="7056190"/>
            <a:ext cx="5406300" cy="1644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413021"/>
                </a:solidFill>
                <a:latin typeface="Poppins"/>
                <a:ea typeface="Poppins"/>
                <a:cs typeface="Poppins"/>
                <a:sym typeface="Poppins"/>
              </a:rPr>
              <a:t>Lorem ipsum dolor sit amet, consectetur adipiscing elit, sed do eiusmod tempor incididunt ut labore et dolore magna aliqua. </a:t>
            </a:r>
            <a:endParaRPr/>
          </a:p>
        </p:txBody>
      </p:sp>
      <p:sp>
        <p:nvSpPr>
          <p:cNvPr id="244" name="Google Shape;244;p16"/>
          <p:cNvSpPr/>
          <p:nvPr/>
        </p:nvSpPr>
        <p:spPr>
          <a:xfrm>
            <a:off x="3334023" y="6961198"/>
            <a:ext cx="1642972" cy="3021557"/>
          </a:xfrm>
          <a:custGeom>
            <a:rect b="b" l="l" r="r" t="t"/>
            <a:pathLst>
              <a:path extrusionOk="0" h="3021557" w="1642972">
                <a:moveTo>
                  <a:pt x="0" y="0"/>
                </a:moveTo>
                <a:lnTo>
                  <a:pt x="1642971" y="0"/>
                </a:lnTo>
                <a:lnTo>
                  <a:pt x="1642971" y="3021557"/>
                </a:lnTo>
                <a:lnTo>
                  <a:pt x="0" y="3021557"/>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439" name="Shape 439"/>
        <p:cNvGrpSpPr/>
        <p:nvPr/>
      </p:nvGrpSpPr>
      <p:grpSpPr>
        <a:xfrm>
          <a:off x="0" y="0"/>
          <a:ext cx="0" cy="0"/>
          <a:chOff x="0" y="0"/>
          <a:chExt cx="0" cy="0"/>
        </a:xfrm>
      </p:grpSpPr>
      <p:sp>
        <p:nvSpPr>
          <p:cNvPr id="440" name="Google Shape;440;p25"/>
          <p:cNvSpPr/>
          <p:nvPr/>
        </p:nvSpPr>
        <p:spPr>
          <a:xfrm>
            <a:off x="8942660" y="584041"/>
            <a:ext cx="8316640" cy="8497206"/>
          </a:xfrm>
          <a:custGeom>
            <a:rect b="b" l="l" r="r" t="t"/>
            <a:pathLst>
              <a:path extrusionOk="0" h="8497206" w="8316640">
                <a:moveTo>
                  <a:pt x="0" y="0"/>
                </a:moveTo>
                <a:lnTo>
                  <a:pt x="8316640" y="0"/>
                </a:lnTo>
                <a:lnTo>
                  <a:pt x="8316640" y="8497205"/>
                </a:lnTo>
                <a:lnTo>
                  <a:pt x="0" y="8497205"/>
                </a:lnTo>
                <a:lnTo>
                  <a:pt x="0" y="0"/>
                </a:lnTo>
                <a:close/>
              </a:path>
            </a:pathLst>
          </a:custGeom>
          <a:blipFill rotWithShape="1">
            <a:blip r:embed="rId3">
              <a:alphaModFix/>
            </a:blip>
            <a:stretch>
              <a:fillRect b="0" l="0" r="0" t="0"/>
            </a:stretch>
          </a:blipFill>
          <a:ln>
            <a:noFill/>
          </a:ln>
        </p:spPr>
      </p:sp>
      <p:grpSp>
        <p:nvGrpSpPr>
          <p:cNvPr id="441" name="Google Shape;441;p25"/>
          <p:cNvGrpSpPr/>
          <p:nvPr/>
        </p:nvGrpSpPr>
        <p:grpSpPr>
          <a:xfrm>
            <a:off x="-650300" y="6664788"/>
            <a:ext cx="19588599" cy="3622212"/>
            <a:chOff x="0" y="-47625"/>
            <a:chExt cx="5159137" cy="953998"/>
          </a:xfrm>
        </p:grpSpPr>
        <p:sp>
          <p:nvSpPr>
            <p:cNvPr id="442" name="Google Shape;442;p25"/>
            <p:cNvSpPr/>
            <p:nvPr/>
          </p:nvSpPr>
          <p:spPr>
            <a:xfrm>
              <a:off x="0" y="0"/>
              <a:ext cx="5159137" cy="906373"/>
            </a:xfrm>
            <a:custGeom>
              <a:rect b="b" l="l" r="r" t="t"/>
              <a:pathLst>
                <a:path extrusionOk="0" h="906373" w="5159137">
                  <a:moveTo>
                    <a:pt x="20157" y="0"/>
                  </a:moveTo>
                  <a:lnTo>
                    <a:pt x="5138981" y="0"/>
                  </a:lnTo>
                  <a:cubicBezTo>
                    <a:pt x="5150113" y="0"/>
                    <a:pt x="5159137" y="9024"/>
                    <a:pt x="5159137" y="20157"/>
                  </a:cubicBezTo>
                  <a:lnTo>
                    <a:pt x="5159137" y="886217"/>
                  </a:lnTo>
                  <a:cubicBezTo>
                    <a:pt x="5159137" y="891563"/>
                    <a:pt x="5157014" y="896690"/>
                    <a:pt x="5153234" y="900470"/>
                  </a:cubicBezTo>
                  <a:cubicBezTo>
                    <a:pt x="5149454" y="904250"/>
                    <a:pt x="5144327" y="906373"/>
                    <a:pt x="5138981" y="906373"/>
                  </a:cubicBezTo>
                  <a:lnTo>
                    <a:pt x="20157" y="906373"/>
                  </a:lnTo>
                  <a:cubicBezTo>
                    <a:pt x="9024" y="906373"/>
                    <a:pt x="0" y="897349"/>
                    <a:pt x="0" y="886217"/>
                  </a:cubicBezTo>
                  <a:lnTo>
                    <a:pt x="0" y="20157"/>
                  </a:lnTo>
                  <a:cubicBezTo>
                    <a:pt x="0" y="14811"/>
                    <a:pt x="2124" y="9684"/>
                    <a:pt x="5904" y="5904"/>
                  </a:cubicBezTo>
                  <a:cubicBezTo>
                    <a:pt x="9684" y="2124"/>
                    <a:pt x="14811" y="0"/>
                    <a:pt x="20157"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5"/>
            <p:cNvSpPr txBox="1"/>
            <p:nvPr/>
          </p:nvSpPr>
          <p:spPr>
            <a:xfrm>
              <a:off x="0" y="-47625"/>
              <a:ext cx="5159137" cy="953998"/>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4" name="Google Shape;444;p25"/>
          <p:cNvSpPr txBox="1"/>
          <p:nvPr/>
        </p:nvSpPr>
        <p:spPr>
          <a:xfrm>
            <a:off x="1028700" y="2286328"/>
            <a:ext cx="4386486" cy="1519556"/>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8799" u="none" cap="none" strike="noStrike">
                <a:solidFill>
                  <a:srgbClr val="DB4274"/>
                </a:solidFill>
                <a:latin typeface="Dancing Script"/>
                <a:ea typeface="Dancing Script"/>
                <a:cs typeface="Dancing Script"/>
                <a:sym typeface="Dancing Script"/>
              </a:rPr>
              <a:t>Key Points</a:t>
            </a:r>
            <a:endParaRPr/>
          </a:p>
        </p:txBody>
      </p:sp>
      <p:grpSp>
        <p:nvGrpSpPr>
          <p:cNvPr id="445" name="Google Shape;445;p25"/>
          <p:cNvGrpSpPr/>
          <p:nvPr/>
        </p:nvGrpSpPr>
        <p:grpSpPr>
          <a:xfrm>
            <a:off x="1028700" y="7390857"/>
            <a:ext cx="3029175" cy="2228244"/>
            <a:chOff x="0" y="-104775"/>
            <a:chExt cx="4038900" cy="2970992"/>
          </a:xfrm>
        </p:grpSpPr>
        <p:sp>
          <p:nvSpPr>
            <p:cNvPr id="446" name="Google Shape;446;p25"/>
            <p:cNvSpPr txBox="1"/>
            <p:nvPr/>
          </p:nvSpPr>
          <p:spPr>
            <a:xfrm>
              <a:off x="0" y="948317"/>
              <a:ext cx="4038900" cy="191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 sed do eiusmod tempor.</a:t>
              </a:r>
              <a:endParaRPr/>
            </a:p>
          </p:txBody>
        </p:sp>
        <p:sp>
          <p:nvSpPr>
            <p:cNvPr id="447" name="Google Shape;447;p25"/>
            <p:cNvSpPr txBox="1"/>
            <p:nvPr/>
          </p:nvSpPr>
          <p:spPr>
            <a:xfrm>
              <a:off x="0" y="-104775"/>
              <a:ext cx="37455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600" u="none" cap="none" strike="noStrike">
                  <a:solidFill>
                    <a:srgbClr val="DB4274"/>
                  </a:solidFill>
                  <a:latin typeface="Poppins"/>
                  <a:ea typeface="Poppins"/>
                  <a:cs typeface="Poppins"/>
                  <a:sym typeface="Poppins"/>
                </a:rPr>
                <a:t>Point 01</a:t>
              </a:r>
              <a:endParaRPr/>
            </a:p>
          </p:txBody>
        </p:sp>
      </p:grpSp>
      <p:sp>
        <p:nvSpPr>
          <p:cNvPr id="448" name="Google Shape;448;p25"/>
          <p:cNvSpPr txBox="1"/>
          <p:nvPr/>
        </p:nvSpPr>
        <p:spPr>
          <a:xfrm>
            <a:off x="2818952" y="4184332"/>
            <a:ext cx="57873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 sed do eiusmod tempor incididunt ut labore et dolore magna aliqua. At in tellus integer feugiat scelerisque varius morbi enim. </a:t>
            </a:r>
            <a:endParaRPr/>
          </a:p>
        </p:txBody>
      </p:sp>
      <p:sp>
        <p:nvSpPr>
          <p:cNvPr id="449" name="Google Shape;449;p25"/>
          <p:cNvSpPr/>
          <p:nvPr/>
        </p:nvSpPr>
        <p:spPr>
          <a:xfrm>
            <a:off x="8676816" y="2033124"/>
            <a:ext cx="3134683" cy="4012394"/>
          </a:xfrm>
          <a:custGeom>
            <a:rect b="b" l="l" r="r" t="t"/>
            <a:pathLst>
              <a:path extrusionOk="0" h="4012394" w="3134683">
                <a:moveTo>
                  <a:pt x="0" y="0"/>
                </a:moveTo>
                <a:lnTo>
                  <a:pt x="3134683" y="0"/>
                </a:lnTo>
                <a:lnTo>
                  <a:pt x="3134683" y="4012394"/>
                </a:lnTo>
                <a:lnTo>
                  <a:pt x="0" y="4012394"/>
                </a:lnTo>
                <a:lnTo>
                  <a:pt x="0" y="0"/>
                </a:lnTo>
                <a:close/>
              </a:path>
            </a:pathLst>
          </a:custGeom>
          <a:blipFill rotWithShape="1">
            <a:blip r:embed="rId4">
              <a:alphaModFix/>
            </a:blip>
            <a:stretch>
              <a:fillRect b="0" l="0" r="0" t="0"/>
            </a:stretch>
          </a:blipFill>
          <a:ln>
            <a:noFill/>
          </a:ln>
        </p:spPr>
      </p:sp>
      <p:sp>
        <p:nvSpPr>
          <p:cNvPr id="450" name="Google Shape;450;p25"/>
          <p:cNvSpPr/>
          <p:nvPr/>
        </p:nvSpPr>
        <p:spPr>
          <a:xfrm>
            <a:off x="4304475" y="584041"/>
            <a:ext cx="4372341" cy="1841849"/>
          </a:xfrm>
          <a:custGeom>
            <a:rect b="b" l="l" r="r" t="t"/>
            <a:pathLst>
              <a:path extrusionOk="0" h="1841849" w="4372341">
                <a:moveTo>
                  <a:pt x="0" y="0"/>
                </a:moveTo>
                <a:lnTo>
                  <a:pt x="4372341" y="0"/>
                </a:lnTo>
                <a:lnTo>
                  <a:pt x="4372341" y="1841848"/>
                </a:lnTo>
                <a:lnTo>
                  <a:pt x="0" y="1841848"/>
                </a:lnTo>
                <a:lnTo>
                  <a:pt x="0" y="0"/>
                </a:lnTo>
                <a:close/>
              </a:path>
            </a:pathLst>
          </a:custGeom>
          <a:blipFill rotWithShape="1">
            <a:blip r:embed="rId5">
              <a:alphaModFix/>
            </a:blip>
            <a:stretch>
              <a:fillRect b="0" l="0" r="0" t="0"/>
            </a:stretch>
          </a:blipFill>
          <a:ln>
            <a:noFill/>
          </a:ln>
        </p:spPr>
      </p:sp>
      <p:sp>
        <p:nvSpPr>
          <p:cNvPr id="451" name="Google Shape;451;p25"/>
          <p:cNvSpPr/>
          <p:nvPr/>
        </p:nvSpPr>
        <p:spPr>
          <a:xfrm flipH="1">
            <a:off x="15073129" y="5238750"/>
            <a:ext cx="4372341" cy="1841849"/>
          </a:xfrm>
          <a:custGeom>
            <a:rect b="b" l="l" r="r" t="t"/>
            <a:pathLst>
              <a:path extrusionOk="0" h="1841849" w="4372341">
                <a:moveTo>
                  <a:pt x="4372342" y="0"/>
                </a:moveTo>
                <a:lnTo>
                  <a:pt x="0" y="0"/>
                </a:lnTo>
                <a:lnTo>
                  <a:pt x="0" y="1841849"/>
                </a:lnTo>
                <a:lnTo>
                  <a:pt x="4372342" y="1841849"/>
                </a:lnTo>
                <a:lnTo>
                  <a:pt x="4372342" y="0"/>
                </a:lnTo>
                <a:close/>
              </a:path>
            </a:pathLst>
          </a:custGeom>
          <a:blipFill rotWithShape="1">
            <a:blip r:embed="rId5">
              <a:alphaModFix/>
            </a:blip>
            <a:stretch>
              <a:fillRect b="0" l="0" r="0" t="0"/>
            </a:stretch>
          </a:blipFill>
          <a:ln>
            <a:noFill/>
          </a:ln>
        </p:spPr>
      </p:sp>
      <p:grpSp>
        <p:nvGrpSpPr>
          <p:cNvPr id="452" name="Google Shape;452;p25"/>
          <p:cNvGrpSpPr/>
          <p:nvPr/>
        </p:nvGrpSpPr>
        <p:grpSpPr>
          <a:xfrm>
            <a:off x="5281528" y="7394396"/>
            <a:ext cx="3029175" cy="2228244"/>
            <a:chOff x="0" y="-104775"/>
            <a:chExt cx="4038900" cy="2970992"/>
          </a:xfrm>
        </p:grpSpPr>
        <p:sp>
          <p:nvSpPr>
            <p:cNvPr id="453" name="Google Shape;453;p25"/>
            <p:cNvSpPr txBox="1"/>
            <p:nvPr/>
          </p:nvSpPr>
          <p:spPr>
            <a:xfrm>
              <a:off x="0" y="948317"/>
              <a:ext cx="4038900" cy="191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 sed do eiusmod tempor.</a:t>
              </a:r>
              <a:endParaRPr/>
            </a:p>
          </p:txBody>
        </p:sp>
        <p:sp>
          <p:nvSpPr>
            <p:cNvPr id="454" name="Google Shape;454;p25"/>
            <p:cNvSpPr txBox="1"/>
            <p:nvPr/>
          </p:nvSpPr>
          <p:spPr>
            <a:xfrm>
              <a:off x="0" y="-104775"/>
              <a:ext cx="37455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600" u="none" cap="none" strike="noStrike">
                  <a:solidFill>
                    <a:srgbClr val="DB4274"/>
                  </a:solidFill>
                  <a:latin typeface="Poppins"/>
                  <a:ea typeface="Poppins"/>
                  <a:cs typeface="Poppins"/>
                  <a:sym typeface="Poppins"/>
                </a:rPr>
                <a:t>Point 02</a:t>
              </a:r>
              <a:endParaRPr/>
            </a:p>
          </p:txBody>
        </p:sp>
      </p:grpSp>
      <p:grpSp>
        <p:nvGrpSpPr>
          <p:cNvPr id="455" name="Google Shape;455;p25"/>
          <p:cNvGrpSpPr/>
          <p:nvPr/>
        </p:nvGrpSpPr>
        <p:grpSpPr>
          <a:xfrm>
            <a:off x="9534355" y="7394396"/>
            <a:ext cx="3029175" cy="2228244"/>
            <a:chOff x="0" y="-104775"/>
            <a:chExt cx="4038900" cy="2970992"/>
          </a:xfrm>
        </p:grpSpPr>
        <p:sp>
          <p:nvSpPr>
            <p:cNvPr id="456" name="Google Shape;456;p25"/>
            <p:cNvSpPr txBox="1"/>
            <p:nvPr/>
          </p:nvSpPr>
          <p:spPr>
            <a:xfrm>
              <a:off x="0" y="948317"/>
              <a:ext cx="4038900" cy="191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 sed do eiusmod tempor.</a:t>
              </a:r>
              <a:endParaRPr/>
            </a:p>
          </p:txBody>
        </p:sp>
        <p:sp>
          <p:nvSpPr>
            <p:cNvPr id="457" name="Google Shape;457;p25"/>
            <p:cNvSpPr txBox="1"/>
            <p:nvPr/>
          </p:nvSpPr>
          <p:spPr>
            <a:xfrm>
              <a:off x="0" y="-104775"/>
              <a:ext cx="37455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600" u="none" cap="none" strike="noStrike">
                  <a:solidFill>
                    <a:srgbClr val="DB4274"/>
                  </a:solidFill>
                  <a:latin typeface="Poppins"/>
                  <a:ea typeface="Poppins"/>
                  <a:cs typeface="Poppins"/>
                  <a:sym typeface="Poppins"/>
                </a:rPr>
                <a:t>Point 03</a:t>
              </a:r>
              <a:endParaRPr/>
            </a:p>
          </p:txBody>
        </p:sp>
      </p:grpSp>
      <p:grpSp>
        <p:nvGrpSpPr>
          <p:cNvPr id="458" name="Google Shape;458;p25"/>
          <p:cNvGrpSpPr/>
          <p:nvPr/>
        </p:nvGrpSpPr>
        <p:grpSpPr>
          <a:xfrm>
            <a:off x="13787183" y="7394396"/>
            <a:ext cx="3029175" cy="2228244"/>
            <a:chOff x="0" y="-104775"/>
            <a:chExt cx="4038900" cy="2970992"/>
          </a:xfrm>
        </p:grpSpPr>
        <p:sp>
          <p:nvSpPr>
            <p:cNvPr id="459" name="Google Shape;459;p25"/>
            <p:cNvSpPr txBox="1"/>
            <p:nvPr/>
          </p:nvSpPr>
          <p:spPr>
            <a:xfrm>
              <a:off x="0" y="948317"/>
              <a:ext cx="4038900" cy="191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 sed do eiusmod tempor.</a:t>
              </a:r>
              <a:endParaRPr/>
            </a:p>
          </p:txBody>
        </p:sp>
        <p:sp>
          <p:nvSpPr>
            <p:cNvPr id="460" name="Google Shape;460;p25"/>
            <p:cNvSpPr txBox="1"/>
            <p:nvPr/>
          </p:nvSpPr>
          <p:spPr>
            <a:xfrm>
              <a:off x="0" y="-104775"/>
              <a:ext cx="37455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600" u="none" cap="none" strike="noStrike">
                  <a:solidFill>
                    <a:srgbClr val="DB4274"/>
                  </a:solidFill>
                  <a:latin typeface="Poppins"/>
                  <a:ea typeface="Poppins"/>
                  <a:cs typeface="Poppins"/>
                  <a:sym typeface="Poppins"/>
                </a:rPr>
                <a:t>Point 04</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464" name="Shape 464"/>
        <p:cNvGrpSpPr/>
        <p:nvPr/>
      </p:nvGrpSpPr>
      <p:grpSpPr>
        <a:xfrm>
          <a:off x="0" y="0"/>
          <a:ext cx="0" cy="0"/>
          <a:chOff x="0" y="0"/>
          <a:chExt cx="0" cy="0"/>
        </a:xfrm>
      </p:grpSpPr>
      <p:grpSp>
        <p:nvGrpSpPr>
          <p:cNvPr id="465" name="Google Shape;465;p26"/>
          <p:cNvGrpSpPr/>
          <p:nvPr/>
        </p:nvGrpSpPr>
        <p:grpSpPr>
          <a:xfrm>
            <a:off x="-281529" y="2581493"/>
            <a:ext cx="19309064" cy="4944552"/>
            <a:chOff x="0" y="-47625"/>
            <a:chExt cx="5085515" cy="1302269"/>
          </a:xfrm>
        </p:grpSpPr>
        <p:sp>
          <p:nvSpPr>
            <p:cNvPr id="466" name="Google Shape;466;p26"/>
            <p:cNvSpPr/>
            <p:nvPr/>
          </p:nvSpPr>
          <p:spPr>
            <a:xfrm>
              <a:off x="0" y="0"/>
              <a:ext cx="5085515" cy="1254644"/>
            </a:xfrm>
            <a:custGeom>
              <a:rect b="b" l="l" r="r" t="t"/>
              <a:pathLst>
                <a:path extrusionOk="0" h="1254644" w="5085515">
                  <a:moveTo>
                    <a:pt x="20448" y="0"/>
                  </a:moveTo>
                  <a:lnTo>
                    <a:pt x="5065066" y="0"/>
                  </a:lnTo>
                  <a:cubicBezTo>
                    <a:pt x="5076360" y="0"/>
                    <a:pt x="5085515" y="9155"/>
                    <a:pt x="5085515" y="20448"/>
                  </a:cubicBezTo>
                  <a:lnTo>
                    <a:pt x="5085515" y="1234195"/>
                  </a:lnTo>
                  <a:cubicBezTo>
                    <a:pt x="5085515" y="1239619"/>
                    <a:pt x="5083360" y="1244820"/>
                    <a:pt x="5079526" y="1248655"/>
                  </a:cubicBezTo>
                  <a:cubicBezTo>
                    <a:pt x="5075691" y="1252490"/>
                    <a:pt x="5070490" y="1254644"/>
                    <a:pt x="5065066" y="1254644"/>
                  </a:cubicBezTo>
                  <a:lnTo>
                    <a:pt x="20448" y="1254644"/>
                  </a:lnTo>
                  <a:cubicBezTo>
                    <a:pt x="9155" y="1254644"/>
                    <a:pt x="0" y="1245489"/>
                    <a:pt x="0" y="1234195"/>
                  </a:cubicBezTo>
                  <a:lnTo>
                    <a:pt x="0" y="20448"/>
                  </a:lnTo>
                  <a:cubicBezTo>
                    <a:pt x="0" y="9155"/>
                    <a:pt x="9155" y="0"/>
                    <a:pt x="20448"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6"/>
            <p:cNvSpPr txBox="1"/>
            <p:nvPr/>
          </p:nvSpPr>
          <p:spPr>
            <a:xfrm>
              <a:off x="0" y="-47625"/>
              <a:ext cx="5085515" cy="1302269"/>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8" name="Google Shape;468;p26"/>
          <p:cNvSpPr txBox="1"/>
          <p:nvPr/>
        </p:nvSpPr>
        <p:spPr>
          <a:xfrm>
            <a:off x="5761200" y="8360764"/>
            <a:ext cx="6765600" cy="13430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799" u="none" cap="none" strike="noStrike">
                <a:solidFill>
                  <a:srgbClr val="DB4274"/>
                </a:solidFill>
                <a:latin typeface="Dancing Script"/>
                <a:ea typeface="Dancing Script"/>
                <a:cs typeface="Dancing Script"/>
                <a:sym typeface="Dancing Script"/>
              </a:rPr>
              <a:t>Main Ideas</a:t>
            </a:r>
            <a:endParaRPr/>
          </a:p>
        </p:txBody>
      </p:sp>
      <p:grpSp>
        <p:nvGrpSpPr>
          <p:cNvPr id="469" name="Google Shape;469;p26"/>
          <p:cNvGrpSpPr/>
          <p:nvPr/>
        </p:nvGrpSpPr>
        <p:grpSpPr>
          <a:xfrm>
            <a:off x="1028700" y="3579748"/>
            <a:ext cx="4065300" cy="3012376"/>
            <a:chOff x="0" y="-104775"/>
            <a:chExt cx="5420400" cy="4016500"/>
          </a:xfrm>
        </p:grpSpPr>
        <p:sp>
          <p:nvSpPr>
            <p:cNvPr id="470" name="Google Shape;470;p26"/>
            <p:cNvSpPr txBox="1"/>
            <p:nvPr/>
          </p:nvSpPr>
          <p:spPr>
            <a:xfrm>
              <a:off x="0" y="1002625"/>
              <a:ext cx="5420400" cy="2909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 sed do eiusmod tempor incididunt ut labore et dolore magna aliqua. At in tellus integer feugiat scelerisque.</a:t>
              </a:r>
              <a:endParaRPr/>
            </a:p>
          </p:txBody>
        </p:sp>
        <p:sp>
          <p:nvSpPr>
            <p:cNvPr id="471" name="Google Shape;471;p26"/>
            <p:cNvSpPr txBox="1"/>
            <p:nvPr/>
          </p:nvSpPr>
          <p:spPr>
            <a:xfrm>
              <a:off x="0" y="-104775"/>
              <a:ext cx="5103900" cy="738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00" u="none" cap="none" strike="noStrike">
                  <a:solidFill>
                    <a:srgbClr val="DB4274"/>
                  </a:solidFill>
                  <a:latin typeface="Poppins"/>
                  <a:ea typeface="Poppins"/>
                  <a:cs typeface="Poppins"/>
                  <a:sym typeface="Poppins"/>
                </a:rPr>
                <a:t>Point 01</a:t>
              </a:r>
              <a:endParaRPr/>
            </a:p>
          </p:txBody>
        </p:sp>
      </p:grpSp>
      <p:grpSp>
        <p:nvGrpSpPr>
          <p:cNvPr id="472" name="Google Shape;472;p26"/>
          <p:cNvGrpSpPr/>
          <p:nvPr/>
        </p:nvGrpSpPr>
        <p:grpSpPr>
          <a:xfrm>
            <a:off x="13193904" y="3580430"/>
            <a:ext cx="4065300" cy="3012376"/>
            <a:chOff x="0" y="-104775"/>
            <a:chExt cx="5420400" cy="4016500"/>
          </a:xfrm>
        </p:grpSpPr>
        <p:sp>
          <p:nvSpPr>
            <p:cNvPr id="473" name="Google Shape;473;p26"/>
            <p:cNvSpPr txBox="1"/>
            <p:nvPr/>
          </p:nvSpPr>
          <p:spPr>
            <a:xfrm>
              <a:off x="0" y="1002625"/>
              <a:ext cx="5420400" cy="2909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 sed do eiusmod tempor incididunt ut labore et dolore magna aliqua. At in tellus integer feugiat scelerisque.</a:t>
              </a:r>
              <a:endParaRPr/>
            </a:p>
          </p:txBody>
        </p:sp>
        <p:sp>
          <p:nvSpPr>
            <p:cNvPr id="474" name="Google Shape;474;p26"/>
            <p:cNvSpPr txBox="1"/>
            <p:nvPr/>
          </p:nvSpPr>
          <p:spPr>
            <a:xfrm>
              <a:off x="0" y="-104775"/>
              <a:ext cx="5103900" cy="738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600" u="none" cap="none" strike="noStrike">
                  <a:solidFill>
                    <a:srgbClr val="DB4274"/>
                  </a:solidFill>
                  <a:latin typeface="Poppins"/>
                  <a:ea typeface="Poppins"/>
                  <a:cs typeface="Poppins"/>
                  <a:sym typeface="Poppins"/>
                </a:rPr>
                <a:t>Point 02</a:t>
              </a:r>
              <a:endParaRPr/>
            </a:p>
          </p:txBody>
        </p:sp>
      </p:grpSp>
      <p:sp>
        <p:nvSpPr>
          <p:cNvPr id="475" name="Google Shape;475;p26"/>
          <p:cNvSpPr/>
          <p:nvPr/>
        </p:nvSpPr>
        <p:spPr>
          <a:xfrm>
            <a:off x="5849040" y="1028700"/>
            <a:ext cx="7047925" cy="7341589"/>
          </a:xfrm>
          <a:custGeom>
            <a:rect b="b" l="l" r="r" t="t"/>
            <a:pathLst>
              <a:path extrusionOk="0" h="7341589" w="7047925">
                <a:moveTo>
                  <a:pt x="0" y="0"/>
                </a:moveTo>
                <a:lnTo>
                  <a:pt x="7047926" y="0"/>
                </a:lnTo>
                <a:lnTo>
                  <a:pt x="7047926" y="7341589"/>
                </a:lnTo>
                <a:lnTo>
                  <a:pt x="0" y="7341589"/>
                </a:lnTo>
                <a:lnTo>
                  <a:pt x="0" y="0"/>
                </a:lnTo>
                <a:close/>
              </a:path>
            </a:pathLst>
          </a:custGeom>
          <a:blipFill rotWithShape="1">
            <a:blip r:embed="rId3">
              <a:alphaModFix/>
            </a:blip>
            <a:stretch>
              <a:fillRect b="0" l="0" r="0" t="0"/>
            </a:stretch>
          </a:blipFill>
          <a:ln>
            <a:noFill/>
          </a:ln>
        </p:spPr>
      </p:sp>
      <p:sp>
        <p:nvSpPr>
          <p:cNvPr id="476" name="Google Shape;476;p26"/>
          <p:cNvSpPr/>
          <p:nvPr/>
        </p:nvSpPr>
        <p:spPr>
          <a:xfrm>
            <a:off x="6469996" y="1028700"/>
            <a:ext cx="1282239" cy="2358141"/>
          </a:xfrm>
          <a:custGeom>
            <a:rect b="b" l="l" r="r" t="t"/>
            <a:pathLst>
              <a:path extrusionOk="0" h="2358141" w="1282239">
                <a:moveTo>
                  <a:pt x="0" y="0"/>
                </a:moveTo>
                <a:lnTo>
                  <a:pt x="1282239" y="0"/>
                </a:lnTo>
                <a:lnTo>
                  <a:pt x="1282239" y="2358141"/>
                </a:lnTo>
                <a:lnTo>
                  <a:pt x="0" y="2358141"/>
                </a:lnTo>
                <a:lnTo>
                  <a:pt x="0" y="0"/>
                </a:lnTo>
                <a:close/>
              </a:path>
            </a:pathLst>
          </a:custGeom>
          <a:blipFill rotWithShape="1">
            <a:blip r:embed="rId4">
              <a:alphaModFix/>
            </a:blip>
            <a:stretch>
              <a:fillRect b="0" l="0" r="0" t="0"/>
            </a:stretch>
          </a:blipFill>
          <a:ln>
            <a:noFill/>
          </a:ln>
        </p:spPr>
      </p:sp>
      <p:sp>
        <p:nvSpPr>
          <p:cNvPr id="477" name="Google Shape;477;p26"/>
          <p:cNvSpPr/>
          <p:nvPr/>
        </p:nvSpPr>
        <p:spPr>
          <a:xfrm>
            <a:off x="11017319" y="6012148"/>
            <a:ext cx="1282239" cy="2358141"/>
          </a:xfrm>
          <a:custGeom>
            <a:rect b="b" l="l" r="r" t="t"/>
            <a:pathLst>
              <a:path extrusionOk="0" h="2358141" w="1282239">
                <a:moveTo>
                  <a:pt x="0" y="0"/>
                </a:moveTo>
                <a:lnTo>
                  <a:pt x="1282239" y="0"/>
                </a:lnTo>
                <a:lnTo>
                  <a:pt x="1282239" y="2358141"/>
                </a:lnTo>
                <a:lnTo>
                  <a:pt x="0" y="2358141"/>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481" name="Shape 481"/>
        <p:cNvGrpSpPr/>
        <p:nvPr/>
      </p:nvGrpSpPr>
      <p:grpSpPr>
        <a:xfrm>
          <a:off x="0" y="0"/>
          <a:ext cx="0" cy="0"/>
          <a:chOff x="0" y="0"/>
          <a:chExt cx="0" cy="0"/>
        </a:xfrm>
      </p:grpSpPr>
      <p:sp>
        <p:nvSpPr>
          <p:cNvPr id="482" name="Google Shape;482;p27"/>
          <p:cNvSpPr/>
          <p:nvPr/>
        </p:nvSpPr>
        <p:spPr>
          <a:xfrm rot="830044">
            <a:off x="-465346" y="-88835"/>
            <a:ext cx="4684406" cy="4879589"/>
          </a:xfrm>
          <a:custGeom>
            <a:rect b="b" l="l" r="r" t="t"/>
            <a:pathLst>
              <a:path extrusionOk="0" h="4879589" w="4684406">
                <a:moveTo>
                  <a:pt x="0" y="0"/>
                </a:moveTo>
                <a:lnTo>
                  <a:pt x="4684406" y="0"/>
                </a:lnTo>
                <a:lnTo>
                  <a:pt x="4684406" y="4879590"/>
                </a:lnTo>
                <a:lnTo>
                  <a:pt x="0" y="4879590"/>
                </a:lnTo>
                <a:lnTo>
                  <a:pt x="0" y="0"/>
                </a:lnTo>
                <a:close/>
              </a:path>
            </a:pathLst>
          </a:custGeom>
          <a:blipFill rotWithShape="1">
            <a:blip r:embed="rId3">
              <a:alphaModFix/>
            </a:blip>
            <a:stretch>
              <a:fillRect b="0" l="0" r="0" t="0"/>
            </a:stretch>
          </a:blipFill>
          <a:ln>
            <a:noFill/>
          </a:ln>
        </p:spPr>
      </p:sp>
      <p:sp>
        <p:nvSpPr>
          <p:cNvPr id="483" name="Google Shape;483;p27"/>
          <p:cNvSpPr txBox="1"/>
          <p:nvPr/>
        </p:nvSpPr>
        <p:spPr>
          <a:xfrm>
            <a:off x="5711986" y="7624272"/>
            <a:ext cx="4273079" cy="721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200" u="none" cap="none" strike="noStrike">
                <a:solidFill>
                  <a:srgbClr val="413021"/>
                </a:solidFill>
                <a:latin typeface="Dancing Script"/>
                <a:ea typeface="Dancing Script"/>
                <a:cs typeface="Dancing Script"/>
                <a:sym typeface="Dancing Script"/>
              </a:rPr>
              <a:t>Franklin D. Roosevelt</a:t>
            </a:r>
            <a:endParaRPr/>
          </a:p>
        </p:txBody>
      </p:sp>
      <p:sp>
        <p:nvSpPr>
          <p:cNvPr id="484" name="Google Shape;484;p27"/>
          <p:cNvSpPr txBox="1"/>
          <p:nvPr/>
        </p:nvSpPr>
        <p:spPr>
          <a:xfrm>
            <a:off x="1876857" y="3991813"/>
            <a:ext cx="9240900" cy="2844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5600" u="none" cap="none" strike="noStrike">
                <a:solidFill>
                  <a:srgbClr val="B85374"/>
                </a:solidFill>
                <a:latin typeface="Poppins"/>
                <a:ea typeface="Poppins"/>
                <a:cs typeface="Poppins"/>
                <a:sym typeface="Poppins"/>
              </a:rPr>
              <a:t>"The only limit to our realization of tomorrow is our doubts of today."  </a:t>
            </a:r>
            <a:endParaRPr/>
          </a:p>
        </p:txBody>
      </p:sp>
      <p:sp>
        <p:nvSpPr>
          <p:cNvPr id="485" name="Google Shape;485;p27"/>
          <p:cNvSpPr/>
          <p:nvPr/>
        </p:nvSpPr>
        <p:spPr>
          <a:xfrm rot="1847950">
            <a:off x="11224832" y="-477446"/>
            <a:ext cx="7009762" cy="9118390"/>
          </a:xfrm>
          <a:custGeom>
            <a:rect b="b" l="l" r="r" t="t"/>
            <a:pathLst>
              <a:path extrusionOk="0" h="9118390" w="7009762">
                <a:moveTo>
                  <a:pt x="0" y="0"/>
                </a:moveTo>
                <a:lnTo>
                  <a:pt x="7009762" y="0"/>
                </a:lnTo>
                <a:lnTo>
                  <a:pt x="7009762" y="9118390"/>
                </a:lnTo>
                <a:lnTo>
                  <a:pt x="0" y="9118390"/>
                </a:lnTo>
                <a:lnTo>
                  <a:pt x="0" y="0"/>
                </a:lnTo>
                <a:close/>
              </a:path>
            </a:pathLst>
          </a:custGeom>
          <a:blipFill rotWithShape="1">
            <a:blip r:embed="rId4">
              <a:alphaModFix amt="44999"/>
            </a:blip>
            <a:stretch>
              <a:fillRect b="0" l="0" r="0" t="0"/>
            </a:stretch>
          </a:blipFill>
          <a:ln>
            <a:noFill/>
          </a:ln>
        </p:spPr>
      </p:sp>
      <p:sp>
        <p:nvSpPr>
          <p:cNvPr id="486" name="Google Shape;486;p27"/>
          <p:cNvSpPr/>
          <p:nvPr/>
        </p:nvSpPr>
        <p:spPr>
          <a:xfrm rot="367535">
            <a:off x="9245349" y="452049"/>
            <a:ext cx="4767585" cy="4541124"/>
          </a:xfrm>
          <a:custGeom>
            <a:rect b="b" l="l" r="r" t="t"/>
            <a:pathLst>
              <a:path extrusionOk="0" h="4541124" w="4767585">
                <a:moveTo>
                  <a:pt x="0" y="0"/>
                </a:moveTo>
                <a:lnTo>
                  <a:pt x="4767584" y="0"/>
                </a:lnTo>
                <a:lnTo>
                  <a:pt x="4767584" y="4541125"/>
                </a:lnTo>
                <a:lnTo>
                  <a:pt x="0" y="4541125"/>
                </a:lnTo>
                <a:lnTo>
                  <a:pt x="0" y="0"/>
                </a:lnTo>
                <a:close/>
              </a:path>
            </a:pathLst>
          </a:custGeom>
          <a:blipFill rotWithShape="1">
            <a:blip r:embed="rId5">
              <a:alphaModFix/>
            </a:blip>
            <a:stretch>
              <a:fillRect b="0" l="0" r="0" t="0"/>
            </a:stretch>
          </a:blipFill>
          <a:ln>
            <a:noFill/>
          </a:ln>
        </p:spPr>
      </p:sp>
      <p:sp>
        <p:nvSpPr>
          <p:cNvPr id="487" name="Google Shape;487;p27"/>
          <p:cNvSpPr/>
          <p:nvPr/>
        </p:nvSpPr>
        <p:spPr>
          <a:xfrm>
            <a:off x="11639781" y="0"/>
            <a:ext cx="6979440" cy="10469160"/>
          </a:xfrm>
          <a:custGeom>
            <a:rect b="b" l="l" r="r" t="t"/>
            <a:pathLst>
              <a:path extrusionOk="0" h="10469160" w="6979440">
                <a:moveTo>
                  <a:pt x="0" y="0"/>
                </a:moveTo>
                <a:lnTo>
                  <a:pt x="6979440" y="0"/>
                </a:lnTo>
                <a:lnTo>
                  <a:pt x="6979440" y="10469160"/>
                </a:lnTo>
                <a:lnTo>
                  <a:pt x="0" y="10469160"/>
                </a:lnTo>
                <a:lnTo>
                  <a:pt x="0" y="0"/>
                </a:lnTo>
                <a:close/>
              </a:path>
            </a:pathLst>
          </a:custGeom>
          <a:blipFill rotWithShape="1">
            <a:blip r:embed="rId6">
              <a:alphaModFix/>
            </a:blip>
            <a:stretch>
              <a:fillRect b="0" l="0" r="0" t="0"/>
            </a:stretch>
          </a:blipFill>
          <a:ln>
            <a:noFill/>
          </a:ln>
        </p:spPr>
      </p:sp>
      <p:sp>
        <p:nvSpPr>
          <p:cNvPr id="488" name="Google Shape;488;p27"/>
          <p:cNvSpPr/>
          <p:nvPr/>
        </p:nvSpPr>
        <p:spPr>
          <a:xfrm>
            <a:off x="15586825" y="6405533"/>
            <a:ext cx="3032396" cy="3881467"/>
          </a:xfrm>
          <a:custGeom>
            <a:rect b="b" l="l" r="r" t="t"/>
            <a:pathLst>
              <a:path extrusionOk="0" h="3881467" w="3032396">
                <a:moveTo>
                  <a:pt x="0" y="0"/>
                </a:moveTo>
                <a:lnTo>
                  <a:pt x="3032396" y="0"/>
                </a:lnTo>
                <a:lnTo>
                  <a:pt x="3032396" y="3881467"/>
                </a:lnTo>
                <a:lnTo>
                  <a:pt x="0" y="3881467"/>
                </a:lnTo>
                <a:lnTo>
                  <a:pt x="0" y="0"/>
                </a:lnTo>
                <a:close/>
              </a:path>
            </a:pathLst>
          </a:custGeom>
          <a:blipFill rotWithShape="1">
            <a:blip r:embed="rId7">
              <a:alphaModFix/>
            </a:blip>
            <a:stretch>
              <a:fillRect b="0" l="0" r="0" t="0"/>
            </a:stretch>
          </a:blipFill>
          <a:ln>
            <a:noFill/>
          </a:ln>
        </p:spPr>
      </p:sp>
      <p:sp>
        <p:nvSpPr>
          <p:cNvPr id="489" name="Google Shape;489;p27"/>
          <p:cNvSpPr/>
          <p:nvPr/>
        </p:nvSpPr>
        <p:spPr>
          <a:xfrm rot="367535">
            <a:off x="11214658" y="6676194"/>
            <a:ext cx="2019557" cy="1923628"/>
          </a:xfrm>
          <a:custGeom>
            <a:rect b="b" l="l" r="r" t="t"/>
            <a:pathLst>
              <a:path extrusionOk="0" h="1923628" w="2019557">
                <a:moveTo>
                  <a:pt x="0" y="0"/>
                </a:moveTo>
                <a:lnTo>
                  <a:pt x="2019557" y="0"/>
                </a:lnTo>
                <a:lnTo>
                  <a:pt x="2019557" y="1923628"/>
                </a:lnTo>
                <a:lnTo>
                  <a:pt x="0" y="1923628"/>
                </a:lnTo>
                <a:lnTo>
                  <a:pt x="0" y="0"/>
                </a:lnTo>
                <a:close/>
              </a:path>
            </a:pathLst>
          </a:custGeom>
          <a:blipFill rotWithShape="1">
            <a:blip r:embed="rId5">
              <a:alphaModFix/>
            </a:blip>
            <a:stretch>
              <a:fillRect b="0" l="0" r="0" t="0"/>
            </a:stretch>
          </a:blipFill>
          <a:ln>
            <a:noFill/>
          </a:ln>
        </p:spPr>
      </p:sp>
      <p:sp>
        <p:nvSpPr>
          <p:cNvPr id="490" name="Google Shape;490;p27"/>
          <p:cNvSpPr/>
          <p:nvPr/>
        </p:nvSpPr>
        <p:spPr>
          <a:xfrm>
            <a:off x="8514053" y="989724"/>
            <a:ext cx="2126932" cy="2722473"/>
          </a:xfrm>
          <a:custGeom>
            <a:rect b="b" l="l" r="r" t="t"/>
            <a:pathLst>
              <a:path extrusionOk="0" h="2722473" w="2126932">
                <a:moveTo>
                  <a:pt x="0" y="0"/>
                </a:moveTo>
                <a:lnTo>
                  <a:pt x="2126932" y="0"/>
                </a:lnTo>
                <a:lnTo>
                  <a:pt x="2126932" y="2722473"/>
                </a:lnTo>
                <a:lnTo>
                  <a:pt x="0" y="2722473"/>
                </a:lnTo>
                <a:lnTo>
                  <a:pt x="0" y="0"/>
                </a:lnTo>
                <a:close/>
              </a:path>
            </a:pathLst>
          </a:custGeom>
          <a:blipFill rotWithShape="1">
            <a:blip r:embed="rId7">
              <a:alphaModFix/>
            </a:blip>
            <a:stretch>
              <a:fillRect b="0" l="0" r="0" t="0"/>
            </a:stretch>
          </a:blipFill>
          <a:ln>
            <a:noFill/>
          </a:ln>
        </p:spPr>
      </p:sp>
      <p:sp>
        <p:nvSpPr>
          <p:cNvPr id="491" name="Google Shape;491;p27"/>
          <p:cNvSpPr/>
          <p:nvPr/>
        </p:nvSpPr>
        <p:spPr>
          <a:xfrm>
            <a:off x="-294986" y="7638008"/>
            <a:ext cx="3685369" cy="1552462"/>
          </a:xfrm>
          <a:custGeom>
            <a:rect b="b" l="l" r="r" t="t"/>
            <a:pathLst>
              <a:path extrusionOk="0" h="1552462" w="3685369">
                <a:moveTo>
                  <a:pt x="0" y="0"/>
                </a:moveTo>
                <a:lnTo>
                  <a:pt x="3685369" y="0"/>
                </a:lnTo>
                <a:lnTo>
                  <a:pt x="3685369" y="1552461"/>
                </a:lnTo>
                <a:lnTo>
                  <a:pt x="0" y="1552461"/>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495" name="Shape 495"/>
        <p:cNvGrpSpPr/>
        <p:nvPr/>
      </p:nvGrpSpPr>
      <p:grpSpPr>
        <a:xfrm>
          <a:off x="0" y="0"/>
          <a:ext cx="0" cy="0"/>
          <a:chOff x="0" y="0"/>
          <a:chExt cx="0" cy="0"/>
        </a:xfrm>
      </p:grpSpPr>
      <p:sp>
        <p:nvSpPr>
          <p:cNvPr id="496" name="Google Shape;496;p28"/>
          <p:cNvSpPr/>
          <p:nvPr/>
        </p:nvSpPr>
        <p:spPr>
          <a:xfrm>
            <a:off x="5687649" y="1377293"/>
            <a:ext cx="5055256" cy="4815131"/>
          </a:xfrm>
          <a:custGeom>
            <a:rect b="b" l="l" r="r" t="t"/>
            <a:pathLst>
              <a:path extrusionOk="0" h="4815131" w="5055256">
                <a:moveTo>
                  <a:pt x="0" y="0"/>
                </a:moveTo>
                <a:lnTo>
                  <a:pt x="5055256" y="0"/>
                </a:lnTo>
                <a:lnTo>
                  <a:pt x="5055256" y="4815131"/>
                </a:lnTo>
                <a:lnTo>
                  <a:pt x="0" y="4815131"/>
                </a:lnTo>
                <a:lnTo>
                  <a:pt x="0" y="0"/>
                </a:lnTo>
                <a:close/>
              </a:path>
            </a:pathLst>
          </a:custGeom>
          <a:blipFill rotWithShape="1">
            <a:blip r:embed="rId3">
              <a:alphaModFix/>
            </a:blip>
            <a:stretch>
              <a:fillRect b="0" l="0" r="0" t="0"/>
            </a:stretch>
          </a:blipFill>
          <a:ln>
            <a:noFill/>
          </a:ln>
        </p:spPr>
      </p:sp>
      <p:sp>
        <p:nvSpPr>
          <p:cNvPr id="497" name="Google Shape;497;p28"/>
          <p:cNvSpPr/>
          <p:nvPr/>
        </p:nvSpPr>
        <p:spPr>
          <a:xfrm>
            <a:off x="800349" y="933450"/>
            <a:ext cx="13151797" cy="11348905"/>
          </a:xfrm>
          <a:custGeom>
            <a:rect b="b" l="l" r="r" t="t"/>
            <a:pathLst>
              <a:path extrusionOk="0" h="11348905" w="13151797">
                <a:moveTo>
                  <a:pt x="0" y="0"/>
                </a:moveTo>
                <a:lnTo>
                  <a:pt x="13151797" y="0"/>
                </a:lnTo>
                <a:lnTo>
                  <a:pt x="13151797" y="11348905"/>
                </a:lnTo>
                <a:lnTo>
                  <a:pt x="0" y="11348905"/>
                </a:lnTo>
                <a:lnTo>
                  <a:pt x="0" y="0"/>
                </a:lnTo>
                <a:close/>
              </a:path>
            </a:pathLst>
          </a:custGeom>
          <a:blipFill rotWithShape="1">
            <a:blip r:embed="rId4">
              <a:alphaModFix/>
            </a:blip>
            <a:stretch>
              <a:fillRect b="0" l="0" r="0" t="0"/>
            </a:stretch>
          </a:blipFill>
          <a:ln>
            <a:noFill/>
          </a:ln>
        </p:spPr>
      </p:sp>
      <p:sp>
        <p:nvSpPr>
          <p:cNvPr id="498" name="Google Shape;498;p28"/>
          <p:cNvSpPr txBox="1"/>
          <p:nvPr/>
        </p:nvSpPr>
        <p:spPr>
          <a:xfrm>
            <a:off x="1592425" y="2069858"/>
            <a:ext cx="3337078" cy="26765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799" u="none" cap="none" strike="noStrike">
                <a:solidFill>
                  <a:srgbClr val="DB4274"/>
                </a:solidFill>
                <a:latin typeface="Dancing Script"/>
                <a:ea typeface="Dancing Script"/>
                <a:cs typeface="Dancing Script"/>
                <a:sym typeface="Dancing Script"/>
              </a:rPr>
              <a:t>Contact Us</a:t>
            </a:r>
            <a:endParaRPr/>
          </a:p>
        </p:txBody>
      </p:sp>
      <p:grpSp>
        <p:nvGrpSpPr>
          <p:cNvPr id="499" name="Google Shape;499;p28"/>
          <p:cNvGrpSpPr/>
          <p:nvPr/>
        </p:nvGrpSpPr>
        <p:grpSpPr>
          <a:xfrm>
            <a:off x="11504905" y="1898557"/>
            <a:ext cx="7786160" cy="1514326"/>
            <a:chOff x="0" y="-47625"/>
            <a:chExt cx="2050676" cy="398835"/>
          </a:xfrm>
        </p:grpSpPr>
        <p:sp>
          <p:nvSpPr>
            <p:cNvPr id="500" name="Google Shape;500;p28"/>
            <p:cNvSpPr/>
            <p:nvPr/>
          </p:nvSpPr>
          <p:spPr>
            <a:xfrm>
              <a:off x="0" y="0"/>
              <a:ext cx="2050676" cy="351210"/>
            </a:xfrm>
            <a:custGeom>
              <a:rect b="b" l="l" r="r" t="t"/>
              <a:pathLst>
                <a:path extrusionOk="0" h="351210" w="2050676">
                  <a:moveTo>
                    <a:pt x="50710" y="0"/>
                  </a:moveTo>
                  <a:lnTo>
                    <a:pt x="1999966" y="0"/>
                  </a:lnTo>
                  <a:cubicBezTo>
                    <a:pt x="2013415" y="0"/>
                    <a:pt x="2026313" y="5343"/>
                    <a:pt x="2035823" y="14853"/>
                  </a:cubicBezTo>
                  <a:cubicBezTo>
                    <a:pt x="2045333" y="24363"/>
                    <a:pt x="2050676" y="37261"/>
                    <a:pt x="2050676" y="50710"/>
                  </a:cubicBezTo>
                  <a:lnTo>
                    <a:pt x="2050676" y="300500"/>
                  </a:lnTo>
                  <a:cubicBezTo>
                    <a:pt x="2050676" y="328506"/>
                    <a:pt x="2027972" y="351210"/>
                    <a:pt x="1999966" y="351210"/>
                  </a:cubicBezTo>
                  <a:lnTo>
                    <a:pt x="50710" y="351210"/>
                  </a:lnTo>
                  <a:cubicBezTo>
                    <a:pt x="37261" y="351210"/>
                    <a:pt x="24363" y="345867"/>
                    <a:pt x="14853" y="336357"/>
                  </a:cubicBezTo>
                  <a:cubicBezTo>
                    <a:pt x="5343" y="326847"/>
                    <a:pt x="0" y="313949"/>
                    <a:pt x="0" y="300500"/>
                  </a:cubicBezTo>
                  <a:lnTo>
                    <a:pt x="0" y="50710"/>
                  </a:lnTo>
                  <a:cubicBezTo>
                    <a:pt x="0" y="22704"/>
                    <a:pt x="22704" y="0"/>
                    <a:pt x="50710"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8"/>
            <p:cNvSpPr txBox="1"/>
            <p:nvPr/>
          </p:nvSpPr>
          <p:spPr>
            <a:xfrm>
              <a:off x="0" y="-47625"/>
              <a:ext cx="2050676" cy="3988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28"/>
          <p:cNvGrpSpPr/>
          <p:nvPr/>
        </p:nvGrpSpPr>
        <p:grpSpPr>
          <a:xfrm>
            <a:off x="11504905" y="3504018"/>
            <a:ext cx="7786160" cy="1514326"/>
            <a:chOff x="0" y="-47625"/>
            <a:chExt cx="2050676" cy="398835"/>
          </a:xfrm>
        </p:grpSpPr>
        <p:sp>
          <p:nvSpPr>
            <p:cNvPr id="503" name="Google Shape;503;p28"/>
            <p:cNvSpPr/>
            <p:nvPr/>
          </p:nvSpPr>
          <p:spPr>
            <a:xfrm>
              <a:off x="0" y="0"/>
              <a:ext cx="2050676" cy="351210"/>
            </a:xfrm>
            <a:custGeom>
              <a:rect b="b" l="l" r="r" t="t"/>
              <a:pathLst>
                <a:path extrusionOk="0" h="351210" w="2050676">
                  <a:moveTo>
                    <a:pt x="50710" y="0"/>
                  </a:moveTo>
                  <a:lnTo>
                    <a:pt x="1999966" y="0"/>
                  </a:lnTo>
                  <a:cubicBezTo>
                    <a:pt x="2013415" y="0"/>
                    <a:pt x="2026313" y="5343"/>
                    <a:pt x="2035823" y="14853"/>
                  </a:cubicBezTo>
                  <a:cubicBezTo>
                    <a:pt x="2045333" y="24363"/>
                    <a:pt x="2050676" y="37261"/>
                    <a:pt x="2050676" y="50710"/>
                  </a:cubicBezTo>
                  <a:lnTo>
                    <a:pt x="2050676" y="300500"/>
                  </a:lnTo>
                  <a:cubicBezTo>
                    <a:pt x="2050676" y="328506"/>
                    <a:pt x="2027972" y="351210"/>
                    <a:pt x="1999966" y="351210"/>
                  </a:cubicBezTo>
                  <a:lnTo>
                    <a:pt x="50710" y="351210"/>
                  </a:lnTo>
                  <a:cubicBezTo>
                    <a:pt x="37261" y="351210"/>
                    <a:pt x="24363" y="345867"/>
                    <a:pt x="14853" y="336357"/>
                  </a:cubicBezTo>
                  <a:cubicBezTo>
                    <a:pt x="5343" y="326847"/>
                    <a:pt x="0" y="313949"/>
                    <a:pt x="0" y="300500"/>
                  </a:cubicBezTo>
                  <a:lnTo>
                    <a:pt x="0" y="50710"/>
                  </a:lnTo>
                  <a:cubicBezTo>
                    <a:pt x="0" y="22704"/>
                    <a:pt x="22704" y="0"/>
                    <a:pt x="50710"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8"/>
            <p:cNvSpPr txBox="1"/>
            <p:nvPr/>
          </p:nvSpPr>
          <p:spPr>
            <a:xfrm>
              <a:off x="0" y="-47625"/>
              <a:ext cx="2050676" cy="3988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28"/>
          <p:cNvGrpSpPr/>
          <p:nvPr/>
        </p:nvGrpSpPr>
        <p:grpSpPr>
          <a:xfrm>
            <a:off x="11504905" y="5132793"/>
            <a:ext cx="7786160" cy="1514326"/>
            <a:chOff x="0" y="-47625"/>
            <a:chExt cx="2050676" cy="398835"/>
          </a:xfrm>
        </p:grpSpPr>
        <p:sp>
          <p:nvSpPr>
            <p:cNvPr id="506" name="Google Shape;506;p28"/>
            <p:cNvSpPr/>
            <p:nvPr/>
          </p:nvSpPr>
          <p:spPr>
            <a:xfrm>
              <a:off x="0" y="0"/>
              <a:ext cx="2050676" cy="351210"/>
            </a:xfrm>
            <a:custGeom>
              <a:rect b="b" l="l" r="r" t="t"/>
              <a:pathLst>
                <a:path extrusionOk="0" h="351210" w="2050676">
                  <a:moveTo>
                    <a:pt x="50710" y="0"/>
                  </a:moveTo>
                  <a:lnTo>
                    <a:pt x="1999966" y="0"/>
                  </a:lnTo>
                  <a:cubicBezTo>
                    <a:pt x="2013415" y="0"/>
                    <a:pt x="2026313" y="5343"/>
                    <a:pt x="2035823" y="14853"/>
                  </a:cubicBezTo>
                  <a:cubicBezTo>
                    <a:pt x="2045333" y="24363"/>
                    <a:pt x="2050676" y="37261"/>
                    <a:pt x="2050676" y="50710"/>
                  </a:cubicBezTo>
                  <a:lnTo>
                    <a:pt x="2050676" y="300500"/>
                  </a:lnTo>
                  <a:cubicBezTo>
                    <a:pt x="2050676" y="328506"/>
                    <a:pt x="2027972" y="351210"/>
                    <a:pt x="1999966" y="351210"/>
                  </a:cubicBezTo>
                  <a:lnTo>
                    <a:pt x="50710" y="351210"/>
                  </a:lnTo>
                  <a:cubicBezTo>
                    <a:pt x="37261" y="351210"/>
                    <a:pt x="24363" y="345867"/>
                    <a:pt x="14853" y="336357"/>
                  </a:cubicBezTo>
                  <a:cubicBezTo>
                    <a:pt x="5343" y="326847"/>
                    <a:pt x="0" y="313949"/>
                    <a:pt x="0" y="300500"/>
                  </a:cubicBezTo>
                  <a:lnTo>
                    <a:pt x="0" y="50710"/>
                  </a:lnTo>
                  <a:cubicBezTo>
                    <a:pt x="0" y="22704"/>
                    <a:pt x="22704" y="0"/>
                    <a:pt x="50710"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8"/>
            <p:cNvSpPr txBox="1"/>
            <p:nvPr/>
          </p:nvSpPr>
          <p:spPr>
            <a:xfrm>
              <a:off x="0" y="-47625"/>
              <a:ext cx="2050676" cy="39883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8" name="Google Shape;508;p28"/>
          <p:cNvSpPr/>
          <p:nvPr/>
        </p:nvSpPr>
        <p:spPr>
          <a:xfrm>
            <a:off x="800349" y="5018344"/>
            <a:ext cx="2918766" cy="3736021"/>
          </a:xfrm>
          <a:custGeom>
            <a:rect b="b" l="l" r="r" t="t"/>
            <a:pathLst>
              <a:path extrusionOk="0" h="3736021" w="2918766">
                <a:moveTo>
                  <a:pt x="0" y="0"/>
                </a:moveTo>
                <a:lnTo>
                  <a:pt x="2918766" y="0"/>
                </a:lnTo>
                <a:lnTo>
                  <a:pt x="2918766" y="3736021"/>
                </a:lnTo>
                <a:lnTo>
                  <a:pt x="0" y="3736021"/>
                </a:lnTo>
                <a:lnTo>
                  <a:pt x="0" y="0"/>
                </a:lnTo>
                <a:close/>
              </a:path>
            </a:pathLst>
          </a:custGeom>
          <a:blipFill rotWithShape="1">
            <a:blip r:embed="rId5">
              <a:alphaModFix/>
            </a:blip>
            <a:stretch>
              <a:fillRect b="0" l="0" r="0" t="0"/>
            </a:stretch>
          </a:blipFill>
          <a:ln>
            <a:noFill/>
          </a:ln>
        </p:spPr>
      </p:sp>
      <p:sp>
        <p:nvSpPr>
          <p:cNvPr id="509" name="Google Shape;509;p28"/>
          <p:cNvSpPr/>
          <p:nvPr/>
        </p:nvSpPr>
        <p:spPr>
          <a:xfrm>
            <a:off x="12367993" y="7015060"/>
            <a:ext cx="1584153" cy="2913384"/>
          </a:xfrm>
          <a:custGeom>
            <a:rect b="b" l="l" r="r" t="t"/>
            <a:pathLst>
              <a:path extrusionOk="0" h="2913384" w="1584153">
                <a:moveTo>
                  <a:pt x="0" y="0"/>
                </a:moveTo>
                <a:lnTo>
                  <a:pt x="1584153" y="0"/>
                </a:lnTo>
                <a:lnTo>
                  <a:pt x="1584153" y="2913384"/>
                </a:lnTo>
                <a:lnTo>
                  <a:pt x="0" y="2913384"/>
                </a:lnTo>
                <a:lnTo>
                  <a:pt x="0" y="0"/>
                </a:lnTo>
                <a:close/>
              </a:path>
            </a:pathLst>
          </a:custGeom>
          <a:blipFill rotWithShape="1">
            <a:blip r:embed="rId6">
              <a:alphaModFix/>
            </a:blip>
            <a:stretch>
              <a:fillRect b="0" l="0" r="0" t="0"/>
            </a:stretch>
          </a:blipFill>
          <a:ln>
            <a:noFill/>
          </a:ln>
        </p:spPr>
      </p:sp>
      <p:sp>
        <p:nvSpPr>
          <p:cNvPr id="510" name="Google Shape;510;p28"/>
          <p:cNvSpPr txBox="1"/>
          <p:nvPr/>
        </p:nvSpPr>
        <p:spPr>
          <a:xfrm>
            <a:off x="12240530" y="2508008"/>
            <a:ext cx="5044659" cy="4476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413021"/>
                </a:solidFill>
                <a:latin typeface="Poppins"/>
                <a:ea typeface="Poppins"/>
                <a:cs typeface="Poppins"/>
                <a:sym typeface="Poppins"/>
              </a:rPr>
              <a:t>123-456-7890</a:t>
            </a:r>
            <a:endParaRPr/>
          </a:p>
        </p:txBody>
      </p:sp>
      <p:sp>
        <p:nvSpPr>
          <p:cNvPr id="511" name="Google Shape;511;p28"/>
          <p:cNvSpPr txBox="1"/>
          <p:nvPr/>
        </p:nvSpPr>
        <p:spPr>
          <a:xfrm>
            <a:off x="12240530" y="5723194"/>
            <a:ext cx="5875931" cy="4476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413021"/>
                </a:solidFill>
                <a:latin typeface="Poppins"/>
                <a:ea typeface="Poppins"/>
                <a:cs typeface="Poppins"/>
                <a:sym typeface="Poppins"/>
              </a:rPr>
              <a:t>hello@reallygreatsite.com</a:t>
            </a:r>
            <a:endParaRPr/>
          </a:p>
        </p:txBody>
      </p:sp>
      <p:sp>
        <p:nvSpPr>
          <p:cNvPr id="512" name="Google Shape;512;p28"/>
          <p:cNvSpPr txBox="1"/>
          <p:nvPr/>
        </p:nvSpPr>
        <p:spPr>
          <a:xfrm>
            <a:off x="12240530" y="4113469"/>
            <a:ext cx="5044659" cy="4476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413021"/>
                </a:solidFill>
                <a:latin typeface="Poppins"/>
                <a:ea typeface="Poppins"/>
                <a:cs typeface="Poppins"/>
                <a:sym typeface="Poppins"/>
              </a:rPr>
              <a:t>www.reallygreatsite.com</a:t>
            </a:r>
            <a:endParaRPr/>
          </a:p>
        </p:txBody>
      </p:sp>
      <p:sp>
        <p:nvSpPr>
          <p:cNvPr id="513" name="Google Shape;513;p28"/>
          <p:cNvSpPr/>
          <p:nvPr/>
        </p:nvSpPr>
        <p:spPr>
          <a:xfrm>
            <a:off x="13952146" y="7705849"/>
            <a:ext cx="6559789" cy="2763311"/>
          </a:xfrm>
          <a:custGeom>
            <a:rect b="b" l="l" r="r" t="t"/>
            <a:pathLst>
              <a:path extrusionOk="0" h="2763311" w="6559789">
                <a:moveTo>
                  <a:pt x="0" y="0"/>
                </a:moveTo>
                <a:lnTo>
                  <a:pt x="6559789" y="0"/>
                </a:lnTo>
                <a:lnTo>
                  <a:pt x="6559789" y="2763311"/>
                </a:lnTo>
                <a:lnTo>
                  <a:pt x="0" y="2763311"/>
                </a:lnTo>
                <a:lnTo>
                  <a:pt x="0" y="0"/>
                </a:lnTo>
                <a:close/>
              </a:path>
            </a:pathLst>
          </a:custGeom>
          <a:blipFill rotWithShape="1">
            <a:blip r:embed="rId7">
              <a:alphaModFix/>
            </a:blip>
            <a:stretch>
              <a:fillRect b="0" l="0" r="0" t="0"/>
            </a:stretch>
          </a:blipFill>
          <a:ln>
            <a:noFill/>
          </a:ln>
        </p:spPr>
      </p:sp>
      <p:sp>
        <p:nvSpPr>
          <p:cNvPr id="514" name="Google Shape;514;p28"/>
          <p:cNvSpPr/>
          <p:nvPr/>
        </p:nvSpPr>
        <p:spPr>
          <a:xfrm>
            <a:off x="-582655" y="19726"/>
            <a:ext cx="3843620" cy="1619125"/>
          </a:xfrm>
          <a:custGeom>
            <a:rect b="b" l="l" r="r" t="t"/>
            <a:pathLst>
              <a:path extrusionOk="0" h="1619125" w="3843620">
                <a:moveTo>
                  <a:pt x="0" y="0"/>
                </a:moveTo>
                <a:lnTo>
                  <a:pt x="3843620" y="0"/>
                </a:lnTo>
                <a:lnTo>
                  <a:pt x="3843620" y="1619125"/>
                </a:lnTo>
                <a:lnTo>
                  <a:pt x="0" y="161912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518" name="Shape 518"/>
        <p:cNvGrpSpPr/>
        <p:nvPr/>
      </p:nvGrpSpPr>
      <p:grpSpPr>
        <a:xfrm>
          <a:off x="0" y="0"/>
          <a:ext cx="0" cy="0"/>
          <a:chOff x="0" y="0"/>
          <a:chExt cx="0" cy="0"/>
        </a:xfrm>
      </p:grpSpPr>
      <p:grpSp>
        <p:nvGrpSpPr>
          <p:cNvPr id="519" name="Google Shape;519;p29"/>
          <p:cNvGrpSpPr/>
          <p:nvPr/>
        </p:nvGrpSpPr>
        <p:grpSpPr>
          <a:xfrm>
            <a:off x="719627" y="2075021"/>
            <a:ext cx="5097641" cy="7472652"/>
            <a:chOff x="0" y="-19050"/>
            <a:chExt cx="1342589" cy="1968106"/>
          </a:xfrm>
        </p:grpSpPr>
        <p:sp>
          <p:nvSpPr>
            <p:cNvPr id="520" name="Google Shape;520;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9"/>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29"/>
          <p:cNvGrpSpPr/>
          <p:nvPr/>
        </p:nvGrpSpPr>
        <p:grpSpPr>
          <a:xfrm>
            <a:off x="6055393" y="2075021"/>
            <a:ext cx="11512980" cy="7472652"/>
            <a:chOff x="0" y="-19050"/>
            <a:chExt cx="3032225" cy="1968106"/>
          </a:xfrm>
        </p:grpSpPr>
        <p:sp>
          <p:nvSpPr>
            <p:cNvPr id="523" name="Google Shape;523;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9"/>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29"/>
          <p:cNvGrpSpPr/>
          <p:nvPr/>
        </p:nvGrpSpPr>
        <p:grpSpPr>
          <a:xfrm>
            <a:off x="1084414" y="2355739"/>
            <a:ext cx="4368067" cy="719567"/>
            <a:chOff x="0" y="-19050"/>
            <a:chExt cx="1150437" cy="189516"/>
          </a:xfrm>
        </p:grpSpPr>
        <p:sp>
          <p:nvSpPr>
            <p:cNvPr id="526" name="Google Shape;526;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8" name="Google Shape;528;p29"/>
          <p:cNvGrpSpPr/>
          <p:nvPr/>
        </p:nvGrpSpPr>
        <p:grpSpPr>
          <a:xfrm>
            <a:off x="9627850" y="2355739"/>
            <a:ext cx="4368067" cy="719567"/>
            <a:chOff x="0" y="-19050"/>
            <a:chExt cx="1150437" cy="189516"/>
          </a:xfrm>
        </p:grpSpPr>
        <p:sp>
          <p:nvSpPr>
            <p:cNvPr id="529" name="Google Shape;529;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 name="Google Shape;531;p29"/>
          <p:cNvGrpSpPr/>
          <p:nvPr/>
        </p:nvGrpSpPr>
        <p:grpSpPr>
          <a:xfrm>
            <a:off x="1084414" y="6990138"/>
            <a:ext cx="4368067" cy="719567"/>
            <a:chOff x="0" y="-19050"/>
            <a:chExt cx="1150437" cy="189516"/>
          </a:xfrm>
        </p:grpSpPr>
        <p:sp>
          <p:nvSpPr>
            <p:cNvPr id="532" name="Google Shape;532;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4" name="Google Shape;534;p29"/>
          <p:cNvGrpSpPr/>
          <p:nvPr/>
        </p:nvGrpSpPr>
        <p:grpSpPr>
          <a:xfrm>
            <a:off x="1089399" y="7968253"/>
            <a:ext cx="754204" cy="771881"/>
            <a:chOff x="0" y="-19050"/>
            <a:chExt cx="812800" cy="831850"/>
          </a:xfrm>
        </p:grpSpPr>
        <p:sp>
          <p:nvSpPr>
            <p:cNvPr id="535" name="Google Shape;535;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7BC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7" name="Google Shape;537;p29"/>
          <p:cNvGrpSpPr/>
          <p:nvPr/>
        </p:nvGrpSpPr>
        <p:grpSpPr>
          <a:xfrm>
            <a:off x="2026800" y="7968253"/>
            <a:ext cx="754204" cy="771881"/>
            <a:chOff x="0" y="-19050"/>
            <a:chExt cx="812800" cy="831850"/>
          </a:xfrm>
        </p:grpSpPr>
        <p:sp>
          <p:nvSpPr>
            <p:cNvPr id="538" name="Google Shape;538;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B42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0" name="Google Shape;540;p29"/>
          <p:cNvGrpSpPr/>
          <p:nvPr/>
        </p:nvGrpSpPr>
        <p:grpSpPr>
          <a:xfrm>
            <a:off x="3901603" y="7968253"/>
            <a:ext cx="754204" cy="771881"/>
            <a:chOff x="0" y="-19050"/>
            <a:chExt cx="812800" cy="831850"/>
          </a:xfrm>
        </p:grpSpPr>
        <p:sp>
          <p:nvSpPr>
            <p:cNvPr id="541" name="Google Shape;541;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853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3" name="Google Shape;543;p29"/>
          <p:cNvSpPr txBox="1"/>
          <p:nvPr/>
        </p:nvSpPr>
        <p:spPr>
          <a:xfrm>
            <a:off x="1177805" y="3323100"/>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544" name="Google Shape;544;p29"/>
          <p:cNvSpPr txBox="1"/>
          <p:nvPr/>
        </p:nvSpPr>
        <p:spPr>
          <a:xfrm>
            <a:off x="1120864" y="6412736"/>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545" name="Google Shape;545;p29"/>
          <p:cNvSpPr txBox="1"/>
          <p:nvPr/>
        </p:nvSpPr>
        <p:spPr>
          <a:xfrm>
            <a:off x="1693180" y="3995288"/>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DANCING SCRIPT</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HEADERS: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POPPINS</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POPPINS</a:t>
            </a:r>
            <a:endParaRPr/>
          </a:p>
        </p:txBody>
      </p:sp>
      <p:sp>
        <p:nvSpPr>
          <p:cNvPr id="546" name="Google Shape;546;p29"/>
          <p:cNvSpPr txBox="1"/>
          <p:nvPr/>
        </p:nvSpPr>
        <p:spPr>
          <a:xfrm>
            <a:off x="855814" y="885405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#F7BCBB</a:t>
            </a:r>
            <a:endParaRPr/>
          </a:p>
        </p:txBody>
      </p:sp>
      <p:sp>
        <p:nvSpPr>
          <p:cNvPr id="547" name="Google Shape;547;p29"/>
          <p:cNvSpPr txBox="1"/>
          <p:nvPr/>
        </p:nvSpPr>
        <p:spPr>
          <a:xfrm>
            <a:off x="1793216" y="885405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#DB4274</a:t>
            </a:r>
            <a:endParaRPr/>
          </a:p>
        </p:txBody>
      </p:sp>
      <p:sp>
        <p:nvSpPr>
          <p:cNvPr id="548" name="Google Shape;548;p29"/>
          <p:cNvSpPr txBox="1"/>
          <p:nvPr/>
        </p:nvSpPr>
        <p:spPr>
          <a:xfrm>
            <a:off x="3668018" y="885405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#B85374</a:t>
            </a:r>
            <a:endParaRPr/>
          </a:p>
        </p:txBody>
      </p:sp>
      <p:sp>
        <p:nvSpPr>
          <p:cNvPr id="549" name="Google Shape;549;p29"/>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413021"/>
                </a:solidFill>
                <a:latin typeface="Arial"/>
                <a:ea typeface="Arial"/>
                <a:cs typeface="Arial"/>
                <a:sym typeface="Arial"/>
              </a:rPr>
              <a:t>Use these design resources in your Canva Presentation.</a:t>
            </a:r>
            <a:endParaRPr/>
          </a:p>
        </p:txBody>
      </p:sp>
      <p:sp>
        <p:nvSpPr>
          <p:cNvPr id="550" name="Google Shape;550;p29"/>
          <p:cNvSpPr txBox="1"/>
          <p:nvPr/>
        </p:nvSpPr>
        <p:spPr>
          <a:xfrm>
            <a:off x="11651615" y="9777291"/>
            <a:ext cx="5916900" cy="18450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DB4274"/>
                </a:solidFill>
              </a:rPr>
              <a:t>DON'T FORGET TO DELETE THIS PAGE BEFORE PRESENTING. </a:t>
            </a:r>
            <a:endParaRPr b="1"/>
          </a:p>
        </p:txBody>
      </p:sp>
      <p:sp>
        <p:nvSpPr>
          <p:cNvPr id="551" name="Google Shape;551;p29"/>
          <p:cNvSpPr txBox="1"/>
          <p:nvPr/>
        </p:nvSpPr>
        <p:spPr>
          <a:xfrm>
            <a:off x="5469973" y="543899"/>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DB4274"/>
                </a:solidFill>
              </a:rPr>
              <a:t>RESOURCE PAGE</a:t>
            </a:r>
            <a:endParaRPr b="1"/>
          </a:p>
        </p:txBody>
      </p:sp>
      <p:sp>
        <p:nvSpPr>
          <p:cNvPr id="552" name="Google Shape;552;p29"/>
          <p:cNvSpPr txBox="1"/>
          <p:nvPr/>
        </p:nvSpPr>
        <p:spPr>
          <a:xfrm>
            <a:off x="1693180"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553" name="Google Shape;553;p29"/>
          <p:cNvSpPr txBox="1"/>
          <p:nvPr/>
        </p:nvSpPr>
        <p:spPr>
          <a:xfrm>
            <a:off x="10236615"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554" name="Google Shape;554;p29"/>
          <p:cNvSpPr txBox="1"/>
          <p:nvPr/>
        </p:nvSpPr>
        <p:spPr>
          <a:xfrm>
            <a:off x="1693180" y="715797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grpSp>
        <p:nvGrpSpPr>
          <p:cNvPr id="555" name="Google Shape;555;p29"/>
          <p:cNvGrpSpPr/>
          <p:nvPr/>
        </p:nvGrpSpPr>
        <p:grpSpPr>
          <a:xfrm>
            <a:off x="2964202" y="7968253"/>
            <a:ext cx="754204" cy="771881"/>
            <a:chOff x="0" y="-19050"/>
            <a:chExt cx="812800" cy="831850"/>
          </a:xfrm>
        </p:grpSpPr>
        <p:sp>
          <p:nvSpPr>
            <p:cNvPr id="556" name="Google Shape;556;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8" name="Google Shape;558;p29"/>
          <p:cNvSpPr txBox="1"/>
          <p:nvPr/>
        </p:nvSpPr>
        <p:spPr>
          <a:xfrm>
            <a:off x="2730617" y="885405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#FDF3F3</a:t>
            </a:r>
            <a:endParaRPr/>
          </a:p>
        </p:txBody>
      </p:sp>
      <p:sp>
        <p:nvSpPr>
          <p:cNvPr id="559" name="Google Shape;559;p29"/>
          <p:cNvSpPr/>
          <p:nvPr/>
        </p:nvSpPr>
        <p:spPr>
          <a:xfrm>
            <a:off x="11352003" y="4458464"/>
            <a:ext cx="1540449" cy="1695130"/>
          </a:xfrm>
          <a:custGeom>
            <a:rect b="b" l="l" r="r" t="t"/>
            <a:pathLst>
              <a:path extrusionOk="0" h="1695130" w="1540449">
                <a:moveTo>
                  <a:pt x="0" y="0"/>
                </a:moveTo>
                <a:lnTo>
                  <a:pt x="1540449" y="0"/>
                </a:lnTo>
                <a:lnTo>
                  <a:pt x="1540449" y="1695130"/>
                </a:lnTo>
                <a:lnTo>
                  <a:pt x="0" y="1695130"/>
                </a:lnTo>
                <a:lnTo>
                  <a:pt x="0" y="0"/>
                </a:lnTo>
                <a:close/>
              </a:path>
            </a:pathLst>
          </a:custGeom>
          <a:blipFill rotWithShape="1">
            <a:blip r:embed="rId3">
              <a:alphaModFix/>
            </a:blip>
            <a:stretch>
              <a:fillRect b="0" l="0" r="0" t="0"/>
            </a:stretch>
          </a:blipFill>
          <a:ln>
            <a:noFill/>
          </a:ln>
        </p:spPr>
      </p:sp>
      <p:sp>
        <p:nvSpPr>
          <p:cNvPr id="560" name="Google Shape;560;p29"/>
          <p:cNvSpPr/>
          <p:nvPr/>
        </p:nvSpPr>
        <p:spPr>
          <a:xfrm>
            <a:off x="9627850" y="4323081"/>
            <a:ext cx="1340644" cy="1276963"/>
          </a:xfrm>
          <a:custGeom>
            <a:rect b="b" l="l" r="r" t="t"/>
            <a:pathLst>
              <a:path extrusionOk="0" h="1276963" w="1340644">
                <a:moveTo>
                  <a:pt x="0" y="0"/>
                </a:moveTo>
                <a:lnTo>
                  <a:pt x="1340644" y="0"/>
                </a:lnTo>
                <a:lnTo>
                  <a:pt x="1340644" y="1276963"/>
                </a:lnTo>
                <a:lnTo>
                  <a:pt x="0" y="1276963"/>
                </a:lnTo>
                <a:lnTo>
                  <a:pt x="0" y="0"/>
                </a:lnTo>
                <a:close/>
              </a:path>
            </a:pathLst>
          </a:custGeom>
          <a:blipFill rotWithShape="1">
            <a:blip r:embed="rId4">
              <a:alphaModFix/>
            </a:blip>
            <a:stretch>
              <a:fillRect b="0" l="0" r="0" t="0"/>
            </a:stretch>
          </a:blipFill>
          <a:ln>
            <a:noFill/>
          </a:ln>
        </p:spPr>
      </p:sp>
      <p:sp>
        <p:nvSpPr>
          <p:cNvPr id="561" name="Google Shape;561;p29"/>
          <p:cNvSpPr/>
          <p:nvPr/>
        </p:nvSpPr>
        <p:spPr>
          <a:xfrm>
            <a:off x="6968534" y="6730647"/>
            <a:ext cx="2324173" cy="979058"/>
          </a:xfrm>
          <a:custGeom>
            <a:rect b="b" l="l" r="r" t="t"/>
            <a:pathLst>
              <a:path extrusionOk="0" h="979058" w="2324173">
                <a:moveTo>
                  <a:pt x="0" y="0"/>
                </a:moveTo>
                <a:lnTo>
                  <a:pt x="2324173" y="0"/>
                </a:lnTo>
                <a:lnTo>
                  <a:pt x="2324173" y="979058"/>
                </a:lnTo>
                <a:lnTo>
                  <a:pt x="0" y="979058"/>
                </a:lnTo>
                <a:lnTo>
                  <a:pt x="0" y="0"/>
                </a:lnTo>
                <a:close/>
              </a:path>
            </a:pathLst>
          </a:custGeom>
          <a:blipFill rotWithShape="1">
            <a:blip r:embed="rId5">
              <a:alphaModFix/>
            </a:blip>
            <a:stretch>
              <a:fillRect b="0" l="0" r="0" t="0"/>
            </a:stretch>
          </a:blipFill>
          <a:ln>
            <a:noFill/>
          </a:ln>
        </p:spPr>
      </p:sp>
      <p:sp>
        <p:nvSpPr>
          <p:cNvPr id="562" name="Google Shape;562;p29"/>
          <p:cNvSpPr/>
          <p:nvPr/>
        </p:nvSpPr>
        <p:spPr>
          <a:xfrm>
            <a:off x="11833748" y="7062468"/>
            <a:ext cx="1058704" cy="1355141"/>
          </a:xfrm>
          <a:custGeom>
            <a:rect b="b" l="l" r="r" t="t"/>
            <a:pathLst>
              <a:path extrusionOk="0" h="1355141" w="1058704">
                <a:moveTo>
                  <a:pt x="0" y="0"/>
                </a:moveTo>
                <a:lnTo>
                  <a:pt x="1058704" y="0"/>
                </a:lnTo>
                <a:lnTo>
                  <a:pt x="1058704" y="1355141"/>
                </a:lnTo>
                <a:lnTo>
                  <a:pt x="0" y="1355141"/>
                </a:lnTo>
                <a:lnTo>
                  <a:pt x="0" y="0"/>
                </a:lnTo>
                <a:close/>
              </a:path>
            </a:pathLst>
          </a:custGeom>
          <a:blipFill rotWithShape="1">
            <a:blip r:embed="rId6">
              <a:alphaModFix/>
            </a:blip>
            <a:stretch>
              <a:fillRect b="0" l="0" r="0" t="0"/>
            </a:stretch>
          </a:blipFill>
          <a:ln>
            <a:noFill/>
          </a:ln>
        </p:spPr>
      </p:sp>
      <p:sp>
        <p:nvSpPr>
          <p:cNvPr id="563" name="Google Shape;563;p29"/>
          <p:cNvSpPr/>
          <p:nvPr/>
        </p:nvSpPr>
        <p:spPr>
          <a:xfrm>
            <a:off x="7073306" y="3846117"/>
            <a:ext cx="1958865" cy="2001395"/>
          </a:xfrm>
          <a:custGeom>
            <a:rect b="b" l="l" r="r" t="t"/>
            <a:pathLst>
              <a:path extrusionOk="0" h="2001395" w="1958865">
                <a:moveTo>
                  <a:pt x="0" y="0"/>
                </a:moveTo>
                <a:lnTo>
                  <a:pt x="1958866" y="0"/>
                </a:lnTo>
                <a:lnTo>
                  <a:pt x="1958866" y="2001395"/>
                </a:lnTo>
                <a:lnTo>
                  <a:pt x="0" y="2001395"/>
                </a:lnTo>
                <a:lnTo>
                  <a:pt x="0" y="0"/>
                </a:lnTo>
                <a:close/>
              </a:path>
            </a:pathLst>
          </a:custGeom>
          <a:blipFill rotWithShape="1">
            <a:blip r:embed="rId7">
              <a:alphaModFix/>
            </a:blip>
            <a:stretch>
              <a:fillRect b="0" l="0" r="0" t="0"/>
            </a:stretch>
          </a:blipFill>
          <a:ln>
            <a:noFill/>
          </a:ln>
        </p:spPr>
      </p:sp>
      <p:sp>
        <p:nvSpPr>
          <p:cNvPr id="564" name="Google Shape;564;p29"/>
          <p:cNvSpPr/>
          <p:nvPr/>
        </p:nvSpPr>
        <p:spPr>
          <a:xfrm>
            <a:off x="13345559" y="3574941"/>
            <a:ext cx="2528871" cy="2634240"/>
          </a:xfrm>
          <a:custGeom>
            <a:rect b="b" l="l" r="r" t="t"/>
            <a:pathLst>
              <a:path extrusionOk="0" h="2634240" w="2528871">
                <a:moveTo>
                  <a:pt x="0" y="0"/>
                </a:moveTo>
                <a:lnTo>
                  <a:pt x="2528870" y="0"/>
                </a:lnTo>
                <a:lnTo>
                  <a:pt x="2528870" y="2634241"/>
                </a:lnTo>
                <a:lnTo>
                  <a:pt x="0" y="2634241"/>
                </a:lnTo>
                <a:lnTo>
                  <a:pt x="0" y="0"/>
                </a:lnTo>
                <a:close/>
              </a:path>
            </a:pathLst>
          </a:custGeom>
          <a:blipFill rotWithShape="1">
            <a:blip r:embed="rId8">
              <a:alphaModFix/>
            </a:blip>
            <a:stretch>
              <a:fillRect b="0" l="0" r="0" t="0"/>
            </a:stretch>
          </a:blipFill>
          <a:ln>
            <a:noFill/>
          </a:ln>
        </p:spPr>
      </p:sp>
      <p:sp>
        <p:nvSpPr>
          <p:cNvPr id="565" name="Google Shape;565;p29"/>
          <p:cNvSpPr/>
          <p:nvPr/>
        </p:nvSpPr>
        <p:spPr>
          <a:xfrm>
            <a:off x="10457706" y="6047130"/>
            <a:ext cx="1049043" cy="1929275"/>
          </a:xfrm>
          <a:custGeom>
            <a:rect b="b" l="l" r="r" t="t"/>
            <a:pathLst>
              <a:path extrusionOk="0" h="1929275" w="1049043">
                <a:moveTo>
                  <a:pt x="0" y="0"/>
                </a:moveTo>
                <a:lnTo>
                  <a:pt x="1049043" y="0"/>
                </a:lnTo>
                <a:lnTo>
                  <a:pt x="1049043" y="1929275"/>
                </a:lnTo>
                <a:lnTo>
                  <a:pt x="0" y="1929275"/>
                </a:lnTo>
                <a:lnTo>
                  <a:pt x="0" y="0"/>
                </a:lnTo>
                <a:close/>
              </a:path>
            </a:pathLst>
          </a:custGeom>
          <a:blipFill rotWithShape="1">
            <a:blip r:embed="rId9">
              <a:alphaModFix/>
            </a:blip>
            <a:stretch>
              <a:fillRect b="0" l="0" r="0" t="0"/>
            </a:stretch>
          </a:blipFill>
          <a:ln>
            <a:noFill/>
          </a:ln>
        </p:spPr>
      </p:sp>
      <p:sp>
        <p:nvSpPr>
          <p:cNvPr id="566" name="Google Shape;566;p29"/>
          <p:cNvSpPr/>
          <p:nvPr/>
        </p:nvSpPr>
        <p:spPr>
          <a:xfrm>
            <a:off x="9211295" y="5847512"/>
            <a:ext cx="1246411" cy="2524376"/>
          </a:xfrm>
          <a:custGeom>
            <a:rect b="b" l="l" r="r" t="t"/>
            <a:pathLst>
              <a:path extrusionOk="0" h="2524376" w="1246411">
                <a:moveTo>
                  <a:pt x="0" y="0"/>
                </a:moveTo>
                <a:lnTo>
                  <a:pt x="1246411" y="0"/>
                </a:lnTo>
                <a:lnTo>
                  <a:pt x="1246411" y="2524376"/>
                </a:lnTo>
                <a:lnTo>
                  <a:pt x="0" y="2524376"/>
                </a:lnTo>
                <a:lnTo>
                  <a:pt x="0" y="0"/>
                </a:lnTo>
                <a:close/>
              </a:path>
            </a:pathLst>
          </a:custGeom>
          <a:blipFill rotWithShape="1">
            <a:blip r:embed="rId10">
              <a:alphaModFix/>
            </a:blip>
            <a:stretch>
              <a:fillRect b="0" l="0" r="0" t="0"/>
            </a:stretch>
          </a:blipFill>
          <a:ln>
            <a:noFill/>
          </a:ln>
        </p:spPr>
      </p:sp>
      <p:sp>
        <p:nvSpPr>
          <p:cNvPr id="567" name="Google Shape;567;p29"/>
          <p:cNvSpPr/>
          <p:nvPr/>
        </p:nvSpPr>
        <p:spPr>
          <a:xfrm>
            <a:off x="15492988" y="6015065"/>
            <a:ext cx="1368422" cy="1694640"/>
          </a:xfrm>
          <a:custGeom>
            <a:rect b="b" l="l" r="r" t="t"/>
            <a:pathLst>
              <a:path extrusionOk="0" h="1694640" w="1368422">
                <a:moveTo>
                  <a:pt x="0" y="0"/>
                </a:moveTo>
                <a:lnTo>
                  <a:pt x="1368422" y="0"/>
                </a:lnTo>
                <a:lnTo>
                  <a:pt x="1368422" y="1694640"/>
                </a:lnTo>
                <a:lnTo>
                  <a:pt x="0" y="1694640"/>
                </a:lnTo>
                <a:lnTo>
                  <a:pt x="0" y="0"/>
                </a:lnTo>
                <a:close/>
              </a:path>
            </a:pathLst>
          </a:custGeom>
          <a:blipFill rotWithShape="1">
            <a:blip r:embed="rId11">
              <a:alphaModFix/>
            </a:blip>
            <a:stretch>
              <a:fillRect b="0" l="0" r="0" t="0"/>
            </a:stretch>
          </a:blipFill>
          <a:ln>
            <a:noFill/>
          </a:ln>
        </p:spPr>
      </p:sp>
      <p:sp>
        <p:nvSpPr>
          <p:cNvPr id="568" name="Google Shape;568;p29"/>
          <p:cNvSpPr/>
          <p:nvPr/>
        </p:nvSpPr>
        <p:spPr>
          <a:xfrm rot="5400000">
            <a:off x="13342190" y="6283454"/>
            <a:ext cx="1471611" cy="1914290"/>
          </a:xfrm>
          <a:custGeom>
            <a:rect b="b" l="l" r="r" t="t"/>
            <a:pathLst>
              <a:path extrusionOk="0" h="1914290" w="1471611">
                <a:moveTo>
                  <a:pt x="0" y="0"/>
                </a:moveTo>
                <a:lnTo>
                  <a:pt x="1471610" y="0"/>
                </a:lnTo>
                <a:lnTo>
                  <a:pt x="1471610" y="1914291"/>
                </a:lnTo>
                <a:lnTo>
                  <a:pt x="0" y="1914291"/>
                </a:lnTo>
                <a:lnTo>
                  <a:pt x="0" y="0"/>
                </a:lnTo>
                <a:close/>
              </a:path>
            </a:pathLst>
          </a:custGeom>
          <a:blipFill rotWithShape="1">
            <a:blip r:embed="rId12">
              <a:alphaModFix/>
            </a:blip>
            <a:stretch>
              <a:fillRect b="0" l="0" r="0" t="0"/>
            </a:stretch>
          </a:blipFill>
          <a:ln>
            <a:noFill/>
          </a:ln>
        </p:spPr>
      </p:sp>
      <p:grpSp>
        <p:nvGrpSpPr>
          <p:cNvPr id="569" name="Google Shape;569;p29"/>
          <p:cNvGrpSpPr/>
          <p:nvPr/>
        </p:nvGrpSpPr>
        <p:grpSpPr>
          <a:xfrm>
            <a:off x="4839004" y="7968253"/>
            <a:ext cx="754204" cy="771881"/>
            <a:chOff x="0" y="-19050"/>
            <a:chExt cx="812800" cy="831850"/>
          </a:xfrm>
        </p:grpSpPr>
        <p:sp>
          <p:nvSpPr>
            <p:cNvPr id="570" name="Google Shape;570;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130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2" name="Google Shape;572;p29"/>
          <p:cNvSpPr txBox="1"/>
          <p:nvPr/>
        </p:nvSpPr>
        <p:spPr>
          <a:xfrm>
            <a:off x="4605420" y="885405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#413021</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576" name="Shape 576"/>
        <p:cNvGrpSpPr/>
        <p:nvPr/>
      </p:nvGrpSpPr>
      <p:grpSpPr>
        <a:xfrm>
          <a:off x="0" y="0"/>
          <a:ext cx="0" cy="0"/>
          <a:chOff x="0" y="0"/>
          <a:chExt cx="0" cy="0"/>
        </a:xfrm>
      </p:grpSpPr>
      <p:sp>
        <p:nvSpPr>
          <p:cNvPr id="577" name="Google Shape;577;p30"/>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413021"/>
                </a:solidFill>
                <a:latin typeface="Arial"/>
                <a:ea typeface="Arial"/>
                <a:cs typeface="Arial"/>
                <a:sym typeface="Arial"/>
              </a:rPr>
              <a:t>This presentation template is free for everyone to use thanks to the following:</a:t>
            </a:r>
            <a:endParaRPr/>
          </a:p>
        </p:txBody>
      </p:sp>
      <p:sp>
        <p:nvSpPr>
          <p:cNvPr id="578" name="Google Shape;578;p30"/>
          <p:cNvSpPr txBox="1"/>
          <p:nvPr/>
        </p:nvSpPr>
        <p:spPr>
          <a:xfrm>
            <a:off x="7108732" y="8257423"/>
            <a:ext cx="4070400" cy="430800"/>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DB4274"/>
                </a:solidFill>
              </a:rPr>
              <a:t>Happy designing!</a:t>
            </a:r>
            <a:endParaRPr b="1" i="1"/>
          </a:p>
        </p:txBody>
      </p:sp>
      <p:sp>
        <p:nvSpPr>
          <p:cNvPr id="579" name="Google Shape;579;p30"/>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413021"/>
                </a:solidFill>
                <a:latin typeface="Arial"/>
                <a:ea typeface="Arial"/>
                <a:cs typeface="Arial"/>
                <a:sym typeface="Arial"/>
              </a:rPr>
              <a:t>for the presentation template</a:t>
            </a:r>
            <a:endParaRPr/>
          </a:p>
        </p:txBody>
      </p:sp>
      <p:sp>
        <p:nvSpPr>
          <p:cNvPr id="580" name="Google Shape;580;p30"/>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413021"/>
                </a:solidFill>
                <a:latin typeface="Arial"/>
                <a:ea typeface="Arial"/>
                <a:cs typeface="Arial"/>
                <a:sym typeface="Arial"/>
              </a:rPr>
              <a:t>for the photos</a:t>
            </a:r>
            <a:endParaRPr/>
          </a:p>
        </p:txBody>
      </p:sp>
      <p:sp>
        <p:nvSpPr>
          <p:cNvPr id="581" name="Google Shape;581;p30"/>
          <p:cNvSpPr txBox="1"/>
          <p:nvPr/>
        </p:nvSpPr>
        <p:spPr>
          <a:xfrm>
            <a:off x="5469973" y="1703314"/>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DB4274"/>
                </a:solidFill>
              </a:rPr>
              <a:t>CREDITS</a:t>
            </a:r>
            <a:endParaRPr b="1"/>
          </a:p>
        </p:txBody>
      </p:sp>
      <p:sp>
        <p:nvSpPr>
          <p:cNvPr id="582" name="Google Shape;582;p30"/>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413021"/>
                </a:solidFill>
                <a:latin typeface="Arial"/>
                <a:ea typeface="Arial"/>
                <a:cs typeface="Arial"/>
                <a:sym typeface="Arial"/>
              </a:rPr>
              <a:t>Pexels, Pixabay</a:t>
            </a:r>
            <a:endParaRPr/>
          </a:p>
        </p:txBody>
      </p:sp>
      <p:sp>
        <p:nvSpPr>
          <p:cNvPr id="583" name="Google Shape;583;p30"/>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248" name="Shape 248"/>
        <p:cNvGrpSpPr/>
        <p:nvPr/>
      </p:nvGrpSpPr>
      <p:grpSpPr>
        <a:xfrm>
          <a:off x="0" y="0"/>
          <a:ext cx="0" cy="0"/>
          <a:chOff x="0" y="0"/>
          <a:chExt cx="0" cy="0"/>
        </a:xfrm>
      </p:grpSpPr>
      <p:sp>
        <p:nvSpPr>
          <p:cNvPr id="249" name="Google Shape;249;p17"/>
          <p:cNvSpPr/>
          <p:nvPr/>
        </p:nvSpPr>
        <p:spPr>
          <a:xfrm rot="1847950">
            <a:off x="12713585" y="2411127"/>
            <a:ext cx="7009762" cy="9118390"/>
          </a:xfrm>
          <a:custGeom>
            <a:rect b="b" l="l" r="r" t="t"/>
            <a:pathLst>
              <a:path extrusionOk="0" h="9118390" w="7009762">
                <a:moveTo>
                  <a:pt x="0" y="0"/>
                </a:moveTo>
                <a:lnTo>
                  <a:pt x="7009763" y="0"/>
                </a:lnTo>
                <a:lnTo>
                  <a:pt x="7009763" y="9118390"/>
                </a:lnTo>
                <a:lnTo>
                  <a:pt x="0" y="9118390"/>
                </a:lnTo>
                <a:lnTo>
                  <a:pt x="0" y="0"/>
                </a:lnTo>
                <a:close/>
              </a:path>
            </a:pathLst>
          </a:custGeom>
          <a:blipFill rotWithShape="1">
            <a:blip r:embed="rId3">
              <a:alphaModFix amt="44999"/>
            </a:blip>
            <a:stretch>
              <a:fillRect b="0" l="0" r="0" t="0"/>
            </a:stretch>
          </a:blipFill>
          <a:ln>
            <a:noFill/>
          </a:ln>
        </p:spPr>
      </p:sp>
      <p:sp>
        <p:nvSpPr>
          <p:cNvPr id="250" name="Google Shape;250;p17"/>
          <p:cNvSpPr/>
          <p:nvPr/>
        </p:nvSpPr>
        <p:spPr>
          <a:xfrm>
            <a:off x="10873441" y="481367"/>
            <a:ext cx="7729025" cy="10892343"/>
          </a:xfrm>
          <a:custGeom>
            <a:rect b="b" l="l" r="r" t="t"/>
            <a:pathLst>
              <a:path extrusionOk="0" h="10892343" w="7729025">
                <a:moveTo>
                  <a:pt x="0" y="0"/>
                </a:moveTo>
                <a:lnTo>
                  <a:pt x="7729025" y="0"/>
                </a:lnTo>
                <a:lnTo>
                  <a:pt x="7729025" y="10892344"/>
                </a:lnTo>
                <a:lnTo>
                  <a:pt x="0" y="10892344"/>
                </a:lnTo>
                <a:lnTo>
                  <a:pt x="0" y="0"/>
                </a:lnTo>
                <a:close/>
              </a:path>
            </a:pathLst>
          </a:custGeom>
          <a:blipFill rotWithShape="1">
            <a:blip r:embed="rId4">
              <a:alphaModFix/>
            </a:blip>
            <a:stretch>
              <a:fillRect b="0" l="0" r="0" t="0"/>
            </a:stretch>
          </a:blipFill>
          <a:ln>
            <a:noFill/>
          </a:ln>
        </p:spPr>
      </p:sp>
      <p:sp>
        <p:nvSpPr>
          <p:cNvPr id="251" name="Google Shape;251;p17"/>
          <p:cNvSpPr/>
          <p:nvPr/>
        </p:nvSpPr>
        <p:spPr>
          <a:xfrm rot="-1128707">
            <a:off x="15646962" y="5977451"/>
            <a:ext cx="2519703" cy="3120375"/>
          </a:xfrm>
          <a:custGeom>
            <a:rect b="b" l="l" r="r" t="t"/>
            <a:pathLst>
              <a:path extrusionOk="0" h="3120375" w="2519703">
                <a:moveTo>
                  <a:pt x="0" y="0"/>
                </a:moveTo>
                <a:lnTo>
                  <a:pt x="2519703" y="0"/>
                </a:lnTo>
                <a:lnTo>
                  <a:pt x="2519703" y="3120375"/>
                </a:lnTo>
                <a:lnTo>
                  <a:pt x="0" y="3120375"/>
                </a:lnTo>
                <a:lnTo>
                  <a:pt x="0" y="0"/>
                </a:lnTo>
                <a:close/>
              </a:path>
            </a:pathLst>
          </a:custGeom>
          <a:blipFill rotWithShape="1">
            <a:blip r:embed="rId5">
              <a:alphaModFix/>
            </a:blip>
            <a:stretch>
              <a:fillRect b="0" l="0" r="0" t="0"/>
            </a:stretch>
          </a:blipFill>
          <a:ln>
            <a:noFill/>
          </a:ln>
        </p:spPr>
      </p:sp>
      <p:sp>
        <p:nvSpPr>
          <p:cNvPr id="252" name="Google Shape;252;p17"/>
          <p:cNvSpPr txBox="1"/>
          <p:nvPr/>
        </p:nvSpPr>
        <p:spPr>
          <a:xfrm>
            <a:off x="1128219" y="1630046"/>
            <a:ext cx="3527078" cy="1519556"/>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8799" u="none" cap="none" strike="noStrike">
                <a:solidFill>
                  <a:srgbClr val="DB4274"/>
                </a:solidFill>
                <a:latin typeface="Dancing Script"/>
                <a:ea typeface="Dancing Script"/>
                <a:cs typeface="Dancing Script"/>
                <a:sym typeface="Dancing Script"/>
              </a:rPr>
              <a:t>Contents</a:t>
            </a:r>
            <a:endParaRPr/>
          </a:p>
        </p:txBody>
      </p:sp>
      <p:grpSp>
        <p:nvGrpSpPr>
          <p:cNvPr id="253" name="Google Shape;253;p17"/>
          <p:cNvGrpSpPr/>
          <p:nvPr/>
        </p:nvGrpSpPr>
        <p:grpSpPr>
          <a:xfrm>
            <a:off x="1028700" y="3378350"/>
            <a:ext cx="5967249" cy="2276189"/>
            <a:chOff x="0" y="-47625"/>
            <a:chExt cx="1571621" cy="599490"/>
          </a:xfrm>
        </p:grpSpPr>
        <p:sp>
          <p:nvSpPr>
            <p:cNvPr id="254" name="Google Shape;254;p17"/>
            <p:cNvSpPr/>
            <p:nvPr/>
          </p:nvSpPr>
          <p:spPr>
            <a:xfrm>
              <a:off x="0" y="0"/>
              <a:ext cx="1571621" cy="551865"/>
            </a:xfrm>
            <a:custGeom>
              <a:rect b="b" l="l" r="r" t="t"/>
              <a:pathLst>
                <a:path extrusionOk="0" h="551865" w="1571621">
                  <a:moveTo>
                    <a:pt x="66167" y="0"/>
                  </a:moveTo>
                  <a:lnTo>
                    <a:pt x="1505454" y="0"/>
                  </a:lnTo>
                  <a:cubicBezTo>
                    <a:pt x="1541997" y="0"/>
                    <a:pt x="1571621" y="29624"/>
                    <a:pt x="1571621" y="66167"/>
                  </a:cubicBezTo>
                  <a:lnTo>
                    <a:pt x="1571621" y="485698"/>
                  </a:lnTo>
                  <a:cubicBezTo>
                    <a:pt x="1571621" y="503246"/>
                    <a:pt x="1564650" y="520076"/>
                    <a:pt x="1552241" y="532485"/>
                  </a:cubicBezTo>
                  <a:cubicBezTo>
                    <a:pt x="1539832" y="544894"/>
                    <a:pt x="1523002" y="551865"/>
                    <a:pt x="1505454" y="551865"/>
                  </a:cubicBezTo>
                  <a:lnTo>
                    <a:pt x="66167" y="551865"/>
                  </a:lnTo>
                  <a:cubicBezTo>
                    <a:pt x="48619" y="551865"/>
                    <a:pt x="31789" y="544894"/>
                    <a:pt x="19380" y="532485"/>
                  </a:cubicBezTo>
                  <a:cubicBezTo>
                    <a:pt x="6971" y="520076"/>
                    <a:pt x="0" y="503246"/>
                    <a:pt x="0" y="485698"/>
                  </a:cubicBezTo>
                  <a:lnTo>
                    <a:pt x="0" y="66167"/>
                  </a:lnTo>
                  <a:cubicBezTo>
                    <a:pt x="0" y="48619"/>
                    <a:pt x="6971" y="31789"/>
                    <a:pt x="19380" y="19380"/>
                  </a:cubicBezTo>
                  <a:cubicBezTo>
                    <a:pt x="31789" y="6971"/>
                    <a:pt x="48619" y="0"/>
                    <a:pt x="66167"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7"/>
            <p:cNvSpPr txBox="1"/>
            <p:nvPr/>
          </p:nvSpPr>
          <p:spPr>
            <a:xfrm>
              <a:off x="0" y="-47625"/>
              <a:ext cx="1571621" cy="59949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17"/>
          <p:cNvSpPr txBox="1"/>
          <p:nvPr/>
        </p:nvSpPr>
        <p:spPr>
          <a:xfrm>
            <a:off x="1522144" y="4068378"/>
            <a:ext cx="1119690" cy="962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600" u="none" cap="none" strike="noStrike">
                <a:solidFill>
                  <a:srgbClr val="DB4274"/>
                </a:solidFill>
                <a:latin typeface="Dancing Script"/>
                <a:ea typeface="Dancing Script"/>
                <a:cs typeface="Dancing Script"/>
                <a:sym typeface="Dancing Script"/>
              </a:rPr>
              <a:t>01</a:t>
            </a:r>
            <a:endParaRPr/>
          </a:p>
        </p:txBody>
      </p:sp>
      <p:sp>
        <p:nvSpPr>
          <p:cNvPr id="257" name="Google Shape;257;p17"/>
          <p:cNvSpPr txBox="1"/>
          <p:nvPr/>
        </p:nvSpPr>
        <p:spPr>
          <a:xfrm>
            <a:off x="2641834" y="3818039"/>
            <a:ext cx="4026925" cy="821055"/>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DB4274"/>
                </a:solidFill>
                <a:latin typeface="Dancing Script"/>
                <a:ea typeface="Dancing Script"/>
                <a:cs typeface="Dancing Script"/>
                <a:sym typeface="Dancing Script"/>
              </a:rPr>
              <a:t>Add title here</a:t>
            </a:r>
            <a:endParaRPr/>
          </a:p>
        </p:txBody>
      </p:sp>
      <p:sp>
        <p:nvSpPr>
          <p:cNvPr id="258" name="Google Shape;258;p17"/>
          <p:cNvSpPr txBox="1"/>
          <p:nvPr/>
        </p:nvSpPr>
        <p:spPr>
          <a:xfrm>
            <a:off x="2641834" y="4740991"/>
            <a:ext cx="3828000" cy="52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413021"/>
                </a:solidFill>
                <a:latin typeface="Poppins"/>
                <a:ea typeface="Poppins"/>
                <a:cs typeface="Poppins"/>
                <a:sym typeface="Poppins"/>
              </a:rPr>
              <a:t>Lorem ipsum dolor sit amet, consectetur adipiscing elit.</a:t>
            </a:r>
            <a:endParaRPr/>
          </a:p>
        </p:txBody>
      </p:sp>
      <p:sp>
        <p:nvSpPr>
          <p:cNvPr id="259" name="Google Shape;259;p17"/>
          <p:cNvSpPr/>
          <p:nvPr/>
        </p:nvSpPr>
        <p:spPr>
          <a:xfrm flipH="1">
            <a:off x="3098811" y="7787306"/>
            <a:ext cx="4601909" cy="1938554"/>
          </a:xfrm>
          <a:custGeom>
            <a:rect b="b" l="l" r="r" t="t"/>
            <a:pathLst>
              <a:path extrusionOk="0" h="1938554" w="4601909">
                <a:moveTo>
                  <a:pt x="4601910" y="0"/>
                </a:moveTo>
                <a:lnTo>
                  <a:pt x="0" y="0"/>
                </a:lnTo>
                <a:lnTo>
                  <a:pt x="0" y="1938554"/>
                </a:lnTo>
                <a:lnTo>
                  <a:pt x="4601910" y="1938554"/>
                </a:lnTo>
                <a:lnTo>
                  <a:pt x="4601910" y="0"/>
                </a:lnTo>
                <a:close/>
              </a:path>
            </a:pathLst>
          </a:custGeom>
          <a:blipFill rotWithShape="1">
            <a:blip r:embed="rId6">
              <a:alphaModFix/>
            </a:blip>
            <a:stretch>
              <a:fillRect b="0" l="0" r="0" t="0"/>
            </a:stretch>
          </a:blipFill>
          <a:ln>
            <a:noFill/>
          </a:ln>
        </p:spPr>
      </p:sp>
      <p:grpSp>
        <p:nvGrpSpPr>
          <p:cNvPr id="260" name="Google Shape;260;p17"/>
          <p:cNvGrpSpPr/>
          <p:nvPr/>
        </p:nvGrpSpPr>
        <p:grpSpPr>
          <a:xfrm>
            <a:off x="1028700" y="6121135"/>
            <a:ext cx="5967249" cy="2276189"/>
            <a:chOff x="0" y="-47625"/>
            <a:chExt cx="1571621" cy="599490"/>
          </a:xfrm>
        </p:grpSpPr>
        <p:sp>
          <p:nvSpPr>
            <p:cNvPr id="261" name="Google Shape;261;p17"/>
            <p:cNvSpPr/>
            <p:nvPr/>
          </p:nvSpPr>
          <p:spPr>
            <a:xfrm>
              <a:off x="0" y="0"/>
              <a:ext cx="1571621" cy="551865"/>
            </a:xfrm>
            <a:custGeom>
              <a:rect b="b" l="l" r="r" t="t"/>
              <a:pathLst>
                <a:path extrusionOk="0" h="551865" w="1571621">
                  <a:moveTo>
                    <a:pt x="66167" y="0"/>
                  </a:moveTo>
                  <a:lnTo>
                    <a:pt x="1505454" y="0"/>
                  </a:lnTo>
                  <a:cubicBezTo>
                    <a:pt x="1541997" y="0"/>
                    <a:pt x="1571621" y="29624"/>
                    <a:pt x="1571621" y="66167"/>
                  </a:cubicBezTo>
                  <a:lnTo>
                    <a:pt x="1571621" y="485698"/>
                  </a:lnTo>
                  <a:cubicBezTo>
                    <a:pt x="1571621" y="503246"/>
                    <a:pt x="1564650" y="520076"/>
                    <a:pt x="1552241" y="532485"/>
                  </a:cubicBezTo>
                  <a:cubicBezTo>
                    <a:pt x="1539832" y="544894"/>
                    <a:pt x="1523002" y="551865"/>
                    <a:pt x="1505454" y="551865"/>
                  </a:cubicBezTo>
                  <a:lnTo>
                    <a:pt x="66167" y="551865"/>
                  </a:lnTo>
                  <a:cubicBezTo>
                    <a:pt x="48619" y="551865"/>
                    <a:pt x="31789" y="544894"/>
                    <a:pt x="19380" y="532485"/>
                  </a:cubicBezTo>
                  <a:cubicBezTo>
                    <a:pt x="6971" y="520076"/>
                    <a:pt x="0" y="503246"/>
                    <a:pt x="0" y="485698"/>
                  </a:cubicBezTo>
                  <a:lnTo>
                    <a:pt x="0" y="66167"/>
                  </a:lnTo>
                  <a:cubicBezTo>
                    <a:pt x="0" y="48619"/>
                    <a:pt x="6971" y="31789"/>
                    <a:pt x="19380" y="19380"/>
                  </a:cubicBezTo>
                  <a:cubicBezTo>
                    <a:pt x="31789" y="6971"/>
                    <a:pt x="48619" y="0"/>
                    <a:pt x="66167"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7"/>
            <p:cNvSpPr txBox="1"/>
            <p:nvPr/>
          </p:nvSpPr>
          <p:spPr>
            <a:xfrm>
              <a:off x="0" y="-47625"/>
              <a:ext cx="1571621" cy="59949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3" name="Google Shape;263;p17"/>
          <p:cNvSpPr txBox="1"/>
          <p:nvPr/>
        </p:nvSpPr>
        <p:spPr>
          <a:xfrm>
            <a:off x="1522144" y="6811163"/>
            <a:ext cx="1119690" cy="962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600" u="none" cap="none" strike="noStrike">
                <a:solidFill>
                  <a:srgbClr val="DB4274"/>
                </a:solidFill>
                <a:latin typeface="Dancing Script"/>
                <a:ea typeface="Dancing Script"/>
                <a:cs typeface="Dancing Script"/>
                <a:sym typeface="Dancing Script"/>
              </a:rPr>
              <a:t>02</a:t>
            </a:r>
            <a:endParaRPr/>
          </a:p>
        </p:txBody>
      </p:sp>
      <p:sp>
        <p:nvSpPr>
          <p:cNvPr id="264" name="Google Shape;264;p17"/>
          <p:cNvSpPr txBox="1"/>
          <p:nvPr/>
        </p:nvSpPr>
        <p:spPr>
          <a:xfrm>
            <a:off x="2641834" y="6560824"/>
            <a:ext cx="4026925" cy="821055"/>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DB4274"/>
                </a:solidFill>
                <a:latin typeface="Dancing Script"/>
                <a:ea typeface="Dancing Script"/>
                <a:cs typeface="Dancing Script"/>
                <a:sym typeface="Dancing Script"/>
              </a:rPr>
              <a:t>Add title here</a:t>
            </a:r>
            <a:endParaRPr/>
          </a:p>
        </p:txBody>
      </p:sp>
      <p:sp>
        <p:nvSpPr>
          <p:cNvPr id="265" name="Google Shape;265;p17"/>
          <p:cNvSpPr txBox="1"/>
          <p:nvPr/>
        </p:nvSpPr>
        <p:spPr>
          <a:xfrm>
            <a:off x="2641834" y="7483776"/>
            <a:ext cx="3828000" cy="52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413021"/>
                </a:solidFill>
                <a:latin typeface="Poppins"/>
                <a:ea typeface="Poppins"/>
                <a:cs typeface="Poppins"/>
                <a:sym typeface="Poppins"/>
              </a:rPr>
              <a:t>Lorem ipsum dolor sit amet, consectetur adipiscing elit.</a:t>
            </a:r>
            <a:endParaRPr/>
          </a:p>
        </p:txBody>
      </p:sp>
      <p:grpSp>
        <p:nvGrpSpPr>
          <p:cNvPr id="266" name="Google Shape;266;p17"/>
          <p:cNvGrpSpPr/>
          <p:nvPr/>
        </p:nvGrpSpPr>
        <p:grpSpPr>
          <a:xfrm>
            <a:off x="7700721" y="3378350"/>
            <a:ext cx="5967249" cy="2276189"/>
            <a:chOff x="0" y="-47625"/>
            <a:chExt cx="1571621" cy="599490"/>
          </a:xfrm>
        </p:grpSpPr>
        <p:sp>
          <p:nvSpPr>
            <p:cNvPr id="267" name="Google Shape;267;p17"/>
            <p:cNvSpPr/>
            <p:nvPr/>
          </p:nvSpPr>
          <p:spPr>
            <a:xfrm>
              <a:off x="0" y="0"/>
              <a:ext cx="1571621" cy="551865"/>
            </a:xfrm>
            <a:custGeom>
              <a:rect b="b" l="l" r="r" t="t"/>
              <a:pathLst>
                <a:path extrusionOk="0" h="551865" w="1571621">
                  <a:moveTo>
                    <a:pt x="66167" y="0"/>
                  </a:moveTo>
                  <a:lnTo>
                    <a:pt x="1505454" y="0"/>
                  </a:lnTo>
                  <a:cubicBezTo>
                    <a:pt x="1541997" y="0"/>
                    <a:pt x="1571621" y="29624"/>
                    <a:pt x="1571621" y="66167"/>
                  </a:cubicBezTo>
                  <a:lnTo>
                    <a:pt x="1571621" y="485698"/>
                  </a:lnTo>
                  <a:cubicBezTo>
                    <a:pt x="1571621" y="503246"/>
                    <a:pt x="1564650" y="520076"/>
                    <a:pt x="1552241" y="532485"/>
                  </a:cubicBezTo>
                  <a:cubicBezTo>
                    <a:pt x="1539832" y="544894"/>
                    <a:pt x="1523002" y="551865"/>
                    <a:pt x="1505454" y="551865"/>
                  </a:cubicBezTo>
                  <a:lnTo>
                    <a:pt x="66167" y="551865"/>
                  </a:lnTo>
                  <a:cubicBezTo>
                    <a:pt x="48619" y="551865"/>
                    <a:pt x="31789" y="544894"/>
                    <a:pt x="19380" y="532485"/>
                  </a:cubicBezTo>
                  <a:cubicBezTo>
                    <a:pt x="6971" y="520076"/>
                    <a:pt x="0" y="503246"/>
                    <a:pt x="0" y="485698"/>
                  </a:cubicBezTo>
                  <a:lnTo>
                    <a:pt x="0" y="66167"/>
                  </a:lnTo>
                  <a:cubicBezTo>
                    <a:pt x="0" y="48619"/>
                    <a:pt x="6971" y="31789"/>
                    <a:pt x="19380" y="19380"/>
                  </a:cubicBezTo>
                  <a:cubicBezTo>
                    <a:pt x="31789" y="6971"/>
                    <a:pt x="48619" y="0"/>
                    <a:pt x="66167"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7"/>
            <p:cNvSpPr txBox="1"/>
            <p:nvPr/>
          </p:nvSpPr>
          <p:spPr>
            <a:xfrm>
              <a:off x="0" y="-47625"/>
              <a:ext cx="1571621" cy="59949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9" name="Google Shape;269;p17"/>
          <p:cNvSpPr txBox="1"/>
          <p:nvPr/>
        </p:nvSpPr>
        <p:spPr>
          <a:xfrm>
            <a:off x="8194165" y="4068378"/>
            <a:ext cx="1119690" cy="962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600" u="none" cap="none" strike="noStrike">
                <a:solidFill>
                  <a:srgbClr val="DB4274"/>
                </a:solidFill>
                <a:latin typeface="Dancing Script"/>
                <a:ea typeface="Dancing Script"/>
                <a:cs typeface="Dancing Script"/>
                <a:sym typeface="Dancing Script"/>
              </a:rPr>
              <a:t>03</a:t>
            </a:r>
            <a:endParaRPr/>
          </a:p>
        </p:txBody>
      </p:sp>
      <p:sp>
        <p:nvSpPr>
          <p:cNvPr id="270" name="Google Shape;270;p17"/>
          <p:cNvSpPr txBox="1"/>
          <p:nvPr/>
        </p:nvSpPr>
        <p:spPr>
          <a:xfrm>
            <a:off x="9313855" y="3818039"/>
            <a:ext cx="4026925" cy="821055"/>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DB4274"/>
                </a:solidFill>
                <a:latin typeface="Dancing Script"/>
                <a:ea typeface="Dancing Script"/>
                <a:cs typeface="Dancing Script"/>
                <a:sym typeface="Dancing Script"/>
              </a:rPr>
              <a:t>Add title here</a:t>
            </a:r>
            <a:endParaRPr/>
          </a:p>
        </p:txBody>
      </p:sp>
      <p:sp>
        <p:nvSpPr>
          <p:cNvPr id="271" name="Google Shape;271;p17"/>
          <p:cNvSpPr txBox="1"/>
          <p:nvPr/>
        </p:nvSpPr>
        <p:spPr>
          <a:xfrm>
            <a:off x="9313855" y="4740991"/>
            <a:ext cx="3828000" cy="52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413021"/>
                </a:solidFill>
                <a:latin typeface="Poppins"/>
                <a:ea typeface="Poppins"/>
                <a:cs typeface="Poppins"/>
                <a:sym typeface="Poppins"/>
              </a:rPr>
              <a:t>Lorem ipsum dolor sit amet, consectetur adipiscing elit.</a:t>
            </a:r>
            <a:endParaRPr/>
          </a:p>
        </p:txBody>
      </p:sp>
      <p:grpSp>
        <p:nvGrpSpPr>
          <p:cNvPr id="272" name="Google Shape;272;p17"/>
          <p:cNvGrpSpPr/>
          <p:nvPr/>
        </p:nvGrpSpPr>
        <p:grpSpPr>
          <a:xfrm>
            <a:off x="7700721" y="6121135"/>
            <a:ext cx="5967249" cy="2276189"/>
            <a:chOff x="0" y="-47625"/>
            <a:chExt cx="1571621" cy="599490"/>
          </a:xfrm>
        </p:grpSpPr>
        <p:sp>
          <p:nvSpPr>
            <p:cNvPr id="273" name="Google Shape;273;p17"/>
            <p:cNvSpPr/>
            <p:nvPr/>
          </p:nvSpPr>
          <p:spPr>
            <a:xfrm>
              <a:off x="0" y="0"/>
              <a:ext cx="1571621" cy="551865"/>
            </a:xfrm>
            <a:custGeom>
              <a:rect b="b" l="l" r="r" t="t"/>
              <a:pathLst>
                <a:path extrusionOk="0" h="551865" w="1571621">
                  <a:moveTo>
                    <a:pt x="66167" y="0"/>
                  </a:moveTo>
                  <a:lnTo>
                    <a:pt x="1505454" y="0"/>
                  </a:lnTo>
                  <a:cubicBezTo>
                    <a:pt x="1541997" y="0"/>
                    <a:pt x="1571621" y="29624"/>
                    <a:pt x="1571621" y="66167"/>
                  </a:cubicBezTo>
                  <a:lnTo>
                    <a:pt x="1571621" y="485698"/>
                  </a:lnTo>
                  <a:cubicBezTo>
                    <a:pt x="1571621" y="503246"/>
                    <a:pt x="1564650" y="520076"/>
                    <a:pt x="1552241" y="532485"/>
                  </a:cubicBezTo>
                  <a:cubicBezTo>
                    <a:pt x="1539832" y="544894"/>
                    <a:pt x="1523002" y="551865"/>
                    <a:pt x="1505454" y="551865"/>
                  </a:cubicBezTo>
                  <a:lnTo>
                    <a:pt x="66167" y="551865"/>
                  </a:lnTo>
                  <a:cubicBezTo>
                    <a:pt x="48619" y="551865"/>
                    <a:pt x="31789" y="544894"/>
                    <a:pt x="19380" y="532485"/>
                  </a:cubicBezTo>
                  <a:cubicBezTo>
                    <a:pt x="6971" y="520076"/>
                    <a:pt x="0" y="503246"/>
                    <a:pt x="0" y="485698"/>
                  </a:cubicBezTo>
                  <a:lnTo>
                    <a:pt x="0" y="66167"/>
                  </a:lnTo>
                  <a:cubicBezTo>
                    <a:pt x="0" y="48619"/>
                    <a:pt x="6971" y="31789"/>
                    <a:pt x="19380" y="19380"/>
                  </a:cubicBezTo>
                  <a:cubicBezTo>
                    <a:pt x="31789" y="6971"/>
                    <a:pt x="48619" y="0"/>
                    <a:pt x="66167"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7"/>
            <p:cNvSpPr txBox="1"/>
            <p:nvPr/>
          </p:nvSpPr>
          <p:spPr>
            <a:xfrm>
              <a:off x="0" y="-47625"/>
              <a:ext cx="1571621" cy="59949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17"/>
          <p:cNvSpPr txBox="1"/>
          <p:nvPr/>
        </p:nvSpPr>
        <p:spPr>
          <a:xfrm>
            <a:off x="8194165" y="6811163"/>
            <a:ext cx="1119690" cy="962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600" u="none" cap="none" strike="noStrike">
                <a:solidFill>
                  <a:srgbClr val="DB4274"/>
                </a:solidFill>
                <a:latin typeface="Dancing Script"/>
                <a:ea typeface="Dancing Script"/>
                <a:cs typeface="Dancing Script"/>
                <a:sym typeface="Dancing Script"/>
              </a:rPr>
              <a:t>04</a:t>
            </a:r>
            <a:endParaRPr/>
          </a:p>
        </p:txBody>
      </p:sp>
      <p:sp>
        <p:nvSpPr>
          <p:cNvPr id="276" name="Google Shape;276;p17"/>
          <p:cNvSpPr txBox="1"/>
          <p:nvPr/>
        </p:nvSpPr>
        <p:spPr>
          <a:xfrm>
            <a:off x="9313855" y="6560824"/>
            <a:ext cx="4026925" cy="821055"/>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DB4274"/>
                </a:solidFill>
                <a:latin typeface="Dancing Script"/>
                <a:ea typeface="Dancing Script"/>
                <a:cs typeface="Dancing Script"/>
                <a:sym typeface="Dancing Script"/>
              </a:rPr>
              <a:t>Add title here</a:t>
            </a:r>
            <a:endParaRPr/>
          </a:p>
        </p:txBody>
      </p:sp>
      <p:sp>
        <p:nvSpPr>
          <p:cNvPr id="277" name="Google Shape;277;p17"/>
          <p:cNvSpPr txBox="1"/>
          <p:nvPr/>
        </p:nvSpPr>
        <p:spPr>
          <a:xfrm>
            <a:off x="9313855" y="7483776"/>
            <a:ext cx="3828000" cy="52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599" u="none" cap="none" strike="noStrike">
                <a:solidFill>
                  <a:srgbClr val="413021"/>
                </a:solidFill>
                <a:latin typeface="Poppins"/>
                <a:ea typeface="Poppins"/>
                <a:cs typeface="Poppins"/>
                <a:sym typeface="Poppins"/>
              </a:rPr>
              <a:t>Lorem ipsum dolor sit amet, consectetur adipiscing elit.</a:t>
            </a:r>
            <a:endParaRPr/>
          </a:p>
        </p:txBody>
      </p:sp>
      <p:sp>
        <p:nvSpPr>
          <p:cNvPr id="278" name="Google Shape;278;p17"/>
          <p:cNvSpPr/>
          <p:nvPr/>
        </p:nvSpPr>
        <p:spPr>
          <a:xfrm>
            <a:off x="6668759" y="776018"/>
            <a:ext cx="4913960" cy="2070006"/>
          </a:xfrm>
          <a:custGeom>
            <a:rect b="b" l="l" r="r" t="t"/>
            <a:pathLst>
              <a:path extrusionOk="0" h="2070006" w="4913960">
                <a:moveTo>
                  <a:pt x="0" y="0"/>
                </a:moveTo>
                <a:lnTo>
                  <a:pt x="4913960" y="0"/>
                </a:lnTo>
                <a:lnTo>
                  <a:pt x="4913960" y="2070005"/>
                </a:lnTo>
                <a:lnTo>
                  <a:pt x="0" y="207000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282" name="Shape 282"/>
        <p:cNvGrpSpPr/>
        <p:nvPr/>
      </p:nvGrpSpPr>
      <p:grpSpPr>
        <a:xfrm>
          <a:off x="0" y="0"/>
          <a:ext cx="0" cy="0"/>
          <a:chOff x="0" y="0"/>
          <a:chExt cx="0" cy="0"/>
        </a:xfrm>
      </p:grpSpPr>
      <p:sp>
        <p:nvSpPr>
          <p:cNvPr id="283" name="Google Shape;283;p18"/>
          <p:cNvSpPr/>
          <p:nvPr/>
        </p:nvSpPr>
        <p:spPr>
          <a:xfrm rot="1847950">
            <a:off x="-2156926" y="-674051"/>
            <a:ext cx="7009762" cy="9118390"/>
          </a:xfrm>
          <a:custGeom>
            <a:rect b="b" l="l" r="r" t="t"/>
            <a:pathLst>
              <a:path extrusionOk="0" h="9118390" w="7009762">
                <a:moveTo>
                  <a:pt x="0" y="0"/>
                </a:moveTo>
                <a:lnTo>
                  <a:pt x="7009763" y="0"/>
                </a:lnTo>
                <a:lnTo>
                  <a:pt x="7009763" y="9118390"/>
                </a:lnTo>
                <a:lnTo>
                  <a:pt x="0" y="9118390"/>
                </a:lnTo>
                <a:lnTo>
                  <a:pt x="0" y="0"/>
                </a:lnTo>
                <a:close/>
              </a:path>
            </a:pathLst>
          </a:custGeom>
          <a:blipFill rotWithShape="1">
            <a:blip r:embed="rId3">
              <a:alphaModFix amt="44999"/>
            </a:blip>
            <a:stretch>
              <a:fillRect b="0" l="0" r="0" t="0"/>
            </a:stretch>
          </a:blipFill>
          <a:ln>
            <a:noFill/>
          </a:ln>
        </p:spPr>
      </p:sp>
      <p:sp>
        <p:nvSpPr>
          <p:cNvPr id="284" name="Google Shape;284;p18"/>
          <p:cNvSpPr/>
          <p:nvPr/>
        </p:nvSpPr>
        <p:spPr>
          <a:xfrm>
            <a:off x="400221" y="0"/>
            <a:ext cx="6292759" cy="11963645"/>
          </a:xfrm>
          <a:custGeom>
            <a:rect b="b" l="l" r="r" t="t"/>
            <a:pathLst>
              <a:path extrusionOk="0" h="11963645" w="6292759">
                <a:moveTo>
                  <a:pt x="0" y="0"/>
                </a:moveTo>
                <a:lnTo>
                  <a:pt x="6292760" y="0"/>
                </a:lnTo>
                <a:lnTo>
                  <a:pt x="6292760" y="11963645"/>
                </a:lnTo>
                <a:lnTo>
                  <a:pt x="0" y="11963645"/>
                </a:lnTo>
                <a:lnTo>
                  <a:pt x="0" y="0"/>
                </a:lnTo>
                <a:close/>
              </a:path>
            </a:pathLst>
          </a:custGeom>
          <a:blipFill rotWithShape="1">
            <a:blip r:embed="rId4">
              <a:alphaModFix/>
            </a:blip>
            <a:stretch>
              <a:fillRect b="0" l="-18459" r="-5678" t="-5601"/>
            </a:stretch>
          </a:blipFill>
          <a:ln>
            <a:noFill/>
          </a:ln>
        </p:spPr>
      </p:sp>
      <p:sp>
        <p:nvSpPr>
          <p:cNvPr id="285" name="Google Shape;285;p18"/>
          <p:cNvSpPr/>
          <p:nvPr/>
        </p:nvSpPr>
        <p:spPr>
          <a:xfrm rot="233067">
            <a:off x="1872722" y="3563566"/>
            <a:ext cx="2318772" cy="2551606"/>
          </a:xfrm>
          <a:custGeom>
            <a:rect b="b" l="l" r="r" t="t"/>
            <a:pathLst>
              <a:path extrusionOk="0" h="2551606" w="2318772">
                <a:moveTo>
                  <a:pt x="0" y="0"/>
                </a:moveTo>
                <a:lnTo>
                  <a:pt x="2318772" y="0"/>
                </a:lnTo>
                <a:lnTo>
                  <a:pt x="2318772" y="2551607"/>
                </a:lnTo>
                <a:lnTo>
                  <a:pt x="0" y="2551607"/>
                </a:lnTo>
                <a:lnTo>
                  <a:pt x="0" y="0"/>
                </a:lnTo>
                <a:close/>
              </a:path>
            </a:pathLst>
          </a:custGeom>
          <a:blipFill rotWithShape="1">
            <a:blip r:embed="rId5">
              <a:alphaModFix/>
            </a:blip>
            <a:stretch>
              <a:fillRect b="0" l="0" r="0" t="0"/>
            </a:stretch>
          </a:blipFill>
          <a:ln>
            <a:noFill/>
          </a:ln>
        </p:spPr>
      </p:sp>
      <p:sp>
        <p:nvSpPr>
          <p:cNvPr id="286" name="Google Shape;286;p18"/>
          <p:cNvSpPr/>
          <p:nvPr/>
        </p:nvSpPr>
        <p:spPr>
          <a:xfrm>
            <a:off x="3546601" y="6623204"/>
            <a:ext cx="2417721" cy="3094683"/>
          </a:xfrm>
          <a:custGeom>
            <a:rect b="b" l="l" r="r" t="t"/>
            <a:pathLst>
              <a:path extrusionOk="0" h="3094683" w="2417721">
                <a:moveTo>
                  <a:pt x="0" y="0"/>
                </a:moveTo>
                <a:lnTo>
                  <a:pt x="2417721" y="0"/>
                </a:lnTo>
                <a:lnTo>
                  <a:pt x="2417721" y="3094682"/>
                </a:lnTo>
                <a:lnTo>
                  <a:pt x="0" y="3094682"/>
                </a:lnTo>
                <a:lnTo>
                  <a:pt x="0" y="0"/>
                </a:lnTo>
                <a:close/>
              </a:path>
            </a:pathLst>
          </a:custGeom>
          <a:blipFill rotWithShape="1">
            <a:blip r:embed="rId6">
              <a:alphaModFix/>
            </a:blip>
            <a:stretch>
              <a:fillRect b="0" l="0" r="0" t="0"/>
            </a:stretch>
          </a:blipFill>
          <a:ln>
            <a:noFill/>
          </a:ln>
        </p:spPr>
      </p:sp>
      <p:sp>
        <p:nvSpPr>
          <p:cNvPr id="287" name="Google Shape;287;p18"/>
          <p:cNvSpPr/>
          <p:nvPr/>
        </p:nvSpPr>
        <p:spPr>
          <a:xfrm rot="-745960">
            <a:off x="12714880" y="125055"/>
            <a:ext cx="5599038" cy="5832332"/>
          </a:xfrm>
          <a:custGeom>
            <a:rect b="b" l="l" r="r" t="t"/>
            <a:pathLst>
              <a:path extrusionOk="0" h="5832332" w="5599038">
                <a:moveTo>
                  <a:pt x="0" y="0"/>
                </a:moveTo>
                <a:lnTo>
                  <a:pt x="5599039" y="0"/>
                </a:lnTo>
                <a:lnTo>
                  <a:pt x="5599039" y="5832332"/>
                </a:lnTo>
                <a:lnTo>
                  <a:pt x="0" y="5832332"/>
                </a:lnTo>
                <a:lnTo>
                  <a:pt x="0" y="0"/>
                </a:lnTo>
                <a:close/>
              </a:path>
            </a:pathLst>
          </a:custGeom>
          <a:blipFill rotWithShape="1">
            <a:blip r:embed="rId7">
              <a:alphaModFix/>
            </a:blip>
            <a:stretch>
              <a:fillRect b="0" l="0" r="0" t="0"/>
            </a:stretch>
          </a:blipFill>
          <a:ln>
            <a:noFill/>
          </a:ln>
        </p:spPr>
      </p:sp>
      <p:sp>
        <p:nvSpPr>
          <p:cNvPr id="288" name="Google Shape;288;p18"/>
          <p:cNvSpPr/>
          <p:nvPr/>
        </p:nvSpPr>
        <p:spPr>
          <a:xfrm>
            <a:off x="13135144" y="342958"/>
            <a:ext cx="1224169" cy="2251345"/>
          </a:xfrm>
          <a:custGeom>
            <a:rect b="b" l="l" r="r" t="t"/>
            <a:pathLst>
              <a:path extrusionOk="0" h="2251345" w="1224169">
                <a:moveTo>
                  <a:pt x="0" y="0"/>
                </a:moveTo>
                <a:lnTo>
                  <a:pt x="1224168" y="0"/>
                </a:lnTo>
                <a:lnTo>
                  <a:pt x="1224168" y="2251345"/>
                </a:lnTo>
                <a:lnTo>
                  <a:pt x="0" y="2251345"/>
                </a:lnTo>
                <a:lnTo>
                  <a:pt x="0" y="0"/>
                </a:lnTo>
                <a:close/>
              </a:path>
            </a:pathLst>
          </a:custGeom>
          <a:blipFill rotWithShape="1">
            <a:blip r:embed="rId8">
              <a:alphaModFix/>
            </a:blip>
            <a:stretch>
              <a:fillRect b="0" l="0" r="0" t="0"/>
            </a:stretch>
          </a:blipFill>
          <a:ln>
            <a:noFill/>
          </a:ln>
        </p:spPr>
      </p:sp>
      <p:sp>
        <p:nvSpPr>
          <p:cNvPr id="289" name="Google Shape;289;p18"/>
          <p:cNvSpPr/>
          <p:nvPr/>
        </p:nvSpPr>
        <p:spPr>
          <a:xfrm>
            <a:off x="13747228" y="8015558"/>
            <a:ext cx="6480000" cy="2729700"/>
          </a:xfrm>
          <a:custGeom>
            <a:rect b="b" l="l" r="r" t="t"/>
            <a:pathLst>
              <a:path extrusionOk="0" h="2729700" w="6480000">
                <a:moveTo>
                  <a:pt x="0" y="0"/>
                </a:moveTo>
                <a:lnTo>
                  <a:pt x="6480000" y="0"/>
                </a:lnTo>
                <a:lnTo>
                  <a:pt x="6480000" y="2729699"/>
                </a:lnTo>
                <a:lnTo>
                  <a:pt x="0" y="2729699"/>
                </a:lnTo>
                <a:lnTo>
                  <a:pt x="0" y="0"/>
                </a:lnTo>
                <a:close/>
              </a:path>
            </a:pathLst>
          </a:custGeom>
          <a:blipFill rotWithShape="1">
            <a:blip r:embed="rId9">
              <a:alphaModFix/>
            </a:blip>
            <a:stretch>
              <a:fillRect b="0" l="0" r="0" t="0"/>
            </a:stretch>
          </a:blipFill>
          <a:ln>
            <a:noFill/>
          </a:ln>
        </p:spPr>
      </p:sp>
      <p:sp>
        <p:nvSpPr>
          <p:cNvPr id="290" name="Google Shape;290;p18"/>
          <p:cNvSpPr txBox="1"/>
          <p:nvPr/>
        </p:nvSpPr>
        <p:spPr>
          <a:xfrm>
            <a:off x="6692981" y="2190956"/>
            <a:ext cx="5186660" cy="1519556"/>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8799" u="none" cap="none" strike="noStrike">
                <a:solidFill>
                  <a:srgbClr val="DB4274"/>
                </a:solidFill>
                <a:latin typeface="Dancing Script"/>
                <a:ea typeface="Dancing Script"/>
                <a:cs typeface="Dancing Script"/>
                <a:sym typeface="Dancing Script"/>
              </a:rPr>
              <a:t>Introduction</a:t>
            </a:r>
            <a:endParaRPr/>
          </a:p>
        </p:txBody>
      </p:sp>
      <p:sp>
        <p:nvSpPr>
          <p:cNvPr id="291" name="Google Shape;291;p18"/>
          <p:cNvSpPr txBox="1"/>
          <p:nvPr/>
        </p:nvSpPr>
        <p:spPr>
          <a:xfrm>
            <a:off x="6692981" y="4251746"/>
            <a:ext cx="76989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 sed do eiusmod tempor incididunt ut labore et dolore magna aliqua. At in tellus integer feugiat scelerisque varius morbi enim. Ullamcorper velit sed ullamcorper morbi tincidunt ornare massa eget egestas. Ac orci phasellus egestas tellus rutrum tellus.</a:t>
            </a:r>
            <a:endParaRPr/>
          </a:p>
        </p:txBody>
      </p:sp>
      <p:sp>
        <p:nvSpPr>
          <p:cNvPr id="292" name="Google Shape;292;p18"/>
          <p:cNvSpPr txBox="1"/>
          <p:nvPr/>
        </p:nvSpPr>
        <p:spPr>
          <a:xfrm>
            <a:off x="6692981" y="7025640"/>
            <a:ext cx="76989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 sed do eiusmod tempor incididunt ut labore et dolore magna aliqua. At in tellus integer feugiat scelerisque varius morbi enim. Ullamcorper velit sed ullamcorper morbi tincidunt ornare massa eget egestas. Ac orci phasellus egestas tellus rutrum tellus.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296" name="Shape 296"/>
        <p:cNvGrpSpPr/>
        <p:nvPr/>
      </p:nvGrpSpPr>
      <p:grpSpPr>
        <a:xfrm>
          <a:off x="0" y="0"/>
          <a:ext cx="0" cy="0"/>
          <a:chOff x="0" y="0"/>
          <a:chExt cx="0" cy="0"/>
        </a:xfrm>
      </p:grpSpPr>
      <p:sp>
        <p:nvSpPr>
          <p:cNvPr id="297" name="Google Shape;297;p19"/>
          <p:cNvSpPr/>
          <p:nvPr/>
        </p:nvSpPr>
        <p:spPr>
          <a:xfrm>
            <a:off x="-518562" y="7763301"/>
            <a:ext cx="5500381" cy="2317035"/>
          </a:xfrm>
          <a:custGeom>
            <a:rect b="b" l="l" r="r" t="t"/>
            <a:pathLst>
              <a:path extrusionOk="0" h="2317035" w="5500381">
                <a:moveTo>
                  <a:pt x="0" y="0"/>
                </a:moveTo>
                <a:lnTo>
                  <a:pt x="5500381" y="0"/>
                </a:lnTo>
                <a:lnTo>
                  <a:pt x="5500381" y="2317036"/>
                </a:lnTo>
                <a:lnTo>
                  <a:pt x="0" y="2317036"/>
                </a:lnTo>
                <a:lnTo>
                  <a:pt x="0" y="0"/>
                </a:lnTo>
                <a:close/>
              </a:path>
            </a:pathLst>
          </a:custGeom>
          <a:blipFill rotWithShape="1">
            <a:blip r:embed="rId3">
              <a:alphaModFix/>
            </a:blip>
            <a:stretch>
              <a:fillRect b="0" l="0" r="0" t="0"/>
            </a:stretch>
          </a:blipFill>
          <a:ln>
            <a:noFill/>
          </a:ln>
        </p:spPr>
      </p:sp>
      <p:sp>
        <p:nvSpPr>
          <p:cNvPr id="298" name="Google Shape;298;p19"/>
          <p:cNvSpPr/>
          <p:nvPr/>
        </p:nvSpPr>
        <p:spPr>
          <a:xfrm>
            <a:off x="9344323" y="307983"/>
            <a:ext cx="8348206" cy="3516682"/>
          </a:xfrm>
          <a:custGeom>
            <a:rect b="b" l="l" r="r" t="t"/>
            <a:pathLst>
              <a:path extrusionOk="0" h="3516682" w="8348206">
                <a:moveTo>
                  <a:pt x="0" y="0"/>
                </a:moveTo>
                <a:lnTo>
                  <a:pt x="8348206" y="0"/>
                </a:lnTo>
                <a:lnTo>
                  <a:pt x="8348206" y="3516681"/>
                </a:lnTo>
                <a:lnTo>
                  <a:pt x="0" y="3516681"/>
                </a:lnTo>
                <a:lnTo>
                  <a:pt x="0" y="0"/>
                </a:lnTo>
                <a:close/>
              </a:path>
            </a:pathLst>
          </a:custGeom>
          <a:blipFill rotWithShape="1">
            <a:blip r:embed="rId3">
              <a:alphaModFix/>
            </a:blip>
            <a:stretch>
              <a:fillRect b="0" l="0" r="0" t="0"/>
            </a:stretch>
          </a:blipFill>
          <a:ln>
            <a:noFill/>
          </a:ln>
        </p:spPr>
      </p:sp>
      <p:sp>
        <p:nvSpPr>
          <p:cNvPr id="299" name="Google Shape;299;p19"/>
          <p:cNvSpPr txBox="1"/>
          <p:nvPr/>
        </p:nvSpPr>
        <p:spPr>
          <a:xfrm>
            <a:off x="1028700" y="2305109"/>
            <a:ext cx="7494463" cy="1519556"/>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8799" u="none" cap="none" strike="noStrike">
                <a:solidFill>
                  <a:srgbClr val="DB4274"/>
                </a:solidFill>
                <a:latin typeface="Dancing Script"/>
                <a:ea typeface="Dancing Script"/>
                <a:cs typeface="Dancing Script"/>
                <a:sym typeface="Dancing Script"/>
              </a:rPr>
              <a:t>Timeline of Events</a:t>
            </a:r>
            <a:endParaRPr/>
          </a:p>
        </p:txBody>
      </p:sp>
      <p:cxnSp>
        <p:nvCxnSpPr>
          <p:cNvPr id="300" name="Google Shape;300;p19"/>
          <p:cNvCxnSpPr/>
          <p:nvPr/>
        </p:nvCxnSpPr>
        <p:spPr>
          <a:xfrm>
            <a:off x="-859520" y="5624987"/>
            <a:ext cx="19869977" cy="0"/>
          </a:xfrm>
          <a:prstGeom prst="straightConnector1">
            <a:avLst/>
          </a:prstGeom>
          <a:noFill/>
          <a:ln cap="flat" cmpd="sng" w="76200">
            <a:solidFill>
              <a:srgbClr val="DB4274"/>
            </a:solidFill>
            <a:prstDash val="dot"/>
            <a:round/>
            <a:headEnd len="sm" w="sm" type="none"/>
            <a:tailEnd len="sm" w="sm" type="none"/>
          </a:ln>
        </p:spPr>
      </p:cxnSp>
      <p:sp>
        <p:nvSpPr>
          <p:cNvPr id="301" name="Google Shape;301;p19"/>
          <p:cNvSpPr/>
          <p:nvPr/>
        </p:nvSpPr>
        <p:spPr>
          <a:xfrm flipH="1">
            <a:off x="13518426" y="1028700"/>
            <a:ext cx="6475228" cy="10112376"/>
          </a:xfrm>
          <a:custGeom>
            <a:rect b="b" l="l" r="r" t="t"/>
            <a:pathLst>
              <a:path extrusionOk="0" h="10112376" w="6475228">
                <a:moveTo>
                  <a:pt x="6475228" y="0"/>
                </a:moveTo>
                <a:lnTo>
                  <a:pt x="0" y="0"/>
                </a:lnTo>
                <a:lnTo>
                  <a:pt x="0" y="10112376"/>
                </a:lnTo>
                <a:lnTo>
                  <a:pt x="6475228" y="10112376"/>
                </a:lnTo>
                <a:lnTo>
                  <a:pt x="6475228" y="0"/>
                </a:lnTo>
                <a:close/>
              </a:path>
            </a:pathLst>
          </a:custGeom>
          <a:blipFill rotWithShape="1">
            <a:blip r:embed="rId4">
              <a:alphaModFix/>
            </a:blip>
            <a:stretch>
              <a:fillRect b="0" l="0" r="-15661" t="-11092"/>
            </a:stretch>
          </a:blipFill>
          <a:ln>
            <a:noFill/>
          </a:ln>
        </p:spPr>
      </p:sp>
      <p:sp>
        <p:nvSpPr>
          <p:cNvPr id="302" name="Google Shape;302;p19"/>
          <p:cNvSpPr/>
          <p:nvPr/>
        </p:nvSpPr>
        <p:spPr>
          <a:xfrm rot="-132589">
            <a:off x="14525376" y="4550547"/>
            <a:ext cx="2318772" cy="2551606"/>
          </a:xfrm>
          <a:custGeom>
            <a:rect b="b" l="l" r="r" t="t"/>
            <a:pathLst>
              <a:path extrusionOk="0" h="2551606" w="2318772">
                <a:moveTo>
                  <a:pt x="0" y="0"/>
                </a:moveTo>
                <a:lnTo>
                  <a:pt x="2318772" y="0"/>
                </a:lnTo>
                <a:lnTo>
                  <a:pt x="2318772" y="2551606"/>
                </a:lnTo>
                <a:lnTo>
                  <a:pt x="0" y="2551606"/>
                </a:lnTo>
                <a:lnTo>
                  <a:pt x="0" y="0"/>
                </a:lnTo>
                <a:close/>
              </a:path>
            </a:pathLst>
          </a:custGeom>
          <a:blipFill rotWithShape="1">
            <a:blip r:embed="rId5">
              <a:alphaModFix/>
            </a:blip>
            <a:stretch>
              <a:fillRect b="0" l="0" r="0" t="0"/>
            </a:stretch>
          </a:blipFill>
          <a:ln>
            <a:noFill/>
          </a:ln>
        </p:spPr>
      </p:sp>
      <p:sp>
        <p:nvSpPr>
          <p:cNvPr id="303" name="Google Shape;303;p19"/>
          <p:cNvSpPr/>
          <p:nvPr/>
        </p:nvSpPr>
        <p:spPr>
          <a:xfrm>
            <a:off x="15870279" y="7374477"/>
            <a:ext cx="2417721" cy="3094683"/>
          </a:xfrm>
          <a:custGeom>
            <a:rect b="b" l="l" r="r" t="t"/>
            <a:pathLst>
              <a:path extrusionOk="0" h="3094683" w="2417721">
                <a:moveTo>
                  <a:pt x="0" y="0"/>
                </a:moveTo>
                <a:lnTo>
                  <a:pt x="2417721" y="0"/>
                </a:lnTo>
                <a:lnTo>
                  <a:pt x="2417721" y="3094683"/>
                </a:lnTo>
                <a:lnTo>
                  <a:pt x="0" y="3094683"/>
                </a:lnTo>
                <a:lnTo>
                  <a:pt x="0" y="0"/>
                </a:lnTo>
                <a:close/>
              </a:path>
            </a:pathLst>
          </a:custGeom>
          <a:blipFill rotWithShape="1">
            <a:blip r:embed="rId6">
              <a:alphaModFix/>
            </a:blip>
            <a:stretch>
              <a:fillRect b="0" l="0" r="0" t="0"/>
            </a:stretch>
          </a:blipFill>
          <a:ln>
            <a:noFill/>
          </a:ln>
        </p:spPr>
      </p:sp>
      <p:sp>
        <p:nvSpPr>
          <p:cNvPr id="304" name="Google Shape;304;p19"/>
          <p:cNvSpPr/>
          <p:nvPr/>
        </p:nvSpPr>
        <p:spPr>
          <a:xfrm>
            <a:off x="1341004" y="5020357"/>
            <a:ext cx="1781250" cy="1696640"/>
          </a:xfrm>
          <a:custGeom>
            <a:rect b="b" l="l" r="r" t="t"/>
            <a:pathLst>
              <a:path extrusionOk="0" h="2262187" w="2375000">
                <a:moveTo>
                  <a:pt x="0" y="0"/>
                </a:moveTo>
                <a:lnTo>
                  <a:pt x="2374999" y="0"/>
                </a:lnTo>
                <a:lnTo>
                  <a:pt x="2374999" y="2262187"/>
                </a:lnTo>
                <a:lnTo>
                  <a:pt x="0" y="2262187"/>
                </a:lnTo>
                <a:lnTo>
                  <a:pt x="0" y="0"/>
                </a:lnTo>
                <a:close/>
              </a:path>
            </a:pathLst>
          </a:custGeom>
          <a:blipFill rotWithShape="1">
            <a:blip r:embed="rId7">
              <a:alphaModFix/>
            </a:blip>
            <a:stretch>
              <a:fillRect b="0" l="0" r="0" t="0"/>
            </a:stretch>
          </a:blipFill>
          <a:ln>
            <a:noFill/>
          </a:ln>
        </p:spPr>
      </p:sp>
      <p:grpSp>
        <p:nvGrpSpPr>
          <p:cNvPr id="305" name="Google Shape;305;p19"/>
          <p:cNvGrpSpPr/>
          <p:nvPr/>
        </p:nvGrpSpPr>
        <p:grpSpPr>
          <a:xfrm>
            <a:off x="785372" y="6802341"/>
            <a:ext cx="2892514" cy="1682253"/>
            <a:chOff x="0" y="-47625"/>
            <a:chExt cx="761814" cy="443063"/>
          </a:xfrm>
        </p:grpSpPr>
        <p:sp>
          <p:nvSpPr>
            <p:cNvPr id="306" name="Google Shape;306;p19"/>
            <p:cNvSpPr/>
            <p:nvPr/>
          </p:nvSpPr>
          <p:spPr>
            <a:xfrm>
              <a:off x="0" y="0"/>
              <a:ext cx="761814" cy="395438"/>
            </a:xfrm>
            <a:custGeom>
              <a:rect b="b" l="l" r="r" t="t"/>
              <a:pathLst>
                <a:path extrusionOk="0" h="395438" w="761814">
                  <a:moveTo>
                    <a:pt x="136503" y="0"/>
                  </a:moveTo>
                  <a:lnTo>
                    <a:pt x="625311" y="0"/>
                  </a:lnTo>
                  <a:cubicBezTo>
                    <a:pt x="700700" y="0"/>
                    <a:pt x="761814" y="61115"/>
                    <a:pt x="761814" y="136503"/>
                  </a:cubicBezTo>
                  <a:lnTo>
                    <a:pt x="761814" y="258934"/>
                  </a:lnTo>
                  <a:cubicBezTo>
                    <a:pt x="761814" y="334323"/>
                    <a:pt x="700700" y="395438"/>
                    <a:pt x="625311" y="395438"/>
                  </a:cubicBezTo>
                  <a:lnTo>
                    <a:pt x="136503" y="395438"/>
                  </a:lnTo>
                  <a:cubicBezTo>
                    <a:pt x="61115" y="395438"/>
                    <a:pt x="0" y="334323"/>
                    <a:pt x="0" y="258934"/>
                  </a:cubicBezTo>
                  <a:lnTo>
                    <a:pt x="0" y="136503"/>
                  </a:lnTo>
                  <a:cubicBezTo>
                    <a:pt x="0" y="61115"/>
                    <a:pt x="61115" y="0"/>
                    <a:pt x="136503"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txBox="1"/>
            <p:nvPr/>
          </p:nvSpPr>
          <p:spPr>
            <a:xfrm>
              <a:off x="0" y="-47625"/>
              <a:ext cx="761814" cy="443063"/>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8" name="Google Shape;308;p19"/>
          <p:cNvSpPr txBox="1"/>
          <p:nvPr/>
        </p:nvSpPr>
        <p:spPr>
          <a:xfrm>
            <a:off x="1073150" y="7166031"/>
            <a:ext cx="2316900" cy="109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599" u="none" cap="none" strike="noStrike">
                <a:solidFill>
                  <a:srgbClr val="413021"/>
                </a:solidFill>
                <a:latin typeface="Poppins"/>
                <a:ea typeface="Poppins"/>
                <a:cs typeface="Poppins"/>
                <a:sym typeface="Poppins"/>
              </a:rPr>
              <a:t>Lorem ipsum dolor sit amet, consectetur adipiscing elit, sed do eiusmod tempor.</a:t>
            </a:r>
            <a:endParaRPr/>
          </a:p>
        </p:txBody>
      </p:sp>
      <p:sp>
        <p:nvSpPr>
          <p:cNvPr id="309" name="Google Shape;309;p19"/>
          <p:cNvSpPr txBox="1"/>
          <p:nvPr/>
        </p:nvSpPr>
        <p:spPr>
          <a:xfrm>
            <a:off x="1380797" y="5398619"/>
            <a:ext cx="1701600" cy="7389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DF3F3"/>
                </a:solidFill>
                <a:latin typeface="Poppins"/>
                <a:ea typeface="Poppins"/>
                <a:cs typeface="Poppins"/>
                <a:sym typeface="Poppins"/>
              </a:rPr>
              <a:t>01</a:t>
            </a:r>
            <a:endParaRPr/>
          </a:p>
        </p:txBody>
      </p:sp>
      <p:sp>
        <p:nvSpPr>
          <p:cNvPr id="310" name="Google Shape;310;p19"/>
          <p:cNvSpPr/>
          <p:nvPr/>
        </p:nvSpPr>
        <p:spPr>
          <a:xfrm>
            <a:off x="4762923" y="5020357"/>
            <a:ext cx="1781250" cy="1696640"/>
          </a:xfrm>
          <a:custGeom>
            <a:rect b="b" l="l" r="r" t="t"/>
            <a:pathLst>
              <a:path extrusionOk="0" h="2262187" w="2375000">
                <a:moveTo>
                  <a:pt x="0" y="0"/>
                </a:moveTo>
                <a:lnTo>
                  <a:pt x="2374999" y="0"/>
                </a:lnTo>
                <a:lnTo>
                  <a:pt x="2374999" y="2262187"/>
                </a:lnTo>
                <a:lnTo>
                  <a:pt x="0" y="2262187"/>
                </a:lnTo>
                <a:lnTo>
                  <a:pt x="0" y="0"/>
                </a:lnTo>
                <a:close/>
              </a:path>
            </a:pathLst>
          </a:custGeom>
          <a:blipFill rotWithShape="1">
            <a:blip r:embed="rId7">
              <a:alphaModFix/>
            </a:blip>
            <a:stretch>
              <a:fillRect b="0" l="0" r="0" t="0"/>
            </a:stretch>
          </a:blipFill>
          <a:ln>
            <a:noFill/>
          </a:ln>
        </p:spPr>
      </p:sp>
      <p:grpSp>
        <p:nvGrpSpPr>
          <p:cNvPr id="311" name="Google Shape;311;p19"/>
          <p:cNvGrpSpPr/>
          <p:nvPr/>
        </p:nvGrpSpPr>
        <p:grpSpPr>
          <a:xfrm>
            <a:off x="4207291" y="6802341"/>
            <a:ext cx="2892514" cy="1682253"/>
            <a:chOff x="0" y="-47625"/>
            <a:chExt cx="761814" cy="443063"/>
          </a:xfrm>
        </p:grpSpPr>
        <p:sp>
          <p:nvSpPr>
            <p:cNvPr id="312" name="Google Shape;312;p19"/>
            <p:cNvSpPr/>
            <p:nvPr/>
          </p:nvSpPr>
          <p:spPr>
            <a:xfrm>
              <a:off x="0" y="0"/>
              <a:ext cx="761814" cy="395438"/>
            </a:xfrm>
            <a:custGeom>
              <a:rect b="b" l="l" r="r" t="t"/>
              <a:pathLst>
                <a:path extrusionOk="0" h="395438" w="761814">
                  <a:moveTo>
                    <a:pt x="136503" y="0"/>
                  </a:moveTo>
                  <a:lnTo>
                    <a:pt x="625311" y="0"/>
                  </a:lnTo>
                  <a:cubicBezTo>
                    <a:pt x="700700" y="0"/>
                    <a:pt x="761814" y="61115"/>
                    <a:pt x="761814" y="136503"/>
                  </a:cubicBezTo>
                  <a:lnTo>
                    <a:pt x="761814" y="258934"/>
                  </a:lnTo>
                  <a:cubicBezTo>
                    <a:pt x="761814" y="334323"/>
                    <a:pt x="700700" y="395438"/>
                    <a:pt x="625311" y="395438"/>
                  </a:cubicBezTo>
                  <a:lnTo>
                    <a:pt x="136503" y="395438"/>
                  </a:lnTo>
                  <a:cubicBezTo>
                    <a:pt x="61115" y="395438"/>
                    <a:pt x="0" y="334323"/>
                    <a:pt x="0" y="258934"/>
                  </a:cubicBezTo>
                  <a:lnTo>
                    <a:pt x="0" y="136503"/>
                  </a:lnTo>
                  <a:cubicBezTo>
                    <a:pt x="0" y="61115"/>
                    <a:pt x="61115" y="0"/>
                    <a:pt x="136503"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9"/>
            <p:cNvSpPr txBox="1"/>
            <p:nvPr/>
          </p:nvSpPr>
          <p:spPr>
            <a:xfrm>
              <a:off x="0" y="-47625"/>
              <a:ext cx="761814" cy="443063"/>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4" name="Google Shape;314;p19"/>
          <p:cNvSpPr txBox="1"/>
          <p:nvPr/>
        </p:nvSpPr>
        <p:spPr>
          <a:xfrm>
            <a:off x="4495069" y="7166031"/>
            <a:ext cx="2316900" cy="109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599" u="none" cap="none" strike="noStrike">
                <a:solidFill>
                  <a:srgbClr val="413021"/>
                </a:solidFill>
                <a:latin typeface="Poppins"/>
                <a:ea typeface="Poppins"/>
                <a:cs typeface="Poppins"/>
                <a:sym typeface="Poppins"/>
              </a:rPr>
              <a:t>Lorem ipsum dolor sit amet, consectetur adipiscing elit, sed do eiusmod tempor.</a:t>
            </a:r>
            <a:endParaRPr/>
          </a:p>
        </p:txBody>
      </p:sp>
      <p:sp>
        <p:nvSpPr>
          <p:cNvPr id="315" name="Google Shape;315;p19"/>
          <p:cNvSpPr txBox="1"/>
          <p:nvPr/>
        </p:nvSpPr>
        <p:spPr>
          <a:xfrm>
            <a:off x="4802716" y="5398619"/>
            <a:ext cx="1701600" cy="7389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DF3F3"/>
                </a:solidFill>
                <a:latin typeface="Poppins"/>
                <a:ea typeface="Poppins"/>
                <a:cs typeface="Poppins"/>
                <a:sym typeface="Poppins"/>
              </a:rPr>
              <a:t>02</a:t>
            </a:r>
            <a:endParaRPr/>
          </a:p>
        </p:txBody>
      </p:sp>
      <p:sp>
        <p:nvSpPr>
          <p:cNvPr id="316" name="Google Shape;316;p19"/>
          <p:cNvSpPr/>
          <p:nvPr/>
        </p:nvSpPr>
        <p:spPr>
          <a:xfrm>
            <a:off x="8184843" y="5020357"/>
            <a:ext cx="1781250" cy="1696640"/>
          </a:xfrm>
          <a:custGeom>
            <a:rect b="b" l="l" r="r" t="t"/>
            <a:pathLst>
              <a:path extrusionOk="0" h="2262187" w="2375000">
                <a:moveTo>
                  <a:pt x="0" y="0"/>
                </a:moveTo>
                <a:lnTo>
                  <a:pt x="2374999" y="0"/>
                </a:lnTo>
                <a:lnTo>
                  <a:pt x="2374999" y="2262187"/>
                </a:lnTo>
                <a:lnTo>
                  <a:pt x="0" y="2262187"/>
                </a:lnTo>
                <a:lnTo>
                  <a:pt x="0" y="0"/>
                </a:lnTo>
                <a:close/>
              </a:path>
            </a:pathLst>
          </a:custGeom>
          <a:blipFill rotWithShape="1">
            <a:blip r:embed="rId7">
              <a:alphaModFix/>
            </a:blip>
            <a:stretch>
              <a:fillRect b="0" l="0" r="0" t="0"/>
            </a:stretch>
          </a:blipFill>
          <a:ln>
            <a:noFill/>
          </a:ln>
        </p:spPr>
      </p:sp>
      <p:grpSp>
        <p:nvGrpSpPr>
          <p:cNvPr id="317" name="Google Shape;317;p19"/>
          <p:cNvGrpSpPr/>
          <p:nvPr/>
        </p:nvGrpSpPr>
        <p:grpSpPr>
          <a:xfrm>
            <a:off x="7629211" y="6802341"/>
            <a:ext cx="2892514" cy="1682253"/>
            <a:chOff x="0" y="-47625"/>
            <a:chExt cx="761814" cy="443063"/>
          </a:xfrm>
        </p:grpSpPr>
        <p:sp>
          <p:nvSpPr>
            <p:cNvPr id="318" name="Google Shape;318;p19"/>
            <p:cNvSpPr/>
            <p:nvPr/>
          </p:nvSpPr>
          <p:spPr>
            <a:xfrm>
              <a:off x="0" y="0"/>
              <a:ext cx="761814" cy="395438"/>
            </a:xfrm>
            <a:custGeom>
              <a:rect b="b" l="l" r="r" t="t"/>
              <a:pathLst>
                <a:path extrusionOk="0" h="395438" w="761814">
                  <a:moveTo>
                    <a:pt x="136503" y="0"/>
                  </a:moveTo>
                  <a:lnTo>
                    <a:pt x="625311" y="0"/>
                  </a:lnTo>
                  <a:cubicBezTo>
                    <a:pt x="700700" y="0"/>
                    <a:pt x="761814" y="61115"/>
                    <a:pt x="761814" y="136503"/>
                  </a:cubicBezTo>
                  <a:lnTo>
                    <a:pt x="761814" y="258934"/>
                  </a:lnTo>
                  <a:cubicBezTo>
                    <a:pt x="761814" y="334323"/>
                    <a:pt x="700700" y="395438"/>
                    <a:pt x="625311" y="395438"/>
                  </a:cubicBezTo>
                  <a:lnTo>
                    <a:pt x="136503" y="395438"/>
                  </a:lnTo>
                  <a:cubicBezTo>
                    <a:pt x="61115" y="395438"/>
                    <a:pt x="0" y="334323"/>
                    <a:pt x="0" y="258934"/>
                  </a:cubicBezTo>
                  <a:lnTo>
                    <a:pt x="0" y="136503"/>
                  </a:lnTo>
                  <a:cubicBezTo>
                    <a:pt x="0" y="61115"/>
                    <a:pt x="61115" y="0"/>
                    <a:pt x="136503"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9"/>
            <p:cNvSpPr txBox="1"/>
            <p:nvPr/>
          </p:nvSpPr>
          <p:spPr>
            <a:xfrm>
              <a:off x="0" y="-47625"/>
              <a:ext cx="761814" cy="443063"/>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0" name="Google Shape;320;p19"/>
          <p:cNvSpPr txBox="1"/>
          <p:nvPr/>
        </p:nvSpPr>
        <p:spPr>
          <a:xfrm>
            <a:off x="7916989" y="7166031"/>
            <a:ext cx="2316900" cy="109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599" u="none" cap="none" strike="noStrike">
                <a:solidFill>
                  <a:srgbClr val="413021"/>
                </a:solidFill>
                <a:latin typeface="Poppins"/>
                <a:ea typeface="Poppins"/>
                <a:cs typeface="Poppins"/>
                <a:sym typeface="Poppins"/>
              </a:rPr>
              <a:t>Lorem ipsum dolor sit amet, consectetur adipiscing elit, sed do eiusmod tempor.</a:t>
            </a:r>
            <a:endParaRPr/>
          </a:p>
        </p:txBody>
      </p:sp>
      <p:sp>
        <p:nvSpPr>
          <p:cNvPr id="321" name="Google Shape;321;p19"/>
          <p:cNvSpPr txBox="1"/>
          <p:nvPr/>
        </p:nvSpPr>
        <p:spPr>
          <a:xfrm>
            <a:off x="8224636" y="5398619"/>
            <a:ext cx="1701600" cy="7389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DF3F3"/>
                </a:solidFill>
                <a:latin typeface="Poppins"/>
                <a:ea typeface="Poppins"/>
                <a:cs typeface="Poppins"/>
                <a:sym typeface="Poppins"/>
              </a:rPr>
              <a:t>03</a:t>
            </a:r>
            <a:endParaRPr/>
          </a:p>
        </p:txBody>
      </p:sp>
      <p:sp>
        <p:nvSpPr>
          <p:cNvPr id="322" name="Google Shape;322;p19"/>
          <p:cNvSpPr/>
          <p:nvPr/>
        </p:nvSpPr>
        <p:spPr>
          <a:xfrm>
            <a:off x="11606762" y="5020357"/>
            <a:ext cx="1781250" cy="1696640"/>
          </a:xfrm>
          <a:custGeom>
            <a:rect b="b" l="l" r="r" t="t"/>
            <a:pathLst>
              <a:path extrusionOk="0" h="2262187" w="2375000">
                <a:moveTo>
                  <a:pt x="0" y="0"/>
                </a:moveTo>
                <a:lnTo>
                  <a:pt x="2374999" y="0"/>
                </a:lnTo>
                <a:lnTo>
                  <a:pt x="2374999" y="2262187"/>
                </a:lnTo>
                <a:lnTo>
                  <a:pt x="0" y="2262187"/>
                </a:lnTo>
                <a:lnTo>
                  <a:pt x="0" y="0"/>
                </a:lnTo>
                <a:close/>
              </a:path>
            </a:pathLst>
          </a:custGeom>
          <a:blipFill rotWithShape="1">
            <a:blip r:embed="rId7">
              <a:alphaModFix/>
            </a:blip>
            <a:stretch>
              <a:fillRect b="0" l="0" r="0" t="0"/>
            </a:stretch>
          </a:blipFill>
          <a:ln>
            <a:noFill/>
          </a:ln>
        </p:spPr>
      </p:sp>
      <p:grpSp>
        <p:nvGrpSpPr>
          <p:cNvPr id="323" name="Google Shape;323;p19"/>
          <p:cNvGrpSpPr/>
          <p:nvPr/>
        </p:nvGrpSpPr>
        <p:grpSpPr>
          <a:xfrm>
            <a:off x="11051130" y="6802341"/>
            <a:ext cx="2892514" cy="1682253"/>
            <a:chOff x="0" y="-47625"/>
            <a:chExt cx="761814" cy="443063"/>
          </a:xfrm>
        </p:grpSpPr>
        <p:sp>
          <p:nvSpPr>
            <p:cNvPr id="324" name="Google Shape;324;p19"/>
            <p:cNvSpPr/>
            <p:nvPr/>
          </p:nvSpPr>
          <p:spPr>
            <a:xfrm>
              <a:off x="0" y="0"/>
              <a:ext cx="761814" cy="395438"/>
            </a:xfrm>
            <a:custGeom>
              <a:rect b="b" l="l" r="r" t="t"/>
              <a:pathLst>
                <a:path extrusionOk="0" h="395438" w="761814">
                  <a:moveTo>
                    <a:pt x="136503" y="0"/>
                  </a:moveTo>
                  <a:lnTo>
                    <a:pt x="625311" y="0"/>
                  </a:lnTo>
                  <a:cubicBezTo>
                    <a:pt x="700700" y="0"/>
                    <a:pt x="761814" y="61115"/>
                    <a:pt x="761814" y="136503"/>
                  </a:cubicBezTo>
                  <a:lnTo>
                    <a:pt x="761814" y="258934"/>
                  </a:lnTo>
                  <a:cubicBezTo>
                    <a:pt x="761814" y="334323"/>
                    <a:pt x="700700" y="395438"/>
                    <a:pt x="625311" y="395438"/>
                  </a:cubicBezTo>
                  <a:lnTo>
                    <a:pt x="136503" y="395438"/>
                  </a:lnTo>
                  <a:cubicBezTo>
                    <a:pt x="61115" y="395438"/>
                    <a:pt x="0" y="334323"/>
                    <a:pt x="0" y="258934"/>
                  </a:cubicBezTo>
                  <a:lnTo>
                    <a:pt x="0" y="136503"/>
                  </a:lnTo>
                  <a:cubicBezTo>
                    <a:pt x="0" y="61115"/>
                    <a:pt x="61115" y="0"/>
                    <a:pt x="136503"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
            <p:cNvSpPr txBox="1"/>
            <p:nvPr/>
          </p:nvSpPr>
          <p:spPr>
            <a:xfrm>
              <a:off x="0" y="-47625"/>
              <a:ext cx="761814" cy="443063"/>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6" name="Google Shape;326;p19"/>
          <p:cNvSpPr txBox="1"/>
          <p:nvPr/>
        </p:nvSpPr>
        <p:spPr>
          <a:xfrm>
            <a:off x="11338908" y="7166031"/>
            <a:ext cx="2316900" cy="109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599" u="none" cap="none" strike="noStrike">
                <a:solidFill>
                  <a:srgbClr val="413021"/>
                </a:solidFill>
                <a:latin typeface="Poppins"/>
                <a:ea typeface="Poppins"/>
                <a:cs typeface="Poppins"/>
                <a:sym typeface="Poppins"/>
              </a:rPr>
              <a:t>Lorem ipsum dolor sit amet, consectetur adipiscing elit, sed do eiusmod tempor.</a:t>
            </a:r>
            <a:endParaRPr/>
          </a:p>
        </p:txBody>
      </p:sp>
      <p:sp>
        <p:nvSpPr>
          <p:cNvPr id="327" name="Google Shape;327;p19"/>
          <p:cNvSpPr txBox="1"/>
          <p:nvPr/>
        </p:nvSpPr>
        <p:spPr>
          <a:xfrm>
            <a:off x="11646555" y="5398619"/>
            <a:ext cx="1701600" cy="73890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DF3F3"/>
                </a:solidFill>
                <a:latin typeface="Poppins"/>
                <a:ea typeface="Poppins"/>
                <a:cs typeface="Poppins"/>
                <a:sym typeface="Poppins"/>
              </a:rPr>
              <a:t>04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331" name="Shape 331"/>
        <p:cNvGrpSpPr/>
        <p:nvPr/>
      </p:nvGrpSpPr>
      <p:grpSpPr>
        <a:xfrm>
          <a:off x="0" y="0"/>
          <a:ext cx="0" cy="0"/>
          <a:chOff x="0" y="0"/>
          <a:chExt cx="0" cy="0"/>
        </a:xfrm>
      </p:grpSpPr>
      <p:sp>
        <p:nvSpPr>
          <p:cNvPr id="332" name="Google Shape;332;p20"/>
          <p:cNvSpPr/>
          <p:nvPr/>
        </p:nvSpPr>
        <p:spPr>
          <a:xfrm rot="1847950">
            <a:off x="9324680" y="215789"/>
            <a:ext cx="7009762" cy="9118390"/>
          </a:xfrm>
          <a:custGeom>
            <a:rect b="b" l="l" r="r" t="t"/>
            <a:pathLst>
              <a:path extrusionOk="0" h="9118390" w="7009762">
                <a:moveTo>
                  <a:pt x="0" y="0"/>
                </a:moveTo>
                <a:lnTo>
                  <a:pt x="7009762" y="0"/>
                </a:lnTo>
                <a:lnTo>
                  <a:pt x="7009762" y="9118390"/>
                </a:lnTo>
                <a:lnTo>
                  <a:pt x="0" y="9118390"/>
                </a:lnTo>
                <a:lnTo>
                  <a:pt x="0" y="0"/>
                </a:lnTo>
                <a:close/>
              </a:path>
            </a:pathLst>
          </a:custGeom>
          <a:blipFill rotWithShape="1">
            <a:blip r:embed="rId3">
              <a:alphaModFix amt="44999"/>
            </a:blip>
            <a:stretch>
              <a:fillRect b="0" l="0" r="0" t="0"/>
            </a:stretch>
          </a:blipFill>
          <a:ln>
            <a:noFill/>
          </a:ln>
        </p:spPr>
      </p:sp>
      <p:pic>
        <p:nvPicPr>
          <p:cNvPr id="333" name="Google Shape;333;p20"/>
          <p:cNvPicPr preferRelativeResize="0"/>
          <p:nvPr/>
        </p:nvPicPr>
        <p:blipFill>
          <a:blip r:embed="rId4">
            <a:alphaModFix/>
          </a:blip>
          <a:stretch>
            <a:fillRect/>
          </a:stretch>
        </p:blipFill>
        <p:spPr>
          <a:xfrm>
            <a:off x="13331938" y="5586250"/>
            <a:ext cx="3704400" cy="3704400"/>
          </a:xfrm>
          <a:prstGeom prst="ellipse">
            <a:avLst/>
          </a:prstGeom>
          <a:noFill/>
          <a:ln>
            <a:noFill/>
          </a:ln>
        </p:spPr>
      </p:pic>
      <p:pic>
        <p:nvPicPr>
          <p:cNvPr id="334" name="Google Shape;334;p20"/>
          <p:cNvPicPr preferRelativeResize="0"/>
          <p:nvPr/>
        </p:nvPicPr>
        <p:blipFill>
          <a:blip r:embed="rId5">
            <a:alphaModFix/>
          </a:blip>
          <a:stretch>
            <a:fillRect/>
          </a:stretch>
        </p:blipFill>
        <p:spPr>
          <a:xfrm>
            <a:off x="8938875" y="5586250"/>
            <a:ext cx="3704400" cy="3704400"/>
          </a:xfrm>
          <a:prstGeom prst="ellipse">
            <a:avLst/>
          </a:prstGeom>
          <a:noFill/>
          <a:ln>
            <a:noFill/>
          </a:ln>
        </p:spPr>
      </p:pic>
      <p:pic>
        <p:nvPicPr>
          <p:cNvPr id="335" name="Google Shape;335;p20"/>
          <p:cNvPicPr preferRelativeResize="0"/>
          <p:nvPr/>
        </p:nvPicPr>
        <p:blipFill>
          <a:blip r:embed="rId6">
            <a:alphaModFix/>
          </a:blip>
          <a:stretch>
            <a:fillRect/>
          </a:stretch>
        </p:blipFill>
        <p:spPr>
          <a:xfrm>
            <a:off x="10225325" y="1046975"/>
            <a:ext cx="3704400" cy="3704400"/>
          </a:xfrm>
          <a:prstGeom prst="ellipse">
            <a:avLst/>
          </a:prstGeom>
          <a:noFill/>
          <a:ln>
            <a:noFill/>
          </a:ln>
        </p:spPr>
      </p:pic>
      <p:pic>
        <p:nvPicPr>
          <p:cNvPr id="336" name="Google Shape;336;p20"/>
          <p:cNvPicPr preferRelativeResize="0"/>
          <p:nvPr/>
        </p:nvPicPr>
        <p:blipFill>
          <a:blip r:embed="rId7">
            <a:alphaModFix/>
          </a:blip>
          <a:stretch>
            <a:fillRect/>
          </a:stretch>
        </p:blipFill>
        <p:spPr>
          <a:xfrm>
            <a:off x="5642300" y="1046975"/>
            <a:ext cx="3704400" cy="3704400"/>
          </a:xfrm>
          <a:prstGeom prst="ellipse">
            <a:avLst/>
          </a:prstGeom>
          <a:noFill/>
          <a:ln>
            <a:noFill/>
          </a:ln>
        </p:spPr>
      </p:pic>
      <p:pic>
        <p:nvPicPr>
          <p:cNvPr id="337" name="Google Shape;337;p20"/>
          <p:cNvPicPr preferRelativeResize="0"/>
          <p:nvPr/>
        </p:nvPicPr>
        <p:blipFill>
          <a:blip r:embed="rId8">
            <a:alphaModFix/>
          </a:blip>
          <a:stretch>
            <a:fillRect/>
          </a:stretch>
        </p:blipFill>
        <p:spPr>
          <a:xfrm>
            <a:off x="1059150" y="1046975"/>
            <a:ext cx="3704400" cy="3704400"/>
          </a:xfrm>
          <a:prstGeom prst="ellipse">
            <a:avLst/>
          </a:prstGeom>
          <a:noFill/>
          <a:ln>
            <a:noFill/>
          </a:ln>
        </p:spPr>
      </p:pic>
      <p:grpSp>
        <p:nvGrpSpPr>
          <p:cNvPr id="338" name="Google Shape;338;p20"/>
          <p:cNvGrpSpPr/>
          <p:nvPr/>
        </p:nvGrpSpPr>
        <p:grpSpPr>
          <a:xfrm>
            <a:off x="1194326" y="4225643"/>
            <a:ext cx="3569354" cy="917857"/>
            <a:chOff x="0" y="-241102"/>
            <a:chExt cx="4759139" cy="1223810"/>
          </a:xfrm>
        </p:grpSpPr>
        <p:grpSp>
          <p:nvGrpSpPr>
            <p:cNvPr id="339" name="Google Shape;339;p20"/>
            <p:cNvGrpSpPr/>
            <p:nvPr/>
          </p:nvGrpSpPr>
          <p:grpSpPr>
            <a:xfrm>
              <a:off x="0" y="-241102"/>
              <a:ext cx="4759139" cy="1223810"/>
              <a:chOff x="0" y="-47625"/>
              <a:chExt cx="940077" cy="241740"/>
            </a:xfrm>
          </p:grpSpPr>
          <p:sp>
            <p:nvSpPr>
              <p:cNvPr id="340" name="Google Shape;340;p20"/>
              <p:cNvSpPr/>
              <p:nvPr/>
            </p:nvSpPr>
            <p:spPr>
              <a:xfrm>
                <a:off x="0" y="0"/>
                <a:ext cx="940077" cy="194115"/>
              </a:xfrm>
              <a:custGeom>
                <a:rect b="b" l="l" r="r" t="t"/>
                <a:pathLst>
                  <a:path extrusionOk="0" h="194115" w="940077">
                    <a:moveTo>
                      <a:pt x="97058" y="0"/>
                    </a:moveTo>
                    <a:lnTo>
                      <a:pt x="843019" y="0"/>
                    </a:lnTo>
                    <a:cubicBezTo>
                      <a:pt x="868760" y="0"/>
                      <a:pt x="893447" y="10226"/>
                      <a:pt x="911649" y="28428"/>
                    </a:cubicBezTo>
                    <a:cubicBezTo>
                      <a:pt x="929851" y="46629"/>
                      <a:pt x="940077" y="71316"/>
                      <a:pt x="940077" y="97058"/>
                    </a:cubicBezTo>
                    <a:lnTo>
                      <a:pt x="940077" y="97058"/>
                    </a:lnTo>
                    <a:cubicBezTo>
                      <a:pt x="940077" y="122799"/>
                      <a:pt x="929851" y="147486"/>
                      <a:pt x="911649" y="165688"/>
                    </a:cubicBezTo>
                    <a:cubicBezTo>
                      <a:pt x="893447" y="183890"/>
                      <a:pt x="868760" y="194115"/>
                      <a:pt x="843019" y="194115"/>
                    </a:cubicBezTo>
                    <a:lnTo>
                      <a:pt x="97058" y="194115"/>
                    </a:lnTo>
                    <a:cubicBezTo>
                      <a:pt x="71316" y="194115"/>
                      <a:pt x="46629" y="183890"/>
                      <a:pt x="28428" y="165688"/>
                    </a:cubicBezTo>
                    <a:cubicBezTo>
                      <a:pt x="10226" y="147486"/>
                      <a:pt x="0" y="122799"/>
                      <a:pt x="0" y="97058"/>
                    </a:cubicBezTo>
                    <a:lnTo>
                      <a:pt x="0" y="97058"/>
                    </a:lnTo>
                    <a:cubicBezTo>
                      <a:pt x="0" y="71316"/>
                      <a:pt x="10226" y="46629"/>
                      <a:pt x="28428" y="28428"/>
                    </a:cubicBezTo>
                    <a:cubicBezTo>
                      <a:pt x="46629" y="10226"/>
                      <a:pt x="71316" y="0"/>
                      <a:pt x="97058"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0"/>
              <p:cNvSpPr txBox="1"/>
              <p:nvPr/>
            </p:nvSpPr>
            <p:spPr>
              <a:xfrm>
                <a:off x="0" y="-47625"/>
                <a:ext cx="940077" cy="24174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2" name="Google Shape;342;p20"/>
            <p:cNvSpPr txBox="1"/>
            <p:nvPr/>
          </p:nvSpPr>
          <p:spPr>
            <a:xfrm>
              <a:off x="506772" y="122843"/>
              <a:ext cx="3745595" cy="65129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DB4274"/>
                  </a:solidFill>
                  <a:latin typeface="Poppins"/>
                  <a:ea typeface="Poppins"/>
                  <a:cs typeface="Poppins"/>
                  <a:sym typeface="Poppins"/>
                </a:rPr>
                <a:t>Item 01</a:t>
              </a:r>
              <a:endParaRPr/>
            </a:p>
          </p:txBody>
        </p:sp>
      </p:grpSp>
      <p:grpSp>
        <p:nvGrpSpPr>
          <p:cNvPr id="343" name="Google Shape;343;p20"/>
          <p:cNvGrpSpPr/>
          <p:nvPr/>
        </p:nvGrpSpPr>
        <p:grpSpPr>
          <a:xfrm>
            <a:off x="5709820" y="4225643"/>
            <a:ext cx="3569354" cy="917857"/>
            <a:chOff x="0" y="-241102"/>
            <a:chExt cx="4759139" cy="1223810"/>
          </a:xfrm>
        </p:grpSpPr>
        <p:grpSp>
          <p:nvGrpSpPr>
            <p:cNvPr id="344" name="Google Shape;344;p20"/>
            <p:cNvGrpSpPr/>
            <p:nvPr/>
          </p:nvGrpSpPr>
          <p:grpSpPr>
            <a:xfrm>
              <a:off x="0" y="-241102"/>
              <a:ext cx="4759139" cy="1223810"/>
              <a:chOff x="0" y="-47625"/>
              <a:chExt cx="940077" cy="241740"/>
            </a:xfrm>
          </p:grpSpPr>
          <p:sp>
            <p:nvSpPr>
              <p:cNvPr id="345" name="Google Shape;345;p20"/>
              <p:cNvSpPr/>
              <p:nvPr/>
            </p:nvSpPr>
            <p:spPr>
              <a:xfrm>
                <a:off x="0" y="0"/>
                <a:ext cx="940077" cy="194115"/>
              </a:xfrm>
              <a:custGeom>
                <a:rect b="b" l="l" r="r" t="t"/>
                <a:pathLst>
                  <a:path extrusionOk="0" h="194115" w="940077">
                    <a:moveTo>
                      <a:pt x="97058" y="0"/>
                    </a:moveTo>
                    <a:lnTo>
                      <a:pt x="843019" y="0"/>
                    </a:lnTo>
                    <a:cubicBezTo>
                      <a:pt x="868760" y="0"/>
                      <a:pt x="893447" y="10226"/>
                      <a:pt x="911649" y="28428"/>
                    </a:cubicBezTo>
                    <a:cubicBezTo>
                      <a:pt x="929851" y="46629"/>
                      <a:pt x="940077" y="71316"/>
                      <a:pt x="940077" y="97058"/>
                    </a:cubicBezTo>
                    <a:lnTo>
                      <a:pt x="940077" y="97058"/>
                    </a:lnTo>
                    <a:cubicBezTo>
                      <a:pt x="940077" y="122799"/>
                      <a:pt x="929851" y="147486"/>
                      <a:pt x="911649" y="165688"/>
                    </a:cubicBezTo>
                    <a:cubicBezTo>
                      <a:pt x="893447" y="183890"/>
                      <a:pt x="868760" y="194115"/>
                      <a:pt x="843019" y="194115"/>
                    </a:cubicBezTo>
                    <a:lnTo>
                      <a:pt x="97058" y="194115"/>
                    </a:lnTo>
                    <a:cubicBezTo>
                      <a:pt x="71316" y="194115"/>
                      <a:pt x="46629" y="183890"/>
                      <a:pt x="28428" y="165688"/>
                    </a:cubicBezTo>
                    <a:cubicBezTo>
                      <a:pt x="10226" y="147486"/>
                      <a:pt x="0" y="122799"/>
                      <a:pt x="0" y="97058"/>
                    </a:cubicBezTo>
                    <a:lnTo>
                      <a:pt x="0" y="97058"/>
                    </a:lnTo>
                    <a:cubicBezTo>
                      <a:pt x="0" y="71316"/>
                      <a:pt x="10226" y="46629"/>
                      <a:pt x="28428" y="28428"/>
                    </a:cubicBezTo>
                    <a:cubicBezTo>
                      <a:pt x="46629" y="10226"/>
                      <a:pt x="71316" y="0"/>
                      <a:pt x="97058"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0"/>
              <p:cNvSpPr txBox="1"/>
              <p:nvPr/>
            </p:nvSpPr>
            <p:spPr>
              <a:xfrm>
                <a:off x="0" y="-47625"/>
                <a:ext cx="940077" cy="24174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7" name="Google Shape;347;p20"/>
            <p:cNvSpPr txBox="1"/>
            <p:nvPr/>
          </p:nvSpPr>
          <p:spPr>
            <a:xfrm>
              <a:off x="506772" y="122843"/>
              <a:ext cx="3745595" cy="65129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DB4274"/>
                  </a:solidFill>
                  <a:latin typeface="Poppins"/>
                  <a:ea typeface="Poppins"/>
                  <a:cs typeface="Poppins"/>
                  <a:sym typeface="Poppins"/>
                </a:rPr>
                <a:t>Item 02</a:t>
              </a:r>
              <a:endParaRPr/>
            </a:p>
          </p:txBody>
        </p:sp>
      </p:grpSp>
      <p:grpSp>
        <p:nvGrpSpPr>
          <p:cNvPr id="348" name="Google Shape;348;p20"/>
          <p:cNvGrpSpPr/>
          <p:nvPr/>
        </p:nvGrpSpPr>
        <p:grpSpPr>
          <a:xfrm>
            <a:off x="10225314" y="4225643"/>
            <a:ext cx="3569354" cy="917857"/>
            <a:chOff x="0" y="-241102"/>
            <a:chExt cx="4759139" cy="1223810"/>
          </a:xfrm>
        </p:grpSpPr>
        <p:grpSp>
          <p:nvGrpSpPr>
            <p:cNvPr id="349" name="Google Shape;349;p20"/>
            <p:cNvGrpSpPr/>
            <p:nvPr/>
          </p:nvGrpSpPr>
          <p:grpSpPr>
            <a:xfrm>
              <a:off x="0" y="-241102"/>
              <a:ext cx="4759139" cy="1223810"/>
              <a:chOff x="0" y="-47625"/>
              <a:chExt cx="940077" cy="241740"/>
            </a:xfrm>
          </p:grpSpPr>
          <p:sp>
            <p:nvSpPr>
              <p:cNvPr id="350" name="Google Shape;350;p20"/>
              <p:cNvSpPr/>
              <p:nvPr/>
            </p:nvSpPr>
            <p:spPr>
              <a:xfrm>
                <a:off x="0" y="0"/>
                <a:ext cx="940077" cy="194115"/>
              </a:xfrm>
              <a:custGeom>
                <a:rect b="b" l="l" r="r" t="t"/>
                <a:pathLst>
                  <a:path extrusionOk="0" h="194115" w="940077">
                    <a:moveTo>
                      <a:pt x="97058" y="0"/>
                    </a:moveTo>
                    <a:lnTo>
                      <a:pt x="843019" y="0"/>
                    </a:lnTo>
                    <a:cubicBezTo>
                      <a:pt x="868760" y="0"/>
                      <a:pt x="893447" y="10226"/>
                      <a:pt x="911649" y="28428"/>
                    </a:cubicBezTo>
                    <a:cubicBezTo>
                      <a:pt x="929851" y="46629"/>
                      <a:pt x="940077" y="71316"/>
                      <a:pt x="940077" y="97058"/>
                    </a:cubicBezTo>
                    <a:lnTo>
                      <a:pt x="940077" y="97058"/>
                    </a:lnTo>
                    <a:cubicBezTo>
                      <a:pt x="940077" y="122799"/>
                      <a:pt x="929851" y="147486"/>
                      <a:pt x="911649" y="165688"/>
                    </a:cubicBezTo>
                    <a:cubicBezTo>
                      <a:pt x="893447" y="183890"/>
                      <a:pt x="868760" y="194115"/>
                      <a:pt x="843019" y="194115"/>
                    </a:cubicBezTo>
                    <a:lnTo>
                      <a:pt x="97058" y="194115"/>
                    </a:lnTo>
                    <a:cubicBezTo>
                      <a:pt x="71316" y="194115"/>
                      <a:pt x="46629" y="183890"/>
                      <a:pt x="28428" y="165688"/>
                    </a:cubicBezTo>
                    <a:cubicBezTo>
                      <a:pt x="10226" y="147486"/>
                      <a:pt x="0" y="122799"/>
                      <a:pt x="0" y="97058"/>
                    </a:cubicBezTo>
                    <a:lnTo>
                      <a:pt x="0" y="97058"/>
                    </a:lnTo>
                    <a:cubicBezTo>
                      <a:pt x="0" y="71316"/>
                      <a:pt x="10226" y="46629"/>
                      <a:pt x="28428" y="28428"/>
                    </a:cubicBezTo>
                    <a:cubicBezTo>
                      <a:pt x="46629" y="10226"/>
                      <a:pt x="71316" y="0"/>
                      <a:pt x="97058"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0"/>
              <p:cNvSpPr txBox="1"/>
              <p:nvPr/>
            </p:nvSpPr>
            <p:spPr>
              <a:xfrm>
                <a:off x="0" y="-47625"/>
                <a:ext cx="940077" cy="24174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2" name="Google Shape;352;p20"/>
            <p:cNvSpPr txBox="1"/>
            <p:nvPr/>
          </p:nvSpPr>
          <p:spPr>
            <a:xfrm>
              <a:off x="506772" y="122843"/>
              <a:ext cx="3745595" cy="65129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DB4274"/>
                  </a:solidFill>
                  <a:latin typeface="Poppins"/>
                  <a:ea typeface="Poppins"/>
                  <a:cs typeface="Poppins"/>
                  <a:sym typeface="Poppins"/>
                </a:rPr>
                <a:t>Item 03</a:t>
              </a:r>
              <a:endParaRPr/>
            </a:p>
          </p:txBody>
        </p:sp>
      </p:grpSp>
      <p:grpSp>
        <p:nvGrpSpPr>
          <p:cNvPr id="353" name="Google Shape;353;p20"/>
          <p:cNvGrpSpPr/>
          <p:nvPr/>
        </p:nvGrpSpPr>
        <p:grpSpPr>
          <a:xfrm>
            <a:off x="9006465" y="8797108"/>
            <a:ext cx="3569354" cy="917857"/>
            <a:chOff x="0" y="-241102"/>
            <a:chExt cx="4759139" cy="1223810"/>
          </a:xfrm>
        </p:grpSpPr>
        <p:grpSp>
          <p:nvGrpSpPr>
            <p:cNvPr id="354" name="Google Shape;354;p20"/>
            <p:cNvGrpSpPr/>
            <p:nvPr/>
          </p:nvGrpSpPr>
          <p:grpSpPr>
            <a:xfrm>
              <a:off x="0" y="-241102"/>
              <a:ext cx="4759139" cy="1223810"/>
              <a:chOff x="0" y="-47625"/>
              <a:chExt cx="940077" cy="241740"/>
            </a:xfrm>
          </p:grpSpPr>
          <p:sp>
            <p:nvSpPr>
              <p:cNvPr id="355" name="Google Shape;355;p20"/>
              <p:cNvSpPr/>
              <p:nvPr/>
            </p:nvSpPr>
            <p:spPr>
              <a:xfrm>
                <a:off x="0" y="0"/>
                <a:ext cx="940077" cy="194115"/>
              </a:xfrm>
              <a:custGeom>
                <a:rect b="b" l="l" r="r" t="t"/>
                <a:pathLst>
                  <a:path extrusionOk="0" h="194115" w="940077">
                    <a:moveTo>
                      <a:pt x="97058" y="0"/>
                    </a:moveTo>
                    <a:lnTo>
                      <a:pt x="843019" y="0"/>
                    </a:lnTo>
                    <a:cubicBezTo>
                      <a:pt x="868760" y="0"/>
                      <a:pt x="893447" y="10226"/>
                      <a:pt x="911649" y="28428"/>
                    </a:cubicBezTo>
                    <a:cubicBezTo>
                      <a:pt x="929851" y="46629"/>
                      <a:pt x="940077" y="71316"/>
                      <a:pt x="940077" y="97058"/>
                    </a:cubicBezTo>
                    <a:lnTo>
                      <a:pt x="940077" y="97058"/>
                    </a:lnTo>
                    <a:cubicBezTo>
                      <a:pt x="940077" y="122799"/>
                      <a:pt x="929851" y="147486"/>
                      <a:pt x="911649" y="165688"/>
                    </a:cubicBezTo>
                    <a:cubicBezTo>
                      <a:pt x="893447" y="183890"/>
                      <a:pt x="868760" y="194115"/>
                      <a:pt x="843019" y="194115"/>
                    </a:cubicBezTo>
                    <a:lnTo>
                      <a:pt x="97058" y="194115"/>
                    </a:lnTo>
                    <a:cubicBezTo>
                      <a:pt x="71316" y="194115"/>
                      <a:pt x="46629" y="183890"/>
                      <a:pt x="28428" y="165688"/>
                    </a:cubicBezTo>
                    <a:cubicBezTo>
                      <a:pt x="10226" y="147486"/>
                      <a:pt x="0" y="122799"/>
                      <a:pt x="0" y="97058"/>
                    </a:cubicBezTo>
                    <a:lnTo>
                      <a:pt x="0" y="97058"/>
                    </a:lnTo>
                    <a:cubicBezTo>
                      <a:pt x="0" y="71316"/>
                      <a:pt x="10226" y="46629"/>
                      <a:pt x="28428" y="28428"/>
                    </a:cubicBezTo>
                    <a:cubicBezTo>
                      <a:pt x="46629" y="10226"/>
                      <a:pt x="71316" y="0"/>
                      <a:pt x="97058"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0"/>
              <p:cNvSpPr txBox="1"/>
              <p:nvPr/>
            </p:nvSpPr>
            <p:spPr>
              <a:xfrm>
                <a:off x="0" y="-47625"/>
                <a:ext cx="940077" cy="24174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7" name="Google Shape;357;p20"/>
            <p:cNvSpPr txBox="1"/>
            <p:nvPr/>
          </p:nvSpPr>
          <p:spPr>
            <a:xfrm>
              <a:off x="506772" y="122843"/>
              <a:ext cx="3745595" cy="65129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DB4274"/>
                  </a:solidFill>
                  <a:latin typeface="Poppins"/>
                  <a:ea typeface="Poppins"/>
                  <a:cs typeface="Poppins"/>
                  <a:sym typeface="Poppins"/>
                </a:rPr>
                <a:t>Item 04</a:t>
              </a:r>
              <a:endParaRPr/>
            </a:p>
          </p:txBody>
        </p:sp>
      </p:grpSp>
      <p:grpSp>
        <p:nvGrpSpPr>
          <p:cNvPr id="358" name="Google Shape;358;p20"/>
          <p:cNvGrpSpPr/>
          <p:nvPr/>
        </p:nvGrpSpPr>
        <p:grpSpPr>
          <a:xfrm>
            <a:off x="13467052" y="8797108"/>
            <a:ext cx="3569354" cy="917857"/>
            <a:chOff x="0" y="-241102"/>
            <a:chExt cx="4759139" cy="1223810"/>
          </a:xfrm>
        </p:grpSpPr>
        <p:grpSp>
          <p:nvGrpSpPr>
            <p:cNvPr id="359" name="Google Shape;359;p20"/>
            <p:cNvGrpSpPr/>
            <p:nvPr/>
          </p:nvGrpSpPr>
          <p:grpSpPr>
            <a:xfrm>
              <a:off x="0" y="-241102"/>
              <a:ext cx="4759139" cy="1223810"/>
              <a:chOff x="0" y="-47625"/>
              <a:chExt cx="940077" cy="241740"/>
            </a:xfrm>
          </p:grpSpPr>
          <p:sp>
            <p:nvSpPr>
              <p:cNvPr id="360" name="Google Shape;360;p20"/>
              <p:cNvSpPr/>
              <p:nvPr/>
            </p:nvSpPr>
            <p:spPr>
              <a:xfrm>
                <a:off x="0" y="0"/>
                <a:ext cx="940077" cy="194115"/>
              </a:xfrm>
              <a:custGeom>
                <a:rect b="b" l="l" r="r" t="t"/>
                <a:pathLst>
                  <a:path extrusionOk="0" h="194115" w="940077">
                    <a:moveTo>
                      <a:pt x="97058" y="0"/>
                    </a:moveTo>
                    <a:lnTo>
                      <a:pt x="843019" y="0"/>
                    </a:lnTo>
                    <a:cubicBezTo>
                      <a:pt x="868760" y="0"/>
                      <a:pt x="893447" y="10226"/>
                      <a:pt x="911649" y="28428"/>
                    </a:cubicBezTo>
                    <a:cubicBezTo>
                      <a:pt x="929851" y="46629"/>
                      <a:pt x="940077" y="71316"/>
                      <a:pt x="940077" y="97058"/>
                    </a:cubicBezTo>
                    <a:lnTo>
                      <a:pt x="940077" y="97058"/>
                    </a:lnTo>
                    <a:cubicBezTo>
                      <a:pt x="940077" y="122799"/>
                      <a:pt x="929851" y="147486"/>
                      <a:pt x="911649" y="165688"/>
                    </a:cubicBezTo>
                    <a:cubicBezTo>
                      <a:pt x="893447" y="183890"/>
                      <a:pt x="868760" y="194115"/>
                      <a:pt x="843019" y="194115"/>
                    </a:cubicBezTo>
                    <a:lnTo>
                      <a:pt x="97058" y="194115"/>
                    </a:lnTo>
                    <a:cubicBezTo>
                      <a:pt x="71316" y="194115"/>
                      <a:pt x="46629" y="183890"/>
                      <a:pt x="28428" y="165688"/>
                    </a:cubicBezTo>
                    <a:cubicBezTo>
                      <a:pt x="10226" y="147486"/>
                      <a:pt x="0" y="122799"/>
                      <a:pt x="0" y="97058"/>
                    </a:cubicBezTo>
                    <a:lnTo>
                      <a:pt x="0" y="97058"/>
                    </a:lnTo>
                    <a:cubicBezTo>
                      <a:pt x="0" y="71316"/>
                      <a:pt x="10226" y="46629"/>
                      <a:pt x="28428" y="28428"/>
                    </a:cubicBezTo>
                    <a:cubicBezTo>
                      <a:pt x="46629" y="10226"/>
                      <a:pt x="71316" y="0"/>
                      <a:pt x="97058"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0"/>
              <p:cNvSpPr txBox="1"/>
              <p:nvPr/>
            </p:nvSpPr>
            <p:spPr>
              <a:xfrm>
                <a:off x="0" y="-47625"/>
                <a:ext cx="940077" cy="24174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2" name="Google Shape;362;p20"/>
            <p:cNvSpPr txBox="1"/>
            <p:nvPr/>
          </p:nvSpPr>
          <p:spPr>
            <a:xfrm>
              <a:off x="506772" y="122843"/>
              <a:ext cx="3745595" cy="651298"/>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DB4274"/>
                  </a:solidFill>
                  <a:latin typeface="Poppins"/>
                  <a:ea typeface="Poppins"/>
                  <a:cs typeface="Poppins"/>
                  <a:sym typeface="Poppins"/>
                </a:rPr>
                <a:t>Item 05</a:t>
              </a:r>
              <a:endParaRPr/>
            </a:p>
          </p:txBody>
        </p:sp>
      </p:grpSp>
      <p:sp>
        <p:nvSpPr>
          <p:cNvPr id="363" name="Google Shape;363;p20"/>
          <p:cNvSpPr txBox="1"/>
          <p:nvPr/>
        </p:nvSpPr>
        <p:spPr>
          <a:xfrm>
            <a:off x="2979003" y="6118779"/>
            <a:ext cx="6765600" cy="13431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DB4274"/>
                </a:solidFill>
                <a:latin typeface="Dancing Script"/>
                <a:ea typeface="Dancing Script"/>
                <a:cs typeface="Dancing Script"/>
                <a:sym typeface="Dancing Script"/>
              </a:rPr>
              <a:t>Products</a:t>
            </a:r>
            <a:endParaRPr/>
          </a:p>
        </p:txBody>
      </p:sp>
      <p:sp>
        <p:nvSpPr>
          <p:cNvPr id="364" name="Google Shape;364;p20"/>
          <p:cNvSpPr txBox="1"/>
          <p:nvPr/>
        </p:nvSpPr>
        <p:spPr>
          <a:xfrm>
            <a:off x="2979003" y="7768590"/>
            <a:ext cx="49134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 sed do eiusmod tempor incididunt ut labore et dolore magna aliqua. </a:t>
            </a:r>
            <a:endParaRPr/>
          </a:p>
        </p:txBody>
      </p:sp>
      <p:sp>
        <p:nvSpPr>
          <p:cNvPr id="365" name="Google Shape;365;p20"/>
          <p:cNvSpPr/>
          <p:nvPr/>
        </p:nvSpPr>
        <p:spPr>
          <a:xfrm rot="-1371698">
            <a:off x="15341494" y="1267021"/>
            <a:ext cx="3399498" cy="6885060"/>
          </a:xfrm>
          <a:custGeom>
            <a:rect b="b" l="l" r="r" t="t"/>
            <a:pathLst>
              <a:path extrusionOk="0" h="6885060" w="3399498">
                <a:moveTo>
                  <a:pt x="0" y="0"/>
                </a:moveTo>
                <a:lnTo>
                  <a:pt x="3399498" y="0"/>
                </a:lnTo>
                <a:lnTo>
                  <a:pt x="3399498" y="6885060"/>
                </a:lnTo>
                <a:lnTo>
                  <a:pt x="0" y="6885060"/>
                </a:lnTo>
                <a:lnTo>
                  <a:pt x="0" y="0"/>
                </a:lnTo>
                <a:close/>
              </a:path>
            </a:pathLst>
          </a:custGeom>
          <a:blipFill rotWithShape="1">
            <a:blip r:embed="rId9">
              <a:alphaModFix/>
            </a:blip>
            <a:stretch>
              <a:fillRect b="0" l="0" r="0" t="0"/>
            </a:stretch>
          </a:blipFill>
          <a:ln>
            <a:noFill/>
          </a:ln>
        </p:spPr>
      </p:sp>
      <p:sp>
        <p:nvSpPr>
          <p:cNvPr id="366" name="Google Shape;366;p20"/>
          <p:cNvSpPr/>
          <p:nvPr/>
        </p:nvSpPr>
        <p:spPr>
          <a:xfrm>
            <a:off x="-805868" y="5586257"/>
            <a:ext cx="3032396" cy="3881467"/>
          </a:xfrm>
          <a:custGeom>
            <a:rect b="b" l="l" r="r" t="t"/>
            <a:pathLst>
              <a:path extrusionOk="0" h="3881467" w="3032396">
                <a:moveTo>
                  <a:pt x="0" y="0"/>
                </a:moveTo>
                <a:lnTo>
                  <a:pt x="3032396" y="0"/>
                </a:lnTo>
                <a:lnTo>
                  <a:pt x="3032396" y="3881467"/>
                </a:lnTo>
                <a:lnTo>
                  <a:pt x="0" y="3881467"/>
                </a:lnTo>
                <a:lnTo>
                  <a:pt x="0" y="0"/>
                </a:lnTo>
                <a:close/>
              </a:path>
            </a:pathLst>
          </a:custGeom>
          <a:blipFill rotWithShape="1">
            <a:blip r:embed="rId10">
              <a:alphaModFix/>
            </a:blip>
            <a:stretch>
              <a:fillRect b="0" l="0" r="0" t="0"/>
            </a:stretch>
          </a:blipFill>
          <a:ln>
            <a:noFill/>
          </a:ln>
        </p:spPr>
      </p:sp>
      <p:sp>
        <p:nvSpPr>
          <p:cNvPr id="367" name="Google Shape;367;p20"/>
          <p:cNvSpPr/>
          <p:nvPr/>
        </p:nvSpPr>
        <p:spPr>
          <a:xfrm>
            <a:off x="16237790" y="0"/>
            <a:ext cx="1606907" cy="2955231"/>
          </a:xfrm>
          <a:custGeom>
            <a:rect b="b" l="l" r="r" t="t"/>
            <a:pathLst>
              <a:path extrusionOk="0" h="2955231" w="1606907">
                <a:moveTo>
                  <a:pt x="0" y="0"/>
                </a:moveTo>
                <a:lnTo>
                  <a:pt x="1606907" y="0"/>
                </a:lnTo>
                <a:lnTo>
                  <a:pt x="1606907" y="2955231"/>
                </a:lnTo>
                <a:lnTo>
                  <a:pt x="0" y="2955231"/>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371" name="Shape 371"/>
        <p:cNvGrpSpPr/>
        <p:nvPr/>
      </p:nvGrpSpPr>
      <p:grpSpPr>
        <a:xfrm>
          <a:off x="0" y="0"/>
          <a:ext cx="0" cy="0"/>
          <a:chOff x="0" y="0"/>
          <a:chExt cx="0" cy="0"/>
        </a:xfrm>
      </p:grpSpPr>
      <p:grpSp>
        <p:nvGrpSpPr>
          <p:cNvPr id="372" name="Google Shape;372;p21"/>
          <p:cNvGrpSpPr/>
          <p:nvPr/>
        </p:nvGrpSpPr>
        <p:grpSpPr>
          <a:xfrm>
            <a:off x="-1507321" y="-182160"/>
            <a:ext cx="21302642" cy="10651321"/>
            <a:chOff x="0" y="0"/>
            <a:chExt cx="28403522" cy="14201761"/>
          </a:xfrm>
        </p:grpSpPr>
        <p:sp>
          <p:nvSpPr>
            <p:cNvPr id="373" name="Google Shape;373;p21"/>
            <p:cNvSpPr/>
            <p:nvPr/>
          </p:nvSpPr>
          <p:spPr>
            <a:xfrm>
              <a:off x="0" y="0"/>
              <a:ext cx="14201761" cy="14201761"/>
            </a:xfrm>
            <a:custGeom>
              <a:rect b="b" l="l" r="r" t="t"/>
              <a:pathLst>
                <a:path extrusionOk="0" h="14201761" w="14201761">
                  <a:moveTo>
                    <a:pt x="0" y="0"/>
                  </a:moveTo>
                  <a:lnTo>
                    <a:pt x="14201761" y="0"/>
                  </a:lnTo>
                  <a:lnTo>
                    <a:pt x="14201761" y="14201761"/>
                  </a:lnTo>
                  <a:lnTo>
                    <a:pt x="0" y="14201761"/>
                  </a:lnTo>
                  <a:lnTo>
                    <a:pt x="0" y="0"/>
                  </a:lnTo>
                  <a:close/>
                </a:path>
              </a:pathLst>
            </a:custGeom>
            <a:blipFill rotWithShape="1">
              <a:blip r:embed="rId3">
                <a:alphaModFix/>
              </a:blip>
              <a:stretch>
                <a:fillRect b="0" l="0" r="0" t="0"/>
              </a:stretch>
            </a:blipFill>
            <a:ln>
              <a:noFill/>
            </a:ln>
          </p:spPr>
        </p:sp>
        <p:sp>
          <p:nvSpPr>
            <p:cNvPr id="374" name="Google Shape;374;p21"/>
            <p:cNvSpPr/>
            <p:nvPr/>
          </p:nvSpPr>
          <p:spPr>
            <a:xfrm flipH="1">
              <a:off x="14201761" y="0"/>
              <a:ext cx="14201761" cy="14201761"/>
            </a:xfrm>
            <a:custGeom>
              <a:rect b="b" l="l" r="r" t="t"/>
              <a:pathLst>
                <a:path extrusionOk="0" h="14201761" w="14201761">
                  <a:moveTo>
                    <a:pt x="14201761" y="0"/>
                  </a:moveTo>
                  <a:lnTo>
                    <a:pt x="0" y="0"/>
                  </a:lnTo>
                  <a:lnTo>
                    <a:pt x="0" y="14201761"/>
                  </a:lnTo>
                  <a:lnTo>
                    <a:pt x="14201761" y="14201761"/>
                  </a:lnTo>
                  <a:lnTo>
                    <a:pt x="14201761" y="0"/>
                  </a:lnTo>
                  <a:close/>
                </a:path>
              </a:pathLst>
            </a:custGeom>
            <a:blipFill rotWithShape="1">
              <a:blip r:embed="rId3">
                <a:alphaModFix/>
              </a:blip>
              <a:stretch>
                <a:fillRect b="0" l="0" r="0" t="0"/>
              </a:stretch>
            </a:blipFill>
            <a:ln>
              <a:noFill/>
            </a:ln>
          </p:spPr>
        </p:sp>
      </p:grpSp>
      <p:sp>
        <p:nvSpPr>
          <p:cNvPr id="375" name="Google Shape;375;p21"/>
          <p:cNvSpPr/>
          <p:nvPr/>
        </p:nvSpPr>
        <p:spPr>
          <a:xfrm>
            <a:off x="251411" y="1275931"/>
            <a:ext cx="4449215" cy="9011069"/>
          </a:xfrm>
          <a:custGeom>
            <a:rect b="b" l="l" r="r" t="t"/>
            <a:pathLst>
              <a:path extrusionOk="0" h="9011069" w="4449215">
                <a:moveTo>
                  <a:pt x="0" y="0"/>
                </a:moveTo>
                <a:lnTo>
                  <a:pt x="4449216" y="0"/>
                </a:lnTo>
                <a:lnTo>
                  <a:pt x="4449216" y="9011069"/>
                </a:lnTo>
                <a:lnTo>
                  <a:pt x="0" y="9011069"/>
                </a:lnTo>
                <a:lnTo>
                  <a:pt x="0" y="0"/>
                </a:lnTo>
                <a:close/>
              </a:path>
            </a:pathLst>
          </a:custGeom>
          <a:blipFill rotWithShape="1">
            <a:blip r:embed="rId4">
              <a:alphaModFix/>
            </a:blip>
            <a:stretch>
              <a:fillRect b="0" l="0" r="0" t="0"/>
            </a:stretch>
          </a:blipFill>
          <a:ln>
            <a:noFill/>
          </a:ln>
        </p:spPr>
      </p:sp>
      <p:sp>
        <p:nvSpPr>
          <p:cNvPr id="376" name="Google Shape;376;p21"/>
          <p:cNvSpPr/>
          <p:nvPr/>
        </p:nvSpPr>
        <p:spPr>
          <a:xfrm>
            <a:off x="5088168" y="3023541"/>
            <a:ext cx="4449215" cy="9011069"/>
          </a:xfrm>
          <a:custGeom>
            <a:rect b="b" l="l" r="r" t="t"/>
            <a:pathLst>
              <a:path extrusionOk="0" h="9011069" w="4449215">
                <a:moveTo>
                  <a:pt x="0" y="0"/>
                </a:moveTo>
                <a:lnTo>
                  <a:pt x="4449215" y="0"/>
                </a:lnTo>
                <a:lnTo>
                  <a:pt x="4449215" y="9011069"/>
                </a:lnTo>
                <a:lnTo>
                  <a:pt x="0" y="9011069"/>
                </a:lnTo>
                <a:lnTo>
                  <a:pt x="0" y="0"/>
                </a:lnTo>
                <a:close/>
              </a:path>
            </a:pathLst>
          </a:custGeom>
          <a:blipFill rotWithShape="1">
            <a:blip r:embed="rId4">
              <a:alphaModFix/>
            </a:blip>
            <a:stretch>
              <a:fillRect b="0" l="0" r="0" t="0"/>
            </a:stretch>
          </a:blipFill>
          <a:ln>
            <a:noFill/>
          </a:ln>
        </p:spPr>
      </p:sp>
      <p:sp>
        <p:nvSpPr>
          <p:cNvPr id="377" name="Google Shape;377;p21"/>
          <p:cNvSpPr/>
          <p:nvPr/>
        </p:nvSpPr>
        <p:spPr>
          <a:xfrm>
            <a:off x="10034615" y="4117011"/>
            <a:ext cx="4449215" cy="9011069"/>
          </a:xfrm>
          <a:custGeom>
            <a:rect b="b" l="l" r="r" t="t"/>
            <a:pathLst>
              <a:path extrusionOk="0" h="9011069" w="4449215">
                <a:moveTo>
                  <a:pt x="0" y="0"/>
                </a:moveTo>
                <a:lnTo>
                  <a:pt x="4449215" y="0"/>
                </a:lnTo>
                <a:lnTo>
                  <a:pt x="4449215" y="9011069"/>
                </a:lnTo>
                <a:lnTo>
                  <a:pt x="0" y="9011069"/>
                </a:lnTo>
                <a:lnTo>
                  <a:pt x="0" y="0"/>
                </a:lnTo>
                <a:close/>
              </a:path>
            </a:pathLst>
          </a:custGeom>
          <a:blipFill rotWithShape="1">
            <a:blip r:embed="rId4">
              <a:alphaModFix/>
            </a:blip>
            <a:stretch>
              <a:fillRect b="0" l="0" r="0" t="0"/>
            </a:stretch>
          </a:blipFill>
          <a:ln>
            <a:noFill/>
          </a:ln>
        </p:spPr>
      </p:sp>
      <p:sp>
        <p:nvSpPr>
          <p:cNvPr id="378" name="Google Shape;378;p21"/>
          <p:cNvSpPr txBox="1"/>
          <p:nvPr/>
        </p:nvSpPr>
        <p:spPr>
          <a:xfrm>
            <a:off x="1028700" y="2452041"/>
            <a:ext cx="3346465" cy="12934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FDF3F3"/>
                </a:solidFill>
                <a:latin typeface="Poppins"/>
                <a:ea typeface="Poppins"/>
                <a:cs typeface="Poppins"/>
                <a:sym typeface="Poppins"/>
              </a:rPr>
              <a:t>56%</a:t>
            </a:r>
            <a:endParaRPr/>
          </a:p>
        </p:txBody>
      </p:sp>
      <p:sp>
        <p:nvSpPr>
          <p:cNvPr id="379" name="Google Shape;379;p21"/>
          <p:cNvSpPr txBox="1"/>
          <p:nvPr/>
        </p:nvSpPr>
        <p:spPr>
          <a:xfrm>
            <a:off x="5639543" y="4138080"/>
            <a:ext cx="3346465" cy="12934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FDF3F3"/>
                </a:solidFill>
                <a:latin typeface="Poppins"/>
                <a:ea typeface="Poppins"/>
                <a:cs typeface="Poppins"/>
                <a:sym typeface="Poppins"/>
              </a:rPr>
              <a:t>48%</a:t>
            </a:r>
            <a:endParaRPr/>
          </a:p>
        </p:txBody>
      </p:sp>
      <p:sp>
        <p:nvSpPr>
          <p:cNvPr id="380" name="Google Shape;380;p21"/>
          <p:cNvSpPr txBox="1"/>
          <p:nvPr/>
        </p:nvSpPr>
        <p:spPr>
          <a:xfrm>
            <a:off x="10585990" y="5231550"/>
            <a:ext cx="3346465" cy="12934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FDF3F3"/>
                </a:solidFill>
                <a:latin typeface="Poppins"/>
                <a:ea typeface="Poppins"/>
                <a:cs typeface="Poppins"/>
                <a:sym typeface="Poppins"/>
              </a:rPr>
              <a:t>23%</a:t>
            </a:r>
            <a:endParaRPr/>
          </a:p>
        </p:txBody>
      </p:sp>
      <p:grpSp>
        <p:nvGrpSpPr>
          <p:cNvPr id="381" name="Google Shape;381;p21"/>
          <p:cNvGrpSpPr/>
          <p:nvPr/>
        </p:nvGrpSpPr>
        <p:grpSpPr>
          <a:xfrm>
            <a:off x="2744653" y="5899729"/>
            <a:ext cx="2809125" cy="2228244"/>
            <a:chOff x="0" y="-104775"/>
            <a:chExt cx="3745500" cy="2970992"/>
          </a:xfrm>
        </p:grpSpPr>
        <p:sp>
          <p:nvSpPr>
            <p:cNvPr id="382" name="Google Shape;382;p21"/>
            <p:cNvSpPr txBox="1"/>
            <p:nvPr/>
          </p:nvSpPr>
          <p:spPr>
            <a:xfrm>
              <a:off x="0" y="948317"/>
              <a:ext cx="2879100" cy="191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a:t>
              </a:r>
              <a:endParaRPr/>
            </a:p>
          </p:txBody>
        </p:sp>
        <p:sp>
          <p:nvSpPr>
            <p:cNvPr id="383" name="Google Shape;383;p21"/>
            <p:cNvSpPr txBox="1"/>
            <p:nvPr/>
          </p:nvSpPr>
          <p:spPr>
            <a:xfrm>
              <a:off x="0" y="-104775"/>
              <a:ext cx="37455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600" u="none" cap="none" strike="noStrike">
                  <a:solidFill>
                    <a:srgbClr val="DB4274"/>
                  </a:solidFill>
                  <a:latin typeface="Poppins"/>
                  <a:ea typeface="Poppins"/>
                  <a:cs typeface="Poppins"/>
                  <a:sym typeface="Poppins"/>
                </a:rPr>
                <a:t>Point 01</a:t>
              </a:r>
              <a:endParaRPr/>
            </a:p>
          </p:txBody>
        </p:sp>
      </p:grpSp>
      <p:sp>
        <p:nvSpPr>
          <p:cNvPr id="384" name="Google Shape;384;p21"/>
          <p:cNvSpPr/>
          <p:nvPr/>
        </p:nvSpPr>
        <p:spPr>
          <a:xfrm>
            <a:off x="14432865" y="-243802"/>
            <a:ext cx="4576635" cy="5858093"/>
          </a:xfrm>
          <a:custGeom>
            <a:rect b="b" l="l" r="r" t="t"/>
            <a:pathLst>
              <a:path extrusionOk="0" h="5858093" w="4576635">
                <a:moveTo>
                  <a:pt x="0" y="0"/>
                </a:moveTo>
                <a:lnTo>
                  <a:pt x="4576636" y="0"/>
                </a:lnTo>
                <a:lnTo>
                  <a:pt x="4576636" y="5858093"/>
                </a:lnTo>
                <a:lnTo>
                  <a:pt x="0" y="5858093"/>
                </a:lnTo>
                <a:lnTo>
                  <a:pt x="0" y="0"/>
                </a:lnTo>
                <a:close/>
              </a:path>
            </a:pathLst>
          </a:custGeom>
          <a:blipFill rotWithShape="1">
            <a:blip r:embed="rId5">
              <a:alphaModFix/>
            </a:blip>
            <a:stretch>
              <a:fillRect b="0" l="0" r="0" t="0"/>
            </a:stretch>
          </a:blipFill>
          <a:ln>
            <a:noFill/>
          </a:ln>
        </p:spPr>
      </p:sp>
      <p:sp>
        <p:nvSpPr>
          <p:cNvPr id="385" name="Google Shape;385;p21"/>
          <p:cNvSpPr txBox="1"/>
          <p:nvPr/>
        </p:nvSpPr>
        <p:spPr>
          <a:xfrm>
            <a:off x="7941338" y="847725"/>
            <a:ext cx="8161660" cy="1519556"/>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1" i="0" lang="en-US" sz="8799" u="none" cap="none" strike="noStrike">
                <a:solidFill>
                  <a:srgbClr val="DB4274"/>
                </a:solidFill>
                <a:latin typeface="Dancing Script"/>
                <a:ea typeface="Dancing Script"/>
                <a:cs typeface="Dancing Script"/>
                <a:sym typeface="Dancing Script"/>
              </a:rPr>
              <a:t>Important Numbers</a:t>
            </a:r>
            <a:endParaRPr/>
          </a:p>
        </p:txBody>
      </p:sp>
      <p:sp>
        <p:nvSpPr>
          <p:cNvPr id="386" name="Google Shape;386;p21"/>
          <p:cNvSpPr txBox="1"/>
          <p:nvPr/>
        </p:nvSpPr>
        <p:spPr>
          <a:xfrm>
            <a:off x="9695375" y="2627301"/>
            <a:ext cx="6365700" cy="1066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 sed do eiusmod tempor incididunt ut labore et dolore magna aliqua.. </a:t>
            </a:r>
            <a:endParaRPr/>
          </a:p>
        </p:txBody>
      </p:sp>
      <p:grpSp>
        <p:nvGrpSpPr>
          <p:cNvPr id="387" name="Google Shape;387;p21"/>
          <p:cNvGrpSpPr/>
          <p:nvPr/>
        </p:nvGrpSpPr>
        <p:grpSpPr>
          <a:xfrm>
            <a:off x="7776794" y="6993059"/>
            <a:ext cx="2809125" cy="2228244"/>
            <a:chOff x="0" y="-104775"/>
            <a:chExt cx="3745500" cy="2970992"/>
          </a:xfrm>
        </p:grpSpPr>
        <p:sp>
          <p:nvSpPr>
            <p:cNvPr id="388" name="Google Shape;388;p21"/>
            <p:cNvSpPr txBox="1"/>
            <p:nvPr/>
          </p:nvSpPr>
          <p:spPr>
            <a:xfrm>
              <a:off x="0" y="948317"/>
              <a:ext cx="2879100" cy="191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a:t>
              </a:r>
              <a:endParaRPr/>
            </a:p>
          </p:txBody>
        </p:sp>
        <p:sp>
          <p:nvSpPr>
            <p:cNvPr id="389" name="Google Shape;389;p21"/>
            <p:cNvSpPr txBox="1"/>
            <p:nvPr/>
          </p:nvSpPr>
          <p:spPr>
            <a:xfrm>
              <a:off x="0" y="-104775"/>
              <a:ext cx="37455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600" u="none" cap="none" strike="noStrike">
                  <a:solidFill>
                    <a:srgbClr val="DB4274"/>
                  </a:solidFill>
                  <a:latin typeface="Poppins"/>
                  <a:ea typeface="Poppins"/>
                  <a:cs typeface="Poppins"/>
                  <a:sym typeface="Poppins"/>
                </a:rPr>
                <a:t>Point 02</a:t>
              </a:r>
              <a:endParaRPr/>
            </a:p>
          </p:txBody>
        </p:sp>
      </p:grpSp>
      <p:grpSp>
        <p:nvGrpSpPr>
          <p:cNvPr id="390" name="Google Shape;390;p21"/>
          <p:cNvGrpSpPr/>
          <p:nvPr/>
        </p:nvGrpSpPr>
        <p:grpSpPr>
          <a:xfrm>
            <a:off x="12912783" y="7626665"/>
            <a:ext cx="2809125" cy="2228244"/>
            <a:chOff x="0" y="-104775"/>
            <a:chExt cx="3745500" cy="2970992"/>
          </a:xfrm>
        </p:grpSpPr>
        <p:sp>
          <p:nvSpPr>
            <p:cNvPr id="391" name="Google Shape;391;p21"/>
            <p:cNvSpPr txBox="1"/>
            <p:nvPr/>
          </p:nvSpPr>
          <p:spPr>
            <a:xfrm>
              <a:off x="0" y="948317"/>
              <a:ext cx="2879100" cy="191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a:t>
              </a:r>
              <a:endParaRPr/>
            </a:p>
          </p:txBody>
        </p:sp>
        <p:sp>
          <p:nvSpPr>
            <p:cNvPr id="392" name="Google Shape;392;p21"/>
            <p:cNvSpPr txBox="1"/>
            <p:nvPr/>
          </p:nvSpPr>
          <p:spPr>
            <a:xfrm>
              <a:off x="0" y="-104775"/>
              <a:ext cx="3745500" cy="7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600" u="none" cap="none" strike="noStrike">
                  <a:solidFill>
                    <a:srgbClr val="DB4274"/>
                  </a:solidFill>
                  <a:latin typeface="Poppins"/>
                  <a:ea typeface="Poppins"/>
                  <a:cs typeface="Poppins"/>
                  <a:sym typeface="Poppins"/>
                </a:rPr>
                <a:t>Point 03</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396" name="Shape 396"/>
        <p:cNvGrpSpPr/>
        <p:nvPr/>
      </p:nvGrpSpPr>
      <p:grpSpPr>
        <a:xfrm>
          <a:off x="0" y="0"/>
          <a:ext cx="0" cy="0"/>
          <a:chOff x="0" y="0"/>
          <a:chExt cx="0" cy="0"/>
        </a:xfrm>
      </p:grpSpPr>
      <p:sp>
        <p:nvSpPr>
          <p:cNvPr id="397" name="Google Shape;397;p22"/>
          <p:cNvSpPr txBox="1"/>
          <p:nvPr/>
        </p:nvSpPr>
        <p:spPr>
          <a:xfrm>
            <a:off x="5063170" y="1207323"/>
            <a:ext cx="8161660" cy="1519556"/>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8799" u="none" cap="none" strike="noStrike">
                <a:solidFill>
                  <a:srgbClr val="DB4274"/>
                </a:solidFill>
                <a:latin typeface="Dancing Script"/>
                <a:ea typeface="Dancing Script"/>
                <a:cs typeface="Dancing Script"/>
                <a:sym typeface="Dancing Script"/>
              </a:rPr>
              <a:t>Important Numbers</a:t>
            </a:r>
            <a:endParaRPr/>
          </a:p>
        </p:txBody>
      </p:sp>
      <p:sp>
        <p:nvSpPr>
          <p:cNvPr id="398" name="Google Shape;398;p22"/>
          <p:cNvSpPr/>
          <p:nvPr/>
        </p:nvSpPr>
        <p:spPr>
          <a:xfrm>
            <a:off x="1726872" y="3473878"/>
            <a:ext cx="4087472" cy="3893317"/>
          </a:xfrm>
          <a:custGeom>
            <a:rect b="b" l="l" r="r" t="t"/>
            <a:pathLst>
              <a:path extrusionOk="0" h="3893317" w="4087472">
                <a:moveTo>
                  <a:pt x="0" y="0"/>
                </a:moveTo>
                <a:lnTo>
                  <a:pt x="4087472" y="0"/>
                </a:lnTo>
                <a:lnTo>
                  <a:pt x="4087472" y="3893317"/>
                </a:lnTo>
                <a:lnTo>
                  <a:pt x="0" y="3893317"/>
                </a:lnTo>
                <a:lnTo>
                  <a:pt x="0" y="0"/>
                </a:lnTo>
                <a:close/>
              </a:path>
            </a:pathLst>
          </a:custGeom>
          <a:blipFill rotWithShape="1">
            <a:blip r:embed="rId3">
              <a:alphaModFix/>
            </a:blip>
            <a:stretch>
              <a:fillRect b="0" l="0" r="0" t="0"/>
            </a:stretch>
          </a:blipFill>
          <a:ln>
            <a:noFill/>
          </a:ln>
        </p:spPr>
      </p:sp>
      <p:sp>
        <p:nvSpPr>
          <p:cNvPr id="399" name="Google Shape;399;p22"/>
          <p:cNvSpPr txBox="1"/>
          <p:nvPr/>
        </p:nvSpPr>
        <p:spPr>
          <a:xfrm>
            <a:off x="1856665" y="8511540"/>
            <a:ext cx="38280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a:t>
            </a:r>
            <a:endParaRPr/>
          </a:p>
        </p:txBody>
      </p:sp>
      <p:sp>
        <p:nvSpPr>
          <p:cNvPr id="400" name="Google Shape;400;p22"/>
          <p:cNvSpPr txBox="1"/>
          <p:nvPr/>
        </p:nvSpPr>
        <p:spPr>
          <a:xfrm>
            <a:off x="1856665" y="7709815"/>
            <a:ext cx="3827887" cy="6515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DB4274"/>
                </a:solidFill>
                <a:latin typeface="Poppins"/>
                <a:ea typeface="Poppins"/>
                <a:cs typeface="Poppins"/>
                <a:sym typeface="Poppins"/>
              </a:rPr>
              <a:t>Point 01</a:t>
            </a:r>
            <a:endParaRPr/>
          </a:p>
        </p:txBody>
      </p:sp>
      <p:sp>
        <p:nvSpPr>
          <p:cNvPr id="401" name="Google Shape;401;p22"/>
          <p:cNvSpPr txBox="1"/>
          <p:nvPr/>
        </p:nvSpPr>
        <p:spPr>
          <a:xfrm>
            <a:off x="2097376" y="4628749"/>
            <a:ext cx="3346465" cy="12934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FDF3F3"/>
                </a:solidFill>
                <a:latin typeface="Poppins"/>
                <a:ea typeface="Poppins"/>
                <a:cs typeface="Poppins"/>
                <a:sym typeface="Poppins"/>
              </a:rPr>
              <a:t>56%</a:t>
            </a:r>
            <a:endParaRPr/>
          </a:p>
        </p:txBody>
      </p:sp>
      <p:sp>
        <p:nvSpPr>
          <p:cNvPr id="402" name="Google Shape;402;p22"/>
          <p:cNvSpPr/>
          <p:nvPr/>
        </p:nvSpPr>
        <p:spPr>
          <a:xfrm>
            <a:off x="7100264" y="3473878"/>
            <a:ext cx="4087472" cy="3893317"/>
          </a:xfrm>
          <a:custGeom>
            <a:rect b="b" l="l" r="r" t="t"/>
            <a:pathLst>
              <a:path extrusionOk="0" h="3893317" w="4087472">
                <a:moveTo>
                  <a:pt x="0" y="0"/>
                </a:moveTo>
                <a:lnTo>
                  <a:pt x="4087472" y="0"/>
                </a:lnTo>
                <a:lnTo>
                  <a:pt x="4087472" y="3893317"/>
                </a:lnTo>
                <a:lnTo>
                  <a:pt x="0" y="3893317"/>
                </a:lnTo>
                <a:lnTo>
                  <a:pt x="0" y="0"/>
                </a:lnTo>
                <a:close/>
              </a:path>
            </a:pathLst>
          </a:custGeom>
          <a:blipFill rotWithShape="1">
            <a:blip r:embed="rId3">
              <a:alphaModFix/>
            </a:blip>
            <a:stretch>
              <a:fillRect b="0" l="0" r="0" t="0"/>
            </a:stretch>
          </a:blipFill>
          <a:ln>
            <a:noFill/>
          </a:ln>
        </p:spPr>
      </p:sp>
      <p:sp>
        <p:nvSpPr>
          <p:cNvPr id="403" name="Google Shape;403;p22"/>
          <p:cNvSpPr txBox="1"/>
          <p:nvPr/>
        </p:nvSpPr>
        <p:spPr>
          <a:xfrm>
            <a:off x="7230057" y="8511540"/>
            <a:ext cx="38280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a:t>
            </a:r>
            <a:endParaRPr/>
          </a:p>
        </p:txBody>
      </p:sp>
      <p:sp>
        <p:nvSpPr>
          <p:cNvPr id="404" name="Google Shape;404;p22"/>
          <p:cNvSpPr txBox="1"/>
          <p:nvPr/>
        </p:nvSpPr>
        <p:spPr>
          <a:xfrm>
            <a:off x="7230057" y="7709815"/>
            <a:ext cx="3827887" cy="6515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DB4274"/>
                </a:solidFill>
                <a:latin typeface="Poppins"/>
                <a:ea typeface="Poppins"/>
                <a:cs typeface="Poppins"/>
                <a:sym typeface="Poppins"/>
              </a:rPr>
              <a:t>Point 02</a:t>
            </a:r>
            <a:endParaRPr/>
          </a:p>
        </p:txBody>
      </p:sp>
      <p:sp>
        <p:nvSpPr>
          <p:cNvPr id="405" name="Google Shape;405;p22"/>
          <p:cNvSpPr txBox="1"/>
          <p:nvPr/>
        </p:nvSpPr>
        <p:spPr>
          <a:xfrm>
            <a:off x="7470768" y="4628749"/>
            <a:ext cx="3346465" cy="12934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FDF3F3"/>
                </a:solidFill>
                <a:latin typeface="Poppins"/>
                <a:ea typeface="Poppins"/>
                <a:cs typeface="Poppins"/>
                <a:sym typeface="Poppins"/>
              </a:rPr>
              <a:t>48%</a:t>
            </a:r>
            <a:endParaRPr/>
          </a:p>
        </p:txBody>
      </p:sp>
      <p:sp>
        <p:nvSpPr>
          <p:cNvPr id="406" name="Google Shape;406;p22"/>
          <p:cNvSpPr/>
          <p:nvPr/>
        </p:nvSpPr>
        <p:spPr>
          <a:xfrm>
            <a:off x="12473656" y="3473878"/>
            <a:ext cx="4087472" cy="3893317"/>
          </a:xfrm>
          <a:custGeom>
            <a:rect b="b" l="l" r="r" t="t"/>
            <a:pathLst>
              <a:path extrusionOk="0" h="3893317" w="4087472">
                <a:moveTo>
                  <a:pt x="0" y="0"/>
                </a:moveTo>
                <a:lnTo>
                  <a:pt x="4087472" y="0"/>
                </a:lnTo>
                <a:lnTo>
                  <a:pt x="4087472" y="3893317"/>
                </a:lnTo>
                <a:lnTo>
                  <a:pt x="0" y="3893317"/>
                </a:lnTo>
                <a:lnTo>
                  <a:pt x="0" y="0"/>
                </a:lnTo>
                <a:close/>
              </a:path>
            </a:pathLst>
          </a:custGeom>
          <a:blipFill rotWithShape="1">
            <a:blip r:embed="rId3">
              <a:alphaModFix/>
            </a:blip>
            <a:stretch>
              <a:fillRect b="0" l="0" r="0" t="0"/>
            </a:stretch>
          </a:blipFill>
          <a:ln>
            <a:noFill/>
          </a:ln>
        </p:spPr>
      </p:sp>
      <p:sp>
        <p:nvSpPr>
          <p:cNvPr id="407" name="Google Shape;407;p22"/>
          <p:cNvSpPr txBox="1"/>
          <p:nvPr/>
        </p:nvSpPr>
        <p:spPr>
          <a:xfrm>
            <a:off x="12603448" y="8511540"/>
            <a:ext cx="38280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a:t>
            </a:r>
            <a:endParaRPr/>
          </a:p>
        </p:txBody>
      </p:sp>
      <p:sp>
        <p:nvSpPr>
          <p:cNvPr id="408" name="Google Shape;408;p22"/>
          <p:cNvSpPr txBox="1"/>
          <p:nvPr/>
        </p:nvSpPr>
        <p:spPr>
          <a:xfrm>
            <a:off x="12603448" y="7709815"/>
            <a:ext cx="3827887" cy="6515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DB4274"/>
                </a:solidFill>
                <a:latin typeface="Poppins"/>
                <a:ea typeface="Poppins"/>
                <a:cs typeface="Poppins"/>
                <a:sym typeface="Poppins"/>
              </a:rPr>
              <a:t>Point 03</a:t>
            </a:r>
            <a:endParaRPr/>
          </a:p>
        </p:txBody>
      </p:sp>
      <p:sp>
        <p:nvSpPr>
          <p:cNvPr id="409" name="Google Shape;409;p22"/>
          <p:cNvSpPr txBox="1"/>
          <p:nvPr/>
        </p:nvSpPr>
        <p:spPr>
          <a:xfrm>
            <a:off x="12844159" y="4628749"/>
            <a:ext cx="3346465" cy="12934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FDF3F3"/>
                </a:solidFill>
                <a:latin typeface="Poppins"/>
                <a:ea typeface="Poppins"/>
                <a:cs typeface="Poppins"/>
                <a:sym typeface="Poppins"/>
              </a:rPr>
              <a:t>23%</a:t>
            </a:r>
            <a:endParaRPr/>
          </a:p>
        </p:txBody>
      </p:sp>
      <p:sp>
        <p:nvSpPr>
          <p:cNvPr id="410" name="Google Shape;410;p22"/>
          <p:cNvSpPr/>
          <p:nvPr/>
        </p:nvSpPr>
        <p:spPr>
          <a:xfrm>
            <a:off x="4904765" y="3455805"/>
            <a:ext cx="1250145" cy="2299118"/>
          </a:xfrm>
          <a:custGeom>
            <a:rect b="b" l="l" r="r" t="t"/>
            <a:pathLst>
              <a:path extrusionOk="0" h="2299118" w="1250145">
                <a:moveTo>
                  <a:pt x="0" y="0"/>
                </a:moveTo>
                <a:lnTo>
                  <a:pt x="1250146" y="0"/>
                </a:lnTo>
                <a:lnTo>
                  <a:pt x="1250146" y="2299118"/>
                </a:lnTo>
                <a:lnTo>
                  <a:pt x="0" y="2299118"/>
                </a:lnTo>
                <a:lnTo>
                  <a:pt x="0" y="0"/>
                </a:lnTo>
                <a:close/>
              </a:path>
            </a:pathLst>
          </a:custGeom>
          <a:blipFill rotWithShape="1">
            <a:blip r:embed="rId4">
              <a:alphaModFix/>
            </a:blip>
            <a:stretch>
              <a:fillRect b="0" l="0" r="0" t="0"/>
            </a:stretch>
          </a:blipFill>
          <a:ln>
            <a:noFill/>
          </a:ln>
        </p:spPr>
      </p:sp>
      <p:sp>
        <p:nvSpPr>
          <p:cNvPr id="411" name="Google Shape;411;p22"/>
          <p:cNvSpPr/>
          <p:nvPr/>
        </p:nvSpPr>
        <p:spPr>
          <a:xfrm>
            <a:off x="10235158" y="3455805"/>
            <a:ext cx="1250145" cy="2299118"/>
          </a:xfrm>
          <a:custGeom>
            <a:rect b="b" l="l" r="r" t="t"/>
            <a:pathLst>
              <a:path extrusionOk="0" h="2299118" w="1250145">
                <a:moveTo>
                  <a:pt x="0" y="0"/>
                </a:moveTo>
                <a:lnTo>
                  <a:pt x="1250146" y="0"/>
                </a:lnTo>
                <a:lnTo>
                  <a:pt x="1250146" y="2299118"/>
                </a:lnTo>
                <a:lnTo>
                  <a:pt x="0" y="2299118"/>
                </a:lnTo>
                <a:lnTo>
                  <a:pt x="0" y="0"/>
                </a:lnTo>
                <a:close/>
              </a:path>
            </a:pathLst>
          </a:custGeom>
          <a:blipFill rotWithShape="1">
            <a:blip r:embed="rId4">
              <a:alphaModFix/>
            </a:blip>
            <a:stretch>
              <a:fillRect b="0" l="0" r="0" t="0"/>
            </a:stretch>
          </a:blipFill>
          <a:ln>
            <a:noFill/>
          </a:ln>
        </p:spPr>
      </p:sp>
      <p:sp>
        <p:nvSpPr>
          <p:cNvPr id="412" name="Google Shape;412;p22"/>
          <p:cNvSpPr/>
          <p:nvPr/>
        </p:nvSpPr>
        <p:spPr>
          <a:xfrm>
            <a:off x="15565552" y="3455805"/>
            <a:ext cx="1250145" cy="2299118"/>
          </a:xfrm>
          <a:custGeom>
            <a:rect b="b" l="l" r="r" t="t"/>
            <a:pathLst>
              <a:path extrusionOk="0" h="2299118" w="1250145">
                <a:moveTo>
                  <a:pt x="0" y="0"/>
                </a:moveTo>
                <a:lnTo>
                  <a:pt x="1250145" y="0"/>
                </a:lnTo>
                <a:lnTo>
                  <a:pt x="1250145" y="2299118"/>
                </a:lnTo>
                <a:lnTo>
                  <a:pt x="0" y="229911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416" name="Shape 416"/>
        <p:cNvGrpSpPr/>
        <p:nvPr/>
      </p:nvGrpSpPr>
      <p:grpSpPr>
        <a:xfrm>
          <a:off x="0" y="0"/>
          <a:ext cx="0" cy="0"/>
          <a:chOff x="0" y="0"/>
          <a:chExt cx="0" cy="0"/>
        </a:xfrm>
      </p:grpSpPr>
      <p:grpSp>
        <p:nvGrpSpPr>
          <p:cNvPr id="417" name="Google Shape;417;p23"/>
          <p:cNvGrpSpPr/>
          <p:nvPr/>
        </p:nvGrpSpPr>
        <p:grpSpPr>
          <a:xfrm>
            <a:off x="-1218295" y="677553"/>
            <a:ext cx="12751704" cy="8751068"/>
            <a:chOff x="0" y="-47625"/>
            <a:chExt cx="3358473" cy="2304808"/>
          </a:xfrm>
        </p:grpSpPr>
        <p:sp>
          <p:nvSpPr>
            <p:cNvPr id="418" name="Google Shape;418;p23"/>
            <p:cNvSpPr/>
            <p:nvPr/>
          </p:nvSpPr>
          <p:spPr>
            <a:xfrm>
              <a:off x="0" y="0"/>
              <a:ext cx="3358473" cy="2257183"/>
            </a:xfrm>
            <a:custGeom>
              <a:rect b="b" l="l" r="r" t="t"/>
              <a:pathLst>
                <a:path extrusionOk="0" h="2257183" w="3358473">
                  <a:moveTo>
                    <a:pt x="30964" y="0"/>
                  </a:moveTo>
                  <a:lnTo>
                    <a:pt x="3327510" y="0"/>
                  </a:lnTo>
                  <a:cubicBezTo>
                    <a:pt x="3344611" y="0"/>
                    <a:pt x="3358473" y="13863"/>
                    <a:pt x="3358473" y="30964"/>
                  </a:cubicBezTo>
                  <a:lnTo>
                    <a:pt x="3358473" y="2226220"/>
                  </a:lnTo>
                  <a:cubicBezTo>
                    <a:pt x="3358473" y="2243320"/>
                    <a:pt x="3344611" y="2257183"/>
                    <a:pt x="3327510" y="2257183"/>
                  </a:cubicBezTo>
                  <a:lnTo>
                    <a:pt x="30964" y="2257183"/>
                  </a:lnTo>
                  <a:cubicBezTo>
                    <a:pt x="13863" y="2257183"/>
                    <a:pt x="0" y="2243320"/>
                    <a:pt x="0" y="2226220"/>
                  </a:cubicBezTo>
                  <a:lnTo>
                    <a:pt x="0" y="30964"/>
                  </a:lnTo>
                  <a:cubicBezTo>
                    <a:pt x="0" y="13863"/>
                    <a:pt x="13863" y="0"/>
                    <a:pt x="30964" y="0"/>
                  </a:cubicBezTo>
                  <a:close/>
                </a:path>
              </a:pathLst>
            </a:custGeom>
            <a:solidFill>
              <a:srgbClr val="FD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3"/>
            <p:cNvSpPr txBox="1"/>
            <p:nvPr/>
          </p:nvSpPr>
          <p:spPr>
            <a:xfrm>
              <a:off x="0" y="-47625"/>
              <a:ext cx="3358473" cy="2304808"/>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0" name="Google Shape;420;p23"/>
          <p:cNvSpPr txBox="1"/>
          <p:nvPr/>
        </p:nvSpPr>
        <p:spPr>
          <a:xfrm>
            <a:off x="12209914" y="2980955"/>
            <a:ext cx="2805112" cy="1519556"/>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8799" u="none" cap="none" strike="noStrike">
                <a:solidFill>
                  <a:srgbClr val="DB4274"/>
                </a:solidFill>
                <a:latin typeface="Dancing Script"/>
                <a:ea typeface="Dancing Script"/>
                <a:cs typeface="Dancing Script"/>
                <a:sym typeface="Dancing Script"/>
              </a:rPr>
              <a:t>Charts</a:t>
            </a:r>
            <a:endParaRPr/>
          </a:p>
        </p:txBody>
      </p:sp>
      <p:sp>
        <p:nvSpPr>
          <p:cNvPr id="421" name="Google Shape;421;p23"/>
          <p:cNvSpPr txBox="1"/>
          <p:nvPr/>
        </p:nvSpPr>
        <p:spPr>
          <a:xfrm>
            <a:off x="12209914" y="4887518"/>
            <a:ext cx="36867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13021"/>
                </a:solidFill>
                <a:latin typeface="Poppins"/>
                <a:ea typeface="Poppins"/>
                <a:cs typeface="Poppins"/>
                <a:sym typeface="Poppins"/>
              </a:rPr>
              <a:t>Lorem ipsum dolor sit amet, consectetur adipiscing elit, sed do eiusmod tempor incididunt ut labore et dolore magna aliqua. At in tellus integer feugiat scelerisque varius morbi enim. </a:t>
            </a:r>
            <a:endParaRPr/>
          </a:p>
        </p:txBody>
      </p:sp>
      <p:sp>
        <p:nvSpPr>
          <p:cNvPr id="422" name="Google Shape;422;p23"/>
          <p:cNvSpPr/>
          <p:nvPr/>
        </p:nvSpPr>
        <p:spPr>
          <a:xfrm rot="-1356696">
            <a:off x="14474044" y="-171910"/>
            <a:ext cx="3341403" cy="4137960"/>
          </a:xfrm>
          <a:custGeom>
            <a:rect b="b" l="l" r="r" t="t"/>
            <a:pathLst>
              <a:path extrusionOk="0" h="4137960" w="3341403">
                <a:moveTo>
                  <a:pt x="0" y="0"/>
                </a:moveTo>
                <a:lnTo>
                  <a:pt x="3341403" y="0"/>
                </a:lnTo>
                <a:lnTo>
                  <a:pt x="3341403" y="4137961"/>
                </a:lnTo>
                <a:lnTo>
                  <a:pt x="0" y="4137961"/>
                </a:lnTo>
                <a:lnTo>
                  <a:pt x="0" y="0"/>
                </a:lnTo>
                <a:close/>
              </a:path>
            </a:pathLst>
          </a:custGeom>
          <a:blipFill rotWithShape="1">
            <a:blip r:embed="rId3">
              <a:alphaModFix/>
            </a:blip>
            <a:stretch>
              <a:fillRect b="0" l="0" r="0" t="0"/>
            </a:stretch>
          </a:blipFill>
          <a:ln>
            <a:noFill/>
          </a:ln>
        </p:spPr>
      </p:sp>
      <p:sp>
        <p:nvSpPr>
          <p:cNvPr id="423" name="Google Shape;423;p23"/>
          <p:cNvSpPr/>
          <p:nvPr/>
        </p:nvSpPr>
        <p:spPr>
          <a:xfrm>
            <a:off x="9795161" y="8362123"/>
            <a:ext cx="5532121" cy="2330406"/>
          </a:xfrm>
          <a:custGeom>
            <a:rect b="b" l="l" r="r" t="t"/>
            <a:pathLst>
              <a:path extrusionOk="0" h="2330406" w="5532121">
                <a:moveTo>
                  <a:pt x="0" y="0"/>
                </a:moveTo>
                <a:lnTo>
                  <a:pt x="5532121" y="0"/>
                </a:lnTo>
                <a:lnTo>
                  <a:pt x="5532121" y="2330406"/>
                </a:lnTo>
                <a:lnTo>
                  <a:pt x="0" y="2330406"/>
                </a:lnTo>
                <a:lnTo>
                  <a:pt x="0" y="0"/>
                </a:lnTo>
                <a:close/>
              </a:path>
            </a:pathLst>
          </a:custGeom>
          <a:blipFill rotWithShape="1">
            <a:blip r:embed="rId4">
              <a:alphaModFix/>
            </a:blip>
            <a:stretch>
              <a:fillRect b="0" l="0" r="0" t="0"/>
            </a:stretch>
          </a:blipFill>
          <a:ln>
            <a:noFill/>
          </a:ln>
        </p:spPr>
      </p:sp>
      <p:pic>
        <p:nvPicPr>
          <p:cNvPr id="424" name="Google Shape;424;p23"/>
          <p:cNvPicPr preferRelativeResize="0"/>
          <p:nvPr/>
        </p:nvPicPr>
        <p:blipFill rotWithShape="1">
          <a:blip r:embed="rId5">
            <a:alphaModFix/>
          </a:blip>
          <a:srcRect b="0" l="0" r="0" t="0"/>
          <a:stretch/>
        </p:blipFill>
        <p:spPr>
          <a:xfrm>
            <a:off x="40864" y="676471"/>
            <a:ext cx="11854031" cy="86734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BCBB"/>
        </a:solidFill>
      </p:bgPr>
    </p:bg>
    <p:spTree>
      <p:nvGrpSpPr>
        <p:cNvPr id="428" name="Shape 428"/>
        <p:cNvGrpSpPr/>
        <p:nvPr/>
      </p:nvGrpSpPr>
      <p:grpSpPr>
        <a:xfrm>
          <a:off x="0" y="0"/>
          <a:ext cx="0" cy="0"/>
          <a:chOff x="0" y="0"/>
          <a:chExt cx="0" cy="0"/>
        </a:xfrm>
      </p:grpSpPr>
      <p:sp>
        <p:nvSpPr>
          <p:cNvPr id="429" name="Google Shape;429;p24"/>
          <p:cNvSpPr/>
          <p:nvPr/>
        </p:nvSpPr>
        <p:spPr>
          <a:xfrm rot="1261612">
            <a:off x="-2221686" y="1297831"/>
            <a:ext cx="6989503" cy="7691338"/>
          </a:xfrm>
          <a:custGeom>
            <a:rect b="b" l="l" r="r" t="t"/>
            <a:pathLst>
              <a:path extrusionOk="0" h="7691338" w="6989503">
                <a:moveTo>
                  <a:pt x="0" y="0"/>
                </a:moveTo>
                <a:lnTo>
                  <a:pt x="6989503" y="0"/>
                </a:lnTo>
                <a:lnTo>
                  <a:pt x="6989503" y="7691338"/>
                </a:lnTo>
                <a:lnTo>
                  <a:pt x="0" y="7691338"/>
                </a:lnTo>
                <a:lnTo>
                  <a:pt x="0" y="0"/>
                </a:lnTo>
                <a:close/>
              </a:path>
            </a:pathLst>
          </a:custGeom>
          <a:blipFill rotWithShape="1">
            <a:blip r:embed="rId3">
              <a:alphaModFix/>
            </a:blip>
            <a:stretch>
              <a:fillRect b="0" l="0" r="0" t="0"/>
            </a:stretch>
          </a:blipFill>
          <a:ln>
            <a:noFill/>
          </a:ln>
        </p:spPr>
      </p:sp>
      <p:sp>
        <p:nvSpPr>
          <p:cNvPr id="430" name="Google Shape;430;p24"/>
          <p:cNvSpPr/>
          <p:nvPr/>
        </p:nvSpPr>
        <p:spPr>
          <a:xfrm rot="-1247224">
            <a:off x="13529999" y="1297831"/>
            <a:ext cx="6989503" cy="7691338"/>
          </a:xfrm>
          <a:custGeom>
            <a:rect b="b" l="l" r="r" t="t"/>
            <a:pathLst>
              <a:path extrusionOk="0" h="7691338" w="6989503">
                <a:moveTo>
                  <a:pt x="0" y="0"/>
                </a:moveTo>
                <a:lnTo>
                  <a:pt x="6989503" y="0"/>
                </a:lnTo>
                <a:lnTo>
                  <a:pt x="6989503" y="7691338"/>
                </a:lnTo>
                <a:lnTo>
                  <a:pt x="0" y="7691338"/>
                </a:lnTo>
                <a:lnTo>
                  <a:pt x="0" y="0"/>
                </a:lnTo>
                <a:close/>
              </a:path>
            </a:pathLst>
          </a:custGeom>
          <a:blipFill rotWithShape="1">
            <a:blip r:embed="rId3">
              <a:alphaModFix/>
            </a:blip>
            <a:stretch>
              <a:fillRect b="0" l="0" r="0" t="0"/>
            </a:stretch>
          </a:blipFill>
          <a:ln>
            <a:noFill/>
          </a:ln>
        </p:spPr>
      </p:sp>
      <p:sp>
        <p:nvSpPr>
          <p:cNvPr id="431" name="Google Shape;431;p24"/>
          <p:cNvSpPr txBox="1"/>
          <p:nvPr/>
        </p:nvSpPr>
        <p:spPr>
          <a:xfrm>
            <a:off x="5914958" y="3927875"/>
            <a:ext cx="6765600" cy="1466850"/>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1" i="0" lang="en-US" sz="9600" u="none" cap="none" strike="noStrike">
                <a:solidFill>
                  <a:srgbClr val="DB4274"/>
                </a:solidFill>
                <a:latin typeface="Dancing Script"/>
                <a:ea typeface="Dancing Script"/>
                <a:cs typeface="Dancing Script"/>
                <a:sym typeface="Dancing Script"/>
              </a:rPr>
              <a:t>$1,000,000</a:t>
            </a:r>
            <a:endParaRPr/>
          </a:p>
        </p:txBody>
      </p:sp>
      <p:sp>
        <p:nvSpPr>
          <p:cNvPr id="432" name="Google Shape;432;p24"/>
          <p:cNvSpPr txBox="1"/>
          <p:nvPr/>
        </p:nvSpPr>
        <p:spPr>
          <a:xfrm>
            <a:off x="5100638" y="6765908"/>
            <a:ext cx="8394300" cy="164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413021"/>
                </a:solidFill>
                <a:latin typeface="Poppins"/>
                <a:ea typeface="Poppins"/>
                <a:cs typeface="Poppins"/>
                <a:sym typeface="Poppins"/>
              </a:rPr>
              <a:t>Lorem ipsum dolor sit amet, consectetur adipiscing elit, sed do eiusmod tempor incididunt ut labore et dolore magna aliqua. At in tellus integer feugiat scelerisque varius morbi enim. </a:t>
            </a:r>
            <a:endParaRPr/>
          </a:p>
        </p:txBody>
      </p:sp>
      <p:sp>
        <p:nvSpPr>
          <p:cNvPr id="433" name="Google Shape;433;p24"/>
          <p:cNvSpPr txBox="1"/>
          <p:nvPr/>
        </p:nvSpPr>
        <p:spPr>
          <a:xfrm>
            <a:off x="6669010" y="5453219"/>
            <a:ext cx="5257496" cy="7505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200" u="none" cap="none" strike="noStrike">
                <a:solidFill>
                  <a:srgbClr val="B85374"/>
                </a:solidFill>
                <a:latin typeface="Poppins"/>
                <a:ea typeface="Poppins"/>
                <a:cs typeface="Poppins"/>
                <a:sym typeface="Poppins"/>
              </a:rPr>
              <a:t>Add title here</a:t>
            </a:r>
            <a:endParaRPr/>
          </a:p>
        </p:txBody>
      </p:sp>
      <p:sp>
        <p:nvSpPr>
          <p:cNvPr id="434" name="Google Shape;434;p24"/>
          <p:cNvSpPr/>
          <p:nvPr/>
        </p:nvSpPr>
        <p:spPr>
          <a:xfrm>
            <a:off x="13247868" y="0"/>
            <a:ext cx="2918766" cy="3736021"/>
          </a:xfrm>
          <a:custGeom>
            <a:rect b="b" l="l" r="r" t="t"/>
            <a:pathLst>
              <a:path extrusionOk="0" h="3736021" w="2918766">
                <a:moveTo>
                  <a:pt x="0" y="0"/>
                </a:moveTo>
                <a:lnTo>
                  <a:pt x="2918766" y="0"/>
                </a:lnTo>
                <a:lnTo>
                  <a:pt x="2918766" y="3736021"/>
                </a:lnTo>
                <a:lnTo>
                  <a:pt x="0" y="3736021"/>
                </a:lnTo>
                <a:lnTo>
                  <a:pt x="0" y="0"/>
                </a:lnTo>
                <a:close/>
              </a:path>
            </a:pathLst>
          </a:custGeom>
          <a:blipFill rotWithShape="1">
            <a:blip r:embed="rId4">
              <a:alphaModFix/>
            </a:blip>
            <a:stretch>
              <a:fillRect b="0" l="0" r="0" t="0"/>
            </a:stretch>
          </a:blipFill>
          <a:ln>
            <a:noFill/>
          </a:ln>
        </p:spPr>
      </p:sp>
      <p:sp>
        <p:nvSpPr>
          <p:cNvPr id="435" name="Google Shape;435;p24"/>
          <p:cNvSpPr/>
          <p:nvPr/>
        </p:nvSpPr>
        <p:spPr>
          <a:xfrm flipH="1">
            <a:off x="2181872" y="201380"/>
            <a:ext cx="2918766" cy="3736021"/>
          </a:xfrm>
          <a:custGeom>
            <a:rect b="b" l="l" r="r" t="t"/>
            <a:pathLst>
              <a:path extrusionOk="0" h="3736021" w="2918766">
                <a:moveTo>
                  <a:pt x="2918766" y="0"/>
                </a:moveTo>
                <a:lnTo>
                  <a:pt x="0" y="0"/>
                </a:lnTo>
                <a:lnTo>
                  <a:pt x="0" y="3736020"/>
                </a:lnTo>
                <a:lnTo>
                  <a:pt x="2918766" y="3736020"/>
                </a:lnTo>
                <a:lnTo>
                  <a:pt x="2918766" y="0"/>
                </a:lnTo>
                <a:close/>
              </a:path>
            </a:pathLst>
          </a:custGeom>
          <a:blipFill rotWithShape="1">
            <a:blip r:embed="rId4">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