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5"/>
    <p:sldMasterId id="214748367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y="5143500" cx="9144000"/>
  <p:notesSz cx="6858000" cy="9144000"/>
  <p:embeddedFontLst>
    <p:embeddedFont>
      <p:font typeface="Nunito Sans ExtraLight"/>
      <p:regular r:id="rId34"/>
      <p:bold r:id="rId35"/>
      <p:italic r:id="rId36"/>
      <p:boldItalic r:id="rId37"/>
    </p:embeddedFont>
    <p:embeddedFont>
      <p:font typeface="Nunito Sans Black"/>
      <p:bold r:id="rId38"/>
      <p:boldItalic r:id="rId39"/>
    </p:embeddedFont>
    <p:embeddedFont>
      <p:font typeface="Nunito Light"/>
      <p:regular r:id="rId40"/>
      <p:bold r:id="rId41"/>
      <p:italic r:id="rId42"/>
      <p:boldItalic r:id="rId43"/>
    </p:embeddedFont>
    <p:embeddedFont>
      <p:font typeface="Nunito Sans"/>
      <p:bold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349EE90-3A45-4A97-9CD4-C892A9F0D94D}">
  <a:tblStyle styleId="{8349EE90-3A45-4A97-9CD4-C892A9F0D94D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NunitoLight-regular.fntdata"/><Relationship Id="rId20" Type="http://schemas.openxmlformats.org/officeDocument/2006/relationships/slide" Target="slides/slide13.xml"/><Relationship Id="rId42" Type="http://schemas.openxmlformats.org/officeDocument/2006/relationships/font" Target="fonts/NunitoLight-italic.fntdata"/><Relationship Id="rId41" Type="http://schemas.openxmlformats.org/officeDocument/2006/relationships/font" Target="fonts/NunitoLight-bold.fntdata"/><Relationship Id="rId22" Type="http://schemas.openxmlformats.org/officeDocument/2006/relationships/slide" Target="slides/slide15.xml"/><Relationship Id="rId44" Type="http://schemas.openxmlformats.org/officeDocument/2006/relationships/font" Target="fonts/NunitoSans-bold.fntdata"/><Relationship Id="rId21" Type="http://schemas.openxmlformats.org/officeDocument/2006/relationships/slide" Target="slides/slide14.xml"/><Relationship Id="rId43" Type="http://schemas.openxmlformats.org/officeDocument/2006/relationships/font" Target="fonts/NunitoLight-boldItalic.fntdata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45" Type="http://schemas.openxmlformats.org/officeDocument/2006/relationships/font" Target="fonts/NunitoSans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11" Type="http://schemas.openxmlformats.org/officeDocument/2006/relationships/slide" Target="slides/slide4.xml"/><Relationship Id="rId33" Type="http://schemas.openxmlformats.org/officeDocument/2006/relationships/slide" Target="slides/slide26.xml"/><Relationship Id="rId10" Type="http://schemas.openxmlformats.org/officeDocument/2006/relationships/slide" Target="slides/slide3.xml"/><Relationship Id="rId32" Type="http://schemas.openxmlformats.org/officeDocument/2006/relationships/slide" Target="slides/slide25.xml"/><Relationship Id="rId13" Type="http://schemas.openxmlformats.org/officeDocument/2006/relationships/slide" Target="slides/slide6.xml"/><Relationship Id="rId35" Type="http://schemas.openxmlformats.org/officeDocument/2006/relationships/font" Target="fonts/NunitoSansExtraLight-bold.fntdata"/><Relationship Id="rId12" Type="http://schemas.openxmlformats.org/officeDocument/2006/relationships/slide" Target="slides/slide5.xml"/><Relationship Id="rId34" Type="http://schemas.openxmlformats.org/officeDocument/2006/relationships/font" Target="fonts/NunitoSansExtraLight-regular.fntdata"/><Relationship Id="rId15" Type="http://schemas.openxmlformats.org/officeDocument/2006/relationships/slide" Target="slides/slide8.xml"/><Relationship Id="rId37" Type="http://schemas.openxmlformats.org/officeDocument/2006/relationships/font" Target="fonts/NunitoSansExtraLight-boldItalic.fntdata"/><Relationship Id="rId14" Type="http://schemas.openxmlformats.org/officeDocument/2006/relationships/slide" Target="slides/slide7.xml"/><Relationship Id="rId36" Type="http://schemas.openxmlformats.org/officeDocument/2006/relationships/font" Target="fonts/NunitoSansExtraLight-italic.fntdata"/><Relationship Id="rId17" Type="http://schemas.openxmlformats.org/officeDocument/2006/relationships/slide" Target="slides/slide10.xml"/><Relationship Id="rId39" Type="http://schemas.openxmlformats.org/officeDocument/2006/relationships/font" Target="fonts/NunitoSansBlack-boldItalic.fntdata"/><Relationship Id="rId16" Type="http://schemas.openxmlformats.org/officeDocument/2006/relationships/slide" Target="slides/slide9.xml"/><Relationship Id="rId38" Type="http://schemas.openxmlformats.org/officeDocument/2006/relationships/font" Target="fonts/NunitoSansBlack-bold.fntdata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f665521969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1f665521969_2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f665521969_2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g1f665521969_2_26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f665521969_2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g1f665521969_2_28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f665521969_2_3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g1f665521969_2_30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f665521969_2_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g1f665521969_2_3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f665521969_2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g1f665521969_2_3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1f665521969_2_3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g1f665521969_2_3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1f665521969_2_3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g1f665521969_2_36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1f665521969_2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g1f665521969_2_39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1f665521969_2_4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g1f665521969_2_4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f665521969_2_4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g1f665521969_2_4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f665521969_2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g1f665521969_2_9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1f665521969_2_4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g1f665521969_2_46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1f665521969_2_4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g1f665521969_2_47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1f665521969_2_6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g1f665521969_2_60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1f665521969_2_6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0" name="Google Shape;680;g1f665521969_2_6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1f665521969_2_6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3" name="Google Shape;693;g1f665521969_2_6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1f665521969_2_6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7" name="Google Shape;707;g1f665521969_2_6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2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g1f665521969_2_6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4" name="Google Shape;754;g1f665521969_2_68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f665521969_2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g1f665521969_2_1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f665521969_2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g1f665521969_2_16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f665521969_2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g1f665521969_2_17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f665521969_2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g1f665521969_2_18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f665521969_2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g1f665521969_2_20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f665521969_2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g1f665521969_2_2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f665521969_2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g1f665521969_2_2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ctrTitle"/>
          </p:nvPr>
        </p:nvSpPr>
        <p:spPr>
          <a:xfrm>
            <a:off x="342900" y="1065213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" type="subTitle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361156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361156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" type="body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1" name="Google Shape;81;p18"/>
          <p:cNvSpPr txBox="1"/>
          <p:nvPr>
            <p:ph idx="2" type="body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2" name="Google Shape;82;p18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" type="body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88" name="Google Shape;88;p19"/>
          <p:cNvSpPr txBox="1"/>
          <p:nvPr>
            <p:ph idx="2" type="body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89" name="Google Shape;89;p19"/>
          <p:cNvSpPr txBox="1"/>
          <p:nvPr>
            <p:ph idx="3" type="body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90" name="Google Shape;90;p19"/>
          <p:cNvSpPr txBox="1"/>
          <p:nvPr>
            <p:ph idx="4" type="body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91" name="Google Shape;91;p19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indent="-3048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21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indent="-2921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indent="-2921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indent="-2921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indent="-2921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2366169" y="1085850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1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10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jpg"/><Relationship Id="rId4" Type="http://schemas.openxmlformats.org/officeDocument/2006/relationships/image" Target="../media/image1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jpg"/><Relationship Id="rId4" Type="http://schemas.openxmlformats.org/officeDocument/2006/relationships/image" Target="../media/image7.jpg"/><Relationship Id="rId5" Type="http://schemas.openxmlformats.org/officeDocument/2006/relationships/image" Target="../media/image13.jpg"/><Relationship Id="rId6" Type="http://schemas.openxmlformats.org/officeDocument/2006/relationships/image" Target="../media/image1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jpg"/><Relationship Id="rId4" Type="http://schemas.openxmlformats.org/officeDocument/2006/relationships/image" Target="../media/image26.jpg"/><Relationship Id="rId5" Type="http://schemas.openxmlformats.org/officeDocument/2006/relationships/image" Target="../media/image1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jpg"/><Relationship Id="rId4" Type="http://schemas.openxmlformats.org/officeDocument/2006/relationships/image" Target="../media/image19.jpg"/><Relationship Id="rId5" Type="http://schemas.openxmlformats.org/officeDocument/2006/relationships/image" Target="../media/image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jpg"/><Relationship Id="rId4" Type="http://schemas.openxmlformats.org/officeDocument/2006/relationships/image" Target="../media/image25.jpg"/><Relationship Id="rId5" Type="http://schemas.openxmlformats.org/officeDocument/2006/relationships/image" Target="../media/image2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jpg"/><Relationship Id="rId4" Type="http://schemas.openxmlformats.org/officeDocument/2006/relationships/image" Target="../media/image2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jpg"/><Relationship Id="rId4" Type="http://schemas.openxmlformats.org/officeDocument/2006/relationships/image" Target="../media/image2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jpg"/><Relationship Id="rId4" Type="http://schemas.openxmlformats.org/officeDocument/2006/relationships/image" Target="../media/image3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jpg"/><Relationship Id="rId4" Type="http://schemas.openxmlformats.org/officeDocument/2006/relationships/image" Target="../media/image44.jpg"/><Relationship Id="rId5" Type="http://schemas.openxmlformats.org/officeDocument/2006/relationships/image" Target="../media/image41.jpg"/><Relationship Id="rId6" Type="http://schemas.openxmlformats.org/officeDocument/2006/relationships/image" Target="../media/image3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jpg"/><Relationship Id="rId4" Type="http://schemas.openxmlformats.org/officeDocument/2006/relationships/image" Target="../media/image1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jpg"/><Relationship Id="rId4" Type="http://schemas.openxmlformats.org/officeDocument/2006/relationships/image" Target="../media/image5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jpg"/><Relationship Id="rId4" Type="http://schemas.openxmlformats.org/officeDocument/2006/relationships/image" Target="../media/image32.jpg"/><Relationship Id="rId10" Type="http://schemas.openxmlformats.org/officeDocument/2006/relationships/image" Target="../media/image36.jpg"/><Relationship Id="rId9" Type="http://schemas.openxmlformats.org/officeDocument/2006/relationships/image" Target="../media/image52.jpg"/><Relationship Id="rId5" Type="http://schemas.openxmlformats.org/officeDocument/2006/relationships/image" Target="../media/image51.jpg"/><Relationship Id="rId6" Type="http://schemas.openxmlformats.org/officeDocument/2006/relationships/image" Target="../media/image34.jpg"/><Relationship Id="rId7" Type="http://schemas.openxmlformats.org/officeDocument/2006/relationships/image" Target="../media/image35.jpg"/><Relationship Id="rId8" Type="http://schemas.openxmlformats.org/officeDocument/2006/relationships/image" Target="../media/image4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jpg"/><Relationship Id="rId4" Type="http://schemas.openxmlformats.org/officeDocument/2006/relationships/image" Target="../media/image39.jpg"/><Relationship Id="rId5" Type="http://schemas.openxmlformats.org/officeDocument/2006/relationships/image" Target="../media/image5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jpg"/><Relationship Id="rId4" Type="http://schemas.openxmlformats.org/officeDocument/2006/relationships/image" Target="../media/image43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jpg"/><Relationship Id="rId4" Type="http://schemas.openxmlformats.org/officeDocument/2006/relationships/image" Target="../media/image49.jpg"/></Relationships>
</file>

<file path=ppt/slides/_rels/slide25.xml.rels><?xml version="1.0" encoding="UTF-8" standalone="yes"?><Relationships xmlns="http://schemas.openxmlformats.org/package/2006/relationships"><Relationship Id="rId40" Type="http://schemas.openxmlformats.org/officeDocument/2006/relationships/image" Target="../media/image71.png"/><Relationship Id="rId20" Type="http://schemas.openxmlformats.org/officeDocument/2006/relationships/image" Target="../media/image62.png"/><Relationship Id="rId42" Type="http://schemas.openxmlformats.org/officeDocument/2006/relationships/image" Target="../media/image83.png"/><Relationship Id="rId41" Type="http://schemas.openxmlformats.org/officeDocument/2006/relationships/image" Target="../media/image75.png"/><Relationship Id="rId22" Type="http://schemas.openxmlformats.org/officeDocument/2006/relationships/image" Target="../media/image81.png"/><Relationship Id="rId21" Type="http://schemas.openxmlformats.org/officeDocument/2006/relationships/image" Target="../media/image54.png"/><Relationship Id="rId24" Type="http://schemas.openxmlformats.org/officeDocument/2006/relationships/image" Target="../media/image72.png"/><Relationship Id="rId23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8.jpg"/><Relationship Id="rId4" Type="http://schemas.openxmlformats.org/officeDocument/2006/relationships/image" Target="../media/image31.png"/><Relationship Id="rId9" Type="http://schemas.openxmlformats.org/officeDocument/2006/relationships/image" Target="../media/image47.png"/><Relationship Id="rId26" Type="http://schemas.openxmlformats.org/officeDocument/2006/relationships/image" Target="../media/image74.png"/><Relationship Id="rId25" Type="http://schemas.openxmlformats.org/officeDocument/2006/relationships/image" Target="../media/image65.png"/><Relationship Id="rId28" Type="http://schemas.openxmlformats.org/officeDocument/2006/relationships/image" Target="../media/image67.png"/><Relationship Id="rId27" Type="http://schemas.openxmlformats.org/officeDocument/2006/relationships/image" Target="../media/image73.png"/><Relationship Id="rId5" Type="http://schemas.openxmlformats.org/officeDocument/2006/relationships/image" Target="../media/image38.png"/><Relationship Id="rId6" Type="http://schemas.openxmlformats.org/officeDocument/2006/relationships/image" Target="../media/image37.png"/><Relationship Id="rId29" Type="http://schemas.openxmlformats.org/officeDocument/2006/relationships/image" Target="../media/image78.png"/><Relationship Id="rId7" Type="http://schemas.openxmlformats.org/officeDocument/2006/relationships/image" Target="../media/image40.png"/><Relationship Id="rId8" Type="http://schemas.openxmlformats.org/officeDocument/2006/relationships/image" Target="../media/image66.png"/><Relationship Id="rId31" Type="http://schemas.openxmlformats.org/officeDocument/2006/relationships/image" Target="../media/image57.png"/><Relationship Id="rId30" Type="http://schemas.openxmlformats.org/officeDocument/2006/relationships/image" Target="../media/image69.png"/><Relationship Id="rId11" Type="http://schemas.openxmlformats.org/officeDocument/2006/relationships/image" Target="../media/image45.png"/><Relationship Id="rId33" Type="http://schemas.openxmlformats.org/officeDocument/2006/relationships/image" Target="../media/image63.png"/><Relationship Id="rId10" Type="http://schemas.openxmlformats.org/officeDocument/2006/relationships/image" Target="../media/image80.png"/><Relationship Id="rId32" Type="http://schemas.openxmlformats.org/officeDocument/2006/relationships/image" Target="../media/image64.png"/><Relationship Id="rId13" Type="http://schemas.openxmlformats.org/officeDocument/2006/relationships/image" Target="../media/image48.png"/><Relationship Id="rId35" Type="http://schemas.openxmlformats.org/officeDocument/2006/relationships/image" Target="../media/image59.png"/><Relationship Id="rId12" Type="http://schemas.openxmlformats.org/officeDocument/2006/relationships/image" Target="../media/image56.png"/><Relationship Id="rId34" Type="http://schemas.openxmlformats.org/officeDocument/2006/relationships/image" Target="../media/image77.png"/><Relationship Id="rId15" Type="http://schemas.openxmlformats.org/officeDocument/2006/relationships/image" Target="../media/image50.png"/><Relationship Id="rId37" Type="http://schemas.openxmlformats.org/officeDocument/2006/relationships/image" Target="../media/image82.png"/><Relationship Id="rId14" Type="http://schemas.openxmlformats.org/officeDocument/2006/relationships/image" Target="../media/image58.png"/><Relationship Id="rId36" Type="http://schemas.openxmlformats.org/officeDocument/2006/relationships/image" Target="../media/image76.png"/><Relationship Id="rId17" Type="http://schemas.openxmlformats.org/officeDocument/2006/relationships/image" Target="../media/image60.png"/><Relationship Id="rId39" Type="http://schemas.openxmlformats.org/officeDocument/2006/relationships/image" Target="../media/image68.png"/><Relationship Id="rId16" Type="http://schemas.openxmlformats.org/officeDocument/2006/relationships/image" Target="../media/image42.png"/><Relationship Id="rId38" Type="http://schemas.openxmlformats.org/officeDocument/2006/relationships/image" Target="../media/image84.png"/><Relationship Id="rId19" Type="http://schemas.openxmlformats.org/officeDocument/2006/relationships/image" Target="../media/image79.png"/><Relationship Id="rId18" Type="http://schemas.openxmlformats.org/officeDocument/2006/relationships/image" Target="../media/image6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8.jpg"/><Relationship Id="rId4" Type="http://schemas.openxmlformats.org/officeDocument/2006/relationships/image" Target="../media/image8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jpg"/><Relationship Id="rId4" Type="http://schemas.openxmlformats.org/officeDocument/2006/relationships/image" Target="../media/image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jpg"/><Relationship Id="rId4" Type="http://schemas.openxmlformats.org/officeDocument/2006/relationships/image" Target="../media/image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jpg"/><Relationship Id="rId4" Type="http://schemas.openxmlformats.org/officeDocument/2006/relationships/image" Target="../media/image8.jpg"/><Relationship Id="rId5" Type="http://schemas.openxmlformats.org/officeDocument/2006/relationships/image" Target="../media/image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jpg"/><Relationship Id="rId4" Type="http://schemas.openxmlformats.org/officeDocument/2006/relationships/image" Target="../media/image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jpg"/><Relationship Id="rId4" Type="http://schemas.openxmlformats.org/officeDocument/2006/relationships/image" Target="../media/image6.jpg"/><Relationship Id="rId5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g"/><Relationship Id="rId4" Type="http://schemas.openxmlformats.org/officeDocument/2006/relationships/image" Target="../media/image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5"/>
          <p:cNvPicPr preferRelativeResize="0"/>
          <p:nvPr/>
        </p:nvPicPr>
        <p:blipFill rotWithShape="1">
          <a:blip r:embed="rId3">
            <a:alphaModFix amt="57000"/>
          </a:blip>
          <a:srcRect b="14113" l="0" r="0" t="14114"/>
          <a:stretch/>
        </p:blipFill>
        <p:spPr>
          <a:xfrm>
            <a:off x="0" y="0"/>
            <a:ext cx="9144002" cy="51435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0" name="Google Shape;130;p25"/>
          <p:cNvGrpSpPr/>
          <p:nvPr/>
        </p:nvGrpSpPr>
        <p:grpSpPr>
          <a:xfrm>
            <a:off x="866838" y="3132023"/>
            <a:ext cx="2303621" cy="1615385"/>
            <a:chOff x="0" y="-38100"/>
            <a:chExt cx="1213430" cy="850900"/>
          </a:xfrm>
        </p:grpSpPr>
        <p:sp>
          <p:nvSpPr>
            <p:cNvPr id="131" name="Google Shape;131;p25"/>
            <p:cNvSpPr/>
            <p:nvPr/>
          </p:nvSpPr>
          <p:spPr>
            <a:xfrm>
              <a:off x="0" y="0"/>
              <a:ext cx="1213430" cy="150890"/>
            </a:xfrm>
            <a:custGeom>
              <a:rect b="b" l="l" r="r" t="t"/>
              <a:pathLst>
                <a:path extrusionOk="0" h="150890" w="1213430">
                  <a:moveTo>
                    <a:pt x="0" y="0"/>
                  </a:moveTo>
                  <a:lnTo>
                    <a:pt x="1213430" y="0"/>
                  </a:lnTo>
                  <a:lnTo>
                    <a:pt x="1213430" y="150890"/>
                  </a:lnTo>
                  <a:lnTo>
                    <a:pt x="0" y="15089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132" name="Google Shape;132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" name="Google Shape;133;p25"/>
          <p:cNvGrpSpPr/>
          <p:nvPr/>
        </p:nvGrpSpPr>
        <p:grpSpPr>
          <a:xfrm>
            <a:off x="3637184" y="3132023"/>
            <a:ext cx="1543051" cy="1615385"/>
            <a:chOff x="0" y="-38100"/>
            <a:chExt cx="812800" cy="850900"/>
          </a:xfrm>
        </p:grpSpPr>
        <p:sp>
          <p:nvSpPr>
            <p:cNvPr id="134" name="Google Shape;134;p25"/>
            <p:cNvSpPr/>
            <p:nvPr/>
          </p:nvSpPr>
          <p:spPr>
            <a:xfrm>
              <a:off x="0" y="0"/>
              <a:ext cx="262053" cy="150890"/>
            </a:xfrm>
            <a:custGeom>
              <a:rect b="b" l="l" r="r" t="t"/>
              <a:pathLst>
                <a:path extrusionOk="0" h="150890" w="262053">
                  <a:moveTo>
                    <a:pt x="0" y="0"/>
                  </a:moveTo>
                  <a:lnTo>
                    <a:pt x="262053" y="0"/>
                  </a:lnTo>
                  <a:lnTo>
                    <a:pt x="262053" y="150890"/>
                  </a:lnTo>
                  <a:lnTo>
                    <a:pt x="0" y="15089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135" name="Google Shape;135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6" name="Google Shape;136;p25"/>
          <p:cNvGrpSpPr/>
          <p:nvPr/>
        </p:nvGrpSpPr>
        <p:grpSpPr>
          <a:xfrm>
            <a:off x="6" y="3132025"/>
            <a:ext cx="346070" cy="1615349"/>
            <a:chOff x="0" y="-38100"/>
            <a:chExt cx="1213430" cy="850900"/>
          </a:xfrm>
        </p:grpSpPr>
        <p:sp>
          <p:nvSpPr>
            <p:cNvPr id="137" name="Google Shape;137;p25"/>
            <p:cNvSpPr/>
            <p:nvPr/>
          </p:nvSpPr>
          <p:spPr>
            <a:xfrm>
              <a:off x="0" y="0"/>
              <a:ext cx="1213430" cy="150890"/>
            </a:xfrm>
            <a:custGeom>
              <a:rect b="b" l="l" r="r" t="t"/>
              <a:pathLst>
                <a:path extrusionOk="0" h="150890" w="1213430">
                  <a:moveTo>
                    <a:pt x="0" y="0"/>
                  </a:moveTo>
                  <a:lnTo>
                    <a:pt x="1213430" y="0"/>
                  </a:lnTo>
                  <a:lnTo>
                    <a:pt x="1213430" y="150890"/>
                  </a:lnTo>
                  <a:lnTo>
                    <a:pt x="0" y="15089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138" name="Google Shape;138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9" name="Google Shape;139;p25"/>
          <p:cNvPicPr preferRelativeResize="0"/>
          <p:nvPr/>
        </p:nvPicPr>
        <p:blipFill rotWithShape="1">
          <a:blip r:embed="rId4">
            <a:alphaModFix/>
          </a:blip>
          <a:srcRect b="28078" l="15641" r="1762" t="15361"/>
          <a:stretch/>
        </p:blipFill>
        <p:spPr>
          <a:xfrm rot="-5400000">
            <a:off x="3896138" y="-104362"/>
            <a:ext cx="5486400" cy="500932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5"/>
          <p:cNvSpPr txBox="1"/>
          <p:nvPr/>
        </p:nvSpPr>
        <p:spPr>
          <a:xfrm>
            <a:off x="498500" y="1579050"/>
            <a:ext cx="31926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000" u="none" cap="none" strike="noStrike">
                <a:solidFill>
                  <a:srgbClr val="171616"/>
                </a:solidFill>
                <a:latin typeface="Nunito Sans ExtraLight"/>
                <a:ea typeface="Nunito Sans ExtraLight"/>
                <a:cs typeface="Nunito Sans ExtraLight"/>
                <a:sym typeface="Nunito Sans ExtraLight"/>
              </a:rPr>
              <a:t>Minimalist</a:t>
            </a:r>
            <a:endParaRPr sz="700">
              <a:latin typeface="Nunito Sans ExtraLight"/>
              <a:ea typeface="Nunito Sans ExtraLight"/>
              <a:cs typeface="Nunito Sans ExtraLight"/>
              <a:sym typeface="Nunito Sans ExtraLight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171616"/>
                </a:solidFill>
                <a:latin typeface="Nunito Sans ExtraLight"/>
                <a:ea typeface="Nunito Sans ExtraLight"/>
                <a:cs typeface="Nunito Sans ExtraLight"/>
                <a:sym typeface="Nunito Sans ExtraLight"/>
              </a:rPr>
              <a:t>Aesthetic Resume</a:t>
            </a:r>
            <a:endParaRPr sz="700"/>
          </a:p>
        </p:txBody>
      </p:sp>
      <p:sp>
        <p:nvSpPr>
          <p:cNvPr id="141" name="Google Shape;141;p25"/>
          <p:cNvSpPr txBox="1"/>
          <p:nvPr/>
        </p:nvSpPr>
        <p:spPr>
          <a:xfrm>
            <a:off x="1009892" y="3266249"/>
            <a:ext cx="20175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P  R  E  S  E  N  T  A  T  I  O  N</a:t>
            </a:r>
            <a:endParaRPr sz="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34"/>
          <p:cNvPicPr preferRelativeResize="0"/>
          <p:nvPr/>
        </p:nvPicPr>
        <p:blipFill rotWithShape="1">
          <a:blip r:embed="rId3">
            <a:alphaModFix amt="57000"/>
          </a:blip>
          <a:srcRect b="18237" l="34707" r="0" t="34901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4"/>
          <p:cNvPicPr preferRelativeResize="0"/>
          <p:nvPr/>
        </p:nvPicPr>
        <p:blipFill rotWithShape="1">
          <a:blip r:embed="rId4">
            <a:alphaModFix/>
          </a:blip>
          <a:srcRect b="0" l="10860" r="10860" t="0"/>
          <a:stretch/>
        </p:blipFill>
        <p:spPr>
          <a:xfrm>
            <a:off x="0" y="0"/>
            <a:ext cx="268253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4"/>
          <p:cNvPicPr preferRelativeResize="0"/>
          <p:nvPr/>
        </p:nvPicPr>
        <p:blipFill rotWithShape="1">
          <a:blip r:embed="rId5">
            <a:alphaModFix/>
          </a:blip>
          <a:srcRect b="12908" l="0" r="0" t="12908"/>
          <a:stretch/>
        </p:blipFill>
        <p:spPr>
          <a:xfrm>
            <a:off x="2727662" y="0"/>
            <a:ext cx="2682538" cy="2551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4"/>
          <p:cNvPicPr preferRelativeResize="0"/>
          <p:nvPr/>
        </p:nvPicPr>
        <p:blipFill rotWithShape="1">
          <a:blip r:embed="rId6">
            <a:alphaModFix/>
          </a:blip>
          <a:srcRect b="14335" l="0" r="0" t="14334"/>
          <a:stretch/>
        </p:blipFill>
        <p:spPr>
          <a:xfrm>
            <a:off x="2727662" y="2592249"/>
            <a:ext cx="2682538" cy="2551251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4"/>
          <p:cNvSpPr txBox="1"/>
          <p:nvPr/>
        </p:nvSpPr>
        <p:spPr>
          <a:xfrm>
            <a:off x="5848350" y="2692844"/>
            <a:ext cx="27813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What can you say about your projects?</a:t>
            </a:r>
            <a:endParaRPr sz="700"/>
          </a:p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Share it here!</a:t>
            </a:r>
            <a:endParaRPr sz="700"/>
          </a:p>
        </p:txBody>
      </p:sp>
      <p:sp>
        <p:nvSpPr>
          <p:cNvPr id="333" name="Google Shape;333;p34"/>
          <p:cNvSpPr txBox="1"/>
          <p:nvPr/>
        </p:nvSpPr>
        <p:spPr>
          <a:xfrm>
            <a:off x="5848350" y="2056956"/>
            <a:ext cx="2781300" cy="5048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My Projects</a:t>
            </a:r>
            <a:endParaRPr sz="700"/>
          </a:p>
        </p:txBody>
      </p:sp>
      <p:grpSp>
        <p:nvGrpSpPr>
          <p:cNvPr id="334" name="Google Shape;334;p34"/>
          <p:cNvGrpSpPr/>
          <p:nvPr/>
        </p:nvGrpSpPr>
        <p:grpSpPr>
          <a:xfrm rot="10800000">
            <a:off x="5848350" y="-112875"/>
            <a:ext cx="2781300" cy="1615385"/>
            <a:chOff x="0" y="-38100"/>
            <a:chExt cx="1465047" cy="850900"/>
          </a:xfrm>
        </p:grpSpPr>
        <p:sp>
          <p:nvSpPr>
            <p:cNvPr id="335" name="Google Shape;335;p34"/>
            <p:cNvSpPr/>
            <p:nvPr/>
          </p:nvSpPr>
          <p:spPr>
            <a:xfrm>
              <a:off x="0" y="0"/>
              <a:ext cx="1465047" cy="150890"/>
            </a:xfrm>
            <a:custGeom>
              <a:rect b="b" l="l" r="r" t="t"/>
              <a:pathLst>
                <a:path extrusionOk="0" h="150890" w="1465047">
                  <a:moveTo>
                    <a:pt x="0" y="0"/>
                  </a:moveTo>
                  <a:lnTo>
                    <a:pt x="1465047" y="0"/>
                  </a:lnTo>
                  <a:lnTo>
                    <a:pt x="1465047" y="150890"/>
                  </a:lnTo>
                  <a:lnTo>
                    <a:pt x="0" y="15089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336" name="Google Shape;336;p3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34"/>
          <p:cNvGrpSpPr/>
          <p:nvPr/>
        </p:nvGrpSpPr>
        <p:grpSpPr>
          <a:xfrm rot="10800000">
            <a:off x="5848350" y="2458596"/>
            <a:ext cx="2781300" cy="1615385"/>
            <a:chOff x="0" y="-38100"/>
            <a:chExt cx="1465047" cy="850900"/>
          </a:xfrm>
        </p:grpSpPr>
        <p:sp>
          <p:nvSpPr>
            <p:cNvPr id="338" name="Google Shape;338;p34"/>
            <p:cNvSpPr/>
            <p:nvPr/>
          </p:nvSpPr>
          <p:spPr>
            <a:xfrm>
              <a:off x="0" y="0"/>
              <a:ext cx="1465047" cy="150890"/>
            </a:xfrm>
            <a:custGeom>
              <a:rect b="b" l="l" r="r" t="t"/>
              <a:pathLst>
                <a:path extrusionOk="0" h="150890" w="1465047">
                  <a:moveTo>
                    <a:pt x="0" y="0"/>
                  </a:moveTo>
                  <a:lnTo>
                    <a:pt x="1465047" y="0"/>
                  </a:lnTo>
                  <a:lnTo>
                    <a:pt x="1465047" y="150890"/>
                  </a:lnTo>
                  <a:lnTo>
                    <a:pt x="0" y="15089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339" name="Google Shape;339;p3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35"/>
          <p:cNvPicPr preferRelativeResize="0"/>
          <p:nvPr/>
        </p:nvPicPr>
        <p:blipFill rotWithShape="1">
          <a:blip r:embed="rId3">
            <a:alphaModFix/>
          </a:blip>
          <a:srcRect b="27592" l="0" r="14236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5" name="Google Shape;345;p35"/>
          <p:cNvGrpSpPr/>
          <p:nvPr/>
        </p:nvGrpSpPr>
        <p:grpSpPr>
          <a:xfrm rot="10800000">
            <a:off x="2622272" y="1299718"/>
            <a:ext cx="3899456" cy="2616396"/>
            <a:chOff x="0" y="-38100"/>
            <a:chExt cx="2054034" cy="1378184"/>
          </a:xfrm>
        </p:grpSpPr>
        <p:sp>
          <p:nvSpPr>
            <p:cNvPr id="346" name="Google Shape;346;p35"/>
            <p:cNvSpPr/>
            <p:nvPr/>
          </p:nvSpPr>
          <p:spPr>
            <a:xfrm>
              <a:off x="0" y="0"/>
              <a:ext cx="2054034" cy="1340084"/>
            </a:xfrm>
            <a:custGeom>
              <a:rect b="b" l="l" r="r" t="t"/>
              <a:pathLst>
                <a:path extrusionOk="0" h="1340084" w="2054034">
                  <a:moveTo>
                    <a:pt x="0" y="0"/>
                  </a:moveTo>
                  <a:lnTo>
                    <a:pt x="2054034" y="0"/>
                  </a:lnTo>
                  <a:lnTo>
                    <a:pt x="2054034" y="1340084"/>
                  </a:lnTo>
                  <a:lnTo>
                    <a:pt x="0" y="1340084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347" name="Google Shape;347;p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8" name="Google Shape;348;p35"/>
          <p:cNvGrpSpPr/>
          <p:nvPr/>
        </p:nvGrpSpPr>
        <p:grpSpPr>
          <a:xfrm>
            <a:off x="3181350" y="1805742"/>
            <a:ext cx="2781338" cy="1492741"/>
            <a:chOff x="0" y="-104775"/>
            <a:chExt cx="7416900" cy="3980642"/>
          </a:xfrm>
        </p:grpSpPr>
        <p:sp>
          <p:nvSpPr>
            <p:cNvPr id="349" name="Google Shape;349;p35"/>
            <p:cNvSpPr txBox="1"/>
            <p:nvPr/>
          </p:nvSpPr>
          <p:spPr>
            <a:xfrm>
              <a:off x="0" y="2975225"/>
              <a:ext cx="7416800" cy="9006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What can you say about your projects?</a:t>
              </a:r>
              <a:endParaRPr sz="700"/>
            </a:p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Share it here!</a:t>
              </a:r>
              <a:endParaRPr sz="700"/>
            </a:p>
          </p:txBody>
        </p:sp>
        <p:sp>
          <p:nvSpPr>
            <p:cNvPr id="350" name="Google Shape;350;p35"/>
            <p:cNvSpPr txBox="1"/>
            <p:nvPr/>
          </p:nvSpPr>
          <p:spPr>
            <a:xfrm>
              <a:off x="0" y="-104775"/>
              <a:ext cx="7416900" cy="264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Add a Section Header</a:t>
              </a:r>
              <a:endParaRPr sz="700"/>
            </a:p>
          </p:txBody>
        </p:sp>
      </p:grpSp>
      <p:grpSp>
        <p:nvGrpSpPr>
          <p:cNvPr id="351" name="Google Shape;351;p35"/>
          <p:cNvGrpSpPr/>
          <p:nvPr/>
        </p:nvGrpSpPr>
        <p:grpSpPr>
          <a:xfrm rot="10800000">
            <a:off x="2" y="-742248"/>
            <a:ext cx="9143998" cy="1615385"/>
            <a:chOff x="0" y="-38100"/>
            <a:chExt cx="4816592" cy="850900"/>
          </a:xfrm>
        </p:grpSpPr>
        <p:sp>
          <p:nvSpPr>
            <p:cNvPr id="352" name="Google Shape;352;p35"/>
            <p:cNvSpPr/>
            <p:nvPr/>
          </p:nvSpPr>
          <p:spPr>
            <a:xfrm>
              <a:off x="0" y="0"/>
              <a:ext cx="4816592" cy="150890"/>
            </a:xfrm>
            <a:custGeom>
              <a:rect b="b" l="l" r="r" t="t"/>
              <a:pathLst>
                <a:path extrusionOk="0" h="150890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50890"/>
                  </a:lnTo>
                  <a:lnTo>
                    <a:pt x="0" y="15089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353" name="Google Shape;353;p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4" name="Google Shape;354;p35"/>
          <p:cNvGrpSpPr/>
          <p:nvPr/>
        </p:nvGrpSpPr>
        <p:grpSpPr>
          <a:xfrm rot="10800000">
            <a:off x="2" y="3087247"/>
            <a:ext cx="9143998" cy="1615385"/>
            <a:chOff x="0" y="-38100"/>
            <a:chExt cx="4816592" cy="850900"/>
          </a:xfrm>
        </p:grpSpPr>
        <p:sp>
          <p:nvSpPr>
            <p:cNvPr id="355" name="Google Shape;355;p35"/>
            <p:cNvSpPr/>
            <p:nvPr/>
          </p:nvSpPr>
          <p:spPr>
            <a:xfrm>
              <a:off x="0" y="0"/>
              <a:ext cx="4816592" cy="150890"/>
            </a:xfrm>
            <a:custGeom>
              <a:rect b="b" l="l" r="r" t="t"/>
              <a:pathLst>
                <a:path extrusionOk="0" h="150890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50890"/>
                  </a:lnTo>
                  <a:lnTo>
                    <a:pt x="0" y="15089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356" name="Google Shape;356;p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7" name="Google Shape;357;p35"/>
          <p:cNvGrpSpPr/>
          <p:nvPr/>
        </p:nvGrpSpPr>
        <p:grpSpPr>
          <a:xfrm rot="-5400000">
            <a:off x="-2572384" y="1499510"/>
            <a:ext cx="9143998" cy="1615385"/>
            <a:chOff x="0" y="-38100"/>
            <a:chExt cx="4816592" cy="850900"/>
          </a:xfrm>
        </p:grpSpPr>
        <p:sp>
          <p:nvSpPr>
            <p:cNvPr id="358" name="Google Shape;358;p35"/>
            <p:cNvSpPr/>
            <p:nvPr/>
          </p:nvSpPr>
          <p:spPr>
            <a:xfrm>
              <a:off x="0" y="0"/>
              <a:ext cx="4816592" cy="150890"/>
            </a:xfrm>
            <a:custGeom>
              <a:rect b="b" l="l" r="r" t="t"/>
              <a:pathLst>
                <a:path extrusionOk="0" h="150890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50890"/>
                  </a:lnTo>
                  <a:lnTo>
                    <a:pt x="0" y="15089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359" name="Google Shape;359;p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0" name="Google Shape;360;p35"/>
          <p:cNvGrpSpPr/>
          <p:nvPr/>
        </p:nvGrpSpPr>
        <p:grpSpPr>
          <a:xfrm rot="-5400000">
            <a:off x="3755260" y="1499510"/>
            <a:ext cx="9143998" cy="1615385"/>
            <a:chOff x="0" y="-38100"/>
            <a:chExt cx="4816592" cy="850900"/>
          </a:xfrm>
        </p:grpSpPr>
        <p:sp>
          <p:nvSpPr>
            <p:cNvPr id="361" name="Google Shape;361;p35"/>
            <p:cNvSpPr/>
            <p:nvPr/>
          </p:nvSpPr>
          <p:spPr>
            <a:xfrm>
              <a:off x="0" y="0"/>
              <a:ext cx="4816592" cy="150890"/>
            </a:xfrm>
            <a:custGeom>
              <a:rect b="b" l="l" r="r" t="t"/>
              <a:pathLst>
                <a:path extrusionOk="0" h="150890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50890"/>
                  </a:lnTo>
                  <a:lnTo>
                    <a:pt x="0" y="15089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362" name="Google Shape;362;p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36"/>
          <p:cNvPicPr preferRelativeResize="0"/>
          <p:nvPr/>
        </p:nvPicPr>
        <p:blipFill rotWithShape="1">
          <a:blip r:embed="rId3">
            <a:alphaModFix amt="44999"/>
          </a:blip>
          <a:srcRect b="0" l="0" r="0" t="28229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36"/>
          <p:cNvSpPr txBox="1"/>
          <p:nvPr/>
        </p:nvSpPr>
        <p:spPr>
          <a:xfrm>
            <a:off x="514350" y="337968"/>
            <a:ext cx="8115300" cy="10334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Write Your</a:t>
            </a:r>
            <a:endParaRPr sz="700"/>
          </a:p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Topic or Idea</a:t>
            </a:r>
            <a:endParaRPr sz="700"/>
          </a:p>
        </p:txBody>
      </p:sp>
      <p:graphicFrame>
        <p:nvGraphicFramePr>
          <p:cNvPr id="369" name="Google Shape;369;p36"/>
          <p:cNvGraphicFramePr/>
          <p:nvPr/>
        </p:nvGraphicFramePr>
        <p:xfrm>
          <a:off x="491928" y="170410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{8349EE90-3A45-4A97-9CD4-C892A9F0D94D}</a:tableStyleId>
              </a:tblPr>
              <a:tblGrid>
                <a:gridCol w="2712575"/>
                <a:gridCol w="2712575"/>
                <a:gridCol w="2712575"/>
              </a:tblGrid>
              <a:tr h="1500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u="none" cap="none" strike="noStrike">
                          <a:solidFill>
                            <a:srgbClr val="000000"/>
                          </a:solidFill>
                          <a:latin typeface="Nunito Sans Black"/>
                          <a:ea typeface="Nunito Sans Black"/>
                          <a:cs typeface="Nunito Sans Black"/>
                          <a:sym typeface="Nunito Sans Black"/>
                        </a:rPr>
                        <a:t>A  D  D    A</a:t>
                      </a:r>
                      <a:endParaRPr sz="600" u="none" cap="none" strike="noStrike"/>
                    </a:p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u="none" cap="none" strike="noStrike">
                          <a:solidFill>
                            <a:srgbClr val="000000"/>
                          </a:solidFill>
                          <a:latin typeface="Nunito Sans Black"/>
                          <a:ea typeface="Nunito Sans Black"/>
                          <a:cs typeface="Nunito Sans Black"/>
                          <a:sym typeface="Nunito Sans Black"/>
                        </a:rPr>
                        <a:t>M  A  I  N    P  O  I  N  T</a:t>
                      </a:r>
                      <a:endParaRPr sz="700"/>
                    </a:p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 u="none" cap="none" strike="noStrike">
                        <a:solidFill>
                          <a:srgbClr val="000000"/>
                        </a:solidFill>
                        <a:latin typeface="Nunito Sans Black"/>
                        <a:ea typeface="Nunito Sans Black"/>
                        <a:cs typeface="Nunito Sans Black"/>
                        <a:sym typeface="Nunito Sans Black"/>
                      </a:endParaRPr>
                    </a:p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none" cap="none" strike="noStrike">
                          <a:solidFill>
                            <a:srgbClr val="000000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Elaborate on what you</a:t>
                      </a:r>
                      <a:endParaRPr sz="700"/>
                    </a:p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none" cap="none" strike="noStrike">
                          <a:solidFill>
                            <a:srgbClr val="000000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want to discuss.</a:t>
                      </a:r>
                      <a:endParaRPr sz="700"/>
                    </a:p>
                  </a:txBody>
                  <a:tcPr marT="95250" marB="95250" marR="95250" marL="95250" anchor="ctr">
                    <a:lnL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EAB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Nunito Sans Black"/>
                          <a:ea typeface="Nunito Sans Black"/>
                          <a:cs typeface="Nunito Sans Black"/>
                          <a:sym typeface="Nunito Sans Black"/>
                        </a:rPr>
                        <a:t>A  D  D    A</a:t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Nunito Sans Black"/>
                          <a:ea typeface="Nunito Sans Black"/>
                          <a:cs typeface="Nunito Sans Black"/>
                          <a:sym typeface="Nunito Sans Black"/>
                        </a:rPr>
                        <a:t>M  A  I  N    P  O  I  N  T</a:t>
                      </a:r>
                      <a:endParaRPr sz="7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 u="none" cap="none" strike="noStrike">
                        <a:solidFill>
                          <a:srgbClr val="000000"/>
                        </a:solidFill>
                        <a:latin typeface="Nunito Sans Black"/>
                        <a:ea typeface="Nunito Sans Black"/>
                        <a:cs typeface="Nunito Sans Black"/>
                        <a:sym typeface="Nunito Sans Black"/>
                      </a:endParaRPr>
                    </a:p>
                    <a:p>
                      <a:pPr indent="0" lvl="0" marL="0" marR="0" rtl="0" algn="ctr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none" cap="none" strike="noStrike">
                          <a:solidFill>
                            <a:srgbClr val="000000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Elaborate on what you</a:t>
                      </a:r>
                      <a:endParaRPr sz="700"/>
                    </a:p>
                    <a:p>
                      <a:pPr indent="0" lvl="0" marL="0" marR="0" rtl="0" algn="ctr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none" cap="none" strike="noStrike">
                          <a:solidFill>
                            <a:srgbClr val="000000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want to discuss.</a:t>
                      </a:r>
                      <a:endParaRPr sz="700"/>
                    </a:p>
                  </a:txBody>
                  <a:tcPr marT="95250" marB="95250" marR="95250" marL="95250" anchor="ctr">
                    <a:lnL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EAB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Nunito Sans Black"/>
                          <a:ea typeface="Nunito Sans Black"/>
                          <a:cs typeface="Nunito Sans Black"/>
                          <a:sym typeface="Nunito Sans Black"/>
                        </a:rPr>
                        <a:t>A  D  D    A</a:t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Nunito Sans Black"/>
                          <a:ea typeface="Nunito Sans Black"/>
                          <a:cs typeface="Nunito Sans Black"/>
                          <a:sym typeface="Nunito Sans Black"/>
                        </a:rPr>
                        <a:t>M  A  I  N    P  O  I  N  T</a:t>
                      </a:r>
                      <a:endParaRPr sz="7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none" cap="none" strike="noStrike">
                          <a:solidFill>
                            <a:srgbClr val="000000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Elaborate on what you</a:t>
                      </a:r>
                      <a:endParaRPr sz="700"/>
                    </a:p>
                    <a:p>
                      <a:pPr indent="0" lvl="0" marL="0" marR="0" rtl="0" algn="ctr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none" cap="none" strike="noStrike">
                          <a:solidFill>
                            <a:srgbClr val="000000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want to discuss.</a:t>
                      </a:r>
                      <a:endParaRPr sz="700"/>
                    </a:p>
                  </a:txBody>
                  <a:tcPr marT="95250" marB="95250" marR="95250" marL="95250" anchor="ctr">
                    <a:lnL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EABDD"/>
                    </a:solidFill>
                  </a:tcPr>
                </a:tc>
              </a:tr>
              <a:tr h="15006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Nunito Sans Black"/>
                          <a:ea typeface="Nunito Sans Black"/>
                          <a:cs typeface="Nunito Sans Black"/>
                          <a:sym typeface="Nunito Sans Black"/>
                        </a:rPr>
                        <a:t>A  D  D    A</a:t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Nunito Sans Black"/>
                          <a:ea typeface="Nunito Sans Black"/>
                          <a:cs typeface="Nunito Sans Black"/>
                          <a:sym typeface="Nunito Sans Black"/>
                        </a:rPr>
                        <a:t>M  A  I  N    P  O  I  N  T</a:t>
                      </a:r>
                      <a:endParaRPr sz="900">
                        <a:latin typeface="Nunito Sans Black"/>
                        <a:ea typeface="Nunito Sans Black"/>
                        <a:cs typeface="Nunito Sans Black"/>
                        <a:sym typeface="Nunito Sans Black"/>
                      </a:endParaRPr>
                    </a:p>
                    <a:p>
                      <a:pPr indent="0" lvl="0" marL="0" marR="0" rtl="0" algn="ctr">
                        <a:lnSpc>
                          <a:spcPct val="16464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 u="none" cap="none" strike="noStrike">
                        <a:solidFill>
                          <a:srgbClr val="000000"/>
                        </a:solidFill>
                        <a:latin typeface="Nunito Sans Black"/>
                        <a:ea typeface="Nunito Sans Black"/>
                        <a:cs typeface="Nunito Sans Black"/>
                        <a:sym typeface="Nunito Sans Black"/>
                      </a:endParaRPr>
                    </a:p>
                    <a:p>
                      <a:pPr indent="0" lvl="0" marL="0" marR="0" rtl="0" algn="ctr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none" cap="none" strike="noStrike">
                          <a:solidFill>
                            <a:srgbClr val="000000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Elaborate on what you</a:t>
                      </a:r>
                      <a:endParaRPr sz="700"/>
                    </a:p>
                    <a:p>
                      <a:pPr indent="0" lvl="0" marL="0" marR="0" rtl="0" algn="ctr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none" cap="none" strike="noStrike">
                          <a:solidFill>
                            <a:srgbClr val="000000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want to discuss.</a:t>
                      </a:r>
                      <a:endParaRPr sz="700"/>
                    </a:p>
                    <a:p>
                      <a:pPr indent="0" lvl="0" marL="0" marR="0" rtl="0" algn="ctr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rgbClr val="000000"/>
                        </a:solidFill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</a:txBody>
                  <a:tcPr marT="95250" marB="95250" marR="95250" marL="95250" anchor="ctr">
                    <a:lnL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EAB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Nunito Sans Black"/>
                          <a:ea typeface="Nunito Sans Black"/>
                          <a:cs typeface="Nunito Sans Black"/>
                          <a:sym typeface="Nunito Sans Black"/>
                        </a:rPr>
                        <a:t>A  D  D    A</a:t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Nunito Sans Black"/>
                          <a:ea typeface="Nunito Sans Black"/>
                          <a:cs typeface="Nunito Sans Black"/>
                          <a:sym typeface="Nunito Sans Black"/>
                        </a:rPr>
                        <a:t>M  A  I  N    P  O  I  N  T</a:t>
                      </a:r>
                      <a:endParaRPr sz="900">
                        <a:latin typeface="Nunito Sans Black"/>
                        <a:ea typeface="Nunito Sans Black"/>
                        <a:cs typeface="Nunito Sans Black"/>
                        <a:sym typeface="Nunito Sans Black"/>
                      </a:endParaRPr>
                    </a:p>
                    <a:p>
                      <a:pPr indent="0" lvl="0" marL="0" marR="0" rtl="0" algn="ctr">
                        <a:lnSpc>
                          <a:spcPct val="1647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 u="none" cap="none" strike="noStrike">
                        <a:solidFill>
                          <a:srgbClr val="000000"/>
                        </a:solidFill>
                        <a:latin typeface="Nunito Sans Black"/>
                        <a:ea typeface="Nunito Sans Black"/>
                        <a:cs typeface="Nunito Sans Black"/>
                        <a:sym typeface="Nunito Sans Black"/>
                      </a:endParaRPr>
                    </a:p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none" cap="none" strike="noStrike">
                          <a:solidFill>
                            <a:srgbClr val="000000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Elaborate on what you</a:t>
                      </a:r>
                      <a:endParaRPr sz="700"/>
                    </a:p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none" cap="none" strike="noStrike">
                          <a:solidFill>
                            <a:srgbClr val="000000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want to discuss.</a:t>
                      </a:r>
                      <a:endParaRPr sz="700"/>
                    </a:p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 u="none" cap="none" strike="noStrike">
                        <a:solidFill>
                          <a:srgbClr val="000000"/>
                        </a:solidFill>
                        <a:latin typeface="Nunito Light"/>
                        <a:ea typeface="Nunito Light"/>
                        <a:cs typeface="Nunito Light"/>
                        <a:sym typeface="Nunito Light"/>
                      </a:endParaRPr>
                    </a:p>
                  </a:txBody>
                  <a:tcPr marT="95250" marB="95250" marR="95250" marL="95250" anchor="ctr">
                    <a:lnL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EABD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Nunito Sans Black"/>
                          <a:ea typeface="Nunito Sans Black"/>
                          <a:cs typeface="Nunito Sans Black"/>
                          <a:sym typeface="Nunito Sans Black"/>
                        </a:rPr>
                        <a:t>A  D  D    A</a:t>
                      </a:r>
                      <a:endParaRPr sz="6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dk1"/>
                          </a:solidFill>
                          <a:latin typeface="Nunito Sans Black"/>
                          <a:ea typeface="Nunito Sans Black"/>
                          <a:cs typeface="Nunito Sans Black"/>
                          <a:sym typeface="Nunito Sans Black"/>
                        </a:rPr>
                        <a:t>M  A  I  N    P  O  I  N  T</a:t>
                      </a:r>
                      <a:endParaRPr sz="900">
                        <a:latin typeface="Nunito Sans Black"/>
                        <a:ea typeface="Nunito Sans Black"/>
                        <a:cs typeface="Nunito Sans Black"/>
                        <a:sym typeface="Nunito Sans Black"/>
                      </a:endParaRPr>
                    </a:p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 u="none" cap="none" strike="noStrike">
                        <a:solidFill>
                          <a:srgbClr val="000000"/>
                        </a:solidFill>
                        <a:latin typeface="Nunito Sans Black"/>
                        <a:ea typeface="Nunito Sans Black"/>
                        <a:cs typeface="Nunito Sans Black"/>
                        <a:sym typeface="Nunito Sans Black"/>
                      </a:endParaRPr>
                    </a:p>
                    <a:p>
                      <a:pPr indent="0" lvl="0" marL="0" marR="0" rtl="0" algn="ctr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none" cap="none" strike="noStrike">
                          <a:solidFill>
                            <a:srgbClr val="000000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Elaborate on what you</a:t>
                      </a:r>
                      <a:endParaRPr sz="700"/>
                    </a:p>
                    <a:p>
                      <a:pPr indent="0" lvl="0" marL="0" marR="0" rtl="0" algn="ctr">
                        <a:lnSpc>
                          <a:spcPct val="14002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u="none" cap="none" strike="noStrike">
                          <a:solidFill>
                            <a:srgbClr val="000000"/>
                          </a:solidFill>
                          <a:latin typeface="Nunito Light"/>
                          <a:ea typeface="Nunito Light"/>
                          <a:cs typeface="Nunito Light"/>
                          <a:sym typeface="Nunito Light"/>
                        </a:rPr>
                        <a:t>want to discuss.</a:t>
                      </a:r>
                      <a:endParaRPr sz="700"/>
                    </a:p>
                  </a:txBody>
                  <a:tcPr marT="95250" marB="95250" marR="95250" marL="95250" anchor="ctr">
                    <a:lnL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EABD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37"/>
          <p:cNvPicPr preferRelativeResize="0"/>
          <p:nvPr/>
        </p:nvPicPr>
        <p:blipFill rotWithShape="1">
          <a:blip r:embed="rId3">
            <a:alphaModFix amt="57000"/>
          </a:blip>
          <a:srcRect b="18237" l="34707" r="0" t="34901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7"/>
          <p:cNvPicPr preferRelativeResize="0"/>
          <p:nvPr/>
        </p:nvPicPr>
        <p:blipFill rotWithShape="1">
          <a:blip r:embed="rId4">
            <a:alphaModFix/>
          </a:blip>
          <a:srcRect b="0" l="7786" r="7786" t="0"/>
          <a:stretch/>
        </p:blipFill>
        <p:spPr>
          <a:xfrm>
            <a:off x="6829425" y="514350"/>
            <a:ext cx="2314575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37"/>
          <p:cNvPicPr preferRelativeResize="0"/>
          <p:nvPr/>
        </p:nvPicPr>
        <p:blipFill rotWithShape="1">
          <a:blip r:embed="rId5">
            <a:alphaModFix/>
          </a:blip>
          <a:srcRect b="0" l="7865" r="7865" t="0"/>
          <a:stretch/>
        </p:blipFill>
        <p:spPr>
          <a:xfrm>
            <a:off x="4141738" y="514350"/>
            <a:ext cx="2314575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37"/>
          <p:cNvSpPr txBox="1"/>
          <p:nvPr/>
        </p:nvSpPr>
        <p:spPr>
          <a:xfrm>
            <a:off x="514350" y="2420277"/>
            <a:ext cx="32544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Write Your Big Topic or Idea</a:t>
            </a:r>
            <a:endParaRPr sz="700"/>
          </a:p>
        </p:txBody>
      </p:sp>
      <p:sp>
        <p:nvSpPr>
          <p:cNvPr id="378" name="Google Shape;378;p37"/>
          <p:cNvSpPr txBox="1"/>
          <p:nvPr/>
        </p:nvSpPr>
        <p:spPr>
          <a:xfrm>
            <a:off x="514350" y="3865345"/>
            <a:ext cx="1370357" cy="517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</a:t>
            </a:r>
            <a:endParaRPr sz="700"/>
          </a:p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on what you want</a:t>
            </a:r>
            <a:endParaRPr sz="700"/>
          </a:p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to discuss. </a:t>
            </a:r>
            <a:endParaRPr sz="700"/>
          </a:p>
        </p:txBody>
      </p:sp>
      <p:sp>
        <p:nvSpPr>
          <p:cNvPr id="379" name="Google Shape;379;p37"/>
          <p:cNvSpPr txBox="1"/>
          <p:nvPr/>
        </p:nvSpPr>
        <p:spPr>
          <a:xfrm>
            <a:off x="2215353" y="3865345"/>
            <a:ext cx="1370357" cy="517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</a:t>
            </a:r>
            <a:endParaRPr sz="700"/>
          </a:p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on what you want</a:t>
            </a:r>
            <a:endParaRPr sz="700"/>
          </a:p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to discuss. </a:t>
            </a:r>
            <a:endParaRPr sz="700"/>
          </a:p>
        </p:txBody>
      </p:sp>
      <p:grpSp>
        <p:nvGrpSpPr>
          <p:cNvPr id="380" name="Google Shape;380;p37"/>
          <p:cNvGrpSpPr/>
          <p:nvPr/>
        </p:nvGrpSpPr>
        <p:grpSpPr>
          <a:xfrm>
            <a:off x="4131147" y="-72331"/>
            <a:ext cx="2325167" cy="1615385"/>
            <a:chOff x="0" y="-38100"/>
            <a:chExt cx="1224779" cy="850900"/>
          </a:xfrm>
        </p:grpSpPr>
        <p:sp>
          <p:nvSpPr>
            <p:cNvPr id="381" name="Google Shape;381;p37"/>
            <p:cNvSpPr/>
            <p:nvPr/>
          </p:nvSpPr>
          <p:spPr>
            <a:xfrm>
              <a:off x="0" y="0"/>
              <a:ext cx="1224779" cy="150890"/>
            </a:xfrm>
            <a:custGeom>
              <a:rect b="b" l="l" r="r" t="t"/>
              <a:pathLst>
                <a:path extrusionOk="0" h="150890" w="1224779">
                  <a:moveTo>
                    <a:pt x="0" y="0"/>
                  </a:moveTo>
                  <a:lnTo>
                    <a:pt x="1224779" y="0"/>
                  </a:lnTo>
                  <a:lnTo>
                    <a:pt x="1224779" y="150890"/>
                  </a:lnTo>
                  <a:lnTo>
                    <a:pt x="0" y="15089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382" name="Google Shape;382;p3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3" name="Google Shape;383;p37"/>
          <p:cNvGrpSpPr/>
          <p:nvPr/>
        </p:nvGrpSpPr>
        <p:grpSpPr>
          <a:xfrm>
            <a:off x="6824130" y="4784713"/>
            <a:ext cx="2325166" cy="1615385"/>
            <a:chOff x="0" y="-38100"/>
            <a:chExt cx="1224779" cy="850900"/>
          </a:xfrm>
        </p:grpSpPr>
        <p:sp>
          <p:nvSpPr>
            <p:cNvPr id="384" name="Google Shape;384;p37"/>
            <p:cNvSpPr/>
            <p:nvPr/>
          </p:nvSpPr>
          <p:spPr>
            <a:xfrm>
              <a:off x="0" y="0"/>
              <a:ext cx="1224779" cy="150890"/>
            </a:xfrm>
            <a:custGeom>
              <a:rect b="b" l="l" r="r" t="t"/>
              <a:pathLst>
                <a:path extrusionOk="0" h="150890" w="1224779">
                  <a:moveTo>
                    <a:pt x="0" y="0"/>
                  </a:moveTo>
                  <a:lnTo>
                    <a:pt x="1224779" y="0"/>
                  </a:lnTo>
                  <a:lnTo>
                    <a:pt x="1224779" y="150890"/>
                  </a:lnTo>
                  <a:lnTo>
                    <a:pt x="0" y="15089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385" name="Google Shape;385;p3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38"/>
          <p:cNvPicPr preferRelativeResize="0"/>
          <p:nvPr/>
        </p:nvPicPr>
        <p:blipFill rotWithShape="1">
          <a:blip r:embed="rId3">
            <a:alphaModFix amt="57000"/>
          </a:blip>
          <a:srcRect b="27932" l="0" r="0" t="29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1" name="Google Shape;391;p38"/>
          <p:cNvGrpSpPr/>
          <p:nvPr/>
        </p:nvGrpSpPr>
        <p:grpSpPr>
          <a:xfrm>
            <a:off x="4985967" y="1829425"/>
            <a:ext cx="2962140" cy="1742196"/>
            <a:chOff x="0" y="-530428"/>
            <a:chExt cx="7899040" cy="4645857"/>
          </a:xfrm>
        </p:grpSpPr>
        <p:grpSp>
          <p:nvGrpSpPr>
            <p:cNvPr id="392" name="Google Shape;392;p38"/>
            <p:cNvGrpSpPr/>
            <p:nvPr/>
          </p:nvGrpSpPr>
          <p:grpSpPr>
            <a:xfrm>
              <a:off x="0" y="-530428"/>
              <a:ext cx="7899040" cy="4645857"/>
              <a:chOff x="0" y="-104776"/>
              <a:chExt cx="1560304" cy="917700"/>
            </a:xfrm>
          </p:grpSpPr>
          <p:sp>
            <p:nvSpPr>
              <p:cNvPr id="393" name="Google Shape;393;p38"/>
              <p:cNvSpPr/>
              <p:nvPr/>
            </p:nvSpPr>
            <p:spPr>
              <a:xfrm>
                <a:off x="0" y="0"/>
                <a:ext cx="1560304" cy="489671"/>
              </a:xfrm>
              <a:custGeom>
                <a:rect b="b" l="l" r="r" t="t"/>
                <a:pathLst>
                  <a:path extrusionOk="0" h="489671" w="1560304">
                    <a:moveTo>
                      <a:pt x="0" y="0"/>
                    </a:moveTo>
                    <a:lnTo>
                      <a:pt x="1560304" y="0"/>
                    </a:lnTo>
                    <a:lnTo>
                      <a:pt x="1560304" y="489671"/>
                    </a:lnTo>
                    <a:lnTo>
                      <a:pt x="0" y="489671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>
                <a:noFill/>
              </a:ln>
            </p:spPr>
          </p:sp>
          <p:sp>
            <p:nvSpPr>
              <p:cNvPr id="394" name="Google Shape;394;p38"/>
              <p:cNvSpPr txBox="1"/>
              <p:nvPr/>
            </p:nvSpPr>
            <p:spPr>
              <a:xfrm>
                <a:off x="4" y="-104776"/>
                <a:ext cx="1560300" cy="91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27000" lIns="127000" spcFirstLastPara="1" rIns="127000" wrap="square" tIns="127000">
                <a:noAutofit/>
              </a:bodyPr>
              <a:lstStyle/>
              <a:p>
                <a:pPr indent="0" lvl="0" marL="0" marR="0" rtl="0" algn="ctr">
                  <a:lnSpc>
                    <a:spcPct val="14000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3000" u="none" cap="none" strike="noStrike">
                    <a:solidFill>
                      <a:srgbClr val="000000"/>
                    </a:solidFill>
                    <a:latin typeface="Nunito Light"/>
                    <a:ea typeface="Nunito Light"/>
                    <a:cs typeface="Nunito Light"/>
                    <a:sym typeface="Nunito Light"/>
                  </a:rPr>
                  <a:t>123,4</a:t>
                </a:r>
                <a:r>
                  <a:rPr b="0" i="0" lang="en" sz="3000" u="none" cap="none" strike="noStrike">
                    <a:solidFill>
                      <a:srgbClr val="000000"/>
                    </a:solidFill>
                    <a:latin typeface="Nunito Light"/>
                    <a:ea typeface="Nunito Light"/>
                    <a:cs typeface="Nunito Light"/>
                    <a:sym typeface="Nunito Light"/>
                  </a:rPr>
                  <a:t>5</a:t>
                </a:r>
                <a:r>
                  <a:rPr b="0" i="0" lang="en" sz="3000" u="none" cap="none" strike="noStrike">
                    <a:solidFill>
                      <a:srgbClr val="000000"/>
                    </a:solidFill>
                    <a:latin typeface="Nunito Light"/>
                    <a:ea typeface="Nunito Light"/>
                    <a:cs typeface="Nunito Light"/>
                    <a:sym typeface="Nunito Light"/>
                  </a:rPr>
                  <a:t>6,789</a:t>
                </a:r>
                <a:endParaRPr sz="700"/>
              </a:p>
            </p:txBody>
          </p:sp>
        </p:grpSp>
        <p:sp>
          <p:nvSpPr>
            <p:cNvPr id="395" name="Google Shape;395;p38"/>
            <p:cNvSpPr txBox="1"/>
            <p:nvPr/>
          </p:nvSpPr>
          <p:spPr>
            <a:xfrm>
              <a:off x="0" y="2467512"/>
              <a:ext cx="7899040" cy="4306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the featured statistic.</a:t>
              </a:r>
              <a:endParaRPr sz="700"/>
            </a:p>
          </p:txBody>
        </p:sp>
      </p:grpSp>
      <p:grpSp>
        <p:nvGrpSpPr>
          <p:cNvPr id="396" name="Google Shape;396;p38"/>
          <p:cNvGrpSpPr/>
          <p:nvPr/>
        </p:nvGrpSpPr>
        <p:grpSpPr>
          <a:xfrm>
            <a:off x="5304446" y="1275300"/>
            <a:ext cx="2883480" cy="1615159"/>
            <a:chOff x="-4" y="-38105"/>
            <a:chExt cx="1518900" cy="850800"/>
          </a:xfrm>
        </p:grpSpPr>
        <p:sp>
          <p:nvSpPr>
            <p:cNvPr id="397" name="Google Shape;397;p38"/>
            <p:cNvSpPr/>
            <p:nvPr/>
          </p:nvSpPr>
          <p:spPr>
            <a:xfrm>
              <a:off x="0" y="0"/>
              <a:ext cx="1224779" cy="150890"/>
            </a:xfrm>
            <a:custGeom>
              <a:rect b="b" l="l" r="r" t="t"/>
              <a:pathLst>
                <a:path extrusionOk="0" h="150890" w="1224779">
                  <a:moveTo>
                    <a:pt x="0" y="0"/>
                  </a:moveTo>
                  <a:lnTo>
                    <a:pt x="1224779" y="0"/>
                  </a:lnTo>
                  <a:lnTo>
                    <a:pt x="1224779" y="150890"/>
                  </a:lnTo>
                  <a:lnTo>
                    <a:pt x="0" y="15089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398" name="Google Shape;398;p38"/>
            <p:cNvSpPr txBox="1"/>
            <p:nvPr/>
          </p:nvSpPr>
          <p:spPr>
            <a:xfrm>
              <a:off x="-4" y="-38105"/>
              <a:ext cx="15189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9" name="Google Shape;399;p38"/>
          <p:cNvGrpSpPr/>
          <p:nvPr/>
        </p:nvGrpSpPr>
        <p:grpSpPr>
          <a:xfrm>
            <a:off x="5304455" y="3437075"/>
            <a:ext cx="2325166" cy="1615385"/>
            <a:chOff x="0" y="-38100"/>
            <a:chExt cx="1224779" cy="850900"/>
          </a:xfrm>
        </p:grpSpPr>
        <p:sp>
          <p:nvSpPr>
            <p:cNvPr id="400" name="Google Shape;400;p38"/>
            <p:cNvSpPr/>
            <p:nvPr/>
          </p:nvSpPr>
          <p:spPr>
            <a:xfrm>
              <a:off x="0" y="0"/>
              <a:ext cx="1224779" cy="150890"/>
            </a:xfrm>
            <a:custGeom>
              <a:rect b="b" l="l" r="r" t="t"/>
              <a:pathLst>
                <a:path extrusionOk="0" h="150890" w="1224779">
                  <a:moveTo>
                    <a:pt x="0" y="0"/>
                  </a:moveTo>
                  <a:lnTo>
                    <a:pt x="1224779" y="0"/>
                  </a:lnTo>
                  <a:lnTo>
                    <a:pt x="1224779" y="150890"/>
                  </a:lnTo>
                  <a:lnTo>
                    <a:pt x="0" y="15089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401" name="Google Shape;401;p3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2" name="Google Shape;402;p38"/>
          <p:cNvPicPr preferRelativeResize="0"/>
          <p:nvPr/>
        </p:nvPicPr>
        <p:blipFill rotWithShape="1">
          <a:blip r:embed="rId4">
            <a:alphaModFix/>
          </a:blip>
          <a:srcRect b="0" l="5224" r="5224" t="0"/>
          <a:stretch/>
        </p:blipFill>
        <p:spPr>
          <a:xfrm>
            <a:off x="-1028700" y="-29065"/>
            <a:ext cx="3086100" cy="5172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4350" y="514350"/>
            <a:ext cx="3086100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39"/>
          <p:cNvPicPr preferRelativeResize="0"/>
          <p:nvPr/>
        </p:nvPicPr>
        <p:blipFill rotWithShape="1">
          <a:blip r:embed="rId3">
            <a:alphaModFix amt="57000"/>
          </a:blip>
          <a:srcRect b="18237" l="34707" r="0" t="34901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9" name="Google Shape;409;p39"/>
          <p:cNvGrpSpPr/>
          <p:nvPr/>
        </p:nvGrpSpPr>
        <p:grpSpPr>
          <a:xfrm rot="10800000">
            <a:off x="2622272" y="0"/>
            <a:ext cx="3899456" cy="5215830"/>
            <a:chOff x="0" y="-38100"/>
            <a:chExt cx="2054034" cy="2747433"/>
          </a:xfrm>
        </p:grpSpPr>
        <p:sp>
          <p:nvSpPr>
            <p:cNvPr id="410" name="Google Shape;410;p39"/>
            <p:cNvSpPr/>
            <p:nvPr/>
          </p:nvSpPr>
          <p:spPr>
            <a:xfrm>
              <a:off x="0" y="0"/>
              <a:ext cx="2054034" cy="2709333"/>
            </a:xfrm>
            <a:custGeom>
              <a:rect b="b" l="l" r="r" t="t"/>
              <a:pathLst>
                <a:path extrusionOk="0" h="2709333" w="2054034">
                  <a:moveTo>
                    <a:pt x="0" y="0"/>
                  </a:moveTo>
                  <a:lnTo>
                    <a:pt x="2054034" y="0"/>
                  </a:lnTo>
                  <a:lnTo>
                    <a:pt x="205403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411" name="Google Shape;411;p3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2" name="Google Shape;412;p39"/>
          <p:cNvGrpSpPr/>
          <p:nvPr/>
        </p:nvGrpSpPr>
        <p:grpSpPr>
          <a:xfrm>
            <a:off x="2893267" y="218000"/>
            <a:ext cx="3357466" cy="4720646"/>
            <a:chOff x="0" y="-936812"/>
            <a:chExt cx="8953243" cy="12588391"/>
          </a:xfrm>
        </p:grpSpPr>
        <p:sp>
          <p:nvSpPr>
            <p:cNvPr id="413" name="Google Shape;413;p39"/>
            <p:cNvSpPr txBox="1"/>
            <p:nvPr/>
          </p:nvSpPr>
          <p:spPr>
            <a:xfrm>
              <a:off x="0" y="2386070"/>
              <a:ext cx="8953243" cy="4306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the featured statistic.</a:t>
              </a:r>
              <a:endParaRPr sz="700"/>
            </a:p>
          </p:txBody>
        </p:sp>
        <p:sp>
          <p:nvSpPr>
            <p:cNvPr id="414" name="Google Shape;414;p39"/>
            <p:cNvSpPr txBox="1"/>
            <p:nvPr/>
          </p:nvSpPr>
          <p:spPr>
            <a:xfrm>
              <a:off x="0" y="6374690"/>
              <a:ext cx="8953243" cy="4306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the featured statistic.</a:t>
              </a:r>
              <a:endParaRPr sz="700"/>
            </a:p>
          </p:txBody>
        </p:sp>
        <p:sp>
          <p:nvSpPr>
            <p:cNvPr id="415" name="Google Shape;415;p39"/>
            <p:cNvSpPr txBox="1"/>
            <p:nvPr/>
          </p:nvSpPr>
          <p:spPr>
            <a:xfrm>
              <a:off x="0" y="10249010"/>
              <a:ext cx="8953243" cy="4306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the featured statistic.</a:t>
              </a:r>
              <a:endParaRPr sz="700"/>
            </a:p>
          </p:txBody>
        </p:sp>
        <p:grpSp>
          <p:nvGrpSpPr>
            <p:cNvPr id="416" name="Google Shape;416;p39"/>
            <p:cNvGrpSpPr/>
            <p:nvPr/>
          </p:nvGrpSpPr>
          <p:grpSpPr>
            <a:xfrm>
              <a:off x="333079" y="-936812"/>
              <a:ext cx="8287085" cy="4645857"/>
              <a:chOff x="0" y="-185049"/>
              <a:chExt cx="1636955" cy="917700"/>
            </a:xfrm>
          </p:grpSpPr>
          <p:sp>
            <p:nvSpPr>
              <p:cNvPr id="417" name="Google Shape;417;p39"/>
              <p:cNvSpPr/>
              <p:nvPr/>
            </p:nvSpPr>
            <p:spPr>
              <a:xfrm>
                <a:off x="0" y="0"/>
                <a:ext cx="1636955" cy="489671"/>
              </a:xfrm>
              <a:custGeom>
                <a:rect b="b" l="l" r="r" t="t"/>
                <a:pathLst>
                  <a:path extrusionOk="0" h="489671" w="1636955">
                    <a:moveTo>
                      <a:pt x="0" y="0"/>
                    </a:moveTo>
                    <a:lnTo>
                      <a:pt x="1636955" y="0"/>
                    </a:lnTo>
                    <a:lnTo>
                      <a:pt x="1636955" y="489671"/>
                    </a:lnTo>
                    <a:lnTo>
                      <a:pt x="0" y="489671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>
                <a:noFill/>
              </a:ln>
            </p:spPr>
          </p:sp>
          <p:sp>
            <p:nvSpPr>
              <p:cNvPr id="418" name="Google Shape;418;p39"/>
              <p:cNvSpPr txBox="1"/>
              <p:nvPr/>
            </p:nvSpPr>
            <p:spPr>
              <a:xfrm>
                <a:off x="4" y="-185049"/>
                <a:ext cx="1629600" cy="91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27000" lIns="127000" spcFirstLastPara="1" rIns="127000" wrap="square" tIns="127000">
                <a:noAutofit/>
              </a:bodyPr>
              <a:lstStyle/>
              <a:p>
                <a:pPr indent="0" lvl="0" marL="0" marR="0" rtl="0" algn="ctr">
                  <a:lnSpc>
                    <a:spcPct val="14000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3000" u="none" cap="none" strike="noStrike">
                    <a:solidFill>
                      <a:srgbClr val="000000"/>
                    </a:solidFill>
                    <a:latin typeface="Nunito Light"/>
                    <a:ea typeface="Nunito Light"/>
                    <a:cs typeface="Nunito Light"/>
                    <a:sym typeface="Nunito Light"/>
                  </a:rPr>
                  <a:t>2 out of 5</a:t>
                </a:r>
                <a:endParaRPr sz="700"/>
              </a:p>
            </p:txBody>
          </p:sp>
        </p:grpSp>
        <p:grpSp>
          <p:nvGrpSpPr>
            <p:cNvPr id="419" name="Google Shape;419;p39"/>
            <p:cNvGrpSpPr/>
            <p:nvPr/>
          </p:nvGrpSpPr>
          <p:grpSpPr>
            <a:xfrm>
              <a:off x="333079" y="3131388"/>
              <a:ext cx="8287085" cy="4645857"/>
              <a:chOff x="0" y="-185052"/>
              <a:chExt cx="1636955" cy="917700"/>
            </a:xfrm>
          </p:grpSpPr>
          <p:sp>
            <p:nvSpPr>
              <p:cNvPr id="420" name="Google Shape;420;p39"/>
              <p:cNvSpPr/>
              <p:nvPr/>
            </p:nvSpPr>
            <p:spPr>
              <a:xfrm>
                <a:off x="0" y="0"/>
                <a:ext cx="1636955" cy="489671"/>
              </a:xfrm>
              <a:custGeom>
                <a:rect b="b" l="l" r="r" t="t"/>
                <a:pathLst>
                  <a:path extrusionOk="0" h="489671" w="1636955">
                    <a:moveTo>
                      <a:pt x="0" y="0"/>
                    </a:moveTo>
                    <a:lnTo>
                      <a:pt x="1636955" y="0"/>
                    </a:lnTo>
                    <a:lnTo>
                      <a:pt x="1636955" y="489671"/>
                    </a:lnTo>
                    <a:lnTo>
                      <a:pt x="0" y="489671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>
                <a:noFill/>
              </a:ln>
            </p:spPr>
          </p:sp>
          <p:sp>
            <p:nvSpPr>
              <p:cNvPr id="421" name="Google Shape;421;p39"/>
              <p:cNvSpPr txBox="1"/>
              <p:nvPr/>
            </p:nvSpPr>
            <p:spPr>
              <a:xfrm>
                <a:off x="4" y="-185052"/>
                <a:ext cx="1629600" cy="91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27000" lIns="127000" spcFirstLastPara="1" rIns="127000" wrap="square" tIns="127000">
                <a:noAutofit/>
              </a:bodyPr>
              <a:lstStyle/>
              <a:p>
                <a:pPr indent="0" lvl="0" marL="0" marR="0" rtl="0" algn="ctr">
                  <a:lnSpc>
                    <a:spcPct val="14000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3000" u="none" cap="none" strike="noStrike">
                    <a:solidFill>
                      <a:srgbClr val="000000"/>
                    </a:solidFill>
                    <a:latin typeface="Nunito Light"/>
                    <a:ea typeface="Nunito Light"/>
                    <a:cs typeface="Nunito Light"/>
                    <a:sym typeface="Nunito Light"/>
                  </a:rPr>
                  <a:t>95%</a:t>
                </a:r>
                <a:endParaRPr sz="700"/>
              </a:p>
            </p:txBody>
          </p:sp>
        </p:grpSp>
        <p:grpSp>
          <p:nvGrpSpPr>
            <p:cNvPr id="422" name="Google Shape;422;p39"/>
            <p:cNvGrpSpPr/>
            <p:nvPr/>
          </p:nvGrpSpPr>
          <p:grpSpPr>
            <a:xfrm>
              <a:off x="333079" y="7005721"/>
              <a:ext cx="8287085" cy="4645857"/>
              <a:chOff x="0" y="-185050"/>
              <a:chExt cx="1636955" cy="917700"/>
            </a:xfrm>
          </p:grpSpPr>
          <p:sp>
            <p:nvSpPr>
              <p:cNvPr id="423" name="Google Shape;423;p39"/>
              <p:cNvSpPr/>
              <p:nvPr/>
            </p:nvSpPr>
            <p:spPr>
              <a:xfrm>
                <a:off x="0" y="0"/>
                <a:ext cx="1636955" cy="489671"/>
              </a:xfrm>
              <a:custGeom>
                <a:rect b="b" l="l" r="r" t="t"/>
                <a:pathLst>
                  <a:path extrusionOk="0" h="489671" w="1636955">
                    <a:moveTo>
                      <a:pt x="0" y="0"/>
                    </a:moveTo>
                    <a:lnTo>
                      <a:pt x="1636955" y="0"/>
                    </a:lnTo>
                    <a:lnTo>
                      <a:pt x="1636955" y="489671"/>
                    </a:lnTo>
                    <a:lnTo>
                      <a:pt x="0" y="489671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>
                <a:noFill/>
              </a:ln>
            </p:spPr>
          </p:sp>
          <p:sp>
            <p:nvSpPr>
              <p:cNvPr id="424" name="Google Shape;424;p39"/>
              <p:cNvSpPr txBox="1"/>
              <p:nvPr/>
            </p:nvSpPr>
            <p:spPr>
              <a:xfrm>
                <a:off x="3" y="-185050"/>
                <a:ext cx="1599600" cy="91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27000" lIns="127000" spcFirstLastPara="1" rIns="127000" wrap="square" tIns="127000">
                <a:noAutofit/>
              </a:bodyPr>
              <a:lstStyle/>
              <a:p>
                <a:pPr indent="0" lvl="0" marL="0" marR="0" rtl="0" algn="ctr">
                  <a:lnSpc>
                    <a:spcPct val="14000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3000" u="none" cap="none" strike="noStrike">
                    <a:solidFill>
                      <a:srgbClr val="000000"/>
                    </a:solidFill>
                    <a:latin typeface="Nunito Light"/>
                    <a:ea typeface="Nunito Light"/>
                    <a:cs typeface="Nunito Light"/>
                    <a:sym typeface="Nunito Light"/>
                  </a:rPr>
                  <a:t>12 million</a:t>
                </a:r>
                <a:endParaRPr sz="700"/>
              </a:p>
            </p:txBody>
          </p:sp>
        </p:grpSp>
      </p:grpSp>
      <p:pic>
        <p:nvPicPr>
          <p:cNvPr id="425" name="Google Shape;425;p39"/>
          <p:cNvPicPr preferRelativeResize="0"/>
          <p:nvPr/>
        </p:nvPicPr>
        <p:blipFill rotWithShape="1">
          <a:blip r:embed="rId4">
            <a:alphaModFix/>
          </a:blip>
          <a:srcRect b="0" l="0" r="43615" t="0"/>
          <a:stretch/>
        </p:blipFill>
        <p:spPr>
          <a:xfrm>
            <a:off x="0" y="0"/>
            <a:ext cx="2175067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39"/>
          <p:cNvPicPr preferRelativeResize="0"/>
          <p:nvPr/>
        </p:nvPicPr>
        <p:blipFill rotWithShape="1">
          <a:blip r:embed="rId5">
            <a:alphaModFix/>
          </a:blip>
          <a:srcRect b="0" l="11579" r="4971" t="0"/>
          <a:stretch/>
        </p:blipFill>
        <p:spPr>
          <a:xfrm>
            <a:off x="6969403" y="0"/>
            <a:ext cx="285964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40"/>
          <p:cNvPicPr preferRelativeResize="0"/>
          <p:nvPr/>
        </p:nvPicPr>
        <p:blipFill rotWithShape="1">
          <a:blip r:embed="rId3">
            <a:alphaModFix amt="57000"/>
          </a:blip>
          <a:srcRect b="18237" l="34707" r="0" t="34901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2" name="Google Shape;432;p40"/>
          <p:cNvCxnSpPr/>
          <p:nvPr/>
        </p:nvCxnSpPr>
        <p:spPr>
          <a:xfrm rot="5400000">
            <a:off x="1443813" y="2557463"/>
            <a:ext cx="6256375" cy="0"/>
          </a:xfrm>
          <a:prstGeom prst="straightConnector1">
            <a:avLst/>
          </a:prstGeom>
          <a:noFill/>
          <a:ln cap="flat" cmpd="sng" w="19050">
            <a:solidFill>
              <a:srgbClr val="454F2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3" name="Google Shape;433;p40"/>
          <p:cNvCxnSpPr/>
          <p:nvPr/>
        </p:nvCxnSpPr>
        <p:spPr>
          <a:xfrm rot="10800000">
            <a:off x="-194680" y="2564606"/>
            <a:ext cx="9533361" cy="0"/>
          </a:xfrm>
          <a:prstGeom prst="straightConnector1">
            <a:avLst/>
          </a:prstGeom>
          <a:noFill/>
          <a:ln cap="flat" cmpd="sng" w="19050">
            <a:solidFill>
              <a:srgbClr val="454F2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34" name="Google Shape;434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8501" y="1142005"/>
            <a:ext cx="2137474" cy="2849965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40"/>
          <p:cNvSpPr txBox="1"/>
          <p:nvPr/>
        </p:nvSpPr>
        <p:spPr>
          <a:xfrm>
            <a:off x="452808" y="1159755"/>
            <a:ext cx="26337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S  T  R  E  N  G  T  S</a:t>
            </a:r>
            <a:endParaRPr sz="700"/>
          </a:p>
        </p:txBody>
      </p:sp>
      <p:sp>
        <p:nvSpPr>
          <p:cNvPr id="436" name="Google Shape;436;p40"/>
          <p:cNvSpPr txBox="1"/>
          <p:nvPr/>
        </p:nvSpPr>
        <p:spPr>
          <a:xfrm>
            <a:off x="452808" y="1415930"/>
            <a:ext cx="3422132" cy="5174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What are you doing well? </a:t>
            </a:r>
            <a:endParaRPr sz="700"/>
          </a:p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What sets you apart?</a:t>
            </a:r>
            <a:endParaRPr sz="700"/>
          </a:p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What are your good qualities?</a:t>
            </a:r>
            <a:endParaRPr sz="700"/>
          </a:p>
        </p:txBody>
      </p:sp>
      <p:sp>
        <p:nvSpPr>
          <p:cNvPr id="437" name="Google Shape;437;p40"/>
          <p:cNvSpPr txBox="1"/>
          <p:nvPr/>
        </p:nvSpPr>
        <p:spPr>
          <a:xfrm>
            <a:off x="452808" y="413664"/>
            <a:ext cx="330999" cy="5048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S</a:t>
            </a:r>
            <a:endParaRPr sz="700"/>
          </a:p>
        </p:txBody>
      </p:sp>
      <p:sp>
        <p:nvSpPr>
          <p:cNvPr id="438" name="Google Shape;438;p40"/>
          <p:cNvSpPr txBox="1"/>
          <p:nvPr/>
        </p:nvSpPr>
        <p:spPr>
          <a:xfrm>
            <a:off x="452808" y="3849164"/>
            <a:ext cx="26337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O  P  P  O  R  T  U  N  I  T  I  E  S</a:t>
            </a:r>
            <a:endParaRPr sz="700"/>
          </a:p>
        </p:txBody>
      </p:sp>
      <p:sp>
        <p:nvSpPr>
          <p:cNvPr id="439" name="Google Shape;439;p40"/>
          <p:cNvSpPr txBox="1"/>
          <p:nvPr/>
        </p:nvSpPr>
        <p:spPr>
          <a:xfrm>
            <a:off x="452808" y="4105339"/>
            <a:ext cx="3422132" cy="517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What are your goals? </a:t>
            </a:r>
            <a:endParaRPr sz="700"/>
          </a:p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Are demands shifting?</a:t>
            </a:r>
            <a:endParaRPr sz="700"/>
          </a:p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How can it be improved?</a:t>
            </a:r>
            <a:endParaRPr sz="700"/>
          </a:p>
        </p:txBody>
      </p:sp>
      <p:sp>
        <p:nvSpPr>
          <p:cNvPr id="440" name="Google Shape;440;p40"/>
          <p:cNvSpPr txBox="1"/>
          <p:nvPr/>
        </p:nvSpPr>
        <p:spPr>
          <a:xfrm>
            <a:off x="514350" y="3103072"/>
            <a:ext cx="330999" cy="5048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O</a:t>
            </a:r>
            <a:endParaRPr sz="700"/>
          </a:p>
        </p:txBody>
      </p:sp>
      <p:sp>
        <p:nvSpPr>
          <p:cNvPr id="441" name="Google Shape;441;p40"/>
          <p:cNvSpPr txBox="1"/>
          <p:nvPr/>
        </p:nvSpPr>
        <p:spPr>
          <a:xfrm>
            <a:off x="6105376" y="1159755"/>
            <a:ext cx="25836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W  E  A  K  N  E  S  S  E  S</a:t>
            </a:r>
            <a:endParaRPr sz="700"/>
          </a:p>
        </p:txBody>
      </p:sp>
      <p:sp>
        <p:nvSpPr>
          <p:cNvPr id="442" name="Google Shape;442;p40"/>
          <p:cNvSpPr txBox="1"/>
          <p:nvPr/>
        </p:nvSpPr>
        <p:spPr>
          <a:xfrm>
            <a:off x="5166026" y="1415930"/>
            <a:ext cx="3523006" cy="69367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Where do you need to improve? </a:t>
            </a:r>
            <a:endParaRPr sz="700"/>
          </a:p>
          <a:p>
            <a:pPr indent="0" lvl="1" marL="0" marR="0" rtl="0" algn="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Are resources adequate?</a:t>
            </a:r>
            <a:endParaRPr sz="700"/>
          </a:p>
          <a:p>
            <a:pPr indent="0" lvl="1" marL="0" marR="0" rtl="0" algn="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What do others do better than you?</a:t>
            </a:r>
            <a:endParaRPr sz="700"/>
          </a:p>
          <a:p>
            <a:pPr indent="0" lvl="1" marL="0" marR="0" rtl="0" algn="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rgbClr val="171616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443" name="Google Shape;443;p40"/>
          <p:cNvSpPr txBox="1"/>
          <p:nvPr/>
        </p:nvSpPr>
        <p:spPr>
          <a:xfrm>
            <a:off x="8358034" y="413664"/>
            <a:ext cx="330999" cy="5048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W</a:t>
            </a:r>
            <a:endParaRPr sz="700"/>
          </a:p>
        </p:txBody>
      </p:sp>
      <p:sp>
        <p:nvSpPr>
          <p:cNvPr id="444" name="Google Shape;444;p40"/>
          <p:cNvSpPr txBox="1"/>
          <p:nvPr/>
        </p:nvSpPr>
        <p:spPr>
          <a:xfrm>
            <a:off x="6105376" y="3849164"/>
            <a:ext cx="25836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T  H  R  E  A  T  S</a:t>
            </a:r>
            <a:endParaRPr sz="700"/>
          </a:p>
        </p:txBody>
      </p:sp>
      <p:sp>
        <p:nvSpPr>
          <p:cNvPr id="445" name="Google Shape;445;p40"/>
          <p:cNvSpPr txBox="1"/>
          <p:nvPr/>
        </p:nvSpPr>
        <p:spPr>
          <a:xfrm>
            <a:off x="5166026" y="4105339"/>
            <a:ext cx="3523006" cy="3412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What are the blockers you're facing? </a:t>
            </a:r>
            <a:endParaRPr sz="700"/>
          </a:p>
          <a:p>
            <a:pPr indent="0" lvl="1" marL="0" marR="0" rtl="0" algn="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What are factors outside of your control?</a:t>
            </a:r>
            <a:endParaRPr sz="700"/>
          </a:p>
        </p:txBody>
      </p:sp>
      <p:sp>
        <p:nvSpPr>
          <p:cNvPr id="446" name="Google Shape;446;p40"/>
          <p:cNvSpPr txBox="1"/>
          <p:nvPr/>
        </p:nvSpPr>
        <p:spPr>
          <a:xfrm>
            <a:off x="8358034" y="3103072"/>
            <a:ext cx="330999" cy="5048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T</a:t>
            </a:r>
            <a:endParaRPr sz="700"/>
          </a:p>
        </p:txBody>
      </p:sp>
      <p:grpSp>
        <p:nvGrpSpPr>
          <p:cNvPr id="447" name="Google Shape;447;p40"/>
          <p:cNvGrpSpPr/>
          <p:nvPr/>
        </p:nvGrpSpPr>
        <p:grpSpPr>
          <a:xfrm rot="5400000">
            <a:off x="3213104" y="4592982"/>
            <a:ext cx="1543049" cy="1615385"/>
            <a:chOff x="0" y="-38100"/>
            <a:chExt cx="812800" cy="850900"/>
          </a:xfrm>
        </p:grpSpPr>
        <p:sp>
          <p:nvSpPr>
            <p:cNvPr id="448" name="Google Shape;448;p40"/>
            <p:cNvSpPr/>
            <p:nvPr/>
          </p:nvSpPr>
          <p:spPr>
            <a:xfrm>
              <a:off x="0" y="0"/>
              <a:ext cx="277850" cy="150890"/>
            </a:xfrm>
            <a:custGeom>
              <a:rect b="b" l="l" r="r" t="t"/>
              <a:pathLst>
                <a:path extrusionOk="0" h="150890" w="277850">
                  <a:moveTo>
                    <a:pt x="0" y="0"/>
                  </a:moveTo>
                  <a:lnTo>
                    <a:pt x="277850" y="0"/>
                  </a:lnTo>
                  <a:lnTo>
                    <a:pt x="277850" y="150890"/>
                  </a:lnTo>
                  <a:lnTo>
                    <a:pt x="0" y="15089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449" name="Google Shape;449;p4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0" name="Google Shape;450;p40"/>
          <p:cNvGrpSpPr/>
          <p:nvPr/>
        </p:nvGrpSpPr>
        <p:grpSpPr>
          <a:xfrm rot="5400000">
            <a:off x="3213104" y="-36168"/>
            <a:ext cx="1543049" cy="1615385"/>
            <a:chOff x="0" y="-38100"/>
            <a:chExt cx="812800" cy="850900"/>
          </a:xfrm>
        </p:grpSpPr>
        <p:sp>
          <p:nvSpPr>
            <p:cNvPr id="451" name="Google Shape;451;p40"/>
            <p:cNvSpPr/>
            <p:nvPr/>
          </p:nvSpPr>
          <p:spPr>
            <a:xfrm>
              <a:off x="0" y="0"/>
              <a:ext cx="277850" cy="150890"/>
            </a:xfrm>
            <a:custGeom>
              <a:rect b="b" l="l" r="r" t="t"/>
              <a:pathLst>
                <a:path extrusionOk="0" h="150890" w="277850">
                  <a:moveTo>
                    <a:pt x="0" y="0"/>
                  </a:moveTo>
                  <a:lnTo>
                    <a:pt x="277850" y="0"/>
                  </a:lnTo>
                  <a:lnTo>
                    <a:pt x="277850" y="150890"/>
                  </a:lnTo>
                  <a:lnTo>
                    <a:pt x="0" y="15089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452" name="Google Shape;452;p4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3" name="Google Shape;453;p40"/>
          <p:cNvGrpSpPr/>
          <p:nvPr/>
        </p:nvGrpSpPr>
        <p:grpSpPr>
          <a:xfrm rot="10800000">
            <a:off x="-1015568" y="1186395"/>
            <a:ext cx="1543049" cy="1615385"/>
            <a:chOff x="0" y="-38100"/>
            <a:chExt cx="812800" cy="850900"/>
          </a:xfrm>
        </p:grpSpPr>
        <p:sp>
          <p:nvSpPr>
            <p:cNvPr id="454" name="Google Shape;454;p40"/>
            <p:cNvSpPr/>
            <p:nvPr/>
          </p:nvSpPr>
          <p:spPr>
            <a:xfrm>
              <a:off x="0" y="0"/>
              <a:ext cx="277850" cy="150890"/>
            </a:xfrm>
            <a:custGeom>
              <a:rect b="b" l="l" r="r" t="t"/>
              <a:pathLst>
                <a:path extrusionOk="0" h="150890" w="277850">
                  <a:moveTo>
                    <a:pt x="0" y="0"/>
                  </a:moveTo>
                  <a:lnTo>
                    <a:pt x="277850" y="0"/>
                  </a:lnTo>
                  <a:lnTo>
                    <a:pt x="277850" y="150890"/>
                  </a:lnTo>
                  <a:lnTo>
                    <a:pt x="0" y="15089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455" name="Google Shape;455;p4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6" name="Google Shape;456;p40"/>
          <p:cNvGrpSpPr/>
          <p:nvPr/>
        </p:nvGrpSpPr>
        <p:grpSpPr>
          <a:xfrm rot="10800000">
            <a:off x="7600951" y="1186395"/>
            <a:ext cx="1543049" cy="1615385"/>
            <a:chOff x="0" y="-38100"/>
            <a:chExt cx="812800" cy="850900"/>
          </a:xfrm>
        </p:grpSpPr>
        <p:sp>
          <p:nvSpPr>
            <p:cNvPr id="457" name="Google Shape;457;p40"/>
            <p:cNvSpPr/>
            <p:nvPr/>
          </p:nvSpPr>
          <p:spPr>
            <a:xfrm>
              <a:off x="0" y="0"/>
              <a:ext cx="277850" cy="150890"/>
            </a:xfrm>
            <a:custGeom>
              <a:rect b="b" l="l" r="r" t="t"/>
              <a:pathLst>
                <a:path extrusionOk="0" h="150890" w="277850">
                  <a:moveTo>
                    <a:pt x="0" y="0"/>
                  </a:moveTo>
                  <a:lnTo>
                    <a:pt x="277850" y="0"/>
                  </a:lnTo>
                  <a:lnTo>
                    <a:pt x="277850" y="150890"/>
                  </a:lnTo>
                  <a:lnTo>
                    <a:pt x="0" y="15089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458" name="Google Shape;458;p4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41"/>
          <p:cNvPicPr preferRelativeResize="0"/>
          <p:nvPr/>
        </p:nvPicPr>
        <p:blipFill rotWithShape="1">
          <a:blip r:embed="rId3">
            <a:alphaModFix amt="57000"/>
          </a:blip>
          <a:srcRect b="18237" l="34707" r="0" t="34901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41"/>
          <p:cNvPicPr preferRelativeResize="0"/>
          <p:nvPr/>
        </p:nvPicPr>
        <p:blipFill rotWithShape="1">
          <a:blip r:embed="rId4">
            <a:alphaModFix/>
          </a:blip>
          <a:srcRect b="12130" l="0" r="0" t="0"/>
          <a:stretch/>
        </p:blipFill>
        <p:spPr>
          <a:xfrm>
            <a:off x="2052355" y="1943575"/>
            <a:ext cx="5138827" cy="2399318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41"/>
          <p:cNvSpPr txBox="1"/>
          <p:nvPr/>
        </p:nvSpPr>
        <p:spPr>
          <a:xfrm>
            <a:off x="514350" y="1871067"/>
            <a:ext cx="19881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S  T  E  P    O  N  E</a:t>
            </a:r>
            <a:endParaRPr sz="700"/>
          </a:p>
        </p:txBody>
      </p:sp>
      <p:sp>
        <p:nvSpPr>
          <p:cNvPr id="466" name="Google Shape;466;p41"/>
          <p:cNvSpPr txBox="1"/>
          <p:nvPr/>
        </p:nvSpPr>
        <p:spPr>
          <a:xfrm>
            <a:off x="514350" y="3381256"/>
            <a:ext cx="19881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S  T  E  P    T  H  R  E  E</a:t>
            </a:r>
            <a:endParaRPr sz="700"/>
          </a:p>
        </p:txBody>
      </p:sp>
      <p:sp>
        <p:nvSpPr>
          <p:cNvPr id="467" name="Google Shape;467;p41"/>
          <p:cNvSpPr txBox="1"/>
          <p:nvPr/>
        </p:nvSpPr>
        <p:spPr>
          <a:xfrm>
            <a:off x="514350" y="2275080"/>
            <a:ext cx="1888579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Presentations are</a:t>
            </a:r>
            <a:endParaRPr sz="700"/>
          </a:p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communication tools</a:t>
            </a:r>
            <a:endParaRPr sz="700"/>
          </a:p>
        </p:txBody>
      </p:sp>
      <p:sp>
        <p:nvSpPr>
          <p:cNvPr id="468" name="Google Shape;468;p41"/>
          <p:cNvSpPr txBox="1"/>
          <p:nvPr/>
        </p:nvSpPr>
        <p:spPr>
          <a:xfrm>
            <a:off x="514350" y="3769770"/>
            <a:ext cx="1888579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Presentations are</a:t>
            </a:r>
            <a:endParaRPr sz="700"/>
          </a:p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communication tools</a:t>
            </a:r>
            <a:endParaRPr sz="700"/>
          </a:p>
        </p:txBody>
      </p:sp>
      <p:sp>
        <p:nvSpPr>
          <p:cNvPr id="469" name="Google Shape;469;p41"/>
          <p:cNvSpPr txBox="1"/>
          <p:nvPr/>
        </p:nvSpPr>
        <p:spPr>
          <a:xfrm>
            <a:off x="6641534" y="1871067"/>
            <a:ext cx="19881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S  T  E  P    T  W  O</a:t>
            </a:r>
            <a:endParaRPr sz="700"/>
          </a:p>
        </p:txBody>
      </p:sp>
      <p:sp>
        <p:nvSpPr>
          <p:cNvPr id="470" name="Google Shape;470;p41"/>
          <p:cNvSpPr txBox="1"/>
          <p:nvPr/>
        </p:nvSpPr>
        <p:spPr>
          <a:xfrm>
            <a:off x="6641534" y="3381256"/>
            <a:ext cx="19881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S  T  E  P    F  O  U  R</a:t>
            </a:r>
            <a:endParaRPr sz="700"/>
          </a:p>
        </p:txBody>
      </p:sp>
      <p:sp>
        <p:nvSpPr>
          <p:cNvPr id="471" name="Google Shape;471;p41"/>
          <p:cNvSpPr txBox="1"/>
          <p:nvPr/>
        </p:nvSpPr>
        <p:spPr>
          <a:xfrm>
            <a:off x="6741072" y="2259581"/>
            <a:ext cx="1888579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Presentations are</a:t>
            </a:r>
            <a:endParaRPr sz="700"/>
          </a:p>
          <a:p>
            <a:pPr indent="0" lvl="0" marL="0" marR="0" rtl="0" algn="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communication tools</a:t>
            </a:r>
            <a:endParaRPr sz="700"/>
          </a:p>
        </p:txBody>
      </p:sp>
      <p:sp>
        <p:nvSpPr>
          <p:cNvPr id="472" name="Google Shape;472;p41"/>
          <p:cNvSpPr txBox="1"/>
          <p:nvPr/>
        </p:nvSpPr>
        <p:spPr>
          <a:xfrm>
            <a:off x="6741072" y="3769770"/>
            <a:ext cx="1888579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Presentations are</a:t>
            </a:r>
            <a:endParaRPr sz="700"/>
          </a:p>
          <a:p>
            <a:pPr indent="0" lvl="0" marL="0" marR="0" rtl="0" algn="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communication tools</a:t>
            </a:r>
            <a:endParaRPr sz="700"/>
          </a:p>
        </p:txBody>
      </p:sp>
      <p:sp>
        <p:nvSpPr>
          <p:cNvPr id="473" name="Google Shape;473;p41"/>
          <p:cNvSpPr txBox="1"/>
          <p:nvPr/>
        </p:nvSpPr>
        <p:spPr>
          <a:xfrm>
            <a:off x="1661324" y="562938"/>
            <a:ext cx="5821354" cy="5048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World Map Report</a:t>
            </a:r>
            <a:endParaRPr sz="7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42"/>
          <p:cNvPicPr preferRelativeResize="0"/>
          <p:nvPr/>
        </p:nvPicPr>
        <p:blipFill rotWithShape="1">
          <a:blip r:embed="rId3">
            <a:alphaModFix amt="57000"/>
          </a:blip>
          <a:srcRect b="27932" l="0" r="0" t="29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9" name="Google Shape;479;p42"/>
          <p:cNvCxnSpPr/>
          <p:nvPr/>
        </p:nvCxnSpPr>
        <p:spPr>
          <a:xfrm rot="10800000">
            <a:off x="-194680" y="2564606"/>
            <a:ext cx="9533361" cy="0"/>
          </a:xfrm>
          <a:prstGeom prst="straightConnector1">
            <a:avLst/>
          </a:prstGeom>
          <a:noFill/>
          <a:ln cap="flat" cmpd="sng" w="19050">
            <a:solidFill>
              <a:srgbClr val="454F2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80" name="Google Shape;480;p42"/>
          <p:cNvGrpSpPr/>
          <p:nvPr/>
        </p:nvGrpSpPr>
        <p:grpSpPr>
          <a:xfrm rot="5400000">
            <a:off x="-725130" y="2276604"/>
            <a:ext cx="1543049" cy="1615385"/>
            <a:chOff x="0" y="-38100"/>
            <a:chExt cx="812800" cy="850900"/>
          </a:xfrm>
        </p:grpSpPr>
        <p:sp>
          <p:nvSpPr>
            <p:cNvPr id="481" name="Google Shape;481;p42"/>
            <p:cNvSpPr/>
            <p:nvPr/>
          </p:nvSpPr>
          <p:spPr>
            <a:xfrm>
              <a:off x="0" y="0"/>
              <a:ext cx="277850" cy="150890"/>
            </a:xfrm>
            <a:custGeom>
              <a:rect b="b" l="l" r="r" t="t"/>
              <a:pathLst>
                <a:path extrusionOk="0" h="150890" w="277850">
                  <a:moveTo>
                    <a:pt x="0" y="0"/>
                  </a:moveTo>
                  <a:lnTo>
                    <a:pt x="277850" y="0"/>
                  </a:lnTo>
                  <a:lnTo>
                    <a:pt x="277850" y="150890"/>
                  </a:lnTo>
                  <a:lnTo>
                    <a:pt x="0" y="15089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482" name="Google Shape;482;p4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3" name="Google Shape;483;p42"/>
          <p:cNvGrpSpPr/>
          <p:nvPr/>
        </p:nvGrpSpPr>
        <p:grpSpPr>
          <a:xfrm rot="5400000">
            <a:off x="2435452" y="2276604"/>
            <a:ext cx="1543049" cy="1615385"/>
            <a:chOff x="0" y="-38100"/>
            <a:chExt cx="812800" cy="850900"/>
          </a:xfrm>
        </p:grpSpPr>
        <p:sp>
          <p:nvSpPr>
            <p:cNvPr id="484" name="Google Shape;484;p42"/>
            <p:cNvSpPr/>
            <p:nvPr/>
          </p:nvSpPr>
          <p:spPr>
            <a:xfrm>
              <a:off x="0" y="0"/>
              <a:ext cx="277850" cy="150890"/>
            </a:xfrm>
            <a:custGeom>
              <a:rect b="b" l="l" r="r" t="t"/>
              <a:pathLst>
                <a:path extrusionOk="0" h="150890" w="277850">
                  <a:moveTo>
                    <a:pt x="0" y="0"/>
                  </a:moveTo>
                  <a:lnTo>
                    <a:pt x="277850" y="0"/>
                  </a:lnTo>
                  <a:lnTo>
                    <a:pt x="277850" y="150890"/>
                  </a:lnTo>
                  <a:lnTo>
                    <a:pt x="0" y="15089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485" name="Google Shape;485;p4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6" name="Google Shape;486;p42"/>
          <p:cNvGrpSpPr/>
          <p:nvPr/>
        </p:nvGrpSpPr>
        <p:grpSpPr>
          <a:xfrm rot="5400000">
            <a:off x="5530167" y="2276604"/>
            <a:ext cx="1543049" cy="1615385"/>
            <a:chOff x="0" y="-38100"/>
            <a:chExt cx="812800" cy="850900"/>
          </a:xfrm>
        </p:grpSpPr>
        <p:sp>
          <p:nvSpPr>
            <p:cNvPr id="487" name="Google Shape;487;p42"/>
            <p:cNvSpPr/>
            <p:nvPr/>
          </p:nvSpPr>
          <p:spPr>
            <a:xfrm>
              <a:off x="0" y="0"/>
              <a:ext cx="277850" cy="150890"/>
            </a:xfrm>
            <a:custGeom>
              <a:rect b="b" l="l" r="r" t="t"/>
              <a:pathLst>
                <a:path extrusionOk="0" h="150890" w="277850">
                  <a:moveTo>
                    <a:pt x="0" y="0"/>
                  </a:moveTo>
                  <a:lnTo>
                    <a:pt x="277850" y="0"/>
                  </a:lnTo>
                  <a:lnTo>
                    <a:pt x="277850" y="150890"/>
                  </a:lnTo>
                  <a:lnTo>
                    <a:pt x="0" y="15089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488" name="Google Shape;488;p4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89" name="Google Shape;489;p42"/>
          <p:cNvPicPr preferRelativeResize="0"/>
          <p:nvPr/>
        </p:nvPicPr>
        <p:blipFill rotWithShape="1">
          <a:blip r:embed="rId4">
            <a:alphaModFix/>
          </a:blip>
          <a:srcRect b="24287" l="0" r="0" t="24288"/>
          <a:stretch/>
        </p:blipFill>
        <p:spPr>
          <a:xfrm>
            <a:off x="3655882" y="0"/>
            <a:ext cx="5488118" cy="1880234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42"/>
          <p:cNvSpPr txBox="1"/>
          <p:nvPr/>
        </p:nvSpPr>
        <p:spPr>
          <a:xfrm>
            <a:off x="495300" y="846788"/>
            <a:ext cx="2584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Add a</a:t>
            </a:r>
            <a:endParaRPr sz="7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Timeline Page</a:t>
            </a:r>
            <a:endParaRPr sz="700"/>
          </a:p>
        </p:txBody>
      </p:sp>
      <p:grpSp>
        <p:nvGrpSpPr>
          <p:cNvPr id="491" name="Google Shape;491;p42"/>
          <p:cNvGrpSpPr/>
          <p:nvPr/>
        </p:nvGrpSpPr>
        <p:grpSpPr>
          <a:xfrm>
            <a:off x="6750597" y="3559051"/>
            <a:ext cx="1928363" cy="737633"/>
            <a:chOff x="0" y="-28575"/>
            <a:chExt cx="5142300" cy="1967021"/>
          </a:xfrm>
        </p:grpSpPr>
        <p:sp>
          <p:nvSpPr>
            <p:cNvPr id="492" name="Google Shape;492;p42"/>
            <p:cNvSpPr txBox="1"/>
            <p:nvPr/>
          </p:nvSpPr>
          <p:spPr>
            <a:xfrm>
              <a:off x="0" y="-28575"/>
              <a:ext cx="5142300" cy="88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40035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900">
                  <a:solidFill>
                    <a:schemeClr val="dk1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A  D  D    A    M  A  I  N</a:t>
              </a:r>
              <a:endParaRPr sz="90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endParaRPr>
            </a:p>
            <a:p>
              <a:pPr indent="0" lvl="0" marL="0" rtl="0" algn="l">
                <a:lnSpc>
                  <a:spcPct val="140035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900">
                  <a:solidFill>
                    <a:schemeClr val="dk1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P  O  I  N  T</a:t>
              </a:r>
              <a:endParaRPr sz="900">
                <a:latin typeface="Nunito Sans Black"/>
                <a:ea typeface="Nunito Sans Black"/>
                <a:cs typeface="Nunito Sans Black"/>
                <a:sym typeface="Nunito Sans Black"/>
              </a:endParaRPr>
            </a:p>
          </p:txBody>
        </p:sp>
        <p:sp>
          <p:nvSpPr>
            <p:cNvPr id="493" name="Google Shape;493;p42"/>
            <p:cNvSpPr txBox="1"/>
            <p:nvPr/>
          </p:nvSpPr>
          <p:spPr>
            <a:xfrm>
              <a:off x="0" y="1037892"/>
              <a:ext cx="4945329" cy="900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what you want</a:t>
              </a:r>
              <a:endParaRPr sz="700"/>
            </a:p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to discuss. </a:t>
              </a:r>
              <a:endParaRPr sz="700"/>
            </a:p>
          </p:txBody>
        </p:sp>
      </p:grpSp>
      <p:grpSp>
        <p:nvGrpSpPr>
          <p:cNvPr id="494" name="Google Shape;494;p42"/>
          <p:cNvGrpSpPr/>
          <p:nvPr/>
        </p:nvGrpSpPr>
        <p:grpSpPr>
          <a:xfrm>
            <a:off x="3655882" y="3559051"/>
            <a:ext cx="1928363" cy="737633"/>
            <a:chOff x="0" y="-28575"/>
            <a:chExt cx="5142300" cy="1967021"/>
          </a:xfrm>
        </p:grpSpPr>
        <p:sp>
          <p:nvSpPr>
            <p:cNvPr id="495" name="Google Shape;495;p42"/>
            <p:cNvSpPr txBox="1"/>
            <p:nvPr/>
          </p:nvSpPr>
          <p:spPr>
            <a:xfrm>
              <a:off x="0" y="-28575"/>
              <a:ext cx="5142300" cy="88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40035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900">
                  <a:solidFill>
                    <a:schemeClr val="dk1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A  D  D    A    M  A  I  N</a:t>
              </a:r>
              <a:endParaRPr sz="90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endParaRPr>
            </a:p>
            <a:p>
              <a:pPr indent="0" lvl="0" marL="0" rtl="0" algn="l">
                <a:lnSpc>
                  <a:spcPct val="140035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900">
                  <a:solidFill>
                    <a:schemeClr val="dk1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P  O  I  N  T</a:t>
              </a:r>
              <a:endParaRPr sz="900">
                <a:latin typeface="Nunito Sans Black"/>
                <a:ea typeface="Nunito Sans Black"/>
                <a:cs typeface="Nunito Sans Black"/>
                <a:sym typeface="Nunito Sans Black"/>
              </a:endParaRPr>
            </a:p>
          </p:txBody>
        </p:sp>
        <p:sp>
          <p:nvSpPr>
            <p:cNvPr id="496" name="Google Shape;496;p42"/>
            <p:cNvSpPr txBox="1"/>
            <p:nvPr/>
          </p:nvSpPr>
          <p:spPr>
            <a:xfrm>
              <a:off x="0" y="1037892"/>
              <a:ext cx="4945329" cy="900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what you want</a:t>
              </a:r>
              <a:endParaRPr sz="700"/>
            </a:p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to discuss. </a:t>
              </a:r>
              <a:endParaRPr sz="700"/>
            </a:p>
          </p:txBody>
        </p:sp>
      </p:grpSp>
      <p:grpSp>
        <p:nvGrpSpPr>
          <p:cNvPr id="497" name="Google Shape;497;p42"/>
          <p:cNvGrpSpPr/>
          <p:nvPr/>
        </p:nvGrpSpPr>
        <p:grpSpPr>
          <a:xfrm>
            <a:off x="495300" y="3559051"/>
            <a:ext cx="1928363" cy="737633"/>
            <a:chOff x="0" y="-28575"/>
            <a:chExt cx="5142300" cy="1967021"/>
          </a:xfrm>
        </p:grpSpPr>
        <p:sp>
          <p:nvSpPr>
            <p:cNvPr id="498" name="Google Shape;498;p42"/>
            <p:cNvSpPr txBox="1"/>
            <p:nvPr/>
          </p:nvSpPr>
          <p:spPr>
            <a:xfrm>
              <a:off x="0" y="-28575"/>
              <a:ext cx="5142300" cy="88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40035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900">
                  <a:solidFill>
                    <a:schemeClr val="dk1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A  D  D    A    M  A  I  N</a:t>
              </a:r>
              <a:endParaRPr sz="90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endParaRPr>
            </a:p>
            <a:p>
              <a:pPr indent="0" lvl="0" marL="0" rtl="0" algn="l">
                <a:lnSpc>
                  <a:spcPct val="140035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900">
                  <a:solidFill>
                    <a:schemeClr val="dk1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P  O  I  N  T</a:t>
              </a:r>
              <a:endParaRPr sz="900">
                <a:latin typeface="Nunito Sans Black"/>
                <a:ea typeface="Nunito Sans Black"/>
                <a:cs typeface="Nunito Sans Black"/>
                <a:sym typeface="Nunito Sans Black"/>
              </a:endParaRPr>
            </a:p>
          </p:txBody>
        </p:sp>
        <p:sp>
          <p:nvSpPr>
            <p:cNvPr id="499" name="Google Shape;499;p42"/>
            <p:cNvSpPr txBox="1"/>
            <p:nvPr/>
          </p:nvSpPr>
          <p:spPr>
            <a:xfrm>
              <a:off x="0" y="1037892"/>
              <a:ext cx="4945329" cy="900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what you want</a:t>
              </a:r>
              <a:endParaRPr sz="700"/>
            </a:p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to discuss. </a:t>
              </a:r>
              <a:endParaRPr sz="700"/>
            </a:p>
          </p:txBody>
        </p:sp>
      </p:grpSp>
      <p:sp>
        <p:nvSpPr>
          <p:cNvPr id="500" name="Google Shape;500;p42"/>
          <p:cNvSpPr txBox="1"/>
          <p:nvPr/>
        </p:nvSpPr>
        <p:spPr>
          <a:xfrm>
            <a:off x="495300" y="3228381"/>
            <a:ext cx="673658" cy="1448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01</a:t>
            </a:r>
            <a:endParaRPr sz="700"/>
          </a:p>
        </p:txBody>
      </p:sp>
      <p:sp>
        <p:nvSpPr>
          <p:cNvPr id="501" name="Google Shape;501;p42"/>
          <p:cNvSpPr txBox="1"/>
          <p:nvPr/>
        </p:nvSpPr>
        <p:spPr>
          <a:xfrm>
            <a:off x="3655882" y="3228381"/>
            <a:ext cx="673658" cy="1448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02</a:t>
            </a:r>
            <a:endParaRPr sz="700"/>
          </a:p>
        </p:txBody>
      </p:sp>
      <p:sp>
        <p:nvSpPr>
          <p:cNvPr id="502" name="Google Shape;502;p42"/>
          <p:cNvSpPr txBox="1"/>
          <p:nvPr/>
        </p:nvSpPr>
        <p:spPr>
          <a:xfrm>
            <a:off x="6748474" y="3228381"/>
            <a:ext cx="673659" cy="1448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03</a:t>
            </a:r>
            <a:endParaRPr sz="7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43"/>
          <p:cNvPicPr preferRelativeResize="0"/>
          <p:nvPr/>
        </p:nvPicPr>
        <p:blipFill rotWithShape="1">
          <a:blip r:embed="rId3">
            <a:alphaModFix amt="57000"/>
          </a:blip>
          <a:srcRect b="0" l="0" r="21837" t="43901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43"/>
          <p:cNvPicPr preferRelativeResize="0"/>
          <p:nvPr/>
        </p:nvPicPr>
        <p:blipFill rotWithShape="1">
          <a:blip r:embed="rId4">
            <a:alphaModFix/>
          </a:blip>
          <a:srcRect b="35861" l="0" r="0" t="5006"/>
          <a:stretch/>
        </p:blipFill>
        <p:spPr>
          <a:xfrm>
            <a:off x="983283" y="1691258"/>
            <a:ext cx="2062325" cy="182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43"/>
          <p:cNvPicPr preferRelativeResize="0"/>
          <p:nvPr/>
        </p:nvPicPr>
        <p:blipFill rotWithShape="1">
          <a:blip r:embed="rId5">
            <a:alphaModFix/>
          </a:blip>
          <a:srcRect b="20489" l="0" r="0" t="20488"/>
          <a:stretch/>
        </p:blipFill>
        <p:spPr>
          <a:xfrm>
            <a:off x="3540838" y="1691258"/>
            <a:ext cx="2062324" cy="1826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43"/>
          <p:cNvPicPr preferRelativeResize="0"/>
          <p:nvPr/>
        </p:nvPicPr>
        <p:blipFill rotWithShape="1">
          <a:blip r:embed="rId6">
            <a:alphaModFix/>
          </a:blip>
          <a:srcRect b="20433" l="0" r="0" t="20434"/>
          <a:stretch/>
        </p:blipFill>
        <p:spPr>
          <a:xfrm>
            <a:off x="6098393" y="1691258"/>
            <a:ext cx="2062324" cy="1826927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43"/>
          <p:cNvSpPr txBox="1"/>
          <p:nvPr/>
        </p:nvSpPr>
        <p:spPr>
          <a:xfrm>
            <a:off x="1661324" y="545284"/>
            <a:ext cx="5821354" cy="5048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Meet Our Team</a:t>
            </a:r>
            <a:endParaRPr sz="700"/>
          </a:p>
        </p:txBody>
      </p:sp>
      <p:grpSp>
        <p:nvGrpSpPr>
          <p:cNvPr id="512" name="Google Shape;512;p43"/>
          <p:cNvGrpSpPr/>
          <p:nvPr/>
        </p:nvGrpSpPr>
        <p:grpSpPr>
          <a:xfrm>
            <a:off x="983283" y="4005753"/>
            <a:ext cx="2062256" cy="1615383"/>
            <a:chOff x="0" y="-38100"/>
            <a:chExt cx="1086291" cy="850900"/>
          </a:xfrm>
        </p:grpSpPr>
        <p:sp>
          <p:nvSpPr>
            <p:cNvPr id="513" name="Google Shape;513;p43"/>
            <p:cNvSpPr/>
            <p:nvPr/>
          </p:nvSpPr>
          <p:spPr>
            <a:xfrm>
              <a:off x="0" y="0"/>
              <a:ext cx="1086291" cy="186919"/>
            </a:xfrm>
            <a:custGeom>
              <a:rect b="b" l="l" r="r" t="t"/>
              <a:pathLst>
                <a:path extrusionOk="0" h="186919" w="1086291">
                  <a:moveTo>
                    <a:pt x="0" y="0"/>
                  </a:moveTo>
                  <a:lnTo>
                    <a:pt x="1086291" y="0"/>
                  </a:lnTo>
                  <a:lnTo>
                    <a:pt x="1086291" y="186919"/>
                  </a:lnTo>
                  <a:lnTo>
                    <a:pt x="0" y="186919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514" name="Google Shape;514;p4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5" name="Google Shape;515;p43"/>
          <p:cNvGrpSpPr/>
          <p:nvPr/>
        </p:nvGrpSpPr>
        <p:grpSpPr>
          <a:xfrm>
            <a:off x="3540838" y="4005753"/>
            <a:ext cx="2062256" cy="1615383"/>
            <a:chOff x="0" y="-38100"/>
            <a:chExt cx="1086291" cy="850900"/>
          </a:xfrm>
        </p:grpSpPr>
        <p:sp>
          <p:nvSpPr>
            <p:cNvPr id="516" name="Google Shape;516;p43"/>
            <p:cNvSpPr/>
            <p:nvPr/>
          </p:nvSpPr>
          <p:spPr>
            <a:xfrm>
              <a:off x="0" y="0"/>
              <a:ext cx="1086291" cy="186919"/>
            </a:xfrm>
            <a:custGeom>
              <a:rect b="b" l="l" r="r" t="t"/>
              <a:pathLst>
                <a:path extrusionOk="0" h="186919" w="1086291">
                  <a:moveTo>
                    <a:pt x="0" y="0"/>
                  </a:moveTo>
                  <a:lnTo>
                    <a:pt x="1086291" y="0"/>
                  </a:lnTo>
                  <a:lnTo>
                    <a:pt x="1086291" y="186919"/>
                  </a:lnTo>
                  <a:lnTo>
                    <a:pt x="0" y="186919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517" name="Google Shape;517;p4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8" name="Google Shape;518;p43"/>
          <p:cNvGrpSpPr/>
          <p:nvPr/>
        </p:nvGrpSpPr>
        <p:grpSpPr>
          <a:xfrm>
            <a:off x="6098393" y="4005753"/>
            <a:ext cx="2062256" cy="1615383"/>
            <a:chOff x="0" y="-38100"/>
            <a:chExt cx="1086291" cy="850900"/>
          </a:xfrm>
        </p:grpSpPr>
        <p:sp>
          <p:nvSpPr>
            <p:cNvPr id="519" name="Google Shape;519;p43"/>
            <p:cNvSpPr/>
            <p:nvPr/>
          </p:nvSpPr>
          <p:spPr>
            <a:xfrm>
              <a:off x="0" y="0"/>
              <a:ext cx="1086291" cy="186919"/>
            </a:xfrm>
            <a:custGeom>
              <a:rect b="b" l="l" r="r" t="t"/>
              <a:pathLst>
                <a:path extrusionOk="0" h="186919" w="1086291">
                  <a:moveTo>
                    <a:pt x="0" y="0"/>
                  </a:moveTo>
                  <a:lnTo>
                    <a:pt x="1086291" y="0"/>
                  </a:lnTo>
                  <a:lnTo>
                    <a:pt x="1086291" y="186919"/>
                  </a:lnTo>
                  <a:lnTo>
                    <a:pt x="0" y="186919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520" name="Google Shape;520;p4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1" name="Google Shape;521;p43"/>
          <p:cNvSpPr txBox="1"/>
          <p:nvPr/>
        </p:nvSpPr>
        <p:spPr>
          <a:xfrm>
            <a:off x="983283" y="3678278"/>
            <a:ext cx="2062200" cy="3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N  A  M  E</a:t>
            </a:r>
            <a:endParaRPr sz="700"/>
          </a:p>
          <a:p>
            <a:pPr indent="0" lvl="0" marL="0" marR="0" rtl="0" algn="ctr">
              <a:lnSpc>
                <a:spcPct val="14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S  U  R  N  A  M  E</a:t>
            </a:r>
            <a:endParaRPr sz="700"/>
          </a:p>
        </p:txBody>
      </p:sp>
      <p:sp>
        <p:nvSpPr>
          <p:cNvPr id="522" name="Google Shape;522;p43"/>
          <p:cNvSpPr txBox="1"/>
          <p:nvPr/>
        </p:nvSpPr>
        <p:spPr>
          <a:xfrm>
            <a:off x="3540838" y="3678278"/>
            <a:ext cx="2062200" cy="5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4003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N  A  M  E</a:t>
            </a:r>
            <a:endParaRPr sz="7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4003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S  U  R  N  A  M  E</a:t>
            </a:r>
            <a:endParaRPr sz="700"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14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sp>
        <p:nvSpPr>
          <p:cNvPr id="523" name="Google Shape;523;p43"/>
          <p:cNvSpPr txBox="1"/>
          <p:nvPr/>
        </p:nvSpPr>
        <p:spPr>
          <a:xfrm>
            <a:off x="6098393" y="3678278"/>
            <a:ext cx="2062200" cy="5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4003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N  A  M  E</a:t>
            </a:r>
            <a:endParaRPr sz="7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4003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S  U  R  N  A  M  E</a:t>
            </a:r>
            <a:endParaRPr sz="700">
              <a:solidFill>
                <a:schemeClr val="dk1"/>
              </a:solidFill>
            </a:endParaRPr>
          </a:p>
          <a:p>
            <a:pPr indent="0" lvl="0" marL="0" marR="0" rtl="0" algn="ctr">
              <a:lnSpc>
                <a:spcPct val="14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sp>
        <p:nvSpPr>
          <p:cNvPr id="524" name="Google Shape;524;p43"/>
          <p:cNvSpPr txBox="1"/>
          <p:nvPr/>
        </p:nvSpPr>
        <p:spPr>
          <a:xfrm>
            <a:off x="983283" y="4165826"/>
            <a:ext cx="2062325" cy="165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Title</a:t>
            </a:r>
            <a:endParaRPr sz="700"/>
          </a:p>
        </p:txBody>
      </p:sp>
      <p:sp>
        <p:nvSpPr>
          <p:cNvPr id="525" name="Google Shape;525;p43"/>
          <p:cNvSpPr txBox="1"/>
          <p:nvPr/>
        </p:nvSpPr>
        <p:spPr>
          <a:xfrm>
            <a:off x="3540838" y="4165826"/>
            <a:ext cx="2062325" cy="165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Title</a:t>
            </a:r>
            <a:endParaRPr sz="700"/>
          </a:p>
        </p:txBody>
      </p:sp>
      <p:sp>
        <p:nvSpPr>
          <p:cNvPr id="526" name="Google Shape;526;p43"/>
          <p:cNvSpPr txBox="1"/>
          <p:nvPr/>
        </p:nvSpPr>
        <p:spPr>
          <a:xfrm>
            <a:off x="6098393" y="4165826"/>
            <a:ext cx="2062325" cy="165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Title</a:t>
            </a:r>
            <a:endParaRPr sz="7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6"/>
          <p:cNvPicPr preferRelativeResize="0"/>
          <p:nvPr/>
        </p:nvPicPr>
        <p:blipFill rotWithShape="1">
          <a:blip r:embed="rId3">
            <a:alphaModFix amt="57000"/>
          </a:blip>
          <a:srcRect b="14113" l="0" r="0" t="14114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02514" y="514350"/>
            <a:ext cx="2741486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227135" y="514350"/>
            <a:ext cx="2741486" cy="4114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" name="Google Shape;149;p26"/>
          <p:cNvGrpSpPr/>
          <p:nvPr/>
        </p:nvGrpSpPr>
        <p:grpSpPr>
          <a:xfrm>
            <a:off x="2582938" y="1142005"/>
            <a:ext cx="2050069" cy="1597266"/>
            <a:chOff x="0" y="-28575"/>
            <a:chExt cx="1079893" cy="841375"/>
          </a:xfrm>
        </p:grpSpPr>
        <p:sp>
          <p:nvSpPr>
            <p:cNvPr id="150" name="Google Shape;150;p26"/>
            <p:cNvSpPr/>
            <p:nvPr/>
          </p:nvSpPr>
          <p:spPr>
            <a:xfrm>
              <a:off x="0" y="0"/>
              <a:ext cx="1079893" cy="114127"/>
            </a:xfrm>
            <a:custGeom>
              <a:rect b="b" l="l" r="r" t="t"/>
              <a:pathLst>
                <a:path extrusionOk="0" h="114127" w="1079893">
                  <a:moveTo>
                    <a:pt x="0" y="0"/>
                  </a:moveTo>
                  <a:lnTo>
                    <a:pt x="1079893" y="0"/>
                  </a:lnTo>
                  <a:lnTo>
                    <a:pt x="1079893" y="114127"/>
                  </a:lnTo>
                  <a:lnTo>
                    <a:pt x="0" y="11412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151" name="Google Shape;151;p2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3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000000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P</a:t>
              </a:r>
              <a:r>
                <a:rPr lang="en" sz="900">
                  <a:latin typeface="Nunito Sans Black"/>
                  <a:ea typeface="Nunito Sans Black"/>
                  <a:cs typeface="Nunito Sans Black"/>
                  <a:sym typeface="Nunito Sans Black"/>
                </a:rPr>
                <a:t>  </a:t>
              </a:r>
              <a:r>
                <a:rPr b="0" i="0" lang="en" sz="900" u="none" cap="none" strike="noStrike">
                  <a:solidFill>
                    <a:srgbClr val="000000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O  W  E  R    P  O  I  N  T</a:t>
              </a:r>
              <a:endParaRPr sz="700"/>
            </a:p>
          </p:txBody>
        </p:sp>
      </p:grpSp>
      <p:grpSp>
        <p:nvGrpSpPr>
          <p:cNvPr id="152" name="Google Shape;152;p26"/>
          <p:cNvGrpSpPr/>
          <p:nvPr/>
        </p:nvGrpSpPr>
        <p:grpSpPr>
          <a:xfrm>
            <a:off x="2582938" y="2257017"/>
            <a:ext cx="2293818" cy="1695661"/>
            <a:chOff x="0" y="0"/>
            <a:chExt cx="1208290" cy="893205"/>
          </a:xfrm>
        </p:grpSpPr>
        <p:sp>
          <p:nvSpPr>
            <p:cNvPr id="153" name="Google Shape;153;p26"/>
            <p:cNvSpPr/>
            <p:nvPr/>
          </p:nvSpPr>
          <p:spPr>
            <a:xfrm>
              <a:off x="0" y="0"/>
              <a:ext cx="1208290" cy="114127"/>
            </a:xfrm>
            <a:custGeom>
              <a:rect b="b" l="l" r="r" t="t"/>
              <a:pathLst>
                <a:path extrusionOk="0" h="114127" w="1208290">
                  <a:moveTo>
                    <a:pt x="0" y="0"/>
                  </a:moveTo>
                  <a:lnTo>
                    <a:pt x="1208290" y="0"/>
                  </a:lnTo>
                  <a:lnTo>
                    <a:pt x="1208290" y="114127"/>
                  </a:lnTo>
                  <a:lnTo>
                    <a:pt x="0" y="11412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154" name="Google Shape;154;p26"/>
            <p:cNvSpPr txBox="1"/>
            <p:nvPr/>
          </p:nvSpPr>
          <p:spPr>
            <a:xfrm>
              <a:off x="8" y="51705"/>
              <a:ext cx="9993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3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000000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G  O  O  G  L  E    S  L  I  D  E  S</a:t>
              </a:r>
              <a:endParaRPr sz="700"/>
            </a:p>
          </p:txBody>
        </p:sp>
      </p:grpSp>
      <p:grpSp>
        <p:nvGrpSpPr>
          <p:cNvPr id="155" name="Google Shape;155;p26"/>
          <p:cNvGrpSpPr/>
          <p:nvPr/>
        </p:nvGrpSpPr>
        <p:grpSpPr>
          <a:xfrm>
            <a:off x="2582938" y="3350705"/>
            <a:ext cx="1756825" cy="1597504"/>
            <a:chOff x="0" y="-393910"/>
            <a:chExt cx="925424" cy="841500"/>
          </a:xfrm>
        </p:grpSpPr>
        <p:sp>
          <p:nvSpPr>
            <p:cNvPr id="156" name="Google Shape;156;p26"/>
            <p:cNvSpPr/>
            <p:nvPr/>
          </p:nvSpPr>
          <p:spPr>
            <a:xfrm>
              <a:off x="0" y="0"/>
              <a:ext cx="925424" cy="114127"/>
            </a:xfrm>
            <a:custGeom>
              <a:rect b="b" l="l" r="r" t="t"/>
              <a:pathLst>
                <a:path extrusionOk="0" h="114127" w="925424">
                  <a:moveTo>
                    <a:pt x="0" y="0"/>
                  </a:moveTo>
                  <a:lnTo>
                    <a:pt x="925424" y="0"/>
                  </a:lnTo>
                  <a:lnTo>
                    <a:pt x="925424" y="114127"/>
                  </a:lnTo>
                  <a:lnTo>
                    <a:pt x="0" y="11412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157" name="Google Shape;157;p26"/>
            <p:cNvSpPr txBox="1"/>
            <p:nvPr/>
          </p:nvSpPr>
          <p:spPr>
            <a:xfrm>
              <a:off x="0" y="-393910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3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000000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C  A  N  V  A</a:t>
              </a:r>
              <a:endParaRPr sz="700"/>
            </a:p>
          </p:txBody>
        </p:sp>
      </p:grpSp>
      <p:sp>
        <p:nvSpPr>
          <p:cNvPr id="158" name="Google Shape;158;p26"/>
          <p:cNvSpPr txBox="1"/>
          <p:nvPr/>
        </p:nvSpPr>
        <p:spPr>
          <a:xfrm>
            <a:off x="1429238" y="519113"/>
            <a:ext cx="3991662" cy="8239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7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How to Use This Presentation</a:t>
            </a:r>
            <a:endParaRPr sz="700"/>
          </a:p>
        </p:txBody>
      </p:sp>
      <p:sp>
        <p:nvSpPr>
          <p:cNvPr id="159" name="Google Shape;159;p26"/>
          <p:cNvSpPr txBox="1"/>
          <p:nvPr/>
        </p:nvSpPr>
        <p:spPr>
          <a:xfrm>
            <a:off x="1082426" y="3266654"/>
            <a:ext cx="4685286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Click on the "Google Slides" button below this presentation preview.  Click on "Make a copy." Start editing your presentation. You need to sign in to your Google account.</a:t>
            </a:r>
            <a:endParaRPr sz="700"/>
          </a:p>
        </p:txBody>
      </p:sp>
      <p:sp>
        <p:nvSpPr>
          <p:cNvPr id="160" name="Google Shape;160;p26"/>
          <p:cNvSpPr txBox="1"/>
          <p:nvPr/>
        </p:nvSpPr>
        <p:spPr>
          <a:xfrm>
            <a:off x="1082426" y="4287838"/>
            <a:ext cx="4685286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Click on the "Canva" button under this presentation preview.  Start editing your presentation. You need to sign in to your Canva account.</a:t>
            </a:r>
            <a:endParaRPr sz="700"/>
          </a:p>
        </p:txBody>
      </p:sp>
      <p:sp>
        <p:nvSpPr>
          <p:cNvPr id="161" name="Google Shape;161;p26"/>
          <p:cNvSpPr txBox="1"/>
          <p:nvPr/>
        </p:nvSpPr>
        <p:spPr>
          <a:xfrm>
            <a:off x="1082426" y="2069258"/>
            <a:ext cx="4685286" cy="517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Click on the "PowerPoint" button below this presentation preview. Start editing your presentation. Download and install the fonts used in this presentation as listed on the next page.</a:t>
            </a:r>
            <a:endParaRPr sz="700"/>
          </a:p>
        </p:txBody>
      </p:sp>
      <p:grpSp>
        <p:nvGrpSpPr>
          <p:cNvPr id="162" name="Google Shape;162;p26"/>
          <p:cNvGrpSpPr/>
          <p:nvPr/>
        </p:nvGrpSpPr>
        <p:grpSpPr>
          <a:xfrm>
            <a:off x="6402515" y="442019"/>
            <a:ext cx="2765331" cy="1615385"/>
            <a:chOff x="0" y="-38100"/>
            <a:chExt cx="1456635" cy="850900"/>
          </a:xfrm>
        </p:grpSpPr>
        <p:sp>
          <p:nvSpPr>
            <p:cNvPr id="163" name="Google Shape;163;p26"/>
            <p:cNvSpPr/>
            <p:nvPr/>
          </p:nvSpPr>
          <p:spPr>
            <a:xfrm>
              <a:off x="0" y="0"/>
              <a:ext cx="1456635" cy="150890"/>
            </a:xfrm>
            <a:custGeom>
              <a:rect b="b" l="l" r="r" t="t"/>
              <a:pathLst>
                <a:path extrusionOk="0" h="150890" w="1456635">
                  <a:moveTo>
                    <a:pt x="0" y="0"/>
                  </a:moveTo>
                  <a:lnTo>
                    <a:pt x="1456635" y="0"/>
                  </a:lnTo>
                  <a:lnTo>
                    <a:pt x="1456635" y="150890"/>
                  </a:lnTo>
                  <a:lnTo>
                    <a:pt x="0" y="15089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164" name="Google Shape;164;p2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5" name="Google Shape;165;p26"/>
          <p:cNvGrpSpPr/>
          <p:nvPr/>
        </p:nvGrpSpPr>
        <p:grpSpPr>
          <a:xfrm>
            <a:off x="-2250980" y="4270363"/>
            <a:ext cx="2765331" cy="1615385"/>
            <a:chOff x="0" y="-38100"/>
            <a:chExt cx="1456635" cy="850900"/>
          </a:xfrm>
        </p:grpSpPr>
        <p:sp>
          <p:nvSpPr>
            <p:cNvPr id="166" name="Google Shape;166;p26"/>
            <p:cNvSpPr/>
            <p:nvPr/>
          </p:nvSpPr>
          <p:spPr>
            <a:xfrm>
              <a:off x="0" y="0"/>
              <a:ext cx="1456635" cy="150890"/>
            </a:xfrm>
            <a:custGeom>
              <a:rect b="b" l="l" r="r" t="t"/>
              <a:pathLst>
                <a:path extrusionOk="0" h="150890" w="1456635">
                  <a:moveTo>
                    <a:pt x="0" y="0"/>
                  </a:moveTo>
                  <a:lnTo>
                    <a:pt x="1456635" y="0"/>
                  </a:lnTo>
                  <a:lnTo>
                    <a:pt x="1456635" y="150890"/>
                  </a:lnTo>
                  <a:lnTo>
                    <a:pt x="0" y="15089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167" name="Google Shape;167;p2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Google Shape;531;p44"/>
          <p:cNvPicPr preferRelativeResize="0"/>
          <p:nvPr/>
        </p:nvPicPr>
        <p:blipFill rotWithShape="1">
          <a:blip r:embed="rId3">
            <a:alphaModFix amt="57000"/>
          </a:blip>
          <a:srcRect b="18237" l="34707" r="0" t="34901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2" name="Google Shape;532;p44"/>
          <p:cNvGrpSpPr/>
          <p:nvPr/>
        </p:nvGrpSpPr>
        <p:grpSpPr>
          <a:xfrm>
            <a:off x="0" y="-235074"/>
            <a:ext cx="2258228" cy="5378574"/>
            <a:chOff x="0" y="-123825"/>
            <a:chExt cx="1189519" cy="2833158"/>
          </a:xfrm>
        </p:grpSpPr>
        <p:sp>
          <p:nvSpPr>
            <p:cNvPr id="533" name="Google Shape;533;p44"/>
            <p:cNvSpPr/>
            <p:nvPr/>
          </p:nvSpPr>
          <p:spPr>
            <a:xfrm>
              <a:off x="0" y="0"/>
              <a:ext cx="1189519" cy="2709333"/>
            </a:xfrm>
            <a:custGeom>
              <a:rect b="b" l="l" r="r" t="t"/>
              <a:pathLst>
                <a:path extrusionOk="0" h="2709333" w="1189519">
                  <a:moveTo>
                    <a:pt x="0" y="0"/>
                  </a:moveTo>
                  <a:lnTo>
                    <a:pt x="1189519" y="0"/>
                  </a:lnTo>
                  <a:lnTo>
                    <a:pt x="118951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534" name="Google Shape;534;p44"/>
            <p:cNvSpPr txBox="1"/>
            <p:nvPr/>
          </p:nvSpPr>
          <p:spPr>
            <a:xfrm>
              <a:off x="0" y="-123825"/>
              <a:ext cx="812800" cy="936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35" name="Google Shape;535;p44"/>
          <p:cNvPicPr preferRelativeResize="0"/>
          <p:nvPr/>
        </p:nvPicPr>
        <p:blipFill rotWithShape="1">
          <a:blip r:embed="rId4">
            <a:alphaModFix/>
          </a:blip>
          <a:srcRect b="0" l="8359" r="8359" t="0"/>
          <a:stretch/>
        </p:blipFill>
        <p:spPr>
          <a:xfrm>
            <a:off x="887485" y="514350"/>
            <a:ext cx="2741486" cy="4114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6" name="Google Shape;536;p44"/>
          <p:cNvGrpSpPr/>
          <p:nvPr/>
        </p:nvGrpSpPr>
        <p:grpSpPr>
          <a:xfrm>
            <a:off x="4572000" y="1244669"/>
            <a:ext cx="2931075" cy="2695259"/>
            <a:chOff x="0" y="-104775"/>
            <a:chExt cx="7816200" cy="7187357"/>
          </a:xfrm>
        </p:grpSpPr>
        <p:sp>
          <p:nvSpPr>
            <p:cNvPr id="537" name="Google Shape;537;p44"/>
            <p:cNvSpPr txBox="1"/>
            <p:nvPr/>
          </p:nvSpPr>
          <p:spPr>
            <a:xfrm>
              <a:off x="0" y="-104775"/>
              <a:ext cx="7816200" cy="406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Write an original statement or inspiring quote</a:t>
              </a:r>
              <a:endParaRPr sz="700"/>
            </a:p>
          </p:txBody>
        </p:sp>
        <p:sp>
          <p:nvSpPr>
            <p:cNvPr id="538" name="Google Shape;538;p44"/>
            <p:cNvSpPr txBox="1"/>
            <p:nvPr/>
          </p:nvSpPr>
          <p:spPr>
            <a:xfrm>
              <a:off x="0" y="5678582"/>
              <a:ext cx="7816200" cy="140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3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000000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—   I  N  C  L  U  D  E    A    C  R  E  D  I  T,   </a:t>
              </a:r>
              <a:endParaRPr b="0" i="0" sz="900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endParaRPr>
            </a:p>
            <a:p>
              <a:pPr indent="0" lvl="0" marL="0" marR="0" rtl="0" algn="ctr">
                <a:lnSpc>
                  <a:spcPct val="14003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000000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C  I  T  A  T  I  O  N </a:t>
              </a:r>
              <a:r>
                <a:rPr lang="en" sz="900">
                  <a:latin typeface="Nunito Sans Black"/>
                  <a:ea typeface="Nunito Sans Black"/>
                  <a:cs typeface="Nunito Sans Black"/>
                  <a:sym typeface="Nunito Sans Black"/>
                </a:rPr>
                <a:t> </a:t>
              </a:r>
              <a:r>
                <a:rPr b="0" i="0" lang="en" sz="900" u="none" cap="none" strike="noStrike">
                  <a:solidFill>
                    <a:srgbClr val="000000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,   O  R   </a:t>
              </a:r>
              <a:endParaRPr b="0" i="0" sz="900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endParaRPr>
            </a:p>
            <a:p>
              <a:pPr indent="0" lvl="0" marL="0" marR="0" rtl="0" algn="ctr">
                <a:lnSpc>
                  <a:spcPct val="14003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000000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S  U  P  P  O  R  T  I  N  G    M  E  S  S  A  G  E</a:t>
              </a:r>
              <a:endParaRPr sz="700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Google Shape;543;p45"/>
          <p:cNvPicPr preferRelativeResize="0"/>
          <p:nvPr/>
        </p:nvPicPr>
        <p:blipFill rotWithShape="1">
          <a:blip r:embed="rId3">
            <a:alphaModFix amt="57000"/>
          </a:blip>
          <a:srcRect b="27932" l="0" r="0" t="297"/>
          <a:stretch/>
        </p:blipFill>
        <p:spPr>
          <a:xfrm>
            <a:off x="0" y="0"/>
            <a:ext cx="9144002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45"/>
          <p:cNvSpPr txBox="1"/>
          <p:nvPr/>
        </p:nvSpPr>
        <p:spPr>
          <a:xfrm>
            <a:off x="1661324" y="545760"/>
            <a:ext cx="5821354" cy="5048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Add a Chart Page</a:t>
            </a:r>
            <a:endParaRPr sz="700"/>
          </a:p>
        </p:txBody>
      </p:sp>
      <p:sp>
        <p:nvSpPr>
          <p:cNvPr id="545" name="Google Shape;545;p45"/>
          <p:cNvSpPr/>
          <p:nvPr/>
        </p:nvSpPr>
        <p:spPr>
          <a:xfrm>
            <a:off x="4132206" y="1655414"/>
            <a:ext cx="1242884" cy="455043"/>
          </a:xfrm>
          <a:custGeom>
            <a:rect b="b" l="l" r="r" t="t"/>
            <a:pathLst>
              <a:path extrusionOk="0" h="170908" w="466811">
                <a:moveTo>
                  <a:pt x="0" y="0"/>
                </a:moveTo>
                <a:lnTo>
                  <a:pt x="466811" y="0"/>
                </a:lnTo>
                <a:lnTo>
                  <a:pt x="466811" y="170908"/>
                </a:lnTo>
                <a:lnTo>
                  <a:pt x="0" y="17090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</p:sp>
      <p:sp>
        <p:nvSpPr>
          <p:cNvPr id="546" name="Google Shape;546;p45"/>
          <p:cNvSpPr txBox="1"/>
          <p:nvPr/>
        </p:nvSpPr>
        <p:spPr>
          <a:xfrm>
            <a:off x="4127781" y="775334"/>
            <a:ext cx="2164500" cy="221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7000" lIns="127000" spcFirstLastPara="1" rIns="127000" wrap="square" tIns="12700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FFFFFF"/>
                </a:solidFill>
                <a:latin typeface="Nunito Light"/>
                <a:ea typeface="Nunito Light"/>
                <a:cs typeface="Nunito Light"/>
                <a:sym typeface="Nunito Light"/>
              </a:rPr>
              <a:t>Name</a:t>
            </a:r>
            <a:endParaRPr sz="700"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Job Title</a:t>
            </a:r>
            <a:endParaRPr sz="700"/>
          </a:p>
        </p:txBody>
      </p:sp>
      <p:pic>
        <p:nvPicPr>
          <p:cNvPr id="547" name="Google Shape;547;p45"/>
          <p:cNvPicPr preferRelativeResize="0"/>
          <p:nvPr/>
        </p:nvPicPr>
        <p:blipFill rotWithShape="1">
          <a:blip r:embed="rId4">
            <a:alphaModFix/>
          </a:blip>
          <a:srcRect b="0" l="21799" r="21798" t="0"/>
          <a:stretch/>
        </p:blipFill>
        <p:spPr>
          <a:xfrm>
            <a:off x="3649595" y="1579214"/>
            <a:ext cx="482611" cy="60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45"/>
          <p:cNvPicPr preferRelativeResize="0"/>
          <p:nvPr/>
        </p:nvPicPr>
        <p:blipFill rotWithShape="1">
          <a:blip r:embed="rId5">
            <a:alphaModFix/>
          </a:blip>
          <a:srcRect b="0" l="23537" r="23537" t="0"/>
          <a:stretch/>
        </p:blipFill>
        <p:spPr>
          <a:xfrm>
            <a:off x="1461252" y="2636221"/>
            <a:ext cx="482611" cy="60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45"/>
          <p:cNvPicPr preferRelativeResize="0"/>
          <p:nvPr/>
        </p:nvPicPr>
        <p:blipFill rotWithShape="1">
          <a:blip r:embed="rId6">
            <a:alphaModFix/>
          </a:blip>
          <a:srcRect b="0" l="28596" r="18477" t="0"/>
          <a:stretch/>
        </p:blipFill>
        <p:spPr>
          <a:xfrm>
            <a:off x="5537373" y="2636221"/>
            <a:ext cx="482611" cy="607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45"/>
          <p:cNvPicPr preferRelativeResize="0"/>
          <p:nvPr/>
        </p:nvPicPr>
        <p:blipFill rotWithShape="1">
          <a:blip r:embed="rId7">
            <a:alphaModFix/>
          </a:blip>
          <a:srcRect b="0" l="23537" r="23537" t="0"/>
          <a:stretch/>
        </p:blipFill>
        <p:spPr>
          <a:xfrm>
            <a:off x="4823214" y="3598076"/>
            <a:ext cx="482611" cy="607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45"/>
          <p:cNvPicPr preferRelativeResize="0"/>
          <p:nvPr/>
        </p:nvPicPr>
        <p:blipFill rotWithShape="1">
          <a:blip r:embed="rId8">
            <a:alphaModFix/>
          </a:blip>
          <a:srcRect b="16129" l="0" r="0" t="0"/>
          <a:stretch/>
        </p:blipFill>
        <p:spPr>
          <a:xfrm>
            <a:off x="2652606" y="3598076"/>
            <a:ext cx="482611" cy="607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45"/>
          <p:cNvPicPr preferRelativeResize="0"/>
          <p:nvPr/>
        </p:nvPicPr>
        <p:blipFill rotWithShape="1">
          <a:blip r:embed="rId9">
            <a:alphaModFix/>
          </a:blip>
          <a:srcRect b="0" l="23487" r="23487" t="0"/>
          <a:stretch/>
        </p:blipFill>
        <p:spPr>
          <a:xfrm>
            <a:off x="740722" y="3598076"/>
            <a:ext cx="482611" cy="607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45"/>
          <p:cNvPicPr preferRelativeResize="0"/>
          <p:nvPr/>
        </p:nvPicPr>
        <p:blipFill rotWithShape="1">
          <a:blip r:embed="rId10">
            <a:alphaModFix/>
          </a:blip>
          <a:srcRect b="0" l="23487" r="23487" t="0"/>
          <a:stretch/>
        </p:blipFill>
        <p:spPr>
          <a:xfrm>
            <a:off x="6750472" y="3598076"/>
            <a:ext cx="482611" cy="60753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4" name="Google Shape;554;p45"/>
          <p:cNvCxnSpPr/>
          <p:nvPr/>
        </p:nvCxnSpPr>
        <p:spPr>
          <a:xfrm rot="-5400000">
            <a:off x="2472162" y="2657267"/>
            <a:ext cx="370801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5" name="Google Shape;555;p45"/>
          <p:cNvCxnSpPr/>
          <p:nvPr/>
        </p:nvCxnSpPr>
        <p:spPr>
          <a:xfrm rot="-5400000">
            <a:off x="6164855" y="2657267"/>
            <a:ext cx="370801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6" name="Google Shape;556;p45"/>
          <p:cNvCxnSpPr/>
          <p:nvPr/>
        </p:nvCxnSpPr>
        <p:spPr>
          <a:xfrm rot="-5400000">
            <a:off x="6517663" y="3281914"/>
            <a:ext cx="257295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7" name="Google Shape;557;p45"/>
          <p:cNvCxnSpPr/>
          <p:nvPr/>
        </p:nvCxnSpPr>
        <p:spPr>
          <a:xfrm rot="-5400000">
            <a:off x="2441542" y="3281914"/>
            <a:ext cx="257295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8" name="Google Shape;558;p45"/>
          <p:cNvCxnSpPr/>
          <p:nvPr/>
        </p:nvCxnSpPr>
        <p:spPr>
          <a:xfrm rot="-5400000">
            <a:off x="5905624" y="3545629"/>
            <a:ext cx="257295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9" name="Google Shape;559;p45"/>
          <p:cNvCxnSpPr/>
          <p:nvPr/>
        </p:nvCxnSpPr>
        <p:spPr>
          <a:xfrm rot="-5400000">
            <a:off x="1829503" y="3545629"/>
            <a:ext cx="257295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0" name="Google Shape;560;p45"/>
          <p:cNvCxnSpPr/>
          <p:nvPr/>
        </p:nvCxnSpPr>
        <p:spPr>
          <a:xfrm rot="-5400000">
            <a:off x="7265761" y="3545629"/>
            <a:ext cx="257295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1" name="Google Shape;561;p45"/>
          <p:cNvCxnSpPr/>
          <p:nvPr/>
        </p:nvCxnSpPr>
        <p:spPr>
          <a:xfrm rot="-5400000">
            <a:off x="3189640" y="3545629"/>
            <a:ext cx="257295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62" name="Google Shape;562;p45"/>
          <p:cNvSpPr/>
          <p:nvPr/>
        </p:nvSpPr>
        <p:spPr>
          <a:xfrm>
            <a:off x="1943862" y="2702896"/>
            <a:ext cx="1243118" cy="455128"/>
          </a:xfrm>
          <a:custGeom>
            <a:rect b="b" l="l" r="r" t="t"/>
            <a:pathLst>
              <a:path extrusionOk="0" h="170908" w="466811">
                <a:moveTo>
                  <a:pt x="0" y="0"/>
                </a:moveTo>
                <a:lnTo>
                  <a:pt x="466811" y="0"/>
                </a:lnTo>
                <a:lnTo>
                  <a:pt x="466811" y="170908"/>
                </a:lnTo>
                <a:lnTo>
                  <a:pt x="0" y="170908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</p:sp>
      <p:sp>
        <p:nvSpPr>
          <p:cNvPr id="563" name="Google Shape;563;p45"/>
          <p:cNvSpPr txBox="1"/>
          <p:nvPr/>
        </p:nvSpPr>
        <p:spPr>
          <a:xfrm>
            <a:off x="1943862" y="1805666"/>
            <a:ext cx="2164500" cy="221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7000" lIns="127000" spcFirstLastPara="1" rIns="127000" wrap="square" tIns="12700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Name</a:t>
            </a:r>
            <a:endParaRPr sz="700"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Job Title</a:t>
            </a:r>
            <a:endParaRPr sz="700"/>
          </a:p>
        </p:txBody>
      </p:sp>
      <p:sp>
        <p:nvSpPr>
          <p:cNvPr id="564" name="Google Shape;564;p45"/>
          <p:cNvSpPr/>
          <p:nvPr/>
        </p:nvSpPr>
        <p:spPr>
          <a:xfrm>
            <a:off x="6019984" y="2702896"/>
            <a:ext cx="1243118" cy="455128"/>
          </a:xfrm>
          <a:custGeom>
            <a:rect b="b" l="l" r="r" t="t"/>
            <a:pathLst>
              <a:path extrusionOk="0" h="170908" w="466811">
                <a:moveTo>
                  <a:pt x="0" y="0"/>
                </a:moveTo>
                <a:lnTo>
                  <a:pt x="466811" y="0"/>
                </a:lnTo>
                <a:lnTo>
                  <a:pt x="466811" y="170908"/>
                </a:lnTo>
                <a:lnTo>
                  <a:pt x="0" y="170908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</p:sp>
      <p:sp>
        <p:nvSpPr>
          <p:cNvPr id="565" name="Google Shape;565;p45"/>
          <p:cNvSpPr txBox="1"/>
          <p:nvPr/>
        </p:nvSpPr>
        <p:spPr>
          <a:xfrm>
            <a:off x="6019983" y="1805666"/>
            <a:ext cx="2164500" cy="221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7000" lIns="127000" spcFirstLastPara="1" rIns="127000" wrap="square" tIns="12700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Name</a:t>
            </a:r>
            <a:endParaRPr sz="700"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Job Title</a:t>
            </a:r>
            <a:endParaRPr sz="700"/>
          </a:p>
        </p:txBody>
      </p:sp>
      <p:sp>
        <p:nvSpPr>
          <p:cNvPr id="566" name="Google Shape;566;p45"/>
          <p:cNvSpPr/>
          <p:nvPr/>
        </p:nvSpPr>
        <p:spPr>
          <a:xfrm>
            <a:off x="1223332" y="3671586"/>
            <a:ext cx="1242884" cy="455043"/>
          </a:xfrm>
          <a:custGeom>
            <a:rect b="b" l="l" r="r" t="t"/>
            <a:pathLst>
              <a:path extrusionOk="0" h="170908" w="466811">
                <a:moveTo>
                  <a:pt x="0" y="0"/>
                </a:moveTo>
                <a:lnTo>
                  <a:pt x="466811" y="0"/>
                </a:lnTo>
                <a:lnTo>
                  <a:pt x="466811" y="170908"/>
                </a:lnTo>
                <a:lnTo>
                  <a:pt x="0" y="170908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</p:sp>
      <p:sp>
        <p:nvSpPr>
          <p:cNvPr id="567" name="Google Shape;567;p45"/>
          <p:cNvSpPr txBox="1"/>
          <p:nvPr/>
        </p:nvSpPr>
        <p:spPr>
          <a:xfrm>
            <a:off x="1223332" y="2779093"/>
            <a:ext cx="2164500" cy="221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7000" lIns="127000" spcFirstLastPara="1" rIns="127000" wrap="square" tIns="12700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Name</a:t>
            </a:r>
            <a:endParaRPr sz="700"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Job Title</a:t>
            </a:r>
            <a:endParaRPr sz="700"/>
          </a:p>
        </p:txBody>
      </p:sp>
      <p:sp>
        <p:nvSpPr>
          <p:cNvPr id="568" name="Google Shape;568;p45"/>
          <p:cNvSpPr/>
          <p:nvPr/>
        </p:nvSpPr>
        <p:spPr>
          <a:xfrm>
            <a:off x="3135217" y="3671549"/>
            <a:ext cx="1243129" cy="455132"/>
          </a:xfrm>
          <a:custGeom>
            <a:rect b="b" l="l" r="r" t="t"/>
            <a:pathLst>
              <a:path extrusionOk="0" h="170908" w="466811">
                <a:moveTo>
                  <a:pt x="0" y="0"/>
                </a:moveTo>
                <a:lnTo>
                  <a:pt x="466811" y="0"/>
                </a:lnTo>
                <a:lnTo>
                  <a:pt x="466811" y="170908"/>
                </a:lnTo>
                <a:lnTo>
                  <a:pt x="0" y="170908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</p:sp>
      <p:sp>
        <p:nvSpPr>
          <p:cNvPr id="569" name="Google Shape;569;p45"/>
          <p:cNvSpPr txBox="1"/>
          <p:nvPr/>
        </p:nvSpPr>
        <p:spPr>
          <a:xfrm>
            <a:off x="3135217" y="2779093"/>
            <a:ext cx="2164500" cy="221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7000" lIns="127000" spcFirstLastPara="1" rIns="127000" wrap="square" tIns="12700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Name</a:t>
            </a:r>
            <a:endParaRPr sz="700"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Job Title</a:t>
            </a:r>
            <a:endParaRPr sz="700"/>
          </a:p>
        </p:txBody>
      </p:sp>
      <p:sp>
        <p:nvSpPr>
          <p:cNvPr id="570" name="Google Shape;570;p45"/>
          <p:cNvSpPr/>
          <p:nvPr/>
        </p:nvSpPr>
        <p:spPr>
          <a:xfrm>
            <a:off x="5305824" y="3671549"/>
            <a:ext cx="1243118" cy="455128"/>
          </a:xfrm>
          <a:custGeom>
            <a:rect b="b" l="l" r="r" t="t"/>
            <a:pathLst>
              <a:path extrusionOk="0" h="170908" w="466811">
                <a:moveTo>
                  <a:pt x="0" y="0"/>
                </a:moveTo>
                <a:lnTo>
                  <a:pt x="466811" y="0"/>
                </a:lnTo>
                <a:lnTo>
                  <a:pt x="466811" y="170908"/>
                </a:lnTo>
                <a:lnTo>
                  <a:pt x="0" y="170908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</p:sp>
      <p:sp>
        <p:nvSpPr>
          <p:cNvPr id="571" name="Google Shape;571;p45"/>
          <p:cNvSpPr txBox="1"/>
          <p:nvPr/>
        </p:nvSpPr>
        <p:spPr>
          <a:xfrm>
            <a:off x="5305824" y="2779093"/>
            <a:ext cx="2164500" cy="221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7000" lIns="127000" spcFirstLastPara="1" rIns="127000" wrap="square" tIns="12700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Name</a:t>
            </a:r>
            <a:endParaRPr sz="700"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Job Title</a:t>
            </a:r>
            <a:endParaRPr sz="700"/>
          </a:p>
        </p:txBody>
      </p:sp>
      <p:sp>
        <p:nvSpPr>
          <p:cNvPr id="572" name="Google Shape;572;p45"/>
          <p:cNvSpPr/>
          <p:nvPr/>
        </p:nvSpPr>
        <p:spPr>
          <a:xfrm>
            <a:off x="7233082" y="3671549"/>
            <a:ext cx="1243118" cy="455128"/>
          </a:xfrm>
          <a:custGeom>
            <a:rect b="b" l="l" r="r" t="t"/>
            <a:pathLst>
              <a:path extrusionOk="0" h="170908" w="466811">
                <a:moveTo>
                  <a:pt x="0" y="0"/>
                </a:moveTo>
                <a:lnTo>
                  <a:pt x="466811" y="0"/>
                </a:lnTo>
                <a:lnTo>
                  <a:pt x="466811" y="170908"/>
                </a:lnTo>
                <a:lnTo>
                  <a:pt x="0" y="170908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</p:sp>
      <p:sp>
        <p:nvSpPr>
          <p:cNvPr id="573" name="Google Shape;573;p45"/>
          <p:cNvSpPr txBox="1"/>
          <p:nvPr/>
        </p:nvSpPr>
        <p:spPr>
          <a:xfrm>
            <a:off x="7233082" y="2779093"/>
            <a:ext cx="2164500" cy="221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7000" lIns="127000" spcFirstLastPara="1" rIns="127000" wrap="square" tIns="12700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7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Name</a:t>
            </a:r>
            <a:endParaRPr sz="700"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700" u="none" cap="none" strike="noStrike">
                <a:solidFill>
                  <a:srgbClr val="000000"/>
                </a:solidFill>
                <a:latin typeface="Nunito Sans"/>
                <a:ea typeface="Nunito Sans"/>
                <a:cs typeface="Nunito Sans"/>
                <a:sym typeface="Nunito Sans"/>
              </a:rPr>
              <a:t>Job Title</a:t>
            </a:r>
            <a:endParaRPr sz="700"/>
          </a:p>
        </p:txBody>
      </p:sp>
      <p:cxnSp>
        <p:nvCxnSpPr>
          <p:cNvPr id="574" name="Google Shape;574;p45"/>
          <p:cNvCxnSpPr/>
          <p:nvPr/>
        </p:nvCxnSpPr>
        <p:spPr>
          <a:xfrm rot="10800000">
            <a:off x="2652800" y="2471866"/>
            <a:ext cx="3702218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5" name="Google Shape;575;p45"/>
          <p:cNvCxnSpPr/>
          <p:nvPr/>
        </p:nvCxnSpPr>
        <p:spPr>
          <a:xfrm rot="10800000">
            <a:off x="1953387" y="3416982"/>
            <a:ext cx="1369663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6" name="Google Shape;576;p45"/>
          <p:cNvCxnSpPr/>
          <p:nvPr/>
        </p:nvCxnSpPr>
        <p:spPr>
          <a:xfrm rot="10800000">
            <a:off x="6029508" y="3415324"/>
            <a:ext cx="1369663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77" name="Google Shape;577;p45"/>
          <p:cNvCxnSpPr/>
          <p:nvPr/>
        </p:nvCxnSpPr>
        <p:spPr>
          <a:xfrm rot="-5400000">
            <a:off x="4397710" y="2291228"/>
            <a:ext cx="370801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78" name="Google Shape;578;p45"/>
          <p:cNvGrpSpPr/>
          <p:nvPr/>
        </p:nvGrpSpPr>
        <p:grpSpPr>
          <a:xfrm rot="-5400000">
            <a:off x="3538562" y="2075714"/>
            <a:ext cx="108490" cy="113576"/>
            <a:chOff x="0" y="-38100"/>
            <a:chExt cx="812800" cy="850900"/>
          </a:xfrm>
        </p:grpSpPr>
        <p:sp>
          <p:nvSpPr>
            <p:cNvPr id="579" name="Google Shape;579;p4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580" name="Google Shape;580;p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1" name="Google Shape;581;p45"/>
          <p:cNvGrpSpPr/>
          <p:nvPr/>
        </p:nvGrpSpPr>
        <p:grpSpPr>
          <a:xfrm rot="-5400000">
            <a:off x="1350218" y="3132720"/>
            <a:ext cx="108490" cy="113576"/>
            <a:chOff x="0" y="-38100"/>
            <a:chExt cx="812800" cy="850900"/>
          </a:xfrm>
        </p:grpSpPr>
        <p:sp>
          <p:nvSpPr>
            <p:cNvPr id="582" name="Google Shape;582;p4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583" name="Google Shape;583;p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4" name="Google Shape;584;p45"/>
          <p:cNvGrpSpPr/>
          <p:nvPr/>
        </p:nvGrpSpPr>
        <p:grpSpPr>
          <a:xfrm rot="-5400000">
            <a:off x="5426339" y="3132720"/>
            <a:ext cx="108490" cy="113576"/>
            <a:chOff x="0" y="-38100"/>
            <a:chExt cx="812800" cy="850900"/>
          </a:xfrm>
        </p:grpSpPr>
        <p:sp>
          <p:nvSpPr>
            <p:cNvPr id="585" name="Google Shape;585;p4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586" name="Google Shape;586;p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7" name="Google Shape;587;p45"/>
          <p:cNvGrpSpPr/>
          <p:nvPr/>
        </p:nvGrpSpPr>
        <p:grpSpPr>
          <a:xfrm rot="-5400000">
            <a:off x="629688" y="4094575"/>
            <a:ext cx="108490" cy="113576"/>
            <a:chOff x="0" y="-38100"/>
            <a:chExt cx="812800" cy="850900"/>
          </a:xfrm>
        </p:grpSpPr>
        <p:sp>
          <p:nvSpPr>
            <p:cNvPr id="588" name="Google Shape;588;p4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589" name="Google Shape;589;p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0" name="Google Shape;590;p45"/>
          <p:cNvGrpSpPr/>
          <p:nvPr/>
        </p:nvGrpSpPr>
        <p:grpSpPr>
          <a:xfrm rot="-5400000">
            <a:off x="2541767" y="4094575"/>
            <a:ext cx="108490" cy="113576"/>
            <a:chOff x="0" y="-38100"/>
            <a:chExt cx="812800" cy="850900"/>
          </a:xfrm>
        </p:grpSpPr>
        <p:sp>
          <p:nvSpPr>
            <p:cNvPr id="591" name="Google Shape;591;p4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592" name="Google Shape;592;p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3" name="Google Shape;593;p45"/>
          <p:cNvGrpSpPr/>
          <p:nvPr/>
        </p:nvGrpSpPr>
        <p:grpSpPr>
          <a:xfrm rot="-5400000">
            <a:off x="4712180" y="4094575"/>
            <a:ext cx="108490" cy="113576"/>
            <a:chOff x="0" y="-38100"/>
            <a:chExt cx="812800" cy="850900"/>
          </a:xfrm>
        </p:grpSpPr>
        <p:sp>
          <p:nvSpPr>
            <p:cNvPr id="594" name="Google Shape;594;p4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595" name="Google Shape;595;p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6" name="Google Shape;596;p45"/>
          <p:cNvGrpSpPr/>
          <p:nvPr/>
        </p:nvGrpSpPr>
        <p:grpSpPr>
          <a:xfrm rot="-5400000">
            <a:off x="6639005" y="4094575"/>
            <a:ext cx="108490" cy="113576"/>
            <a:chOff x="0" y="-38100"/>
            <a:chExt cx="812800" cy="850900"/>
          </a:xfrm>
        </p:grpSpPr>
        <p:sp>
          <p:nvSpPr>
            <p:cNvPr id="597" name="Google Shape;597;p4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598" name="Google Shape;598;p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9" name="Google Shape;599;p45"/>
          <p:cNvGrpSpPr/>
          <p:nvPr/>
        </p:nvGrpSpPr>
        <p:grpSpPr>
          <a:xfrm rot="-5400000">
            <a:off x="3538562" y="1743019"/>
            <a:ext cx="108490" cy="113576"/>
            <a:chOff x="0" y="-38100"/>
            <a:chExt cx="812800" cy="850900"/>
          </a:xfrm>
        </p:grpSpPr>
        <p:sp>
          <p:nvSpPr>
            <p:cNvPr id="600" name="Google Shape;600;p4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601" name="Google Shape;601;p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2" name="Google Shape;602;p45"/>
          <p:cNvGrpSpPr/>
          <p:nvPr/>
        </p:nvGrpSpPr>
        <p:grpSpPr>
          <a:xfrm rot="-5400000">
            <a:off x="1350218" y="2800026"/>
            <a:ext cx="108490" cy="113576"/>
            <a:chOff x="0" y="-38100"/>
            <a:chExt cx="812800" cy="850900"/>
          </a:xfrm>
        </p:grpSpPr>
        <p:sp>
          <p:nvSpPr>
            <p:cNvPr id="603" name="Google Shape;603;p4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604" name="Google Shape;604;p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5" name="Google Shape;605;p45"/>
          <p:cNvGrpSpPr/>
          <p:nvPr/>
        </p:nvGrpSpPr>
        <p:grpSpPr>
          <a:xfrm rot="-5400000">
            <a:off x="5426339" y="2800026"/>
            <a:ext cx="108490" cy="113576"/>
            <a:chOff x="0" y="-38100"/>
            <a:chExt cx="812800" cy="850900"/>
          </a:xfrm>
        </p:grpSpPr>
        <p:sp>
          <p:nvSpPr>
            <p:cNvPr id="606" name="Google Shape;606;p4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607" name="Google Shape;607;p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8" name="Google Shape;608;p45"/>
          <p:cNvGrpSpPr/>
          <p:nvPr/>
        </p:nvGrpSpPr>
        <p:grpSpPr>
          <a:xfrm rot="-5400000">
            <a:off x="629688" y="3761881"/>
            <a:ext cx="108490" cy="113576"/>
            <a:chOff x="0" y="-38100"/>
            <a:chExt cx="812800" cy="850900"/>
          </a:xfrm>
        </p:grpSpPr>
        <p:sp>
          <p:nvSpPr>
            <p:cNvPr id="609" name="Google Shape;609;p4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610" name="Google Shape;610;p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1" name="Google Shape;611;p45"/>
          <p:cNvGrpSpPr/>
          <p:nvPr/>
        </p:nvGrpSpPr>
        <p:grpSpPr>
          <a:xfrm rot="-5400000">
            <a:off x="2541767" y="3761881"/>
            <a:ext cx="108490" cy="113576"/>
            <a:chOff x="0" y="-38100"/>
            <a:chExt cx="812800" cy="850900"/>
          </a:xfrm>
        </p:grpSpPr>
        <p:sp>
          <p:nvSpPr>
            <p:cNvPr id="612" name="Google Shape;612;p4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613" name="Google Shape;613;p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4" name="Google Shape;614;p45"/>
          <p:cNvGrpSpPr/>
          <p:nvPr/>
        </p:nvGrpSpPr>
        <p:grpSpPr>
          <a:xfrm rot="-5400000">
            <a:off x="4712180" y="3761881"/>
            <a:ext cx="108490" cy="113576"/>
            <a:chOff x="0" y="-38100"/>
            <a:chExt cx="812800" cy="850900"/>
          </a:xfrm>
        </p:grpSpPr>
        <p:sp>
          <p:nvSpPr>
            <p:cNvPr id="615" name="Google Shape;615;p4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616" name="Google Shape;616;p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7" name="Google Shape;617;p45"/>
          <p:cNvGrpSpPr/>
          <p:nvPr/>
        </p:nvGrpSpPr>
        <p:grpSpPr>
          <a:xfrm rot="-5400000">
            <a:off x="6639005" y="3761881"/>
            <a:ext cx="108490" cy="113576"/>
            <a:chOff x="0" y="-38100"/>
            <a:chExt cx="812800" cy="850900"/>
          </a:xfrm>
        </p:grpSpPr>
        <p:sp>
          <p:nvSpPr>
            <p:cNvPr id="618" name="Google Shape;618;p4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619" name="Google Shape;619;p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0" name="Google Shape;620;p45"/>
          <p:cNvGrpSpPr/>
          <p:nvPr/>
        </p:nvGrpSpPr>
        <p:grpSpPr>
          <a:xfrm rot="-5400000">
            <a:off x="3538562" y="1909366"/>
            <a:ext cx="108490" cy="113576"/>
            <a:chOff x="0" y="-38100"/>
            <a:chExt cx="812800" cy="850900"/>
          </a:xfrm>
        </p:grpSpPr>
        <p:sp>
          <p:nvSpPr>
            <p:cNvPr id="621" name="Google Shape;621;p4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622" name="Google Shape;622;p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3" name="Google Shape;623;p45"/>
          <p:cNvGrpSpPr/>
          <p:nvPr/>
        </p:nvGrpSpPr>
        <p:grpSpPr>
          <a:xfrm rot="-5400000">
            <a:off x="1350218" y="2966373"/>
            <a:ext cx="108490" cy="113576"/>
            <a:chOff x="0" y="-38100"/>
            <a:chExt cx="812800" cy="850900"/>
          </a:xfrm>
        </p:grpSpPr>
        <p:sp>
          <p:nvSpPr>
            <p:cNvPr id="624" name="Google Shape;624;p4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625" name="Google Shape;625;p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6" name="Google Shape;626;p45"/>
          <p:cNvGrpSpPr/>
          <p:nvPr/>
        </p:nvGrpSpPr>
        <p:grpSpPr>
          <a:xfrm rot="-5400000">
            <a:off x="5426339" y="2966373"/>
            <a:ext cx="108490" cy="113576"/>
            <a:chOff x="0" y="-38100"/>
            <a:chExt cx="812800" cy="850900"/>
          </a:xfrm>
        </p:grpSpPr>
        <p:sp>
          <p:nvSpPr>
            <p:cNvPr id="627" name="Google Shape;627;p4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628" name="Google Shape;628;p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9" name="Google Shape;629;p45"/>
          <p:cNvGrpSpPr/>
          <p:nvPr/>
        </p:nvGrpSpPr>
        <p:grpSpPr>
          <a:xfrm rot="-5400000">
            <a:off x="629688" y="3928228"/>
            <a:ext cx="108490" cy="113576"/>
            <a:chOff x="0" y="-38100"/>
            <a:chExt cx="812800" cy="850900"/>
          </a:xfrm>
        </p:grpSpPr>
        <p:sp>
          <p:nvSpPr>
            <p:cNvPr id="630" name="Google Shape;630;p4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631" name="Google Shape;631;p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2" name="Google Shape;632;p45"/>
          <p:cNvGrpSpPr/>
          <p:nvPr/>
        </p:nvGrpSpPr>
        <p:grpSpPr>
          <a:xfrm rot="-5400000">
            <a:off x="2541767" y="3928228"/>
            <a:ext cx="108490" cy="113576"/>
            <a:chOff x="0" y="-38100"/>
            <a:chExt cx="812800" cy="850900"/>
          </a:xfrm>
        </p:grpSpPr>
        <p:sp>
          <p:nvSpPr>
            <p:cNvPr id="633" name="Google Shape;633;p4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634" name="Google Shape;634;p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5" name="Google Shape;635;p45"/>
          <p:cNvGrpSpPr/>
          <p:nvPr/>
        </p:nvGrpSpPr>
        <p:grpSpPr>
          <a:xfrm rot="-5400000">
            <a:off x="4712180" y="3928228"/>
            <a:ext cx="108490" cy="113576"/>
            <a:chOff x="0" y="-38100"/>
            <a:chExt cx="812800" cy="850900"/>
          </a:xfrm>
        </p:grpSpPr>
        <p:sp>
          <p:nvSpPr>
            <p:cNvPr id="636" name="Google Shape;636;p4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637" name="Google Shape;637;p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8" name="Google Shape;638;p45"/>
          <p:cNvGrpSpPr/>
          <p:nvPr/>
        </p:nvGrpSpPr>
        <p:grpSpPr>
          <a:xfrm rot="-5400000">
            <a:off x="6639005" y="3928228"/>
            <a:ext cx="108490" cy="113576"/>
            <a:chOff x="0" y="-38100"/>
            <a:chExt cx="812800" cy="850900"/>
          </a:xfrm>
        </p:grpSpPr>
        <p:sp>
          <p:nvSpPr>
            <p:cNvPr id="639" name="Google Shape;639;p4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640" name="Google Shape;640;p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1" name="Google Shape;641;p45"/>
          <p:cNvGrpSpPr/>
          <p:nvPr/>
        </p:nvGrpSpPr>
        <p:grpSpPr>
          <a:xfrm rot="-5400000">
            <a:off x="3538562" y="1576672"/>
            <a:ext cx="108491" cy="113576"/>
            <a:chOff x="0" y="-38100"/>
            <a:chExt cx="812800" cy="850900"/>
          </a:xfrm>
        </p:grpSpPr>
        <p:sp>
          <p:nvSpPr>
            <p:cNvPr id="642" name="Google Shape;642;p4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643" name="Google Shape;643;p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4" name="Google Shape;644;p45"/>
          <p:cNvGrpSpPr/>
          <p:nvPr/>
        </p:nvGrpSpPr>
        <p:grpSpPr>
          <a:xfrm rot="-5400000">
            <a:off x="1350218" y="2633678"/>
            <a:ext cx="108490" cy="113576"/>
            <a:chOff x="0" y="-38100"/>
            <a:chExt cx="812800" cy="850900"/>
          </a:xfrm>
        </p:grpSpPr>
        <p:sp>
          <p:nvSpPr>
            <p:cNvPr id="645" name="Google Shape;645;p4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646" name="Google Shape;646;p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7" name="Google Shape;647;p45"/>
          <p:cNvGrpSpPr/>
          <p:nvPr/>
        </p:nvGrpSpPr>
        <p:grpSpPr>
          <a:xfrm rot="-5400000">
            <a:off x="5426339" y="2633678"/>
            <a:ext cx="108490" cy="113576"/>
            <a:chOff x="0" y="-38100"/>
            <a:chExt cx="812800" cy="850900"/>
          </a:xfrm>
        </p:grpSpPr>
        <p:sp>
          <p:nvSpPr>
            <p:cNvPr id="648" name="Google Shape;648;p4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649" name="Google Shape;649;p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0" name="Google Shape;650;p45"/>
          <p:cNvGrpSpPr/>
          <p:nvPr/>
        </p:nvGrpSpPr>
        <p:grpSpPr>
          <a:xfrm rot="-5400000">
            <a:off x="629688" y="3595533"/>
            <a:ext cx="108490" cy="113576"/>
            <a:chOff x="0" y="-38100"/>
            <a:chExt cx="812800" cy="850900"/>
          </a:xfrm>
        </p:grpSpPr>
        <p:sp>
          <p:nvSpPr>
            <p:cNvPr id="651" name="Google Shape;651;p4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652" name="Google Shape;652;p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3" name="Google Shape;653;p45"/>
          <p:cNvGrpSpPr/>
          <p:nvPr/>
        </p:nvGrpSpPr>
        <p:grpSpPr>
          <a:xfrm rot="-5400000">
            <a:off x="2541767" y="3595533"/>
            <a:ext cx="108490" cy="113576"/>
            <a:chOff x="0" y="-38100"/>
            <a:chExt cx="812800" cy="850900"/>
          </a:xfrm>
        </p:grpSpPr>
        <p:sp>
          <p:nvSpPr>
            <p:cNvPr id="654" name="Google Shape;654;p4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655" name="Google Shape;655;p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6" name="Google Shape;656;p45"/>
          <p:cNvGrpSpPr/>
          <p:nvPr/>
        </p:nvGrpSpPr>
        <p:grpSpPr>
          <a:xfrm rot="-5400000">
            <a:off x="4712180" y="3595533"/>
            <a:ext cx="108490" cy="113576"/>
            <a:chOff x="0" y="-38100"/>
            <a:chExt cx="812800" cy="850900"/>
          </a:xfrm>
        </p:grpSpPr>
        <p:sp>
          <p:nvSpPr>
            <p:cNvPr id="657" name="Google Shape;657;p4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658" name="Google Shape;658;p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9" name="Google Shape;659;p45"/>
          <p:cNvGrpSpPr/>
          <p:nvPr/>
        </p:nvGrpSpPr>
        <p:grpSpPr>
          <a:xfrm rot="-5400000">
            <a:off x="6639005" y="3595533"/>
            <a:ext cx="108490" cy="113576"/>
            <a:chOff x="0" y="-38100"/>
            <a:chExt cx="812800" cy="850900"/>
          </a:xfrm>
        </p:grpSpPr>
        <p:sp>
          <p:nvSpPr>
            <p:cNvPr id="660" name="Google Shape;660;p4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661" name="Google Shape;661;p4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7150" lIns="27150" spcFirstLastPara="1" rIns="27150" wrap="square" tIns="27150">
              <a:noAutofit/>
            </a:bodyPr>
            <a:lstStyle/>
            <a:p>
              <a:pPr indent="0" lvl="0" marL="0" marR="0" rtl="0" algn="ctr">
                <a:lnSpc>
                  <a:spcPct val="1662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" name="Google Shape;666;p46"/>
          <p:cNvPicPr preferRelativeResize="0"/>
          <p:nvPr/>
        </p:nvPicPr>
        <p:blipFill rotWithShape="1">
          <a:blip r:embed="rId3">
            <a:alphaModFix amt="57000"/>
          </a:blip>
          <a:srcRect b="0" l="0" r="21837" t="43901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46"/>
          <p:cNvPicPr preferRelativeResize="0"/>
          <p:nvPr/>
        </p:nvPicPr>
        <p:blipFill rotWithShape="1">
          <a:blip r:embed="rId4">
            <a:alphaModFix/>
          </a:blip>
          <a:srcRect b="376" l="0" r="0" t="44926"/>
          <a:stretch/>
        </p:blipFill>
        <p:spPr>
          <a:xfrm>
            <a:off x="514350" y="514350"/>
            <a:ext cx="4040084" cy="2762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46"/>
          <p:cNvPicPr preferRelativeResize="0"/>
          <p:nvPr/>
        </p:nvPicPr>
        <p:blipFill rotWithShape="1">
          <a:blip r:embed="rId5">
            <a:alphaModFix/>
          </a:blip>
          <a:srcRect b="0" l="0" r="0" t="45304"/>
          <a:stretch/>
        </p:blipFill>
        <p:spPr>
          <a:xfrm>
            <a:off x="5103916" y="514350"/>
            <a:ext cx="4040084" cy="2762203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46"/>
          <p:cNvSpPr txBox="1"/>
          <p:nvPr/>
        </p:nvSpPr>
        <p:spPr>
          <a:xfrm>
            <a:off x="791353" y="3595704"/>
            <a:ext cx="28290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Write Your Big Topic or Idea</a:t>
            </a:r>
            <a:endParaRPr sz="700"/>
          </a:p>
        </p:txBody>
      </p:sp>
      <p:sp>
        <p:nvSpPr>
          <p:cNvPr id="670" name="Google Shape;670;p46"/>
          <p:cNvSpPr txBox="1"/>
          <p:nvPr/>
        </p:nvSpPr>
        <p:spPr>
          <a:xfrm>
            <a:off x="5380919" y="3633804"/>
            <a:ext cx="1370357" cy="517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</a:t>
            </a:r>
            <a:endParaRPr sz="700"/>
          </a:p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on what you want</a:t>
            </a:r>
            <a:endParaRPr sz="700"/>
          </a:p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to discuss. </a:t>
            </a:r>
            <a:endParaRPr sz="700"/>
          </a:p>
        </p:txBody>
      </p:sp>
      <p:sp>
        <p:nvSpPr>
          <p:cNvPr id="671" name="Google Shape;671;p46"/>
          <p:cNvSpPr txBox="1"/>
          <p:nvPr/>
        </p:nvSpPr>
        <p:spPr>
          <a:xfrm>
            <a:off x="7400961" y="3633804"/>
            <a:ext cx="1370357" cy="517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</a:t>
            </a:r>
            <a:endParaRPr sz="700"/>
          </a:p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on what you want</a:t>
            </a:r>
            <a:endParaRPr sz="700"/>
          </a:p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to discuss. </a:t>
            </a:r>
            <a:endParaRPr sz="700"/>
          </a:p>
        </p:txBody>
      </p:sp>
      <p:grpSp>
        <p:nvGrpSpPr>
          <p:cNvPr id="672" name="Google Shape;672;p46"/>
          <p:cNvGrpSpPr/>
          <p:nvPr/>
        </p:nvGrpSpPr>
        <p:grpSpPr>
          <a:xfrm rot="5400000">
            <a:off x="3816050" y="-807692"/>
            <a:ext cx="2231927" cy="1615385"/>
            <a:chOff x="0" y="-38100"/>
            <a:chExt cx="1175665" cy="850900"/>
          </a:xfrm>
        </p:grpSpPr>
        <p:sp>
          <p:nvSpPr>
            <p:cNvPr id="673" name="Google Shape;673;p46"/>
            <p:cNvSpPr/>
            <p:nvPr/>
          </p:nvSpPr>
          <p:spPr>
            <a:xfrm>
              <a:off x="0" y="0"/>
              <a:ext cx="1175665" cy="150890"/>
            </a:xfrm>
            <a:custGeom>
              <a:rect b="b" l="l" r="r" t="t"/>
              <a:pathLst>
                <a:path extrusionOk="0" h="150890" w="1175665">
                  <a:moveTo>
                    <a:pt x="0" y="0"/>
                  </a:moveTo>
                  <a:lnTo>
                    <a:pt x="1175665" y="0"/>
                  </a:lnTo>
                  <a:lnTo>
                    <a:pt x="1175665" y="150890"/>
                  </a:lnTo>
                  <a:lnTo>
                    <a:pt x="0" y="15089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674" name="Google Shape;674;p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5" name="Google Shape;675;p46"/>
          <p:cNvGrpSpPr/>
          <p:nvPr/>
        </p:nvGrpSpPr>
        <p:grpSpPr>
          <a:xfrm rot="5400000">
            <a:off x="-773516" y="-807692"/>
            <a:ext cx="2231927" cy="1615385"/>
            <a:chOff x="0" y="-38100"/>
            <a:chExt cx="1175665" cy="850900"/>
          </a:xfrm>
        </p:grpSpPr>
        <p:sp>
          <p:nvSpPr>
            <p:cNvPr id="676" name="Google Shape;676;p46"/>
            <p:cNvSpPr/>
            <p:nvPr/>
          </p:nvSpPr>
          <p:spPr>
            <a:xfrm>
              <a:off x="0" y="0"/>
              <a:ext cx="1175665" cy="150890"/>
            </a:xfrm>
            <a:custGeom>
              <a:rect b="b" l="l" r="r" t="t"/>
              <a:pathLst>
                <a:path extrusionOk="0" h="150890" w="1175665">
                  <a:moveTo>
                    <a:pt x="0" y="0"/>
                  </a:moveTo>
                  <a:lnTo>
                    <a:pt x="1175665" y="0"/>
                  </a:lnTo>
                  <a:lnTo>
                    <a:pt x="1175665" y="150890"/>
                  </a:lnTo>
                  <a:lnTo>
                    <a:pt x="0" y="15089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677" name="Google Shape;677;p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2" name="Google Shape;682;p47"/>
          <p:cNvPicPr preferRelativeResize="0"/>
          <p:nvPr/>
        </p:nvPicPr>
        <p:blipFill rotWithShape="1">
          <a:blip r:embed="rId3">
            <a:alphaModFix amt="57000"/>
          </a:blip>
          <a:srcRect b="27932" l="0" r="0" t="29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47"/>
          <p:cNvPicPr preferRelativeResize="0"/>
          <p:nvPr/>
        </p:nvPicPr>
        <p:blipFill rotWithShape="1">
          <a:blip r:embed="rId4">
            <a:alphaModFix/>
          </a:blip>
          <a:srcRect b="13322" l="0" r="0" t="13322"/>
          <a:stretch/>
        </p:blipFill>
        <p:spPr>
          <a:xfrm>
            <a:off x="0" y="0"/>
            <a:ext cx="4671644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4" name="Google Shape;684;p47"/>
          <p:cNvGrpSpPr/>
          <p:nvPr/>
        </p:nvGrpSpPr>
        <p:grpSpPr>
          <a:xfrm>
            <a:off x="5414765" y="850776"/>
            <a:ext cx="2975556" cy="3206874"/>
            <a:chOff x="0" y="-123825"/>
            <a:chExt cx="1567371" cy="1689218"/>
          </a:xfrm>
        </p:grpSpPr>
        <p:sp>
          <p:nvSpPr>
            <p:cNvPr id="685" name="Google Shape;685;p47"/>
            <p:cNvSpPr/>
            <p:nvPr/>
          </p:nvSpPr>
          <p:spPr>
            <a:xfrm>
              <a:off x="0" y="0"/>
              <a:ext cx="1567371" cy="1565393"/>
            </a:xfrm>
            <a:custGeom>
              <a:rect b="b" l="l" r="r" t="t"/>
              <a:pathLst>
                <a:path extrusionOk="0" h="1565393" w="1567371">
                  <a:moveTo>
                    <a:pt x="0" y="0"/>
                  </a:moveTo>
                  <a:lnTo>
                    <a:pt x="1567371" y="0"/>
                  </a:lnTo>
                  <a:lnTo>
                    <a:pt x="1567371" y="1565393"/>
                  </a:lnTo>
                  <a:lnTo>
                    <a:pt x="0" y="1565393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686" name="Google Shape;686;p47"/>
            <p:cNvSpPr txBox="1"/>
            <p:nvPr/>
          </p:nvSpPr>
          <p:spPr>
            <a:xfrm>
              <a:off x="0" y="-123825"/>
              <a:ext cx="812800" cy="936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7" name="Google Shape;687;p47"/>
          <p:cNvGrpSpPr/>
          <p:nvPr/>
        </p:nvGrpSpPr>
        <p:grpSpPr>
          <a:xfrm>
            <a:off x="5414766" y="1393822"/>
            <a:ext cx="2975513" cy="2310549"/>
            <a:chOff x="0" y="-104775"/>
            <a:chExt cx="7934700" cy="6161465"/>
          </a:xfrm>
        </p:grpSpPr>
        <p:sp>
          <p:nvSpPr>
            <p:cNvPr id="688" name="Google Shape;688;p47"/>
            <p:cNvSpPr txBox="1"/>
            <p:nvPr/>
          </p:nvSpPr>
          <p:spPr>
            <a:xfrm>
              <a:off x="228433" y="-104775"/>
              <a:ext cx="7477800" cy="264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Fonts In this Presentation</a:t>
              </a:r>
              <a:endParaRPr sz="700"/>
            </a:p>
          </p:txBody>
        </p:sp>
        <p:sp>
          <p:nvSpPr>
            <p:cNvPr id="689" name="Google Shape;689;p47"/>
            <p:cNvSpPr txBox="1"/>
            <p:nvPr/>
          </p:nvSpPr>
          <p:spPr>
            <a:xfrm>
              <a:off x="0" y="4702190"/>
              <a:ext cx="7934700" cy="135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Titles: Nunito Light</a:t>
              </a:r>
              <a:endParaRPr sz="700"/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Headers: Nunito Sans Black</a:t>
              </a:r>
              <a:endParaRPr sz="700"/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Body Copy: Nunito Light</a:t>
              </a:r>
              <a:endParaRPr sz="700"/>
            </a:p>
          </p:txBody>
        </p:sp>
        <p:sp>
          <p:nvSpPr>
            <p:cNvPr id="690" name="Google Shape;690;p47"/>
            <p:cNvSpPr txBox="1"/>
            <p:nvPr/>
          </p:nvSpPr>
          <p:spPr>
            <a:xfrm>
              <a:off x="647700" y="3305621"/>
              <a:ext cx="6639300" cy="82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000" u="none" cap="none" strike="noStrike">
                  <a:solidFill>
                    <a:srgbClr val="17161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This presentation template uses the following free fonts:</a:t>
              </a:r>
              <a:endParaRPr sz="700"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" name="Google Shape;695;p48"/>
          <p:cNvPicPr preferRelativeResize="0"/>
          <p:nvPr/>
        </p:nvPicPr>
        <p:blipFill rotWithShape="1">
          <a:blip r:embed="rId3">
            <a:alphaModFix amt="57000"/>
          </a:blip>
          <a:srcRect b="18237" l="34707" r="0" t="34901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6" name="Google Shape;696;p48"/>
          <p:cNvGrpSpPr/>
          <p:nvPr/>
        </p:nvGrpSpPr>
        <p:grpSpPr>
          <a:xfrm>
            <a:off x="4572000" y="-235074"/>
            <a:ext cx="4572000" cy="5378574"/>
            <a:chOff x="0" y="-123825"/>
            <a:chExt cx="2408296" cy="2833158"/>
          </a:xfrm>
        </p:grpSpPr>
        <p:sp>
          <p:nvSpPr>
            <p:cNvPr id="697" name="Google Shape;697;p48"/>
            <p:cNvSpPr/>
            <p:nvPr/>
          </p:nvSpPr>
          <p:spPr>
            <a:xfrm>
              <a:off x="0" y="0"/>
              <a:ext cx="2408296" cy="2709333"/>
            </a:xfrm>
            <a:custGeom>
              <a:rect b="b" l="l" r="r" t="t"/>
              <a:pathLst>
                <a:path extrusionOk="0" h="2709333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698" name="Google Shape;698;p48"/>
            <p:cNvSpPr txBox="1"/>
            <p:nvPr/>
          </p:nvSpPr>
          <p:spPr>
            <a:xfrm>
              <a:off x="0" y="-123825"/>
              <a:ext cx="812800" cy="936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9438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99" name="Google Shape;699;p48"/>
          <p:cNvPicPr preferRelativeResize="0"/>
          <p:nvPr/>
        </p:nvPicPr>
        <p:blipFill rotWithShape="1">
          <a:blip r:embed="rId4">
            <a:alphaModFix/>
          </a:blip>
          <a:srcRect b="10092" l="0" r="0" t="10093"/>
          <a:stretch/>
        </p:blipFill>
        <p:spPr>
          <a:xfrm>
            <a:off x="5487257" y="929665"/>
            <a:ext cx="2741486" cy="32841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0" name="Google Shape;700;p48"/>
          <p:cNvGrpSpPr/>
          <p:nvPr/>
        </p:nvGrpSpPr>
        <p:grpSpPr>
          <a:xfrm>
            <a:off x="776806" y="1360133"/>
            <a:ext cx="2975513" cy="2376315"/>
            <a:chOff x="0" y="-104775"/>
            <a:chExt cx="7934700" cy="6336839"/>
          </a:xfrm>
        </p:grpSpPr>
        <p:sp>
          <p:nvSpPr>
            <p:cNvPr id="701" name="Google Shape;701;p48"/>
            <p:cNvSpPr txBox="1"/>
            <p:nvPr/>
          </p:nvSpPr>
          <p:spPr>
            <a:xfrm>
              <a:off x="0" y="-104775"/>
              <a:ext cx="7477949" cy="13112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Credits</a:t>
              </a:r>
              <a:endParaRPr sz="700"/>
            </a:p>
          </p:txBody>
        </p:sp>
        <p:sp>
          <p:nvSpPr>
            <p:cNvPr id="702" name="Google Shape;702;p48"/>
            <p:cNvSpPr txBox="1"/>
            <p:nvPr/>
          </p:nvSpPr>
          <p:spPr>
            <a:xfrm>
              <a:off x="0" y="3527197"/>
              <a:ext cx="7934700" cy="139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SlidesCarnival for the presentation template</a:t>
              </a:r>
              <a:endParaRPr sz="700"/>
            </a:p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Pexels for the photos</a:t>
              </a:r>
              <a:endParaRPr sz="700"/>
            </a:p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703" name="Google Shape;703;p48"/>
            <p:cNvSpPr txBox="1"/>
            <p:nvPr/>
          </p:nvSpPr>
          <p:spPr>
            <a:xfrm>
              <a:off x="0" y="2130627"/>
              <a:ext cx="7934700" cy="82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000" u="none" cap="none" strike="noStrike">
                  <a:solidFill>
                    <a:srgbClr val="17161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This presentation template is free for everyone to use thanks to the following:</a:t>
              </a:r>
              <a:endParaRPr b="1" sz="700"/>
            </a:p>
          </p:txBody>
        </p:sp>
        <p:sp>
          <p:nvSpPr>
            <p:cNvPr id="704" name="Google Shape;704;p48"/>
            <p:cNvSpPr txBox="1"/>
            <p:nvPr/>
          </p:nvSpPr>
          <p:spPr>
            <a:xfrm>
              <a:off x="0" y="5821664"/>
              <a:ext cx="7934700" cy="41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000" u="none" cap="none" strike="noStrike">
                  <a:solidFill>
                    <a:srgbClr val="17161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Happy designing! </a:t>
              </a:r>
              <a:endParaRPr b="1" sz="700"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9" name="Google Shape;709;p49"/>
          <p:cNvPicPr preferRelativeResize="0"/>
          <p:nvPr/>
        </p:nvPicPr>
        <p:blipFill rotWithShape="1">
          <a:blip r:embed="rId3">
            <a:alphaModFix amt="57000"/>
          </a:blip>
          <a:srcRect b="28011" l="33153" r="1553" t="25128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45360" y="824580"/>
            <a:ext cx="423549" cy="364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56763" y="798706"/>
            <a:ext cx="289688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04836" y="798706"/>
            <a:ext cx="416000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4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782378" y="850454"/>
            <a:ext cx="508510" cy="312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4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526815" y="820866"/>
            <a:ext cx="371680" cy="37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4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34423" y="820866"/>
            <a:ext cx="411316" cy="37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4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781666" y="820866"/>
            <a:ext cx="248012" cy="37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4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534838" y="1585828"/>
            <a:ext cx="371680" cy="37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4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955019" y="1585828"/>
            <a:ext cx="371680" cy="37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4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265604" y="798706"/>
            <a:ext cx="301034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49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7502444" y="1563667"/>
            <a:ext cx="413732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49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6285031" y="1563667"/>
            <a:ext cx="435810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49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5735772" y="1563667"/>
            <a:ext cx="341121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49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5114658" y="1563667"/>
            <a:ext cx="412975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49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6928980" y="1563667"/>
            <a:ext cx="365324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49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8124315" y="1621446"/>
            <a:ext cx="505335" cy="300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49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4708768" y="2348644"/>
            <a:ext cx="416000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49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3955019" y="2348644"/>
            <a:ext cx="483722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49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3927369" y="3108021"/>
            <a:ext cx="465989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49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5394796" y="2348644"/>
            <a:ext cx="416000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49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6080824" y="2348644"/>
            <a:ext cx="415244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49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6766096" y="2348644"/>
            <a:ext cx="452174" cy="4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49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7488298" y="2350447"/>
            <a:ext cx="332915" cy="412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49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8124315" y="2420075"/>
            <a:ext cx="475398" cy="27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49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4622546" y="3109824"/>
            <a:ext cx="300673" cy="412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49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5152408" y="3109825"/>
            <a:ext cx="386901" cy="412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49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5768498" y="3136142"/>
            <a:ext cx="262951" cy="359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49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6260638" y="3174537"/>
            <a:ext cx="470193" cy="28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49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6960019" y="3136142"/>
            <a:ext cx="455915" cy="359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49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7645123" y="3136142"/>
            <a:ext cx="359759" cy="359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49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5182359" y="3900982"/>
            <a:ext cx="351702" cy="407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49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4533295" y="3864402"/>
            <a:ext cx="372086" cy="480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49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8234071" y="3136142"/>
            <a:ext cx="359759" cy="359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49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3997778" y="3864402"/>
            <a:ext cx="258539" cy="480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49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5811038" y="3900982"/>
            <a:ext cx="205097" cy="407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49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6293114" y="3954529"/>
            <a:ext cx="300139" cy="30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49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6870231" y="3954529"/>
            <a:ext cx="366837" cy="30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49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7514046" y="3954529"/>
            <a:ext cx="428771" cy="30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49"/>
          <p:cNvPicPr preferRelativeResize="0"/>
          <p:nvPr/>
        </p:nvPicPr>
        <p:blipFill rotWithShape="1">
          <a:blip r:embed="rId42">
            <a:alphaModFix/>
          </a:blip>
          <a:srcRect b="0" l="0" r="0" t="0"/>
          <a:stretch/>
        </p:blipFill>
        <p:spPr>
          <a:xfrm>
            <a:off x="8219795" y="3900982"/>
            <a:ext cx="356145" cy="4072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49" name="Google Shape;749;p49"/>
          <p:cNvGrpSpPr/>
          <p:nvPr/>
        </p:nvGrpSpPr>
        <p:grpSpPr>
          <a:xfrm>
            <a:off x="489206" y="1450654"/>
            <a:ext cx="2818012" cy="2198497"/>
            <a:chOff x="0" y="-104775"/>
            <a:chExt cx="7514700" cy="5862659"/>
          </a:xfrm>
        </p:grpSpPr>
        <p:sp>
          <p:nvSpPr>
            <p:cNvPr id="750" name="Google Shape;750;p49"/>
            <p:cNvSpPr txBox="1"/>
            <p:nvPr/>
          </p:nvSpPr>
          <p:spPr>
            <a:xfrm>
              <a:off x="0" y="-104775"/>
              <a:ext cx="7514700" cy="264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Icons</a:t>
              </a:r>
              <a:endParaRPr sz="700"/>
            </a:p>
            <a:p>
              <a:pPr indent="0" lvl="0" marL="0" marR="0" rtl="0" algn="l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Resource  Page</a:t>
              </a:r>
              <a:endParaRPr sz="700"/>
            </a:p>
          </p:txBody>
        </p:sp>
        <p:sp>
          <p:nvSpPr>
            <p:cNvPr id="751" name="Google Shape;751;p49"/>
            <p:cNvSpPr txBox="1"/>
            <p:nvPr/>
          </p:nvSpPr>
          <p:spPr>
            <a:xfrm>
              <a:off x="0" y="3459284"/>
              <a:ext cx="6991500" cy="229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Use these design resources in your Canva Presentation. Happy designing! </a:t>
              </a:r>
              <a:endParaRPr sz="700"/>
            </a:p>
            <a:p>
              <a:pPr indent="0" lvl="1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  <a:p>
              <a:pPr indent="0" lvl="1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Don't forget to delete this page before presenting. </a:t>
              </a:r>
              <a:endParaRPr sz="700"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" name="Google Shape;756;p50"/>
          <p:cNvPicPr preferRelativeResize="0"/>
          <p:nvPr/>
        </p:nvPicPr>
        <p:blipFill rotWithShape="1">
          <a:blip r:embed="rId3">
            <a:alphaModFix amt="57000"/>
          </a:blip>
          <a:srcRect b="0" l="0" r="21837" t="43901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57" name="Google Shape;757;p50"/>
          <p:cNvGrpSpPr/>
          <p:nvPr/>
        </p:nvGrpSpPr>
        <p:grpSpPr>
          <a:xfrm>
            <a:off x="2286904" y="913172"/>
            <a:ext cx="4570200" cy="3317156"/>
            <a:chOff x="0" y="0"/>
            <a:chExt cx="12187200" cy="8845750"/>
          </a:xfrm>
        </p:grpSpPr>
        <p:sp>
          <p:nvSpPr>
            <p:cNvPr id="758" name="Google Shape;758;p50"/>
            <p:cNvSpPr txBox="1"/>
            <p:nvPr/>
          </p:nvSpPr>
          <p:spPr>
            <a:xfrm>
              <a:off x="0" y="1785778"/>
              <a:ext cx="12187200" cy="264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Free templates for all your presentation needs</a:t>
              </a:r>
              <a:endParaRPr sz="700"/>
            </a:p>
          </p:txBody>
        </p:sp>
        <p:pic>
          <p:nvPicPr>
            <p:cNvPr id="759" name="Google Shape;759;p5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576642" y="0"/>
              <a:ext cx="5033898" cy="119481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0" name="Google Shape;760;p50"/>
            <p:cNvSpPr txBox="1"/>
            <p:nvPr/>
          </p:nvSpPr>
          <p:spPr>
            <a:xfrm>
              <a:off x="1985976" y="5532234"/>
              <a:ext cx="8215229" cy="4307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For PowerPoint, Google Slides, and Canva</a:t>
              </a:r>
              <a:endParaRPr sz="700"/>
            </a:p>
          </p:txBody>
        </p:sp>
        <p:sp>
          <p:nvSpPr>
            <p:cNvPr id="761" name="Google Shape;761;p50"/>
            <p:cNvSpPr txBox="1"/>
            <p:nvPr/>
          </p:nvSpPr>
          <p:spPr>
            <a:xfrm>
              <a:off x="1985976" y="6493159"/>
              <a:ext cx="8215229" cy="4307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100% free for personal or commercial use</a:t>
              </a:r>
              <a:endParaRPr sz="700"/>
            </a:p>
          </p:txBody>
        </p:sp>
        <p:sp>
          <p:nvSpPr>
            <p:cNvPr id="762" name="Google Shape;762;p50"/>
            <p:cNvSpPr txBox="1"/>
            <p:nvPr/>
          </p:nvSpPr>
          <p:spPr>
            <a:xfrm>
              <a:off x="1985976" y="7454083"/>
              <a:ext cx="8215229" cy="4307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Ready to use, professional, and customizable</a:t>
              </a:r>
              <a:endParaRPr sz="700"/>
            </a:p>
          </p:txBody>
        </p:sp>
        <p:sp>
          <p:nvSpPr>
            <p:cNvPr id="763" name="Google Shape;763;p50"/>
            <p:cNvSpPr txBox="1"/>
            <p:nvPr/>
          </p:nvSpPr>
          <p:spPr>
            <a:xfrm>
              <a:off x="1985976" y="8415008"/>
              <a:ext cx="8215229" cy="4307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Blow your audience away with attractive visuals</a:t>
              </a:r>
              <a:endParaRPr sz="700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7"/>
          <p:cNvPicPr preferRelativeResize="0"/>
          <p:nvPr/>
        </p:nvPicPr>
        <p:blipFill rotWithShape="1">
          <a:blip r:embed="rId3">
            <a:alphaModFix amt="57000"/>
          </a:blip>
          <a:srcRect b="27932" l="0" r="0" t="29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7"/>
          <p:cNvPicPr preferRelativeResize="0"/>
          <p:nvPr/>
        </p:nvPicPr>
        <p:blipFill rotWithShape="1">
          <a:blip r:embed="rId4">
            <a:alphaModFix/>
          </a:blip>
          <a:srcRect b="17101" l="0" r="0" t="17100"/>
          <a:stretch/>
        </p:blipFill>
        <p:spPr>
          <a:xfrm>
            <a:off x="3281045" y="0"/>
            <a:ext cx="5862955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" name="Google Shape;174;p27"/>
          <p:cNvGrpSpPr/>
          <p:nvPr/>
        </p:nvGrpSpPr>
        <p:grpSpPr>
          <a:xfrm>
            <a:off x="4159758" y="520805"/>
            <a:ext cx="4105448" cy="4108265"/>
            <a:chOff x="0" y="-28575"/>
            <a:chExt cx="2162583" cy="2164067"/>
          </a:xfrm>
        </p:grpSpPr>
        <p:sp>
          <p:nvSpPr>
            <p:cNvPr id="175" name="Google Shape;175;p27"/>
            <p:cNvSpPr/>
            <p:nvPr/>
          </p:nvSpPr>
          <p:spPr>
            <a:xfrm>
              <a:off x="0" y="0"/>
              <a:ext cx="2162583" cy="2135492"/>
            </a:xfrm>
            <a:custGeom>
              <a:rect b="b" l="l" r="r" t="t"/>
              <a:pathLst>
                <a:path extrusionOk="0" h="2135492" w="2162583">
                  <a:moveTo>
                    <a:pt x="0" y="0"/>
                  </a:moveTo>
                  <a:lnTo>
                    <a:pt x="2162583" y="0"/>
                  </a:lnTo>
                  <a:lnTo>
                    <a:pt x="2162583" y="2135492"/>
                  </a:lnTo>
                  <a:lnTo>
                    <a:pt x="0" y="21354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76" name="Google Shape;176;p2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33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7" name="Google Shape;177;p27"/>
          <p:cNvSpPr/>
          <p:nvPr/>
        </p:nvSpPr>
        <p:spPr>
          <a:xfrm>
            <a:off x="5187468" y="1956108"/>
            <a:ext cx="2050110" cy="369064"/>
          </a:xfrm>
          <a:custGeom>
            <a:rect b="b" l="l" r="r" t="t"/>
            <a:pathLst>
              <a:path extrusionOk="0" h="194404" w="1079893">
                <a:moveTo>
                  <a:pt x="0" y="0"/>
                </a:moveTo>
                <a:lnTo>
                  <a:pt x="1079893" y="0"/>
                </a:lnTo>
                <a:lnTo>
                  <a:pt x="1079893" y="194404"/>
                </a:lnTo>
                <a:lnTo>
                  <a:pt x="0" y="194404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>
            <a:noFill/>
          </a:ln>
        </p:spPr>
      </p:sp>
      <p:grpSp>
        <p:nvGrpSpPr>
          <p:cNvPr id="178" name="Google Shape;178;p27"/>
          <p:cNvGrpSpPr/>
          <p:nvPr/>
        </p:nvGrpSpPr>
        <p:grpSpPr>
          <a:xfrm>
            <a:off x="5183630" y="433931"/>
            <a:ext cx="2050282" cy="1597504"/>
            <a:chOff x="0" y="-28569"/>
            <a:chExt cx="1080005" cy="841500"/>
          </a:xfrm>
        </p:grpSpPr>
        <p:sp>
          <p:nvSpPr>
            <p:cNvPr id="179" name="Google Shape;179;p27"/>
            <p:cNvSpPr/>
            <p:nvPr/>
          </p:nvSpPr>
          <p:spPr>
            <a:xfrm>
              <a:off x="0" y="0"/>
              <a:ext cx="1079893" cy="194404"/>
            </a:xfrm>
            <a:custGeom>
              <a:rect b="b" l="l" r="r" t="t"/>
              <a:pathLst>
                <a:path extrusionOk="0" h="194404" w="1079893">
                  <a:moveTo>
                    <a:pt x="0" y="0"/>
                  </a:moveTo>
                  <a:lnTo>
                    <a:pt x="1079893" y="0"/>
                  </a:lnTo>
                  <a:lnTo>
                    <a:pt x="1079893" y="194404"/>
                  </a:lnTo>
                  <a:lnTo>
                    <a:pt x="0" y="1944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180" name="Google Shape;180;p27"/>
            <p:cNvSpPr txBox="1"/>
            <p:nvPr/>
          </p:nvSpPr>
          <p:spPr>
            <a:xfrm>
              <a:off x="5" y="-28569"/>
              <a:ext cx="10800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3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000000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W  R  I  T  E    A  N   </a:t>
              </a:r>
              <a:endParaRPr b="0" i="0" sz="900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endParaRPr>
            </a:p>
            <a:p>
              <a:pPr indent="0" lvl="0" marL="0" marR="0" rtl="0" algn="ctr">
                <a:lnSpc>
                  <a:spcPct val="14003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000000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A  G  E  N  D  A    H  E  R  E.</a:t>
              </a:r>
              <a:endParaRPr sz="700"/>
            </a:p>
          </p:txBody>
        </p:sp>
      </p:grpSp>
      <p:sp>
        <p:nvSpPr>
          <p:cNvPr id="181" name="Google Shape;181;p27"/>
          <p:cNvSpPr txBox="1"/>
          <p:nvPr/>
        </p:nvSpPr>
        <p:spPr>
          <a:xfrm>
            <a:off x="514350" y="2028825"/>
            <a:ext cx="1989311" cy="10334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Agenda</a:t>
            </a:r>
            <a:endParaRPr sz="700"/>
          </a:p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Page</a:t>
            </a:r>
            <a:endParaRPr sz="700"/>
          </a:p>
        </p:txBody>
      </p:sp>
      <p:grpSp>
        <p:nvGrpSpPr>
          <p:cNvPr id="182" name="Google Shape;182;p27"/>
          <p:cNvGrpSpPr/>
          <p:nvPr/>
        </p:nvGrpSpPr>
        <p:grpSpPr>
          <a:xfrm>
            <a:off x="8265288" y="960855"/>
            <a:ext cx="1543050" cy="1615385"/>
            <a:chOff x="0" y="-38100"/>
            <a:chExt cx="812800" cy="850900"/>
          </a:xfrm>
        </p:grpSpPr>
        <p:sp>
          <p:nvSpPr>
            <p:cNvPr id="183" name="Google Shape;183;p27"/>
            <p:cNvSpPr/>
            <p:nvPr/>
          </p:nvSpPr>
          <p:spPr>
            <a:xfrm>
              <a:off x="0" y="0"/>
              <a:ext cx="462861" cy="150890"/>
            </a:xfrm>
            <a:custGeom>
              <a:rect b="b" l="l" r="r" t="t"/>
              <a:pathLst>
                <a:path extrusionOk="0" h="150890" w="462861">
                  <a:moveTo>
                    <a:pt x="0" y="0"/>
                  </a:moveTo>
                  <a:lnTo>
                    <a:pt x="462861" y="0"/>
                  </a:lnTo>
                  <a:lnTo>
                    <a:pt x="462861" y="150890"/>
                  </a:lnTo>
                  <a:lnTo>
                    <a:pt x="0" y="15089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184" name="Google Shape;184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5" name="Google Shape;185;p27"/>
          <p:cNvGrpSpPr/>
          <p:nvPr/>
        </p:nvGrpSpPr>
        <p:grpSpPr>
          <a:xfrm>
            <a:off x="3281045" y="960855"/>
            <a:ext cx="1543050" cy="1615385"/>
            <a:chOff x="0" y="-38100"/>
            <a:chExt cx="812800" cy="850900"/>
          </a:xfrm>
        </p:grpSpPr>
        <p:sp>
          <p:nvSpPr>
            <p:cNvPr id="186" name="Google Shape;186;p27"/>
            <p:cNvSpPr/>
            <p:nvPr/>
          </p:nvSpPr>
          <p:spPr>
            <a:xfrm>
              <a:off x="0" y="0"/>
              <a:ext cx="462861" cy="150890"/>
            </a:xfrm>
            <a:custGeom>
              <a:rect b="b" l="l" r="r" t="t"/>
              <a:pathLst>
                <a:path extrusionOk="0" h="150890" w="462861">
                  <a:moveTo>
                    <a:pt x="0" y="0"/>
                  </a:moveTo>
                  <a:lnTo>
                    <a:pt x="462861" y="0"/>
                  </a:lnTo>
                  <a:lnTo>
                    <a:pt x="462861" y="150890"/>
                  </a:lnTo>
                  <a:lnTo>
                    <a:pt x="0" y="15089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187" name="Google Shape;187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8" name="Google Shape;188;p27"/>
          <p:cNvGrpSpPr/>
          <p:nvPr/>
        </p:nvGrpSpPr>
        <p:grpSpPr>
          <a:xfrm>
            <a:off x="8265288" y="1883777"/>
            <a:ext cx="1543050" cy="1615385"/>
            <a:chOff x="0" y="-38100"/>
            <a:chExt cx="812800" cy="850900"/>
          </a:xfrm>
        </p:grpSpPr>
        <p:sp>
          <p:nvSpPr>
            <p:cNvPr id="189" name="Google Shape;189;p27"/>
            <p:cNvSpPr/>
            <p:nvPr/>
          </p:nvSpPr>
          <p:spPr>
            <a:xfrm>
              <a:off x="0" y="0"/>
              <a:ext cx="462861" cy="150890"/>
            </a:xfrm>
            <a:custGeom>
              <a:rect b="b" l="l" r="r" t="t"/>
              <a:pathLst>
                <a:path extrusionOk="0" h="150890" w="462861">
                  <a:moveTo>
                    <a:pt x="0" y="0"/>
                  </a:moveTo>
                  <a:lnTo>
                    <a:pt x="462861" y="0"/>
                  </a:lnTo>
                  <a:lnTo>
                    <a:pt x="462861" y="150890"/>
                  </a:lnTo>
                  <a:lnTo>
                    <a:pt x="0" y="15089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190" name="Google Shape;190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1" name="Google Shape;191;p27"/>
          <p:cNvGrpSpPr/>
          <p:nvPr/>
        </p:nvGrpSpPr>
        <p:grpSpPr>
          <a:xfrm>
            <a:off x="3281045" y="1883777"/>
            <a:ext cx="1543050" cy="1615385"/>
            <a:chOff x="0" y="-38100"/>
            <a:chExt cx="812800" cy="850900"/>
          </a:xfrm>
        </p:grpSpPr>
        <p:sp>
          <p:nvSpPr>
            <p:cNvPr id="192" name="Google Shape;192;p27"/>
            <p:cNvSpPr/>
            <p:nvPr/>
          </p:nvSpPr>
          <p:spPr>
            <a:xfrm>
              <a:off x="0" y="0"/>
              <a:ext cx="462861" cy="150890"/>
            </a:xfrm>
            <a:custGeom>
              <a:rect b="b" l="l" r="r" t="t"/>
              <a:pathLst>
                <a:path extrusionOk="0" h="150890" w="462861">
                  <a:moveTo>
                    <a:pt x="0" y="0"/>
                  </a:moveTo>
                  <a:lnTo>
                    <a:pt x="462861" y="0"/>
                  </a:lnTo>
                  <a:lnTo>
                    <a:pt x="462861" y="150890"/>
                  </a:lnTo>
                  <a:lnTo>
                    <a:pt x="0" y="15089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193" name="Google Shape;193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4" name="Google Shape;194;p27"/>
          <p:cNvGrpSpPr/>
          <p:nvPr/>
        </p:nvGrpSpPr>
        <p:grpSpPr>
          <a:xfrm>
            <a:off x="8265288" y="2806699"/>
            <a:ext cx="1543050" cy="1615385"/>
            <a:chOff x="0" y="-38100"/>
            <a:chExt cx="812800" cy="850900"/>
          </a:xfrm>
        </p:grpSpPr>
        <p:sp>
          <p:nvSpPr>
            <p:cNvPr id="195" name="Google Shape;195;p27"/>
            <p:cNvSpPr/>
            <p:nvPr/>
          </p:nvSpPr>
          <p:spPr>
            <a:xfrm>
              <a:off x="0" y="0"/>
              <a:ext cx="462861" cy="150890"/>
            </a:xfrm>
            <a:custGeom>
              <a:rect b="b" l="l" r="r" t="t"/>
              <a:pathLst>
                <a:path extrusionOk="0" h="150890" w="462861">
                  <a:moveTo>
                    <a:pt x="0" y="0"/>
                  </a:moveTo>
                  <a:lnTo>
                    <a:pt x="462861" y="0"/>
                  </a:lnTo>
                  <a:lnTo>
                    <a:pt x="462861" y="150890"/>
                  </a:lnTo>
                  <a:lnTo>
                    <a:pt x="0" y="15089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196" name="Google Shape;196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7" name="Google Shape;197;p27"/>
          <p:cNvGrpSpPr/>
          <p:nvPr/>
        </p:nvGrpSpPr>
        <p:grpSpPr>
          <a:xfrm>
            <a:off x="3281045" y="2806699"/>
            <a:ext cx="1543050" cy="1615385"/>
            <a:chOff x="0" y="-38100"/>
            <a:chExt cx="812800" cy="850900"/>
          </a:xfrm>
        </p:grpSpPr>
        <p:sp>
          <p:nvSpPr>
            <p:cNvPr id="198" name="Google Shape;198;p27"/>
            <p:cNvSpPr/>
            <p:nvPr/>
          </p:nvSpPr>
          <p:spPr>
            <a:xfrm>
              <a:off x="0" y="0"/>
              <a:ext cx="462861" cy="150890"/>
            </a:xfrm>
            <a:custGeom>
              <a:rect b="b" l="l" r="r" t="t"/>
              <a:pathLst>
                <a:path extrusionOk="0" h="150890" w="462861">
                  <a:moveTo>
                    <a:pt x="0" y="0"/>
                  </a:moveTo>
                  <a:lnTo>
                    <a:pt x="462861" y="0"/>
                  </a:lnTo>
                  <a:lnTo>
                    <a:pt x="462861" y="150890"/>
                  </a:lnTo>
                  <a:lnTo>
                    <a:pt x="0" y="15089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199" name="Google Shape;199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0" name="Google Shape;200;p27"/>
          <p:cNvGrpSpPr/>
          <p:nvPr/>
        </p:nvGrpSpPr>
        <p:grpSpPr>
          <a:xfrm>
            <a:off x="8265288" y="3729621"/>
            <a:ext cx="1543050" cy="1615385"/>
            <a:chOff x="0" y="-38100"/>
            <a:chExt cx="812800" cy="850900"/>
          </a:xfrm>
        </p:grpSpPr>
        <p:sp>
          <p:nvSpPr>
            <p:cNvPr id="201" name="Google Shape;201;p27"/>
            <p:cNvSpPr/>
            <p:nvPr/>
          </p:nvSpPr>
          <p:spPr>
            <a:xfrm>
              <a:off x="0" y="0"/>
              <a:ext cx="462861" cy="150890"/>
            </a:xfrm>
            <a:custGeom>
              <a:rect b="b" l="l" r="r" t="t"/>
              <a:pathLst>
                <a:path extrusionOk="0" h="150890" w="462861">
                  <a:moveTo>
                    <a:pt x="0" y="0"/>
                  </a:moveTo>
                  <a:lnTo>
                    <a:pt x="462861" y="0"/>
                  </a:lnTo>
                  <a:lnTo>
                    <a:pt x="462861" y="150890"/>
                  </a:lnTo>
                  <a:lnTo>
                    <a:pt x="0" y="15089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202" name="Google Shape;202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3" name="Google Shape;203;p27"/>
          <p:cNvGrpSpPr/>
          <p:nvPr/>
        </p:nvGrpSpPr>
        <p:grpSpPr>
          <a:xfrm>
            <a:off x="3281045" y="3729621"/>
            <a:ext cx="1543050" cy="1615385"/>
            <a:chOff x="0" y="-38100"/>
            <a:chExt cx="812800" cy="850900"/>
          </a:xfrm>
        </p:grpSpPr>
        <p:sp>
          <p:nvSpPr>
            <p:cNvPr id="204" name="Google Shape;204;p27"/>
            <p:cNvSpPr/>
            <p:nvPr/>
          </p:nvSpPr>
          <p:spPr>
            <a:xfrm>
              <a:off x="0" y="0"/>
              <a:ext cx="462861" cy="150890"/>
            </a:xfrm>
            <a:custGeom>
              <a:rect b="b" l="l" r="r" t="t"/>
              <a:pathLst>
                <a:path extrusionOk="0" h="150890" w="462861">
                  <a:moveTo>
                    <a:pt x="0" y="0"/>
                  </a:moveTo>
                  <a:lnTo>
                    <a:pt x="462861" y="0"/>
                  </a:lnTo>
                  <a:lnTo>
                    <a:pt x="462861" y="150890"/>
                  </a:lnTo>
                  <a:lnTo>
                    <a:pt x="0" y="15089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205" name="Google Shape;205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6" name="Google Shape;206;p27"/>
          <p:cNvSpPr txBox="1"/>
          <p:nvPr/>
        </p:nvSpPr>
        <p:spPr>
          <a:xfrm>
            <a:off x="5183630" y="2201850"/>
            <a:ext cx="2050200" cy="159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noAutofit/>
          </a:bodyPr>
          <a:lstStyle/>
          <a:p>
            <a:pPr indent="0" lvl="0" marL="0" marR="0" rtl="0" algn="ctr">
              <a:lnSpc>
                <a:spcPct val="14003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W  R  I  T  E    A  N   </a:t>
            </a:r>
            <a:endParaRPr b="0" i="0" sz="900" u="none" cap="none" strike="noStrike">
              <a:solidFill>
                <a:srgbClr val="000000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  <a:p>
            <a:pPr indent="0" lvl="0" marL="0" marR="0" rtl="0" algn="ctr">
              <a:lnSpc>
                <a:spcPct val="14003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A  G  E  N  D  A    H  E  R  E.</a:t>
            </a:r>
            <a:endParaRPr sz="700"/>
          </a:p>
        </p:txBody>
      </p:sp>
      <p:grpSp>
        <p:nvGrpSpPr>
          <p:cNvPr id="207" name="Google Shape;207;p27"/>
          <p:cNvGrpSpPr/>
          <p:nvPr/>
        </p:nvGrpSpPr>
        <p:grpSpPr>
          <a:xfrm>
            <a:off x="5183630" y="1317890"/>
            <a:ext cx="2054032" cy="1597504"/>
            <a:chOff x="0" y="-28569"/>
            <a:chExt cx="1081981" cy="841500"/>
          </a:xfrm>
        </p:grpSpPr>
        <p:sp>
          <p:nvSpPr>
            <p:cNvPr id="208" name="Google Shape;208;p27"/>
            <p:cNvSpPr/>
            <p:nvPr/>
          </p:nvSpPr>
          <p:spPr>
            <a:xfrm>
              <a:off x="0" y="0"/>
              <a:ext cx="1079893" cy="194404"/>
            </a:xfrm>
            <a:custGeom>
              <a:rect b="b" l="l" r="r" t="t"/>
              <a:pathLst>
                <a:path extrusionOk="0" h="194404" w="1079893">
                  <a:moveTo>
                    <a:pt x="0" y="0"/>
                  </a:moveTo>
                  <a:lnTo>
                    <a:pt x="1079893" y="0"/>
                  </a:lnTo>
                  <a:lnTo>
                    <a:pt x="1079893" y="194404"/>
                  </a:lnTo>
                  <a:lnTo>
                    <a:pt x="0" y="19440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209" name="Google Shape;209;p27"/>
            <p:cNvSpPr txBox="1"/>
            <p:nvPr/>
          </p:nvSpPr>
          <p:spPr>
            <a:xfrm>
              <a:off x="1981" y="-28569"/>
              <a:ext cx="10800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3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000000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W  R  I  T  E    A  N   </a:t>
              </a:r>
              <a:endParaRPr b="0" i="0" sz="900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endParaRPr>
            </a:p>
            <a:p>
              <a:pPr indent="0" lvl="0" marL="0" marR="0" rtl="0" algn="ctr">
                <a:lnSpc>
                  <a:spcPct val="14003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000000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A  G  E  N  D  A    H  E  R  E.</a:t>
              </a:r>
              <a:endParaRPr sz="700"/>
            </a:p>
          </p:txBody>
        </p:sp>
      </p:grpSp>
      <p:sp>
        <p:nvSpPr>
          <p:cNvPr id="210" name="Google Shape;210;p27"/>
          <p:cNvSpPr txBox="1"/>
          <p:nvPr/>
        </p:nvSpPr>
        <p:spPr>
          <a:xfrm>
            <a:off x="5183630" y="3085806"/>
            <a:ext cx="2050200" cy="159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400" lIns="25400" spcFirstLastPara="1" rIns="25400" wrap="square" tIns="25400">
            <a:noAutofit/>
          </a:bodyPr>
          <a:lstStyle/>
          <a:p>
            <a:pPr indent="0" lvl="0" marL="0" marR="0" rtl="0" algn="ctr">
              <a:lnSpc>
                <a:spcPct val="14003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W  R  I  T  E    A  N   </a:t>
            </a:r>
            <a:endParaRPr b="0" i="0" sz="900" u="none" cap="none" strike="noStrike">
              <a:solidFill>
                <a:srgbClr val="000000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  <a:p>
            <a:pPr indent="0" lvl="0" marL="0" marR="0" rtl="0" algn="ctr">
              <a:lnSpc>
                <a:spcPct val="14003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A  G  E  N  D  A    H  E  R  E.</a:t>
            </a:r>
            <a:endParaRPr sz="7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8"/>
          <p:cNvPicPr preferRelativeResize="0"/>
          <p:nvPr/>
        </p:nvPicPr>
        <p:blipFill rotWithShape="1">
          <a:blip r:embed="rId3">
            <a:alphaModFix amt="57000"/>
          </a:blip>
          <a:srcRect b="0" l="0" r="21837" t="43901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8"/>
          <p:cNvSpPr txBox="1"/>
          <p:nvPr/>
        </p:nvSpPr>
        <p:spPr>
          <a:xfrm>
            <a:off x="5226077" y="1328654"/>
            <a:ext cx="2804231" cy="5048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Hello there!</a:t>
            </a:r>
            <a:endParaRPr sz="700"/>
          </a:p>
        </p:txBody>
      </p:sp>
      <p:sp>
        <p:nvSpPr>
          <p:cNvPr id="217" name="Google Shape;217;p28"/>
          <p:cNvSpPr txBox="1"/>
          <p:nvPr/>
        </p:nvSpPr>
        <p:spPr>
          <a:xfrm>
            <a:off x="4934070" y="2364003"/>
            <a:ext cx="3388245" cy="13985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I'm Rain, and I'll be sharing with you my beautiful ideas. Follow me at @reallygreatsite to learn more. </a:t>
            </a:r>
            <a:endParaRPr sz="700"/>
          </a:p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000" u="none" cap="none" strike="noStrike">
              <a:solidFill>
                <a:srgbClr val="171616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1" marL="0" marR="0" rtl="0" algn="ctr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Lorem ipsum dolor sit amet, consectetur adipiscing elit. Phasellus mollis libero tortor, ut rhoncus magna blandit vel. Vestibulum pellentesque neque a aliquet molestie. In neque quam, bibendum non dapibus vel, fermentum sit amet nisl. Morbi sit amet nibh ut justo lacinia porttitor. </a:t>
            </a:r>
            <a:endParaRPr sz="700"/>
          </a:p>
        </p:txBody>
      </p:sp>
      <p:pic>
        <p:nvPicPr>
          <p:cNvPr id="218" name="Google Shape;218;p28"/>
          <p:cNvPicPr preferRelativeResize="0"/>
          <p:nvPr/>
        </p:nvPicPr>
        <p:blipFill rotWithShape="1">
          <a:blip r:embed="rId4">
            <a:alphaModFix/>
          </a:blip>
          <a:srcRect b="12498" l="0" r="0" t="12500"/>
          <a:stretch/>
        </p:blipFill>
        <p:spPr>
          <a:xfrm>
            <a:off x="737340" y="1380975"/>
            <a:ext cx="3175400" cy="2381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9" name="Google Shape;219;p28"/>
          <p:cNvGrpSpPr/>
          <p:nvPr/>
        </p:nvGrpSpPr>
        <p:grpSpPr>
          <a:xfrm>
            <a:off x="1885684" y="1165416"/>
            <a:ext cx="1543050" cy="1615385"/>
            <a:chOff x="0" y="-38100"/>
            <a:chExt cx="812800" cy="850900"/>
          </a:xfrm>
        </p:grpSpPr>
        <p:sp>
          <p:nvSpPr>
            <p:cNvPr id="220" name="Google Shape;220;p28"/>
            <p:cNvSpPr/>
            <p:nvPr/>
          </p:nvSpPr>
          <p:spPr>
            <a:xfrm>
              <a:off x="0" y="0"/>
              <a:ext cx="462861" cy="150890"/>
            </a:xfrm>
            <a:custGeom>
              <a:rect b="b" l="l" r="r" t="t"/>
              <a:pathLst>
                <a:path extrusionOk="0" h="150890" w="462861">
                  <a:moveTo>
                    <a:pt x="0" y="0"/>
                  </a:moveTo>
                  <a:lnTo>
                    <a:pt x="462861" y="0"/>
                  </a:lnTo>
                  <a:lnTo>
                    <a:pt x="462861" y="150890"/>
                  </a:lnTo>
                  <a:lnTo>
                    <a:pt x="0" y="15089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221" name="Google Shape;221;p2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29"/>
          <p:cNvPicPr preferRelativeResize="0"/>
          <p:nvPr/>
        </p:nvPicPr>
        <p:blipFill rotWithShape="1">
          <a:blip r:embed="rId3">
            <a:alphaModFix amt="57000"/>
          </a:blip>
          <a:srcRect b="26597" l="21017" r="819" t="17304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9"/>
          <p:cNvPicPr preferRelativeResize="0"/>
          <p:nvPr/>
        </p:nvPicPr>
        <p:blipFill rotWithShape="1">
          <a:blip r:embed="rId4">
            <a:alphaModFix/>
          </a:blip>
          <a:srcRect b="0" l="16810" r="16810" t="0"/>
          <a:stretch/>
        </p:blipFill>
        <p:spPr>
          <a:xfrm>
            <a:off x="7498080" y="0"/>
            <a:ext cx="329184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9"/>
          <p:cNvPicPr preferRelativeResize="0"/>
          <p:nvPr/>
        </p:nvPicPr>
        <p:blipFill rotWithShape="1">
          <a:blip r:embed="rId5">
            <a:alphaModFix/>
          </a:blip>
          <a:srcRect b="7005" l="23286" r="0" t="7005"/>
          <a:stretch/>
        </p:blipFill>
        <p:spPr>
          <a:xfrm>
            <a:off x="5473052" y="514350"/>
            <a:ext cx="3670948" cy="4114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29"/>
          <p:cNvGrpSpPr/>
          <p:nvPr/>
        </p:nvGrpSpPr>
        <p:grpSpPr>
          <a:xfrm>
            <a:off x="640072" y="1811148"/>
            <a:ext cx="2784364" cy="1481912"/>
            <a:chOff x="0" y="-104775"/>
            <a:chExt cx="7424969" cy="3951766"/>
          </a:xfrm>
        </p:grpSpPr>
        <p:sp>
          <p:nvSpPr>
            <p:cNvPr id="230" name="Google Shape;230;p29"/>
            <p:cNvSpPr txBox="1"/>
            <p:nvPr/>
          </p:nvSpPr>
          <p:spPr>
            <a:xfrm>
              <a:off x="0" y="-104775"/>
              <a:ext cx="5309178" cy="27209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3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Get to Know Me</a:t>
              </a:r>
              <a:endParaRPr sz="700"/>
            </a:p>
          </p:txBody>
        </p:sp>
        <p:sp>
          <p:nvSpPr>
            <p:cNvPr id="231" name="Google Shape;231;p29"/>
            <p:cNvSpPr txBox="1"/>
            <p:nvPr/>
          </p:nvSpPr>
          <p:spPr>
            <a:xfrm>
              <a:off x="0" y="3416249"/>
              <a:ext cx="7424969" cy="4307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Elaborate on a personal detail you want to share.</a:t>
              </a:r>
              <a:endParaRPr sz="700"/>
            </a:p>
          </p:txBody>
        </p:sp>
      </p:grpSp>
      <p:grpSp>
        <p:nvGrpSpPr>
          <p:cNvPr id="232" name="Google Shape;232;p29"/>
          <p:cNvGrpSpPr/>
          <p:nvPr/>
        </p:nvGrpSpPr>
        <p:grpSpPr>
          <a:xfrm>
            <a:off x="0" y="4270363"/>
            <a:ext cx="1543050" cy="1615385"/>
            <a:chOff x="0" y="-38100"/>
            <a:chExt cx="812800" cy="850900"/>
          </a:xfrm>
        </p:grpSpPr>
        <p:sp>
          <p:nvSpPr>
            <p:cNvPr id="233" name="Google Shape;233;p29"/>
            <p:cNvSpPr/>
            <p:nvPr/>
          </p:nvSpPr>
          <p:spPr>
            <a:xfrm>
              <a:off x="0" y="0"/>
              <a:ext cx="337157" cy="150890"/>
            </a:xfrm>
            <a:custGeom>
              <a:rect b="b" l="l" r="r" t="t"/>
              <a:pathLst>
                <a:path extrusionOk="0" h="150890" w="337157">
                  <a:moveTo>
                    <a:pt x="0" y="0"/>
                  </a:moveTo>
                  <a:lnTo>
                    <a:pt x="337157" y="0"/>
                  </a:lnTo>
                  <a:lnTo>
                    <a:pt x="337157" y="150890"/>
                  </a:lnTo>
                  <a:lnTo>
                    <a:pt x="0" y="15089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234" name="Google Shape;234;p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5" name="Google Shape;235;p29"/>
          <p:cNvGrpSpPr/>
          <p:nvPr/>
        </p:nvGrpSpPr>
        <p:grpSpPr>
          <a:xfrm>
            <a:off x="0" y="443902"/>
            <a:ext cx="1543050" cy="1615385"/>
            <a:chOff x="0" y="-38100"/>
            <a:chExt cx="812800" cy="850900"/>
          </a:xfrm>
        </p:grpSpPr>
        <p:sp>
          <p:nvSpPr>
            <p:cNvPr id="236" name="Google Shape;236;p29"/>
            <p:cNvSpPr/>
            <p:nvPr/>
          </p:nvSpPr>
          <p:spPr>
            <a:xfrm>
              <a:off x="0" y="0"/>
              <a:ext cx="337157" cy="150890"/>
            </a:xfrm>
            <a:custGeom>
              <a:rect b="b" l="l" r="r" t="t"/>
              <a:pathLst>
                <a:path extrusionOk="0" h="150890" w="337157">
                  <a:moveTo>
                    <a:pt x="0" y="0"/>
                  </a:moveTo>
                  <a:lnTo>
                    <a:pt x="337157" y="0"/>
                  </a:lnTo>
                  <a:lnTo>
                    <a:pt x="337157" y="150890"/>
                  </a:lnTo>
                  <a:lnTo>
                    <a:pt x="0" y="15089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237" name="Google Shape;237;p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0"/>
          <p:cNvPicPr preferRelativeResize="0"/>
          <p:nvPr/>
        </p:nvPicPr>
        <p:blipFill rotWithShape="1">
          <a:blip r:embed="rId3">
            <a:alphaModFix amt="57000"/>
          </a:blip>
          <a:srcRect b="27932" l="0" r="0" t="29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0"/>
          <p:cNvPicPr preferRelativeResize="0"/>
          <p:nvPr/>
        </p:nvPicPr>
        <p:blipFill rotWithShape="1">
          <a:blip r:embed="rId4">
            <a:alphaModFix/>
          </a:blip>
          <a:srcRect b="1498" l="0" r="0" t="1498"/>
          <a:stretch/>
        </p:blipFill>
        <p:spPr>
          <a:xfrm>
            <a:off x="4902095" y="-1054416"/>
            <a:ext cx="4241906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0"/>
          <p:cNvSpPr txBox="1"/>
          <p:nvPr/>
        </p:nvSpPr>
        <p:spPr>
          <a:xfrm>
            <a:off x="514350" y="1198481"/>
            <a:ext cx="2450237" cy="10334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Get to</a:t>
            </a:r>
            <a:endParaRPr sz="700"/>
          </a:p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Know Me</a:t>
            </a:r>
            <a:endParaRPr sz="700"/>
          </a:p>
        </p:txBody>
      </p:sp>
      <p:sp>
        <p:nvSpPr>
          <p:cNvPr id="245" name="Google Shape;245;p30"/>
          <p:cNvSpPr txBox="1"/>
          <p:nvPr/>
        </p:nvSpPr>
        <p:spPr>
          <a:xfrm>
            <a:off x="534492" y="4287838"/>
            <a:ext cx="1593987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 on what you want to discuss. </a:t>
            </a:r>
            <a:endParaRPr sz="700"/>
          </a:p>
        </p:txBody>
      </p:sp>
      <p:sp>
        <p:nvSpPr>
          <p:cNvPr id="246" name="Google Shape;246;p30"/>
          <p:cNvSpPr txBox="1"/>
          <p:nvPr/>
        </p:nvSpPr>
        <p:spPr>
          <a:xfrm>
            <a:off x="534492" y="3704999"/>
            <a:ext cx="1593900" cy="3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A  D  D    A</a:t>
            </a:r>
            <a:endParaRPr sz="700"/>
          </a:p>
          <a:p>
            <a:pPr indent="0" lvl="0" marL="0" marR="0" rtl="0" algn="l">
              <a:lnSpc>
                <a:spcPct val="14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M  A  I  N    P  O  I  N  T</a:t>
            </a:r>
            <a:endParaRPr sz="700"/>
          </a:p>
        </p:txBody>
      </p:sp>
      <p:grpSp>
        <p:nvGrpSpPr>
          <p:cNvPr id="247" name="Google Shape;247;p30"/>
          <p:cNvGrpSpPr/>
          <p:nvPr/>
        </p:nvGrpSpPr>
        <p:grpSpPr>
          <a:xfrm>
            <a:off x="2717557" y="3708571"/>
            <a:ext cx="1594013" cy="920579"/>
            <a:chOff x="0" y="-28575"/>
            <a:chExt cx="4250700" cy="2454877"/>
          </a:xfrm>
        </p:grpSpPr>
        <p:sp>
          <p:nvSpPr>
            <p:cNvPr id="248" name="Google Shape;248;p30"/>
            <p:cNvSpPr txBox="1"/>
            <p:nvPr/>
          </p:nvSpPr>
          <p:spPr>
            <a:xfrm>
              <a:off x="0" y="1525660"/>
              <a:ext cx="4250633" cy="9006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Briefly elaborate on what you want to discuss. </a:t>
              </a:r>
              <a:endParaRPr sz="700"/>
            </a:p>
          </p:txBody>
        </p:sp>
        <p:sp>
          <p:nvSpPr>
            <p:cNvPr id="249" name="Google Shape;249;p30"/>
            <p:cNvSpPr txBox="1"/>
            <p:nvPr/>
          </p:nvSpPr>
          <p:spPr>
            <a:xfrm>
              <a:off x="0" y="-28575"/>
              <a:ext cx="4250700" cy="88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3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000000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A  D  D    A</a:t>
              </a:r>
              <a:endParaRPr sz="700"/>
            </a:p>
            <a:p>
              <a:pPr indent="0" lvl="0" marL="0" marR="0" rtl="0" algn="l">
                <a:lnSpc>
                  <a:spcPct val="14003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000000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M  A  I  N    P  O  I  N  T</a:t>
              </a:r>
              <a:endParaRPr sz="700"/>
            </a:p>
          </p:txBody>
        </p:sp>
      </p:grpSp>
      <p:grpSp>
        <p:nvGrpSpPr>
          <p:cNvPr id="250" name="Google Shape;250;p30"/>
          <p:cNvGrpSpPr/>
          <p:nvPr/>
        </p:nvGrpSpPr>
        <p:grpSpPr>
          <a:xfrm>
            <a:off x="4902095" y="3708571"/>
            <a:ext cx="1594013" cy="920579"/>
            <a:chOff x="0" y="-28575"/>
            <a:chExt cx="4250700" cy="2454877"/>
          </a:xfrm>
        </p:grpSpPr>
        <p:sp>
          <p:nvSpPr>
            <p:cNvPr id="251" name="Google Shape;251;p30"/>
            <p:cNvSpPr txBox="1"/>
            <p:nvPr/>
          </p:nvSpPr>
          <p:spPr>
            <a:xfrm>
              <a:off x="0" y="1525660"/>
              <a:ext cx="4250633" cy="9006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Briefly elaborate on what you want to discuss. </a:t>
              </a:r>
              <a:endParaRPr sz="700"/>
            </a:p>
          </p:txBody>
        </p:sp>
        <p:sp>
          <p:nvSpPr>
            <p:cNvPr id="252" name="Google Shape;252;p30"/>
            <p:cNvSpPr txBox="1"/>
            <p:nvPr/>
          </p:nvSpPr>
          <p:spPr>
            <a:xfrm>
              <a:off x="0" y="-28575"/>
              <a:ext cx="4250700" cy="88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3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000000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A  D  D    A</a:t>
              </a:r>
              <a:endParaRPr sz="700"/>
            </a:p>
            <a:p>
              <a:pPr indent="0" lvl="0" marL="0" marR="0" rtl="0" algn="l">
                <a:lnSpc>
                  <a:spcPct val="14003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000000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M  A  I  N    P  O  I  N  T</a:t>
              </a:r>
              <a:endParaRPr sz="700"/>
            </a:p>
          </p:txBody>
        </p:sp>
      </p:grpSp>
      <p:grpSp>
        <p:nvGrpSpPr>
          <p:cNvPr id="253" name="Google Shape;253;p30"/>
          <p:cNvGrpSpPr/>
          <p:nvPr/>
        </p:nvGrpSpPr>
        <p:grpSpPr>
          <a:xfrm rot="5400000">
            <a:off x="3193997" y="308271"/>
            <a:ext cx="2231927" cy="1615385"/>
            <a:chOff x="0" y="-38100"/>
            <a:chExt cx="1175665" cy="850900"/>
          </a:xfrm>
        </p:grpSpPr>
        <p:sp>
          <p:nvSpPr>
            <p:cNvPr id="254" name="Google Shape;254;p30"/>
            <p:cNvSpPr/>
            <p:nvPr/>
          </p:nvSpPr>
          <p:spPr>
            <a:xfrm>
              <a:off x="0" y="0"/>
              <a:ext cx="1175665" cy="150890"/>
            </a:xfrm>
            <a:custGeom>
              <a:rect b="b" l="l" r="r" t="t"/>
              <a:pathLst>
                <a:path extrusionOk="0" h="150890" w="1175665">
                  <a:moveTo>
                    <a:pt x="0" y="0"/>
                  </a:moveTo>
                  <a:lnTo>
                    <a:pt x="1175665" y="0"/>
                  </a:lnTo>
                  <a:lnTo>
                    <a:pt x="1175665" y="150890"/>
                  </a:lnTo>
                  <a:lnTo>
                    <a:pt x="0" y="15089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255" name="Google Shape;255;p3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6" name="Google Shape;256;p30"/>
          <p:cNvGrpSpPr/>
          <p:nvPr/>
        </p:nvGrpSpPr>
        <p:grpSpPr>
          <a:xfrm rot="5400000">
            <a:off x="7588657" y="2244216"/>
            <a:ext cx="1639961" cy="1615385"/>
            <a:chOff x="0" y="-38100"/>
            <a:chExt cx="863848" cy="850900"/>
          </a:xfrm>
        </p:grpSpPr>
        <p:sp>
          <p:nvSpPr>
            <p:cNvPr id="257" name="Google Shape;257;p30"/>
            <p:cNvSpPr/>
            <p:nvPr/>
          </p:nvSpPr>
          <p:spPr>
            <a:xfrm>
              <a:off x="0" y="0"/>
              <a:ext cx="863848" cy="150890"/>
            </a:xfrm>
            <a:custGeom>
              <a:rect b="b" l="l" r="r" t="t"/>
              <a:pathLst>
                <a:path extrusionOk="0" h="150890" w="863848">
                  <a:moveTo>
                    <a:pt x="0" y="0"/>
                  </a:moveTo>
                  <a:lnTo>
                    <a:pt x="863848" y="0"/>
                  </a:lnTo>
                  <a:lnTo>
                    <a:pt x="863848" y="150890"/>
                  </a:lnTo>
                  <a:lnTo>
                    <a:pt x="0" y="15089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258" name="Google Shape;258;p3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31"/>
          <p:cNvPicPr preferRelativeResize="0"/>
          <p:nvPr/>
        </p:nvPicPr>
        <p:blipFill rotWithShape="1">
          <a:blip r:embed="rId3">
            <a:alphaModFix amt="57000"/>
          </a:blip>
          <a:srcRect b="18237" l="34707" r="0" t="34901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1"/>
          <p:cNvSpPr txBox="1"/>
          <p:nvPr/>
        </p:nvSpPr>
        <p:spPr>
          <a:xfrm>
            <a:off x="5813303" y="1902333"/>
            <a:ext cx="26103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Write Your Big Topic or Idea</a:t>
            </a:r>
            <a:endParaRPr sz="700"/>
          </a:p>
        </p:txBody>
      </p:sp>
      <p:sp>
        <p:nvSpPr>
          <p:cNvPr id="265" name="Google Shape;265;p31"/>
          <p:cNvSpPr txBox="1"/>
          <p:nvPr/>
        </p:nvSpPr>
        <p:spPr>
          <a:xfrm>
            <a:off x="5813303" y="3023696"/>
            <a:ext cx="2610301" cy="165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 on what you want to discuss. </a:t>
            </a:r>
            <a:endParaRPr sz="700"/>
          </a:p>
        </p:txBody>
      </p:sp>
      <p:pic>
        <p:nvPicPr>
          <p:cNvPr id="266" name="Google Shape;266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8123" y="0"/>
            <a:ext cx="2325166" cy="3100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59852" y="1021639"/>
            <a:ext cx="2123652" cy="31002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8" name="Google Shape;268;p31"/>
          <p:cNvGrpSpPr/>
          <p:nvPr/>
        </p:nvGrpSpPr>
        <p:grpSpPr>
          <a:xfrm>
            <a:off x="3059852" y="4784713"/>
            <a:ext cx="2123652" cy="1615385"/>
            <a:chOff x="0" y="-38100"/>
            <a:chExt cx="1118631" cy="850900"/>
          </a:xfrm>
        </p:grpSpPr>
        <p:sp>
          <p:nvSpPr>
            <p:cNvPr id="269" name="Google Shape;269;p31"/>
            <p:cNvSpPr/>
            <p:nvPr/>
          </p:nvSpPr>
          <p:spPr>
            <a:xfrm>
              <a:off x="0" y="0"/>
              <a:ext cx="1118631" cy="150890"/>
            </a:xfrm>
            <a:custGeom>
              <a:rect b="b" l="l" r="r" t="t"/>
              <a:pathLst>
                <a:path extrusionOk="0" h="150890" w="1118631">
                  <a:moveTo>
                    <a:pt x="0" y="0"/>
                  </a:moveTo>
                  <a:lnTo>
                    <a:pt x="1118631" y="0"/>
                  </a:lnTo>
                  <a:lnTo>
                    <a:pt x="1118631" y="150890"/>
                  </a:lnTo>
                  <a:lnTo>
                    <a:pt x="0" y="15089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270" name="Google Shape;270;p3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1" name="Google Shape;271;p31"/>
          <p:cNvGrpSpPr/>
          <p:nvPr/>
        </p:nvGrpSpPr>
        <p:grpSpPr>
          <a:xfrm>
            <a:off x="3059852" y="-72331"/>
            <a:ext cx="2123652" cy="1615385"/>
            <a:chOff x="0" y="-38100"/>
            <a:chExt cx="1118631" cy="850900"/>
          </a:xfrm>
        </p:grpSpPr>
        <p:sp>
          <p:nvSpPr>
            <p:cNvPr id="272" name="Google Shape;272;p31"/>
            <p:cNvSpPr/>
            <p:nvPr/>
          </p:nvSpPr>
          <p:spPr>
            <a:xfrm>
              <a:off x="0" y="0"/>
              <a:ext cx="1118631" cy="150890"/>
            </a:xfrm>
            <a:custGeom>
              <a:rect b="b" l="l" r="r" t="t"/>
              <a:pathLst>
                <a:path extrusionOk="0" h="150890" w="1118631">
                  <a:moveTo>
                    <a:pt x="0" y="0"/>
                  </a:moveTo>
                  <a:lnTo>
                    <a:pt x="1118631" y="0"/>
                  </a:lnTo>
                  <a:lnTo>
                    <a:pt x="1118631" y="150890"/>
                  </a:lnTo>
                  <a:lnTo>
                    <a:pt x="0" y="15089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273" name="Google Shape;273;p3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4" name="Google Shape;274;p31"/>
          <p:cNvGrpSpPr/>
          <p:nvPr/>
        </p:nvGrpSpPr>
        <p:grpSpPr>
          <a:xfrm>
            <a:off x="248123" y="3763074"/>
            <a:ext cx="2325167" cy="1615385"/>
            <a:chOff x="0" y="-38100"/>
            <a:chExt cx="1224779" cy="850900"/>
          </a:xfrm>
        </p:grpSpPr>
        <p:sp>
          <p:nvSpPr>
            <p:cNvPr id="275" name="Google Shape;275;p31"/>
            <p:cNvSpPr/>
            <p:nvPr/>
          </p:nvSpPr>
          <p:spPr>
            <a:xfrm>
              <a:off x="0" y="0"/>
              <a:ext cx="1224779" cy="150890"/>
            </a:xfrm>
            <a:custGeom>
              <a:rect b="b" l="l" r="r" t="t"/>
              <a:pathLst>
                <a:path extrusionOk="0" h="150890" w="1224779">
                  <a:moveTo>
                    <a:pt x="0" y="0"/>
                  </a:moveTo>
                  <a:lnTo>
                    <a:pt x="1224779" y="0"/>
                  </a:lnTo>
                  <a:lnTo>
                    <a:pt x="1224779" y="150890"/>
                  </a:lnTo>
                  <a:lnTo>
                    <a:pt x="0" y="15089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276" name="Google Shape;276;p3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32"/>
          <p:cNvPicPr preferRelativeResize="0"/>
          <p:nvPr/>
        </p:nvPicPr>
        <p:blipFill rotWithShape="1">
          <a:blip r:embed="rId3">
            <a:alphaModFix amt="44999"/>
          </a:blip>
          <a:srcRect b="0" l="0" r="0" t="28229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08449" y="514350"/>
            <a:ext cx="2746629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2"/>
          <p:cNvSpPr txBox="1"/>
          <p:nvPr/>
        </p:nvSpPr>
        <p:spPr>
          <a:xfrm>
            <a:off x="514350" y="2028825"/>
            <a:ext cx="2547323" cy="10334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Fun Facts About Me</a:t>
            </a:r>
            <a:endParaRPr sz="700"/>
          </a:p>
        </p:txBody>
      </p:sp>
      <p:sp>
        <p:nvSpPr>
          <p:cNvPr id="284" name="Google Shape;284;p32"/>
          <p:cNvSpPr txBox="1"/>
          <p:nvPr/>
        </p:nvSpPr>
        <p:spPr>
          <a:xfrm>
            <a:off x="6220284" y="1126693"/>
            <a:ext cx="2409366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What makes you unique and interesting? Write them here!</a:t>
            </a:r>
            <a:endParaRPr sz="700"/>
          </a:p>
        </p:txBody>
      </p:sp>
      <p:sp>
        <p:nvSpPr>
          <p:cNvPr id="285" name="Google Shape;285;p32"/>
          <p:cNvSpPr txBox="1"/>
          <p:nvPr/>
        </p:nvSpPr>
        <p:spPr>
          <a:xfrm>
            <a:off x="6220284" y="678340"/>
            <a:ext cx="2266500" cy="3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A  D  D    A    M  A  I  N    </a:t>
            </a:r>
            <a:endParaRPr b="0" i="0" sz="900" u="none" cap="none" strike="noStrike">
              <a:solidFill>
                <a:srgbClr val="000000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  <a:p>
            <a:pPr indent="0" lvl="0" marL="0" marR="0" rtl="0" algn="l">
              <a:lnSpc>
                <a:spcPct val="14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P  O  I  N  T</a:t>
            </a:r>
            <a:endParaRPr sz="700"/>
          </a:p>
        </p:txBody>
      </p:sp>
      <p:sp>
        <p:nvSpPr>
          <p:cNvPr id="286" name="Google Shape;286;p32"/>
          <p:cNvSpPr txBox="1"/>
          <p:nvPr/>
        </p:nvSpPr>
        <p:spPr>
          <a:xfrm>
            <a:off x="6220284" y="2618126"/>
            <a:ext cx="2409366" cy="3413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171616"/>
                </a:solidFill>
                <a:latin typeface="Nunito Light"/>
                <a:ea typeface="Nunito Light"/>
                <a:cs typeface="Nunito Light"/>
                <a:sym typeface="Nunito Light"/>
              </a:rPr>
              <a:t>What makes you unique and interesting? Write them here!</a:t>
            </a:r>
            <a:endParaRPr sz="700"/>
          </a:p>
        </p:txBody>
      </p:sp>
      <p:sp>
        <p:nvSpPr>
          <p:cNvPr id="287" name="Google Shape;287;p32"/>
          <p:cNvSpPr txBox="1"/>
          <p:nvPr/>
        </p:nvSpPr>
        <p:spPr>
          <a:xfrm>
            <a:off x="6220284" y="2169774"/>
            <a:ext cx="2266500" cy="3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3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A  D  D    A    M  A  I  N </a:t>
            </a:r>
            <a:endParaRPr b="0" i="0" sz="900" u="none" cap="none" strike="noStrike">
              <a:solidFill>
                <a:srgbClr val="000000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  <a:p>
            <a:pPr indent="0" lvl="0" marL="0" marR="0" rtl="0" algn="l">
              <a:lnSpc>
                <a:spcPct val="14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P  O  I  N  T</a:t>
            </a:r>
            <a:endParaRPr sz="700"/>
          </a:p>
        </p:txBody>
      </p:sp>
      <p:grpSp>
        <p:nvGrpSpPr>
          <p:cNvPr id="288" name="Google Shape;288;p32"/>
          <p:cNvGrpSpPr/>
          <p:nvPr/>
        </p:nvGrpSpPr>
        <p:grpSpPr>
          <a:xfrm>
            <a:off x="6220284" y="3843057"/>
            <a:ext cx="2409366" cy="786093"/>
            <a:chOff x="0" y="-28575"/>
            <a:chExt cx="6424976" cy="2096246"/>
          </a:xfrm>
        </p:grpSpPr>
        <p:sp>
          <p:nvSpPr>
            <p:cNvPr id="289" name="Google Shape;289;p32"/>
            <p:cNvSpPr txBox="1"/>
            <p:nvPr/>
          </p:nvSpPr>
          <p:spPr>
            <a:xfrm>
              <a:off x="0" y="1167029"/>
              <a:ext cx="6424976" cy="9006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171616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What makes you unique and interesting? Write them here!</a:t>
              </a:r>
              <a:endParaRPr sz="700"/>
            </a:p>
          </p:txBody>
        </p:sp>
        <p:sp>
          <p:nvSpPr>
            <p:cNvPr id="290" name="Google Shape;290;p32"/>
            <p:cNvSpPr txBox="1"/>
            <p:nvPr/>
          </p:nvSpPr>
          <p:spPr>
            <a:xfrm>
              <a:off x="0" y="-28575"/>
              <a:ext cx="6043800" cy="88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3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000000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A  D  D    A    M  A  I  N</a:t>
              </a:r>
              <a:endParaRPr b="0" i="0" sz="900" u="none" cap="none" strike="noStrike">
                <a:solidFill>
                  <a:srgbClr val="000000"/>
                </a:solidFill>
                <a:latin typeface="Nunito Sans Black"/>
                <a:ea typeface="Nunito Sans Black"/>
                <a:cs typeface="Nunito Sans Black"/>
                <a:sym typeface="Nunito Sans Black"/>
              </a:endParaRPr>
            </a:p>
            <a:p>
              <a:pPr indent="0" lvl="0" marL="0" marR="0" rtl="0" algn="l">
                <a:lnSpc>
                  <a:spcPct val="14003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000000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P  O  I  N  T</a:t>
              </a:r>
              <a:endParaRPr sz="700"/>
            </a:p>
          </p:txBody>
        </p:sp>
      </p:grpSp>
      <p:grpSp>
        <p:nvGrpSpPr>
          <p:cNvPr id="291" name="Google Shape;291;p32"/>
          <p:cNvGrpSpPr/>
          <p:nvPr/>
        </p:nvGrpSpPr>
        <p:grpSpPr>
          <a:xfrm>
            <a:off x="5734274" y="620298"/>
            <a:ext cx="1543047" cy="1615381"/>
            <a:chOff x="0" y="-38100"/>
            <a:chExt cx="812800" cy="850900"/>
          </a:xfrm>
        </p:grpSpPr>
        <p:sp>
          <p:nvSpPr>
            <p:cNvPr id="292" name="Google Shape;292;p32"/>
            <p:cNvSpPr/>
            <p:nvPr/>
          </p:nvSpPr>
          <p:spPr>
            <a:xfrm>
              <a:off x="0" y="0"/>
              <a:ext cx="108939" cy="173328"/>
            </a:xfrm>
            <a:custGeom>
              <a:rect b="b" l="l" r="r" t="t"/>
              <a:pathLst>
                <a:path extrusionOk="0" h="173328" w="108939">
                  <a:moveTo>
                    <a:pt x="0" y="0"/>
                  </a:moveTo>
                  <a:lnTo>
                    <a:pt x="108939" y="0"/>
                  </a:lnTo>
                  <a:lnTo>
                    <a:pt x="108939" y="173328"/>
                  </a:lnTo>
                  <a:lnTo>
                    <a:pt x="0" y="173328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293" name="Google Shape;293;p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4" name="Google Shape;294;p32"/>
          <p:cNvGrpSpPr/>
          <p:nvPr/>
        </p:nvGrpSpPr>
        <p:grpSpPr>
          <a:xfrm>
            <a:off x="5734274" y="2111731"/>
            <a:ext cx="1543047" cy="1615381"/>
            <a:chOff x="0" y="-38100"/>
            <a:chExt cx="812800" cy="850900"/>
          </a:xfrm>
        </p:grpSpPr>
        <p:sp>
          <p:nvSpPr>
            <p:cNvPr id="295" name="Google Shape;295;p32"/>
            <p:cNvSpPr/>
            <p:nvPr/>
          </p:nvSpPr>
          <p:spPr>
            <a:xfrm>
              <a:off x="0" y="0"/>
              <a:ext cx="108939" cy="173328"/>
            </a:xfrm>
            <a:custGeom>
              <a:rect b="b" l="l" r="r" t="t"/>
              <a:pathLst>
                <a:path extrusionOk="0" h="173328" w="108939">
                  <a:moveTo>
                    <a:pt x="0" y="0"/>
                  </a:moveTo>
                  <a:lnTo>
                    <a:pt x="108939" y="0"/>
                  </a:lnTo>
                  <a:lnTo>
                    <a:pt x="108939" y="173328"/>
                  </a:lnTo>
                  <a:lnTo>
                    <a:pt x="0" y="173328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296" name="Google Shape;296;p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7" name="Google Shape;297;p32"/>
          <p:cNvGrpSpPr/>
          <p:nvPr/>
        </p:nvGrpSpPr>
        <p:grpSpPr>
          <a:xfrm>
            <a:off x="5734274" y="3781443"/>
            <a:ext cx="1543047" cy="1615381"/>
            <a:chOff x="0" y="-38100"/>
            <a:chExt cx="812800" cy="850900"/>
          </a:xfrm>
        </p:grpSpPr>
        <p:sp>
          <p:nvSpPr>
            <p:cNvPr id="298" name="Google Shape;298;p32"/>
            <p:cNvSpPr/>
            <p:nvPr/>
          </p:nvSpPr>
          <p:spPr>
            <a:xfrm>
              <a:off x="0" y="0"/>
              <a:ext cx="108939" cy="173328"/>
            </a:xfrm>
            <a:custGeom>
              <a:rect b="b" l="l" r="r" t="t"/>
              <a:pathLst>
                <a:path extrusionOk="0" h="173328" w="108939">
                  <a:moveTo>
                    <a:pt x="0" y="0"/>
                  </a:moveTo>
                  <a:lnTo>
                    <a:pt x="108939" y="0"/>
                  </a:lnTo>
                  <a:lnTo>
                    <a:pt x="108939" y="173328"/>
                  </a:lnTo>
                  <a:lnTo>
                    <a:pt x="0" y="173328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299" name="Google Shape;299;p3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33"/>
          <p:cNvPicPr preferRelativeResize="0"/>
          <p:nvPr/>
        </p:nvPicPr>
        <p:blipFill rotWithShape="1">
          <a:blip r:embed="rId3">
            <a:alphaModFix amt="57000"/>
          </a:blip>
          <a:srcRect b="0" l="0" r="21837" t="43901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3"/>
          <p:cNvPicPr preferRelativeResize="0"/>
          <p:nvPr/>
        </p:nvPicPr>
        <p:blipFill rotWithShape="1">
          <a:blip r:embed="rId4">
            <a:alphaModFix/>
          </a:blip>
          <a:srcRect b="12491" l="0" r="0" t="12492"/>
          <a:stretch/>
        </p:blipFill>
        <p:spPr>
          <a:xfrm>
            <a:off x="3420838" y="0"/>
            <a:ext cx="5723162" cy="2860358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33"/>
          <p:cNvSpPr txBox="1"/>
          <p:nvPr/>
        </p:nvSpPr>
        <p:spPr>
          <a:xfrm>
            <a:off x="514350" y="561124"/>
            <a:ext cx="2450237" cy="50481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My Skills</a:t>
            </a:r>
            <a:endParaRPr sz="700"/>
          </a:p>
        </p:txBody>
      </p:sp>
      <p:sp>
        <p:nvSpPr>
          <p:cNvPr id="307" name="Google Shape;307;p33"/>
          <p:cNvSpPr txBox="1"/>
          <p:nvPr/>
        </p:nvSpPr>
        <p:spPr>
          <a:xfrm>
            <a:off x="516027" y="2519079"/>
            <a:ext cx="2448561" cy="3412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Nunito Light"/>
                <a:ea typeface="Nunito Light"/>
                <a:cs typeface="Nunito Light"/>
                <a:sym typeface="Nunito Light"/>
              </a:rPr>
              <a:t>What do you do during your free time? Write them here!</a:t>
            </a:r>
            <a:endParaRPr sz="700"/>
          </a:p>
        </p:txBody>
      </p:sp>
      <p:sp>
        <p:nvSpPr>
          <p:cNvPr id="308" name="Google Shape;308;p33"/>
          <p:cNvSpPr txBox="1"/>
          <p:nvPr/>
        </p:nvSpPr>
        <p:spPr>
          <a:xfrm>
            <a:off x="516026" y="2059619"/>
            <a:ext cx="2448600" cy="5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4003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A  D  D    A    M  A  I  N</a:t>
            </a:r>
            <a:endParaRPr sz="900">
              <a:solidFill>
                <a:schemeClr val="dk1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  <a:p>
            <a:pPr indent="0" lvl="0" marL="0" rtl="0" algn="l">
              <a:lnSpc>
                <a:spcPct val="14003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P  O  I  N  T</a:t>
            </a:r>
            <a:endParaRPr sz="7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4003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grpSp>
        <p:nvGrpSpPr>
          <p:cNvPr id="309" name="Google Shape;309;p33"/>
          <p:cNvGrpSpPr/>
          <p:nvPr/>
        </p:nvGrpSpPr>
        <p:grpSpPr>
          <a:xfrm>
            <a:off x="514350" y="3787986"/>
            <a:ext cx="2450237" cy="797168"/>
            <a:chOff x="0" y="-28575"/>
            <a:chExt cx="6533966" cy="2125782"/>
          </a:xfrm>
        </p:grpSpPr>
        <p:sp>
          <p:nvSpPr>
            <p:cNvPr id="310" name="Google Shape;310;p33"/>
            <p:cNvSpPr txBox="1"/>
            <p:nvPr/>
          </p:nvSpPr>
          <p:spPr>
            <a:xfrm>
              <a:off x="7985" y="1196653"/>
              <a:ext cx="6525981" cy="900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What do you do during your free time? Write them here!</a:t>
              </a:r>
              <a:endParaRPr sz="700"/>
            </a:p>
          </p:txBody>
        </p:sp>
        <p:sp>
          <p:nvSpPr>
            <p:cNvPr id="311" name="Google Shape;311;p33"/>
            <p:cNvSpPr txBox="1"/>
            <p:nvPr/>
          </p:nvSpPr>
          <p:spPr>
            <a:xfrm>
              <a:off x="0" y="-28575"/>
              <a:ext cx="6525900" cy="140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40035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900">
                  <a:solidFill>
                    <a:schemeClr val="dk1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A  D  D    A    M  A  I  N</a:t>
              </a:r>
              <a:endParaRPr sz="90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endParaRPr>
            </a:p>
            <a:p>
              <a:pPr indent="0" lvl="0" marL="0" rtl="0" algn="l">
                <a:lnSpc>
                  <a:spcPct val="140035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900">
                  <a:solidFill>
                    <a:schemeClr val="dk1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P  O  I  N  T</a:t>
              </a:r>
              <a:endParaRPr sz="700">
                <a:solidFill>
                  <a:schemeClr val="dk1"/>
                </a:solidFill>
              </a:endParaRPr>
            </a:p>
            <a:p>
              <a:pPr indent="0" lvl="0" marL="0" marR="0" rtl="0" algn="l">
                <a:lnSpc>
                  <a:spcPct val="14003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latin typeface="Nunito Sans Black"/>
                <a:ea typeface="Nunito Sans Black"/>
                <a:cs typeface="Nunito Sans Black"/>
                <a:sym typeface="Nunito Sans Black"/>
              </a:endParaRPr>
            </a:p>
          </p:txBody>
        </p:sp>
      </p:grpSp>
      <p:grpSp>
        <p:nvGrpSpPr>
          <p:cNvPr id="312" name="Google Shape;312;p33"/>
          <p:cNvGrpSpPr/>
          <p:nvPr/>
        </p:nvGrpSpPr>
        <p:grpSpPr>
          <a:xfrm>
            <a:off x="3420838" y="3787986"/>
            <a:ext cx="2302323" cy="797168"/>
            <a:chOff x="0" y="-28575"/>
            <a:chExt cx="6139530" cy="2125782"/>
          </a:xfrm>
        </p:grpSpPr>
        <p:sp>
          <p:nvSpPr>
            <p:cNvPr id="313" name="Google Shape;313;p33"/>
            <p:cNvSpPr txBox="1"/>
            <p:nvPr/>
          </p:nvSpPr>
          <p:spPr>
            <a:xfrm>
              <a:off x="7503" y="1196653"/>
              <a:ext cx="6132027" cy="900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What do you do during your free time? Write them here!</a:t>
              </a:r>
              <a:endParaRPr sz="700"/>
            </a:p>
          </p:txBody>
        </p:sp>
        <p:sp>
          <p:nvSpPr>
            <p:cNvPr id="314" name="Google Shape;314;p33"/>
            <p:cNvSpPr txBox="1"/>
            <p:nvPr/>
          </p:nvSpPr>
          <p:spPr>
            <a:xfrm>
              <a:off x="0" y="-28575"/>
              <a:ext cx="6132000" cy="140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40035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900">
                  <a:solidFill>
                    <a:schemeClr val="dk1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A  D  D    A    M  A  I  N</a:t>
              </a:r>
              <a:endParaRPr sz="90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endParaRPr>
            </a:p>
            <a:p>
              <a:pPr indent="0" lvl="0" marL="0" rtl="0" algn="l">
                <a:lnSpc>
                  <a:spcPct val="140035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900">
                  <a:solidFill>
                    <a:schemeClr val="dk1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P  O  I  N  T</a:t>
              </a:r>
              <a:endParaRPr sz="700">
                <a:solidFill>
                  <a:schemeClr val="dk1"/>
                </a:solidFill>
              </a:endParaRPr>
            </a:p>
            <a:p>
              <a:pPr indent="0" lvl="0" marL="0" marR="0" rtl="0" algn="l">
                <a:lnSpc>
                  <a:spcPct val="14003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latin typeface="Nunito Sans Black"/>
                <a:ea typeface="Nunito Sans Black"/>
                <a:cs typeface="Nunito Sans Black"/>
                <a:sym typeface="Nunito Sans Black"/>
              </a:endParaRPr>
            </a:p>
          </p:txBody>
        </p:sp>
      </p:grpSp>
      <p:grpSp>
        <p:nvGrpSpPr>
          <p:cNvPr id="315" name="Google Shape;315;p33"/>
          <p:cNvGrpSpPr/>
          <p:nvPr/>
        </p:nvGrpSpPr>
        <p:grpSpPr>
          <a:xfrm>
            <a:off x="6327326" y="3787986"/>
            <a:ext cx="2302324" cy="797168"/>
            <a:chOff x="0" y="-28575"/>
            <a:chExt cx="6139530" cy="2125782"/>
          </a:xfrm>
        </p:grpSpPr>
        <p:sp>
          <p:nvSpPr>
            <p:cNvPr id="316" name="Google Shape;316;p33"/>
            <p:cNvSpPr txBox="1"/>
            <p:nvPr/>
          </p:nvSpPr>
          <p:spPr>
            <a:xfrm>
              <a:off x="7503" y="1196653"/>
              <a:ext cx="6132027" cy="9005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2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What do you do during your free time? Write them here!</a:t>
              </a:r>
              <a:endParaRPr sz="700"/>
            </a:p>
          </p:txBody>
        </p:sp>
        <p:sp>
          <p:nvSpPr>
            <p:cNvPr id="317" name="Google Shape;317;p33"/>
            <p:cNvSpPr txBox="1"/>
            <p:nvPr/>
          </p:nvSpPr>
          <p:spPr>
            <a:xfrm>
              <a:off x="0" y="-28575"/>
              <a:ext cx="6132000" cy="140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40035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900">
                  <a:solidFill>
                    <a:schemeClr val="dk1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A  D  D    A    M  A  I  N</a:t>
              </a:r>
              <a:endParaRPr sz="90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endParaRPr>
            </a:p>
            <a:p>
              <a:pPr indent="0" lvl="0" marL="0" rtl="0" algn="l">
                <a:lnSpc>
                  <a:spcPct val="140035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900">
                  <a:solidFill>
                    <a:schemeClr val="dk1"/>
                  </a:solidFill>
                  <a:latin typeface="Nunito Sans Black"/>
                  <a:ea typeface="Nunito Sans Black"/>
                  <a:cs typeface="Nunito Sans Black"/>
                  <a:sym typeface="Nunito Sans Black"/>
                </a:rPr>
                <a:t>P  O  I  N  T</a:t>
              </a:r>
              <a:endParaRPr sz="700">
                <a:solidFill>
                  <a:schemeClr val="dk1"/>
                </a:solidFill>
              </a:endParaRPr>
            </a:p>
            <a:p>
              <a:pPr indent="0" lvl="0" marL="0" marR="0" rtl="0" algn="l">
                <a:lnSpc>
                  <a:spcPct val="14003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latin typeface="Nunito Sans Black"/>
                <a:ea typeface="Nunito Sans Black"/>
                <a:cs typeface="Nunito Sans Black"/>
                <a:sym typeface="Nunito Sans Black"/>
              </a:endParaRPr>
            </a:p>
          </p:txBody>
        </p:sp>
      </p:grpSp>
      <p:grpSp>
        <p:nvGrpSpPr>
          <p:cNvPr id="318" name="Google Shape;318;p33"/>
          <p:cNvGrpSpPr/>
          <p:nvPr/>
        </p:nvGrpSpPr>
        <p:grpSpPr>
          <a:xfrm rot="5400000">
            <a:off x="7292675" y="2052666"/>
            <a:ext cx="2231927" cy="1615385"/>
            <a:chOff x="0" y="-38100"/>
            <a:chExt cx="1175665" cy="850900"/>
          </a:xfrm>
        </p:grpSpPr>
        <p:sp>
          <p:nvSpPr>
            <p:cNvPr id="319" name="Google Shape;319;p33"/>
            <p:cNvSpPr/>
            <p:nvPr/>
          </p:nvSpPr>
          <p:spPr>
            <a:xfrm>
              <a:off x="0" y="0"/>
              <a:ext cx="1175665" cy="150890"/>
            </a:xfrm>
            <a:custGeom>
              <a:rect b="b" l="l" r="r" t="t"/>
              <a:pathLst>
                <a:path extrusionOk="0" h="150890" w="1175665">
                  <a:moveTo>
                    <a:pt x="0" y="0"/>
                  </a:moveTo>
                  <a:lnTo>
                    <a:pt x="1175665" y="0"/>
                  </a:lnTo>
                  <a:lnTo>
                    <a:pt x="1175665" y="150890"/>
                  </a:lnTo>
                  <a:lnTo>
                    <a:pt x="0" y="15089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320" name="Google Shape;320;p3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1" name="Google Shape;321;p33"/>
          <p:cNvGrpSpPr/>
          <p:nvPr/>
        </p:nvGrpSpPr>
        <p:grpSpPr>
          <a:xfrm rot="10800000">
            <a:off x="-250910" y="-112875"/>
            <a:ext cx="2231927" cy="1615385"/>
            <a:chOff x="0" y="-38100"/>
            <a:chExt cx="1175665" cy="850900"/>
          </a:xfrm>
        </p:grpSpPr>
        <p:sp>
          <p:nvSpPr>
            <p:cNvPr id="322" name="Google Shape;322;p33"/>
            <p:cNvSpPr/>
            <p:nvPr/>
          </p:nvSpPr>
          <p:spPr>
            <a:xfrm>
              <a:off x="0" y="0"/>
              <a:ext cx="1175665" cy="150890"/>
            </a:xfrm>
            <a:custGeom>
              <a:rect b="b" l="l" r="r" t="t"/>
              <a:pathLst>
                <a:path extrusionOk="0" h="150890" w="1175665">
                  <a:moveTo>
                    <a:pt x="0" y="0"/>
                  </a:moveTo>
                  <a:lnTo>
                    <a:pt x="1175665" y="0"/>
                  </a:lnTo>
                  <a:lnTo>
                    <a:pt x="1175665" y="150890"/>
                  </a:lnTo>
                  <a:lnTo>
                    <a:pt x="0" y="150890"/>
                  </a:lnTo>
                  <a:close/>
                </a:path>
              </a:pathLst>
            </a:custGeom>
            <a:solidFill>
              <a:srgbClr val="CEABDD"/>
            </a:solidFill>
            <a:ln>
              <a:noFill/>
            </a:ln>
          </p:spPr>
        </p:sp>
        <p:sp>
          <p:nvSpPr>
            <p:cNvPr id="323" name="Google Shape;323;p3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64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