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</p:sldIdLst>
  <p:sldSz cy="5143500" cx="9144000"/>
  <p:notesSz cx="6858000" cy="9144000"/>
  <p:embeddedFontLst>
    <p:embeddedFont>
      <p:font typeface="Shadows Into Light"/>
      <p:regular r:id="rId32"/>
    </p:embeddedFont>
    <p:embeddedFont>
      <p:font typeface="Handlee"/>
      <p:regular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Handlee-regular.fntdata"/><Relationship Id="rId10" Type="http://schemas.openxmlformats.org/officeDocument/2006/relationships/slide" Target="slides/slide4.xml"/><Relationship Id="rId32" Type="http://schemas.openxmlformats.org/officeDocument/2006/relationships/font" Target="fonts/ShadowsIntoLight-regular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e68c06c1fa_2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g1e68c06c1fa_2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e68c06c1fa_2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g1e68c06c1fa_2_2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e68c06c1fa_2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g1e68c06c1fa_2_2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e68c06c1fa_2_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g1e68c06c1fa_2_26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1e68c06c1fa_2_2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g1e68c06c1fa_2_28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e68c06c1fa_2_3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g1e68c06c1fa_2_3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e68c06c1fa_2_3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g1e68c06c1fa_2_3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e68c06c1fa_2_3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g1e68c06c1fa_2_37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1e68c06c1fa_2_3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g1e68c06c1fa_2_39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1e68c06c1fa_2_4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g1e68c06c1fa_2_4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1e68c06c1fa_2_4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g1e68c06c1fa_2_4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e68c06c1fa_2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g1e68c06c1fa_2_9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1e68c06c1fa_2_4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g1e68c06c1fa_2_48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1e68c06c1fa_2_4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8" name="Google Shape;568;g1e68c06c1fa_2_49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1e68c06c1fa_2_5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g1e68c06c1fa_2_5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1e68c06c1fa_2_5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4" name="Google Shape;624;g1e68c06c1fa_2_55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1e68c06c1fa_2_5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3" name="Google Shape;643;g1e68c06c1fa_2_56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1e68c06c1fa_2_5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2" name="Google Shape;662;g1e68c06c1fa_2_58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e68c06c1fa_2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g1e68c06c1fa_2_1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e68c06c1fa_2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g1e68c06c1fa_2_1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e68c06c1fa_2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g1e68c06c1fa_2_15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e68c06c1fa_2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g1e68c06c1fa_2_17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e68c06c1fa_2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g1e68c06c1fa_2_19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e68c06c1fa_2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g1e68c06c1fa_2_20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e68c06c1fa_2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g1e68c06c1fa_2_2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ctrTitle"/>
          </p:nvPr>
        </p:nvSpPr>
        <p:spPr>
          <a:xfrm>
            <a:off x="342900" y="1065213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2" name="Google Shape;62;p15"/>
          <p:cNvSpPr txBox="1"/>
          <p:nvPr>
            <p:ph idx="1" type="subTitle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3" name="Google Shape;63;p15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" type="body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/>
          <p:nvPr>
            <p:ph type="title"/>
          </p:nvPr>
        </p:nvSpPr>
        <p:spPr>
          <a:xfrm>
            <a:off x="361156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 cap="none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" type="body"/>
          </p:nvPr>
        </p:nvSpPr>
        <p:spPr>
          <a:xfrm>
            <a:off x="361156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5" name="Google Shape;75;p17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1" type="body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1" name="Google Shape;81;p18"/>
          <p:cNvSpPr txBox="1"/>
          <p:nvPr>
            <p:ph idx="2" type="body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2" name="Google Shape;82;p18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4" name="Google Shape;84;p18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7" name="Google Shape;87;p19"/>
          <p:cNvSpPr txBox="1"/>
          <p:nvPr>
            <p:ph idx="1" type="body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88" name="Google Shape;88;p19"/>
          <p:cNvSpPr txBox="1"/>
          <p:nvPr>
            <p:ph idx="2" type="body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89" name="Google Shape;89;p19"/>
          <p:cNvSpPr txBox="1"/>
          <p:nvPr>
            <p:ph idx="3" type="body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90" name="Google Shape;90;p19"/>
          <p:cNvSpPr txBox="1"/>
          <p:nvPr>
            <p:ph idx="4" type="body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91" name="Google Shape;91;p19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6" name="Google Shape;96;p20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indent="-3048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21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indent="-2921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indent="-2921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indent="-2921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indent="-2921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1154509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2366169" y="1085850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2100" lvl="3" marL="1828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210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100" lvl="5" marL="27432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100" lvl="6" marL="3200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100" lvl="7" marL="3657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100" lvl="8" marL="4114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4.png"/><Relationship Id="rId10" Type="http://schemas.openxmlformats.org/officeDocument/2006/relationships/image" Target="../media/image18.png"/><Relationship Id="rId13" Type="http://schemas.openxmlformats.org/officeDocument/2006/relationships/image" Target="../media/image12.png"/><Relationship Id="rId1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13.png"/><Relationship Id="rId5" Type="http://schemas.openxmlformats.org/officeDocument/2006/relationships/image" Target="../media/image17.png"/><Relationship Id="rId6" Type="http://schemas.openxmlformats.org/officeDocument/2006/relationships/image" Target="../media/image26.png"/><Relationship Id="rId7" Type="http://schemas.openxmlformats.org/officeDocument/2006/relationships/image" Target="../media/image5.png"/><Relationship Id="rId8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Relationship Id="rId4" Type="http://schemas.openxmlformats.org/officeDocument/2006/relationships/image" Target="../media/image19.png"/><Relationship Id="rId9" Type="http://schemas.openxmlformats.org/officeDocument/2006/relationships/image" Target="../media/image37.png"/><Relationship Id="rId5" Type="http://schemas.openxmlformats.org/officeDocument/2006/relationships/image" Target="../media/image17.png"/><Relationship Id="rId6" Type="http://schemas.openxmlformats.org/officeDocument/2006/relationships/image" Target="../media/image63.jpg"/><Relationship Id="rId7" Type="http://schemas.openxmlformats.org/officeDocument/2006/relationships/image" Target="../media/image2.png"/><Relationship Id="rId8" Type="http://schemas.openxmlformats.org/officeDocument/2006/relationships/image" Target="../media/image56.png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73.jpg"/><Relationship Id="rId10" Type="http://schemas.openxmlformats.org/officeDocument/2006/relationships/image" Target="../media/image67.jpg"/><Relationship Id="rId1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7.png"/><Relationship Id="rId4" Type="http://schemas.openxmlformats.org/officeDocument/2006/relationships/image" Target="../media/image16.png"/><Relationship Id="rId9" Type="http://schemas.openxmlformats.org/officeDocument/2006/relationships/image" Target="../media/image5.png"/><Relationship Id="rId5" Type="http://schemas.openxmlformats.org/officeDocument/2006/relationships/image" Target="../media/image54.png"/><Relationship Id="rId6" Type="http://schemas.openxmlformats.org/officeDocument/2006/relationships/image" Target="../media/image64.jpg"/><Relationship Id="rId7" Type="http://schemas.openxmlformats.org/officeDocument/2006/relationships/image" Target="../media/image31.png"/><Relationship Id="rId8" Type="http://schemas.openxmlformats.org/officeDocument/2006/relationships/image" Target="../media/image42.png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image" Target="../media/image6.png"/><Relationship Id="rId10" Type="http://schemas.openxmlformats.org/officeDocument/2006/relationships/image" Target="../media/image10.png"/><Relationship Id="rId13" Type="http://schemas.openxmlformats.org/officeDocument/2006/relationships/image" Target="../media/image26.png"/><Relationship Id="rId1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Relationship Id="rId4" Type="http://schemas.openxmlformats.org/officeDocument/2006/relationships/image" Target="../media/image47.png"/><Relationship Id="rId9" Type="http://schemas.openxmlformats.org/officeDocument/2006/relationships/image" Target="../media/image12.png"/><Relationship Id="rId14" Type="http://schemas.openxmlformats.org/officeDocument/2006/relationships/image" Target="../media/image13.png"/><Relationship Id="rId5" Type="http://schemas.openxmlformats.org/officeDocument/2006/relationships/image" Target="../media/image70.jpg"/><Relationship Id="rId6" Type="http://schemas.openxmlformats.org/officeDocument/2006/relationships/image" Target="../media/image78.jpg"/><Relationship Id="rId7" Type="http://schemas.openxmlformats.org/officeDocument/2006/relationships/image" Target="../media/image72.jpg"/><Relationship Id="rId8" Type="http://schemas.openxmlformats.org/officeDocument/2006/relationships/image" Target="../media/image74.jpg"/></Relationships>
</file>

<file path=ppt/slides/_rels/slide13.xml.rels><?xml version="1.0" encoding="UTF-8" standalone="yes"?><Relationships xmlns="http://schemas.openxmlformats.org/package/2006/relationships"><Relationship Id="rId10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Relationship Id="rId4" Type="http://schemas.openxmlformats.org/officeDocument/2006/relationships/image" Target="../media/image41.png"/><Relationship Id="rId9" Type="http://schemas.openxmlformats.org/officeDocument/2006/relationships/image" Target="../media/image2.png"/><Relationship Id="rId5" Type="http://schemas.openxmlformats.org/officeDocument/2006/relationships/image" Target="../media/image29.png"/><Relationship Id="rId6" Type="http://schemas.openxmlformats.org/officeDocument/2006/relationships/image" Target="../media/image1.png"/><Relationship Id="rId7" Type="http://schemas.openxmlformats.org/officeDocument/2006/relationships/image" Target="../media/image17.png"/><Relationship Id="rId8" Type="http://schemas.openxmlformats.org/officeDocument/2006/relationships/image" Target="../media/image26.png"/></Relationships>
</file>

<file path=ppt/slides/_rels/slide1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5.png"/><Relationship Id="rId10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Relationship Id="rId4" Type="http://schemas.openxmlformats.org/officeDocument/2006/relationships/image" Target="../media/image79.jpg"/><Relationship Id="rId9" Type="http://schemas.openxmlformats.org/officeDocument/2006/relationships/image" Target="../media/image11.png"/><Relationship Id="rId5" Type="http://schemas.openxmlformats.org/officeDocument/2006/relationships/image" Target="../media/image6.png"/><Relationship Id="rId6" Type="http://schemas.openxmlformats.org/officeDocument/2006/relationships/image" Target="../media/image81.jpg"/><Relationship Id="rId7" Type="http://schemas.openxmlformats.org/officeDocument/2006/relationships/image" Target="../media/image4.png"/><Relationship Id="rId8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6.png"/><Relationship Id="rId5" Type="http://schemas.openxmlformats.org/officeDocument/2006/relationships/image" Target="../media/image54.png"/><Relationship Id="rId6" Type="http://schemas.openxmlformats.org/officeDocument/2006/relationships/image" Target="../media/image13.png"/><Relationship Id="rId7" Type="http://schemas.openxmlformats.org/officeDocument/2006/relationships/image" Target="../media/image12.png"/><Relationship Id="rId8" Type="http://schemas.openxmlformats.org/officeDocument/2006/relationships/image" Target="../media/image56.png"/></Relationships>
</file>

<file path=ppt/slides/_rels/slide16.xml.rels><?xml version="1.0" encoding="UTF-8" standalone="yes"?><Relationships xmlns="http://schemas.openxmlformats.org/package/2006/relationships"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Relationship Id="rId4" Type="http://schemas.openxmlformats.org/officeDocument/2006/relationships/image" Target="../media/image24.png"/><Relationship Id="rId9" Type="http://schemas.openxmlformats.org/officeDocument/2006/relationships/image" Target="../media/image10.png"/><Relationship Id="rId5" Type="http://schemas.openxmlformats.org/officeDocument/2006/relationships/image" Target="../media/image46.png"/><Relationship Id="rId6" Type="http://schemas.openxmlformats.org/officeDocument/2006/relationships/image" Target="../media/image41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/Relationships>
</file>

<file path=ppt/slides/_rels/slide17.xml.rels><?xml version="1.0" encoding="UTF-8" standalone="yes"?><Relationships xmlns="http://schemas.openxmlformats.org/package/2006/relationships"><Relationship Id="rId10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Relationship Id="rId4" Type="http://schemas.openxmlformats.org/officeDocument/2006/relationships/image" Target="../media/image59.png"/><Relationship Id="rId9" Type="http://schemas.openxmlformats.org/officeDocument/2006/relationships/image" Target="../media/image36.png"/><Relationship Id="rId5" Type="http://schemas.openxmlformats.org/officeDocument/2006/relationships/image" Target="../media/image39.png"/><Relationship Id="rId6" Type="http://schemas.openxmlformats.org/officeDocument/2006/relationships/image" Target="../media/image62.png"/><Relationship Id="rId7" Type="http://schemas.openxmlformats.org/officeDocument/2006/relationships/image" Target="../media/image32.png"/><Relationship Id="rId8" Type="http://schemas.openxmlformats.org/officeDocument/2006/relationships/image" Target="../media/image42.png"/></Relationships>
</file>

<file path=ppt/slides/_rels/slide18.xml.rels><?xml version="1.0" encoding="UTF-8" standalone="yes"?><Relationships xmlns="http://schemas.openxmlformats.org/package/2006/relationships"><Relationship Id="rId11" Type="http://schemas.openxmlformats.org/officeDocument/2006/relationships/image" Target="../media/image35.png"/><Relationship Id="rId10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Relationship Id="rId4" Type="http://schemas.openxmlformats.org/officeDocument/2006/relationships/image" Target="../media/image41.png"/><Relationship Id="rId9" Type="http://schemas.openxmlformats.org/officeDocument/2006/relationships/image" Target="../media/image56.png"/><Relationship Id="rId5" Type="http://schemas.openxmlformats.org/officeDocument/2006/relationships/image" Target="../media/image5.png"/><Relationship Id="rId6" Type="http://schemas.openxmlformats.org/officeDocument/2006/relationships/image" Target="../media/image12.png"/><Relationship Id="rId7" Type="http://schemas.openxmlformats.org/officeDocument/2006/relationships/image" Target="../media/image10.png"/><Relationship Id="rId8" Type="http://schemas.openxmlformats.org/officeDocument/2006/relationships/image" Target="../media/image51.png"/></Relationships>
</file>

<file path=ppt/slides/_rels/slide19.xml.rels><?xml version="1.0" encoding="UTF-8" standalone="yes"?><Relationships xmlns="http://schemas.openxmlformats.org/package/2006/relationships"><Relationship Id="rId11" Type="http://schemas.openxmlformats.org/officeDocument/2006/relationships/image" Target="../media/image37.png"/><Relationship Id="rId10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Relationship Id="rId4" Type="http://schemas.openxmlformats.org/officeDocument/2006/relationships/image" Target="../media/image41.png"/><Relationship Id="rId9" Type="http://schemas.openxmlformats.org/officeDocument/2006/relationships/image" Target="../media/image47.png"/><Relationship Id="rId5" Type="http://schemas.openxmlformats.org/officeDocument/2006/relationships/image" Target="../media/image1.png"/><Relationship Id="rId6" Type="http://schemas.openxmlformats.org/officeDocument/2006/relationships/image" Target="../media/image26.png"/><Relationship Id="rId7" Type="http://schemas.openxmlformats.org/officeDocument/2006/relationships/image" Target="../media/image19.png"/><Relationship Id="rId8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23.png"/><Relationship Id="rId5" Type="http://schemas.openxmlformats.org/officeDocument/2006/relationships/image" Target="../media/image6.png"/><Relationship Id="rId6" Type="http://schemas.openxmlformats.org/officeDocument/2006/relationships/image" Target="../media/image14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</file>

<file path=ppt/slides/_rels/slide20.xml.rels><?xml version="1.0" encoding="UTF-8" standalone="yes"?><Relationships xmlns="http://schemas.openxmlformats.org/package/2006/relationships"><Relationship Id="rId11" Type="http://schemas.openxmlformats.org/officeDocument/2006/relationships/image" Target="../media/image5.png"/><Relationship Id="rId10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Relationship Id="rId5" Type="http://schemas.openxmlformats.org/officeDocument/2006/relationships/image" Target="../media/image46.png"/><Relationship Id="rId6" Type="http://schemas.openxmlformats.org/officeDocument/2006/relationships/image" Target="../media/image6.png"/><Relationship Id="rId7" Type="http://schemas.openxmlformats.org/officeDocument/2006/relationships/image" Target="../media/image25.png"/><Relationship Id="rId8" Type="http://schemas.openxmlformats.org/officeDocument/2006/relationships/image" Target="../media/image20.png"/></Relationships>
</file>

<file path=ppt/slides/_rels/slide21.xml.rels><?xml version="1.0" encoding="UTF-8" standalone="yes"?><Relationships xmlns="http://schemas.openxmlformats.org/package/2006/relationships"><Relationship Id="rId20" Type="http://schemas.openxmlformats.org/officeDocument/2006/relationships/image" Target="../media/image25.png"/><Relationship Id="rId11" Type="http://schemas.openxmlformats.org/officeDocument/2006/relationships/image" Target="../media/image14.png"/><Relationship Id="rId10" Type="http://schemas.openxmlformats.org/officeDocument/2006/relationships/image" Target="../media/image18.png"/><Relationship Id="rId13" Type="http://schemas.openxmlformats.org/officeDocument/2006/relationships/image" Target="../media/image12.png"/><Relationship Id="rId1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13.png"/><Relationship Id="rId15" Type="http://schemas.openxmlformats.org/officeDocument/2006/relationships/image" Target="../media/image6.png"/><Relationship Id="rId14" Type="http://schemas.openxmlformats.org/officeDocument/2006/relationships/image" Target="../media/image4.png"/><Relationship Id="rId17" Type="http://schemas.openxmlformats.org/officeDocument/2006/relationships/image" Target="../media/image11.png"/><Relationship Id="rId16" Type="http://schemas.openxmlformats.org/officeDocument/2006/relationships/image" Target="../media/image10.png"/><Relationship Id="rId5" Type="http://schemas.openxmlformats.org/officeDocument/2006/relationships/image" Target="../media/image17.png"/><Relationship Id="rId19" Type="http://schemas.openxmlformats.org/officeDocument/2006/relationships/image" Target="../media/image33.png"/><Relationship Id="rId6" Type="http://schemas.openxmlformats.org/officeDocument/2006/relationships/image" Target="../media/image26.png"/><Relationship Id="rId18" Type="http://schemas.openxmlformats.org/officeDocument/2006/relationships/image" Target="../media/image23.png"/><Relationship Id="rId7" Type="http://schemas.openxmlformats.org/officeDocument/2006/relationships/image" Target="../media/image5.png"/><Relationship Id="rId8" Type="http://schemas.openxmlformats.org/officeDocument/2006/relationships/image" Target="../media/image2.png"/></Relationships>
</file>

<file path=ppt/slides/_rels/slide22.xml.rels><?xml version="1.0" encoding="UTF-8" standalone="yes"?><Relationships xmlns="http://schemas.openxmlformats.org/package/2006/relationships"><Relationship Id="rId20" Type="http://schemas.openxmlformats.org/officeDocument/2006/relationships/image" Target="../media/image43.png"/><Relationship Id="rId22" Type="http://schemas.openxmlformats.org/officeDocument/2006/relationships/image" Target="../media/image50.png"/><Relationship Id="rId21" Type="http://schemas.openxmlformats.org/officeDocument/2006/relationships/image" Target="../media/image62.png"/><Relationship Id="rId24" Type="http://schemas.openxmlformats.org/officeDocument/2006/relationships/image" Target="../media/image23.png"/><Relationship Id="rId23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png"/><Relationship Id="rId4" Type="http://schemas.openxmlformats.org/officeDocument/2006/relationships/image" Target="../media/image37.png"/><Relationship Id="rId9" Type="http://schemas.openxmlformats.org/officeDocument/2006/relationships/image" Target="../media/image19.png"/><Relationship Id="rId26" Type="http://schemas.openxmlformats.org/officeDocument/2006/relationships/image" Target="../media/image56.png"/><Relationship Id="rId25" Type="http://schemas.openxmlformats.org/officeDocument/2006/relationships/image" Target="../media/image51.png"/><Relationship Id="rId27" Type="http://schemas.openxmlformats.org/officeDocument/2006/relationships/image" Target="../media/image61.png"/><Relationship Id="rId5" Type="http://schemas.openxmlformats.org/officeDocument/2006/relationships/image" Target="../media/image24.png"/><Relationship Id="rId6" Type="http://schemas.openxmlformats.org/officeDocument/2006/relationships/image" Target="../media/image46.png"/><Relationship Id="rId7" Type="http://schemas.openxmlformats.org/officeDocument/2006/relationships/image" Target="../media/image41.png"/><Relationship Id="rId8" Type="http://schemas.openxmlformats.org/officeDocument/2006/relationships/image" Target="../media/image20.png"/><Relationship Id="rId11" Type="http://schemas.openxmlformats.org/officeDocument/2006/relationships/image" Target="../media/image47.png"/><Relationship Id="rId10" Type="http://schemas.openxmlformats.org/officeDocument/2006/relationships/image" Target="../media/image31.png"/><Relationship Id="rId13" Type="http://schemas.openxmlformats.org/officeDocument/2006/relationships/image" Target="../media/image42.png"/><Relationship Id="rId12" Type="http://schemas.openxmlformats.org/officeDocument/2006/relationships/image" Target="../media/image32.png"/><Relationship Id="rId15" Type="http://schemas.openxmlformats.org/officeDocument/2006/relationships/image" Target="../media/image35.png"/><Relationship Id="rId14" Type="http://schemas.openxmlformats.org/officeDocument/2006/relationships/image" Target="../media/image5.png"/><Relationship Id="rId17" Type="http://schemas.openxmlformats.org/officeDocument/2006/relationships/image" Target="../media/image59.png"/><Relationship Id="rId16" Type="http://schemas.openxmlformats.org/officeDocument/2006/relationships/image" Target="../media/image36.png"/><Relationship Id="rId19" Type="http://schemas.openxmlformats.org/officeDocument/2006/relationships/image" Target="../media/image44.png"/><Relationship Id="rId18" Type="http://schemas.openxmlformats.org/officeDocument/2006/relationships/image" Target="../media/image3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.png"/><Relationship Id="rId4" Type="http://schemas.openxmlformats.org/officeDocument/2006/relationships/image" Target="../media/image41.png"/><Relationship Id="rId9" Type="http://schemas.openxmlformats.org/officeDocument/2006/relationships/image" Target="../media/image6.png"/><Relationship Id="rId5" Type="http://schemas.openxmlformats.org/officeDocument/2006/relationships/image" Target="../media/image61.png"/><Relationship Id="rId6" Type="http://schemas.openxmlformats.org/officeDocument/2006/relationships/image" Target="../media/image35.png"/><Relationship Id="rId7" Type="http://schemas.openxmlformats.org/officeDocument/2006/relationships/image" Target="../media/image13.png"/><Relationship Id="rId8" Type="http://schemas.openxmlformats.org/officeDocument/2006/relationships/image" Target="../media/image43.png"/><Relationship Id="rId11" Type="http://schemas.openxmlformats.org/officeDocument/2006/relationships/image" Target="../media/image24.png"/><Relationship Id="rId10" Type="http://schemas.openxmlformats.org/officeDocument/2006/relationships/image" Target="../media/image5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6.png"/><Relationship Id="rId4" Type="http://schemas.openxmlformats.org/officeDocument/2006/relationships/image" Target="../media/image59.png"/><Relationship Id="rId9" Type="http://schemas.openxmlformats.org/officeDocument/2006/relationships/image" Target="../media/image19.png"/><Relationship Id="rId5" Type="http://schemas.openxmlformats.org/officeDocument/2006/relationships/image" Target="../media/image39.png"/><Relationship Id="rId6" Type="http://schemas.openxmlformats.org/officeDocument/2006/relationships/image" Target="../media/image42.png"/><Relationship Id="rId7" Type="http://schemas.openxmlformats.org/officeDocument/2006/relationships/image" Target="../media/image36.png"/><Relationship Id="rId8" Type="http://schemas.openxmlformats.org/officeDocument/2006/relationships/image" Target="../media/image46.png"/><Relationship Id="rId11" Type="http://schemas.openxmlformats.org/officeDocument/2006/relationships/image" Target="../media/image10.png"/><Relationship Id="rId10" Type="http://schemas.openxmlformats.org/officeDocument/2006/relationships/image" Target="../media/image20.png"/><Relationship Id="rId12" Type="http://schemas.openxmlformats.org/officeDocument/2006/relationships/image" Target="../media/image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6.png"/><Relationship Id="rId4" Type="http://schemas.openxmlformats.org/officeDocument/2006/relationships/image" Target="../media/image95.png"/><Relationship Id="rId9" Type="http://schemas.openxmlformats.org/officeDocument/2006/relationships/image" Target="../media/image25.png"/><Relationship Id="rId5" Type="http://schemas.openxmlformats.org/officeDocument/2006/relationships/image" Target="../media/image31.png"/><Relationship Id="rId6" Type="http://schemas.openxmlformats.org/officeDocument/2006/relationships/image" Target="../media/image6.png"/><Relationship Id="rId7" Type="http://schemas.openxmlformats.org/officeDocument/2006/relationships/image" Target="../media/image4.png"/><Relationship Id="rId8" Type="http://schemas.openxmlformats.org/officeDocument/2006/relationships/image" Target="../media/image14.png"/><Relationship Id="rId11" Type="http://schemas.openxmlformats.org/officeDocument/2006/relationships/image" Target="../media/image1.png"/><Relationship Id="rId10" Type="http://schemas.openxmlformats.org/officeDocument/2006/relationships/image" Target="../media/image11.png"/><Relationship Id="rId13" Type="http://schemas.openxmlformats.org/officeDocument/2006/relationships/image" Target="../media/image26.png"/><Relationship Id="rId12" Type="http://schemas.openxmlformats.org/officeDocument/2006/relationships/image" Target="../media/image17.png"/></Relationships>
</file>

<file path=ppt/slides/_rels/slide3.xml.rels><?xml version="1.0" encoding="UTF-8" standalone="yes"?><Relationships xmlns="http://schemas.openxmlformats.org/package/2006/relationships"><Relationship Id="rId10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3.png"/><Relationship Id="rId4" Type="http://schemas.openxmlformats.org/officeDocument/2006/relationships/image" Target="../media/image16.png"/><Relationship Id="rId9" Type="http://schemas.openxmlformats.org/officeDocument/2006/relationships/image" Target="../media/image41.png"/><Relationship Id="rId5" Type="http://schemas.openxmlformats.org/officeDocument/2006/relationships/image" Target="../media/image25.png"/><Relationship Id="rId6" Type="http://schemas.openxmlformats.org/officeDocument/2006/relationships/image" Target="../media/image24.png"/><Relationship Id="rId7" Type="http://schemas.openxmlformats.org/officeDocument/2006/relationships/image" Target="../media/image29.png"/><Relationship Id="rId8" Type="http://schemas.openxmlformats.org/officeDocument/2006/relationships/image" Target="../media/image4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29.png"/><Relationship Id="rId5" Type="http://schemas.openxmlformats.org/officeDocument/2006/relationships/image" Target="../media/image17.png"/><Relationship Id="rId6" Type="http://schemas.openxmlformats.org/officeDocument/2006/relationships/image" Target="../media/image19.png"/><Relationship Id="rId7" Type="http://schemas.openxmlformats.org/officeDocument/2006/relationships/image" Target="../media/image10.png"/><Relationship Id="rId8" Type="http://schemas.openxmlformats.org/officeDocument/2006/relationships/image" Target="../media/image37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36.png"/><Relationship Id="rId10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Relationship Id="rId4" Type="http://schemas.openxmlformats.org/officeDocument/2006/relationships/image" Target="../media/image31.png"/><Relationship Id="rId9" Type="http://schemas.openxmlformats.org/officeDocument/2006/relationships/image" Target="../media/image5.png"/><Relationship Id="rId5" Type="http://schemas.openxmlformats.org/officeDocument/2006/relationships/image" Target="../media/image47.png"/><Relationship Id="rId6" Type="http://schemas.openxmlformats.org/officeDocument/2006/relationships/image" Target="../media/image32.png"/><Relationship Id="rId7" Type="http://schemas.openxmlformats.org/officeDocument/2006/relationships/image" Target="../media/image25.png"/><Relationship Id="rId8" Type="http://schemas.openxmlformats.org/officeDocument/2006/relationships/image" Target="../media/image42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26.png"/><Relationship Id="rId10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Relationship Id="rId4" Type="http://schemas.openxmlformats.org/officeDocument/2006/relationships/image" Target="../media/image59.png"/><Relationship Id="rId9" Type="http://schemas.openxmlformats.org/officeDocument/2006/relationships/image" Target="../media/image6.png"/><Relationship Id="rId5" Type="http://schemas.openxmlformats.org/officeDocument/2006/relationships/image" Target="../media/image39.png"/><Relationship Id="rId6" Type="http://schemas.openxmlformats.org/officeDocument/2006/relationships/image" Target="../media/image44.png"/><Relationship Id="rId7" Type="http://schemas.openxmlformats.org/officeDocument/2006/relationships/image" Target="../media/image43.png"/><Relationship Id="rId8" Type="http://schemas.openxmlformats.org/officeDocument/2006/relationships/image" Target="../media/image6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Relationship Id="rId4" Type="http://schemas.openxmlformats.org/officeDocument/2006/relationships/image" Target="../media/image54.png"/><Relationship Id="rId9" Type="http://schemas.openxmlformats.org/officeDocument/2006/relationships/image" Target="../media/image2.png"/><Relationship Id="rId5" Type="http://schemas.openxmlformats.org/officeDocument/2006/relationships/image" Target="../media/image17.png"/><Relationship Id="rId6" Type="http://schemas.openxmlformats.org/officeDocument/2006/relationships/image" Target="../media/image76.jpg"/><Relationship Id="rId7" Type="http://schemas.openxmlformats.org/officeDocument/2006/relationships/image" Target="../media/image25.png"/><Relationship Id="rId8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6.png"/><Relationship Id="rId10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Relationship Id="rId4" Type="http://schemas.openxmlformats.org/officeDocument/2006/relationships/image" Target="../media/image19.png"/><Relationship Id="rId9" Type="http://schemas.openxmlformats.org/officeDocument/2006/relationships/image" Target="../media/image51.png"/><Relationship Id="rId5" Type="http://schemas.openxmlformats.org/officeDocument/2006/relationships/image" Target="../media/image23.png"/><Relationship Id="rId6" Type="http://schemas.openxmlformats.org/officeDocument/2006/relationships/image" Target="../media/image5.png"/><Relationship Id="rId7" Type="http://schemas.openxmlformats.org/officeDocument/2006/relationships/image" Target="../media/image12.png"/><Relationship Id="rId8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41.png"/><Relationship Id="rId5" Type="http://schemas.openxmlformats.org/officeDocument/2006/relationships/image" Target="../media/image87.jpg"/><Relationship Id="rId6" Type="http://schemas.openxmlformats.org/officeDocument/2006/relationships/image" Target="../media/image61.png"/><Relationship Id="rId7" Type="http://schemas.openxmlformats.org/officeDocument/2006/relationships/image" Target="../media/image35.png"/><Relationship Id="rId8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oogle Shape;129;p25"/>
          <p:cNvGrpSpPr/>
          <p:nvPr/>
        </p:nvGrpSpPr>
        <p:grpSpPr>
          <a:xfrm>
            <a:off x="-485836" y="-179442"/>
            <a:ext cx="10115674" cy="5502384"/>
            <a:chOff x="0" y="0"/>
            <a:chExt cx="26975129" cy="14673024"/>
          </a:xfrm>
        </p:grpSpPr>
        <p:pic>
          <p:nvPicPr>
            <p:cNvPr id="130" name="Google Shape;130;p2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2302105" y="0"/>
              <a:ext cx="14673024" cy="14673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" name="Google Shape;131;p2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0"/>
              <a:ext cx="14673024" cy="1467302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2" name="Google Shape;132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81693" y="3844114"/>
            <a:ext cx="2518012" cy="541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74627" y="-143795"/>
            <a:ext cx="2915326" cy="1479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11471" y="1950729"/>
            <a:ext cx="1429689" cy="1242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527747" y="-308696"/>
            <a:ext cx="2203807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260887" y="-1726561"/>
            <a:ext cx="1690187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10800000">
            <a:off x="1775584" y="-572558"/>
            <a:ext cx="1690187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527747" y="3086100"/>
            <a:ext cx="2064909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5"/>
          <p:cNvPicPr preferRelativeResize="0"/>
          <p:nvPr/>
        </p:nvPicPr>
        <p:blipFill rotWithShape="1">
          <a:blip r:embed="rId10">
            <a:alphaModFix/>
          </a:blip>
          <a:srcRect b="4708" l="0" r="0" t="4709"/>
          <a:stretch/>
        </p:blipFill>
        <p:spPr>
          <a:xfrm>
            <a:off x="2469020" y="334146"/>
            <a:ext cx="4515262" cy="4654909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5"/>
          <p:cNvSpPr txBox="1"/>
          <p:nvPr/>
        </p:nvSpPr>
        <p:spPr>
          <a:xfrm>
            <a:off x="3236474" y="898425"/>
            <a:ext cx="2759100" cy="36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7200" u="none" cap="none" strike="noStrike">
                <a:solidFill>
                  <a:srgbClr val="FFFFFF"/>
                </a:solidFill>
                <a:latin typeface="Handlee"/>
                <a:ea typeface="Handlee"/>
                <a:cs typeface="Handlee"/>
                <a:sym typeface="Handlee"/>
              </a:rPr>
              <a:t>Notes</a:t>
            </a:r>
            <a:endParaRPr sz="7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ctr">
              <a:lnSpc>
                <a:spcPct val="113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7200" u="none" cap="none" strike="noStrike">
                <a:solidFill>
                  <a:srgbClr val="FFFFFF"/>
                </a:solidFill>
                <a:latin typeface="Handlee"/>
                <a:ea typeface="Handlee"/>
                <a:cs typeface="Handlee"/>
                <a:sym typeface="Handlee"/>
              </a:rPr>
              <a:t>for</a:t>
            </a:r>
            <a:endParaRPr sz="7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ctr">
              <a:lnSpc>
                <a:spcPct val="113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7200" u="none" cap="none" strike="noStrike">
                <a:solidFill>
                  <a:srgbClr val="FFFFFF"/>
                </a:solidFill>
                <a:latin typeface="Handlee"/>
                <a:ea typeface="Handlee"/>
                <a:cs typeface="Handlee"/>
                <a:sym typeface="Handlee"/>
              </a:rPr>
              <a:t>School</a:t>
            </a:r>
            <a:endParaRPr sz="7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141" name="Google Shape;141;p2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841160" y="4276535"/>
            <a:ext cx="1078771" cy="1046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168601" y="4385486"/>
            <a:ext cx="1631361" cy="51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610803" y="0"/>
            <a:ext cx="1373479" cy="14848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4627" y="-98920"/>
            <a:ext cx="5502384" cy="5502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24375" y="-98920"/>
            <a:ext cx="5502384" cy="5502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1508" y="2898775"/>
            <a:ext cx="1183466" cy="2504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5646492">
            <a:off x="6459563" y="3093606"/>
            <a:ext cx="2915326" cy="1479528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4"/>
          <p:cNvSpPr/>
          <p:nvPr/>
        </p:nvSpPr>
        <p:spPr>
          <a:xfrm>
            <a:off x="1559179" y="1239444"/>
            <a:ext cx="5929477" cy="5010913"/>
          </a:xfrm>
          <a:custGeom>
            <a:rect b="b" l="l" r="r" t="t"/>
            <a:pathLst>
              <a:path extrusionOk="0" h="2009140" w="2377441">
                <a:moveTo>
                  <a:pt x="2376170" y="1778000"/>
                </a:moveTo>
                <a:cubicBezTo>
                  <a:pt x="2374900" y="1276350"/>
                  <a:pt x="2359660" y="598170"/>
                  <a:pt x="2359660" y="97790"/>
                </a:cubicBezTo>
                <a:cubicBezTo>
                  <a:pt x="2359660" y="90170"/>
                  <a:pt x="2360930" y="82550"/>
                  <a:pt x="2360930" y="76200"/>
                </a:cubicBezTo>
                <a:cubicBezTo>
                  <a:pt x="2359660" y="74930"/>
                  <a:pt x="2358390" y="74930"/>
                  <a:pt x="2357120" y="73660"/>
                </a:cubicBezTo>
                <a:cubicBezTo>
                  <a:pt x="2357120" y="73660"/>
                  <a:pt x="2355850" y="74930"/>
                  <a:pt x="2355850" y="76200"/>
                </a:cubicBezTo>
                <a:cubicBezTo>
                  <a:pt x="2353310" y="82550"/>
                  <a:pt x="2348230" y="82550"/>
                  <a:pt x="2343150" y="82550"/>
                </a:cubicBezTo>
                <a:cubicBezTo>
                  <a:pt x="2336800" y="81280"/>
                  <a:pt x="2330450" y="74930"/>
                  <a:pt x="2322830" y="77470"/>
                </a:cubicBezTo>
                <a:cubicBezTo>
                  <a:pt x="2320290" y="78740"/>
                  <a:pt x="2315210" y="76200"/>
                  <a:pt x="2313940" y="73660"/>
                </a:cubicBezTo>
                <a:cubicBezTo>
                  <a:pt x="2310130" y="68580"/>
                  <a:pt x="2305050" y="68580"/>
                  <a:pt x="2299970" y="71120"/>
                </a:cubicBezTo>
                <a:cubicBezTo>
                  <a:pt x="2297430" y="72390"/>
                  <a:pt x="2294890" y="71120"/>
                  <a:pt x="2292350" y="71120"/>
                </a:cubicBezTo>
                <a:cubicBezTo>
                  <a:pt x="2288540" y="71120"/>
                  <a:pt x="2283460" y="69850"/>
                  <a:pt x="2279650" y="68580"/>
                </a:cubicBezTo>
                <a:cubicBezTo>
                  <a:pt x="2278380" y="68580"/>
                  <a:pt x="2275840" y="67310"/>
                  <a:pt x="2274570" y="67310"/>
                </a:cubicBezTo>
                <a:cubicBezTo>
                  <a:pt x="2270760" y="66040"/>
                  <a:pt x="2266950" y="62230"/>
                  <a:pt x="2263140" y="67310"/>
                </a:cubicBezTo>
                <a:cubicBezTo>
                  <a:pt x="2263140" y="67310"/>
                  <a:pt x="2260600" y="67310"/>
                  <a:pt x="2259330" y="66040"/>
                </a:cubicBezTo>
                <a:cubicBezTo>
                  <a:pt x="2258060" y="63500"/>
                  <a:pt x="2256790" y="59690"/>
                  <a:pt x="2255520" y="57150"/>
                </a:cubicBezTo>
                <a:cubicBezTo>
                  <a:pt x="2252980" y="53340"/>
                  <a:pt x="2252980" y="46990"/>
                  <a:pt x="2249170" y="44450"/>
                </a:cubicBezTo>
                <a:cubicBezTo>
                  <a:pt x="2246630" y="43180"/>
                  <a:pt x="2245360" y="41910"/>
                  <a:pt x="2244090" y="39370"/>
                </a:cubicBezTo>
                <a:cubicBezTo>
                  <a:pt x="2244090" y="38100"/>
                  <a:pt x="2241550" y="36830"/>
                  <a:pt x="2241550" y="35560"/>
                </a:cubicBezTo>
                <a:lnTo>
                  <a:pt x="2237740" y="31750"/>
                </a:lnTo>
                <a:cubicBezTo>
                  <a:pt x="2236470" y="29210"/>
                  <a:pt x="2235200" y="25400"/>
                  <a:pt x="2232660" y="24130"/>
                </a:cubicBezTo>
                <a:cubicBezTo>
                  <a:pt x="2227580" y="20320"/>
                  <a:pt x="2226310" y="15240"/>
                  <a:pt x="2228850" y="8890"/>
                </a:cubicBezTo>
                <a:cubicBezTo>
                  <a:pt x="2225040" y="7620"/>
                  <a:pt x="2222500" y="5080"/>
                  <a:pt x="2218690" y="5080"/>
                </a:cubicBezTo>
                <a:cubicBezTo>
                  <a:pt x="2203450" y="6350"/>
                  <a:pt x="2186940" y="8890"/>
                  <a:pt x="2171700" y="10160"/>
                </a:cubicBezTo>
                <a:cubicBezTo>
                  <a:pt x="2169160" y="10160"/>
                  <a:pt x="2165350" y="11430"/>
                  <a:pt x="2164080" y="12700"/>
                </a:cubicBezTo>
                <a:cubicBezTo>
                  <a:pt x="2153920" y="19050"/>
                  <a:pt x="2143760" y="13970"/>
                  <a:pt x="2133600" y="12700"/>
                </a:cubicBezTo>
                <a:cubicBezTo>
                  <a:pt x="2125980" y="12700"/>
                  <a:pt x="2118360" y="8890"/>
                  <a:pt x="2110740" y="7620"/>
                </a:cubicBezTo>
                <a:cubicBezTo>
                  <a:pt x="2101850" y="6350"/>
                  <a:pt x="2094230" y="7620"/>
                  <a:pt x="2085340" y="6350"/>
                </a:cubicBezTo>
                <a:cubicBezTo>
                  <a:pt x="2084070" y="6350"/>
                  <a:pt x="2082800" y="5080"/>
                  <a:pt x="2081530" y="3810"/>
                </a:cubicBezTo>
                <a:cubicBezTo>
                  <a:pt x="2078990" y="0"/>
                  <a:pt x="2073910" y="1270"/>
                  <a:pt x="2071370" y="2540"/>
                </a:cubicBezTo>
                <a:cubicBezTo>
                  <a:pt x="2067560" y="5080"/>
                  <a:pt x="2066290" y="8890"/>
                  <a:pt x="2063750" y="12700"/>
                </a:cubicBezTo>
                <a:cubicBezTo>
                  <a:pt x="2057400" y="13970"/>
                  <a:pt x="2048510" y="15240"/>
                  <a:pt x="2042160" y="19050"/>
                </a:cubicBezTo>
                <a:cubicBezTo>
                  <a:pt x="2037080" y="21590"/>
                  <a:pt x="2034540" y="22860"/>
                  <a:pt x="2030730" y="20320"/>
                </a:cubicBezTo>
                <a:lnTo>
                  <a:pt x="2029460" y="21590"/>
                </a:lnTo>
                <a:cubicBezTo>
                  <a:pt x="2032000" y="24130"/>
                  <a:pt x="2033270" y="27940"/>
                  <a:pt x="2035810" y="30480"/>
                </a:cubicBezTo>
                <a:cubicBezTo>
                  <a:pt x="2032000" y="31750"/>
                  <a:pt x="2026920" y="34290"/>
                  <a:pt x="2024380" y="33020"/>
                </a:cubicBezTo>
                <a:cubicBezTo>
                  <a:pt x="2018030" y="31750"/>
                  <a:pt x="2015490" y="34290"/>
                  <a:pt x="2010410" y="36830"/>
                </a:cubicBezTo>
                <a:cubicBezTo>
                  <a:pt x="2005330" y="40640"/>
                  <a:pt x="1998980" y="43180"/>
                  <a:pt x="1993900" y="45720"/>
                </a:cubicBezTo>
                <a:cubicBezTo>
                  <a:pt x="1992630" y="45720"/>
                  <a:pt x="1991360" y="45720"/>
                  <a:pt x="1990090" y="44450"/>
                </a:cubicBezTo>
                <a:cubicBezTo>
                  <a:pt x="1988820" y="44450"/>
                  <a:pt x="1987550" y="43180"/>
                  <a:pt x="1987550" y="43180"/>
                </a:cubicBezTo>
                <a:cubicBezTo>
                  <a:pt x="1981200" y="45720"/>
                  <a:pt x="1974850" y="48260"/>
                  <a:pt x="1968500" y="45720"/>
                </a:cubicBezTo>
                <a:cubicBezTo>
                  <a:pt x="1967230" y="45720"/>
                  <a:pt x="1967230" y="46990"/>
                  <a:pt x="1965960" y="46990"/>
                </a:cubicBezTo>
                <a:cubicBezTo>
                  <a:pt x="1958340" y="49530"/>
                  <a:pt x="1953260" y="58420"/>
                  <a:pt x="1943100" y="58420"/>
                </a:cubicBezTo>
                <a:cubicBezTo>
                  <a:pt x="1935480" y="58420"/>
                  <a:pt x="1927860" y="64770"/>
                  <a:pt x="1920240" y="64770"/>
                </a:cubicBezTo>
                <a:cubicBezTo>
                  <a:pt x="1911350" y="66040"/>
                  <a:pt x="1903730" y="68580"/>
                  <a:pt x="1896110" y="72390"/>
                </a:cubicBezTo>
                <a:cubicBezTo>
                  <a:pt x="1893570" y="73660"/>
                  <a:pt x="1891030" y="73660"/>
                  <a:pt x="1889760" y="73660"/>
                </a:cubicBezTo>
                <a:cubicBezTo>
                  <a:pt x="1883410" y="71120"/>
                  <a:pt x="1879600" y="74930"/>
                  <a:pt x="1877060" y="78740"/>
                </a:cubicBezTo>
                <a:cubicBezTo>
                  <a:pt x="1870710" y="87630"/>
                  <a:pt x="1860550" y="90170"/>
                  <a:pt x="1851660" y="92710"/>
                </a:cubicBezTo>
                <a:cubicBezTo>
                  <a:pt x="1840230" y="95250"/>
                  <a:pt x="1828800" y="96520"/>
                  <a:pt x="1817370" y="97790"/>
                </a:cubicBezTo>
                <a:cubicBezTo>
                  <a:pt x="1816100" y="97790"/>
                  <a:pt x="1814830" y="101600"/>
                  <a:pt x="1812290" y="102870"/>
                </a:cubicBezTo>
                <a:cubicBezTo>
                  <a:pt x="1811020" y="102870"/>
                  <a:pt x="1809750" y="101600"/>
                  <a:pt x="1809750" y="101600"/>
                </a:cubicBezTo>
                <a:cubicBezTo>
                  <a:pt x="1803400" y="109220"/>
                  <a:pt x="1799590" y="120650"/>
                  <a:pt x="1786890" y="119380"/>
                </a:cubicBezTo>
                <a:lnTo>
                  <a:pt x="1785620" y="119380"/>
                </a:lnTo>
                <a:cubicBezTo>
                  <a:pt x="1775460" y="125730"/>
                  <a:pt x="1765300" y="123190"/>
                  <a:pt x="1756410" y="120650"/>
                </a:cubicBezTo>
                <a:cubicBezTo>
                  <a:pt x="1753870" y="120650"/>
                  <a:pt x="1750060" y="118110"/>
                  <a:pt x="1748790" y="115570"/>
                </a:cubicBezTo>
                <a:cubicBezTo>
                  <a:pt x="1744980" y="107950"/>
                  <a:pt x="1734820" y="105410"/>
                  <a:pt x="1727200" y="107950"/>
                </a:cubicBezTo>
                <a:cubicBezTo>
                  <a:pt x="1720850" y="110490"/>
                  <a:pt x="1714500" y="111760"/>
                  <a:pt x="1708150" y="114300"/>
                </a:cubicBezTo>
                <a:cubicBezTo>
                  <a:pt x="1697990" y="116840"/>
                  <a:pt x="1689100" y="118110"/>
                  <a:pt x="1678940" y="113030"/>
                </a:cubicBezTo>
                <a:cubicBezTo>
                  <a:pt x="1668780" y="107950"/>
                  <a:pt x="1661160" y="111760"/>
                  <a:pt x="1656080" y="123190"/>
                </a:cubicBezTo>
                <a:cubicBezTo>
                  <a:pt x="1652270" y="130810"/>
                  <a:pt x="1642109" y="132080"/>
                  <a:pt x="1635759" y="125730"/>
                </a:cubicBezTo>
                <a:cubicBezTo>
                  <a:pt x="1631949" y="121920"/>
                  <a:pt x="1629409" y="123190"/>
                  <a:pt x="1625599" y="125730"/>
                </a:cubicBezTo>
                <a:lnTo>
                  <a:pt x="1617979" y="133350"/>
                </a:lnTo>
                <a:cubicBezTo>
                  <a:pt x="1616709" y="134620"/>
                  <a:pt x="1614169" y="134620"/>
                  <a:pt x="1612899" y="134620"/>
                </a:cubicBezTo>
                <a:lnTo>
                  <a:pt x="1605279" y="134620"/>
                </a:lnTo>
                <a:cubicBezTo>
                  <a:pt x="1600199" y="134620"/>
                  <a:pt x="1595119" y="133350"/>
                  <a:pt x="1590040" y="132080"/>
                </a:cubicBezTo>
                <a:cubicBezTo>
                  <a:pt x="1583690" y="130810"/>
                  <a:pt x="1578609" y="127000"/>
                  <a:pt x="1572259" y="125730"/>
                </a:cubicBezTo>
                <a:cubicBezTo>
                  <a:pt x="1562099" y="124460"/>
                  <a:pt x="1559559" y="115570"/>
                  <a:pt x="1555749" y="109220"/>
                </a:cubicBezTo>
                <a:cubicBezTo>
                  <a:pt x="1553209" y="105410"/>
                  <a:pt x="1548129" y="100330"/>
                  <a:pt x="1543049" y="101600"/>
                </a:cubicBezTo>
                <a:cubicBezTo>
                  <a:pt x="1537969" y="104140"/>
                  <a:pt x="1532889" y="101600"/>
                  <a:pt x="1529079" y="100330"/>
                </a:cubicBezTo>
                <a:cubicBezTo>
                  <a:pt x="1527809" y="100330"/>
                  <a:pt x="1525269" y="99060"/>
                  <a:pt x="1523999" y="99060"/>
                </a:cubicBezTo>
                <a:cubicBezTo>
                  <a:pt x="1515109" y="96520"/>
                  <a:pt x="1508759" y="101600"/>
                  <a:pt x="1502409" y="107950"/>
                </a:cubicBezTo>
                <a:lnTo>
                  <a:pt x="1497329" y="113030"/>
                </a:lnTo>
                <a:cubicBezTo>
                  <a:pt x="1496059" y="114300"/>
                  <a:pt x="1496059" y="116840"/>
                  <a:pt x="1494790" y="118110"/>
                </a:cubicBezTo>
                <a:cubicBezTo>
                  <a:pt x="1487170" y="124460"/>
                  <a:pt x="1479550" y="121920"/>
                  <a:pt x="1470659" y="118110"/>
                </a:cubicBezTo>
                <a:cubicBezTo>
                  <a:pt x="1463040" y="114300"/>
                  <a:pt x="1454149" y="118110"/>
                  <a:pt x="1451609" y="125730"/>
                </a:cubicBezTo>
                <a:cubicBezTo>
                  <a:pt x="1450340" y="130810"/>
                  <a:pt x="1449070" y="134620"/>
                  <a:pt x="1442720" y="137160"/>
                </a:cubicBezTo>
                <a:cubicBezTo>
                  <a:pt x="1436370" y="140970"/>
                  <a:pt x="1428750" y="143510"/>
                  <a:pt x="1427480" y="152400"/>
                </a:cubicBezTo>
                <a:cubicBezTo>
                  <a:pt x="1427480" y="153670"/>
                  <a:pt x="1426210" y="154940"/>
                  <a:pt x="1424940" y="154940"/>
                </a:cubicBezTo>
                <a:cubicBezTo>
                  <a:pt x="1421130" y="156210"/>
                  <a:pt x="1418590" y="157480"/>
                  <a:pt x="1414780" y="158750"/>
                </a:cubicBezTo>
                <a:lnTo>
                  <a:pt x="1403350" y="158750"/>
                </a:lnTo>
                <a:cubicBezTo>
                  <a:pt x="1395730" y="157480"/>
                  <a:pt x="1388110" y="154940"/>
                  <a:pt x="1380490" y="153670"/>
                </a:cubicBezTo>
                <a:cubicBezTo>
                  <a:pt x="1371600" y="152400"/>
                  <a:pt x="1363979" y="157480"/>
                  <a:pt x="1355090" y="158750"/>
                </a:cubicBezTo>
                <a:lnTo>
                  <a:pt x="1353820" y="160020"/>
                </a:lnTo>
                <a:cubicBezTo>
                  <a:pt x="1351280" y="163830"/>
                  <a:pt x="1347470" y="162560"/>
                  <a:pt x="1344930" y="160020"/>
                </a:cubicBezTo>
                <a:cubicBezTo>
                  <a:pt x="1339850" y="154940"/>
                  <a:pt x="1330960" y="153670"/>
                  <a:pt x="1324610" y="156210"/>
                </a:cubicBezTo>
                <a:cubicBezTo>
                  <a:pt x="1316990" y="160020"/>
                  <a:pt x="1309370" y="162560"/>
                  <a:pt x="1301750" y="165100"/>
                </a:cubicBezTo>
                <a:cubicBezTo>
                  <a:pt x="1299210" y="165100"/>
                  <a:pt x="1296670" y="163830"/>
                  <a:pt x="1295400" y="163830"/>
                </a:cubicBezTo>
                <a:cubicBezTo>
                  <a:pt x="1292860" y="163830"/>
                  <a:pt x="1289050" y="162560"/>
                  <a:pt x="1287780" y="163830"/>
                </a:cubicBezTo>
                <a:cubicBezTo>
                  <a:pt x="1277620" y="171450"/>
                  <a:pt x="1267460" y="168910"/>
                  <a:pt x="1258570" y="163830"/>
                </a:cubicBezTo>
                <a:cubicBezTo>
                  <a:pt x="1253490" y="161290"/>
                  <a:pt x="1245870" y="158750"/>
                  <a:pt x="1243330" y="151130"/>
                </a:cubicBezTo>
                <a:cubicBezTo>
                  <a:pt x="1242060" y="146050"/>
                  <a:pt x="1236980" y="140970"/>
                  <a:pt x="1233170" y="137160"/>
                </a:cubicBezTo>
                <a:cubicBezTo>
                  <a:pt x="1226820" y="130810"/>
                  <a:pt x="1220470" y="121920"/>
                  <a:pt x="1209040" y="121920"/>
                </a:cubicBezTo>
                <a:cubicBezTo>
                  <a:pt x="1206500" y="121920"/>
                  <a:pt x="1203959" y="116840"/>
                  <a:pt x="1202690" y="118110"/>
                </a:cubicBezTo>
                <a:cubicBezTo>
                  <a:pt x="1197609" y="119380"/>
                  <a:pt x="1197609" y="116840"/>
                  <a:pt x="1195070" y="114300"/>
                </a:cubicBezTo>
                <a:cubicBezTo>
                  <a:pt x="1192530" y="111760"/>
                  <a:pt x="1188720" y="109220"/>
                  <a:pt x="1186180" y="105410"/>
                </a:cubicBezTo>
                <a:cubicBezTo>
                  <a:pt x="1182370" y="100330"/>
                  <a:pt x="1178560" y="93980"/>
                  <a:pt x="1174750" y="88900"/>
                </a:cubicBezTo>
                <a:cubicBezTo>
                  <a:pt x="1170940" y="83820"/>
                  <a:pt x="1168400" y="77470"/>
                  <a:pt x="1164590" y="72390"/>
                </a:cubicBezTo>
                <a:cubicBezTo>
                  <a:pt x="1163320" y="71120"/>
                  <a:pt x="1159509" y="69850"/>
                  <a:pt x="1158240" y="71120"/>
                </a:cubicBezTo>
                <a:lnTo>
                  <a:pt x="1143000" y="78740"/>
                </a:lnTo>
                <a:cubicBezTo>
                  <a:pt x="1140460" y="80010"/>
                  <a:pt x="1139190" y="82550"/>
                  <a:pt x="1137920" y="85090"/>
                </a:cubicBezTo>
                <a:lnTo>
                  <a:pt x="1136650" y="83820"/>
                </a:lnTo>
                <a:cubicBezTo>
                  <a:pt x="1137920" y="80010"/>
                  <a:pt x="1139190" y="76200"/>
                  <a:pt x="1140460" y="74930"/>
                </a:cubicBezTo>
                <a:lnTo>
                  <a:pt x="1125220" y="71120"/>
                </a:lnTo>
                <a:cubicBezTo>
                  <a:pt x="1121410" y="69850"/>
                  <a:pt x="1115060" y="69850"/>
                  <a:pt x="1112520" y="69850"/>
                </a:cubicBezTo>
                <a:lnTo>
                  <a:pt x="1092200" y="69850"/>
                </a:lnTo>
                <a:cubicBezTo>
                  <a:pt x="1084580" y="69850"/>
                  <a:pt x="1078230" y="68580"/>
                  <a:pt x="1070610" y="69850"/>
                </a:cubicBezTo>
                <a:cubicBezTo>
                  <a:pt x="1065530" y="71120"/>
                  <a:pt x="1061720" y="68580"/>
                  <a:pt x="1057910" y="66040"/>
                </a:cubicBezTo>
                <a:cubicBezTo>
                  <a:pt x="1047750" y="58420"/>
                  <a:pt x="1037590" y="49530"/>
                  <a:pt x="1023620" y="53340"/>
                </a:cubicBezTo>
                <a:cubicBezTo>
                  <a:pt x="1022350" y="53340"/>
                  <a:pt x="1019810" y="52070"/>
                  <a:pt x="1018540" y="50800"/>
                </a:cubicBezTo>
                <a:cubicBezTo>
                  <a:pt x="1014730" y="49530"/>
                  <a:pt x="1012190" y="46990"/>
                  <a:pt x="1007110" y="44450"/>
                </a:cubicBezTo>
                <a:cubicBezTo>
                  <a:pt x="1007110" y="48260"/>
                  <a:pt x="1007110" y="49530"/>
                  <a:pt x="1008380" y="52070"/>
                </a:cubicBezTo>
                <a:cubicBezTo>
                  <a:pt x="1005840" y="54610"/>
                  <a:pt x="1004570" y="53340"/>
                  <a:pt x="1003300" y="52070"/>
                </a:cubicBezTo>
                <a:cubicBezTo>
                  <a:pt x="1002030" y="53340"/>
                  <a:pt x="1000760" y="55880"/>
                  <a:pt x="999490" y="55880"/>
                </a:cubicBezTo>
                <a:cubicBezTo>
                  <a:pt x="993140" y="58420"/>
                  <a:pt x="986790" y="59690"/>
                  <a:pt x="980440" y="62230"/>
                </a:cubicBezTo>
                <a:cubicBezTo>
                  <a:pt x="977900" y="63500"/>
                  <a:pt x="975360" y="64770"/>
                  <a:pt x="974090" y="66040"/>
                </a:cubicBezTo>
                <a:cubicBezTo>
                  <a:pt x="969010" y="69850"/>
                  <a:pt x="965200" y="76200"/>
                  <a:pt x="956310" y="74930"/>
                </a:cubicBezTo>
                <a:cubicBezTo>
                  <a:pt x="955040" y="74930"/>
                  <a:pt x="952500" y="77470"/>
                  <a:pt x="949960" y="77470"/>
                </a:cubicBezTo>
                <a:cubicBezTo>
                  <a:pt x="947420" y="78740"/>
                  <a:pt x="943610" y="78740"/>
                  <a:pt x="941070" y="80010"/>
                </a:cubicBezTo>
                <a:lnTo>
                  <a:pt x="938530" y="80010"/>
                </a:lnTo>
                <a:cubicBezTo>
                  <a:pt x="930910" y="82550"/>
                  <a:pt x="924560" y="85090"/>
                  <a:pt x="916940" y="86360"/>
                </a:cubicBezTo>
                <a:lnTo>
                  <a:pt x="911860" y="86360"/>
                </a:lnTo>
                <a:cubicBezTo>
                  <a:pt x="905510" y="86360"/>
                  <a:pt x="900430" y="85090"/>
                  <a:pt x="894080" y="85090"/>
                </a:cubicBezTo>
                <a:cubicBezTo>
                  <a:pt x="887730" y="85090"/>
                  <a:pt x="881380" y="87630"/>
                  <a:pt x="875030" y="87630"/>
                </a:cubicBezTo>
                <a:cubicBezTo>
                  <a:pt x="867410" y="87630"/>
                  <a:pt x="858520" y="87630"/>
                  <a:pt x="852170" y="82550"/>
                </a:cubicBezTo>
                <a:cubicBezTo>
                  <a:pt x="850900" y="81280"/>
                  <a:pt x="847090" y="81280"/>
                  <a:pt x="844550" y="82550"/>
                </a:cubicBezTo>
                <a:cubicBezTo>
                  <a:pt x="835660" y="83820"/>
                  <a:pt x="826770" y="85090"/>
                  <a:pt x="819150" y="87630"/>
                </a:cubicBezTo>
                <a:cubicBezTo>
                  <a:pt x="811530" y="90170"/>
                  <a:pt x="807720" y="87630"/>
                  <a:pt x="805180" y="81280"/>
                </a:cubicBezTo>
                <a:cubicBezTo>
                  <a:pt x="803910" y="78740"/>
                  <a:pt x="801370" y="76200"/>
                  <a:pt x="798830" y="73660"/>
                </a:cubicBezTo>
                <a:cubicBezTo>
                  <a:pt x="795020" y="71120"/>
                  <a:pt x="791210" y="67310"/>
                  <a:pt x="787400" y="67310"/>
                </a:cubicBezTo>
                <a:cubicBezTo>
                  <a:pt x="778510" y="67310"/>
                  <a:pt x="773430" y="62230"/>
                  <a:pt x="767080" y="58420"/>
                </a:cubicBezTo>
                <a:cubicBezTo>
                  <a:pt x="756920" y="52070"/>
                  <a:pt x="748030" y="44450"/>
                  <a:pt x="735330" y="45720"/>
                </a:cubicBezTo>
                <a:lnTo>
                  <a:pt x="735330" y="39370"/>
                </a:lnTo>
                <a:cubicBezTo>
                  <a:pt x="737870" y="39370"/>
                  <a:pt x="740410" y="39370"/>
                  <a:pt x="742950" y="38100"/>
                </a:cubicBezTo>
                <a:cubicBezTo>
                  <a:pt x="739140" y="35560"/>
                  <a:pt x="739140" y="31750"/>
                  <a:pt x="736600" y="29210"/>
                </a:cubicBezTo>
                <a:cubicBezTo>
                  <a:pt x="731520" y="25400"/>
                  <a:pt x="726440" y="24130"/>
                  <a:pt x="721360" y="21590"/>
                </a:cubicBezTo>
                <a:cubicBezTo>
                  <a:pt x="717550" y="20320"/>
                  <a:pt x="712470" y="20320"/>
                  <a:pt x="715010" y="26670"/>
                </a:cubicBezTo>
                <a:cubicBezTo>
                  <a:pt x="708660" y="27940"/>
                  <a:pt x="703580" y="27940"/>
                  <a:pt x="701040" y="30480"/>
                </a:cubicBezTo>
                <a:cubicBezTo>
                  <a:pt x="695960" y="34290"/>
                  <a:pt x="690880" y="31750"/>
                  <a:pt x="687070" y="29210"/>
                </a:cubicBezTo>
                <a:cubicBezTo>
                  <a:pt x="684530" y="27940"/>
                  <a:pt x="681990" y="26670"/>
                  <a:pt x="679450" y="27940"/>
                </a:cubicBezTo>
                <a:cubicBezTo>
                  <a:pt x="664210" y="35560"/>
                  <a:pt x="648970" y="31750"/>
                  <a:pt x="633730" y="31750"/>
                </a:cubicBezTo>
                <a:cubicBezTo>
                  <a:pt x="631190" y="31750"/>
                  <a:pt x="628650" y="30480"/>
                  <a:pt x="624840" y="30480"/>
                </a:cubicBezTo>
                <a:cubicBezTo>
                  <a:pt x="619760" y="29210"/>
                  <a:pt x="615950" y="26670"/>
                  <a:pt x="610870" y="25400"/>
                </a:cubicBezTo>
                <a:cubicBezTo>
                  <a:pt x="605790" y="24130"/>
                  <a:pt x="599440" y="22860"/>
                  <a:pt x="594360" y="21590"/>
                </a:cubicBezTo>
                <a:lnTo>
                  <a:pt x="590550" y="21590"/>
                </a:lnTo>
                <a:cubicBezTo>
                  <a:pt x="581660" y="21590"/>
                  <a:pt x="572770" y="22860"/>
                  <a:pt x="565150" y="22860"/>
                </a:cubicBezTo>
                <a:cubicBezTo>
                  <a:pt x="558800" y="22860"/>
                  <a:pt x="552450" y="20320"/>
                  <a:pt x="544830" y="19050"/>
                </a:cubicBezTo>
                <a:cubicBezTo>
                  <a:pt x="543560" y="8890"/>
                  <a:pt x="533400" y="11430"/>
                  <a:pt x="527050" y="6350"/>
                </a:cubicBezTo>
                <a:cubicBezTo>
                  <a:pt x="525780" y="5080"/>
                  <a:pt x="523240" y="6350"/>
                  <a:pt x="521970" y="6350"/>
                </a:cubicBezTo>
                <a:cubicBezTo>
                  <a:pt x="514350" y="5080"/>
                  <a:pt x="509270" y="8890"/>
                  <a:pt x="506730" y="15240"/>
                </a:cubicBezTo>
                <a:cubicBezTo>
                  <a:pt x="502920" y="21590"/>
                  <a:pt x="492760" y="24130"/>
                  <a:pt x="496570" y="34290"/>
                </a:cubicBezTo>
                <a:cubicBezTo>
                  <a:pt x="497840" y="35560"/>
                  <a:pt x="500380" y="36830"/>
                  <a:pt x="501650" y="39370"/>
                </a:cubicBezTo>
                <a:cubicBezTo>
                  <a:pt x="501650" y="43180"/>
                  <a:pt x="500380" y="45720"/>
                  <a:pt x="496570" y="44450"/>
                </a:cubicBezTo>
                <a:cubicBezTo>
                  <a:pt x="495300" y="44450"/>
                  <a:pt x="494030" y="46990"/>
                  <a:pt x="492760" y="48260"/>
                </a:cubicBezTo>
                <a:cubicBezTo>
                  <a:pt x="491490" y="49530"/>
                  <a:pt x="491490" y="52070"/>
                  <a:pt x="490220" y="52070"/>
                </a:cubicBezTo>
                <a:cubicBezTo>
                  <a:pt x="482600" y="54610"/>
                  <a:pt x="477520" y="60960"/>
                  <a:pt x="468630" y="59690"/>
                </a:cubicBezTo>
                <a:lnTo>
                  <a:pt x="466090" y="59690"/>
                </a:lnTo>
                <a:cubicBezTo>
                  <a:pt x="458470" y="66040"/>
                  <a:pt x="450850" y="64770"/>
                  <a:pt x="441960" y="63500"/>
                </a:cubicBezTo>
                <a:cubicBezTo>
                  <a:pt x="438150" y="62230"/>
                  <a:pt x="433070" y="63500"/>
                  <a:pt x="427990" y="63500"/>
                </a:cubicBezTo>
                <a:cubicBezTo>
                  <a:pt x="424180" y="63500"/>
                  <a:pt x="420370" y="63500"/>
                  <a:pt x="416560" y="60960"/>
                </a:cubicBezTo>
                <a:cubicBezTo>
                  <a:pt x="411480" y="58420"/>
                  <a:pt x="406400" y="54610"/>
                  <a:pt x="401320" y="52070"/>
                </a:cubicBezTo>
                <a:cubicBezTo>
                  <a:pt x="396240" y="49530"/>
                  <a:pt x="389890" y="49530"/>
                  <a:pt x="389890" y="40640"/>
                </a:cubicBezTo>
                <a:cubicBezTo>
                  <a:pt x="389890" y="39370"/>
                  <a:pt x="387350" y="38100"/>
                  <a:pt x="387350" y="36830"/>
                </a:cubicBezTo>
                <a:cubicBezTo>
                  <a:pt x="378460" y="44450"/>
                  <a:pt x="370840" y="50800"/>
                  <a:pt x="363220" y="57150"/>
                </a:cubicBezTo>
                <a:cubicBezTo>
                  <a:pt x="359410" y="60960"/>
                  <a:pt x="354330" y="66040"/>
                  <a:pt x="356870" y="72390"/>
                </a:cubicBezTo>
                <a:cubicBezTo>
                  <a:pt x="356870" y="73660"/>
                  <a:pt x="355600" y="74930"/>
                  <a:pt x="355600" y="76200"/>
                </a:cubicBezTo>
                <a:cubicBezTo>
                  <a:pt x="354330" y="78740"/>
                  <a:pt x="353060" y="81280"/>
                  <a:pt x="350520" y="82550"/>
                </a:cubicBezTo>
                <a:cubicBezTo>
                  <a:pt x="347980" y="86360"/>
                  <a:pt x="345440" y="90170"/>
                  <a:pt x="342900" y="95250"/>
                </a:cubicBezTo>
                <a:lnTo>
                  <a:pt x="335280" y="102870"/>
                </a:lnTo>
                <a:cubicBezTo>
                  <a:pt x="332740" y="106680"/>
                  <a:pt x="330200" y="110490"/>
                  <a:pt x="326390" y="113030"/>
                </a:cubicBezTo>
                <a:cubicBezTo>
                  <a:pt x="317500" y="120650"/>
                  <a:pt x="308610" y="128270"/>
                  <a:pt x="298450" y="135890"/>
                </a:cubicBezTo>
                <a:cubicBezTo>
                  <a:pt x="293370" y="140970"/>
                  <a:pt x="287020" y="144780"/>
                  <a:pt x="281940" y="149860"/>
                </a:cubicBezTo>
                <a:cubicBezTo>
                  <a:pt x="273050" y="157480"/>
                  <a:pt x="262890" y="163830"/>
                  <a:pt x="257810" y="175260"/>
                </a:cubicBezTo>
                <a:cubicBezTo>
                  <a:pt x="257810" y="176530"/>
                  <a:pt x="255270" y="177800"/>
                  <a:pt x="254000" y="179070"/>
                </a:cubicBezTo>
                <a:cubicBezTo>
                  <a:pt x="247650" y="184150"/>
                  <a:pt x="237490" y="184150"/>
                  <a:pt x="237490" y="194310"/>
                </a:cubicBezTo>
                <a:cubicBezTo>
                  <a:pt x="227330" y="194310"/>
                  <a:pt x="222250" y="201930"/>
                  <a:pt x="217170" y="208280"/>
                </a:cubicBezTo>
                <a:cubicBezTo>
                  <a:pt x="213360" y="213360"/>
                  <a:pt x="209550" y="219710"/>
                  <a:pt x="204470" y="223520"/>
                </a:cubicBezTo>
                <a:cubicBezTo>
                  <a:pt x="199390" y="226060"/>
                  <a:pt x="193040" y="224790"/>
                  <a:pt x="186690" y="224790"/>
                </a:cubicBezTo>
                <a:cubicBezTo>
                  <a:pt x="184150" y="224790"/>
                  <a:pt x="181610" y="224790"/>
                  <a:pt x="181610" y="226060"/>
                </a:cubicBezTo>
                <a:cubicBezTo>
                  <a:pt x="176530" y="231140"/>
                  <a:pt x="170180" y="234950"/>
                  <a:pt x="166370" y="241300"/>
                </a:cubicBezTo>
                <a:cubicBezTo>
                  <a:pt x="162560" y="247650"/>
                  <a:pt x="158750" y="251460"/>
                  <a:pt x="152400" y="252730"/>
                </a:cubicBezTo>
                <a:cubicBezTo>
                  <a:pt x="146050" y="254000"/>
                  <a:pt x="139700" y="260350"/>
                  <a:pt x="130810" y="256540"/>
                </a:cubicBezTo>
                <a:cubicBezTo>
                  <a:pt x="123190" y="254000"/>
                  <a:pt x="114300" y="256540"/>
                  <a:pt x="109220" y="251460"/>
                </a:cubicBezTo>
                <a:cubicBezTo>
                  <a:pt x="99060" y="252730"/>
                  <a:pt x="91440" y="255270"/>
                  <a:pt x="82550" y="256540"/>
                </a:cubicBezTo>
                <a:cubicBezTo>
                  <a:pt x="72390" y="259080"/>
                  <a:pt x="60960" y="257810"/>
                  <a:pt x="52070" y="265430"/>
                </a:cubicBezTo>
                <a:cubicBezTo>
                  <a:pt x="44450" y="271780"/>
                  <a:pt x="38100" y="278130"/>
                  <a:pt x="26670" y="276860"/>
                </a:cubicBezTo>
                <a:cubicBezTo>
                  <a:pt x="27940" y="284480"/>
                  <a:pt x="29210" y="290830"/>
                  <a:pt x="30480" y="298450"/>
                </a:cubicBezTo>
                <a:cubicBezTo>
                  <a:pt x="33020" y="318770"/>
                  <a:pt x="35560" y="339090"/>
                  <a:pt x="36830" y="359410"/>
                </a:cubicBezTo>
                <a:cubicBezTo>
                  <a:pt x="40640" y="384810"/>
                  <a:pt x="41910" y="408940"/>
                  <a:pt x="39370" y="433070"/>
                </a:cubicBezTo>
                <a:cubicBezTo>
                  <a:pt x="36830" y="467360"/>
                  <a:pt x="25400" y="1640840"/>
                  <a:pt x="13970" y="1672590"/>
                </a:cubicBezTo>
                <a:lnTo>
                  <a:pt x="2540" y="1699260"/>
                </a:lnTo>
                <a:cubicBezTo>
                  <a:pt x="0" y="1705610"/>
                  <a:pt x="3810" y="1709420"/>
                  <a:pt x="10160" y="1710690"/>
                </a:cubicBezTo>
                <a:cubicBezTo>
                  <a:pt x="17780" y="1711960"/>
                  <a:pt x="20320" y="1717040"/>
                  <a:pt x="22860" y="1723390"/>
                </a:cubicBezTo>
                <a:cubicBezTo>
                  <a:pt x="25400" y="1733550"/>
                  <a:pt x="21590" y="1743710"/>
                  <a:pt x="26670" y="1753870"/>
                </a:cubicBezTo>
                <a:cubicBezTo>
                  <a:pt x="29210" y="1758950"/>
                  <a:pt x="26670" y="1767840"/>
                  <a:pt x="25400" y="1775460"/>
                </a:cubicBezTo>
                <a:cubicBezTo>
                  <a:pt x="24130" y="1785620"/>
                  <a:pt x="26670" y="1795780"/>
                  <a:pt x="30480" y="1804670"/>
                </a:cubicBezTo>
                <a:cubicBezTo>
                  <a:pt x="39370" y="1819910"/>
                  <a:pt x="40640" y="1837690"/>
                  <a:pt x="40640" y="1854200"/>
                </a:cubicBezTo>
                <a:cubicBezTo>
                  <a:pt x="40640" y="1858010"/>
                  <a:pt x="41910" y="1861820"/>
                  <a:pt x="43180" y="1864360"/>
                </a:cubicBezTo>
                <a:cubicBezTo>
                  <a:pt x="45720" y="1866900"/>
                  <a:pt x="50800" y="1869440"/>
                  <a:pt x="55880" y="1870710"/>
                </a:cubicBezTo>
                <a:lnTo>
                  <a:pt x="86360" y="1885950"/>
                </a:lnTo>
                <a:cubicBezTo>
                  <a:pt x="100330" y="1893570"/>
                  <a:pt x="111760" y="1892300"/>
                  <a:pt x="124460" y="1883410"/>
                </a:cubicBezTo>
                <a:cubicBezTo>
                  <a:pt x="125730" y="1882140"/>
                  <a:pt x="129540" y="1880870"/>
                  <a:pt x="130810" y="1880870"/>
                </a:cubicBezTo>
                <a:cubicBezTo>
                  <a:pt x="139700" y="1882140"/>
                  <a:pt x="148590" y="1882140"/>
                  <a:pt x="156210" y="1889760"/>
                </a:cubicBezTo>
                <a:cubicBezTo>
                  <a:pt x="165100" y="1897380"/>
                  <a:pt x="177800" y="1902460"/>
                  <a:pt x="187960" y="1908810"/>
                </a:cubicBezTo>
                <a:cubicBezTo>
                  <a:pt x="194310" y="1912620"/>
                  <a:pt x="201930" y="1917700"/>
                  <a:pt x="205740" y="1922780"/>
                </a:cubicBezTo>
                <a:cubicBezTo>
                  <a:pt x="208280" y="1925320"/>
                  <a:pt x="210820" y="1927860"/>
                  <a:pt x="213360" y="1929130"/>
                </a:cubicBezTo>
                <a:cubicBezTo>
                  <a:pt x="227330" y="1934210"/>
                  <a:pt x="234950" y="1946910"/>
                  <a:pt x="243840" y="1957070"/>
                </a:cubicBezTo>
                <a:cubicBezTo>
                  <a:pt x="251460" y="1965960"/>
                  <a:pt x="261620" y="1971040"/>
                  <a:pt x="273050" y="1972310"/>
                </a:cubicBezTo>
                <a:cubicBezTo>
                  <a:pt x="285750" y="1974850"/>
                  <a:pt x="298450" y="1976120"/>
                  <a:pt x="311150" y="1978660"/>
                </a:cubicBezTo>
                <a:cubicBezTo>
                  <a:pt x="316230" y="1979930"/>
                  <a:pt x="322580" y="1981200"/>
                  <a:pt x="327660" y="1983740"/>
                </a:cubicBezTo>
                <a:cubicBezTo>
                  <a:pt x="334010" y="1986280"/>
                  <a:pt x="340360" y="1986280"/>
                  <a:pt x="345440" y="1990090"/>
                </a:cubicBezTo>
                <a:cubicBezTo>
                  <a:pt x="353060" y="1996440"/>
                  <a:pt x="360680" y="2000250"/>
                  <a:pt x="370840" y="1997710"/>
                </a:cubicBezTo>
                <a:cubicBezTo>
                  <a:pt x="374650" y="1996440"/>
                  <a:pt x="379730" y="1998980"/>
                  <a:pt x="383540" y="2000250"/>
                </a:cubicBezTo>
                <a:cubicBezTo>
                  <a:pt x="384810" y="2000250"/>
                  <a:pt x="386080" y="2001520"/>
                  <a:pt x="387350" y="2001520"/>
                </a:cubicBezTo>
                <a:cubicBezTo>
                  <a:pt x="401320" y="2002790"/>
                  <a:pt x="414020" y="2000250"/>
                  <a:pt x="426720" y="1997710"/>
                </a:cubicBezTo>
                <a:cubicBezTo>
                  <a:pt x="431800" y="1996440"/>
                  <a:pt x="436880" y="1995170"/>
                  <a:pt x="441960" y="1992630"/>
                </a:cubicBezTo>
                <a:cubicBezTo>
                  <a:pt x="455930" y="1986280"/>
                  <a:pt x="469900" y="1979930"/>
                  <a:pt x="482600" y="1972310"/>
                </a:cubicBezTo>
                <a:cubicBezTo>
                  <a:pt x="491490" y="1967230"/>
                  <a:pt x="500380" y="1962150"/>
                  <a:pt x="510540" y="1967230"/>
                </a:cubicBezTo>
                <a:lnTo>
                  <a:pt x="515620" y="1967230"/>
                </a:lnTo>
                <a:cubicBezTo>
                  <a:pt x="524510" y="1967230"/>
                  <a:pt x="533400" y="1965960"/>
                  <a:pt x="541020" y="1964690"/>
                </a:cubicBezTo>
                <a:cubicBezTo>
                  <a:pt x="542290" y="1964690"/>
                  <a:pt x="544830" y="1964690"/>
                  <a:pt x="544830" y="1963420"/>
                </a:cubicBezTo>
                <a:cubicBezTo>
                  <a:pt x="548640" y="1958340"/>
                  <a:pt x="554990" y="1958340"/>
                  <a:pt x="561340" y="1957070"/>
                </a:cubicBezTo>
                <a:cubicBezTo>
                  <a:pt x="571500" y="1955800"/>
                  <a:pt x="581660" y="1955800"/>
                  <a:pt x="589280" y="1949450"/>
                </a:cubicBezTo>
                <a:cubicBezTo>
                  <a:pt x="596900" y="1944370"/>
                  <a:pt x="604520" y="1943100"/>
                  <a:pt x="613410" y="1941830"/>
                </a:cubicBezTo>
                <a:cubicBezTo>
                  <a:pt x="614680" y="1941830"/>
                  <a:pt x="617220" y="1940560"/>
                  <a:pt x="618490" y="1940560"/>
                </a:cubicBezTo>
                <a:cubicBezTo>
                  <a:pt x="624840" y="1939290"/>
                  <a:pt x="631190" y="1935480"/>
                  <a:pt x="636270" y="1936750"/>
                </a:cubicBezTo>
                <a:cubicBezTo>
                  <a:pt x="647700" y="1939290"/>
                  <a:pt x="652780" y="1935480"/>
                  <a:pt x="660400" y="1925320"/>
                </a:cubicBezTo>
                <a:cubicBezTo>
                  <a:pt x="661670" y="1922780"/>
                  <a:pt x="665480" y="1921510"/>
                  <a:pt x="668020" y="1920240"/>
                </a:cubicBezTo>
                <a:cubicBezTo>
                  <a:pt x="674370" y="1918970"/>
                  <a:pt x="680720" y="1920240"/>
                  <a:pt x="687070" y="1918970"/>
                </a:cubicBezTo>
                <a:cubicBezTo>
                  <a:pt x="690880" y="1918970"/>
                  <a:pt x="694690" y="1915160"/>
                  <a:pt x="697230" y="1915160"/>
                </a:cubicBezTo>
                <a:cubicBezTo>
                  <a:pt x="707390" y="1916430"/>
                  <a:pt x="718820" y="1912620"/>
                  <a:pt x="727710" y="1918970"/>
                </a:cubicBezTo>
                <a:cubicBezTo>
                  <a:pt x="728980" y="1920240"/>
                  <a:pt x="731520" y="1920240"/>
                  <a:pt x="734060" y="1920240"/>
                </a:cubicBezTo>
                <a:cubicBezTo>
                  <a:pt x="750570" y="1921510"/>
                  <a:pt x="764540" y="1926590"/>
                  <a:pt x="775970" y="1936750"/>
                </a:cubicBezTo>
                <a:cubicBezTo>
                  <a:pt x="779780" y="1940560"/>
                  <a:pt x="784860" y="1943100"/>
                  <a:pt x="788670" y="1945640"/>
                </a:cubicBezTo>
                <a:cubicBezTo>
                  <a:pt x="792480" y="1948180"/>
                  <a:pt x="797560" y="1948180"/>
                  <a:pt x="801370" y="1949450"/>
                </a:cubicBezTo>
                <a:cubicBezTo>
                  <a:pt x="805180" y="1950720"/>
                  <a:pt x="807720" y="1951990"/>
                  <a:pt x="811530" y="1951990"/>
                </a:cubicBezTo>
                <a:cubicBezTo>
                  <a:pt x="817880" y="1951990"/>
                  <a:pt x="822960" y="1954530"/>
                  <a:pt x="826770" y="1959610"/>
                </a:cubicBezTo>
                <a:cubicBezTo>
                  <a:pt x="828040" y="1960880"/>
                  <a:pt x="829310" y="1962150"/>
                  <a:pt x="830580" y="1964690"/>
                </a:cubicBezTo>
                <a:cubicBezTo>
                  <a:pt x="829310" y="1968500"/>
                  <a:pt x="836930" y="1978660"/>
                  <a:pt x="842010" y="1978660"/>
                </a:cubicBezTo>
                <a:cubicBezTo>
                  <a:pt x="850900" y="1978660"/>
                  <a:pt x="859790" y="1981200"/>
                  <a:pt x="867410" y="1987550"/>
                </a:cubicBezTo>
                <a:cubicBezTo>
                  <a:pt x="868680" y="1988820"/>
                  <a:pt x="871220" y="1988820"/>
                  <a:pt x="873760" y="1987550"/>
                </a:cubicBezTo>
                <a:cubicBezTo>
                  <a:pt x="877570" y="1986280"/>
                  <a:pt x="880110" y="1986280"/>
                  <a:pt x="882650" y="1990090"/>
                </a:cubicBezTo>
                <a:cubicBezTo>
                  <a:pt x="883920" y="1991360"/>
                  <a:pt x="889000" y="1991360"/>
                  <a:pt x="891540" y="1991360"/>
                </a:cubicBezTo>
                <a:cubicBezTo>
                  <a:pt x="897890" y="1991360"/>
                  <a:pt x="905510" y="1990090"/>
                  <a:pt x="911860" y="1991360"/>
                </a:cubicBezTo>
                <a:cubicBezTo>
                  <a:pt x="923290" y="1992630"/>
                  <a:pt x="933450" y="1993900"/>
                  <a:pt x="944880" y="1996440"/>
                </a:cubicBezTo>
                <a:cubicBezTo>
                  <a:pt x="947420" y="1996440"/>
                  <a:pt x="949960" y="1997710"/>
                  <a:pt x="951230" y="1998980"/>
                </a:cubicBezTo>
                <a:cubicBezTo>
                  <a:pt x="953770" y="2005330"/>
                  <a:pt x="960120" y="2005330"/>
                  <a:pt x="963930" y="2006600"/>
                </a:cubicBezTo>
                <a:cubicBezTo>
                  <a:pt x="967740" y="2007870"/>
                  <a:pt x="972820" y="2009140"/>
                  <a:pt x="975360" y="2009140"/>
                </a:cubicBezTo>
                <a:cubicBezTo>
                  <a:pt x="976630" y="2007870"/>
                  <a:pt x="979170" y="2006600"/>
                  <a:pt x="981710" y="2004060"/>
                </a:cubicBezTo>
                <a:cubicBezTo>
                  <a:pt x="976630" y="2004060"/>
                  <a:pt x="974090" y="2005330"/>
                  <a:pt x="971550" y="2005330"/>
                </a:cubicBezTo>
                <a:cubicBezTo>
                  <a:pt x="976630" y="1998980"/>
                  <a:pt x="981710" y="1997710"/>
                  <a:pt x="988060" y="2001520"/>
                </a:cubicBezTo>
                <a:cubicBezTo>
                  <a:pt x="995680" y="2007870"/>
                  <a:pt x="1002030" y="2007870"/>
                  <a:pt x="1010920" y="2001520"/>
                </a:cubicBezTo>
                <a:lnTo>
                  <a:pt x="1018540" y="1997710"/>
                </a:lnTo>
                <a:lnTo>
                  <a:pt x="1018540" y="1991360"/>
                </a:lnTo>
                <a:cubicBezTo>
                  <a:pt x="1022350" y="1992630"/>
                  <a:pt x="1026160" y="1995170"/>
                  <a:pt x="1028700" y="1995170"/>
                </a:cubicBezTo>
                <a:cubicBezTo>
                  <a:pt x="1036320" y="1991360"/>
                  <a:pt x="1043940" y="1987550"/>
                  <a:pt x="1050290" y="1982470"/>
                </a:cubicBezTo>
                <a:cubicBezTo>
                  <a:pt x="1057910" y="1977390"/>
                  <a:pt x="1064260" y="1971040"/>
                  <a:pt x="1070610" y="1965960"/>
                </a:cubicBezTo>
                <a:cubicBezTo>
                  <a:pt x="1071880" y="1965960"/>
                  <a:pt x="1071880" y="1964690"/>
                  <a:pt x="1073150" y="1964690"/>
                </a:cubicBezTo>
                <a:cubicBezTo>
                  <a:pt x="1082040" y="1962150"/>
                  <a:pt x="1089660" y="1960880"/>
                  <a:pt x="1098550" y="1958340"/>
                </a:cubicBezTo>
                <a:cubicBezTo>
                  <a:pt x="1103630" y="1957070"/>
                  <a:pt x="1107440" y="1954530"/>
                  <a:pt x="1112520" y="1953260"/>
                </a:cubicBezTo>
                <a:cubicBezTo>
                  <a:pt x="1116330" y="1951990"/>
                  <a:pt x="1118870" y="1951990"/>
                  <a:pt x="1122680" y="1950720"/>
                </a:cubicBezTo>
                <a:lnTo>
                  <a:pt x="1135380" y="1950720"/>
                </a:lnTo>
                <a:cubicBezTo>
                  <a:pt x="1137920" y="1950720"/>
                  <a:pt x="1141730" y="1950720"/>
                  <a:pt x="1144270" y="1949450"/>
                </a:cubicBezTo>
                <a:cubicBezTo>
                  <a:pt x="1145540" y="1946910"/>
                  <a:pt x="1148080" y="1943100"/>
                  <a:pt x="1149350" y="1943100"/>
                </a:cubicBezTo>
                <a:cubicBezTo>
                  <a:pt x="1153160" y="1943100"/>
                  <a:pt x="1155700" y="1945640"/>
                  <a:pt x="1159510" y="1946910"/>
                </a:cubicBezTo>
                <a:cubicBezTo>
                  <a:pt x="1160780" y="1946910"/>
                  <a:pt x="1160780" y="1948180"/>
                  <a:pt x="1160780" y="1949450"/>
                </a:cubicBezTo>
                <a:cubicBezTo>
                  <a:pt x="1165860" y="1954530"/>
                  <a:pt x="1169670" y="1960880"/>
                  <a:pt x="1174750" y="1965960"/>
                </a:cubicBezTo>
                <a:cubicBezTo>
                  <a:pt x="1181100" y="1972310"/>
                  <a:pt x="1187450" y="1972310"/>
                  <a:pt x="1191260" y="1968500"/>
                </a:cubicBezTo>
                <a:cubicBezTo>
                  <a:pt x="1197610" y="1963420"/>
                  <a:pt x="1202690" y="1959610"/>
                  <a:pt x="1211580" y="1962150"/>
                </a:cubicBezTo>
                <a:cubicBezTo>
                  <a:pt x="1212850" y="1962150"/>
                  <a:pt x="1215390" y="1963420"/>
                  <a:pt x="1216660" y="1962150"/>
                </a:cubicBezTo>
                <a:cubicBezTo>
                  <a:pt x="1223010" y="1959610"/>
                  <a:pt x="1230630" y="1957070"/>
                  <a:pt x="1236980" y="1953260"/>
                </a:cubicBezTo>
                <a:cubicBezTo>
                  <a:pt x="1240790" y="1951990"/>
                  <a:pt x="1245870" y="1951990"/>
                  <a:pt x="1247140" y="1949450"/>
                </a:cubicBezTo>
                <a:cubicBezTo>
                  <a:pt x="1250950" y="1941830"/>
                  <a:pt x="1257300" y="1938020"/>
                  <a:pt x="1263650" y="1932940"/>
                </a:cubicBezTo>
                <a:cubicBezTo>
                  <a:pt x="1267460" y="1929130"/>
                  <a:pt x="1271270" y="1924050"/>
                  <a:pt x="1275080" y="1922780"/>
                </a:cubicBezTo>
                <a:cubicBezTo>
                  <a:pt x="1283970" y="1920240"/>
                  <a:pt x="1290320" y="1912620"/>
                  <a:pt x="1297940" y="1907540"/>
                </a:cubicBezTo>
                <a:cubicBezTo>
                  <a:pt x="1304290" y="1903730"/>
                  <a:pt x="1308100" y="1896110"/>
                  <a:pt x="1314450" y="1894840"/>
                </a:cubicBezTo>
                <a:cubicBezTo>
                  <a:pt x="1324610" y="1892300"/>
                  <a:pt x="1332230" y="1885950"/>
                  <a:pt x="1341120" y="1879600"/>
                </a:cubicBezTo>
                <a:cubicBezTo>
                  <a:pt x="1346200" y="1875790"/>
                  <a:pt x="1352550" y="1873250"/>
                  <a:pt x="1358900" y="1874520"/>
                </a:cubicBezTo>
                <a:cubicBezTo>
                  <a:pt x="1362710" y="1875790"/>
                  <a:pt x="1367790" y="1874520"/>
                  <a:pt x="1370330" y="1873250"/>
                </a:cubicBezTo>
                <a:cubicBezTo>
                  <a:pt x="1375410" y="1870710"/>
                  <a:pt x="1380490" y="1866900"/>
                  <a:pt x="1385570" y="1864360"/>
                </a:cubicBezTo>
                <a:cubicBezTo>
                  <a:pt x="1389380" y="1861820"/>
                  <a:pt x="1393190" y="1859280"/>
                  <a:pt x="1397000" y="1859280"/>
                </a:cubicBezTo>
                <a:cubicBezTo>
                  <a:pt x="1409700" y="1858010"/>
                  <a:pt x="1419860" y="1855470"/>
                  <a:pt x="1426210" y="1842770"/>
                </a:cubicBezTo>
                <a:cubicBezTo>
                  <a:pt x="1428750" y="1837690"/>
                  <a:pt x="1441450" y="1831340"/>
                  <a:pt x="1446530" y="1833880"/>
                </a:cubicBezTo>
                <a:cubicBezTo>
                  <a:pt x="1455420" y="1837690"/>
                  <a:pt x="1461770" y="1835150"/>
                  <a:pt x="1466850" y="1827530"/>
                </a:cubicBezTo>
                <a:cubicBezTo>
                  <a:pt x="1470660" y="1823720"/>
                  <a:pt x="1475740" y="1824990"/>
                  <a:pt x="1479550" y="1827530"/>
                </a:cubicBezTo>
                <a:cubicBezTo>
                  <a:pt x="1482090" y="1830070"/>
                  <a:pt x="1484630" y="1831340"/>
                  <a:pt x="1487170" y="1831340"/>
                </a:cubicBezTo>
                <a:cubicBezTo>
                  <a:pt x="1496060" y="1832610"/>
                  <a:pt x="1506220" y="1831340"/>
                  <a:pt x="1515110" y="1832610"/>
                </a:cubicBezTo>
                <a:cubicBezTo>
                  <a:pt x="1522730" y="1833880"/>
                  <a:pt x="1530350" y="1831340"/>
                  <a:pt x="1535430" y="1826260"/>
                </a:cubicBezTo>
                <a:cubicBezTo>
                  <a:pt x="1540510" y="1821180"/>
                  <a:pt x="1544320" y="1821180"/>
                  <a:pt x="1551940" y="1823720"/>
                </a:cubicBezTo>
                <a:cubicBezTo>
                  <a:pt x="1558290" y="1826260"/>
                  <a:pt x="1563370" y="1832610"/>
                  <a:pt x="1572260" y="1831340"/>
                </a:cubicBezTo>
                <a:cubicBezTo>
                  <a:pt x="1579880" y="1830070"/>
                  <a:pt x="1588770" y="1833880"/>
                  <a:pt x="1597660" y="1830070"/>
                </a:cubicBezTo>
                <a:lnTo>
                  <a:pt x="1602740" y="1830070"/>
                </a:lnTo>
                <a:cubicBezTo>
                  <a:pt x="1610360" y="1832610"/>
                  <a:pt x="1617980" y="1833880"/>
                  <a:pt x="1624330" y="1840230"/>
                </a:cubicBezTo>
                <a:cubicBezTo>
                  <a:pt x="1631950" y="1846580"/>
                  <a:pt x="1633220" y="1799590"/>
                  <a:pt x="1640840" y="1804670"/>
                </a:cubicBezTo>
                <a:cubicBezTo>
                  <a:pt x="1652270" y="1812290"/>
                  <a:pt x="1649730" y="1804670"/>
                  <a:pt x="1661160" y="1811020"/>
                </a:cubicBezTo>
                <a:cubicBezTo>
                  <a:pt x="1670050" y="1814830"/>
                  <a:pt x="1666240" y="1800860"/>
                  <a:pt x="1676400" y="1803400"/>
                </a:cubicBezTo>
                <a:cubicBezTo>
                  <a:pt x="1677670" y="1803400"/>
                  <a:pt x="1692910" y="1813560"/>
                  <a:pt x="1692910" y="1812290"/>
                </a:cubicBezTo>
                <a:cubicBezTo>
                  <a:pt x="1699260" y="1808480"/>
                  <a:pt x="1705610" y="1770380"/>
                  <a:pt x="1711960" y="1771650"/>
                </a:cubicBezTo>
                <a:cubicBezTo>
                  <a:pt x="1724660" y="1775460"/>
                  <a:pt x="1736090" y="1772920"/>
                  <a:pt x="1747520" y="1767840"/>
                </a:cubicBezTo>
                <a:cubicBezTo>
                  <a:pt x="1753870" y="1765300"/>
                  <a:pt x="1764030" y="1756410"/>
                  <a:pt x="1769110" y="1760220"/>
                </a:cubicBezTo>
                <a:cubicBezTo>
                  <a:pt x="1778000" y="1766570"/>
                  <a:pt x="1786890" y="1769110"/>
                  <a:pt x="1797050" y="1770380"/>
                </a:cubicBezTo>
                <a:cubicBezTo>
                  <a:pt x="1798320" y="1770380"/>
                  <a:pt x="1799590" y="1771650"/>
                  <a:pt x="1800860" y="1772920"/>
                </a:cubicBezTo>
                <a:cubicBezTo>
                  <a:pt x="1804670" y="1778000"/>
                  <a:pt x="1822450" y="1764030"/>
                  <a:pt x="1826260" y="1769110"/>
                </a:cubicBezTo>
                <a:cubicBezTo>
                  <a:pt x="1831340" y="1776730"/>
                  <a:pt x="1836420" y="1784350"/>
                  <a:pt x="1841500" y="1790700"/>
                </a:cubicBezTo>
                <a:cubicBezTo>
                  <a:pt x="1844040" y="1793240"/>
                  <a:pt x="1847850" y="1794510"/>
                  <a:pt x="1849120" y="1797050"/>
                </a:cubicBezTo>
                <a:cubicBezTo>
                  <a:pt x="1850390" y="1803400"/>
                  <a:pt x="1852930" y="1805940"/>
                  <a:pt x="1859280" y="1805940"/>
                </a:cubicBezTo>
                <a:cubicBezTo>
                  <a:pt x="1863090" y="1805940"/>
                  <a:pt x="1866900" y="1807210"/>
                  <a:pt x="1869440" y="1809750"/>
                </a:cubicBezTo>
                <a:cubicBezTo>
                  <a:pt x="1875790" y="1813560"/>
                  <a:pt x="1880870" y="1817370"/>
                  <a:pt x="1885950" y="1821180"/>
                </a:cubicBezTo>
                <a:cubicBezTo>
                  <a:pt x="1892300" y="1824990"/>
                  <a:pt x="1898650" y="1828800"/>
                  <a:pt x="1901190" y="1835150"/>
                </a:cubicBezTo>
                <a:cubicBezTo>
                  <a:pt x="1902460" y="1837690"/>
                  <a:pt x="1903730" y="1838960"/>
                  <a:pt x="1905000" y="1840230"/>
                </a:cubicBezTo>
                <a:cubicBezTo>
                  <a:pt x="1910080" y="1845310"/>
                  <a:pt x="1915160" y="1849120"/>
                  <a:pt x="1920240" y="1854200"/>
                </a:cubicBezTo>
                <a:cubicBezTo>
                  <a:pt x="1927860" y="1860550"/>
                  <a:pt x="1934210" y="1868170"/>
                  <a:pt x="1941830" y="1874520"/>
                </a:cubicBezTo>
                <a:cubicBezTo>
                  <a:pt x="1944370" y="1875790"/>
                  <a:pt x="1946910" y="1878330"/>
                  <a:pt x="1949450" y="1879600"/>
                </a:cubicBezTo>
                <a:cubicBezTo>
                  <a:pt x="1954530" y="1882140"/>
                  <a:pt x="1959610" y="1884680"/>
                  <a:pt x="1963420" y="1888490"/>
                </a:cubicBezTo>
                <a:cubicBezTo>
                  <a:pt x="1967230" y="1892300"/>
                  <a:pt x="1985010" y="1869440"/>
                  <a:pt x="1987550" y="1874520"/>
                </a:cubicBezTo>
                <a:cubicBezTo>
                  <a:pt x="1987550" y="1875790"/>
                  <a:pt x="1988820" y="1875790"/>
                  <a:pt x="1990090" y="1875790"/>
                </a:cubicBezTo>
                <a:cubicBezTo>
                  <a:pt x="1997710" y="1882140"/>
                  <a:pt x="2005330" y="1879600"/>
                  <a:pt x="2012950" y="1877060"/>
                </a:cubicBezTo>
                <a:cubicBezTo>
                  <a:pt x="2015490" y="1875790"/>
                  <a:pt x="2018030" y="1874520"/>
                  <a:pt x="2019300" y="1875790"/>
                </a:cubicBezTo>
                <a:cubicBezTo>
                  <a:pt x="2028190" y="1879600"/>
                  <a:pt x="2034540" y="1888490"/>
                  <a:pt x="2045970" y="1889760"/>
                </a:cubicBezTo>
                <a:cubicBezTo>
                  <a:pt x="2045970" y="1889760"/>
                  <a:pt x="2047240" y="1889760"/>
                  <a:pt x="2047240" y="1891030"/>
                </a:cubicBezTo>
                <a:cubicBezTo>
                  <a:pt x="2049780" y="1898650"/>
                  <a:pt x="2057400" y="1898650"/>
                  <a:pt x="2063750" y="1899920"/>
                </a:cubicBezTo>
                <a:cubicBezTo>
                  <a:pt x="2067560" y="1899920"/>
                  <a:pt x="2071370" y="1901190"/>
                  <a:pt x="2073910" y="1902460"/>
                </a:cubicBezTo>
                <a:cubicBezTo>
                  <a:pt x="2081530" y="1906270"/>
                  <a:pt x="2089150" y="1911350"/>
                  <a:pt x="2098040" y="1913890"/>
                </a:cubicBezTo>
                <a:cubicBezTo>
                  <a:pt x="2109470" y="1917700"/>
                  <a:pt x="2120900" y="1920240"/>
                  <a:pt x="2129790" y="1926590"/>
                </a:cubicBezTo>
                <a:cubicBezTo>
                  <a:pt x="2131060" y="1926590"/>
                  <a:pt x="2132330" y="1926590"/>
                  <a:pt x="2132330" y="1927860"/>
                </a:cubicBezTo>
                <a:cubicBezTo>
                  <a:pt x="2136140" y="1930400"/>
                  <a:pt x="2142490" y="1931670"/>
                  <a:pt x="2145030" y="1935480"/>
                </a:cubicBezTo>
                <a:cubicBezTo>
                  <a:pt x="2148840" y="1943100"/>
                  <a:pt x="2159000" y="1941830"/>
                  <a:pt x="2164080" y="1948180"/>
                </a:cubicBezTo>
                <a:lnTo>
                  <a:pt x="2165350" y="1948180"/>
                </a:lnTo>
                <a:cubicBezTo>
                  <a:pt x="2170430" y="1948180"/>
                  <a:pt x="2175510" y="1949450"/>
                  <a:pt x="2181860" y="1949450"/>
                </a:cubicBezTo>
                <a:cubicBezTo>
                  <a:pt x="2184400" y="1948180"/>
                  <a:pt x="2188210" y="1945640"/>
                  <a:pt x="2190750" y="1945640"/>
                </a:cubicBezTo>
                <a:cubicBezTo>
                  <a:pt x="2202180" y="1949450"/>
                  <a:pt x="2213610" y="1949450"/>
                  <a:pt x="2221230" y="1939290"/>
                </a:cubicBezTo>
                <a:cubicBezTo>
                  <a:pt x="2222500" y="1938020"/>
                  <a:pt x="2225040" y="1938020"/>
                  <a:pt x="2227580" y="1938020"/>
                </a:cubicBezTo>
                <a:lnTo>
                  <a:pt x="2237740" y="1938020"/>
                </a:lnTo>
                <a:cubicBezTo>
                  <a:pt x="2249170" y="1935480"/>
                  <a:pt x="2259330" y="1932940"/>
                  <a:pt x="2270760" y="1931670"/>
                </a:cubicBezTo>
                <a:cubicBezTo>
                  <a:pt x="2275840" y="1930400"/>
                  <a:pt x="2282190" y="1932940"/>
                  <a:pt x="2287270" y="1934210"/>
                </a:cubicBezTo>
                <a:cubicBezTo>
                  <a:pt x="2292350" y="1935480"/>
                  <a:pt x="2297430" y="1935480"/>
                  <a:pt x="2302510" y="1935480"/>
                </a:cubicBezTo>
                <a:cubicBezTo>
                  <a:pt x="2308860" y="1935480"/>
                  <a:pt x="2313940" y="1932940"/>
                  <a:pt x="2320290" y="1932940"/>
                </a:cubicBezTo>
                <a:cubicBezTo>
                  <a:pt x="2325370" y="1931670"/>
                  <a:pt x="2331720" y="1931670"/>
                  <a:pt x="2336800" y="1930400"/>
                </a:cubicBezTo>
                <a:cubicBezTo>
                  <a:pt x="2348230" y="1927860"/>
                  <a:pt x="2358390" y="1925320"/>
                  <a:pt x="2369820" y="1924050"/>
                </a:cubicBezTo>
                <a:cubicBezTo>
                  <a:pt x="2377440" y="1880870"/>
                  <a:pt x="2376170" y="1830070"/>
                  <a:pt x="2376170" y="1778000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-13456" r="-13458" t="0"/>
            </a:stretch>
          </a:blip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34"/>
          <p:cNvSpPr txBox="1"/>
          <p:nvPr/>
        </p:nvSpPr>
        <p:spPr>
          <a:xfrm>
            <a:off x="1655347" y="373398"/>
            <a:ext cx="58332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3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Write a Heading Here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300" name="Google Shape;300;p3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10800000">
            <a:off x="8759516" y="915129"/>
            <a:ext cx="1690187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10800000">
            <a:off x="-1396261" y="-1303446"/>
            <a:ext cx="1690187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228334" y="-412122"/>
            <a:ext cx="1798425" cy="2654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0" y="3754402"/>
            <a:ext cx="1433241" cy="1585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4963730">
            <a:off x="-570863" y="2827788"/>
            <a:ext cx="1757362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4627" y="-98920"/>
            <a:ext cx="5502384" cy="5502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24375" y="-98920"/>
            <a:ext cx="5502384" cy="5502384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5"/>
          <p:cNvSpPr txBox="1"/>
          <p:nvPr/>
        </p:nvSpPr>
        <p:spPr>
          <a:xfrm>
            <a:off x="2731223" y="457200"/>
            <a:ext cx="3681600" cy="1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3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Write a caption for the photos.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312" name="Google Shape;312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5157777" y="935306"/>
            <a:ext cx="5560973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5"/>
          <p:cNvSpPr/>
          <p:nvPr/>
        </p:nvSpPr>
        <p:spPr>
          <a:xfrm rot="-158881">
            <a:off x="384668" y="1529297"/>
            <a:ext cx="2152025" cy="3322689"/>
          </a:xfrm>
          <a:custGeom>
            <a:rect b="b" l="l" r="r" t="t"/>
            <a:pathLst>
              <a:path extrusionOk="0" h="3388362" w="2194560">
                <a:moveTo>
                  <a:pt x="3810" y="317501"/>
                </a:moveTo>
                <a:cubicBezTo>
                  <a:pt x="13970" y="425451"/>
                  <a:pt x="16510" y="533401"/>
                  <a:pt x="17780" y="642621"/>
                </a:cubicBezTo>
                <a:cubicBezTo>
                  <a:pt x="24130" y="1036321"/>
                  <a:pt x="21590" y="1430021"/>
                  <a:pt x="17780" y="1823721"/>
                </a:cubicBezTo>
                <a:cubicBezTo>
                  <a:pt x="13970" y="2218691"/>
                  <a:pt x="8890" y="2613661"/>
                  <a:pt x="8890" y="3009901"/>
                </a:cubicBezTo>
                <a:cubicBezTo>
                  <a:pt x="8890" y="3013711"/>
                  <a:pt x="8890" y="3017521"/>
                  <a:pt x="7620" y="3021331"/>
                </a:cubicBezTo>
                <a:cubicBezTo>
                  <a:pt x="11430" y="3022601"/>
                  <a:pt x="15240" y="3025141"/>
                  <a:pt x="19050" y="3027681"/>
                </a:cubicBezTo>
                <a:cubicBezTo>
                  <a:pt x="24130" y="3031491"/>
                  <a:pt x="27940" y="3037841"/>
                  <a:pt x="33020" y="3044191"/>
                </a:cubicBezTo>
                <a:cubicBezTo>
                  <a:pt x="44450" y="3058161"/>
                  <a:pt x="55880" y="3072131"/>
                  <a:pt x="66040" y="3086101"/>
                </a:cubicBezTo>
                <a:cubicBezTo>
                  <a:pt x="77470" y="3102611"/>
                  <a:pt x="88900" y="3117851"/>
                  <a:pt x="100330" y="3134361"/>
                </a:cubicBezTo>
                <a:cubicBezTo>
                  <a:pt x="105410" y="3141981"/>
                  <a:pt x="110490" y="3149601"/>
                  <a:pt x="115570" y="3155951"/>
                </a:cubicBezTo>
                <a:cubicBezTo>
                  <a:pt x="119380" y="3161031"/>
                  <a:pt x="125730" y="3163571"/>
                  <a:pt x="129540" y="3167381"/>
                </a:cubicBezTo>
                <a:cubicBezTo>
                  <a:pt x="142240" y="3177541"/>
                  <a:pt x="156210" y="3187701"/>
                  <a:pt x="168910" y="3197861"/>
                </a:cubicBezTo>
                <a:cubicBezTo>
                  <a:pt x="181610" y="3208021"/>
                  <a:pt x="194310" y="3216911"/>
                  <a:pt x="209550" y="3223261"/>
                </a:cubicBezTo>
                <a:cubicBezTo>
                  <a:pt x="243840" y="3238501"/>
                  <a:pt x="276860" y="3255011"/>
                  <a:pt x="311150" y="3270251"/>
                </a:cubicBezTo>
                <a:cubicBezTo>
                  <a:pt x="330200" y="3279141"/>
                  <a:pt x="349250" y="3286761"/>
                  <a:pt x="369570" y="3295651"/>
                </a:cubicBezTo>
                <a:cubicBezTo>
                  <a:pt x="370840" y="3296921"/>
                  <a:pt x="374650" y="3295651"/>
                  <a:pt x="375920" y="3295651"/>
                </a:cubicBezTo>
                <a:lnTo>
                  <a:pt x="383540" y="3295651"/>
                </a:lnTo>
                <a:lnTo>
                  <a:pt x="384810" y="3296921"/>
                </a:lnTo>
                <a:cubicBezTo>
                  <a:pt x="387350" y="3290571"/>
                  <a:pt x="389890" y="3285491"/>
                  <a:pt x="393700" y="3279141"/>
                </a:cubicBezTo>
                <a:cubicBezTo>
                  <a:pt x="397510" y="3274061"/>
                  <a:pt x="400050" y="3265171"/>
                  <a:pt x="408940" y="3265171"/>
                </a:cubicBezTo>
                <a:cubicBezTo>
                  <a:pt x="408940" y="3265171"/>
                  <a:pt x="410210" y="3265171"/>
                  <a:pt x="410210" y="3263901"/>
                </a:cubicBezTo>
                <a:cubicBezTo>
                  <a:pt x="414020" y="3257551"/>
                  <a:pt x="420370" y="3256281"/>
                  <a:pt x="427990" y="3255011"/>
                </a:cubicBezTo>
                <a:cubicBezTo>
                  <a:pt x="435610" y="3253741"/>
                  <a:pt x="441960" y="3249931"/>
                  <a:pt x="448310" y="3247391"/>
                </a:cubicBezTo>
                <a:cubicBezTo>
                  <a:pt x="449580" y="3247391"/>
                  <a:pt x="449580" y="3246121"/>
                  <a:pt x="450850" y="3246121"/>
                </a:cubicBezTo>
                <a:cubicBezTo>
                  <a:pt x="459740" y="3248661"/>
                  <a:pt x="466090" y="3242311"/>
                  <a:pt x="473710" y="3239771"/>
                </a:cubicBezTo>
                <a:lnTo>
                  <a:pt x="474980" y="3239771"/>
                </a:lnTo>
                <a:cubicBezTo>
                  <a:pt x="482600" y="3239771"/>
                  <a:pt x="488950" y="3235961"/>
                  <a:pt x="496570" y="3234691"/>
                </a:cubicBezTo>
                <a:cubicBezTo>
                  <a:pt x="502920" y="3233421"/>
                  <a:pt x="509270" y="3233421"/>
                  <a:pt x="515620" y="3229611"/>
                </a:cubicBezTo>
                <a:cubicBezTo>
                  <a:pt x="521970" y="3225801"/>
                  <a:pt x="529590" y="3223261"/>
                  <a:pt x="535940" y="3220721"/>
                </a:cubicBezTo>
                <a:cubicBezTo>
                  <a:pt x="542290" y="3218181"/>
                  <a:pt x="548640" y="3216911"/>
                  <a:pt x="554990" y="3214371"/>
                </a:cubicBezTo>
                <a:lnTo>
                  <a:pt x="561340" y="3214371"/>
                </a:lnTo>
                <a:cubicBezTo>
                  <a:pt x="567690" y="3214371"/>
                  <a:pt x="572770" y="3214371"/>
                  <a:pt x="577850" y="3210561"/>
                </a:cubicBezTo>
                <a:lnTo>
                  <a:pt x="580390" y="3210561"/>
                </a:lnTo>
                <a:cubicBezTo>
                  <a:pt x="586740" y="3210561"/>
                  <a:pt x="594360" y="3211831"/>
                  <a:pt x="600710" y="3211831"/>
                </a:cubicBezTo>
                <a:lnTo>
                  <a:pt x="605790" y="3211831"/>
                </a:lnTo>
                <a:cubicBezTo>
                  <a:pt x="612140" y="3210561"/>
                  <a:pt x="614680" y="3215641"/>
                  <a:pt x="618490" y="3218181"/>
                </a:cubicBezTo>
                <a:cubicBezTo>
                  <a:pt x="624840" y="3225801"/>
                  <a:pt x="632460" y="3227071"/>
                  <a:pt x="642620" y="3225801"/>
                </a:cubicBezTo>
                <a:cubicBezTo>
                  <a:pt x="651510" y="3224531"/>
                  <a:pt x="659130" y="3223261"/>
                  <a:pt x="668020" y="3223261"/>
                </a:cubicBezTo>
                <a:cubicBezTo>
                  <a:pt x="671830" y="3223261"/>
                  <a:pt x="676910" y="3224531"/>
                  <a:pt x="680720" y="3225801"/>
                </a:cubicBezTo>
                <a:cubicBezTo>
                  <a:pt x="684530" y="3227071"/>
                  <a:pt x="687070" y="3228341"/>
                  <a:pt x="690880" y="3229611"/>
                </a:cubicBezTo>
                <a:lnTo>
                  <a:pt x="694690" y="3233421"/>
                </a:lnTo>
                <a:cubicBezTo>
                  <a:pt x="694690" y="3233421"/>
                  <a:pt x="695960" y="3237231"/>
                  <a:pt x="697230" y="3238501"/>
                </a:cubicBezTo>
                <a:cubicBezTo>
                  <a:pt x="699770" y="3239771"/>
                  <a:pt x="702310" y="3239771"/>
                  <a:pt x="703580" y="3241041"/>
                </a:cubicBezTo>
                <a:lnTo>
                  <a:pt x="704850" y="3242311"/>
                </a:lnTo>
                <a:cubicBezTo>
                  <a:pt x="711200" y="3238501"/>
                  <a:pt x="713740" y="3244851"/>
                  <a:pt x="717550" y="3246121"/>
                </a:cubicBezTo>
                <a:cubicBezTo>
                  <a:pt x="722630" y="3248661"/>
                  <a:pt x="726440" y="3251201"/>
                  <a:pt x="731520" y="3255011"/>
                </a:cubicBezTo>
                <a:cubicBezTo>
                  <a:pt x="731520" y="3253741"/>
                  <a:pt x="731520" y="3252471"/>
                  <a:pt x="732790" y="3251201"/>
                </a:cubicBezTo>
                <a:cubicBezTo>
                  <a:pt x="740410" y="3252471"/>
                  <a:pt x="749300" y="3252471"/>
                  <a:pt x="756920" y="3257551"/>
                </a:cubicBezTo>
                <a:cubicBezTo>
                  <a:pt x="758190" y="3255011"/>
                  <a:pt x="760730" y="3252471"/>
                  <a:pt x="763270" y="3249931"/>
                </a:cubicBezTo>
                <a:cubicBezTo>
                  <a:pt x="763270" y="3249931"/>
                  <a:pt x="763270" y="3248661"/>
                  <a:pt x="764540" y="3248661"/>
                </a:cubicBezTo>
                <a:cubicBezTo>
                  <a:pt x="770890" y="3247391"/>
                  <a:pt x="774700" y="3243581"/>
                  <a:pt x="775970" y="3237231"/>
                </a:cubicBezTo>
                <a:cubicBezTo>
                  <a:pt x="777240" y="3234691"/>
                  <a:pt x="777240" y="3232151"/>
                  <a:pt x="777240" y="3230881"/>
                </a:cubicBezTo>
                <a:cubicBezTo>
                  <a:pt x="782320" y="3228341"/>
                  <a:pt x="786130" y="3225801"/>
                  <a:pt x="791210" y="3223261"/>
                </a:cubicBezTo>
                <a:lnTo>
                  <a:pt x="791210" y="3220721"/>
                </a:lnTo>
                <a:cubicBezTo>
                  <a:pt x="787400" y="3214371"/>
                  <a:pt x="787400" y="3213101"/>
                  <a:pt x="793750" y="3210561"/>
                </a:cubicBezTo>
                <a:cubicBezTo>
                  <a:pt x="795020" y="3209291"/>
                  <a:pt x="795020" y="3208021"/>
                  <a:pt x="796290" y="3208021"/>
                </a:cubicBezTo>
                <a:cubicBezTo>
                  <a:pt x="798830" y="3206751"/>
                  <a:pt x="801370" y="3205481"/>
                  <a:pt x="802640" y="3204211"/>
                </a:cubicBezTo>
                <a:cubicBezTo>
                  <a:pt x="802640" y="3204211"/>
                  <a:pt x="802640" y="3205481"/>
                  <a:pt x="803910" y="3205481"/>
                </a:cubicBezTo>
                <a:lnTo>
                  <a:pt x="803910" y="3202941"/>
                </a:lnTo>
                <a:cubicBezTo>
                  <a:pt x="811530" y="3200401"/>
                  <a:pt x="819150" y="3197861"/>
                  <a:pt x="826770" y="3194051"/>
                </a:cubicBezTo>
                <a:cubicBezTo>
                  <a:pt x="830580" y="3191511"/>
                  <a:pt x="834390" y="3190241"/>
                  <a:pt x="839470" y="3192781"/>
                </a:cubicBezTo>
                <a:cubicBezTo>
                  <a:pt x="842010" y="3194051"/>
                  <a:pt x="844550" y="3192781"/>
                  <a:pt x="847090" y="3191511"/>
                </a:cubicBezTo>
                <a:cubicBezTo>
                  <a:pt x="853440" y="3188971"/>
                  <a:pt x="859790" y="3187701"/>
                  <a:pt x="866140" y="3185161"/>
                </a:cubicBezTo>
                <a:cubicBezTo>
                  <a:pt x="871220" y="3183891"/>
                  <a:pt x="875030" y="3181351"/>
                  <a:pt x="880110" y="3178811"/>
                </a:cubicBezTo>
                <a:cubicBezTo>
                  <a:pt x="880110" y="3178811"/>
                  <a:pt x="881380" y="3176271"/>
                  <a:pt x="880110" y="3175001"/>
                </a:cubicBezTo>
                <a:cubicBezTo>
                  <a:pt x="880110" y="3173731"/>
                  <a:pt x="878840" y="3171191"/>
                  <a:pt x="878840" y="3169921"/>
                </a:cubicBezTo>
                <a:cubicBezTo>
                  <a:pt x="882650" y="3167381"/>
                  <a:pt x="885190" y="3164841"/>
                  <a:pt x="887730" y="3164841"/>
                </a:cubicBezTo>
                <a:cubicBezTo>
                  <a:pt x="891540" y="3163571"/>
                  <a:pt x="896620" y="3163571"/>
                  <a:pt x="901700" y="3162301"/>
                </a:cubicBezTo>
                <a:cubicBezTo>
                  <a:pt x="905510" y="3150871"/>
                  <a:pt x="913130" y="3148331"/>
                  <a:pt x="922020" y="3152141"/>
                </a:cubicBezTo>
                <a:lnTo>
                  <a:pt x="924560" y="3149601"/>
                </a:lnTo>
                <a:cubicBezTo>
                  <a:pt x="925830" y="3150871"/>
                  <a:pt x="925830" y="3150871"/>
                  <a:pt x="925830" y="3152141"/>
                </a:cubicBezTo>
                <a:cubicBezTo>
                  <a:pt x="929640" y="3149601"/>
                  <a:pt x="933450" y="3147061"/>
                  <a:pt x="937260" y="3145791"/>
                </a:cubicBezTo>
                <a:cubicBezTo>
                  <a:pt x="941070" y="3143251"/>
                  <a:pt x="944880" y="3140711"/>
                  <a:pt x="949960" y="3143251"/>
                </a:cubicBezTo>
                <a:cubicBezTo>
                  <a:pt x="949960" y="3136901"/>
                  <a:pt x="953770" y="3136901"/>
                  <a:pt x="957580" y="3138171"/>
                </a:cubicBezTo>
                <a:cubicBezTo>
                  <a:pt x="960120" y="3138171"/>
                  <a:pt x="963930" y="3136901"/>
                  <a:pt x="966470" y="3135632"/>
                </a:cubicBezTo>
                <a:cubicBezTo>
                  <a:pt x="967740" y="3135632"/>
                  <a:pt x="970280" y="3134361"/>
                  <a:pt x="971550" y="3135632"/>
                </a:cubicBezTo>
                <a:cubicBezTo>
                  <a:pt x="976630" y="3139442"/>
                  <a:pt x="984250" y="3140711"/>
                  <a:pt x="989330" y="3147061"/>
                </a:cubicBezTo>
                <a:cubicBezTo>
                  <a:pt x="993140" y="3152141"/>
                  <a:pt x="999490" y="3154682"/>
                  <a:pt x="1002030" y="3162301"/>
                </a:cubicBezTo>
                <a:cubicBezTo>
                  <a:pt x="1003300" y="3164841"/>
                  <a:pt x="1008380" y="3167381"/>
                  <a:pt x="1010920" y="3168651"/>
                </a:cubicBezTo>
                <a:cubicBezTo>
                  <a:pt x="1010920" y="3168651"/>
                  <a:pt x="1012190" y="3168651"/>
                  <a:pt x="1013460" y="3169921"/>
                </a:cubicBezTo>
                <a:cubicBezTo>
                  <a:pt x="1014730" y="3173732"/>
                  <a:pt x="1018540" y="3172461"/>
                  <a:pt x="1021080" y="3171192"/>
                </a:cubicBezTo>
                <a:cubicBezTo>
                  <a:pt x="1023620" y="3171192"/>
                  <a:pt x="1026160" y="3169921"/>
                  <a:pt x="1027430" y="3173732"/>
                </a:cubicBezTo>
                <a:cubicBezTo>
                  <a:pt x="1027430" y="3175002"/>
                  <a:pt x="1031240" y="3176271"/>
                  <a:pt x="1032510" y="3177542"/>
                </a:cubicBezTo>
                <a:cubicBezTo>
                  <a:pt x="1036320" y="3180082"/>
                  <a:pt x="1040130" y="3182621"/>
                  <a:pt x="1042670" y="3185162"/>
                </a:cubicBezTo>
                <a:cubicBezTo>
                  <a:pt x="1043940" y="3186432"/>
                  <a:pt x="1045210" y="3187702"/>
                  <a:pt x="1045210" y="3188972"/>
                </a:cubicBezTo>
                <a:cubicBezTo>
                  <a:pt x="1045210" y="3192782"/>
                  <a:pt x="1049020" y="3195322"/>
                  <a:pt x="1052830" y="3195322"/>
                </a:cubicBezTo>
                <a:cubicBezTo>
                  <a:pt x="1057910" y="3196592"/>
                  <a:pt x="1061720" y="3196592"/>
                  <a:pt x="1066800" y="3197862"/>
                </a:cubicBezTo>
                <a:cubicBezTo>
                  <a:pt x="1068070" y="3197862"/>
                  <a:pt x="1068070" y="3200402"/>
                  <a:pt x="1069340" y="3200402"/>
                </a:cubicBezTo>
                <a:cubicBezTo>
                  <a:pt x="1070610" y="3202942"/>
                  <a:pt x="1071880" y="3206752"/>
                  <a:pt x="1076960" y="3204212"/>
                </a:cubicBezTo>
                <a:cubicBezTo>
                  <a:pt x="1079500" y="3202942"/>
                  <a:pt x="1087120" y="3205482"/>
                  <a:pt x="1088390" y="3208022"/>
                </a:cubicBezTo>
                <a:cubicBezTo>
                  <a:pt x="1090930" y="3216912"/>
                  <a:pt x="1099820" y="3216912"/>
                  <a:pt x="1106170" y="3219452"/>
                </a:cubicBezTo>
                <a:cubicBezTo>
                  <a:pt x="1107440" y="3219452"/>
                  <a:pt x="1108710" y="3219452"/>
                  <a:pt x="1108710" y="3220722"/>
                </a:cubicBezTo>
                <a:cubicBezTo>
                  <a:pt x="1112520" y="3225802"/>
                  <a:pt x="1117600" y="3227072"/>
                  <a:pt x="1122680" y="3229612"/>
                </a:cubicBezTo>
                <a:cubicBezTo>
                  <a:pt x="1127760" y="3232152"/>
                  <a:pt x="1132840" y="3237232"/>
                  <a:pt x="1137920" y="3242312"/>
                </a:cubicBezTo>
                <a:lnTo>
                  <a:pt x="1144270" y="3248662"/>
                </a:lnTo>
                <a:cubicBezTo>
                  <a:pt x="1145540" y="3249932"/>
                  <a:pt x="1146810" y="3249932"/>
                  <a:pt x="1148080" y="3249932"/>
                </a:cubicBezTo>
                <a:cubicBezTo>
                  <a:pt x="1151890" y="3249932"/>
                  <a:pt x="1155700" y="3248662"/>
                  <a:pt x="1158240" y="3252472"/>
                </a:cubicBezTo>
                <a:cubicBezTo>
                  <a:pt x="1158240" y="3252472"/>
                  <a:pt x="1159510" y="3253742"/>
                  <a:pt x="1160780" y="3253742"/>
                </a:cubicBezTo>
                <a:cubicBezTo>
                  <a:pt x="1170940" y="3252472"/>
                  <a:pt x="1177290" y="3258822"/>
                  <a:pt x="1183640" y="3265172"/>
                </a:cubicBezTo>
                <a:cubicBezTo>
                  <a:pt x="1186180" y="3267712"/>
                  <a:pt x="1191260" y="3268982"/>
                  <a:pt x="1193800" y="3268982"/>
                </a:cubicBezTo>
                <a:cubicBezTo>
                  <a:pt x="1201420" y="3271522"/>
                  <a:pt x="1210310" y="3272792"/>
                  <a:pt x="1216660" y="3277872"/>
                </a:cubicBezTo>
                <a:cubicBezTo>
                  <a:pt x="1220470" y="3280412"/>
                  <a:pt x="1225550" y="3284222"/>
                  <a:pt x="1229360" y="3284222"/>
                </a:cubicBezTo>
                <a:cubicBezTo>
                  <a:pt x="1235710" y="3284222"/>
                  <a:pt x="1238250" y="3289302"/>
                  <a:pt x="1240790" y="3293112"/>
                </a:cubicBezTo>
                <a:cubicBezTo>
                  <a:pt x="1248410" y="3294382"/>
                  <a:pt x="1256030" y="3294382"/>
                  <a:pt x="1259840" y="3302002"/>
                </a:cubicBezTo>
                <a:cubicBezTo>
                  <a:pt x="1259840" y="3303272"/>
                  <a:pt x="1261110" y="3303272"/>
                  <a:pt x="1262380" y="3303272"/>
                </a:cubicBezTo>
                <a:cubicBezTo>
                  <a:pt x="1267460" y="3304542"/>
                  <a:pt x="1272540" y="3305812"/>
                  <a:pt x="1277620" y="3308352"/>
                </a:cubicBezTo>
                <a:cubicBezTo>
                  <a:pt x="1280160" y="3309622"/>
                  <a:pt x="1282700" y="3312162"/>
                  <a:pt x="1286510" y="3314702"/>
                </a:cubicBezTo>
                <a:cubicBezTo>
                  <a:pt x="1287780" y="3314702"/>
                  <a:pt x="1287780" y="3315972"/>
                  <a:pt x="1289050" y="3315972"/>
                </a:cubicBezTo>
                <a:cubicBezTo>
                  <a:pt x="1297940" y="3315972"/>
                  <a:pt x="1300480" y="3322322"/>
                  <a:pt x="1305560" y="3327402"/>
                </a:cubicBezTo>
                <a:cubicBezTo>
                  <a:pt x="1313180" y="3333752"/>
                  <a:pt x="1322070" y="3340102"/>
                  <a:pt x="1328420" y="3347722"/>
                </a:cubicBezTo>
                <a:cubicBezTo>
                  <a:pt x="1332230" y="3352802"/>
                  <a:pt x="1338580" y="3355342"/>
                  <a:pt x="1342390" y="3357882"/>
                </a:cubicBezTo>
                <a:lnTo>
                  <a:pt x="1350010" y="3361692"/>
                </a:lnTo>
                <a:cubicBezTo>
                  <a:pt x="1352550" y="3364232"/>
                  <a:pt x="1355090" y="3366772"/>
                  <a:pt x="1358900" y="3369312"/>
                </a:cubicBezTo>
                <a:cubicBezTo>
                  <a:pt x="1362710" y="3370582"/>
                  <a:pt x="1363980" y="3375662"/>
                  <a:pt x="1369060" y="3374392"/>
                </a:cubicBezTo>
                <a:cubicBezTo>
                  <a:pt x="1371600" y="3374392"/>
                  <a:pt x="1374140" y="3375662"/>
                  <a:pt x="1376680" y="3376932"/>
                </a:cubicBezTo>
                <a:cubicBezTo>
                  <a:pt x="1380490" y="3379472"/>
                  <a:pt x="1381760" y="3382012"/>
                  <a:pt x="1386840" y="3382012"/>
                </a:cubicBezTo>
                <a:cubicBezTo>
                  <a:pt x="1389380" y="3382012"/>
                  <a:pt x="1391920" y="3384552"/>
                  <a:pt x="1393190" y="3385822"/>
                </a:cubicBezTo>
                <a:cubicBezTo>
                  <a:pt x="1399540" y="3388362"/>
                  <a:pt x="1405890" y="3388362"/>
                  <a:pt x="1409700" y="3380742"/>
                </a:cubicBezTo>
                <a:lnTo>
                  <a:pt x="1410970" y="3379472"/>
                </a:lnTo>
                <a:cubicBezTo>
                  <a:pt x="1416050" y="3382012"/>
                  <a:pt x="1416050" y="3376932"/>
                  <a:pt x="1417320" y="3374392"/>
                </a:cubicBezTo>
                <a:cubicBezTo>
                  <a:pt x="1418590" y="3373122"/>
                  <a:pt x="1421130" y="3371852"/>
                  <a:pt x="1422400" y="3370582"/>
                </a:cubicBezTo>
                <a:cubicBezTo>
                  <a:pt x="1424940" y="3368042"/>
                  <a:pt x="1427480" y="3366772"/>
                  <a:pt x="1431290" y="3364232"/>
                </a:cubicBezTo>
                <a:cubicBezTo>
                  <a:pt x="1432560" y="3362962"/>
                  <a:pt x="1435100" y="3361692"/>
                  <a:pt x="1436370" y="3361692"/>
                </a:cubicBezTo>
                <a:cubicBezTo>
                  <a:pt x="1442720" y="3361692"/>
                  <a:pt x="1446530" y="3359152"/>
                  <a:pt x="1451610" y="3354072"/>
                </a:cubicBezTo>
                <a:cubicBezTo>
                  <a:pt x="1455420" y="3350262"/>
                  <a:pt x="1461770" y="3347722"/>
                  <a:pt x="1466850" y="3345182"/>
                </a:cubicBezTo>
                <a:cubicBezTo>
                  <a:pt x="1471930" y="3342642"/>
                  <a:pt x="1477010" y="3340102"/>
                  <a:pt x="1483360" y="3338832"/>
                </a:cubicBezTo>
                <a:cubicBezTo>
                  <a:pt x="1487170" y="3337562"/>
                  <a:pt x="1490980" y="3337562"/>
                  <a:pt x="1494790" y="3337562"/>
                </a:cubicBezTo>
                <a:lnTo>
                  <a:pt x="1497330" y="3337562"/>
                </a:lnTo>
                <a:cubicBezTo>
                  <a:pt x="1502410" y="3335021"/>
                  <a:pt x="1507490" y="3331212"/>
                  <a:pt x="1513840" y="3328671"/>
                </a:cubicBezTo>
                <a:lnTo>
                  <a:pt x="1517650" y="3328671"/>
                </a:lnTo>
                <a:cubicBezTo>
                  <a:pt x="1524000" y="3331212"/>
                  <a:pt x="1530350" y="3331212"/>
                  <a:pt x="1536700" y="3326131"/>
                </a:cubicBezTo>
                <a:cubicBezTo>
                  <a:pt x="1537970" y="3324861"/>
                  <a:pt x="1540510" y="3323591"/>
                  <a:pt x="1541780" y="3322321"/>
                </a:cubicBezTo>
                <a:cubicBezTo>
                  <a:pt x="1548130" y="3324862"/>
                  <a:pt x="1554480" y="3329942"/>
                  <a:pt x="1562100" y="3329942"/>
                </a:cubicBezTo>
                <a:cubicBezTo>
                  <a:pt x="1564640" y="3329942"/>
                  <a:pt x="1568450" y="3328671"/>
                  <a:pt x="1570990" y="3327401"/>
                </a:cubicBezTo>
                <a:cubicBezTo>
                  <a:pt x="1576070" y="3327401"/>
                  <a:pt x="1581150" y="3327401"/>
                  <a:pt x="1584960" y="3326131"/>
                </a:cubicBezTo>
                <a:cubicBezTo>
                  <a:pt x="1590040" y="3324861"/>
                  <a:pt x="1596390" y="3326131"/>
                  <a:pt x="1601470" y="3323591"/>
                </a:cubicBezTo>
                <a:cubicBezTo>
                  <a:pt x="1604010" y="3317241"/>
                  <a:pt x="1605280" y="3317241"/>
                  <a:pt x="1611630" y="3318511"/>
                </a:cubicBezTo>
                <a:cubicBezTo>
                  <a:pt x="1619250" y="3319781"/>
                  <a:pt x="1624330" y="3318511"/>
                  <a:pt x="1629410" y="3312161"/>
                </a:cubicBezTo>
                <a:cubicBezTo>
                  <a:pt x="1631950" y="3308351"/>
                  <a:pt x="1638300" y="3308351"/>
                  <a:pt x="1642110" y="3305811"/>
                </a:cubicBezTo>
                <a:cubicBezTo>
                  <a:pt x="1643380" y="3305811"/>
                  <a:pt x="1644650" y="3304541"/>
                  <a:pt x="1645920" y="3304541"/>
                </a:cubicBezTo>
                <a:cubicBezTo>
                  <a:pt x="1648460" y="3303271"/>
                  <a:pt x="1649730" y="3303271"/>
                  <a:pt x="1652270" y="3302001"/>
                </a:cubicBezTo>
                <a:cubicBezTo>
                  <a:pt x="1658620" y="3299461"/>
                  <a:pt x="1664970" y="3298191"/>
                  <a:pt x="1671320" y="3294381"/>
                </a:cubicBezTo>
                <a:cubicBezTo>
                  <a:pt x="1677670" y="3290571"/>
                  <a:pt x="1682750" y="3288031"/>
                  <a:pt x="1689100" y="3293111"/>
                </a:cubicBezTo>
                <a:lnTo>
                  <a:pt x="1691640" y="3293111"/>
                </a:lnTo>
                <a:cubicBezTo>
                  <a:pt x="1694180" y="3291841"/>
                  <a:pt x="1695450" y="3291841"/>
                  <a:pt x="1697990" y="3290571"/>
                </a:cubicBezTo>
                <a:cubicBezTo>
                  <a:pt x="1697990" y="3286761"/>
                  <a:pt x="1697990" y="3281681"/>
                  <a:pt x="1703070" y="3277871"/>
                </a:cubicBezTo>
                <a:cubicBezTo>
                  <a:pt x="1704340" y="3276601"/>
                  <a:pt x="1704340" y="3274061"/>
                  <a:pt x="1706880" y="3272791"/>
                </a:cubicBezTo>
                <a:cubicBezTo>
                  <a:pt x="1709420" y="3270251"/>
                  <a:pt x="1713230" y="3270251"/>
                  <a:pt x="1715770" y="3271521"/>
                </a:cubicBezTo>
                <a:cubicBezTo>
                  <a:pt x="1717040" y="3272791"/>
                  <a:pt x="1719580" y="3271521"/>
                  <a:pt x="1720849" y="3271521"/>
                </a:cubicBezTo>
                <a:cubicBezTo>
                  <a:pt x="1728470" y="3270251"/>
                  <a:pt x="1737360" y="3270251"/>
                  <a:pt x="1744979" y="3268981"/>
                </a:cubicBezTo>
                <a:cubicBezTo>
                  <a:pt x="1752599" y="3267710"/>
                  <a:pt x="1760219" y="3266440"/>
                  <a:pt x="1767839" y="3263901"/>
                </a:cubicBezTo>
                <a:cubicBezTo>
                  <a:pt x="1772919" y="3261360"/>
                  <a:pt x="1777999" y="3262631"/>
                  <a:pt x="1783079" y="3262631"/>
                </a:cubicBezTo>
                <a:cubicBezTo>
                  <a:pt x="1793239" y="3263901"/>
                  <a:pt x="1802129" y="3263901"/>
                  <a:pt x="1811019" y="3258821"/>
                </a:cubicBezTo>
                <a:lnTo>
                  <a:pt x="1808479" y="3256281"/>
                </a:lnTo>
                <a:cubicBezTo>
                  <a:pt x="1811019" y="3255010"/>
                  <a:pt x="1813559" y="3255010"/>
                  <a:pt x="1817369" y="3255010"/>
                </a:cubicBezTo>
                <a:cubicBezTo>
                  <a:pt x="1819909" y="3258820"/>
                  <a:pt x="1823719" y="3256281"/>
                  <a:pt x="1826259" y="3253740"/>
                </a:cubicBezTo>
                <a:cubicBezTo>
                  <a:pt x="1830069" y="3249930"/>
                  <a:pt x="1833879" y="3251200"/>
                  <a:pt x="1838959" y="3251200"/>
                </a:cubicBezTo>
                <a:cubicBezTo>
                  <a:pt x="1844039" y="3252470"/>
                  <a:pt x="1850389" y="3249930"/>
                  <a:pt x="1856739" y="3248660"/>
                </a:cubicBezTo>
                <a:cubicBezTo>
                  <a:pt x="1858009" y="3248660"/>
                  <a:pt x="1859279" y="3246120"/>
                  <a:pt x="1859279" y="3244850"/>
                </a:cubicBezTo>
                <a:cubicBezTo>
                  <a:pt x="1861819" y="3244850"/>
                  <a:pt x="1864359" y="3243580"/>
                  <a:pt x="1868169" y="3243580"/>
                </a:cubicBezTo>
                <a:lnTo>
                  <a:pt x="1873249" y="3243580"/>
                </a:lnTo>
                <a:cubicBezTo>
                  <a:pt x="1878329" y="3246120"/>
                  <a:pt x="1883409" y="3246120"/>
                  <a:pt x="1888489" y="3243580"/>
                </a:cubicBezTo>
                <a:cubicBezTo>
                  <a:pt x="1889759" y="3242310"/>
                  <a:pt x="1892299" y="3242310"/>
                  <a:pt x="1893569" y="3242310"/>
                </a:cubicBezTo>
                <a:cubicBezTo>
                  <a:pt x="1897379" y="3241040"/>
                  <a:pt x="1901189" y="3242310"/>
                  <a:pt x="1903729" y="3238500"/>
                </a:cubicBezTo>
                <a:cubicBezTo>
                  <a:pt x="1904999" y="3237230"/>
                  <a:pt x="1907539" y="3238500"/>
                  <a:pt x="1910079" y="3237230"/>
                </a:cubicBezTo>
                <a:lnTo>
                  <a:pt x="1946910" y="3237230"/>
                </a:lnTo>
                <a:cubicBezTo>
                  <a:pt x="1951990" y="3237230"/>
                  <a:pt x="1958340" y="3238500"/>
                  <a:pt x="1963420" y="3239770"/>
                </a:cubicBezTo>
                <a:cubicBezTo>
                  <a:pt x="1969770" y="3241040"/>
                  <a:pt x="1974850" y="3239770"/>
                  <a:pt x="1979930" y="3238500"/>
                </a:cubicBezTo>
                <a:lnTo>
                  <a:pt x="1988820" y="3238500"/>
                </a:lnTo>
                <a:cubicBezTo>
                  <a:pt x="1992630" y="3238500"/>
                  <a:pt x="1996440" y="3239770"/>
                  <a:pt x="2000250" y="3238500"/>
                </a:cubicBezTo>
                <a:cubicBezTo>
                  <a:pt x="2002790" y="3238500"/>
                  <a:pt x="2004060" y="3235960"/>
                  <a:pt x="2005330" y="3233420"/>
                </a:cubicBezTo>
                <a:cubicBezTo>
                  <a:pt x="2007870" y="3229610"/>
                  <a:pt x="2011680" y="3228340"/>
                  <a:pt x="2016760" y="3228340"/>
                </a:cubicBezTo>
                <a:cubicBezTo>
                  <a:pt x="2020570" y="3228340"/>
                  <a:pt x="2024380" y="3227070"/>
                  <a:pt x="2028190" y="3225800"/>
                </a:cubicBezTo>
                <a:lnTo>
                  <a:pt x="2030730" y="3225800"/>
                </a:lnTo>
                <a:cubicBezTo>
                  <a:pt x="2035810" y="3233420"/>
                  <a:pt x="2043430" y="3228340"/>
                  <a:pt x="2049780" y="3229610"/>
                </a:cubicBezTo>
                <a:lnTo>
                  <a:pt x="2052320" y="3229610"/>
                </a:lnTo>
                <a:cubicBezTo>
                  <a:pt x="2057399" y="3232150"/>
                  <a:pt x="2063749" y="3234690"/>
                  <a:pt x="2068830" y="3235960"/>
                </a:cubicBezTo>
                <a:cubicBezTo>
                  <a:pt x="2075180" y="3237230"/>
                  <a:pt x="2080260" y="3243580"/>
                  <a:pt x="2085340" y="3243580"/>
                </a:cubicBezTo>
                <a:cubicBezTo>
                  <a:pt x="2094230" y="3243580"/>
                  <a:pt x="2101850" y="3249930"/>
                  <a:pt x="2109470" y="3251200"/>
                </a:cubicBezTo>
                <a:cubicBezTo>
                  <a:pt x="2115820" y="3252470"/>
                  <a:pt x="2122170" y="3255010"/>
                  <a:pt x="2128520" y="3257550"/>
                </a:cubicBezTo>
                <a:cubicBezTo>
                  <a:pt x="2131060" y="3258820"/>
                  <a:pt x="2134870" y="3257550"/>
                  <a:pt x="2137410" y="3257550"/>
                </a:cubicBezTo>
                <a:cubicBezTo>
                  <a:pt x="2145030" y="3258820"/>
                  <a:pt x="2152649" y="3258820"/>
                  <a:pt x="2160270" y="3260090"/>
                </a:cubicBezTo>
                <a:lnTo>
                  <a:pt x="2161540" y="3260090"/>
                </a:lnTo>
                <a:cubicBezTo>
                  <a:pt x="2170430" y="3258820"/>
                  <a:pt x="2179320" y="3261360"/>
                  <a:pt x="2188210" y="3261360"/>
                </a:cubicBezTo>
                <a:cubicBezTo>
                  <a:pt x="2189480" y="3035300"/>
                  <a:pt x="2183130" y="2809240"/>
                  <a:pt x="2175510" y="2583181"/>
                </a:cubicBezTo>
                <a:cubicBezTo>
                  <a:pt x="2167890" y="2368551"/>
                  <a:pt x="2160270" y="2153920"/>
                  <a:pt x="2159000" y="1939291"/>
                </a:cubicBezTo>
                <a:cubicBezTo>
                  <a:pt x="2159000" y="1831341"/>
                  <a:pt x="2160270" y="1724661"/>
                  <a:pt x="2162810" y="1616711"/>
                </a:cubicBezTo>
                <a:cubicBezTo>
                  <a:pt x="2166620" y="1508761"/>
                  <a:pt x="2174240" y="1400811"/>
                  <a:pt x="2179320" y="1292861"/>
                </a:cubicBezTo>
                <a:cubicBezTo>
                  <a:pt x="2194560" y="951231"/>
                  <a:pt x="2185670" y="608331"/>
                  <a:pt x="2180590" y="266701"/>
                </a:cubicBezTo>
                <a:cubicBezTo>
                  <a:pt x="2176780" y="265431"/>
                  <a:pt x="2174240" y="264161"/>
                  <a:pt x="2171700" y="262891"/>
                </a:cubicBezTo>
                <a:cubicBezTo>
                  <a:pt x="2167890" y="260351"/>
                  <a:pt x="2164080" y="259081"/>
                  <a:pt x="2159000" y="260351"/>
                </a:cubicBezTo>
                <a:lnTo>
                  <a:pt x="2151380" y="260351"/>
                </a:lnTo>
                <a:cubicBezTo>
                  <a:pt x="2147570" y="260351"/>
                  <a:pt x="2142490" y="260351"/>
                  <a:pt x="2139950" y="265431"/>
                </a:cubicBezTo>
                <a:cubicBezTo>
                  <a:pt x="2139950" y="265431"/>
                  <a:pt x="2138680" y="266701"/>
                  <a:pt x="2137410" y="266701"/>
                </a:cubicBezTo>
                <a:lnTo>
                  <a:pt x="2132330" y="266701"/>
                </a:lnTo>
                <a:cubicBezTo>
                  <a:pt x="2131060" y="264161"/>
                  <a:pt x="2133600" y="259081"/>
                  <a:pt x="2127250" y="260351"/>
                </a:cubicBezTo>
                <a:cubicBezTo>
                  <a:pt x="2124710" y="260351"/>
                  <a:pt x="2120900" y="261621"/>
                  <a:pt x="2118360" y="261621"/>
                </a:cubicBezTo>
                <a:lnTo>
                  <a:pt x="2099310" y="261621"/>
                </a:lnTo>
                <a:cubicBezTo>
                  <a:pt x="2098040" y="259081"/>
                  <a:pt x="2096770" y="256541"/>
                  <a:pt x="2094230" y="252731"/>
                </a:cubicBezTo>
                <a:cubicBezTo>
                  <a:pt x="2092960" y="250191"/>
                  <a:pt x="2091690" y="248921"/>
                  <a:pt x="2087880" y="251461"/>
                </a:cubicBezTo>
                <a:cubicBezTo>
                  <a:pt x="2085340" y="252731"/>
                  <a:pt x="2084070" y="252731"/>
                  <a:pt x="2082800" y="250191"/>
                </a:cubicBezTo>
                <a:cubicBezTo>
                  <a:pt x="2078990" y="243841"/>
                  <a:pt x="2075180" y="238761"/>
                  <a:pt x="2067560" y="237491"/>
                </a:cubicBezTo>
                <a:cubicBezTo>
                  <a:pt x="2066290" y="237491"/>
                  <a:pt x="2065020" y="234950"/>
                  <a:pt x="2063750" y="233681"/>
                </a:cubicBezTo>
                <a:cubicBezTo>
                  <a:pt x="2061210" y="231141"/>
                  <a:pt x="2059940" y="228601"/>
                  <a:pt x="2056130" y="228601"/>
                </a:cubicBezTo>
                <a:cubicBezTo>
                  <a:pt x="2054860" y="228601"/>
                  <a:pt x="2052320" y="226061"/>
                  <a:pt x="2052320" y="224791"/>
                </a:cubicBezTo>
                <a:cubicBezTo>
                  <a:pt x="2051050" y="219711"/>
                  <a:pt x="2051050" y="215901"/>
                  <a:pt x="2051050" y="210821"/>
                </a:cubicBezTo>
                <a:cubicBezTo>
                  <a:pt x="2049780" y="205741"/>
                  <a:pt x="2047240" y="200661"/>
                  <a:pt x="2043430" y="198121"/>
                </a:cubicBezTo>
                <a:cubicBezTo>
                  <a:pt x="2037080" y="194311"/>
                  <a:pt x="2032000" y="189231"/>
                  <a:pt x="2025650" y="185421"/>
                </a:cubicBezTo>
                <a:cubicBezTo>
                  <a:pt x="2024380" y="184151"/>
                  <a:pt x="2021840" y="182881"/>
                  <a:pt x="2019300" y="182881"/>
                </a:cubicBezTo>
                <a:cubicBezTo>
                  <a:pt x="2015490" y="181611"/>
                  <a:pt x="2011680" y="180341"/>
                  <a:pt x="2007870" y="180341"/>
                </a:cubicBezTo>
                <a:cubicBezTo>
                  <a:pt x="2004060" y="180341"/>
                  <a:pt x="1998980" y="180341"/>
                  <a:pt x="1995170" y="182881"/>
                </a:cubicBezTo>
                <a:cubicBezTo>
                  <a:pt x="1987550" y="186691"/>
                  <a:pt x="1981200" y="181611"/>
                  <a:pt x="1974850" y="181611"/>
                </a:cubicBezTo>
                <a:cubicBezTo>
                  <a:pt x="1968500" y="180341"/>
                  <a:pt x="1962150" y="177801"/>
                  <a:pt x="1957070" y="176531"/>
                </a:cubicBezTo>
                <a:lnTo>
                  <a:pt x="1940560" y="176531"/>
                </a:lnTo>
                <a:cubicBezTo>
                  <a:pt x="1926590" y="179071"/>
                  <a:pt x="1915160" y="171451"/>
                  <a:pt x="1901190" y="170181"/>
                </a:cubicBezTo>
                <a:cubicBezTo>
                  <a:pt x="1897380" y="170181"/>
                  <a:pt x="1893570" y="166371"/>
                  <a:pt x="1889760" y="163831"/>
                </a:cubicBezTo>
                <a:cubicBezTo>
                  <a:pt x="1887220" y="161291"/>
                  <a:pt x="1884680" y="161291"/>
                  <a:pt x="1880870" y="162561"/>
                </a:cubicBezTo>
                <a:cubicBezTo>
                  <a:pt x="1875790" y="163831"/>
                  <a:pt x="1870710" y="162561"/>
                  <a:pt x="1865630" y="163831"/>
                </a:cubicBezTo>
                <a:cubicBezTo>
                  <a:pt x="1858010" y="166371"/>
                  <a:pt x="1851660" y="160021"/>
                  <a:pt x="1844040" y="160021"/>
                </a:cubicBezTo>
                <a:cubicBezTo>
                  <a:pt x="1837690" y="161291"/>
                  <a:pt x="1831340" y="161291"/>
                  <a:pt x="1824990" y="162561"/>
                </a:cubicBezTo>
                <a:lnTo>
                  <a:pt x="1809750" y="166371"/>
                </a:lnTo>
                <a:cubicBezTo>
                  <a:pt x="1799590" y="171451"/>
                  <a:pt x="1791970" y="165101"/>
                  <a:pt x="1783080" y="162561"/>
                </a:cubicBezTo>
                <a:cubicBezTo>
                  <a:pt x="1776730" y="161291"/>
                  <a:pt x="1772920" y="158751"/>
                  <a:pt x="1767840" y="154941"/>
                </a:cubicBezTo>
                <a:cubicBezTo>
                  <a:pt x="1762760" y="151131"/>
                  <a:pt x="1757680" y="154941"/>
                  <a:pt x="1753870" y="154941"/>
                </a:cubicBezTo>
                <a:cubicBezTo>
                  <a:pt x="1750060" y="154941"/>
                  <a:pt x="1747520" y="158751"/>
                  <a:pt x="1744980" y="160021"/>
                </a:cubicBezTo>
                <a:cubicBezTo>
                  <a:pt x="1741170" y="161291"/>
                  <a:pt x="1737360" y="161291"/>
                  <a:pt x="1733550" y="161291"/>
                </a:cubicBezTo>
                <a:cubicBezTo>
                  <a:pt x="1729740" y="161291"/>
                  <a:pt x="1724660" y="160021"/>
                  <a:pt x="1720850" y="161291"/>
                </a:cubicBezTo>
                <a:cubicBezTo>
                  <a:pt x="1714500" y="163831"/>
                  <a:pt x="1709420" y="167641"/>
                  <a:pt x="1704340" y="170181"/>
                </a:cubicBezTo>
                <a:cubicBezTo>
                  <a:pt x="1703070" y="171451"/>
                  <a:pt x="1701800" y="172721"/>
                  <a:pt x="1700530" y="172721"/>
                </a:cubicBezTo>
                <a:cubicBezTo>
                  <a:pt x="1691640" y="177801"/>
                  <a:pt x="1681480" y="179071"/>
                  <a:pt x="1670050" y="179071"/>
                </a:cubicBezTo>
                <a:cubicBezTo>
                  <a:pt x="1663700" y="179071"/>
                  <a:pt x="1657350" y="179071"/>
                  <a:pt x="1651000" y="177801"/>
                </a:cubicBezTo>
                <a:cubicBezTo>
                  <a:pt x="1647190" y="177801"/>
                  <a:pt x="1644650" y="173991"/>
                  <a:pt x="1642110" y="173991"/>
                </a:cubicBezTo>
                <a:cubicBezTo>
                  <a:pt x="1633220" y="172720"/>
                  <a:pt x="1625600" y="172720"/>
                  <a:pt x="1616710" y="172720"/>
                </a:cubicBezTo>
                <a:cubicBezTo>
                  <a:pt x="1615440" y="172720"/>
                  <a:pt x="1614170" y="173991"/>
                  <a:pt x="1612900" y="173991"/>
                </a:cubicBezTo>
                <a:cubicBezTo>
                  <a:pt x="1607820" y="176530"/>
                  <a:pt x="1602740" y="180341"/>
                  <a:pt x="1597660" y="182880"/>
                </a:cubicBezTo>
                <a:cubicBezTo>
                  <a:pt x="1588770" y="185420"/>
                  <a:pt x="1579880" y="187960"/>
                  <a:pt x="1570990" y="189230"/>
                </a:cubicBezTo>
                <a:lnTo>
                  <a:pt x="1567180" y="189230"/>
                </a:lnTo>
                <a:cubicBezTo>
                  <a:pt x="1559560" y="185420"/>
                  <a:pt x="1553210" y="189230"/>
                  <a:pt x="1545590" y="190501"/>
                </a:cubicBezTo>
                <a:cubicBezTo>
                  <a:pt x="1537970" y="193041"/>
                  <a:pt x="1530350" y="196851"/>
                  <a:pt x="1522730" y="199391"/>
                </a:cubicBezTo>
                <a:cubicBezTo>
                  <a:pt x="1520190" y="200661"/>
                  <a:pt x="1517650" y="199391"/>
                  <a:pt x="1515110" y="198120"/>
                </a:cubicBezTo>
                <a:cubicBezTo>
                  <a:pt x="1511300" y="196850"/>
                  <a:pt x="1508760" y="196850"/>
                  <a:pt x="1506220" y="199391"/>
                </a:cubicBezTo>
                <a:cubicBezTo>
                  <a:pt x="1504950" y="200661"/>
                  <a:pt x="1503680" y="200661"/>
                  <a:pt x="1502410" y="200661"/>
                </a:cubicBezTo>
                <a:cubicBezTo>
                  <a:pt x="1498600" y="201931"/>
                  <a:pt x="1494790" y="201931"/>
                  <a:pt x="1492250" y="203201"/>
                </a:cubicBezTo>
                <a:cubicBezTo>
                  <a:pt x="1487170" y="207011"/>
                  <a:pt x="1482090" y="205741"/>
                  <a:pt x="1477010" y="208281"/>
                </a:cubicBezTo>
                <a:cubicBezTo>
                  <a:pt x="1471930" y="210821"/>
                  <a:pt x="1466850" y="210821"/>
                  <a:pt x="1463040" y="214631"/>
                </a:cubicBezTo>
                <a:cubicBezTo>
                  <a:pt x="1461770" y="215901"/>
                  <a:pt x="1459230" y="215901"/>
                  <a:pt x="1456690" y="215901"/>
                </a:cubicBezTo>
                <a:cubicBezTo>
                  <a:pt x="1450340" y="217171"/>
                  <a:pt x="1445260" y="220981"/>
                  <a:pt x="1441450" y="226061"/>
                </a:cubicBezTo>
                <a:cubicBezTo>
                  <a:pt x="1436370" y="231141"/>
                  <a:pt x="1431290" y="234951"/>
                  <a:pt x="1426210" y="238761"/>
                </a:cubicBezTo>
                <a:cubicBezTo>
                  <a:pt x="1424940" y="240031"/>
                  <a:pt x="1421130" y="240031"/>
                  <a:pt x="1419860" y="240031"/>
                </a:cubicBezTo>
                <a:cubicBezTo>
                  <a:pt x="1414780" y="240031"/>
                  <a:pt x="1409700" y="238761"/>
                  <a:pt x="1405890" y="237491"/>
                </a:cubicBezTo>
                <a:cubicBezTo>
                  <a:pt x="1403350" y="237491"/>
                  <a:pt x="1402080" y="236220"/>
                  <a:pt x="1399540" y="236220"/>
                </a:cubicBezTo>
                <a:cubicBezTo>
                  <a:pt x="1391920" y="240030"/>
                  <a:pt x="1383030" y="237491"/>
                  <a:pt x="1375410" y="237491"/>
                </a:cubicBezTo>
                <a:cubicBezTo>
                  <a:pt x="1374140" y="237491"/>
                  <a:pt x="1371600" y="236220"/>
                  <a:pt x="1370330" y="234950"/>
                </a:cubicBezTo>
                <a:cubicBezTo>
                  <a:pt x="1365250" y="231141"/>
                  <a:pt x="1360170" y="231141"/>
                  <a:pt x="1355090" y="233680"/>
                </a:cubicBezTo>
                <a:cubicBezTo>
                  <a:pt x="1351280" y="234950"/>
                  <a:pt x="1347470" y="234950"/>
                  <a:pt x="1344930" y="232410"/>
                </a:cubicBezTo>
                <a:cubicBezTo>
                  <a:pt x="1339850" y="228600"/>
                  <a:pt x="1333500" y="226060"/>
                  <a:pt x="1327150" y="224790"/>
                </a:cubicBezTo>
                <a:cubicBezTo>
                  <a:pt x="1322070" y="223520"/>
                  <a:pt x="1316990" y="220980"/>
                  <a:pt x="1311910" y="218440"/>
                </a:cubicBezTo>
                <a:cubicBezTo>
                  <a:pt x="1309370" y="217170"/>
                  <a:pt x="1306830" y="218440"/>
                  <a:pt x="1304290" y="218440"/>
                </a:cubicBezTo>
                <a:cubicBezTo>
                  <a:pt x="1301750" y="218440"/>
                  <a:pt x="1300480" y="219710"/>
                  <a:pt x="1297940" y="219710"/>
                </a:cubicBezTo>
                <a:cubicBezTo>
                  <a:pt x="1290320" y="220980"/>
                  <a:pt x="1282700" y="223520"/>
                  <a:pt x="1276350" y="222250"/>
                </a:cubicBezTo>
                <a:cubicBezTo>
                  <a:pt x="1267461" y="219710"/>
                  <a:pt x="1258570" y="220980"/>
                  <a:pt x="1250950" y="215900"/>
                </a:cubicBezTo>
                <a:cubicBezTo>
                  <a:pt x="1247140" y="213360"/>
                  <a:pt x="1245870" y="215900"/>
                  <a:pt x="1243330" y="215900"/>
                </a:cubicBezTo>
                <a:cubicBezTo>
                  <a:pt x="1242061" y="215900"/>
                  <a:pt x="1240791" y="215900"/>
                  <a:pt x="1238250" y="217170"/>
                </a:cubicBezTo>
                <a:cubicBezTo>
                  <a:pt x="1236980" y="220980"/>
                  <a:pt x="1231900" y="223520"/>
                  <a:pt x="1225550" y="220980"/>
                </a:cubicBezTo>
                <a:cubicBezTo>
                  <a:pt x="1221740" y="219710"/>
                  <a:pt x="1219200" y="219710"/>
                  <a:pt x="1215390" y="220980"/>
                </a:cubicBezTo>
                <a:cubicBezTo>
                  <a:pt x="1211580" y="222250"/>
                  <a:pt x="1207770" y="222250"/>
                  <a:pt x="1202690" y="223520"/>
                </a:cubicBezTo>
                <a:lnTo>
                  <a:pt x="1201420" y="223520"/>
                </a:lnTo>
                <a:cubicBezTo>
                  <a:pt x="1191260" y="229870"/>
                  <a:pt x="1181100" y="224791"/>
                  <a:pt x="1169670" y="224791"/>
                </a:cubicBezTo>
                <a:lnTo>
                  <a:pt x="1163320" y="224791"/>
                </a:lnTo>
                <a:cubicBezTo>
                  <a:pt x="1155700" y="226061"/>
                  <a:pt x="1151890" y="219711"/>
                  <a:pt x="1146810" y="215900"/>
                </a:cubicBezTo>
                <a:cubicBezTo>
                  <a:pt x="1141730" y="212090"/>
                  <a:pt x="1136650" y="207010"/>
                  <a:pt x="1131570" y="204470"/>
                </a:cubicBezTo>
                <a:cubicBezTo>
                  <a:pt x="1130300" y="203200"/>
                  <a:pt x="1126490" y="204470"/>
                  <a:pt x="1123950" y="204470"/>
                </a:cubicBezTo>
                <a:lnTo>
                  <a:pt x="1112520" y="204470"/>
                </a:lnTo>
                <a:lnTo>
                  <a:pt x="1111250" y="203200"/>
                </a:lnTo>
                <a:cubicBezTo>
                  <a:pt x="1102361" y="205741"/>
                  <a:pt x="1097280" y="200660"/>
                  <a:pt x="1090930" y="195580"/>
                </a:cubicBezTo>
                <a:cubicBezTo>
                  <a:pt x="1087120" y="193040"/>
                  <a:pt x="1082041" y="190500"/>
                  <a:pt x="1078230" y="189230"/>
                </a:cubicBezTo>
                <a:cubicBezTo>
                  <a:pt x="1073150" y="186690"/>
                  <a:pt x="1066800" y="185420"/>
                  <a:pt x="1064261" y="179070"/>
                </a:cubicBezTo>
                <a:cubicBezTo>
                  <a:pt x="1062991" y="176530"/>
                  <a:pt x="1060450" y="176530"/>
                  <a:pt x="1059180" y="173990"/>
                </a:cubicBezTo>
                <a:cubicBezTo>
                  <a:pt x="1057911" y="171450"/>
                  <a:pt x="1056641" y="168910"/>
                  <a:pt x="1056641" y="167640"/>
                </a:cubicBezTo>
                <a:cubicBezTo>
                  <a:pt x="1056641" y="165100"/>
                  <a:pt x="1057911" y="162560"/>
                  <a:pt x="1059180" y="160020"/>
                </a:cubicBezTo>
                <a:cubicBezTo>
                  <a:pt x="1060450" y="156210"/>
                  <a:pt x="1057911" y="152400"/>
                  <a:pt x="1054100" y="149860"/>
                </a:cubicBezTo>
                <a:cubicBezTo>
                  <a:pt x="1052830" y="148590"/>
                  <a:pt x="1050290" y="148590"/>
                  <a:pt x="1050290" y="147320"/>
                </a:cubicBezTo>
                <a:cubicBezTo>
                  <a:pt x="1047750" y="139700"/>
                  <a:pt x="1041400" y="137160"/>
                  <a:pt x="1036320" y="130810"/>
                </a:cubicBezTo>
                <a:cubicBezTo>
                  <a:pt x="1032510" y="127000"/>
                  <a:pt x="1029970" y="121920"/>
                  <a:pt x="1027430" y="116840"/>
                </a:cubicBezTo>
                <a:cubicBezTo>
                  <a:pt x="1024891" y="114300"/>
                  <a:pt x="1023620" y="111760"/>
                  <a:pt x="1019811" y="109220"/>
                </a:cubicBezTo>
                <a:cubicBezTo>
                  <a:pt x="1010921" y="105410"/>
                  <a:pt x="1002030" y="101600"/>
                  <a:pt x="993141" y="96520"/>
                </a:cubicBezTo>
                <a:cubicBezTo>
                  <a:pt x="993141" y="106680"/>
                  <a:pt x="990601" y="104140"/>
                  <a:pt x="989330" y="101600"/>
                </a:cubicBezTo>
                <a:cubicBezTo>
                  <a:pt x="989330" y="97790"/>
                  <a:pt x="986791" y="96520"/>
                  <a:pt x="982980" y="96520"/>
                </a:cubicBezTo>
                <a:cubicBezTo>
                  <a:pt x="982980" y="96520"/>
                  <a:pt x="981711" y="96520"/>
                  <a:pt x="981711" y="95250"/>
                </a:cubicBezTo>
                <a:cubicBezTo>
                  <a:pt x="980441" y="87630"/>
                  <a:pt x="974091" y="90170"/>
                  <a:pt x="970280" y="88900"/>
                </a:cubicBezTo>
                <a:cubicBezTo>
                  <a:pt x="967741" y="87630"/>
                  <a:pt x="965200" y="86360"/>
                  <a:pt x="962661" y="87630"/>
                </a:cubicBezTo>
                <a:cubicBezTo>
                  <a:pt x="957580" y="88900"/>
                  <a:pt x="953771" y="85090"/>
                  <a:pt x="948691" y="83820"/>
                </a:cubicBezTo>
                <a:cubicBezTo>
                  <a:pt x="947421" y="83820"/>
                  <a:pt x="946151" y="83820"/>
                  <a:pt x="944880" y="85090"/>
                </a:cubicBezTo>
                <a:cubicBezTo>
                  <a:pt x="942341" y="87630"/>
                  <a:pt x="939800" y="87630"/>
                  <a:pt x="935991" y="85090"/>
                </a:cubicBezTo>
                <a:cubicBezTo>
                  <a:pt x="930911" y="81280"/>
                  <a:pt x="925830" y="81280"/>
                  <a:pt x="919480" y="83820"/>
                </a:cubicBezTo>
                <a:cubicBezTo>
                  <a:pt x="916941" y="85090"/>
                  <a:pt x="914400" y="85090"/>
                  <a:pt x="911861" y="83820"/>
                </a:cubicBezTo>
                <a:cubicBezTo>
                  <a:pt x="906780" y="81280"/>
                  <a:pt x="901700" y="77470"/>
                  <a:pt x="895350" y="74930"/>
                </a:cubicBezTo>
                <a:cubicBezTo>
                  <a:pt x="894080" y="74930"/>
                  <a:pt x="892811" y="73660"/>
                  <a:pt x="891540" y="73660"/>
                </a:cubicBezTo>
                <a:cubicBezTo>
                  <a:pt x="883920" y="74930"/>
                  <a:pt x="877570" y="72390"/>
                  <a:pt x="869950" y="74930"/>
                </a:cubicBezTo>
                <a:cubicBezTo>
                  <a:pt x="866140" y="76200"/>
                  <a:pt x="861061" y="76200"/>
                  <a:pt x="858520" y="81280"/>
                </a:cubicBezTo>
                <a:cubicBezTo>
                  <a:pt x="857250" y="82550"/>
                  <a:pt x="853440" y="82550"/>
                  <a:pt x="850900" y="83820"/>
                </a:cubicBezTo>
                <a:cubicBezTo>
                  <a:pt x="844550" y="85090"/>
                  <a:pt x="838200" y="86360"/>
                  <a:pt x="831850" y="83820"/>
                </a:cubicBezTo>
                <a:cubicBezTo>
                  <a:pt x="826770" y="81280"/>
                  <a:pt x="820420" y="82550"/>
                  <a:pt x="815340" y="81280"/>
                </a:cubicBezTo>
                <a:cubicBezTo>
                  <a:pt x="811530" y="80010"/>
                  <a:pt x="808990" y="77470"/>
                  <a:pt x="806450" y="76200"/>
                </a:cubicBezTo>
                <a:cubicBezTo>
                  <a:pt x="805180" y="74930"/>
                  <a:pt x="803910" y="73660"/>
                  <a:pt x="802640" y="73660"/>
                </a:cubicBezTo>
                <a:cubicBezTo>
                  <a:pt x="795020" y="71120"/>
                  <a:pt x="788670" y="66040"/>
                  <a:pt x="784860" y="59690"/>
                </a:cubicBezTo>
                <a:cubicBezTo>
                  <a:pt x="782320" y="55880"/>
                  <a:pt x="778510" y="52070"/>
                  <a:pt x="775970" y="48260"/>
                </a:cubicBezTo>
                <a:cubicBezTo>
                  <a:pt x="767080" y="45720"/>
                  <a:pt x="768350" y="35560"/>
                  <a:pt x="763270" y="30480"/>
                </a:cubicBezTo>
                <a:cubicBezTo>
                  <a:pt x="759460" y="25400"/>
                  <a:pt x="755650" y="22860"/>
                  <a:pt x="749300" y="21590"/>
                </a:cubicBezTo>
                <a:lnTo>
                  <a:pt x="748030" y="21590"/>
                </a:lnTo>
                <a:cubicBezTo>
                  <a:pt x="741680" y="16510"/>
                  <a:pt x="735330" y="20320"/>
                  <a:pt x="727710" y="20320"/>
                </a:cubicBezTo>
                <a:cubicBezTo>
                  <a:pt x="725170" y="20320"/>
                  <a:pt x="721360" y="17780"/>
                  <a:pt x="718820" y="16510"/>
                </a:cubicBezTo>
                <a:cubicBezTo>
                  <a:pt x="717550" y="13970"/>
                  <a:pt x="716280" y="12700"/>
                  <a:pt x="715010" y="12700"/>
                </a:cubicBezTo>
                <a:cubicBezTo>
                  <a:pt x="707390" y="11430"/>
                  <a:pt x="701040" y="6350"/>
                  <a:pt x="694690" y="0"/>
                </a:cubicBezTo>
                <a:cubicBezTo>
                  <a:pt x="692150" y="1270"/>
                  <a:pt x="689610" y="2540"/>
                  <a:pt x="687070" y="2540"/>
                </a:cubicBezTo>
                <a:cubicBezTo>
                  <a:pt x="684530" y="3810"/>
                  <a:pt x="680720" y="3810"/>
                  <a:pt x="676910" y="3810"/>
                </a:cubicBezTo>
                <a:cubicBezTo>
                  <a:pt x="671830" y="2540"/>
                  <a:pt x="666750" y="3810"/>
                  <a:pt x="661670" y="7620"/>
                </a:cubicBezTo>
                <a:cubicBezTo>
                  <a:pt x="659130" y="8890"/>
                  <a:pt x="657860" y="10160"/>
                  <a:pt x="655320" y="11430"/>
                </a:cubicBezTo>
                <a:cubicBezTo>
                  <a:pt x="652780" y="12700"/>
                  <a:pt x="651510" y="15240"/>
                  <a:pt x="648970" y="16510"/>
                </a:cubicBezTo>
                <a:cubicBezTo>
                  <a:pt x="647700" y="17780"/>
                  <a:pt x="645160" y="17780"/>
                  <a:pt x="643890" y="19050"/>
                </a:cubicBezTo>
                <a:lnTo>
                  <a:pt x="636270" y="22860"/>
                </a:lnTo>
                <a:cubicBezTo>
                  <a:pt x="636270" y="22860"/>
                  <a:pt x="635000" y="24130"/>
                  <a:pt x="635000" y="22860"/>
                </a:cubicBezTo>
                <a:cubicBezTo>
                  <a:pt x="629920" y="20320"/>
                  <a:pt x="626110" y="25400"/>
                  <a:pt x="622300" y="27940"/>
                </a:cubicBezTo>
                <a:cubicBezTo>
                  <a:pt x="618490" y="30480"/>
                  <a:pt x="613410" y="30480"/>
                  <a:pt x="609600" y="33020"/>
                </a:cubicBezTo>
                <a:lnTo>
                  <a:pt x="608330" y="33020"/>
                </a:lnTo>
                <a:cubicBezTo>
                  <a:pt x="601980" y="34290"/>
                  <a:pt x="595630" y="36830"/>
                  <a:pt x="589280" y="38100"/>
                </a:cubicBezTo>
                <a:cubicBezTo>
                  <a:pt x="586740" y="38100"/>
                  <a:pt x="585470" y="39370"/>
                  <a:pt x="582930" y="40640"/>
                </a:cubicBezTo>
                <a:cubicBezTo>
                  <a:pt x="579120" y="41910"/>
                  <a:pt x="575310" y="44450"/>
                  <a:pt x="571500" y="45720"/>
                </a:cubicBezTo>
                <a:cubicBezTo>
                  <a:pt x="568960" y="46990"/>
                  <a:pt x="565150" y="48260"/>
                  <a:pt x="562610" y="49530"/>
                </a:cubicBezTo>
                <a:lnTo>
                  <a:pt x="558800" y="49530"/>
                </a:lnTo>
                <a:cubicBezTo>
                  <a:pt x="558800" y="49530"/>
                  <a:pt x="556260" y="49530"/>
                  <a:pt x="554990" y="52070"/>
                </a:cubicBezTo>
                <a:cubicBezTo>
                  <a:pt x="549910" y="49530"/>
                  <a:pt x="543560" y="48260"/>
                  <a:pt x="538480" y="45720"/>
                </a:cubicBezTo>
                <a:cubicBezTo>
                  <a:pt x="534670" y="44450"/>
                  <a:pt x="525780" y="46990"/>
                  <a:pt x="523240" y="50800"/>
                </a:cubicBezTo>
                <a:cubicBezTo>
                  <a:pt x="521970" y="52070"/>
                  <a:pt x="520700" y="53340"/>
                  <a:pt x="519430" y="53340"/>
                </a:cubicBezTo>
                <a:cubicBezTo>
                  <a:pt x="518160" y="53340"/>
                  <a:pt x="515620" y="52070"/>
                  <a:pt x="514350" y="52070"/>
                </a:cubicBezTo>
                <a:cubicBezTo>
                  <a:pt x="513080" y="52070"/>
                  <a:pt x="511810" y="53340"/>
                  <a:pt x="509270" y="53340"/>
                </a:cubicBezTo>
                <a:cubicBezTo>
                  <a:pt x="509270" y="54610"/>
                  <a:pt x="510540" y="55880"/>
                  <a:pt x="510540" y="57150"/>
                </a:cubicBezTo>
                <a:cubicBezTo>
                  <a:pt x="506730" y="58420"/>
                  <a:pt x="500380" y="68580"/>
                  <a:pt x="500380" y="73660"/>
                </a:cubicBezTo>
                <a:cubicBezTo>
                  <a:pt x="494030" y="76200"/>
                  <a:pt x="486410" y="77470"/>
                  <a:pt x="483870" y="85090"/>
                </a:cubicBezTo>
                <a:cubicBezTo>
                  <a:pt x="483870" y="86360"/>
                  <a:pt x="482600" y="86360"/>
                  <a:pt x="482600" y="87630"/>
                </a:cubicBezTo>
                <a:cubicBezTo>
                  <a:pt x="474980" y="88900"/>
                  <a:pt x="473710" y="96520"/>
                  <a:pt x="469900" y="102870"/>
                </a:cubicBezTo>
                <a:lnTo>
                  <a:pt x="469900" y="105410"/>
                </a:lnTo>
                <a:cubicBezTo>
                  <a:pt x="468630" y="105410"/>
                  <a:pt x="467360" y="106680"/>
                  <a:pt x="466090" y="106680"/>
                </a:cubicBezTo>
                <a:cubicBezTo>
                  <a:pt x="461010" y="109220"/>
                  <a:pt x="458470" y="113030"/>
                  <a:pt x="457200" y="119380"/>
                </a:cubicBezTo>
                <a:cubicBezTo>
                  <a:pt x="455930" y="125730"/>
                  <a:pt x="455930" y="130810"/>
                  <a:pt x="454660" y="137160"/>
                </a:cubicBezTo>
                <a:cubicBezTo>
                  <a:pt x="452120" y="135890"/>
                  <a:pt x="448310" y="138430"/>
                  <a:pt x="447040" y="134620"/>
                </a:cubicBezTo>
                <a:lnTo>
                  <a:pt x="444500" y="134620"/>
                </a:lnTo>
                <a:cubicBezTo>
                  <a:pt x="440690" y="139700"/>
                  <a:pt x="436880" y="144780"/>
                  <a:pt x="433070" y="148590"/>
                </a:cubicBezTo>
                <a:cubicBezTo>
                  <a:pt x="429260" y="151130"/>
                  <a:pt x="425450" y="152400"/>
                  <a:pt x="420370" y="154940"/>
                </a:cubicBezTo>
                <a:lnTo>
                  <a:pt x="420370" y="157480"/>
                </a:lnTo>
                <a:cubicBezTo>
                  <a:pt x="415290" y="156210"/>
                  <a:pt x="411480" y="154940"/>
                  <a:pt x="407670" y="152400"/>
                </a:cubicBezTo>
                <a:cubicBezTo>
                  <a:pt x="406400" y="152400"/>
                  <a:pt x="405130" y="151130"/>
                  <a:pt x="405130" y="151130"/>
                </a:cubicBezTo>
                <a:cubicBezTo>
                  <a:pt x="403860" y="151130"/>
                  <a:pt x="403860" y="149860"/>
                  <a:pt x="403860" y="149860"/>
                </a:cubicBezTo>
                <a:cubicBezTo>
                  <a:pt x="402590" y="149860"/>
                  <a:pt x="402590" y="151130"/>
                  <a:pt x="402590" y="152400"/>
                </a:cubicBezTo>
                <a:cubicBezTo>
                  <a:pt x="402590" y="157480"/>
                  <a:pt x="400050" y="156210"/>
                  <a:pt x="397510" y="154940"/>
                </a:cubicBezTo>
                <a:cubicBezTo>
                  <a:pt x="394970" y="153670"/>
                  <a:pt x="392430" y="153670"/>
                  <a:pt x="391160" y="157480"/>
                </a:cubicBezTo>
                <a:cubicBezTo>
                  <a:pt x="391160" y="158750"/>
                  <a:pt x="389890" y="160020"/>
                  <a:pt x="388620" y="160020"/>
                </a:cubicBezTo>
                <a:cubicBezTo>
                  <a:pt x="384810" y="161290"/>
                  <a:pt x="381000" y="162560"/>
                  <a:pt x="379730" y="166370"/>
                </a:cubicBezTo>
                <a:cubicBezTo>
                  <a:pt x="378460" y="168910"/>
                  <a:pt x="377190" y="170180"/>
                  <a:pt x="374650" y="172720"/>
                </a:cubicBezTo>
                <a:lnTo>
                  <a:pt x="355600" y="172720"/>
                </a:lnTo>
                <a:cubicBezTo>
                  <a:pt x="353060" y="172720"/>
                  <a:pt x="350520" y="172720"/>
                  <a:pt x="347980" y="173990"/>
                </a:cubicBezTo>
                <a:cubicBezTo>
                  <a:pt x="345440" y="173990"/>
                  <a:pt x="342900" y="175260"/>
                  <a:pt x="339090" y="176530"/>
                </a:cubicBezTo>
                <a:cubicBezTo>
                  <a:pt x="336550" y="177800"/>
                  <a:pt x="332740" y="180340"/>
                  <a:pt x="330200" y="181610"/>
                </a:cubicBezTo>
                <a:cubicBezTo>
                  <a:pt x="328930" y="182880"/>
                  <a:pt x="327660" y="182880"/>
                  <a:pt x="326390" y="182880"/>
                </a:cubicBezTo>
                <a:cubicBezTo>
                  <a:pt x="320040" y="182880"/>
                  <a:pt x="316230" y="186690"/>
                  <a:pt x="312420" y="190500"/>
                </a:cubicBezTo>
                <a:cubicBezTo>
                  <a:pt x="308610" y="193040"/>
                  <a:pt x="306070" y="196850"/>
                  <a:pt x="302260" y="199390"/>
                </a:cubicBezTo>
                <a:cubicBezTo>
                  <a:pt x="299720" y="200660"/>
                  <a:pt x="297180" y="201930"/>
                  <a:pt x="295910" y="203200"/>
                </a:cubicBezTo>
                <a:cubicBezTo>
                  <a:pt x="293370" y="204470"/>
                  <a:pt x="292100" y="207010"/>
                  <a:pt x="289560" y="207010"/>
                </a:cubicBezTo>
                <a:cubicBezTo>
                  <a:pt x="287020" y="208280"/>
                  <a:pt x="283210" y="208280"/>
                  <a:pt x="280670" y="207010"/>
                </a:cubicBezTo>
                <a:cubicBezTo>
                  <a:pt x="276860" y="204470"/>
                  <a:pt x="273050" y="207010"/>
                  <a:pt x="270510" y="208280"/>
                </a:cubicBezTo>
                <a:cubicBezTo>
                  <a:pt x="266700" y="209550"/>
                  <a:pt x="264160" y="212090"/>
                  <a:pt x="261620" y="213360"/>
                </a:cubicBezTo>
                <a:cubicBezTo>
                  <a:pt x="262890" y="214630"/>
                  <a:pt x="262890" y="215900"/>
                  <a:pt x="264160" y="217170"/>
                </a:cubicBezTo>
                <a:lnTo>
                  <a:pt x="260350" y="217170"/>
                </a:lnTo>
                <a:cubicBezTo>
                  <a:pt x="260350" y="218440"/>
                  <a:pt x="259080" y="219710"/>
                  <a:pt x="259080" y="220980"/>
                </a:cubicBezTo>
                <a:cubicBezTo>
                  <a:pt x="257810" y="220980"/>
                  <a:pt x="256540" y="219710"/>
                  <a:pt x="256540" y="219710"/>
                </a:cubicBezTo>
                <a:cubicBezTo>
                  <a:pt x="252730" y="222250"/>
                  <a:pt x="248920" y="224790"/>
                  <a:pt x="245110" y="226060"/>
                </a:cubicBezTo>
                <a:cubicBezTo>
                  <a:pt x="243840" y="226060"/>
                  <a:pt x="242570" y="227330"/>
                  <a:pt x="242570" y="227330"/>
                </a:cubicBezTo>
                <a:cubicBezTo>
                  <a:pt x="237490" y="226060"/>
                  <a:pt x="231140" y="227330"/>
                  <a:pt x="227330" y="223520"/>
                </a:cubicBezTo>
                <a:cubicBezTo>
                  <a:pt x="224790" y="220980"/>
                  <a:pt x="220980" y="219710"/>
                  <a:pt x="218440" y="217170"/>
                </a:cubicBezTo>
                <a:cubicBezTo>
                  <a:pt x="214630" y="214630"/>
                  <a:pt x="209550" y="215900"/>
                  <a:pt x="205740" y="222250"/>
                </a:cubicBezTo>
                <a:lnTo>
                  <a:pt x="187960" y="204470"/>
                </a:lnTo>
                <a:cubicBezTo>
                  <a:pt x="186690" y="205740"/>
                  <a:pt x="184150" y="207010"/>
                  <a:pt x="182880" y="208280"/>
                </a:cubicBezTo>
                <a:cubicBezTo>
                  <a:pt x="181610" y="208280"/>
                  <a:pt x="181610" y="209550"/>
                  <a:pt x="180340" y="209550"/>
                </a:cubicBezTo>
                <a:cubicBezTo>
                  <a:pt x="175260" y="210820"/>
                  <a:pt x="170180" y="212090"/>
                  <a:pt x="163830" y="213360"/>
                </a:cubicBezTo>
                <a:cubicBezTo>
                  <a:pt x="160020" y="214630"/>
                  <a:pt x="157480" y="215900"/>
                  <a:pt x="157480" y="220980"/>
                </a:cubicBezTo>
                <a:cubicBezTo>
                  <a:pt x="152400" y="223520"/>
                  <a:pt x="147320" y="222250"/>
                  <a:pt x="143510" y="227330"/>
                </a:cubicBezTo>
                <a:lnTo>
                  <a:pt x="139700" y="227330"/>
                </a:lnTo>
                <a:cubicBezTo>
                  <a:pt x="132080" y="223520"/>
                  <a:pt x="125730" y="224790"/>
                  <a:pt x="120650" y="231140"/>
                </a:cubicBezTo>
                <a:cubicBezTo>
                  <a:pt x="119380" y="232410"/>
                  <a:pt x="118110" y="232410"/>
                  <a:pt x="115570" y="232410"/>
                </a:cubicBezTo>
                <a:cubicBezTo>
                  <a:pt x="109220" y="231140"/>
                  <a:pt x="104140" y="234950"/>
                  <a:pt x="99060" y="238760"/>
                </a:cubicBezTo>
                <a:cubicBezTo>
                  <a:pt x="96520" y="241300"/>
                  <a:pt x="93980" y="242570"/>
                  <a:pt x="90170" y="242570"/>
                </a:cubicBezTo>
                <a:cubicBezTo>
                  <a:pt x="83820" y="243840"/>
                  <a:pt x="78740" y="243840"/>
                  <a:pt x="72390" y="243840"/>
                </a:cubicBezTo>
                <a:cubicBezTo>
                  <a:pt x="72390" y="243840"/>
                  <a:pt x="71120" y="243840"/>
                  <a:pt x="71120" y="245110"/>
                </a:cubicBezTo>
                <a:cubicBezTo>
                  <a:pt x="66040" y="251460"/>
                  <a:pt x="59690" y="251460"/>
                  <a:pt x="52070" y="251460"/>
                </a:cubicBezTo>
                <a:cubicBezTo>
                  <a:pt x="44450" y="251460"/>
                  <a:pt x="36830" y="252730"/>
                  <a:pt x="30480" y="259080"/>
                </a:cubicBezTo>
                <a:cubicBezTo>
                  <a:pt x="26670" y="262890"/>
                  <a:pt x="21590" y="265430"/>
                  <a:pt x="16510" y="269240"/>
                </a:cubicBezTo>
                <a:cubicBezTo>
                  <a:pt x="15240" y="269240"/>
                  <a:pt x="13970" y="270510"/>
                  <a:pt x="13970" y="270510"/>
                </a:cubicBezTo>
                <a:cubicBezTo>
                  <a:pt x="10160" y="270510"/>
                  <a:pt x="5080" y="269240"/>
                  <a:pt x="1270" y="269240"/>
                </a:cubicBezTo>
                <a:cubicBezTo>
                  <a:pt x="0" y="284480"/>
                  <a:pt x="2540" y="300990"/>
                  <a:pt x="3810" y="317500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-132423" r="0" t="0"/>
            </a:stretch>
          </a:blip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4" name="Google Shape;314;p3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80055" y="-870896"/>
            <a:ext cx="7594958" cy="3702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970057" y="4211606"/>
            <a:ext cx="979653" cy="931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-5595707">
            <a:off x="8206538" y="935305"/>
            <a:ext cx="2203807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35"/>
          <p:cNvSpPr/>
          <p:nvPr/>
        </p:nvSpPr>
        <p:spPr>
          <a:xfrm rot="118154">
            <a:off x="3243699" y="1823841"/>
            <a:ext cx="2885410" cy="4455023"/>
          </a:xfrm>
          <a:custGeom>
            <a:rect b="b" l="l" r="r" t="t"/>
            <a:pathLst>
              <a:path extrusionOk="0" h="3388362" w="2194560">
                <a:moveTo>
                  <a:pt x="3810" y="317501"/>
                </a:moveTo>
                <a:cubicBezTo>
                  <a:pt x="13970" y="425451"/>
                  <a:pt x="16510" y="533401"/>
                  <a:pt x="17780" y="642621"/>
                </a:cubicBezTo>
                <a:cubicBezTo>
                  <a:pt x="24130" y="1036321"/>
                  <a:pt x="21590" y="1430021"/>
                  <a:pt x="17780" y="1823721"/>
                </a:cubicBezTo>
                <a:cubicBezTo>
                  <a:pt x="13970" y="2218691"/>
                  <a:pt x="8890" y="2613661"/>
                  <a:pt x="8890" y="3009901"/>
                </a:cubicBezTo>
                <a:cubicBezTo>
                  <a:pt x="8890" y="3013711"/>
                  <a:pt x="8890" y="3017521"/>
                  <a:pt x="7620" y="3021331"/>
                </a:cubicBezTo>
                <a:cubicBezTo>
                  <a:pt x="11430" y="3022601"/>
                  <a:pt x="15240" y="3025141"/>
                  <a:pt x="19050" y="3027681"/>
                </a:cubicBezTo>
                <a:cubicBezTo>
                  <a:pt x="24130" y="3031491"/>
                  <a:pt x="27940" y="3037841"/>
                  <a:pt x="33020" y="3044191"/>
                </a:cubicBezTo>
                <a:cubicBezTo>
                  <a:pt x="44450" y="3058161"/>
                  <a:pt x="55880" y="3072131"/>
                  <a:pt x="66040" y="3086101"/>
                </a:cubicBezTo>
                <a:cubicBezTo>
                  <a:pt x="77470" y="3102611"/>
                  <a:pt x="88900" y="3117851"/>
                  <a:pt x="100330" y="3134361"/>
                </a:cubicBezTo>
                <a:cubicBezTo>
                  <a:pt x="105410" y="3141981"/>
                  <a:pt x="110490" y="3149601"/>
                  <a:pt x="115570" y="3155951"/>
                </a:cubicBezTo>
                <a:cubicBezTo>
                  <a:pt x="119380" y="3161031"/>
                  <a:pt x="125730" y="3163571"/>
                  <a:pt x="129540" y="3167381"/>
                </a:cubicBezTo>
                <a:cubicBezTo>
                  <a:pt x="142240" y="3177541"/>
                  <a:pt x="156210" y="3187701"/>
                  <a:pt x="168910" y="3197861"/>
                </a:cubicBezTo>
                <a:cubicBezTo>
                  <a:pt x="181610" y="3208021"/>
                  <a:pt x="194310" y="3216911"/>
                  <a:pt x="209550" y="3223261"/>
                </a:cubicBezTo>
                <a:cubicBezTo>
                  <a:pt x="243840" y="3238501"/>
                  <a:pt x="276860" y="3255011"/>
                  <a:pt x="311150" y="3270251"/>
                </a:cubicBezTo>
                <a:cubicBezTo>
                  <a:pt x="330200" y="3279141"/>
                  <a:pt x="349250" y="3286761"/>
                  <a:pt x="369570" y="3295651"/>
                </a:cubicBezTo>
                <a:cubicBezTo>
                  <a:pt x="370840" y="3296921"/>
                  <a:pt x="374650" y="3295651"/>
                  <a:pt x="375920" y="3295651"/>
                </a:cubicBezTo>
                <a:lnTo>
                  <a:pt x="383540" y="3295651"/>
                </a:lnTo>
                <a:lnTo>
                  <a:pt x="384810" y="3296921"/>
                </a:lnTo>
                <a:cubicBezTo>
                  <a:pt x="387350" y="3290571"/>
                  <a:pt x="389890" y="3285491"/>
                  <a:pt x="393700" y="3279141"/>
                </a:cubicBezTo>
                <a:cubicBezTo>
                  <a:pt x="397510" y="3274061"/>
                  <a:pt x="400050" y="3265171"/>
                  <a:pt x="408940" y="3265171"/>
                </a:cubicBezTo>
                <a:cubicBezTo>
                  <a:pt x="408940" y="3265171"/>
                  <a:pt x="410210" y="3265171"/>
                  <a:pt x="410210" y="3263901"/>
                </a:cubicBezTo>
                <a:cubicBezTo>
                  <a:pt x="414020" y="3257551"/>
                  <a:pt x="420370" y="3256281"/>
                  <a:pt x="427990" y="3255011"/>
                </a:cubicBezTo>
                <a:cubicBezTo>
                  <a:pt x="435610" y="3253741"/>
                  <a:pt x="441960" y="3249931"/>
                  <a:pt x="448310" y="3247391"/>
                </a:cubicBezTo>
                <a:cubicBezTo>
                  <a:pt x="449580" y="3247391"/>
                  <a:pt x="449580" y="3246121"/>
                  <a:pt x="450850" y="3246121"/>
                </a:cubicBezTo>
                <a:cubicBezTo>
                  <a:pt x="459740" y="3248661"/>
                  <a:pt x="466090" y="3242311"/>
                  <a:pt x="473710" y="3239771"/>
                </a:cubicBezTo>
                <a:lnTo>
                  <a:pt x="474980" y="3239771"/>
                </a:lnTo>
                <a:cubicBezTo>
                  <a:pt x="482600" y="3239771"/>
                  <a:pt x="488950" y="3235961"/>
                  <a:pt x="496570" y="3234691"/>
                </a:cubicBezTo>
                <a:cubicBezTo>
                  <a:pt x="502920" y="3233421"/>
                  <a:pt x="509270" y="3233421"/>
                  <a:pt x="515620" y="3229611"/>
                </a:cubicBezTo>
                <a:cubicBezTo>
                  <a:pt x="521970" y="3225801"/>
                  <a:pt x="529590" y="3223261"/>
                  <a:pt x="535940" y="3220721"/>
                </a:cubicBezTo>
                <a:cubicBezTo>
                  <a:pt x="542290" y="3218181"/>
                  <a:pt x="548640" y="3216911"/>
                  <a:pt x="554990" y="3214371"/>
                </a:cubicBezTo>
                <a:lnTo>
                  <a:pt x="561340" y="3214371"/>
                </a:lnTo>
                <a:cubicBezTo>
                  <a:pt x="567690" y="3214371"/>
                  <a:pt x="572770" y="3214371"/>
                  <a:pt x="577850" y="3210561"/>
                </a:cubicBezTo>
                <a:lnTo>
                  <a:pt x="580390" y="3210561"/>
                </a:lnTo>
                <a:cubicBezTo>
                  <a:pt x="586740" y="3210561"/>
                  <a:pt x="594360" y="3211831"/>
                  <a:pt x="600710" y="3211831"/>
                </a:cubicBezTo>
                <a:lnTo>
                  <a:pt x="605790" y="3211831"/>
                </a:lnTo>
                <a:cubicBezTo>
                  <a:pt x="612140" y="3210561"/>
                  <a:pt x="614680" y="3215641"/>
                  <a:pt x="618490" y="3218181"/>
                </a:cubicBezTo>
                <a:cubicBezTo>
                  <a:pt x="624840" y="3225801"/>
                  <a:pt x="632460" y="3227071"/>
                  <a:pt x="642620" y="3225801"/>
                </a:cubicBezTo>
                <a:cubicBezTo>
                  <a:pt x="651510" y="3224531"/>
                  <a:pt x="659130" y="3223261"/>
                  <a:pt x="668020" y="3223261"/>
                </a:cubicBezTo>
                <a:cubicBezTo>
                  <a:pt x="671830" y="3223261"/>
                  <a:pt x="676910" y="3224531"/>
                  <a:pt x="680720" y="3225801"/>
                </a:cubicBezTo>
                <a:cubicBezTo>
                  <a:pt x="684530" y="3227071"/>
                  <a:pt x="687070" y="3228341"/>
                  <a:pt x="690880" y="3229611"/>
                </a:cubicBezTo>
                <a:lnTo>
                  <a:pt x="694690" y="3233421"/>
                </a:lnTo>
                <a:cubicBezTo>
                  <a:pt x="694690" y="3233421"/>
                  <a:pt x="695960" y="3237231"/>
                  <a:pt x="697230" y="3238501"/>
                </a:cubicBezTo>
                <a:cubicBezTo>
                  <a:pt x="699770" y="3239771"/>
                  <a:pt x="702310" y="3239771"/>
                  <a:pt x="703580" y="3241041"/>
                </a:cubicBezTo>
                <a:lnTo>
                  <a:pt x="704850" y="3242311"/>
                </a:lnTo>
                <a:cubicBezTo>
                  <a:pt x="711200" y="3238501"/>
                  <a:pt x="713740" y="3244851"/>
                  <a:pt x="717550" y="3246121"/>
                </a:cubicBezTo>
                <a:cubicBezTo>
                  <a:pt x="722630" y="3248661"/>
                  <a:pt x="726440" y="3251201"/>
                  <a:pt x="731520" y="3255011"/>
                </a:cubicBezTo>
                <a:cubicBezTo>
                  <a:pt x="731520" y="3253741"/>
                  <a:pt x="731520" y="3252471"/>
                  <a:pt x="732790" y="3251201"/>
                </a:cubicBezTo>
                <a:cubicBezTo>
                  <a:pt x="740410" y="3252471"/>
                  <a:pt x="749300" y="3252471"/>
                  <a:pt x="756920" y="3257551"/>
                </a:cubicBezTo>
                <a:cubicBezTo>
                  <a:pt x="758190" y="3255011"/>
                  <a:pt x="760730" y="3252471"/>
                  <a:pt x="763270" y="3249931"/>
                </a:cubicBezTo>
                <a:cubicBezTo>
                  <a:pt x="763270" y="3249931"/>
                  <a:pt x="763270" y="3248661"/>
                  <a:pt x="764540" y="3248661"/>
                </a:cubicBezTo>
                <a:cubicBezTo>
                  <a:pt x="770890" y="3247391"/>
                  <a:pt x="774700" y="3243581"/>
                  <a:pt x="775970" y="3237231"/>
                </a:cubicBezTo>
                <a:cubicBezTo>
                  <a:pt x="777240" y="3234691"/>
                  <a:pt x="777240" y="3232151"/>
                  <a:pt x="777240" y="3230881"/>
                </a:cubicBezTo>
                <a:cubicBezTo>
                  <a:pt x="782320" y="3228341"/>
                  <a:pt x="786130" y="3225801"/>
                  <a:pt x="791210" y="3223261"/>
                </a:cubicBezTo>
                <a:lnTo>
                  <a:pt x="791210" y="3220721"/>
                </a:lnTo>
                <a:cubicBezTo>
                  <a:pt x="787400" y="3214371"/>
                  <a:pt x="787400" y="3213101"/>
                  <a:pt x="793750" y="3210561"/>
                </a:cubicBezTo>
                <a:cubicBezTo>
                  <a:pt x="795020" y="3209291"/>
                  <a:pt x="795020" y="3208021"/>
                  <a:pt x="796290" y="3208021"/>
                </a:cubicBezTo>
                <a:cubicBezTo>
                  <a:pt x="798830" y="3206751"/>
                  <a:pt x="801370" y="3205481"/>
                  <a:pt x="802640" y="3204211"/>
                </a:cubicBezTo>
                <a:cubicBezTo>
                  <a:pt x="802640" y="3204211"/>
                  <a:pt x="802640" y="3205481"/>
                  <a:pt x="803910" y="3205481"/>
                </a:cubicBezTo>
                <a:lnTo>
                  <a:pt x="803910" y="3202941"/>
                </a:lnTo>
                <a:cubicBezTo>
                  <a:pt x="811530" y="3200401"/>
                  <a:pt x="819150" y="3197861"/>
                  <a:pt x="826770" y="3194051"/>
                </a:cubicBezTo>
                <a:cubicBezTo>
                  <a:pt x="830580" y="3191511"/>
                  <a:pt x="834390" y="3190241"/>
                  <a:pt x="839470" y="3192781"/>
                </a:cubicBezTo>
                <a:cubicBezTo>
                  <a:pt x="842010" y="3194051"/>
                  <a:pt x="844550" y="3192781"/>
                  <a:pt x="847090" y="3191511"/>
                </a:cubicBezTo>
                <a:cubicBezTo>
                  <a:pt x="853440" y="3188971"/>
                  <a:pt x="859790" y="3187701"/>
                  <a:pt x="866140" y="3185161"/>
                </a:cubicBezTo>
                <a:cubicBezTo>
                  <a:pt x="871220" y="3183891"/>
                  <a:pt x="875030" y="3181351"/>
                  <a:pt x="880110" y="3178811"/>
                </a:cubicBezTo>
                <a:cubicBezTo>
                  <a:pt x="880110" y="3178811"/>
                  <a:pt x="881380" y="3176271"/>
                  <a:pt x="880110" y="3175001"/>
                </a:cubicBezTo>
                <a:cubicBezTo>
                  <a:pt x="880110" y="3173731"/>
                  <a:pt x="878840" y="3171191"/>
                  <a:pt x="878840" y="3169921"/>
                </a:cubicBezTo>
                <a:cubicBezTo>
                  <a:pt x="882650" y="3167381"/>
                  <a:pt x="885190" y="3164841"/>
                  <a:pt x="887730" y="3164841"/>
                </a:cubicBezTo>
                <a:cubicBezTo>
                  <a:pt x="891540" y="3163571"/>
                  <a:pt x="896620" y="3163571"/>
                  <a:pt x="901700" y="3162301"/>
                </a:cubicBezTo>
                <a:cubicBezTo>
                  <a:pt x="905510" y="3150871"/>
                  <a:pt x="913130" y="3148331"/>
                  <a:pt x="922020" y="3152141"/>
                </a:cubicBezTo>
                <a:lnTo>
                  <a:pt x="924560" y="3149601"/>
                </a:lnTo>
                <a:cubicBezTo>
                  <a:pt x="925830" y="3150871"/>
                  <a:pt x="925830" y="3150871"/>
                  <a:pt x="925830" y="3152141"/>
                </a:cubicBezTo>
                <a:cubicBezTo>
                  <a:pt x="929640" y="3149601"/>
                  <a:pt x="933450" y="3147061"/>
                  <a:pt x="937260" y="3145791"/>
                </a:cubicBezTo>
                <a:cubicBezTo>
                  <a:pt x="941070" y="3143251"/>
                  <a:pt x="944880" y="3140711"/>
                  <a:pt x="949960" y="3143251"/>
                </a:cubicBezTo>
                <a:cubicBezTo>
                  <a:pt x="949960" y="3136901"/>
                  <a:pt x="953770" y="3136901"/>
                  <a:pt x="957580" y="3138171"/>
                </a:cubicBezTo>
                <a:cubicBezTo>
                  <a:pt x="960120" y="3138171"/>
                  <a:pt x="963930" y="3136901"/>
                  <a:pt x="966470" y="3135632"/>
                </a:cubicBezTo>
                <a:cubicBezTo>
                  <a:pt x="967740" y="3135632"/>
                  <a:pt x="970280" y="3134361"/>
                  <a:pt x="971550" y="3135632"/>
                </a:cubicBezTo>
                <a:cubicBezTo>
                  <a:pt x="976630" y="3139442"/>
                  <a:pt x="984250" y="3140711"/>
                  <a:pt x="989330" y="3147061"/>
                </a:cubicBezTo>
                <a:cubicBezTo>
                  <a:pt x="993140" y="3152141"/>
                  <a:pt x="999490" y="3154682"/>
                  <a:pt x="1002030" y="3162301"/>
                </a:cubicBezTo>
                <a:cubicBezTo>
                  <a:pt x="1003300" y="3164841"/>
                  <a:pt x="1008380" y="3167381"/>
                  <a:pt x="1010920" y="3168651"/>
                </a:cubicBezTo>
                <a:cubicBezTo>
                  <a:pt x="1010920" y="3168651"/>
                  <a:pt x="1012190" y="3168651"/>
                  <a:pt x="1013460" y="3169921"/>
                </a:cubicBezTo>
                <a:cubicBezTo>
                  <a:pt x="1014730" y="3173732"/>
                  <a:pt x="1018540" y="3172461"/>
                  <a:pt x="1021080" y="3171192"/>
                </a:cubicBezTo>
                <a:cubicBezTo>
                  <a:pt x="1023620" y="3171192"/>
                  <a:pt x="1026160" y="3169921"/>
                  <a:pt x="1027430" y="3173732"/>
                </a:cubicBezTo>
                <a:cubicBezTo>
                  <a:pt x="1027430" y="3175002"/>
                  <a:pt x="1031240" y="3176271"/>
                  <a:pt x="1032510" y="3177542"/>
                </a:cubicBezTo>
                <a:cubicBezTo>
                  <a:pt x="1036320" y="3180082"/>
                  <a:pt x="1040130" y="3182621"/>
                  <a:pt x="1042670" y="3185162"/>
                </a:cubicBezTo>
                <a:cubicBezTo>
                  <a:pt x="1043940" y="3186432"/>
                  <a:pt x="1045210" y="3187702"/>
                  <a:pt x="1045210" y="3188972"/>
                </a:cubicBezTo>
                <a:cubicBezTo>
                  <a:pt x="1045210" y="3192782"/>
                  <a:pt x="1049020" y="3195322"/>
                  <a:pt x="1052830" y="3195322"/>
                </a:cubicBezTo>
                <a:cubicBezTo>
                  <a:pt x="1057910" y="3196592"/>
                  <a:pt x="1061720" y="3196592"/>
                  <a:pt x="1066800" y="3197862"/>
                </a:cubicBezTo>
                <a:cubicBezTo>
                  <a:pt x="1068070" y="3197862"/>
                  <a:pt x="1068070" y="3200402"/>
                  <a:pt x="1069340" y="3200402"/>
                </a:cubicBezTo>
                <a:cubicBezTo>
                  <a:pt x="1070610" y="3202942"/>
                  <a:pt x="1071880" y="3206752"/>
                  <a:pt x="1076960" y="3204212"/>
                </a:cubicBezTo>
                <a:cubicBezTo>
                  <a:pt x="1079500" y="3202942"/>
                  <a:pt x="1087120" y="3205482"/>
                  <a:pt x="1088390" y="3208022"/>
                </a:cubicBezTo>
                <a:cubicBezTo>
                  <a:pt x="1090930" y="3216912"/>
                  <a:pt x="1099820" y="3216912"/>
                  <a:pt x="1106170" y="3219452"/>
                </a:cubicBezTo>
                <a:cubicBezTo>
                  <a:pt x="1107440" y="3219452"/>
                  <a:pt x="1108710" y="3219452"/>
                  <a:pt x="1108710" y="3220722"/>
                </a:cubicBezTo>
                <a:cubicBezTo>
                  <a:pt x="1112520" y="3225802"/>
                  <a:pt x="1117600" y="3227072"/>
                  <a:pt x="1122680" y="3229612"/>
                </a:cubicBezTo>
                <a:cubicBezTo>
                  <a:pt x="1127760" y="3232152"/>
                  <a:pt x="1132840" y="3237232"/>
                  <a:pt x="1137920" y="3242312"/>
                </a:cubicBezTo>
                <a:lnTo>
                  <a:pt x="1144270" y="3248662"/>
                </a:lnTo>
                <a:cubicBezTo>
                  <a:pt x="1145540" y="3249932"/>
                  <a:pt x="1146810" y="3249932"/>
                  <a:pt x="1148080" y="3249932"/>
                </a:cubicBezTo>
                <a:cubicBezTo>
                  <a:pt x="1151890" y="3249932"/>
                  <a:pt x="1155700" y="3248662"/>
                  <a:pt x="1158240" y="3252472"/>
                </a:cubicBezTo>
                <a:cubicBezTo>
                  <a:pt x="1158240" y="3252472"/>
                  <a:pt x="1159510" y="3253742"/>
                  <a:pt x="1160780" y="3253742"/>
                </a:cubicBezTo>
                <a:cubicBezTo>
                  <a:pt x="1170940" y="3252472"/>
                  <a:pt x="1177290" y="3258822"/>
                  <a:pt x="1183640" y="3265172"/>
                </a:cubicBezTo>
                <a:cubicBezTo>
                  <a:pt x="1186180" y="3267712"/>
                  <a:pt x="1191260" y="3268982"/>
                  <a:pt x="1193800" y="3268982"/>
                </a:cubicBezTo>
                <a:cubicBezTo>
                  <a:pt x="1201420" y="3271522"/>
                  <a:pt x="1210310" y="3272792"/>
                  <a:pt x="1216660" y="3277872"/>
                </a:cubicBezTo>
                <a:cubicBezTo>
                  <a:pt x="1220470" y="3280412"/>
                  <a:pt x="1225550" y="3284222"/>
                  <a:pt x="1229360" y="3284222"/>
                </a:cubicBezTo>
                <a:cubicBezTo>
                  <a:pt x="1235710" y="3284222"/>
                  <a:pt x="1238250" y="3289302"/>
                  <a:pt x="1240790" y="3293112"/>
                </a:cubicBezTo>
                <a:cubicBezTo>
                  <a:pt x="1248410" y="3294382"/>
                  <a:pt x="1256030" y="3294382"/>
                  <a:pt x="1259840" y="3302002"/>
                </a:cubicBezTo>
                <a:cubicBezTo>
                  <a:pt x="1259840" y="3303272"/>
                  <a:pt x="1261110" y="3303272"/>
                  <a:pt x="1262380" y="3303272"/>
                </a:cubicBezTo>
                <a:cubicBezTo>
                  <a:pt x="1267460" y="3304542"/>
                  <a:pt x="1272540" y="3305812"/>
                  <a:pt x="1277620" y="3308352"/>
                </a:cubicBezTo>
                <a:cubicBezTo>
                  <a:pt x="1280160" y="3309622"/>
                  <a:pt x="1282700" y="3312162"/>
                  <a:pt x="1286510" y="3314702"/>
                </a:cubicBezTo>
                <a:cubicBezTo>
                  <a:pt x="1287780" y="3314702"/>
                  <a:pt x="1287780" y="3315972"/>
                  <a:pt x="1289050" y="3315972"/>
                </a:cubicBezTo>
                <a:cubicBezTo>
                  <a:pt x="1297940" y="3315972"/>
                  <a:pt x="1300480" y="3322322"/>
                  <a:pt x="1305560" y="3327402"/>
                </a:cubicBezTo>
                <a:cubicBezTo>
                  <a:pt x="1313180" y="3333752"/>
                  <a:pt x="1322070" y="3340102"/>
                  <a:pt x="1328420" y="3347722"/>
                </a:cubicBezTo>
                <a:cubicBezTo>
                  <a:pt x="1332230" y="3352802"/>
                  <a:pt x="1338580" y="3355342"/>
                  <a:pt x="1342390" y="3357882"/>
                </a:cubicBezTo>
                <a:lnTo>
                  <a:pt x="1350010" y="3361692"/>
                </a:lnTo>
                <a:cubicBezTo>
                  <a:pt x="1352550" y="3364232"/>
                  <a:pt x="1355090" y="3366772"/>
                  <a:pt x="1358900" y="3369312"/>
                </a:cubicBezTo>
                <a:cubicBezTo>
                  <a:pt x="1362710" y="3370582"/>
                  <a:pt x="1363980" y="3375662"/>
                  <a:pt x="1369060" y="3374392"/>
                </a:cubicBezTo>
                <a:cubicBezTo>
                  <a:pt x="1371600" y="3374392"/>
                  <a:pt x="1374140" y="3375662"/>
                  <a:pt x="1376680" y="3376932"/>
                </a:cubicBezTo>
                <a:cubicBezTo>
                  <a:pt x="1380490" y="3379472"/>
                  <a:pt x="1381760" y="3382012"/>
                  <a:pt x="1386840" y="3382012"/>
                </a:cubicBezTo>
                <a:cubicBezTo>
                  <a:pt x="1389380" y="3382012"/>
                  <a:pt x="1391920" y="3384552"/>
                  <a:pt x="1393190" y="3385822"/>
                </a:cubicBezTo>
                <a:cubicBezTo>
                  <a:pt x="1399540" y="3388362"/>
                  <a:pt x="1405890" y="3388362"/>
                  <a:pt x="1409700" y="3380742"/>
                </a:cubicBezTo>
                <a:lnTo>
                  <a:pt x="1410970" y="3379472"/>
                </a:lnTo>
                <a:cubicBezTo>
                  <a:pt x="1416050" y="3382012"/>
                  <a:pt x="1416050" y="3376932"/>
                  <a:pt x="1417320" y="3374392"/>
                </a:cubicBezTo>
                <a:cubicBezTo>
                  <a:pt x="1418590" y="3373122"/>
                  <a:pt x="1421130" y="3371852"/>
                  <a:pt x="1422400" y="3370582"/>
                </a:cubicBezTo>
                <a:cubicBezTo>
                  <a:pt x="1424940" y="3368042"/>
                  <a:pt x="1427480" y="3366772"/>
                  <a:pt x="1431290" y="3364232"/>
                </a:cubicBezTo>
                <a:cubicBezTo>
                  <a:pt x="1432560" y="3362962"/>
                  <a:pt x="1435100" y="3361692"/>
                  <a:pt x="1436370" y="3361692"/>
                </a:cubicBezTo>
                <a:cubicBezTo>
                  <a:pt x="1442720" y="3361692"/>
                  <a:pt x="1446530" y="3359152"/>
                  <a:pt x="1451610" y="3354072"/>
                </a:cubicBezTo>
                <a:cubicBezTo>
                  <a:pt x="1455420" y="3350262"/>
                  <a:pt x="1461770" y="3347722"/>
                  <a:pt x="1466850" y="3345182"/>
                </a:cubicBezTo>
                <a:cubicBezTo>
                  <a:pt x="1471930" y="3342642"/>
                  <a:pt x="1477010" y="3340102"/>
                  <a:pt x="1483360" y="3338832"/>
                </a:cubicBezTo>
                <a:cubicBezTo>
                  <a:pt x="1487170" y="3337562"/>
                  <a:pt x="1490980" y="3337562"/>
                  <a:pt x="1494790" y="3337562"/>
                </a:cubicBezTo>
                <a:lnTo>
                  <a:pt x="1497330" y="3337562"/>
                </a:lnTo>
                <a:cubicBezTo>
                  <a:pt x="1502410" y="3335021"/>
                  <a:pt x="1507490" y="3331212"/>
                  <a:pt x="1513840" y="3328671"/>
                </a:cubicBezTo>
                <a:lnTo>
                  <a:pt x="1517650" y="3328671"/>
                </a:lnTo>
                <a:cubicBezTo>
                  <a:pt x="1524000" y="3331212"/>
                  <a:pt x="1530350" y="3331212"/>
                  <a:pt x="1536700" y="3326131"/>
                </a:cubicBezTo>
                <a:cubicBezTo>
                  <a:pt x="1537970" y="3324861"/>
                  <a:pt x="1540510" y="3323591"/>
                  <a:pt x="1541780" y="3322321"/>
                </a:cubicBezTo>
                <a:cubicBezTo>
                  <a:pt x="1548130" y="3324862"/>
                  <a:pt x="1554480" y="3329942"/>
                  <a:pt x="1562100" y="3329942"/>
                </a:cubicBezTo>
                <a:cubicBezTo>
                  <a:pt x="1564640" y="3329942"/>
                  <a:pt x="1568450" y="3328671"/>
                  <a:pt x="1570990" y="3327401"/>
                </a:cubicBezTo>
                <a:cubicBezTo>
                  <a:pt x="1576070" y="3327401"/>
                  <a:pt x="1581150" y="3327401"/>
                  <a:pt x="1584960" y="3326131"/>
                </a:cubicBezTo>
                <a:cubicBezTo>
                  <a:pt x="1590040" y="3324861"/>
                  <a:pt x="1596390" y="3326131"/>
                  <a:pt x="1601470" y="3323591"/>
                </a:cubicBezTo>
                <a:cubicBezTo>
                  <a:pt x="1604010" y="3317241"/>
                  <a:pt x="1605280" y="3317241"/>
                  <a:pt x="1611630" y="3318511"/>
                </a:cubicBezTo>
                <a:cubicBezTo>
                  <a:pt x="1619250" y="3319781"/>
                  <a:pt x="1624330" y="3318511"/>
                  <a:pt x="1629410" y="3312161"/>
                </a:cubicBezTo>
                <a:cubicBezTo>
                  <a:pt x="1631950" y="3308351"/>
                  <a:pt x="1638300" y="3308351"/>
                  <a:pt x="1642110" y="3305811"/>
                </a:cubicBezTo>
                <a:cubicBezTo>
                  <a:pt x="1643380" y="3305811"/>
                  <a:pt x="1644650" y="3304541"/>
                  <a:pt x="1645920" y="3304541"/>
                </a:cubicBezTo>
                <a:cubicBezTo>
                  <a:pt x="1648460" y="3303271"/>
                  <a:pt x="1649730" y="3303271"/>
                  <a:pt x="1652270" y="3302001"/>
                </a:cubicBezTo>
                <a:cubicBezTo>
                  <a:pt x="1658620" y="3299461"/>
                  <a:pt x="1664970" y="3298191"/>
                  <a:pt x="1671320" y="3294381"/>
                </a:cubicBezTo>
                <a:cubicBezTo>
                  <a:pt x="1677670" y="3290571"/>
                  <a:pt x="1682750" y="3288031"/>
                  <a:pt x="1689100" y="3293111"/>
                </a:cubicBezTo>
                <a:lnTo>
                  <a:pt x="1691640" y="3293111"/>
                </a:lnTo>
                <a:cubicBezTo>
                  <a:pt x="1694180" y="3291841"/>
                  <a:pt x="1695450" y="3291841"/>
                  <a:pt x="1697990" y="3290571"/>
                </a:cubicBezTo>
                <a:cubicBezTo>
                  <a:pt x="1697990" y="3286761"/>
                  <a:pt x="1697990" y="3281681"/>
                  <a:pt x="1703070" y="3277871"/>
                </a:cubicBezTo>
                <a:cubicBezTo>
                  <a:pt x="1704340" y="3276601"/>
                  <a:pt x="1704340" y="3274061"/>
                  <a:pt x="1706880" y="3272791"/>
                </a:cubicBezTo>
                <a:cubicBezTo>
                  <a:pt x="1709420" y="3270251"/>
                  <a:pt x="1713230" y="3270251"/>
                  <a:pt x="1715770" y="3271521"/>
                </a:cubicBezTo>
                <a:cubicBezTo>
                  <a:pt x="1717040" y="3272791"/>
                  <a:pt x="1719580" y="3271521"/>
                  <a:pt x="1720849" y="3271521"/>
                </a:cubicBezTo>
                <a:cubicBezTo>
                  <a:pt x="1728470" y="3270251"/>
                  <a:pt x="1737360" y="3270251"/>
                  <a:pt x="1744979" y="3268981"/>
                </a:cubicBezTo>
                <a:cubicBezTo>
                  <a:pt x="1752599" y="3267710"/>
                  <a:pt x="1760219" y="3266440"/>
                  <a:pt x="1767839" y="3263901"/>
                </a:cubicBezTo>
                <a:cubicBezTo>
                  <a:pt x="1772919" y="3261360"/>
                  <a:pt x="1777999" y="3262631"/>
                  <a:pt x="1783079" y="3262631"/>
                </a:cubicBezTo>
                <a:cubicBezTo>
                  <a:pt x="1793239" y="3263901"/>
                  <a:pt x="1802129" y="3263901"/>
                  <a:pt x="1811019" y="3258821"/>
                </a:cubicBezTo>
                <a:lnTo>
                  <a:pt x="1808479" y="3256281"/>
                </a:lnTo>
                <a:cubicBezTo>
                  <a:pt x="1811019" y="3255010"/>
                  <a:pt x="1813559" y="3255010"/>
                  <a:pt x="1817369" y="3255010"/>
                </a:cubicBezTo>
                <a:cubicBezTo>
                  <a:pt x="1819909" y="3258820"/>
                  <a:pt x="1823719" y="3256281"/>
                  <a:pt x="1826259" y="3253740"/>
                </a:cubicBezTo>
                <a:cubicBezTo>
                  <a:pt x="1830069" y="3249930"/>
                  <a:pt x="1833879" y="3251200"/>
                  <a:pt x="1838959" y="3251200"/>
                </a:cubicBezTo>
                <a:cubicBezTo>
                  <a:pt x="1844039" y="3252470"/>
                  <a:pt x="1850389" y="3249930"/>
                  <a:pt x="1856739" y="3248660"/>
                </a:cubicBezTo>
                <a:cubicBezTo>
                  <a:pt x="1858009" y="3248660"/>
                  <a:pt x="1859279" y="3246120"/>
                  <a:pt x="1859279" y="3244850"/>
                </a:cubicBezTo>
                <a:cubicBezTo>
                  <a:pt x="1861819" y="3244850"/>
                  <a:pt x="1864359" y="3243580"/>
                  <a:pt x="1868169" y="3243580"/>
                </a:cubicBezTo>
                <a:lnTo>
                  <a:pt x="1873249" y="3243580"/>
                </a:lnTo>
                <a:cubicBezTo>
                  <a:pt x="1878329" y="3246120"/>
                  <a:pt x="1883409" y="3246120"/>
                  <a:pt x="1888489" y="3243580"/>
                </a:cubicBezTo>
                <a:cubicBezTo>
                  <a:pt x="1889759" y="3242310"/>
                  <a:pt x="1892299" y="3242310"/>
                  <a:pt x="1893569" y="3242310"/>
                </a:cubicBezTo>
                <a:cubicBezTo>
                  <a:pt x="1897379" y="3241040"/>
                  <a:pt x="1901189" y="3242310"/>
                  <a:pt x="1903729" y="3238500"/>
                </a:cubicBezTo>
                <a:cubicBezTo>
                  <a:pt x="1904999" y="3237230"/>
                  <a:pt x="1907539" y="3238500"/>
                  <a:pt x="1910079" y="3237230"/>
                </a:cubicBezTo>
                <a:lnTo>
                  <a:pt x="1946910" y="3237230"/>
                </a:lnTo>
                <a:cubicBezTo>
                  <a:pt x="1951990" y="3237230"/>
                  <a:pt x="1958340" y="3238500"/>
                  <a:pt x="1963420" y="3239770"/>
                </a:cubicBezTo>
                <a:cubicBezTo>
                  <a:pt x="1969770" y="3241040"/>
                  <a:pt x="1974850" y="3239770"/>
                  <a:pt x="1979930" y="3238500"/>
                </a:cubicBezTo>
                <a:lnTo>
                  <a:pt x="1988820" y="3238500"/>
                </a:lnTo>
                <a:cubicBezTo>
                  <a:pt x="1992630" y="3238500"/>
                  <a:pt x="1996440" y="3239770"/>
                  <a:pt x="2000250" y="3238500"/>
                </a:cubicBezTo>
                <a:cubicBezTo>
                  <a:pt x="2002790" y="3238500"/>
                  <a:pt x="2004060" y="3235960"/>
                  <a:pt x="2005330" y="3233420"/>
                </a:cubicBezTo>
                <a:cubicBezTo>
                  <a:pt x="2007870" y="3229610"/>
                  <a:pt x="2011680" y="3228340"/>
                  <a:pt x="2016760" y="3228340"/>
                </a:cubicBezTo>
                <a:cubicBezTo>
                  <a:pt x="2020570" y="3228340"/>
                  <a:pt x="2024380" y="3227070"/>
                  <a:pt x="2028190" y="3225800"/>
                </a:cubicBezTo>
                <a:lnTo>
                  <a:pt x="2030730" y="3225800"/>
                </a:lnTo>
                <a:cubicBezTo>
                  <a:pt x="2035810" y="3233420"/>
                  <a:pt x="2043430" y="3228340"/>
                  <a:pt x="2049780" y="3229610"/>
                </a:cubicBezTo>
                <a:lnTo>
                  <a:pt x="2052320" y="3229610"/>
                </a:lnTo>
                <a:cubicBezTo>
                  <a:pt x="2057399" y="3232150"/>
                  <a:pt x="2063749" y="3234690"/>
                  <a:pt x="2068830" y="3235960"/>
                </a:cubicBezTo>
                <a:cubicBezTo>
                  <a:pt x="2075180" y="3237230"/>
                  <a:pt x="2080260" y="3243580"/>
                  <a:pt x="2085340" y="3243580"/>
                </a:cubicBezTo>
                <a:cubicBezTo>
                  <a:pt x="2094230" y="3243580"/>
                  <a:pt x="2101850" y="3249930"/>
                  <a:pt x="2109470" y="3251200"/>
                </a:cubicBezTo>
                <a:cubicBezTo>
                  <a:pt x="2115820" y="3252470"/>
                  <a:pt x="2122170" y="3255010"/>
                  <a:pt x="2128520" y="3257550"/>
                </a:cubicBezTo>
                <a:cubicBezTo>
                  <a:pt x="2131060" y="3258820"/>
                  <a:pt x="2134870" y="3257550"/>
                  <a:pt x="2137410" y="3257550"/>
                </a:cubicBezTo>
                <a:cubicBezTo>
                  <a:pt x="2145030" y="3258820"/>
                  <a:pt x="2152649" y="3258820"/>
                  <a:pt x="2160270" y="3260090"/>
                </a:cubicBezTo>
                <a:lnTo>
                  <a:pt x="2161540" y="3260090"/>
                </a:lnTo>
                <a:cubicBezTo>
                  <a:pt x="2170430" y="3258820"/>
                  <a:pt x="2179320" y="3261360"/>
                  <a:pt x="2188210" y="3261360"/>
                </a:cubicBezTo>
                <a:cubicBezTo>
                  <a:pt x="2189480" y="3035300"/>
                  <a:pt x="2183130" y="2809240"/>
                  <a:pt x="2175510" y="2583181"/>
                </a:cubicBezTo>
                <a:cubicBezTo>
                  <a:pt x="2167890" y="2368551"/>
                  <a:pt x="2160270" y="2153920"/>
                  <a:pt x="2159000" y="1939291"/>
                </a:cubicBezTo>
                <a:cubicBezTo>
                  <a:pt x="2159000" y="1831341"/>
                  <a:pt x="2160270" y="1724661"/>
                  <a:pt x="2162810" y="1616711"/>
                </a:cubicBezTo>
                <a:cubicBezTo>
                  <a:pt x="2166620" y="1508761"/>
                  <a:pt x="2174240" y="1400811"/>
                  <a:pt x="2179320" y="1292861"/>
                </a:cubicBezTo>
                <a:cubicBezTo>
                  <a:pt x="2194560" y="951231"/>
                  <a:pt x="2185670" y="608331"/>
                  <a:pt x="2180590" y="266701"/>
                </a:cubicBezTo>
                <a:cubicBezTo>
                  <a:pt x="2176780" y="265431"/>
                  <a:pt x="2174240" y="264161"/>
                  <a:pt x="2171700" y="262891"/>
                </a:cubicBezTo>
                <a:cubicBezTo>
                  <a:pt x="2167890" y="260351"/>
                  <a:pt x="2164080" y="259081"/>
                  <a:pt x="2159000" y="260351"/>
                </a:cubicBezTo>
                <a:lnTo>
                  <a:pt x="2151380" y="260351"/>
                </a:lnTo>
                <a:cubicBezTo>
                  <a:pt x="2147570" y="260351"/>
                  <a:pt x="2142490" y="260351"/>
                  <a:pt x="2139950" y="265431"/>
                </a:cubicBezTo>
                <a:cubicBezTo>
                  <a:pt x="2139950" y="265431"/>
                  <a:pt x="2138680" y="266701"/>
                  <a:pt x="2137410" y="266701"/>
                </a:cubicBezTo>
                <a:lnTo>
                  <a:pt x="2132330" y="266701"/>
                </a:lnTo>
                <a:cubicBezTo>
                  <a:pt x="2131060" y="264161"/>
                  <a:pt x="2133600" y="259081"/>
                  <a:pt x="2127250" y="260351"/>
                </a:cubicBezTo>
                <a:cubicBezTo>
                  <a:pt x="2124710" y="260351"/>
                  <a:pt x="2120900" y="261621"/>
                  <a:pt x="2118360" y="261621"/>
                </a:cubicBezTo>
                <a:lnTo>
                  <a:pt x="2099310" y="261621"/>
                </a:lnTo>
                <a:cubicBezTo>
                  <a:pt x="2098040" y="259081"/>
                  <a:pt x="2096770" y="256541"/>
                  <a:pt x="2094230" y="252731"/>
                </a:cubicBezTo>
                <a:cubicBezTo>
                  <a:pt x="2092960" y="250191"/>
                  <a:pt x="2091690" y="248921"/>
                  <a:pt x="2087880" y="251461"/>
                </a:cubicBezTo>
                <a:cubicBezTo>
                  <a:pt x="2085340" y="252731"/>
                  <a:pt x="2084070" y="252731"/>
                  <a:pt x="2082800" y="250191"/>
                </a:cubicBezTo>
                <a:cubicBezTo>
                  <a:pt x="2078990" y="243841"/>
                  <a:pt x="2075180" y="238761"/>
                  <a:pt x="2067560" y="237491"/>
                </a:cubicBezTo>
                <a:cubicBezTo>
                  <a:pt x="2066290" y="237491"/>
                  <a:pt x="2065020" y="234950"/>
                  <a:pt x="2063750" y="233681"/>
                </a:cubicBezTo>
                <a:cubicBezTo>
                  <a:pt x="2061210" y="231141"/>
                  <a:pt x="2059940" y="228601"/>
                  <a:pt x="2056130" y="228601"/>
                </a:cubicBezTo>
                <a:cubicBezTo>
                  <a:pt x="2054860" y="228601"/>
                  <a:pt x="2052320" y="226061"/>
                  <a:pt x="2052320" y="224791"/>
                </a:cubicBezTo>
                <a:cubicBezTo>
                  <a:pt x="2051050" y="219711"/>
                  <a:pt x="2051050" y="215901"/>
                  <a:pt x="2051050" y="210821"/>
                </a:cubicBezTo>
                <a:cubicBezTo>
                  <a:pt x="2049780" y="205741"/>
                  <a:pt x="2047240" y="200661"/>
                  <a:pt x="2043430" y="198121"/>
                </a:cubicBezTo>
                <a:cubicBezTo>
                  <a:pt x="2037080" y="194311"/>
                  <a:pt x="2032000" y="189231"/>
                  <a:pt x="2025650" y="185421"/>
                </a:cubicBezTo>
                <a:cubicBezTo>
                  <a:pt x="2024380" y="184151"/>
                  <a:pt x="2021840" y="182881"/>
                  <a:pt x="2019300" y="182881"/>
                </a:cubicBezTo>
                <a:cubicBezTo>
                  <a:pt x="2015490" y="181611"/>
                  <a:pt x="2011680" y="180341"/>
                  <a:pt x="2007870" y="180341"/>
                </a:cubicBezTo>
                <a:cubicBezTo>
                  <a:pt x="2004060" y="180341"/>
                  <a:pt x="1998980" y="180341"/>
                  <a:pt x="1995170" y="182881"/>
                </a:cubicBezTo>
                <a:cubicBezTo>
                  <a:pt x="1987550" y="186691"/>
                  <a:pt x="1981200" y="181611"/>
                  <a:pt x="1974850" y="181611"/>
                </a:cubicBezTo>
                <a:cubicBezTo>
                  <a:pt x="1968500" y="180341"/>
                  <a:pt x="1962150" y="177801"/>
                  <a:pt x="1957070" y="176531"/>
                </a:cubicBezTo>
                <a:lnTo>
                  <a:pt x="1940560" y="176531"/>
                </a:lnTo>
                <a:cubicBezTo>
                  <a:pt x="1926590" y="179071"/>
                  <a:pt x="1915160" y="171451"/>
                  <a:pt x="1901190" y="170181"/>
                </a:cubicBezTo>
                <a:cubicBezTo>
                  <a:pt x="1897380" y="170181"/>
                  <a:pt x="1893570" y="166371"/>
                  <a:pt x="1889760" y="163831"/>
                </a:cubicBezTo>
                <a:cubicBezTo>
                  <a:pt x="1887220" y="161291"/>
                  <a:pt x="1884680" y="161291"/>
                  <a:pt x="1880870" y="162561"/>
                </a:cubicBezTo>
                <a:cubicBezTo>
                  <a:pt x="1875790" y="163831"/>
                  <a:pt x="1870710" y="162561"/>
                  <a:pt x="1865630" y="163831"/>
                </a:cubicBezTo>
                <a:cubicBezTo>
                  <a:pt x="1858010" y="166371"/>
                  <a:pt x="1851660" y="160021"/>
                  <a:pt x="1844040" y="160021"/>
                </a:cubicBezTo>
                <a:cubicBezTo>
                  <a:pt x="1837690" y="161291"/>
                  <a:pt x="1831340" y="161291"/>
                  <a:pt x="1824990" y="162561"/>
                </a:cubicBezTo>
                <a:lnTo>
                  <a:pt x="1809750" y="166371"/>
                </a:lnTo>
                <a:cubicBezTo>
                  <a:pt x="1799590" y="171451"/>
                  <a:pt x="1791970" y="165101"/>
                  <a:pt x="1783080" y="162561"/>
                </a:cubicBezTo>
                <a:cubicBezTo>
                  <a:pt x="1776730" y="161291"/>
                  <a:pt x="1772920" y="158751"/>
                  <a:pt x="1767840" y="154941"/>
                </a:cubicBezTo>
                <a:cubicBezTo>
                  <a:pt x="1762760" y="151131"/>
                  <a:pt x="1757680" y="154941"/>
                  <a:pt x="1753870" y="154941"/>
                </a:cubicBezTo>
                <a:cubicBezTo>
                  <a:pt x="1750060" y="154941"/>
                  <a:pt x="1747520" y="158751"/>
                  <a:pt x="1744980" y="160021"/>
                </a:cubicBezTo>
                <a:cubicBezTo>
                  <a:pt x="1741170" y="161291"/>
                  <a:pt x="1737360" y="161291"/>
                  <a:pt x="1733550" y="161291"/>
                </a:cubicBezTo>
                <a:cubicBezTo>
                  <a:pt x="1729740" y="161291"/>
                  <a:pt x="1724660" y="160021"/>
                  <a:pt x="1720850" y="161291"/>
                </a:cubicBezTo>
                <a:cubicBezTo>
                  <a:pt x="1714500" y="163831"/>
                  <a:pt x="1709420" y="167641"/>
                  <a:pt x="1704340" y="170181"/>
                </a:cubicBezTo>
                <a:cubicBezTo>
                  <a:pt x="1703070" y="171451"/>
                  <a:pt x="1701800" y="172721"/>
                  <a:pt x="1700530" y="172721"/>
                </a:cubicBezTo>
                <a:cubicBezTo>
                  <a:pt x="1691640" y="177801"/>
                  <a:pt x="1681480" y="179071"/>
                  <a:pt x="1670050" y="179071"/>
                </a:cubicBezTo>
                <a:cubicBezTo>
                  <a:pt x="1663700" y="179071"/>
                  <a:pt x="1657350" y="179071"/>
                  <a:pt x="1651000" y="177801"/>
                </a:cubicBezTo>
                <a:cubicBezTo>
                  <a:pt x="1647190" y="177801"/>
                  <a:pt x="1644650" y="173991"/>
                  <a:pt x="1642110" y="173991"/>
                </a:cubicBezTo>
                <a:cubicBezTo>
                  <a:pt x="1633220" y="172720"/>
                  <a:pt x="1625600" y="172720"/>
                  <a:pt x="1616710" y="172720"/>
                </a:cubicBezTo>
                <a:cubicBezTo>
                  <a:pt x="1615440" y="172720"/>
                  <a:pt x="1614170" y="173991"/>
                  <a:pt x="1612900" y="173991"/>
                </a:cubicBezTo>
                <a:cubicBezTo>
                  <a:pt x="1607820" y="176530"/>
                  <a:pt x="1602740" y="180341"/>
                  <a:pt x="1597660" y="182880"/>
                </a:cubicBezTo>
                <a:cubicBezTo>
                  <a:pt x="1588770" y="185420"/>
                  <a:pt x="1579880" y="187960"/>
                  <a:pt x="1570990" y="189230"/>
                </a:cubicBezTo>
                <a:lnTo>
                  <a:pt x="1567180" y="189230"/>
                </a:lnTo>
                <a:cubicBezTo>
                  <a:pt x="1559560" y="185420"/>
                  <a:pt x="1553210" y="189230"/>
                  <a:pt x="1545590" y="190501"/>
                </a:cubicBezTo>
                <a:cubicBezTo>
                  <a:pt x="1537970" y="193041"/>
                  <a:pt x="1530350" y="196851"/>
                  <a:pt x="1522730" y="199391"/>
                </a:cubicBezTo>
                <a:cubicBezTo>
                  <a:pt x="1520190" y="200661"/>
                  <a:pt x="1517650" y="199391"/>
                  <a:pt x="1515110" y="198120"/>
                </a:cubicBezTo>
                <a:cubicBezTo>
                  <a:pt x="1511300" y="196850"/>
                  <a:pt x="1508760" y="196850"/>
                  <a:pt x="1506220" y="199391"/>
                </a:cubicBezTo>
                <a:cubicBezTo>
                  <a:pt x="1504950" y="200661"/>
                  <a:pt x="1503680" y="200661"/>
                  <a:pt x="1502410" y="200661"/>
                </a:cubicBezTo>
                <a:cubicBezTo>
                  <a:pt x="1498600" y="201931"/>
                  <a:pt x="1494790" y="201931"/>
                  <a:pt x="1492250" y="203201"/>
                </a:cubicBezTo>
                <a:cubicBezTo>
                  <a:pt x="1487170" y="207011"/>
                  <a:pt x="1482090" y="205741"/>
                  <a:pt x="1477010" y="208281"/>
                </a:cubicBezTo>
                <a:cubicBezTo>
                  <a:pt x="1471930" y="210821"/>
                  <a:pt x="1466850" y="210821"/>
                  <a:pt x="1463040" y="214631"/>
                </a:cubicBezTo>
                <a:cubicBezTo>
                  <a:pt x="1461770" y="215901"/>
                  <a:pt x="1459230" y="215901"/>
                  <a:pt x="1456690" y="215901"/>
                </a:cubicBezTo>
                <a:cubicBezTo>
                  <a:pt x="1450340" y="217171"/>
                  <a:pt x="1445260" y="220981"/>
                  <a:pt x="1441450" y="226061"/>
                </a:cubicBezTo>
                <a:cubicBezTo>
                  <a:pt x="1436370" y="231141"/>
                  <a:pt x="1431290" y="234951"/>
                  <a:pt x="1426210" y="238761"/>
                </a:cubicBezTo>
                <a:cubicBezTo>
                  <a:pt x="1424940" y="240031"/>
                  <a:pt x="1421130" y="240031"/>
                  <a:pt x="1419860" y="240031"/>
                </a:cubicBezTo>
                <a:cubicBezTo>
                  <a:pt x="1414780" y="240031"/>
                  <a:pt x="1409700" y="238761"/>
                  <a:pt x="1405890" y="237491"/>
                </a:cubicBezTo>
                <a:cubicBezTo>
                  <a:pt x="1403350" y="237491"/>
                  <a:pt x="1402080" y="236220"/>
                  <a:pt x="1399540" y="236220"/>
                </a:cubicBezTo>
                <a:cubicBezTo>
                  <a:pt x="1391920" y="240030"/>
                  <a:pt x="1383030" y="237491"/>
                  <a:pt x="1375410" y="237491"/>
                </a:cubicBezTo>
                <a:cubicBezTo>
                  <a:pt x="1374140" y="237491"/>
                  <a:pt x="1371600" y="236220"/>
                  <a:pt x="1370330" y="234950"/>
                </a:cubicBezTo>
                <a:cubicBezTo>
                  <a:pt x="1365250" y="231141"/>
                  <a:pt x="1360170" y="231141"/>
                  <a:pt x="1355090" y="233680"/>
                </a:cubicBezTo>
                <a:cubicBezTo>
                  <a:pt x="1351280" y="234950"/>
                  <a:pt x="1347470" y="234950"/>
                  <a:pt x="1344930" y="232410"/>
                </a:cubicBezTo>
                <a:cubicBezTo>
                  <a:pt x="1339850" y="228600"/>
                  <a:pt x="1333500" y="226060"/>
                  <a:pt x="1327150" y="224790"/>
                </a:cubicBezTo>
                <a:cubicBezTo>
                  <a:pt x="1322070" y="223520"/>
                  <a:pt x="1316990" y="220980"/>
                  <a:pt x="1311910" y="218440"/>
                </a:cubicBezTo>
                <a:cubicBezTo>
                  <a:pt x="1309370" y="217170"/>
                  <a:pt x="1306830" y="218440"/>
                  <a:pt x="1304290" y="218440"/>
                </a:cubicBezTo>
                <a:cubicBezTo>
                  <a:pt x="1301750" y="218440"/>
                  <a:pt x="1300480" y="219710"/>
                  <a:pt x="1297940" y="219710"/>
                </a:cubicBezTo>
                <a:cubicBezTo>
                  <a:pt x="1290320" y="220980"/>
                  <a:pt x="1282700" y="223520"/>
                  <a:pt x="1276350" y="222250"/>
                </a:cubicBezTo>
                <a:cubicBezTo>
                  <a:pt x="1267461" y="219710"/>
                  <a:pt x="1258570" y="220980"/>
                  <a:pt x="1250950" y="215900"/>
                </a:cubicBezTo>
                <a:cubicBezTo>
                  <a:pt x="1247140" y="213360"/>
                  <a:pt x="1245870" y="215900"/>
                  <a:pt x="1243330" y="215900"/>
                </a:cubicBezTo>
                <a:cubicBezTo>
                  <a:pt x="1242061" y="215900"/>
                  <a:pt x="1240791" y="215900"/>
                  <a:pt x="1238250" y="217170"/>
                </a:cubicBezTo>
                <a:cubicBezTo>
                  <a:pt x="1236980" y="220980"/>
                  <a:pt x="1231900" y="223520"/>
                  <a:pt x="1225550" y="220980"/>
                </a:cubicBezTo>
                <a:cubicBezTo>
                  <a:pt x="1221740" y="219710"/>
                  <a:pt x="1219200" y="219710"/>
                  <a:pt x="1215390" y="220980"/>
                </a:cubicBezTo>
                <a:cubicBezTo>
                  <a:pt x="1211580" y="222250"/>
                  <a:pt x="1207770" y="222250"/>
                  <a:pt x="1202690" y="223520"/>
                </a:cubicBezTo>
                <a:lnTo>
                  <a:pt x="1201420" y="223520"/>
                </a:lnTo>
                <a:cubicBezTo>
                  <a:pt x="1191260" y="229870"/>
                  <a:pt x="1181100" y="224791"/>
                  <a:pt x="1169670" y="224791"/>
                </a:cubicBezTo>
                <a:lnTo>
                  <a:pt x="1163320" y="224791"/>
                </a:lnTo>
                <a:cubicBezTo>
                  <a:pt x="1155700" y="226061"/>
                  <a:pt x="1151890" y="219711"/>
                  <a:pt x="1146810" y="215900"/>
                </a:cubicBezTo>
                <a:cubicBezTo>
                  <a:pt x="1141730" y="212090"/>
                  <a:pt x="1136650" y="207010"/>
                  <a:pt x="1131570" y="204470"/>
                </a:cubicBezTo>
                <a:cubicBezTo>
                  <a:pt x="1130300" y="203200"/>
                  <a:pt x="1126490" y="204470"/>
                  <a:pt x="1123950" y="204470"/>
                </a:cubicBezTo>
                <a:lnTo>
                  <a:pt x="1112520" y="204470"/>
                </a:lnTo>
                <a:lnTo>
                  <a:pt x="1111250" y="203200"/>
                </a:lnTo>
                <a:cubicBezTo>
                  <a:pt x="1102361" y="205741"/>
                  <a:pt x="1097280" y="200660"/>
                  <a:pt x="1090930" y="195580"/>
                </a:cubicBezTo>
                <a:cubicBezTo>
                  <a:pt x="1087120" y="193040"/>
                  <a:pt x="1082041" y="190500"/>
                  <a:pt x="1078230" y="189230"/>
                </a:cubicBezTo>
                <a:cubicBezTo>
                  <a:pt x="1073150" y="186690"/>
                  <a:pt x="1066800" y="185420"/>
                  <a:pt x="1064261" y="179070"/>
                </a:cubicBezTo>
                <a:cubicBezTo>
                  <a:pt x="1062991" y="176530"/>
                  <a:pt x="1060450" y="176530"/>
                  <a:pt x="1059180" y="173990"/>
                </a:cubicBezTo>
                <a:cubicBezTo>
                  <a:pt x="1057911" y="171450"/>
                  <a:pt x="1056641" y="168910"/>
                  <a:pt x="1056641" y="167640"/>
                </a:cubicBezTo>
                <a:cubicBezTo>
                  <a:pt x="1056641" y="165100"/>
                  <a:pt x="1057911" y="162560"/>
                  <a:pt x="1059180" y="160020"/>
                </a:cubicBezTo>
                <a:cubicBezTo>
                  <a:pt x="1060450" y="156210"/>
                  <a:pt x="1057911" y="152400"/>
                  <a:pt x="1054100" y="149860"/>
                </a:cubicBezTo>
                <a:cubicBezTo>
                  <a:pt x="1052830" y="148590"/>
                  <a:pt x="1050290" y="148590"/>
                  <a:pt x="1050290" y="147320"/>
                </a:cubicBezTo>
                <a:cubicBezTo>
                  <a:pt x="1047750" y="139700"/>
                  <a:pt x="1041400" y="137160"/>
                  <a:pt x="1036320" y="130810"/>
                </a:cubicBezTo>
                <a:cubicBezTo>
                  <a:pt x="1032510" y="127000"/>
                  <a:pt x="1029970" y="121920"/>
                  <a:pt x="1027430" y="116840"/>
                </a:cubicBezTo>
                <a:cubicBezTo>
                  <a:pt x="1024891" y="114300"/>
                  <a:pt x="1023620" y="111760"/>
                  <a:pt x="1019811" y="109220"/>
                </a:cubicBezTo>
                <a:cubicBezTo>
                  <a:pt x="1010921" y="105410"/>
                  <a:pt x="1002030" y="101600"/>
                  <a:pt x="993141" y="96520"/>
                </a:cubicBezTo>
                <a:cubicBezTo>
                  <a:pt x="993141" y="106680"/>
                  <a:pt x="990601" y="104140"/>
                  <a:pt x="989330" y="101600"/>
                </a:cubicBezTo>
                <a:cubicBezTo>
                  <a:pt x="989330" y="97790"/>
                  <a:pt x="986791" y="96520"/>
                  <a:pt x="982980" y="96520"/>
                </a:cubicBezTo>
                <a:cubicBezTo>
                  <a:pt x="982980" y="96520"/>
                  <a:pt x="981711" y="96520"/>
                  <a:pt x="981711" y="95250"/>
                </a:cubicBezTo>
                <a:cubicBezTo>
                  <a:pt x="980441" y="87630"/>
                  <a:pt x="974091" y="90170"/>
                  <a:pt x="970280" y="88900"/>
                </a:cubicBezTo>
                <a:cubicBezTo>
                  <a:pt x="967741" y="87630"/>
                  <a:pt x="965200" y="86360"/>
                  <a:pt x="962661" y="87630"/>
                </a:cubicBezTo>
                <a:cubicBezTo>
                  <a:pt x="957580" y="88900"/>
                  <a:pt x="953771" y="85090"/>
                  <a:pt x="948691" y="83820"/>
                </a:cubicBezTo>
                <a:cubicBezTo>
                  <a:pt x="947421" y="83820"/>
                  <a:pt x="946151" y="83820"/>
                  <a:pt x="944880" y="85090"/>
                </a:cubicBezTo>
                <a:cubicBezTo>
                  <a:pt x="942341" y="87630"/>
                  <a:pt x="939800" y="87630"/>
                  <a:pt x="935991" y="85090"/>
                </a:cubicBezTo>
                <a:cubicBezTo>
                  <a:pt x="930911" y="81280"/>
                  <a:pt x="925830" y="81280"/>
                  <a:pt x="919480" y="83820"/>
                </a:cubicBezTo>
                <a:cubicBezTo>
                  <a:pt x="916941" y="85090"/>
                  <a:pt x="914400" y="85090"/>
                  <a:pt x="911861" y="83820"/>
                </a:cubicBezTo>
                <a:cubicBezTo>
                  <a:pt x="906780" y="81280"/>
                  <a:pt x="901700" y="77470"/>
                  <a:pt x="895350" y="74930"/>
                </a:cubicBezTo>
                <a:cubicBezTo>
                  <a:pt x="894080" y="74930"/>
                  <a:pt x="892811" y="73660"/>
                  <a:pt x="891540" y="73660"/>
                </a:cubicBezTo>
                <a:cubicBezTo>
                  <a:pt x="883920" y="74930"/>
                  <a:pt x="877570" y="72390"/>
                  <a:pt x="869950" y="74930"/>
                </a:cubicBezTo>
                <a:cubicBezTo>
                  <a:pt x="866140" y="76200"/>
                  <a:pt x="861061" y="76200"/>
                  <a:pt x="858520" y="81280"/>
                </a:cubicBezTo>
                <a:cubicBezTo>
                  <a:pt x="857250" y="82550"/>
                  <a:pt x="853440" y="82550"/>
                  <a:pt x="850900" y="83820"/>
                </a:cubicBezTo>
                <a:cubicBezTo>
                  <a:pt x="844550" y="85090"/>
                  <a:pt x="838200" y="86360"/>
                  <a:pt x="831850" y="83820"/>
                </a:cubicBezTo>
                <a:cubicBezTo>
                  <a:pt x="826770" y="81280"/>
                  <a:pt x="820420" y="82550"/>
                  <a:pt x="815340" y="81280"/>
                </a:cubicBezTo>
                <a:cubicBezTo>
                  <a:pt x="811530" y="80010"/>
                  <a:pt x="808990" y="77470"/>
                  <a:pt x="806450" y="76200"/>
                </a:cubicBezTo>
                <a:cubicBezTo>
                  <a:pt x="805180" y="74930"/>
                  <a:pt x="803910" y="73660"/>
                  <a:pt x="802640" y="73660"/>
                </a:cubicBezTo>
                <a:cubicBezTo>
                  <a:pt x="795020" y="71120"/>
                  <a:pt x="788670" y="66040"/>
                  <a:pt x="784860" y="59690"/>
                </a:cubicBezTo>
                <a:cubicBezTo>
                  <a:pt x="782320" y="55880"/>
                  <a:pt x="778510" y="52070"/>
                  <a:pt x="775970" y="48260"/>
                </a:cubicBezTo>
                <a:cubicBezTo>
                  <a:pt x="767080" y="45720"/>
                  <a:pt x="768350" y="35560"/>
                  <a:pt x="763270" y="30480"/>
                </a:cubicBezTo>
                <a:cubicBezTo>
                  <a:pt x="759460" y="25400"/>
                  <a:pt x="755650" y="22860"/>
                  <a:pt x="749300" y="21590"/>
                </a:cubicBezTo>
                <a:lnTo>
                  <a:pt x="748030" y="21590"/>
                </a:lnTo>
                <a:cubicBezTo>
                  <a:pt x="741680" y="16510"/>
                  <a:pt x="735330" y="20320"/>
                  <a:pt x="727710" y="20320"/>
                </a:cubicBezTo>
                <a:cubicBezTo>
                  <a:pt x="725170" y="20320"/>
                  <a:pt x="721360" y="17780"/>
                  <a:pt x="718820" y="16510"/>
                </a:cubicBezTo>
                <a:cubicBezTo>
                  <a:pt x="717550" y="13970"/>
                  <a:pt x="716280" y="12700"/>
                  <a:pt x="715010" y="12700"/>
                </a:cubicBezTo>
                <a:cubicBezTo>
                  <a:pt x="707390" y="11430"/>
                  <a:pt x="701040" y="6350"/>
                  <a:pt x="694690" y="0"/>
                </a:cubicBezTo>
                <a:cubicBezTo>
                  <a:pt x="692150" y="1270"/>
                  <a:pt x="689610" y="2540"/>
                  <a:pt x="687070" y="2540"/>
                </a:cubicBezTo>
                <a:cubicBezTo>
                  <a:pt x="684530" y="3810"/>
                  <a:pt x="680720" y="3810"/>
                  <a:pt x="676910" y="3810"/>
                </a:cubicBezTo>
                <a:cubicBezTo>
                  <a:pt x="671830" y="2540"/>
                  <a:pt x="666750" y="3810"/>
                  <a:pt x="661670" y="7620"/>
                </a:cubicBezTo>
                <a:cubicBezTo>
                  <a:pt x="659130" y="8890"/>
                  <a:pt x="657860" y="10160"/>
                  <a:pt x="655320" y="11430"/>
                </a:cubicBezTo>
                <a:cubicBezTo>
                  <a:pt x="652780" y="12700"/>
                  <a:pt x="651510" y="15240"/>
                  <a:pt x="648970" y="16510"/>
                </a:cubicBezTo>
                <a:cubicBezTo>
                  <a:pt x="647700" y="17780"/>
                  <a:pt x="645160" y="17780"/>
                  <a:pt x="643890" y="19050"/>
                </a:cubicBezTo>
                <a:lnTo>
                  <a:pt x="636270" y="22860"/>
                </a:lnTo>
                <a:cubicBezTo>
                  <a:pt x="636270" y="22860"/>
                  <a:pt x="635000" y="24130"/>
                  <a:pt x="635000" y="22860"/>
                </a:cubicBezTo>
                <a:cubicBezTo>
                  <a:pt x="629920" y="20320"/>
                  <a:pt x="626110" y="25400"/>
                  <a:pt x="622300" y="27940"/>
                </a:cubicBezTo>
                <a:cubicBezTo>
                  <a:pt x="618490" y="30480"/>
                  <a:pt x="613410" y="30480"/>
                  <a:pt x="609600" y="33020"/>
                </a:cubicBezTo>
                <a:lnTo>
                  <a:pt x="608330" y="33020"/>
                </a:lnTo>
                <a:cubicBezTo>
                  <a:pt x="601980" y="34290"/>
                  <a:pt x="595630" y="36830"/>
                  <a:pt x="589280" y="38100"/>
                </a:cubicBezTo>
                <a:cubicBezTo>
                  <a:pt x="586740" y="38100"/>
                  <a:pt x="585470" y="39370"/>
                  <a:pt x="582930" y="40640"/>
                </a:cubicBezTo>
                <a:cubicBezTo>
                  <a:pt x="579120" y="41910"/>
                  <a:pt x="575310" y="44450"/>
                  <a:pt x="571500" y="45720"/>
                </a:cubicBezTo>
                <a:cubicBezTo>
                  <a:pt x="568960" y="46990"/>
                  <a:pt x="565150" y="48260"/>
                  <a:pt x="562610" y="49530"/>
                </a:cubicBezTo>
                <a:lnTo>
                  <a:pt x="558800" y="49530"/>
                </a:lnTo>
                <a:cubicBezTo>
                  <a:pt x="558800" y="49530"/>
                  <a:pt x="556260" y="49530"/>
                  <a:pt x="554990" y="52070"/>
                </a:cubicBezTo>
                <a:cubicBezTo>
                  <a:pt x="549910" y="49530"/>
                  <a:pt x="543560" y="48260"/>
                  <a:pt x="538480" y="45720"/>
                </a:cubicBezTo>
                <a:cubicBezTo>
                  <a:pt x="534670" y="44450"/>
                  <a:pt x="525780" y="46990"/>
                  <a:pt x="523240" y="50800"/>
                </a:cubicBezTo>
                <a:cubicBezTo>
                  <a:pt x="521970" y="52070"/>
                  <a:pt x="520700" y="53340"/>
                  <a:pt x="519430" y="53340"/>
                </a:cubicBezTo>
                <a:cubicBezTo>
                  <a:pt x="518160" y="53340"/>
                  <a:pt x="515620" y="52070"/>
                  <a:pt x="514350" y="52070"/>
                </a:cubicBezTo>
                <a:cubicBezTo>
                  <a:pt x="513080" y="52070"/>
                  <a:pt x="511810" y="53340"/>
                  <a:pt x="509270" y="53340"/>
                </a:cubicBezTo>
                <a:cubicBezTo>
                  <a:pt x="509270" y="54610"/>
                  <a:pt x="510540" y="55880"/>
                  <a:pt x="510540" y="57150"/>
                </a:cubicBezTo>
                <a:cubicBezTo>
                  <a:pt x="506730" y="58420"/>
                  <a:pt x="500380" y="68580"/>
                  <a:pt x="500380" y="73660"/>
                </a:cubicBezTo>
                <a:cubicBezTo>
                  <a:pt x="494030" y="76200"/>
                  <a:pt x="486410" y="77470"/>
                  <a:pt x="483870" y="85090"/>
                </a:cubicBezTo>
                <a:cubicBezTo>
                  <a:pt x="483870" y="86360"/>
                  <a:pt x="482600" y="86360"/>
                  <a:pt x="482600" y="87630"/>
                </a:cubicBezTo>
                <a:cubicBezTo>
                  <a:pt x="474980" y="88900"/>
                  <a:pt x="473710" y="96520"/>
                  <a:pt x="469900" y="102870"/>
                </a:cubicBezTo>
                <a:lnTo>
                  <a:pt x="469900" y="105410"/>
                </a:lnTo>
                <a:cubicBezTo>
                  <a:pt x="468630" y="105410"/>
                  <a:pt x="467360" y="106680"/>
                  <a:pt x="466090" y="106680"/>
                </a:cubicBezTo>
                <a:cubicBezTo>
                  <a:pt x="461010" y="109220"/>
                  <a:pt x="458470" y="113030"/>
                  <a:pt x="457200" y="119380"/>
                </a:cubicBezTo>
                <a:cubicBezTo>
                  <a:pt x="455930" y="125730"/>
                  <a:pt x="455930" y="130810"/>
                  <a:pt x="454660" y="137160"/>
                </a:cubicBezTo>
                <a:cubicBezTo>
                  <a:pt x="452120" y="135890"/>
                  <a:pt x="448310" y="138430"/>
                  <a:pt x="447040" y="134620"/>
                </a:cubicBezTo>
                <a:lnTo>
                  <a:pt x="444500" y="134620"/>
                </a:lnTo>
                <a:cubicBezTo>
                  <a:pt x="440690" y="139700"/>
                  <a:pt x="436880" y="144780"/>
                  <a:pt x="433070" y="148590"/>
                </a:cubicBezTo>
                <a:cubicBezTo>
                  <a:pt x="429260" y="151130"/>
                  <a:pt x="425450" y="152400"/>
                  <a:pt x="420370" y="154940"/>
                </a:cubicBezTo>
                <a:lnTo>
                  <a:pt x="420370" y="157480"/>
                </a:lnTo>
                <a:cubicBezTo>
                  <a:pt x="415290" y="156210"/>
                  <a:pt x="411480" y="154940"/>
                  <a:pt x="407670" y="152400"/>
                </a:cubicBezTo>
                <a:cubicBezTo>
                  <a:pt x="406400" y="152400"/>
                  <a:pt x="405130" y="151130"/>
                  <a:pt x="405130" y="151130"/>
                </a:cubicBezTo>
                <a:cubicBezTo>
                  <a:pt x="403860" y="151130"/>
                  <a:pt x="403860" y="149860"/>
                  <a:pt x="403860" y="149860"/>
                </a:cubicBezTo>
                <a:cubicBezTo>
                  <a:pt x="402590" y="149860"/>
                  <a:pt x="402590" y="151130"/>
                  <a:pt x="402590" y="152400"/>
                </a:cubicBezTo>
                <a:cubicBezTo>
                  <a:pt x="402590" y="157480"/>
                  <a:pt x="400050" y="156210"/>
                  <a:pt x="397510" y="154940"/>
                </a:cubicBezTo>
                <a:cubicBezTo>
                  <a:pt x="394970" y="153670"/>
                  <a:pt x="392430" y="153670"/>
                  <a:pt x="391160" y="157480"/>
                </a:cubicBezTo>
                <a:cubicBezTo>
                  <a:pt x="391160" y="158750"/>
                  <a:pt x="389890" y="160020"/>
                  <a:pt x="388620" y="160020"/>
                </a:cubicBezTo>
                <a:cubicBezTo>
                  <a:pt x="384810" y="161290"/>
                  <a:pt x="381000" y="162560"/>
                  <a:pt x="379730" y="166370"/>
                </a:cubicBezTo>
                <a:cubicBezTo>
                  <a:pt x="378460" y="168910"/>
                  <a:pt x="377190" y="170180"/>
                  <a:pt x="374650" y="172720"/>
                </a:cubicBezTo>
                <a:lnTo>
                  <a:pt x="355600" y="172720"/>
                </a:lnTo>
                <a:cubicBezTo>
                  <a:pt x="353060" y="172720"/>
                  <a:pt x="350520" y="172720"/>
                  <a:pt x="347980" y="173990"/>
                </a:cubicBezTo>
                <a:cubicBezTo>
                  <a:pt x="345440" y="173990"/>
                  <a:pt x="342900" y="175260"/>
                  <a:pt x="339090" y="176530"/>
                </a:cubicBezTo>
                <a:cubicBezTo>
                  <a:pt x="336550" y="177800"/>
                  <a:pt x="332740" y="180340"/>
                  <a:pt x="330200" y="181610"/>
                </a:cubicBezTo>
                <a:cubicBezTo>
                  <a:pt x="328930" y="182880"/>
                  <a:pt x="327660" y="182880"/>
                  <a:pt x="326390" y="182880"/>
                </a:cubicBezTo>
                <a:cubicBezTo>
                  <a:pt x="320040" y="182880"/>
                  <a:pt x="316230" y="186690"/>
                  <a:pt x="312420" y="190500"/>
                </a:cubicBezTo>
                <a:cubicBezTo>
                  <a:pt x="308610" y="193040"/>
                  <a:pt x="306070" y="196850"/>
                  <a:pt x="302260" y="199390"/>
                </a:cubicBezTo>
                <a:cubicBezTo>
                  <a:pt x="299720" y="200660"/>
                  <a:pt x="297180" y="201930"/>
                  <a:pt x="295910" y="203200"/>
                </a:cubicBezTo>
                <a:cubicBezTo>
                  <a:pt x="293370" y="204470"/>
                  <a:pt x="292100" y="207010"/>
                  <a:pt x="289560" y="207010"/>
                </a:cubicBezTo>
                <a:cubicBezTo>
                  <a:pt x="287020" y="208280"/>
                  <a:pt x="283210" y="208280"/>
                  <a:pt x="280670" y="207010"/>
                </a:cubicBezTo>
                <a:cubicBezTo>
                  <a:pt x="276860" y="204470"/>
                  <a:pt x="273050" y="207010"/>
                  <a:pt x="270510" y="208280"/>
                </a:cubicBezTo>
                <a:cubicBezTo>
                  <a:pt x="266700" y="209550"/>
                  <a:pt x="264160" y="212090"/>
                  <a:pt x="261620" y="213360"/>
                </a:cubicBezTo>
                <a:cubicBezTo>
                  <a:pt x="262890" y="214630"/>
                  <a:pt x="262890" y="215900"/>
                  <a:pt x="264160" y="217170"/>
                </a:cubicBezTo>
                <a:lnTo>
                  <a:pt x="260350" y="217170"/>
                </a:lnTo>
                <a:cubicBezTo>
                  <a:pt x="260350" y="218440"/>
                  <a:pt x="259080" y="219710"/>
                  <a:pt x="259080" y="220980"/>
                </a:cubicBezTo>
                <a:cubicBezTo>
                  <a:pt x="257810" y="220980"/>
                  <a:pt x="256540" y="219710"/>
                  <a:pt x="256540" y="219710"/>
                </a:cubicBezTo>
                <a:cubicBezTo>
                  <a:pt x="252730" y="222250"/>
                  <a:pt x="248920" y="224790"/>
                  <a:pt x="245110" y="226060"/>
                </a:cubicBezTo>
                <a:cubicBezTo>
                  <a:pt x="243840" y="226060"/>
                  <a:pt x="242570" y="227330"/>
                  <a:pt x="242570" y="227330"/>
                </a:cubicBezTo>
                <a:cubicBezTo>
                  <a:pt x="237490" y="226060"/>
                  <a:pt x="231140" y="227330"/>
                  <a:pt x="227330" y="223520"/>
                </a:cubicBezTo>
                <a:cubicBezTo>
                  <a:pt x="224790" y="220980"/>
                  <a:pt x="220980" y="219710"/>
                  <a:pt x="218440" y="217170"/>
                </a:cubicBezTo>
                <a:cubicBezTo>
                  <a:pt x="214630" y="214630"/>
                  <a:pt x="209550" y="215900"/>
                  <a:pt x="205740" y="222250"/>
                </a:cubicBezTo>
                <a:lnTo>
                  <a:pt x="187960" y="204470"/>
                </a:lnTo>
                <a:cubicBezTo>
                  <a:pt x="186690" y="205740"/>
                  <a:pt x="184150" y="207010"/>
                  <a:pt x="182880" y="208280"/>
                </a:cubicBezTo>
                <a:cubicBezTo>
                  <a:pt x="181610" y="208280"/>
                  <a:pt x="181610" y="209550"/>
                  <a:pt x="180340" y="209550"/>
                </a:cubicBezTo>
                <a:cubicBezTo>
                  <a:pt x="175260" y="210820"/>
                  <a:pt x="170180" y="212090"/>
                  <a:pt x="163830" y="213360"/>
                </a:cubicBezTo>
                <a:cubicBezTo>
                  <a:pt x="160020" y="214630"/>
                  <a:pt x="157480" y="215900"/>
                  <a:pt x="157480" y="220980"/>
                </a:cubicBezTo>
                <a:cubicBezTo>
                  <a:pt x="152400" y="223520"/>
                  <a:pt x="147320" y="222250"/>
                  <a:pt x="143510" y="227330"/>
                </a:cubicBezTo>
                <a:lnTo>
                  <a:pt x="139700" y="227330"/>
                </a:lnTo>
                <a:cubicBezTo>
                  <a:pt x="132080" y="223520"/>
                  <a:pt x="125730" y="224790"/>
                  <a:pt x="120650" y="231140"/>
                </a:cubicBezTo>
                <a:cubicBezTo>
                  <a:pt x="119380" y="232410"/>
                  <a:pt x="118110" y="232410"/>
                  <a:pt x="115570" y="232410"/>
                </a:cubicBezTo>
                <a:cubicBezTo>
                  <a:pt x="109220" y="231140"/>
                  <a:pt x="104140" y="234950"/>
                  <a:pt x="99060" y="238760"/>
                </a:cubicBezTo>
                <a:cubicBezTo>
                  <a:pt x="96520" y="241300"/>
                  <a:pt x="93980" y="242570"/>
                  <a:pt x="90170" y="242570"/>
                </a:cubicBezTo>
                <a:cubicBezTo>
                  <a:pt x="83820" y="243840"/>
                  <a:pt x="78740" y="243840"/>
                  <a:pt x="72390" y="243840"/>
                </a:cubicBezTo>
                <a:cubicBezTo>
                  <a:pt x="72390" y="243840"/>
                  <a:pt x="71120" y="243840"/>
                  <a:pt x="71120" y="245110"/>
                </a:cubicBezTo>
                <a:cubicBezTo>
                  <a:pt x="66040" y="251460"/>
                  <a:pt x="59690" y="251460"/>
                  <a:pt x="52070" y="251460"/>
                </a:cubicBezTo>
                <a:cubicBezTo>
                  <a:pt x="44450" y="251460"/>
                  <a:pt x="36830" y="252730"/>
                  <a:pt x="30480" y="259080"/>
                </a:cubicBezTo>
                <a:cubicBezTo>
                  <a:pt x="26670" y="262890"/>
                  <a:pt x="21590" y="265430"/>
                  <a:pt x="16510" y="269240"/>
                </a:cubicBezTo>
                <a:cubicBezTo>
                  <a:pt x="15240" y="269240"/>
                  <a:pt x="13970" y="270510"/>
                  <a:pt x="13970" y="270510"/>
                </a:cubicBezTo>
                <a:cubicBezTo>
                  <a:pt x="10160" y="270510"/>
                  <a:pt x="5080" y="269240"/>
                  <a:pt x="1270" y="269240"/>
                </a:cubicBezTo>
                <a:cubicBezTo>
                  <a:pt x="0" y="284480"/>
                  <a:pt x="2540" y="300990"/>
                  <a:pt x="3810" y="317500"/>
                </a:cubicBez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-66137" r="-66134" t="0"/>
            </a:stretch>
          </a:blip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35"/>
          <p:cNvSpPr/>
          <p:nvPr/>
        </p:nvSpPr>
        <p:spPr>
          <a:xfrm rot="350452">
            <a:off x="6493736" y="1582535"/>
            <a:ext cx="2152025" cy="3322689"/>
          </a:xfrm>
          <a:custGeom>
            <a:rect b="b" l="l" r="r" t="t"/>
            <a:pathLst>
              <a:path extrusionOk="0" h="3388362" w="2194560">
                <a:moveTo>
                  <a:pt x="3810" y="317501"/>
                </a:moveTo>
                <a:cubicBezTo>
                  <a:pt x="13970" y="425451"/>
                  <a:pt x="16510" y="533401"/>
                  <a:pt x="17780" y="642621"/>
                </a:cubicBezTo>
                <a:cubicBezTo>
                  <a:pt x="24130" y="1036321"/>
                  <a:pt x="21590" y="1430021"/>
                  <a:pt x="17780" y="1823721"/>
                </a:cubicBezTo>
                <a:cubicBezTo>
                  <a:pt x="13970" y="2218691"/>
                  <a:pt x="8890" y="2613661"/>
                  <a:pt x="8890" y="3009901"/>
                </a:cubicBezTo>
                <a:cubicBezTo>
                  <a:pt x="8890" y="3013711"/>
                  <a:pt x="8890" y="3017521"/>
                  <a:pt x="7620" y="3021331"/>
                </a:cubicBezTo>
                <a:cubicBezTo>
                  <a:pt x="11430" y="3022601"/>
                  <a:pt x="15240" y="3025141"/>
                  <a:pt x="19050" y="3027681"/>
                </a:cubicBezTo>
                <a:cubicBezTo>
                  <a:pt x="24130" y="3031491"/>
                  <a:pt x="27940" y="3037841"/>
                  <a:pt x="33020" y="3044191"/>
                </a:cubicBezTo>
                <a:cubicBezTo>
                  <a:pt x="44450" y="3058161"/>
                  <a:pt x="55880" y="3072131"/>
                  <a:pt x="66040" y="3086101"/>
                </a:cubicBezTo>
                <a:cubicBezTo>
                  <a:pt x="77470" y="3102611"/>
                  <a:pt x="88900" y="3117851"/>
                  <a:pt x="100330" y="3134361"/>
                </a:cubicBezTo>
                <a:cubicBezTo>
                  <a:pt x="105410" y="3141981"/>
                  <a:pt x="110490" y="3149601"/>
                  <a:pt x="115570" y="3155951"/>
                </a:cubicBezTo>
                <a:cubicBezTo>
                  <a:pt x="119380" y="3161031"/>
                  <a:pt x="125730" y="3163571"/>
                  <a:pt x="129540" y="3167381"/>
                </a:cubicBezTo>
                <a:cubicBezTo>
                  <a:pt x="142240" y="3177541"/>
                  <a:pt x="156210" y="3187701"/>
                  <a:pt x="168910" y="3197861"/>
                </a:cubicBezTo>
                <a:cubicBezTo>
                  <a:pt x="181610" y="3208021"/>
                  <a:pt x="194310" y="3216911"/>
                  <a:pt x="209550" y="3223261"/>
                </a:cubicBezTo>
                <a:cubicBezTo>
                  <a:pt x="243840" y="3238501"/>
                  <a:pt x="276860" y="3255011"/>
                  <a:pt x="311150" y="3270251"/>
                </a:cubicBezTo>
                <a:cubicBezTo>
                  <a:pt x="330200" y="3279141"/>
                  <a:pt x="349250" y="3286761"/>
                  <a:pt x="369570" y="3295651"/>
                </a:cubicBezTo>
                <a:cubicBezTo>
                  <a:pt x="370840" y="3296921"/>
                  <a:pt x="374650" y="3295651"/>
                  <a:pt x="375920" y="3295651"/>
                </a:cubicBezTo>
                <a:lnTo>
                  <a:pt x="383540" y="3295651"/>
                </a:lnTo>
                <a:lnTo>
                  <a:pt x="384810" y="3296921"/>
                </a:lnTo>
                <a:cubicBezTo>
                  <a:pt x="387350" y="3290571"/>
                  <a:pt x="389890" y="3285491"/>
                  <a:pt x="393700" y="3279141"/>
                </a:cubicBezTo>
                <a:cubicBezTo>
                  <a:pt x="397510" y="3274061"/>
                  <a:pt x="400050" y="3265171"/>
                  <a:pt x="408940" y="3265171"/>
                </a:cubicBezTo>
                <a:cubicBezTo>
                  <a:pt x="408940" y="3265171"/>
                  <a:pt x="410210" y="3265171"/>
                  <a:pt x="410210" y="3263901"/>
                </a:cubicBezTo>
                <a:cubicBezTo>
                  <a:pt x="414020" y="3257551"/>
                  <a:pt x="420370" y="3256281"/>
                  <a:pt x="427990" y="3255011"/>
                </a:cubicBezTo>
                <a:cubicBezTo>
                  <a:pt x="435610" y="3253741"/>
                  <a:pt x="441960" y="3249931"/>
                  <a:pt x="448310" y="3247391"/>
                </a:cubicBezTo>
                <a:cubicBezTo>
                  <a:pt x="449580" y="3247391"/>
                  <a:pt x="449580" y="3246121"/>
                  <a:pt x="450850" y="3246121"/>
                </a:cubicBezTo>
                <a:cubicBezTo>
                  <a:pt x="459740" y="3248661"/>
                  <a:pt x="466090" y="3242311"/>
                  <a:pt x="473710" y="3239771"/>
                </a:cubicBezTo>
                <a:lnTo>
                  <a:pt x="474980" y="3239771"/>
                </a:lnTo>
                <a:cubicBezTo>
                  <a:pt x="482600" y="3239771"/>
                  <a:pt x="488950" y="3235961"/>
                  <a:pt x="496570" y="3234691"/>
                </a:cubicBezTo>
                <a:cubicBezTo>
                  <a:pt x="502920" y="3233421"/>
                  <a:pt x="509270" y="3233421"/>
                  <a:pt x="515620" y="3229611"/>
                </a:cubicBezTo>
                <a:cubicBezTo>
                  <a:pt x="521970" y="3225801"/>
                  <a:pt x="529590" y="3223261"/>
                  <a:pt x="535940" y="3220721"/>
                </a:cubicBezTo>
                <a:cubicBezTo>
                  <a:pt x="542290" y="3218181"/>
                  <a:pt x="548640" y="3216911"/>
                  <a:pt x="554990" y="3214371"/>
                </a:cubicBezTo>
                <a:lnTo>
                  <a:pt x="561340" y="3214371"/>
                </a:lnTo>
                <a:cubicBezTo>
                  <a:pt x="567690" y="3214371"/>
                  <a:pt x="572770" y="3214371"/>
                  <a:pt x="577850" y="3210561"/>
                </a:cubicBezTo>
                <a:lnTo>
                  <a:pt x="580390" y="3210561"/>
                </a:lnTo>
                <a:cubicBezTo>
                  <a:pt x="586740" y="3210561"/>
                  <a:pt x="594360" y="3211831"/>
                  <a:pt x="600710" y="3211831"/>
                </a:cubicBezTo>
                <a:lnTo>
                  <a:pt x="605790" y="3211831"/>
                </a:lnTo>
                <a:cubicBezTo>
                  <a:pt x="612140" y="3210561"/>
                  <a:pt x="614680" y="3215641"/>
                  <a:pt x="618490" y="3218181"/>
                </a:cubicBezTo>
                <a:cubicBezTo>
                  <a:pt x="624840" y="3225801"/>
                  <a:pt x="632460" y="3227071"/>
                  <a:pt x="642620" y="3225801"/>
                </a:cubicBezTo>
                <a:cubicBezTo>
                  <a:pt x="651510" y="3224531"/>
                  <a:pt x="659130" y="3223261"/>
                  <a:pt x="668020" y="3223261"/>
                </a:cubicBezTo>
                <a:cubicBezTo>
                  <a:pt x="671830" y="3223261"/>
                  <a:pt x="676910" y="3224531"/>
                  <a:pt x="680720" y="3225801"/>
                </a:cubicBezTo>
                <a:cubicBezTo>
                  <a:pt x="684530" y="3227071"/>
                  <a:pt x="687070" y="3228341"/>
                  <a:pt x="690880" y="3229611"/>
                </a:cubicBezTo>
                <a:lnTo>
                  <a:pt x="694690" y="3233421"/>
                </a:lnTo>
                <a:cubicBezTo>
                  <a:pt x="694690" y="3233421"/>
                  <a:pt x="695960" y="3237231"/>
                  <a:pt x="697230" y="3238501"/>
                </a:cubicBezTo>
                <a:cubicBezTo>
                  <a:pt x="699770" y="3239771"/>
                  <a:pt x="702310" y="3239771"/>
                  <a:pt x="703580" y="3241041"/>
                </a:cubicBezTo>
                <a:lnTo>
                  <a:pt x="704850" y="3242311"/>
                </a:lnTo>
                <a:cubicBezTo>
                  <a:pt x="711200" y="3238501"/>
                  <a:pt x="713740" y="3244851"/>
                  <a:pt x="717550" y="3246121"/>
                </a:cubicBezTo>
                <a:cubicBezTo>
                  <a:pt x="722630" y="3248661"/>
                  <a:pt x="726440" y="3251201"/>
                  <a:pt x="731520" y="3255011"/>
                </a:cubicBezTo>
                <a:cubicBezTo>
                  <a:pt x="731520" y="3253741"/>
                  <a:pt x="731520" y="3252471"/>
                  <a:pt x="732790" y="3251201"/>
                </a:cubicBezTo>
                <a:cubicBezTo>
                  <a:pt x="740410" y="3252471"/>
                  <a:pt x="749300" y="3252471"/>
                  <a:pt x="756920" y="3257551"/>
                </a:cubicBezTo>
                <a:cubicBezTo>
                  <a:pt x="758190" y="3255011"/>
                  <a:pt x="760730" y="3252471"/>
                  <a:pt x="763270" y="3249931"/>
                </a:cubicBezTo>
                <a:cubicBezTo>
                  <a:pt x="763270" y="3249931"/>
                  <a:pt x="763270" y="3248661"/>
                  <a:pt x="764540" y="3248661"/>
                </a:cubicBezTo>
                <a:cubicBezTo>
                  <a:pt x="770890" y="3247391"/>
                  <a:pt x="774700" y="3243581"/>
                  <a:pt x="775970" y="3237231"/>
                </a:cubicBezTo>
                <a:cubicBezTo>
                  <a:pt x="777240" y="3234691"/>
                  <a:pt x="777240" y="3232151"/>
                  <a:pt x="777240" y="3230881"/>
                </a:cubicBezTo>
                <a:cubicBezTo>
                  <a:pt x="782320" y="3228341"/>
                  <a:pt x="786130" y="3225801"/>
                  <a:pt x="791210" y="3223261"/>
                </a:cubicBezTo>
                <a:lnTo>
                  <a:pt x="791210" y="3220721"/>
                </a:lnTo>
                <a:cubicBezTo>
                  <a:pt x="787400" y="3214371"/>
                  <a:pt x="787400" y="3213101"/>
                  <a:pt x="793750" y="3210561"/>
                </a:cubicBezTo>
                <a:cubicBezTo>
                  <a:pt x="795020" y="3209291"/>
                  <a:pt x="795020" y="3208021"/>
                  <a:pt x="796290" y="3208021"/>
                </a:cubicBezTo>
                <a:cubicBezTo>
                  <a:pt x="798830" y="3206751"/>
                  <a:pt x="801370" y="3205481"/>
                  <a:pt x="802640" y="3204211"/>
                </a:cubicBezTo>
                <a:cubicBezTo>
                  <a:pt x="802640" y="3204211"/>
                  <a:pt x="802640" y="3205481"/>
                  <a:pt x="803910" y="3205481"/>
                </a:cubicBezTo>
                <a:lnTo>
                  <a:pt x="803910" y="3202941"/>
                </a:lnTo>
                <a:cubicBezTo>
                  <a:pt x="811530" y="3200401"/>
                  <a:pt x="819150" y="3197861"/>
                  <a:pt x="826770" y="3194051"/>
                </a:cubicBezTo>
                <a:cubicBezTo>
                  <a:pt x="830580" y="3191511"/>
                  <a:pt x="834390" y="3190241"/>
                  <a:pt x="839470" y="3192781"/>
                </a:cubicBezTo>
                <a:cubicBezTo>
                  <a:pt x="842010" y="3194051"/>
                  <a:pt x="844550" y="3192781"/>
                  <a:pt x="847090" y="3191511"/>
                </a:cubicBezTo>
                <a:cubicBezTo>
                  <a:pt x="853440" y="3188971"/>
                  <a:pt x="859790" y="3187701"/>
                  <a:pt x="866140" y="3185161"/>
                </a:cubicBezTo>
                <a:cubicBezTo>
                  <a:pt x="871220" y="3183891"/>
                  <a:pt x="875030" y="3181351"/>
                  <a:pt x="880110" y="3178811"/>
                </a:cubicBezTo>
                <a:cubicBezTo>
                  <a:pt x="880110" y="3178811"/>
                  <a:pt x="881380" y="3176271"/>
                  <a:pt x="880110" y="3175001"/>
                </a:cubicBezTo>
                <a:cubicBezTo>
                  <a:pt x="880110" y="3173731"/>
                  <a:pt x="878840" y="3171191"/>
                  <a:pt x="878840" y="3169921"/>
                </a:cubicBezTo>
                <a:cubicBezTo>
                  <a:pt x="882650" y="3167381"/>
                  <a:pt x="885190" y="3164841"/>
                  <a:pt x="887730" y="3164841"/>
                </a:cubicBezTo>
                <a:cubicBezTo>
                  <a:pt x="891540" y="3163571"/>
                  <a:pt x="896620" y="3163571"/>
                  <a:pt x="901700" y="3162301"/>
                </a:cubicBezTo>
                <a:cubicBezTo>
                  <a:pt x="905510" y="3150871"/>
                  <a:pt x="913130" y="3148331"/>
                  <a:pt x="922020" y="3152141"/>
                </a:cubicBezTo>
                <a:lnTo>
                  <a:pt x="924560" y="3149601"/>
                </a:lnTo>
                <a:cubicBezTo>
                  <a:pt x="925830" y="3150871"/>
                  <a:pt x="925830" y="3150871"/>
                  <a:pt x="925830" y="3152141"/>
                </a:cubicBezTo>
                <a:cubicBezTo>
                  <a:pt x="929640" y="3149601"/>
                  <a:pt x="933450" y="3147061"/>
                  <a:pt x="937260" y="3145791"/>
                </a:cubicBezTo>
                <a:cubicBezTo>
                  <a:pt x="941070" y="3143251"/>
                  <a:pt x="944880" y="3140711"/>
                  <a:pt x="949960" y="3143251"/>
                </a:cubicBezTo>
                <a:cubicBezTo>
                  <a:pt x="949960" y="3136901"/>
                  <a:pt x="953770" y="3136901"/>
                  <a:pt x="957580" y="3138171"/>
                </a:cubicBezTo>
                <a:cubicBezTo>
                  <a:pt x="960120" y="3138171"/>
                  <a:pt x="963930" y="3136901"/>
                  <a:pt x="966470" y="3135632"/>
                </a:cubicBezTo>
                <a:cubicBezTo>
                  <a:pt x="967740" y="3135632"/>
                  <a:pt x="970280" y="3134361"/>
                  <a:pt x="971550" y="3135632"/>
                </a:cubicBezTo>
                <a:cubicBezTo>
                  <a:pt x="976630" y="3139442"/>
                  <a:pt x="984250" y="3140711"/>
                  <a:pt x="989330" y="3147061"/>
                </a:cubicBezTo>
                <a:cubicBezTo>
                  <a:pt x="993140" y="3152141"/>
                  <a:pt x="999490" y="3154682"/>
                  <a:pt x="1002030" y="3162301"/>
                </a:cubicBezTo>
                <a:cubicBezTo>
                  <a:pt x="1003300" y="3164841"/>
                  <a:pt x="1008380" y="3167381"/>
                  <a:pt x="1010920" y="3168651"/>
                </a:cubicBezTo>
                <a:cubicBezTo>
                  <a:pt x="1010920" y="3168651"/>
                  <a:pt x="1012190" y="3168651"/>
                  <a:pt x="1013460" y="3169921"/>
                </a:cubicBezTo>
                <a:cubicBezTo>
                  <a:pt x="1014730" y="3173732"/>
                  <a:pt x="1018540" y="3172461"/>
                  <a:pt x="1021080" y="3171192"/>
                </a:cubicBezTo>
                <a:cubicBezTo>
                  <a:pt x="1023620" y="3171192"/>
                  <a:pt x="1026160" y="3169921"/>
                  <a:pt x="1027430" y="3173732"/>
                </a:cubicBezTo>
                <a:cubicBezTo>
                  <a:pt x="1027430" y="3175002"/>
                  <a:pt x="1031240" y="3176271"/>
                  <a:pt x="1032510" y="3177542"/>
                </a:cubicBezTo>
                <a:cubicBezTo>
                  <a:pt x="1036320" y="3180082"/>
                  <a:pt x="1040130" y="3182621"/>
                  <a:pt x="1042670" y="3185162"/>
                </a:cubicBezTo>
                <a:cubicBezTo>
                  <a:pt x="1043940" y="3186432"/>
                  <a:pt x="1045210" y="3187702"/>
                  <a:pt x="1045210" y="3188972"/>
                </a:cubicBezTo>
                <a:cubicBezTo>
                  <a:pt x="1045210" y="3192782"/>
                  <a:pt x="1049020" y="3195322"/>
                  <a:pt x="1052830" y="3195322"/>
                </a:cubicBezTo>
                <a:cubicBezTo>
                  <a:pt x="1057910" y="3196592"/>
                  <a:pt x="1061720" y="3196592"/>
                  <a:pt x="1066800" y="3197862"/>
                </a:cubicBezTo>
                <a:cubicBezTo>
                  <a:pt x="1068070" y="3197862"/>
                  <a:pt x="1068070" y="3200402"/>
                  <a:pt x="1069340" y="3200402"/>
                </a:cubicBezTo>
                <a:cubicBezTo>
                  <a:pt x="1070610" y="3202942"/>
                  <a:pt x="1071880" y="3206752"/>
                  <a:pt x="1076960" y="3204212"/>
                </a:cubicBezTo>
                <a:cubicBezTo>
                  <a:pt x="1079500" y="3202942"/>
                  <a:pt x="1087120" y="3205482"/>
                  <a:pt x="1088390" y="3208022"/>
                </a:cubicBezTo>
                <a:cubicBezTo>
                  <a:pt x="1090930" y="3216912"/>
                  <a:pt x="1099820" y="3216912"/>
                  <a:pt x="1106170" y="3219452"/>
                </a:cubicBezTo>
                <a:cubicBezTo>
                  <a:pt x="1107440" y="3219452"/>
                  <a:pt x="1108710" y="3219452"/>
                  <a:pt x="1108710" y="3220722"/>
                </a:cubicBezTo>
                <a:cubicBezTo>
                  <a:pt x="1112520" y="3225802"/>
                  <a:pt x="1117600" y="3227072"/>
                  <a:pt x="1122680" y="3229612"/>
                </a:cubicBezTo>
                <a:cubicBezTo>
                  <a:pt x="1127760" y="3232152"/>
                  <a:pt x="1132840" y="3237232"/>
                  <a:pt x="1137920" y="3242312"/>
                </a:cubicBezTo>
                <a:lnTo>
                  <a:pt x="1144270" y="3248662"/>
                </a:lnTo>
                <a:cubicBezTo>
                  <a:pt x="1145540" y="3249932"/>
                  <a:pt x="1146810" y="3249932"/>
                  <a:pt x="1148080" y="3249932"/>
                </a:cubicBezTo>
                <a:cubicBezTo>
                  <a:pt x="1151890" y="3249932"/>
                  <a:pt x="1155700" y="3248662"/>
                  <a:pt x="1158240" y="3252472"/>
                </a:cubicBezTo>
                <a:cubicBezTo>
                  <a:pt x="1158240" y="3252472"/>
                  <a:pt x="1159510" y="3253742"/>
                  <a:pt x="1160780" y="3253742"/>
                </a:cubicBezTo>
                <a:cubicBezTo>
                  <a:pt x="1170940" y="3252472"/>
                  <a:pt x="1177290" y="3258822"/>
                  <a:pt x="1183640" y="3265172"/>
                </a:cubicBezTo>
                <a:cubicBezTo>
                  <a:pt x="1186180" y="3267712"/>
                  <a:pt x="1191260" y="3268982"/>
                  <a:pt x="1193800" y="3268982"/>
                </a:cubicBezTo>
                <a:cubicBezTo>
                  <a:pt x="1201420" y="3271522"/>
                  <a:pt x="1210310" y="3272792"/>
                  <a:pt x="1216660" y="3277872"/>
                </a:cubicBezTo>
                <a:cubicBezTo>
                  <a:pt x="1220470" y="3280412"/>
                  <a:pt x="1225550" y="3284222"/>
                  <a:pt x="1229360" y="3284222"/>
                </a:cubicBezTo>
                <a:cubicBezTo>
                  <a:pt x="1235710" y="3284222"/>
                  <a:pt x="1238250" y="3289302"/>
                  <a:pt x="1240790" y="3293112"/>
                </a:cubicBezTo>
                <a:cubicBezTo>
                  <a:pt x="1248410" y="3294382"/>
                  <a:pt x="1256030" y="3294382"/>
                  <a:pt x="1259840" y="3302002"/>
                </a:cubicBezTo>
                <a:cubicBezTo>
                  <a:pt x="1259840" y="3303272"/>
                  <a:pt x="1261110" y="3303272"/>
                  <a:pt x="1262380" y="3303272"/>
                </a:cubicBezTo>
                <a:cubicBezTo>
                  <a:pt x="1267460" y="3304542"/>
                  <a:pt x="1272540" y="3305812"/>
                  <a:pt x="1277620" y="3308352"/>
                </a:cubicBezTo>
                <a:cubicBezTo>
                  <a:pt x="1280160" y="3309622"/>
                  <a:pt x="1282700" y="3312162"/>
                  <a:pt x="1286510" y="3314702"/>
                </a:cubicBezTo>
                <a:cubicBezTo>
                  <a:pt x="1287780" y="3314702"/>
                  <a:pt x="1287780" y="3315972"/>
                  <a:pt x="1289050" y="3315972"/>
                </a:cubicBezTo>
                <a:cubicBezTo>
                  <a:pt x="1297940" y="3315972"/>
                  <a:pt x="1300480" y="3322322"/>
                  <a:pt x="1305560" y="3327402"/>
                </a:cubicBezTo>
                <a:cubicBezTo>
                  <a:pt x="1313180" y="3333752"/>
                  <a:pt x="1322070" y="3340102"/>
                  <a:pt x="1328420" y="3347722"/>
                </a:cubicBezTo>
                <a:cubicBezTo>
                  <a:pt x="1332230" y="3352802"/>
                  <a:pt x="1338580" y="3355342"/>
                  <a:pt x="1342390" y="3357882"/>
                </a:cubicBezTo>
                <a:lnTo>
                  <a:pt x="1350010" y="3361692"/>
                </a:lnTo>
                <a:cubicBezTo>
                  <a:pt x="1352550" y="3364232"/>
                  <a:pt x="1355090" y="3366772"/>
                  <a:pt x="1358900" y="3369312"/>
                </a:cubicBezTo>
                <a:cubicBezTo>
                  <a:pt x="1362710" y="3370582"/>
                  <a:pt x="1363980" y="3375662"/>
                  <a:pt x="1369060" y="3374392"/>
                </a:cubicBezTo>
                <a:cubicBezTo>
                  <a:pt x="1371600" y="3374392"/>
                  <a:pt x="1374140" y="3375662"/>
                  <a:pt x="1376680" y="3376932"/>
                </a:cubicBezTo>
                <a:cubicBezTo>
                  <a:pt x="1380490" y="3379472"/>
                  <a:pt x="1381760" y="3382012"/>
                  <a:pt x="1386840" y="3382012"/>
                </a:cubicBezTo>
                <a:cubicBezTo>
                  <a:pt x="1389380" y="3382012"/>
                  <a:pt x="1391920" y="3384552"/>
                  <a:pt x="1393190" y="3385822"/>
                </a:cubicBezTo>
                <a:cubicBezTo>
                  <a:pt x="1399540" y="3388362"/>
                  <a:pt x="1405890" y="3388362"/>
                  <a:pt x="1409700" y="3380742"/>
                </a:cubicBezTo>
                <a:lnTo>
                  <a:pt x="1410970" y="3379472"/>
                </a:lnTo>
                <a:cubicBezTo>
                  <a:pt x="1416050" y="3382012"/>
                  <a:pt x="1416050" y="3376932"/>
                  <a:pt x="1417320" y="3374392"/>
                </a:cubicBezTo>
                <a:cubicBezTo>
                  <a:pt x="1418590" y="3373122"/>
                  <a:pt x="1421130" y="3371852"/>
                  <a:pt x="1422400" y="3370582"/>
                </a:cubicBezTo>
                <a:cubicBezTo>
                  <a:pt x="1424940" y="3368042"/>
                  <a:pt x="1427480" y="3366772"/>
                  <a:pt x="1431290" y="3364232"/>
                </a:cubicBezTo>
                <a:cubicBezTo>
                  <a:pt x="1432560" y="3362962"/>
                  <a:pt x="1435100" y="3361692"/>
                  <a:pt x="1436370" y="3361692"/>
                </a:cubicBezTo>
                <a:cubicBezTo>
                  <a:pt x="1442720" y="3361692"/>
                  <a:pt x="1446530" y="3359152"/>
                  <a:pt x="1451610" y="3354072"/>
                </a:cubicBezTo>
                <a:cubicBezTo>
                  <a:pt x="1455420" y="3350262"/>
                  <a:pt x="1461770" y="3347722"/>
                  <a:pt x="1466850" y="3345182"/>
                </a:cubicBezTo>
                <a:cubicBezTo>
                  <a:pt x="1471930" y="3342642"/>
                  <a:pt x="1477010" y="3340102"/>
                  <a:pt x="1483360" y="3338832"/>
                </a:cubicBezTo>
                <a:cubicBezTo>
                  <a:pt x="1487170" y="3337562"/>
                  <a:pt x="1490980" y="3337562"/>
                  <a:pt x="1494790" y="3337562"/>
                </a:cubicBezTo>
                <a:lnTo>
                  <a:pt x="1497330" y="3337562"/>
                </a:lnTo>
                <a:cubicBezTo>
                  <a:pt x="1502410" y="3335021"/>
                  <a:pt x="1507490" y="3331212"/>
                  <a:pt x="1513840" y="3328671"/>
                </a:cubicBezTo>
                <a:lnTo>
                  <a:pt x="1517650" y="3328671"/>
                </a:lnTo>
                <a:cubicBezTo>
                  <a:pt x="1524000" y="3331212"/>
                  <a:pt x="1530350" y="3331212"/>
                  <a:pt x="1536700" y="3326131"/>
                </a:cubicBezTo>
                <a:cubicBezTo>
                  <a:pt x="1537970" y="3324861"/>
                  <a:pt x="1540510" y="3323591"/>
                  <a:pt x="1541780" y="3322321"/>
                </a:cubicBezTo>
                <a:cubicBezTo>
                  <a:pt x="1548130" y="3324862"/>
                  <a:pt x="1554480" y="3329942"/>
                  <a:pt x="1562100" y="3329942"/>
                </a:cubicBezTo>
                <a:cubicBezTo>
                  <a:pt x="1564640" y="3329942"/>
                  <a:pt x="1568450" y="3328671"/>
                  <a:pt x="1570990" y="3327401"/>
                </a:cubicBezTo>
                <a:cubicBezTo>
                  <a:pt x="1576070" y="3327401"/>
                  <a:pt x="1581150" y="3327401"/>
                  <a:pt x="1584960" y="3326131"/>
                </a:cubicBezTo>
                <a:cubicBezTo>
                  <a:pt x="1590040" y="3324861"/>
                  <a:pt x="1596390" y="3326131"/>
                  <a:pt x="1601470" y="3323591"/>
                </a:cubicBezTo>
                <a:cubicBezTo>
                  <a:pt x="1604010" y="3317241"/>
                  <a:pt x="1605280" y="3317241"/>
                  <a:pt x="1611630" y="3318511"/>
                </a:cubicBezTo>
                <a:cubicBezTo>
                  <a:pt x="1619250" y="3319781"/>
                  <a:pt x="1624330" y="3318511"/>
                  <a:pt x="1629410" y="3312161"/>
                </a:cubicBezTo>
                <a:cubicBezTo>
                  <a:pt x="1631950" y="3308351"/>
                  <a:pt x="1638300" y="3308351"/>
                  <a:pt x="1642110" y="3305811"/>
                </a:cubicBezTo>
                <a:cubicBezTo>
                  <a:pt x="1643380" y="3305811"/>
                  <a:pt x="1644650" y="3304541"/>
                  <a:pt x="1645920" y="3304541"/>
                </a:cubicBezTo>
                <a:cubicBezTo>
                  <a:pt x="1648460" y="3303271"/>
                  <a:pt x="1649730" y="3303271"/>
                  <a:pt x="1652270" y="3302001"/>
                </a:cubicBezTo>
                <a:cubicBezTo>
                  <a:pt x="1658620" y="3299461"/>
                  <a:pt x="1664970" y="3298191"/>
                  <a:pt x="1671320" y="3294381"/>
                </a:cubicBezTo>
                <a:cubicBezTo>
                  <a:pt x="1677670" y="3290571"/>
                  <a:pt x="1682750" y="3288031"/>
                  <a:pt x="1689100" y="3293111"/>
                </a:cubicBezTo>
                <a:lnTo>
                  <a:pt x="1691640" y="3293111"/>
                </a:lnTo>
                <a:cubicBezTo>
                  <a:pt x="1694180" y="3291841"/>
                  <a:pt x="1695450" y="3291841"/>
                  <a:pt x="1697990" y="3290571"/>
                </a:cubicBezTo>
                <a:cubicBezTo>
                  <a:pt x="1697990" y="3286761"/>
                  <a:pt x="1697990" y="3281681"/>
                  <a:pt x="1703070" y="3277871"/>
                </a:cubicBezTo>
                <a:cubicBezTo>
                  <a:pt x="1704340" y="3276601"/>
                  <a:pt x="1704340" y="3274061"/>
                  <a:pt x="1706880" y="3272791"/>
                </a:cubicBezTo>
                <a:cubicBezTo>
                  <a:pt x="1709420" y="3270251"/>
                  <a:pt x="1713230" y="3270251"/>
                  <a:pt x="1715770" y="3271521"/>
                </a:cubicBezTo>
                <a:cubicBezTo>
                  <a:pt x="1717040" y="3272791"/>
                  <a:pt x="1719580" y="3271521"/>
                  <a:pt x="1720849" y="3271521"/>
                </a:cubicBezTo>
                <a:cubicBezTo>
                  <a:pt x="1728470" y="3270251"/>
                  <a:pt x="1737360" y="3270251"/>
                  <a:pt x="1744979" y="3268981"/>
                </a:cubicBezTo>
                <a:cubicBezTo>
                  <a:pt x="1752599" y="3267710"/>
                  <a:pt x="1760219" y="3266440"/>
                  <a:pt x="1767839" y="3263901"/>
                </a:cubicBezTo>
                <a:cubicBezTo>
                  <a:pt x="1772919" y="3261360"/>
                  <a:pt x="1777999" y="3262631"/>
                  <a:pt x="1783079" y="3262631"/>
                </a:cubicBezTo>
                <a:cubicBezTo>
                  <a:pt x="1793239" y="3263901"/>
                  <a:pt x="1802129" y="3263901"/>
                  <a:pt x="1811019" y="3258821"/>
                </a:cubicBezTo>
                <a:lnTo>
                  <a:pt x="1808479" y="3256281"/>
                </a:lnTo>
                <a:cubicBezTo>
                  <a:pt x="1811019" y="3255010"/>
                  <a:pt x="1813559" y="3255010"/>
                  <a:pt x="1817369" y="3255010"/>
                </a:cubicBezTo>
                <a:cubicBezTo>
                  <a:pt x="1819909" y="3258820"/>
                  <a:pt x="1823719" y="3256281"/>
                  <a:pt x="1826259" y="3253740"/>
                </a:cubicBezTo>
                <a:cubicBezTo>
                  <a:pt x="1830069" y="3249930"/>
                  <a:pt x="1833879" y="3251200"/>
                  <a:pt x="1838959" y="3251200"/>
                </a:cubicBezTo>
                <a:cubicBezTo>
                  <a:pt x="1844039" y="3252470"/>
                  <a:pt x="1850389" y="3249930"/>
                  <a:pt x="1856739" y="3248660"/>
                </a:cubicBezTo>
                <a:cubicBezTo>
                  <a:pt x="1858009" y="3248660"/>
                  <a:pt x="1859279" y="3246120"/>
                  <a:pt x="1859279" y="3244850"/>
                </a:cubicBezTo>
                <a:cubicBezTo>
                  <a:pt x="1861819" y="3244850"/>
                  <a:pt x="1864359" y="3243580"/>
                  <a:pt x="1868169" y="3243580"/>
                </a:cubicBezTo>
                <a:lnTo>
                  <a:pt x="1873249" y="3243580"/>
                </a:lnTo>
                <a:cubicBezTo>
                  <a:pt x="1878329" y="3246120"/>
                  <a:pt x="1883409" y="3246120"/>
                  <a:pt x="1888489" y="3243580"/>
                </a:cubicBezTo>
                <a:cubicBezTo>
                  <a:pt x="1889759" y="3242310"/>
                  <a:pt x="1892299" y="3242310"/>
                  <a:pt x="1893569" y="3242310"/>
                </a:cubicBezTo>
                <a:cubicBezTo>
                  <a:pt x="1897379" y="3241040"/>
                  <a:pt x="1901189" y="3242310"/>
                  <a:pt x="1903729" y="3238500"/>
                </a:cubicBezTo>
                <a:cubicBezTo>
                  <a:pt x="1904999" y="3237230"/>
                  <a:pt x="1907539" y="3238500"/>
                  <a:pt x="1910079" y="3237230"/>
                </a:cubicBezTo>
                <a:lnTo>
                  <a:pt x="1946910" y="3237230"/>
                </a:lnTo>
                <a:cubicBezTo>
                  <a:pt x="1951990" y="3237230"/>
                  <a:pt x="1958340" y="3238500"/>
                  <a:pt x="1963420" y="3239770"/>
                </a:cubicBezTo>
                <a:cubicBezTo>
                  <a:pt x="1969770" y="3241040"/>
                  <a:pt x="1974850" y="3239770"/>
                  <a:pt x="1979930" y="3238500"/>
                </a:cubicBezTo>
                <a:lnTo>
                  <a:pt x="1988820" y="3238500"/>
                </a:lnTo>
                <a:cubicBezTo>
                  <a:pt x="1992630" y="3238500"/>
                  <a:pt x="1996440" y="3239770"/>
                  <a:pt x="2000250" y="3238500"/>
                </a:cubicBezTo>
                <a:cubicBezTo>
                  <a:pt x="2002790" y="3238500"/>
                  <a:pt x="2004060" y="3235960"/>
                  <a:pt x="2005330" y="3233420"/>
                </a:cubicBezTo>
                <a:cubicBezTo>
                  <a:pt x="2007870" y="3229610"/>
                  <a:pt x="2011680" y="3228340"/>
                  <a:pt x="2016760" y="3228340"/>
                </a:cubicBezTo>
                <a:cubicBezTo>
                  <a:pt x="2020570" y="3228340"/>
                  <a:pt x="2024380" y="3227070"/>
                  <a:pt x="2028190" y="3225800"/>
                </a:cubicBezTo>
                <a:lnTo>
                  <a:pt x="2030730" y="3225800"/>
                </a:lnTo>
                <a:cubicBezTo>
                  <a:pt x="2035810" y="3233420"/>
                  <a:pt x="2043430" y="3228340"/>
                  <a:pt x="2049780" y="3229610"/>
                </a:cubicBezTo>
                <a:lnTo>
                  <a:pt x="2052320" y="3229610"/>
                </a:lnTo>
                <a:cubicBezTo>
                  <a:pt x="2057399" y="3232150"/>
                  <a:pt x="2063749" y="3234690"/>
                  <a:pt x="2068830" y="3235960"/>
                </a:cubicBezTo>
                <a:cubicBezTo>
                  <a:pt x="2075180" y="3237230"/>
                  <a:pt x="2080260" y="3243580"/>
                  <a:pt x="2085340" y="3243580"/>
                </a:cubicBezTo>
                <a:cubicBezTo>
                  <a:pt x="2094230" y="3243580"/>
                  <a:pt x="2101850" y="3249930"/>
                  <a:pt x="2109470" y="3251200"/>
                </a:cubicBezTo>
                <a:cubicBezTo>
                  <a:pt x="2115820" y="3252470"/>
                  <a:pt x="2122170" y="3255010"/>
                  <a:pt x="2128520" y="3257550"/>
                </a:cubicBezTo>
                <a:cubicBezTo>
                  <a:pt x="2131060" y="3258820"/>
                  <a:pt x="2134870" y="3257550"/>
                  <a:pt x="2137410" y="3257550"/>
                </a:cubicBezTo>
                <a:cubicBezTo>
                  <a:pt x="2145030" y="3258820"/>
                  <a:pt x="2152649" y="3258820"/>
                  <a:pt x="2160270" y="3260090"/>
                </a:cubicBezTo>
                <a:lnTo>
                  <a:pt x="2161540" y="3260090"/>
                </a:lnTo>
                <a:cubicBezTo>
                  <a:pt x="2170430" y="3258820"/>
                  <a:pt x="2179320" y="3261360"/>
                  <a:pt x="2188210" y="3261360"/>
                </a:cubicBezTo>
                <a:cubicBezTo>
                  <a:pt x="2189480" y="3035300"/>
                  <a:pt x="2183130" y="2809240"/>
                  <a:pt x="2175510" y="2583181"/>
                </a:cubicBezTo>
                <a:cubicBezTo>
                  <a:pt x="2167890" y="2368551"/>
                  <a:pt x="2160270" y="2153920"/>
                  <a:pt x="2159000" y="1939291"/>
                </a:cubicBezTo>
                <a:cubicBezTo>
                  <a:pt x="2159000" y="1831341"/>
                  <a:pt x="2160270" y="1724661"/>
                  <a:pt x="2162810" y="1616711"/>
                </a:cubicBezTo>
                <a:cubicBezTo>
                  <a:pt x="2166620" y="1508761"/>
                  <a:pt x="2174240" y="1400811"/>
                  <a:pt x="2179320" y="1292861"/>
                </a:cubicBezTo>
                <a:cubicBezTo>
                  <a:pt x="2194560" y="951231"/>
                  <a:pt x="2185670" y="608331"/>
                  <a:pt x="2180590" y="266701"/>
                </a:cubicBezTo>
                <a:cubicBezTo>
                  <a:pt x="2176780" y="265431"/>
                  <a:pt x="2174240" y="264161"/>
                  <a:pt x="2171700" y="262891"/>
                </a:cubicBezTo>
                <a:cubicBezTo>
                  <a:pt x="2167890" y="260351"/>
                  <a:pt x="2164080" y="259081"/>
                  <a:pt x="2159000" y="260351"/>
                </a:cubicBezTo>
                <a:lnTo>
                  <a:pt x="2151380" y="260351"/>
                </a:lnTo>
                <a:cubicBezTo>
                  <a:pt x="2147570" y="260351"/>
                  <a:pt x="2142490" y="260351"/>
                  <a:pt x="2139950" y="265431"/>
                </a:cubicBezTo>
                <a:cubicBezTo>
                  <a:pt x="2139950" y="265431"/>
                  <a:pt x="2138680" y="266701"/>
                  <a:pt x="2137410" y="266701"/>
                </a:cubicBezTo>
                <a:lnTo>
                  <a:pt x="2132330" y="266701"/>
                </a:lnTo>
                <a:cubicBezTo>
                  <a:pt x="2131060" y="264161"/>
                  <a:pt x="2133600" y="259081"/>
                  <a:pt x="2127250" y="260351"/>
                </a:cubicBezTo>
                <a:cubicBezTo>
                  <a:pt x="2124710" y="260351"/>
                  <a:pt x="2120900" y="261621"/>
                  <a:pt x="2118360" y="261621"/>
                </a:cubicBezTo>
                <a:lnTo>
                  <a:pt x="2099310" y="261621"/>
                </a:lnTo>
                <a:cubicBezTo>
                  <a:pt x="2098040" y="259081"/>
                  <a:pt x="2096770" y="256541"/>
                  <a:pt x="2094230" y="252731"/>
                </a:cubicBezTo>
                <a:cubicBezTo>
                  <a:pt x="2092960" y="250191"/>
                  <a:pt x="2091690" y="248921"/>
                  <a:pt x="2087880" y="251461"/>
                </a:cubicBezTo>
                <a:cubicBezTo>
                  <a:pt x="2085340" y="252731"/>
                  <a:pt x="2084070" y="252731"/>
                  <a:pt x="2082800" y="250191"/>
                </a:cubicBezTo>
                <a:cubicBezTo>
                  <a:pt x="2078990" y="243841"/>
                  <a:pt x="2075180" y="238761"/>
                  <a:pt x="2067560" y="237491"/>
                </a:cubicBezTo>
                <a:cubicBezTo>
                  <a:pt x="2066290" y="237491"/>
                  <a:pt x="2065020" y="234950"/>
                  <a:pt x="2063750" y="233681"/>
                </a:cubicBezTo>
                <a:cubicBezTo>
                  <a:pt x="2061210" y="231141"/>
                  <a:pt x="2059940" y="228601"/>
                  <a:pt x="2056130" y="228601"/>
                </a:cubicBezTo>
                <a:cubicBezTo>
                  <a:pt x="2054860" y="228601"/>
                  <a:pt x="2052320" y="226061"/>
                  <a:pt x="2052320" y="224791"/>
                </a:cubicBezTo>
                <a:cubicBezTo>
                  <a:pt x="2051050" y="219711"/>
                  <a:pt x="2051050" y="215901"/>
                  <a:pt x="2051050" y="210821"/>
                </a:cubicBezTo>
                <a:cubicBezTo>
                  <a:pt x="2049780" y="205741"/>
                  <a:pt x="2047240" y="200661"/>
                  <a:pt x="2043430" y="198121"/>
                </a:cubicBezTo>
                <a:cubicBezTo>
                  <a:pt x="2037080" y="194311"/>
                  <a:pt x="2032000" y="189231"/>
                  <a:pt x="2025650" y="185421"/>
                </a:cubicBezTo>
                <a:cubicBezTo>
                  <a:pt x="2024380" y="184151"/>
                  <a:pt x="2021840" y="182881"/>
                  <a:pt x="2019300" y="182881"/>
                </a:cubicBezTo>
                <a:cubicBezTo>
                  <a:pt x="2015490" y="181611"/>
                  <a:pt x="2011680" y="180341"/>
                  <a:pt x="2007870" y="180341"/>
                </a:cubicBezTo>
                <a:cubicBezTo>
                  <a:pt x="2004060" y="180341"/>
                  <a:pt x="1998980" y="180341"/>
                  <a:pt x="1995170" y="182881"/>
                </a:cubicBezTo>
                <a:cubicBezTo>
                  <a:pt x="1987550" y="186691"/>
                  <a:pt x="1981200" y="181611"/>
                  <a:pt x="1974850" y="181611"/>
                </a:cubicBezTo>
                <a:cubicBezTo>
                  <a:pt x="1968500" y="180341"/>
                  <a:pt x="1962150" y="177801"/>
                  <a:pt x="1957070" y="176531"/>
                </a:cubicBezTo>
                <a:lnTo>
                  <a:pt x="1940560" y="176531"/>
                </a:lnTo>
                <a:cubicBezTo>
                  <a:pt x="1926590" y="179071"/>
                  <a:pt x="1915160" y="171451"/>
                  <a:pt x="1901190" y="170181"/>
                </a:cubicBezTo>
                <a:cubicBezTo>
                  <a:pt x="1897380" y="170181"/>
                  <a:pt x="1893570" y="166371"/>
                  <a:pt x="1889760" y="163831"/>
                </a:cubicBezTo>
                <a:cubicBezTo>
                  <a:pt x="1887220" y="161291"/>
                  <a:pt x="1884680" y="161291"/>
                  <a:pt x="1880870" y="162561"/>
                </a:cubicBezTo>
                <a:cubicBezTo>
                  <a:pt x="1875790" y="163831"/>
                  <a:pt x="1870710" y="162561"/>
                  <a:pt x="1865630" y="163831"/>
                </a:cubicBezTo>
                <a:cubicBezTo>
                  <a:pt x="1858010" y="166371"/>
                  <a:pt x="1851660" y="160021"/>
                  <a:pt x="1844040" y="160021"/>
                </a:cubicBezTo>
                <a:cubicBezTo>
                  <a:pt x="1837690" y="161291"/>
                  <a:pt x="1831340" y="161291"/>
                  <a:pt x="1824990" y="162561"/>
                </a:cubicBezTo>
                <a:lnTo>
                  <a:pt x="1809750" y="166371"/>
                </a:lnTo>
                <a:cubicBezTo>
                  <a:pt x="1799590" y="171451"/>
                  <a:pt x="1791970" y="165101"/>
                  <a:pt x="1783080" y="162561"/>
                </a:cubicBezTo>
                <a:cubicBezTo>
                  <a:pt x="1776730" y="161291"/>
                  <a:pt x="1772920" y="158751"/>
                  <a:pt x="1767840" y="154941"/>
                </a:cubicBezTo>
                <a:cubicBezTo>
                  <a:pt x="1762760" y="151131"/>
                  <a:pt x="1757680" y="154941"/>
                  <a:pt x="1753870" y="154941"/>
                </a:cubicBezTo>
                <a:cubicBezTo>
                  <a:pt x="1750060" y="154941"/>
                  <a:pt x="1747520" y="158751"/>
                  <a:pt x="1744980" y="160021"/>
                </a:cubicBezTo>
                <a:cubicBezTo>
                  <a:pt x="1741170" y="161291"/>
                  <a:pt x="1737360" y="161291"/>
                  <a:pt x="1733550" y="161291"/>
                </a:cubicBezTo>
                <a:cubicBezTo>
                  <a:pt x="1729740" y="161291"/>
                  <a:pt x="1724660" y="160021"/>
                  <a:pt x="1720850" y="161291"/>
                </a:cubicBezTo>
                <a:cubicBezTo>
                  <a:pt x="1714500" y="163831"/>
                  <a:pt x="1709420" y="167641"/>
                  <a:pt x="1704340" y="170181"/>
                </a:cubicBezTo>
                <a:cubicBezTo>
                  <a:pt x="1703070" y="171451"/>
                  <a:pt x="1701800" y="172721"/>
                  <a:pt x="1700530" y="172721"/>
                </a:cubicBezTo>
                <a:cubicBezTo>
                  <a:pt x="1691640" y="177801"/>
                  <a:pt x="1681480" y="179071"/>
                  <a:pt x="1670050" y="179071"/>
                </a:cubicBezTo>
                <a:cubicBezTo>
                  <a:pt x="1663700" y="179071"/>
                  <a:pt x="1657350" y="179071"/>
                  <a:pt x="1651000" y="177801"/>
                </a:cubicBezTo>
                <a:cubicBezTo>
                  <a:pt x="1647190" y="177801"/>
                  <a:pt x="1644650" y="173991"/>
                  <a:pt x="1642110" y="173991"/>
                </a:cubicBezTo>
                <a:cubicBezTo>
                  <a:pt x="1633220" y="172720"/>
                  <a:pt x="1625600" y="172720"/>
                  <a:pt x="1616710" y="172720"/>
                </a:cubicBezTo>
                <a:cubicBezTo>
                  <a:pt x="1615440" y="172720"/>
                  <a:pt x="1614170" y="173991"/>
                  <a:pt x="1612900" y="173991"/>
                </a:cubicBezTo>
                <a:cubicBezTo>
                  <a:pt x="1607820" y="176530"/>
                  <a:pt x="1602740" y="180341"/>
                  <a:pt x="1597660" y="182880"/>
                </a:cubicBezTo>
                <a:cubicBezTo>
                  <a:pt x="1588770" y="185420"/>
                  <a:pt x="1579880" y="187960"/>
                  <a:pt x="1570990" y="189230"/>
                </a:cubicBezTo>
                <a:lnTo>
                  <a:pt x="1567180" y="189230"/>
                </a:lnTo>
                <a:cubicBezTo>
                  <a:pt x="1559560" y="185420"/>
                  <a:pt x="1553210" y="189230"/>
                  <a:pt x="1545590" y="190501"/>
                </a:cubicBezTo>
                <a:cubicBezTo>
                  <a:pt x="1537970" y="193041"/>
                  <a:pt x="1530350" y="196851"/>
                  <a:pt x="1522730" y="199391"/>
                </a:cubicBezTo>
                <a:cubicBezTo>
                  <a:pt x="1520190" y="200661"/>
                  <a:pt x="1517650" y="199391"/>
                  <a:pt x="1515110" y="198120"/>
                </a:cubicBezTo>
                <a:cubicBezTo>
                  <a:pt x="1511300" y="196850"/>
                  <a:pt x="1508760" y="196850"/>
                  <a:pt x="1506220" y="199391"/>
                </a:cubicBezTo>
                <a:cubicBezTo>
                  <a:pt x="1504950" y="200661"/>
                  <a:pt x="1503680" y="200661"/>
                  <a:pt x="1502410" y="200661"/>
                </a:cubicBezTo>
                <a:cubicBezTo>
                  <a:pt x="1498600" y="201931"/>
                  <a:pt x="1494790" y="201931"/>
                  <a:pt x="1492250" y="203201"/>
                </a:cubicBezTo>
                <a:cubicBezTo>
                  <a:pt x="1487170" y="207011"/>
                  <a:pt x="1482090" y="205741"/>
                  <a:pt x="1477010" y="208281"/>
                </a:cubicBezTo>
                <a:cubicBezTo>
                  <a:pt x="1471930" y="210821"/>
                  <a:pt x="1466850" y="210821"/>
                  <a:pt x="1463040" y="214631"/>
                </a:cubicBezTo>
                <a:cubicBezTo>
                  <a:pt x="1461770" y="215901"/>
                  <a:pt x="1459230" y="215901"/>
                  <a:pt x="1456690" y="215901"/>
                </a:cubicBezTo>
                <a:cubicBezTo>
                  <a:pt x="1450340" y="217171"/>
                  <a:pt x="1445260" y="220981"/>
                  <a:pt x="1441450" y="226061"/>
                </a:cubicBezTo>
                <a:cubicBezTo>
                  <a:pt x="1436370" y="231141"/>
                  <a:pt x="1431290" y="234951"/>
                  <a:pt x="1426210" y="238761"/>
                </a:cubicBezTo>
                <a:cubicBezTo>
                  <a:pt x="1424940" y="240031"/>
                  <a:pt x="1421130" y="240031"/>
                  <a:pt x="1419860" y="240031"/>
                </a:cubicBezTo>
                <a:cubicBezTo>
                  <a:pt x="1414780" y="240031"/>
                  <a:pt x="1409700" y="238761"/>
                  <a:pt x="1405890" y="237491"/>
                </a:cubicBezTo>
                <a:cubicBezTo>
                  <a:pt x="1403350" y="237491"/>
                  <a:pt x="1402080" y="236220"/>
                  <a:pt x="1399540" y="236220"/>
                </a:cubicBezTo>
                <a:cubicBezTo>
                  <a:pt x="1391920" y="240030"/>
                  <a:pt x="1383030" y="237491"/>
                  <a:pt x="1375410" y="237491"/>
                </a:cubicBezTo>
                <a:cubicBezTo>
                  <a:pt x="1374140" y="237491"/>
                  <a:pt x="1371600" y="236220"/>
                  <a:pt x="1370330" y="234950"/>
                </a:cubicBezTo>
                <a:cubicBezTo>
                  <a:pt x="1365250" y="231141"/>
                  <a:pt x="1360170" y="231141"/>
                  <a:pt x="1355090" y="233680"/>
                </a:cubicBezTo>
                <a:cubicBezTo>
                  <a:pt x="1351280" y="234950"/>
                  <a:pt x="1347470" y="234950"/>
                  <a:pt x="1344930" y="232410"/>
                </a:cubicBezTo>
                <a:cubicBezTo>
                  <a:pt x="1339850" y="228600"/>
                  <a:pt x="1333500" y="226060"/>
                  <a:pt x="1327150" y="224790"/>
                </a:cubicBezTo>
                <a:cubicBezTo>
                  <a:pt x="1322070" y="223520"/>
                  <a:pt x="1316990" y="220980"/>
                  <a:pt x="1311910" y="218440"/>
                </a:cubicBezTo>
                <a:cubicBezTo>
                  <a:pt x="1309370" y="217170"/>
                  <a:pt x="1306830" y="218440"/>
                  <a:pt x="1304290" y="218440"/>
                </a:cubicBezTo>
                <a:cubicBezTo>
                  <a:pt x="1301750" y="218440"/>
                  <a:pt x="1300480" y="219710"/>
                  <a:pt x="1297940" y="219710"/>
                </a:cubicBezTo>
                <a:cubicBezTo>
                  <a:pt x="1290320" y="220980"/>
                  <a:pt x="1282700" y="223520"/>
                  <a:pt x="1276350" y="222250"/>
                </a:cubicBezTo>
                <a:cubicBezTo>
                  <a:pt x="1267461" y="219710"/>
                  <a:pt x="1258570" y="220980"/>
                  <a:pt x="1250950" y="215900"/>
                </a:cubicBezTo>
                <a:cubicBezTo>
                  <a:pt x="1247140" y="213360"/>
                  <a:pt x="1245870" y="215900"/>
                  <a:pt x="1243330" y="215900"/>
                </a:cubicBezTo>
                <a:cubicBezTo>
                  <a:pt x="1242061" y="215900"/>
                  <a:pt x="1240791" y="215900"/>
                  <a:pt x="1238250" y="217170"/>
                </a:cubicBezTo>
                <a:cubicBezTo>
                  <a:pt x="1236980" y="220980"/>
                  <a:pt x="1231900" y="223520"/>
                  <a:pt x="1225550" y="220980"/>
                </a:cubicBezTo>
                <a:cubicBezTo>
                  <a:pt x="1221740" y="219710"/>
                  <a:pt x="1219200" y="219710"/>
                  <a:pt x="1215390" y="220980"/>
                </a:cubicBezTo>
                <a:cubicBezTo>
                  <a:pt x="1211580" y="222250"/>
                  <a:pt x="1207770" y="222250"/>
                  <a:pt x="1202690" y="223520"/>
                </a:cubicBezTo>
                <a:lnTo>
                  <a:pt x="1201420" y="223520"/>
                </a:lnTo>
                <a:cubicBezTo>
                  <a:pt x="1191260" y="229870"/>
                  <a:pt x="1181100" y="224791"/>
                  <a:pt x="1169670" y="224791"/>
                </a:cubicBezTo>
                <a:lnTo>
                  <a:pt x="1163320" y="224791"/>
                </a:lnTo>
                <a:cubicBezTo>
                  <a:pt x="1155700" y="226061"/>
                  <a:pt x="1151890" y="219711"/>
                  <a:pt x="1146810" y="215900"/>
                </a:cubicBezTo>
                <a:cubicBezTo>
                  <a:pt x="1141730" y="212090"/>
                  <a:pt x="1136650" y="207010"/>
                  <a:pt x="1131570" y="204470"/>
                </a:cubicBezTo>
                <a:cubicBezTo>
                  <a:pt x="1130300" y="203200"/>
                  <a:pt x="1126490" y="204470"/>
                  <a:pt x="1123950" y="204470"/>
                </a:cubicBezTo>
                <a:lnTo>
                  <a:pt x="1112520" y="204470"/>
                </a:lnTo>
                <a:lnTo>
                  <a:pt x="1111250" y="203200"/>
                </a:lnTo>
                <a:cubicBezTo>
                  <a:pt x="1102361" y="205741"/>
                  <a:pt x="1097280" y="200660"/>
                  <a:pt x="1090930" y="195580"/>
                </a:cubicBezTo>
                <a:cubicBezTo>
                  <a:pt x="1087120" y="193040"/>
                  <a:pt x="1082041" y="190500"/>
                  <a:pt x="1078230" y="189230"/>
                </a:cubicBezTo>
                <a:cubicBezTo>
                  <a:pt x="1073150" y="186690"/>
                  <a:pt x="1066800" y="185420"/>
                  <a:pt x="1064261" y="179070"/>
                </a:cubicBezTo>
                <a:cubicBezTo>
                  <a:pt x="1062991" y="176530"/>
                  <a:pt x="1060450" y="176530"/>
                  <a:pt x="1059180" y="173990"/>
                </a:cubicBezTo>
                <a:cubicBezTo>
                  <a:pt x="1057911" y="171450"/>
                  <a:pt x="1056641" y="168910"/>
                  <a:pt x="1056641" y="167640"/>
                </a:cubicBezTo>
                <a:cubicBezTo>
                  <a:pt x="1056641" y="165100"/>
                  <a:pt x="1057911" y="162560"/>
                  <a:pt x="1059180" y="160020"/>
                </a:cubicBezTo>
                <a:cubicBezTo>
                  <a:pt x="1060450" y="156210"/>
                  <a:pt x="1057911" y="152400"/>
                  <a:pt x="1054100" y="149860"/>
                </a:cubicBezTo>
                <a:cubicBezTo>
                  <a:pt x="1052830" y="148590"/>
                  <a:pt x="1050290" y="148590"/>
                  <a:pt x="1050290" y="147320"/>
                </a:cubicBezTo>
                <a:cubicBezTo>
                  <a:pt x="1047750" y="139700"/>
                  <a:pt x="1041400" y="137160"/>
                  <a:pt x="1036320" y="130810"/>
                </a:cubicBezTo>
                <a:cubicBezTo>
                  <a:pt x="1032510" y="127000"/>
                  <a:pt x="1029970" y="121920"/>
                  <a:pt x="1027430" y="116840"/>
                </a:cubicBezTo>
                <a:cubicBezTo>
                  <a:pt x="1024891" y="114300"/>
                  <a:pt x="1023620" y="111760"/>
                  <a:pt x="1019811" y="109220"/>
                </a:cubicBezTo>
                <a:cubicBezTo>
                  <a:pt x="1010921" y="105410"/>
                  <a:pt x="1002030" y="101600"/>
                  <a:pt x="993141" y="96520"/>
                </a:cubicBezTo>
                <a:cubicBezTo>
                  <a:pt x="993141" y="106680"/>
                  <a:pt x="990601" y="104140"/>
                  <a:pt x="989330" y="101600"/>
                </a:cubicBezTo>
                <a:cubicBezTo>
                  <a:pt x="989330" y="97790"/>
                  <a:pt x="986791" y="96520"/>
                  <a:pt x="982980" y="96520"/>
                </a:cubicBezTo>
                <a:cubicBezTo>
                  <a:pt x="982980" y="96520"/>
                  <a:pt x="981711" y="96520"/>
                  <a:pt x="981711" y="95250"/>
                </a:cubicBezTo>
                <a:cubicBezTo>
                  <a:pt x="980441" y="87630"/>
                  <a:pt x="974091" y="90170"/>
                  <a:pt x="970280" y="88900"/>
                </a:cubicBezTo>
                <a:cubicBezTo>
                  <a:pt x="967741" y="87630"/>
                  <a:pt x="965200" y="86360"/>
                  <a:pt x="962661" y="87630"/>
                </a:cubicBezTo>
                <a:cubicBezTo>
                  <a:pt x="957580" y="88900"/>
                  <a:pt x="953771" y="85090"/>
                  <a:pt x="948691" y="83820"/>
                </a:cubicBezTo>
                <a:cubicBezTo>
                  <a:pt x="947421" y="83820"/>
                  <a:pt x="946151" y="83820"/>
                  <a:pt x="944880" y="85090"/>
                </a:cubicBezTo>
                <a:cubicBezTo>
                  <a:pt x="942341" y="87630"/>
                  <a:pt x="939800" y="87630"/>
                  <a:pt x="935991" y="85090"/>
                </a:cubicBezTo>
                <a:cubicBezTo>
                  <a:pt x="930911" y="81280"/>
                  <a:pt x="925830" y="81280"/>
                  <a:pt x="919480" y="83820"/>
                </a:cubicBezTo>
                <a:cubicBezTo>
                  <a:pt x="916941" y="85090"/>
                  <a:pt x="914400" y="85090"/>
                  <a:pt x="911861" y="83820"/>
                </a:cubicBezTo>
                <a:cubicBezTo>
                  <a:pt x="906780" y="81280"/>
                  <a:pt x="901700" y="77470"/>
                  <a:pt x="895350" y="74930"/>
                </a:cubicBezTo>
                <a:cubicBezTo>
                  <a:pt x="894080" y="74930"/>
                  <a:pt x="892811" y="73660"/>
                  <a:pt x="891540" y="73660"/>
                </a:cubicBezTo>
                <a:cubicBezTo>
                  <a:pt x="883920" y="74930"/>
                  <a:pt x="877570" y="72390"/>
                  <a:pt x="869950" y="74930"/>
                </a:cubicBezTo>
                <a:cubicBezTo>
                  <a:pt x="866140" y="76200"/>
                  <a:pt x="861061" y="76200"/>
                  <a:pt x="858520" y="81280"/>
                </a:cubicBezTo>
                <a:cubicBezTo>
                  <a:pt x="857250" y="82550"/>
                  <a:pt x="853440" y="82550"/>
                  <a:pt x="850900" y="83820"/>
                </a:cubicBezTo>
                <a:cubicBezTo>
                  <a:pt x="844550" y="85090"/>
                  <a:pt x="838200" y="86360"/>
                  <a:pt x="831850" y="83820"/>
                </a:cubicBezTo>
                <a:cubicBezTo>
                  <a:pt x="826770" y="81280"/>
                  <a:pt x="820420" y="82550"/>
                  <a:pt x="815340" y="81280"/>
                </a:cubicBezTo>
                <a:cubicBezTo>
                  <a:pt x="811530" y="80010"/>
                  <a:pt x="808990" y="77470"/>
                  <a:pt x="806450" y="76200"/>
                </a:cubicBezTo>
                <a:cubicBezTo>
                  <a:pt x="805180" y="74930"/>
                  <a:pt x="803910" y="73660"/>
                  <a:pt x="802640" y="73660"/>
                </a:cubicBezTo>
                <a:cubicBezTo>
                  <a:pt x="795020" y="71120"/>
                  <a:pt x="788670" y="66040"/>
                  <a:pt x="784860" y="59690"/>
                </a:cubicBezTo>
                <a:cubicBezTo>
                  <a:pt x="782320" y="55880"/>
                  <a:pt x="778510" y="52070"/>
                  <a:pt x="775970" y="48260"/>
                </a:cubicBezTo>
                <a:cubicBezTo>
                  <a:pt x="767080" y="45720"/>
                  <a:pt x="768350" y="35560"/>
                  <a:pt x="763270" y="30480"/>
                </a:cubicBezTo>
                <a:cubicBezTo>
                  <a:pt x="759460" y="25400"/>
                  <a:pt x="755650" y="22860"/>
                  <a:pt x="749300" y="21590"/>
                </a:cubicBezTo>
                <a:lnTo>
                  <a:pt x="748030" y="21590"/>
                </a:lnTo>
                <a:cubicBezTo>
                  <a:pt x="741680" y="16510"/>
                  <a:pt x="735330" y="20320"/>
                  <a:pt x="727710" y="20320"/>
                </a:cubicBezTo>
                <a:cubicBezTo>
                  <a:pt x="725170" y="20320"/>
                  <a:pt x="721360" y="17780"/>
                  <a:pt x="718820" y="16510"/>
                </a:cubicBezTo>
                <a:cubicBezTo>
                  <a:pt x="717550" y="13970"/>
                  <a:pt x="716280" y="12700"/>
                  <a:pt x="715010" y="12700"/>
                </a:cubicBezTo>
                <a:cubicBezTo>
                  <a:pt x="707390" y="11430"/>
                  <a:pt x="701040" y="6350"/>
                  <a:pt x="694690" y="0"/>
                </a:cubicBezTo>
                <a:cubicBezTo>
                  <a:pt x="692150" y="1270"/>
                  <a:pt x="689610" y="2540"/>
                  <a:pt x="687070" y="2540"/>
                </a:cubicBezTo>
                <a:cubicBezTo>
                  <a:pt x="684530" y="3810"/>
                  <a:pt x="680720" y="3810"/>
                  <a:pt x="676910" y="3810"/>
                </a:cubicBezTo>
                <a:cubicBezTo>
                  <a:pt x="671830" y="2540"/>
                  <a:pt x="666750" y="3810"/>
                  <a:pt x="661670" y="7620"/>
                </a:cubicBezTo>
                <a:cubicBezTo>
                  <a:pt x="659130" y="8890"/>
                  <a:pt x="657860" y="10160"/>
                  <a:pt x="655320" y="11430"/>
                </a:cubicBezTo>
                <a:cubicBezTo>
                  <a:pt x="652780" y="12700"/>
                  <a:pt x="651510" y="15240"/>
                  <a:pt x="648970" y="16510"/>
                </a:cubicBezTo>
                <a:cubicBezTo>
                  <a:pt x="647700" y="17780"/>
                  <a:pt x="645160" y="17780"/>
                  <a:pt x="643890" y="19050"/>
                </a:cubicBezTo>
                <a:lnTo>
                  <a:pt x="636270" y="22860"/>
                </a:lnTo>
                <a:cubicBezTo>
                  <a:pt x="636270" y="22860"/>
                  <a:pt x="635000" y="24130"/>
                  <a:pt x="635000" y="22860"/>
                </a:cubicBezTo>
                <a:cubicBezTo>
                  <a:pt x="629920" y="20320"/>
                  <a:pt x="626110" y="25400"/>
                  <a:pt x="622300" y="27940"/>
                </a:cubicBezTo>
                <a:cubicBezTo>
                  <a:pt x="618490" y="30480"/>
                  <a:pt x="613410" y="30480"/>
                  <a:pt x="609600" y="33020"/>
                </a:cubicBezTo>
                <a:lnTo>
                  <a:pt x="608330" y="33020"/>
                </a:lnTo>
                <a:cubicBezTo>
                  <a:pt x="601980" y="34290"/>
                  <a:pt x="595630" y="36830"/>
                  <a:pt x="589280" y="38100"/>
                </a:cubicBezTo>
                <a:cubicBezTo>
                  <a:pt x="586740" y="38100"/>
                  <a:pt x="585470" y="39370"/>
                  <a:pt x="582930" y="40640"/>
                </a:cubicBezTo>
                <a:cubicBezTo>
                  <a:pt x="579120" y="41910"/>
                  <a:pt x="575310" y="44450"/>
                  <a:pt x="571500" y="45720"/>
                </a:cubicBezTo>
                <a:cubicBezTo>
                  <a:pt x="568960" y="46990"/>
                  <a:pt x="565150" y="48260"/>
                  <a:pt x="562610" y="49530"/>
                </a:cubicBezTo>
                <a:lnTo>
                  <a:pt x="558800" y="49530"/>
                </a:lnTo>
                <a:cubicBezTo>
                  <a:pt x="558800" y="49530"/>
                  <a:pt x="556260" y="49530"/>
                  <a:pt x="554990" y="52070"/>
                </a:cubicBezTo>
                <a:cubicBezTo>
                  <a:pt x="549910" y="49530"/>
                  <a:pt x="543560" y="48260"/>
                  <a:pt x="538480" y="45720"/>
                </a:cubicBezTo>
                <a:cubicBezTo>
                  <a:pt x="534670" y="44450"/>
                  <a:pt x="525780" y="46990"/>
                  <a:pt x="523240" y="50800"/>
                </a:cubicBezTo>
                <a:cubicBezTo>
                  <a:pt x="521970" y="52070"/>
                  <a:pt x="520700" y="53340"/>
                  <a:pt x="519430" y="53340"/>
                </a:cubicBezTo>
                <a:cubicBezTo>
                  <a:pt x="518160" y="53340"/>
                  <a:pt x="515620" y="52070"/>
                  <a:pt x="514350" y="52070"/>
                </a:cubicBezTo>
                <a:cubicBezTo>
                  <a:pt x="513080" y="52070"/>
                  <a:pt x="511810" y="53340"/>
                  <a:pt x="509270" y="53340"/>
                </a:cubicBezTo>
                <a:cubicBezTo>
                  <a:pt x="509270" y="54610"/>
                  <a:pt x="510540" y="55880"/>
                  <a:pt x="510540" y="57150"/>
                </a:cubicBezTo>
                <a:cubicBezTo>
                  <a:pt x="506730" y="58420"/>
                  <a:pt x="500380" y="68580"/>
                  <a:pt x="500380" y="73660"/>
                </a:cubicBezTo>
                <a:cubicBezTo>
                  <a:pt x="494030" y="76200"/>
                  <a:pt x="486410" y="77470"/>
                  <a:pt x="483870" y="85090"/>
                </a:cubicBezTo>
                <a:cubicBezTo>
                  <a:pt x="483870" y="86360"/>
                  <a:pt x="482600" y="86360"/>
                  <a:pt x="482600" y="87630"/>
                </a:cubicBezTo>
                <a:cubicBezTo>
                  <a:pt x="474980" y="88900"/>
                  <a:pt x="473710" y="96520"/>
                  <a:pt x="469900" y="102870"/>
                </a:cubicBezTo>
                <a:lnTo>
                  <a:pt x="469900" y="105410"/>
                </a:lnTo>
                <a:cubicBezTo>
                  <a:pt x="468630" y="105410"/>
                  <a:pt x="467360" y="106680"/>
                  <a:pt x="466090" y="106680"/>
                </a:cubicBezTo>
                <a:cubicBezTo>
                  <a:pt x="461010" y="109220"/>
                  <a:pt x="458470" y="113030"/>
                  <a:pt x="457200" y="119380"/>
                </a:cubicBezTo>
                <a:cubicBezTo>
                  <a:pt x="455930" y="125730"/>
                  <a:pt x="455930" y="130810"/>
                  <a:pt x="454660" y="137160"/>
                </a:cubicBezTo>
                <a:cubicBezTo>
                  <a:pt x="452120" y="135890"/>
                  <a:pt x="448310" y="138430"/>
                  <a:pt x="447040" y="134620"/>
                </a:cubicBezTo>
                <a:lnTo>
                  <a:pt x="444500" y="134620"/>
                </a:lnTo>
                <a:cubicBezTo>
                  <a:pt x="440690" y="139700"/>
                  <a:pt x="436880" y="144780"/>
                  <a:pt x="433070" y="148590"/>
                </a:cubicBezTo>
                <a:cubicBezTo>
                  <a:pt x="429260" y="151130"/>
                  <a:pt x="425450" y="152400"/>
                  <a:pt x="420370" y="154940"/>
                </a:cubicBezTo>
                <a:lnTo>
                  <a:pt x="420370" y="157480"/>
                </a:lnTo>
                <a:cubicBezTo>
                  <a:pt x="415290" y="156210"/>
                  <a:pt x="411480" y="154940"/>
                  <a:pt x="407670" y="152400"/>
                </a:cubicBezTo>
                <a:cubicBezTo>
                  <a:pt x="406400" y="152400"/>
                  <a:pt x="405130" y="151130"/>
                  <a:pt x="405130" y="151130"/>
                </a:cubicBezTo>
                <a:cubicBezTo>
                  <a:pt x="403860" y="151130"/>
                  <a:pt x="403860" y="149860"/>
                  <a:pt x="403860" y="149860"/>
                </a:cubicBezTo>
                <a:cubicBezTo>
                  <a:pt x="402590" y="149860"/>
                  <a:pt x="402590" y="151130"/>
                  <a:pt x="402590" y="152400"/>
                </a:cubicBezTo>
                <a:cubicBezTo>
                  <a:pt x="402590" y="157480"/>
                  <a:pt x="400050" y="156210"/>
                  <a:pt x="397510" y="154940"/>
                </a:cubicBezTo>
                <a:cubicBezTo>
                  <a:pt x="394970" y="153670"/>
                  <a:pt x="392430" y="153670"/>
                  <a:pt x="391160" y="157480"/>
                </a:cubicBezTo>
                <a:cubicBezTo>
                  <a:pt x="391160" y="158750"/>
                  <a:pt x="389890" y="160020"/>
                  <a:pt x="388620" y="160020"/>
                </a:cubicBezTo>
                <a:cubicBezTo>
                  <a:pt x="384810" y="161290"/>
                  <a:pt x="381000" y="162560"/>
                  <a:pt x="379730" y="166370"/>
                </a:cubicBezTo>
                <a:cubicBezTo>
                  <a:pt x="378460" y="168910"/>
                  <a:pt x="377190" y="170180"/>
                  <a:pt x="374650" y="172720"/>
                </a:cubicBezTo>
                <a:lnTo>
                  <a:pt x="355600" y="172720"/>
                </a:lnTo>
                <a:cubicBezTo>
                  <a:pt x="353060" y="172720"/>
                  <a:pt x="350520" y="172720"/>
                  <a:pt x="347980" y="173990"/>
                </a:cubicBezTo>
                <a:cubicBezTo>
                  <a:pt x="345440" y="173990"/>
                  <a:pt x="342900" y="175260"/>
                  <a:pt x="339090" y="176530"/>
                </a:cubicBezTo>
                <a:cubicBezTo>
                  <a:pt x="336550" y="177800"/>
                  <a:pt x="332740" y="180340"/>
                  <a:pt x="330200" y="181610"/>
                </a:cubicBezTo>
                <a:cubicBezTo>
                  <a:pt x="328930" y="182880"/>
                  <a:pt x="327660" y="182880"/>
                  <a:pt x="326390" y="182880"/>
                </a:cubicBezTo>
                <a:cubicBezTo>
                  <a:pt x="320040" y="182880"/>
                  <a:pt x="316230" y="186690"/>
                  <a:pt x="312420" y="190500"/>
                </a:cubicBezTo>
                <a:cubicBezTo>
                  <a:pt x="308610" y="193040"/>
                  <a:pt x="306070" y="196850"/>
                  <a:pt x="302260" y="199390"/>
                </a:cubicBezTo>
                <a:cubicBezTo>
                  <a:pt x="299720" y="200660"/>
                  <a:pt x="297180" y="201930"/>
                  <a:pt x="295910" y="203200"/>
                </a:cubicBezTo>
                <a:cubicBezTo>
                  <a:pt x="293370" y="204470"/>
                  <a:pt x="292100" y="207010"/>
                  <a:pt x="289560" y="207010"/>
                </a:cubicBezTo>
                <a:cubicBezTo>
                  <a:pt x="287020" y="208280"/>
                  <a:pt x="283210" y="208280"/>
                  <a:pt x="280670" y="207010"/>
                </a:cubicBezTo>
                <a:cubicBezTo>
                  <a:pt x="276860" y="204470"/>
                  <a:pt x="273050" y="207010"/>
                  <a:pt x="270510" y="208280"/>
                </a:cubicBezTo>
                <a:cubicBezTo>
                  <a:pt x="266700" y="209550"/>
                  <a:pt x="264160" y="212090"/>
                  <a:pt x="261620" y="213360"/>
                </a:cubicBezTo>
                <a:cubicBezTo>
                  <a:pt x="262890" y="214630"/>
                  <a:pt x="262890" y="215900"/>
                  <a:pt x="264160" y="217170"/>
                </a:cubicBezTo>
                <a:lnTo>
                  <a:pt x="260350" y="217170"/>
                </a:lnTo>
                <a:cubicBezTo>
                  <a:pt x="260350" y="218440"/>
                  <a:pt x="259080" y="219710"/>
                  <a:pt x="259080" y="220980"/>
                </a:cubicBezTo>
                <a:cubicBezTo>
                  <a:pt x="257810" y="220980"/>
                  <a:pt x="256540" y="219710"/>
                  <a:pt x="256540" y="219710"/>
                </a:cubicBezTo>
                <a:cubicBezTo>
                  <a:pt x="252730" y="222250"/>
                  <a:pt x="248920" y="224790"/>
                  <a:pt x="245110" y="226060"/>
                </a:cubicBezTo>
                <a:cubicBezTo>
                  <a:pt x="243840" y="226060"/>
                  <a:pt x="242570" y="227330"/>
                  <a:pt x="242570" y="227330"/>
                </a:cubicBezTo>
                <a:cubicBezTo>
                  <a:pt x="237490" y="226060"/>
                  <a:pt x="231140" y="227330"/>
                  <a:pt x="227330" y="223520"/>
                </a:cubicBezTo>
                <a:cubicBezTo>
                  <a:pt x="224790" y="220980"/>
                  <a:pt x="220980" y="219710"/>
                  <a:pt x="218440" y="217170"/>
                </a:cubicBezTo>
                <a:cubicBezTo>
                  <a:pt x="214630" y="214630"/>
                  <a:pt x="209550" y="215900"/>
                  <a:pt x="205740" y="222250"/>
                </a:cubicBezTo>
                <a:lnTo>
                  <a:pt x="187960" y="204470"/>
                </a:lnTo>
                <a:cubicBezTo>
                  <a:pt x="186690" y="205740"/>
                  <a:pt x="184150" y="207010"/>
                  <a:pt x="182880" y="208280"/>
                </a:cubicBezTo>
                <a:cubicBezTo>
                  <a:pt x="181610" y="208280"/>
                  <a:pt x="181610" y="209550"/>
                  <a:pt x="180340" y="209550"/>
                </a:cubicBezTo>
                <a:cubicBezTo>
                  <a:pt x="175260" y="210820"/>
                  <a:pt x="170180" y="212090"/>
                  <a:pt x="163830" y="213360"/>
                </a:cubicBezTo>
                <a:cubicBezTo>
                  <a:pt x="160020" y="214630"/>
                  <a:pt x="157480" y="215900"/>
                  <a:pt x="157480" y="220980"/>
                </a:cubicBezTo>
                <a:cubicBezTo>
                  <a:pt x="152400" y="223520"/>
                  <a:pt x="147320" y="222250"/>
                  <a:pt x="143510" y="227330"/>
                </a:cubicBezTo>
                <a:lnTo>
                  <a:pt x="139700" y="227330"/>
                </a:lnTo>
                <a:cubicBezTo>
                  <a:pt x="132080" y="223520"/>
                  <a:pt x="125730" y="224790"/>
                  <a:pt x="120650" y="231140"/>
                </a:cubicBezTo>
                <a:cubicBezTo>
                  <a:pt x="119380" y="232410"/>
                  <a:pt x="118110" y="232410"/>
                  <a:pt x="115570" y="232410"/>
                </a:cubicBezTo>
                <a:cubicBezTo>
                  <a:pt x="109220" y="231140"/>
                  <a:pt x="104140" y="234950"/>
                  <a:pt x="99060" y="238760"/>
                </a:cubicBezTo>
                <a:cubicBezTo>
                  <a:pt x="96520" y="241300"/>
                  <a:pt x="93980" y="242570"/>
                  <a:pt x="90170" y="242570"/>
                </a:cubicBezTo>
                <a:cubicBezTo>
                  <a:pt x="83820" y="243840"/>
                  <a:pt x="78740" y="243840"/>
                  <a:pt x="72390" y="243840"/>
                </a:cubicBezTo>
                <a:cubicBezTo>
                  <a:pt x="72390" y="243840"/>
                  <a:pt x="71120" y="243840"/>
                  <a:pt x="71120" y="245110"/>
                </a:cubicBezTo>
                <a:cubicBezTo>
                  <a:pt x="66040" y="251460"/>
                  <a:pt x="59690" y="251460"/>
                  <a:pt x="52070" y="251460"/>
                </a:cubicBezTo>
                <a:cubicBezTo>
                  <a:pt x="44450" y="251460"/>
                  <a:pt x="36830" y="252730"/>
                  <a:pt x="30480" y="259080"/>
                </a:cubicBezTo>
                <a:cubicBezTo>
                  <a:pt x="26670" y="262890"/>
                  <a:pt x="21590" y="265430"/>
                  <a:pt x="16510" y="269240"/>
                </a:cubicBezTo>
                <a:cubicBezTo>
                  <a:pt x="15240" y="269240"/>
                  <a:pt x="13970" y="270510"/>
                  <a:pt x="13970" y="270510"/>
                </a:cubicBezTo>
                <a:cubicBezTo>
                  <a:pt x="10160" y="270510"/>
                  <a:pt x="5080" y="269240"/>
                  <a:pt x="1270" y="269240"/>
                </a:cubicBezTo>
                <a:cubicBezTo>
                  <a:pt x="0" y="284480"/>
                  <a:pt x="2540" y="300990"/>
                  <a:pt x="3810" y="317500"/>
                </a:cubicBez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-102214" r="-29911" t="0"/>
            </a:stretch>
          </a:blip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9" name="Google Shape;319;p3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582336" y="3868792"/>
            <a:ext cx="830442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4627" y="-98920"/>
            <a:ext cx="5502384" cy="5502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86235" y="-2464968"/>
            <a:ext cx="1757363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24375" y="-98920"/>
            <a:ext cx="5502384" cy="5502384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6"/>
          <p:cNvSpPr/>
          <p:nvPr/>
        </p:nvSpPr>
        <p:spPr>
          <a:xfrm>
            <a:off x="535181" y="2338829"/>
            <a:ext cx="1284968" cy="1352269"/>
          </a:xfrm>
          <a:custGeom>
            <a:rect b="b" l="l" r="r" t="t"/>
            <a:pathLst>
              <a:path extrusionOk="0" h="2194560" w="2085340">
                <a:moveTo>
                  <a:pt x="2085340" y="394970"/>
                </a:moveTo>
                <a:cubicBezTo>
                  <a:pt x="2084070" y="394970"/>
                  <a:pt x="2082800" y="394970"/>
                  <a:pt x="2081530" y="393700"/>
                </a:cubicBezTo>
                <a:cubicBezTo>
                  <a:pt x="2075180" y="392430"/>
                  <a:pt x="2067560" y="393700"/>
                  <a:pt x="2063750" y="387350"/>
                </a:cubicBezTo>
                <a:cubicBezTo>
                  <a:pt x="2062480" y="384810"/>
                  <a:pt x="2058670" y="382270"/>
                  <a:pt x="2056130" y="381000"/>
                </a:cubicBezTo>
                <a:cubicBezTo>
                  <a:pt x="2051050" y="375920"/>
                  <a:pt x="2044700" y="370840"/>
                  <a:pt x="2038350" y="365760"/>
                </a:cubicBezTo>
                <a:lnTo>
                  <a:pt x="2026920" y="354330"/>
                </a:lnTo>
                <a:cubicBezTo>
                  <a:pt x="2025650" y="353060"/>
                  <a:pt x="2025650" y="351790"/>
                  <a:pt x="2025650" y="350520"/>
                </a:cubicBezTo>
                <a:cubicBezTo>
                  <a:pt x="2023110" y="347980"/>
                  <a:pt x="2019300" y="345440"/>
                  <a:pt x="2015490" y="345440"/>
                </a:cubicBezTo>
                <a:cubicBezTo>
                  <a:pt x="2009140" y="344170"/>
                  <a:pt x="2002790" y="344170"/>
                  <a:pt x="1996440" y="342900"/>
                </a:cubicBezTo>
                <a:lnTo>
                  <a:pt x="1991360" y="342900"/>
                </a:lnTo>
                <a:cubicBezTo>
                  <a:pt x="1985010" y="340360"/>
                  <a:pt x="1979930" y="339090"/>
                  <a:pt x="1973580" y="340360"/>
                </a:cubicBezTo>
                <a:cubicBezTo>
                  <a:pt x="1971040" y="340360"/>
                  <a:pt x="1968500" y="340360"/>
                  <a:pt x="1967230" y="337820"/>
                </a:cubicBezTo>
                <a:cubicBezTo>
                  <a:pt x="1965960" y="335280"/>
                  <a:pt x="1963420" y="334010"/>
                  <a:pt x="1962150" y="332740"/>
                </a:cubicBezTo>
                <a:cubicBezTo>
                  <a:pt x="1959610" y="330200"/>
                  <a:pt x="1955800" y="328930"/>
                  <a:pt x="1953260" y="327660"/>
                </a:cubicBezTo>
                <a:cubicBezTo>
                  <a:pt x="1948180" y="323850"/>
                  <a:pt x="1944370" y="320040"/>
                  <a:pt x="1938020" y="320040"/>
                </a:cubicBezTo>
                <a:cubicBezTo>
                  <a:pt x="1932940" y="320040"/>
                  <a:pt x="1927860" y="318770"/>
                  <a:pt x="1922780" y="317500"/>
                </a:cubicBezTo>
                <a:cubicBezTo>
                  <a:pt x="1921510" y="317500"/>
                  <a:pt x="1921510" y="317500"/>
                  <a:pt x="1921510" y="316230"/>
                </a:cubicBezTo>
                <a:cubicBezTo>
                  <a:pt x="1917700" y="311150"/>
                  <a:pt x="1911350" y="309880"/>
                  <a:pt x="1905000" y="309880"/>
                </a:cubicBezTo>
                <a:cubicBezTo>
                  <a:pt x="1902460" y="309880"/>
                  <a:pt x="1899920" y="308610"/>
                  <a:pt x="1899920" y="307340"/>
                </a:cubicBezTo>
                <a:cubicBezTo>
                  <a:pt x="1898650" y="303530"/>
                  <a:pt x="1896110" y="302260"/>
                  <a:pt x="1893570" y="302260"/>
                </a:cubicBezTo>
                <a:cubicBezTo>
                  <a:pt x="1889760" y="302260"/>
                  <a:pt x="1885950" y="300990"/>
                  <a:pt x="1883410" y="302260"/>
                </a:cubicBezTo>
                <a:cubicBezTo>
                  <a:pt x="1873250" y="306070"/>
                  <a:pt x="1865630" y="298450"/>
                  <a:pt x="1856740" y="297180"/>
                </a:cubicBezTo>
                <a:lnTo>
                  <a:pt x="1855470" y="295910"/>
                </a:lnTo>
                <a:cubicBezTo>
                  <a:pt x="1852930" y="289560"/>
                  <a:pt x="1846580" y="289560"/>
                  <a:pt x="1840230" y="288290"/>
                </a:cubicBezTo>
                <a:cubicBezTo>
                  <a:pt x="1840230" y="287020"/>
                  <a:pt x="1841500" y="287020"/>
                  <a:pt x="1841500" y="285750"/>
                </a:cubicBezTo>
                <a:cubicBezTo>
                  <a:pt x="1840230" y="285750"/>
                  <a:pt x="1838960" y="287020"/>
                  <a:pt x="1836420" y="287020"/>
                </a:cubicBezTo>
                <a:cubicBezTo>
                  <a:pt x="1835150" y="287020"/>
                  <a:pt x="1832610" y="288290"/>
                  <a:pt x="1831340" y="287020"/>
                </a:cubicBezTo>
                <a:cubicBezTo>
                  <a:pt x="1828801" y="283210"/>
                  <a:pt x="1824990" y="279400"/>
                  <a:pt x="1824990" y="275590"/>
                </a:cubicBezTo>
                <a:cubicBezTo>
                  <a:pt x="1824990" y="271780"/>
                  <a:pt x="1821180" y="271780"/>
                  <a:pt x="1819911" y="270510"/>
                </a:cubicBezTo>
                <a:lnTo>
                  <a:pt x="1817371" y="270510"/>
                </a:lnTo>
                <a:cubicBezTo>
                  <a:pt x="1812291" y="265430"/>
                  <a:pt x="1807211" y="264160"/>
                  <a:pt x="1800861" y="267970"/>
                </a:cubicBezTo>
                <a:cubicBezTo>
                  <a:pt x="1799590" y="264160"/>
                  <a:pt x="1802131" y="259080"/>
                  <a:pt x="1797051" y="257810"/>
                </a:cubicBezTo>
                <a:lnTo>
                  <a:pt x="1797051" y="256540"/>
                </a:lnTo>
                <a:cubicBezTo>
                  <a:pt x="1799590" y="250190"/>
                  <a:pt x="1795780" y="246380"/>
                  <a:pt x="1790701" y="243840"/>
                </a:cubicBezTo>
                <a:cubicBezTo>
                  <a:pt x="1786890" y="241300"/>
                  <a:pt x="1785621" y="238760"/>
                  <a:pt x="1785621" y="234950"/>
                </a:cubicBezTo>
                <a:lnTo>
                  <a:pt x="1785621" y="229870"/>
                </a:lnTo>
                <a:cubicBezTo>
                  <a:pt x="1780541" y="228600"/>
                  <a:pt x="1778001" y="223520"/>
                  <a:pt x="1775461" y="219710"/>
                </a:cubicBezTo>
                <a:cubicBezTo>
                  <a:pt x="1774190" y="214630"/>
                  <a:pt x="1771651" y="210820"/>
                  <a:pt x="1769111" y="207010"/>
                </a:cubicBezTo>
                <a:cubicBezTo>
                  <a:pt x="1766571" y="203200"/>
                  <a:pt x="1761490" y="200660"/>
                  <a:pt x="1761490" y="194310"/>
                </a:cubicBezTo>
                <a:cubicBezTo>
                  <a:pt x="1761490" y="190500"/>
                  <a:pt x="1760220" y="186690"/>
                  <a:pt x="1758951" y="182880"/>
                </a:cubicBezTo>
                <a:cubicBezTo>
                  <a:pt x="1756411" y="177800"/>
                  <a:pt x="1753871" y="173990"/>
                  <a:pt x="1750061" y="168910"/>
                </a:cubicBezTo>
                <a:cubicBezTo>
                  <a:pt x="1752601" y="165100"/>
                  <a:pt x="1755140" y="162560"/>
                  <a:pt x="1751331" y="158750"/>
                </a:cubicBezTo>
                <a:lnTo>
                  <a:pt x="1751331" y="156210"/>
                </a:lnTo>
                <a:cubicBezTo>
                  <a:pt x="1751331" y="154940"/>
                  <a:pt x="1750061" y="153670"/>
                  <a:pt x="1750061" y="152400"/>
                </a:cubicBezTo>
                <a:cubicBezTo>
                  <a:pt x="1748790" y="151130"/>
                  <a:pt x="1746251" y="149860"/>
                  <a:pt x="1744981" y="148590"/>
                </a:cubicBezTo>
                <a:cubicBezTo>
                  <a:pt x="1741171" y="144780"/>
                  <a:pt x="1738631" y="139700"/>
                  <a:pt x="1732281" y="142240"/>
                </a:cubicBezTo>
                <a:cubicBezTo>
                  <a:pt x="1729741" y="137160"/>
                  <a:pt x="1728471" y="132080"/>
                  <a:pt x="1727201" y="127000"/>
                </a:cubicBezTo>
                <a:cubicBezTo>
                  <a:pt x="1725931" y="123190"/>
                  <a:pt x="1724661" y="120650"/>
                  <a:pt x="1723391" y="116840"/>
                </a:cubicBezTo>
                <a:lnTo>
                  <a:pt x="1723391" y="115570"/>
                </a:lnTo>
                <a:cubicBezTo>
                  <a:pt x="1725931" y="110490"/>
                  <a:pt x="1722121" y="106680"/>
                  <a:pt x="1722121" y="102870"/>
                </a:cubicBezTo>
                <a:cubicBezTo>
                  <a:pt x="1722121" y="100330"/>
                  <a:pt x="1719581" y="97790"/>
                  <a:pt x="1718311" y="95250"/>
                </a:cubicBezTo>
                <a:cubicBezTo>
                  <a:pt x="1717040" y="91440"/>
                  <a:pt x="1713231" y="88900"/>
                  <a:pt x="1713231" y="85090"/>
                </a:cubicBezTo>
                <a:lnTo>
                  <a:pt x="1713231" y="64770"/>
                </a:lnTo>
                <a:cubicBezTo>
                  <a:pt x="1711961" y="57150"/>
                  <a:pt x="1709421" y="53340"/>
                  <a:pt x="1700531" y="52070"/>
                </a:cubicBezTo>
                <a:cubicBezTo>
                  <a:pt x="1699261" y="52070"/>
                  <a:pt x="1697991" y="52070"/>
                  <a:pt x="1697991" y="50800"/>
                </a:cubicBezTo>
                <a:cubicBezTo>
                  <a:pt x="1695451" y="46990"/>
                  <a:pt x="1691641" y="45720"/>
                  <a:pt x="1686561" y="44450"/>
                </a:cubicBezTo>
                <a:cubicBezTo>
                  <a:pt x="1682751" y="44450"/>
                  <a:pt x="1680211" y="44450"/>
                  <a:pt x="1677671" y="45720"/>
                </a:cubicBezTo>
                <a:cubicBezTo>
                  <a:pt x="1671321" y="49530"/>
                  <a:pt x="1664971" y="53340"/>
                  <a:pt x="1659891" y="58420"/>
                </a:cubicBezTo>
                <a:cubicBezTo>
                  <a:pt x="1653541" y="63500"/>
                  <a:pt x="1648461" y="67310"/>
                  <a:pt x="1640841" y="63500"/>
                </a:cubicBezTo>
                <a:lnTo>
                  <a:pt x="1638301" y="63500"/>
                </a:lnTo>
                <a:cubicBezTo>
                  <a:pt x="1635761" y="62230"/>
                  <a:pt x="1631951" y="60960"/>
                  <a:pt x="1629411" y="59690"/>
                </a:cubicBezTo>
                <a:cubicBezTo>
                  <a:pt x="1628141" y="60960"/>
                  <a:pt x="1626871" y="62230"/>
                  <a:pt x="1623061" y="60960"/>
                </a:cubicBezTo>
                <a:cubicBezTo>
                  <a:pt x="1615441" y="59690"/>
                  <a:pt x="1609091" y="58420"/>
                  <a:pt x="1602741" y="53340"/>
                </a:cubicBezTo>
                <a:cubicBezTo>
                  <a:pt x="1601471" y="52070"/>
                  <a:pt x="1598931" y="52070"/>
                  <a:pt x="1597661" y="52070"/>
                </a:cubicBezTo>
                <a:cubicBezTo>
                  <a:pt x="1592581" y="50800"/>
                  <a:pt x="1586231" y="49530"/>
                  <a:pt x="1579881" y="46990"/>
                </a:cubicBezTo>
                <a:cubicBezTo>
                  <a:pt x="1584961" y="43180"/>
                  <a:pt x="1583691" y="40640"/>
                  <a:pt x="1581151" y="38100"/>
                </a:cubicBezTo>
                <a:cubicBezTo>
                  <a:pt x="1577341" y="33020"/>
                  <a:pt x="1572261" y="33020"/>
                  <a:pt x="1568451" y="35560"/>
                </a:cubicBezTo>
                <a:cubicBezTo>
                  <a:pt x="1559561" y="39370"/>
                  <a:pt x="1550671" y="44450"/>
                  <a:pt x="1540511" y="48260"/>
                </a:cubicBezTo>
                <a:cubicBezTo>
                  <a:pt x="1536701" y="50800"/>
                  <a:pt x="1531621" y="52070"/>
                  <a:pt x="1526541" y="53340"/>
                </a:cubicBezTo>
                <a:cubicBezTo>
                  <a:pt x="1522731" y="54610"/>
                  <a:pt x="1518921" y="53340"/>
                  <a:pt x="1515111" y="54610"/>
                </a:cubicBezTo>
                <a:cubicBezTo>
                  <a:pt x="1511301" y="55880"/>
                  <a:pt x="1507491" y="57150"/>
                  <a:pt x="1502411" y="55880"/>
                </a:cubicBezTo>
                <a:cubicBezTo>
                  <a:pt x="1501141" y="55880"/>
                  <a:pt x="1498601" y="57150"/>
                  <a:pt x="1497331" y="57150"/>
                </a:cubicBezTo>
                <a:cubicBezTo>
                  <a:pt x="1494791" y="58420"/>
                  <a:pt x="1493521" y="59690"/>
                  <a:pt x="1490981" y="58420"/>
                </a:cubicBezTo>
                <a:cubicBezTo>
                  <a:pt x="1485901" y="58420"/>
                  <a:pt x="1483361" y="60960"/>
                  <a:pt x="1480821" y="63500"/>
                </a:cubicBezTo>
                <a:cubicBezTo>
                  <a:pt x="1478281" y="66040"/>
                  <a:pt x="1475741" y="71120"/>
                  <a:pt x="1473201" y="72390"/>
                </a:cubicBezTo>
                <a:cubicBezTo>
                  <a:pt x="1469391" y="73660"/>
                  <a:pt x="1466851" y="76200"/>
                  <a:pt x="1464311" y="78740"/>
                </a:cubicBezTo>
                <a:cubicBezTo>
                  <a:pt x="1461771" y="81280"/>
                  <a:pt x="1459231" y="82550"/>
                  <a:pt x="1456691" y="83820"/>
                </a:cubicBezTo>
                <a:cubicBezTo>
                  <a:pt x="1452881" y="86360"/>
                  <a:pt x="1449071" y="87630"/>
                  <a:pt x="1445261" y="90170"/>
                </a:cubicBezTo>
                <a:cubicBezTo>
                  <a:pt x="1441451" y="93980"/>
                  <a:pt x="1436371" y="96520"/>
                  <a:pt x="1431291" y="96520"/>
                </a:cubicBezTo>
                <a:cubicBezTo>
                  <a:pt x="1426211" y="97790"/>
                  <a:pt x="1419861" y="97790"/>
                  <a:pt x="1414781" y="101600"/>
                </a:cubicBezTo>
                <a:cubicBezTo>
                  <a:pt x="1414781" y="101600"/>
                  <a:pt x="1413511" y="102870"/>
                  <a:pt x="1412241" y="102870"/>
                </a:cubicBezTo>
                <a:cubicBezTo>
                  <a:pt x="1407161" y="102870"/>
                  <a:pt x="1402081" y="101600"/>
                  <a:pt x="1397001" y="101600"/>
                </a:cubicBezTo>
                <a:cubicBezTo>
                  <a:pt x="1393191" y="101600"/>
                  <a:pt x="1386841" y="100330"/>
                  <a:pt x="1384301" y="106680"/>
                </a:cubicBezTo>
                <a:cubicBezTo>
                  <a:pt x="1384301" y="106680"/>
                  <a:pt x="1383031" y="107950"/>
                  <a:pt x="1381761" y="107950"/>
                </a:cubicBezTo>
                <a:cubicBezTo>
                  <a:pt x="1377951" y="109220"/>
                  <a:pt x="1374141" y="111760"/>
                  <a:pt x="1370331" y="113030"/>
                </a:cubicBezTo>
                <a:cubicBezTo>
                  <a:pt x="1370331" y="115570"/>
                  <a:pt x="1366521" y="116840"/>
                  <a:pt x="1363981" y="116840"/>
                </a:cubicBezTo>
                <a:cubicBezTo>
                  <a:pt x="1352551" y="115570"/>
                  <a:pt x="1342391" y="115570"/>
                  <a:pt x="1330961" y="111760"/>
                </a:cubicBezTo>
                <a:cubicBezTo>
                  <a:pt x="1325881" y="110490"/>
                  <a:pt x="1320801" y="107950"/>
                  <a:pt x="1314451" y="105410"/>
                </a:cubicBezTo>
                <a:cubicBezTo>
                  <a:pt x="1313181" y="105410"/>
                  <a:pt x="1311911" y="104140"/>
                  <a:pt x="1310641" y="104140"/>
                </a:cubicBezTo>
                <a:cubicBezTo>
                  <a:pt x="1301751" y="104140"/>
                  <a:pt x="1292861" y="105410"/>
                  <a:pt x="1282701" y="105410"/>
                </a:cubicBezTo>
                <a:lnTo>
                  <a:pt x="1281431" y="105410"/>
                </a:lnTo>
                <a:cubicBezTo>
                  <a:pt x="1276351" y="102870"/>
                  <a:pt x="1270001" y="104140"/>
                  <a:pt x="1264921" y="107950"/>
                </a:cubicBezTo>
                <a:cubicBezTo>
                  <a:pt x="1263651" y="109220"/>
                  <a:pt x="1261111" y="110490"/>
                  <a:pt x="1259841" y="110490"/>
                </a:cubicBezTo>
                <a:cubicBezTo>
                  <a:pt x="1253491" y="109220"/>
                  <a:pt x="1248411" y="107950"/>
                  <a:pt x="1242061" y="106680"/>
                </a:cubicBezTo>
                <a:cubicBezTo>
                  <a:pt x="1235711" y="105410"/>
                  <a:pt x="1230631" y="104140"/>
                  <a:pt x="1224281" y="104140"/>
                </a:cubicBezTo>
                <a:cubicBezTo>
                  <a:pt x="1219201" y="104140"/>
                  <a:pt x="1214121" y="102870"/>
                  <a:pt x="1209041" y="100330"/>
                </a:cubicBezTo>
                <a:cubicBezTo>
                  <a:pt x="1203961" y="97790"/>
                  <a:pt x="1198881" y="96520"/>
                  <a:pt x="1193801" y="93980"/>
                </a:cubicBezTo>
                <a:cubicBezTo>
                  <a:pt x="1191261" y="92710"/>
                  <a:pt x="1187451" y="92710"/>
                  <a:pt x="1183641" y="91440"/>
                </a:cubicBezTo>
                <a:cubicBezTo>
                  <a:pt x="1183641" y="87630"/>
                  <a:pt x="1184911" y="85090"/>
                  <a:pt x="1184911" y="82550"/>
                </a:cubicBezTo>
                <a:cubicBezTo>
                  <a:pt x="1178561" y="85090"/>
                  <a:pt x="1174751" y="83820"/>
                  <a:pt x="1170941" y="81280"/>
                </a:cubicBezTo>
                <a:cubicBezTo>
                  <a:pt x="1168401" y="80010"/>
                  <a:pt x="1164591" y="80010"/>
                  <a:pt x="1162051" y="78740"/>
                </a:cubicBezTo>
                <a:lnTo>
                  <a:pt x="1158241" y="78740"/>
                </a:lnTo>
                <a:cubicBezTo>
                  <a:pt x="1153161" y="76200"/>
                  <a:pt x="1146811" y="76200"/>
                  <a:pt x="1140461" y="76200"/>
                </a:cubicBezTo>
                <a:cubicBezTo>
                  <a:pt x="1132841" y="76200"/>
                  <a:pt x="1123951" y="74930"/>
                  <a:pt x="1116331" y="69850"/>
                </a:cubicBezTo>
                <a:cubicBezTo>
                  <a:pt x="1109981" y="66040"/>
                  <a:pt x="1102361" y="63500"/>
                  <a:pt x="1094741" y="64770"/>
                </a:cubicBezTo>
                <a:cubicBezTo>
                  <a:pt x="1090931" y="66040"/>
                  <a:pt x="1087121" y="68580"/>
                  <a:pt x="1083311" y="69850"/>
                </a:cubicBezTo>
                <a:cubicBezTo>
                  <a:pt x="1076961" y="72390"/>
                  <a:pt x="1071881" y="77470"/>
                  <a:pt x="1065531" y="80010"/>
                </a:cubicBezTo>
                <a:cubicBezTo>
                  <a:pt x="1059181" y="82550"/>
                  <a:pt x="1051561" y="85090"/>
                  <a:pt x="1043941" y="87630"/>
                </a:cubicBezTo>
                <a:cubicBezTo>
                  <a:pt x="1040131" y="88900"/>
                  <a:pt x="1036321" y="91440"/>
                  <a:pt x="1032511" y="92710"/>
                </a:cubicBezTo>
                <a:cubicBezTo>
                  <a:pt x="1026161" y="95250"/>
                  <a:pt x="1021081" y="96520"/>
                  <a:pt x="1014731" y="99060"/>
                </a:cubicBezTo>
                <a:cubicBezTo>
                  <a:pt x="1010921" y="100330"/>
                  <a:pt x="1005841" y="104140"/>
                  <a:pt x="1002031" y="105410"/>
                </a:cubicBezTo>
                <a:cubicBezTo>
                  <a:pt x="994411" y="107950"/>
                  <a:pt x="986791" y="111760"/>
                  <a:pt x="977901" y="113030"/>
                </a:cubicBezTo>
                <a:cubicBezTo>
                  <a:pt x="974091" y="114300"/>
                  <a:pt x="972821" y="116840"/>
                  <a:pt x="970281" y="118110"/>
                </a:cubicBezTo>
                <a:lnTo>
                  <a:pt x="958851" y="121920"/>
                </a:lnTo>
                <a:cubicBezTo>
                  <a:pt x="951231" y="124460"/>
                  <a:pt x="944881" y="127000"/>
                  <a:pt x="937261" y="128270"/>
                </a:cubicBezTo>
                <a:cubicBezTo>
                  <a:pt x="933451" y="129540"/>
                  <a:pt x="928371" y="130810"/>
                  <a:pt x="924561" y="132080"/>
                </a:cubicBezTo>
                <a:cubicBezTo>
                  <a:pt x="923291" y="132080"/>
                  <a:pt x="923291" y="133350"/>
                  <a:pt x="922021" y="133350"/>
                </a:cubicBezTo>
                <a:cubicBezTo>
                  <a:pt x="919481" y="135890"/>
                  <a:pt x="916941" y="138430"/>
                  <a:pt x="913131" y="139700"/>
                </a:cubicBezTo>
                <a:cubicBezTo>
                  <a:pt x="906781" y="142240"/>
                  <a:pt x="900431" y="144780"/>
                  <a:pt x="894081" y="146050"/>
                </a:cubicBezTo>
                <a:cubicBezTo>
                  <a:pt x="891541" y="147320"/>
                  <a:pt x="887731" y="147320"/>
                  <a:pt x="885191" y="147320"/>
                </a:cubicBezTo>
                <a:cubicBezTo>
                  <a:pt x="877571" y="148590"/>
                  <a:pt x="869951" y="152400"/>
                  <a:pt x="862331" y="154940"/>
                </a:cubicBezTo>
                <a:cubicBezTo>
                  <a:pt x="855981" y="157480"/>
                  <a:pt x="849631" y="158750"/>
                  <a:pt x="844551" y="161290"/>
                </a:cubicBezTo>
                <a:cubicBezTo>
                  <a:pt x="836931" y="163830"/>
                  <a:pt x="829311" y="166370"/>
                  <a:pt x="825501" y="173990"/>
                </a:cubicBezTo>
                <a:cubicBezTo>
                  <a:pt x="825501" y="175260"/>
                  <a:pt x="822961" y="175260"/>
                  <a:pt x="822961" y="175260"/>
                </a:cubicBezTo>
                <a:cubicBezTo>
                  <a:pt x="819151" y="176530"/>
                  <a:pt x="814071" y="177800"/>
                  <a:pt x="810261" y="179070"/>
                </a:cubicBezTo>
                <a:cubicBezTo>
                  <a:pt x="808991" y="180340"/>
                  <a:pt x="807721" y="179070"/>
                  <a:pt x="807721" y="177800"/>
                </a:cubicBezTo>
                <a:cubicBezTo>
                  <a:pt x="806451" y="172720"/>
                  <a:pt x="806451" y="166370"/>
                  <a:pt x="798831" y="163830"/>
                </a:cubicBezTo>
                <a:lnTo>
                  <a:pt x="797561" y="162560"/>
                </a:lnTo>
                <a:cubicBezTo>
                  <a:pt x="797561" y="156210"/>
                  <a:pt x="792481" y="153670"/>
                  <a:pt x="787401" y="151130"/>
                </a:cubicBezTo>
                <a:cubicBezTo>
                  <a:pt x="782321" y="148590"/>
                  <a:pt x="778511" y="147320"/>
                  <a:pt x="774701" y="142240"/>
                </a:cubicBezTo>
                <a:cubicBezTo>
                  <a:pt x="772161" y="138430"/>
                  <a:pt x="767081" y="135890"/>
                  <a:pt x="763271" y="132080"/>
                </a:cubicBezTo>
                <a:cubicBezTo>
                  <a:pt x="759461" y="129540"/>
                  <a:pt x="754381" y="128270"/>
                  <a:pt x="751841" y="123190"/>
                </a:cubicBezTo>
                <a:cubicBezTo>
                  <a:pt x="750571" y="120650"/>
                  <a:pt x="748031" y="119380"/>
                  <a:pt x="745491" y="116840"/>
                </a:cubicBezTo>
                <a:cubicBezTo>
                  <a:pt x="746761" y="116840"/>
                  <a:pt x="744221" y="116840"/>
                  <a:pt x="742951" y="115570"/>
                </a:cubicBezTo>
                <a:cubicBezTo>
                  <a:pt x="741681" y="114300"/>
                  <a:pt x="740411" y="114300"/>
                  <a:pt x="739141" y="113030"/>
                </a:cubicBezTo>
                <a:cubicBezTo>
                  <a:pt x="737871" y="110490"/>
                  <a:pt x="736601" y="107950"/>
                  <a:pt x="732791" y="107950"/>
                </a:cubicBezTo>
                <a:cubicBezTo>
                  <a:pt x="731521" y="107950"/>
                  <a:pt x="730251" y="106680"/>
                  <a:pt x="728981" y="105410"/>
                </a:cubicBezTo>
                <a:cubicBezTo>
                  <a:pt x="727711" y="105410"/>
                  <a:pt x="726441" y="104140"/>
                  <a:pt x="723901" y="104140"/>
                </a:cubicBezTo>
                <a:lnTo>
                  <a:pt x="708661" y="96520"/>
                </a:lnTo>
                <a:cubicBezTo>
                  <a:pt x="704851" y="93980"/>
                  <a:pt x="701041" y="90170"/>
                  <a:pt x="695961" y="88900"/>
                </a:cubicBezTo>
                <a:cubicBezTo>
                  <a:pt x="688341" y="86360"/>
                  <a:pt x="681991" y="82550"/>
                  <a:pt x="676911" y="76200"/>
                </a:cubicBezTo>
                <a:cubicBezTo>
                  <a:pt x="671831" y="69850"/>
                  <a:pt x="665481" y="66040"/>
                  <a:pt x="657861" y="62230"/>
                </a:cubicBezTo>
                <a:cubicBezTo>
                  <a:pt x="654051" y="59690"/>
                  <a:pt x="650241" y="58420"/>
                  <a:pt x="647701" y="57150"/>
                </a:cubicBezTo>
                <a:cubicBezTo>
                  <a:pt x="642621" y="53340"/>
                  <a:pt x="636271" y="50800"/>
                  <a:pt x="629921" y="48260"/>
                </a:cubicBezTo>
                <a:cubicBezTo>
                  <a:pt x="632461" y="44450"/>
                  <a:pt x="631191" y="44450"/>
                  <a:pt x="628651" y="43180"/>
                </a:cubicBezTo>
                <a:cubicBezTo>
                  <a:pt x="626111" y="41910"/>
                  <a:pt x="623571" y="41910"/>
                  <a:pt x="622301" y="40640"/>
                </a:cubicBezTo>
                <a:cubicBezTo>
                  <a:pt x="621031" y="36830"/>
                  <a:pt x="617221" y="36830"/>
                  <a:pt x="614681" y="34290"/>
                </a:cubicBezTo>
                <a:cubicBezTo>
                  <a:pt x="610871" y="30480"/>
                  <a:pt x="605791" y="26670"/>
                  <a:pt x="601981" y="22860"/>
                </a:cubicBezTo>
                <a:cubicBezTo>
                  <a:pt x="600711" y="21590"/>
                  <a:pt x="599441" y="20320"/>
                  <a:pt x="598171" y="20320"/>
                </a:cubicBezTo>
                <a:cubicBezTo>
                  <a:pt x="588011" y="19050"/>
                  <a:pt x="580391" y="12700"/>
                  <a:pt x="571501" y="8890"/>
                </a:cubicBezTo>
                <a:cubicBezTo>
                  <a:pt x="570231" y="7620"/>
                  <a:pt x="567691" y="6350"/>
                  <a:pt x="566421" y="6350"/>
                </a:cubicBezTo>
                <a:cubicBezTo>
                  <a:pt x="561341" y="6350"/>
                  <a:pt x="556261" y="7620"/>
                  <a:pt x="549911" y="7620"/>
                </a:cubicBezTo>
                <a:cubicBezTo>
                  <a:pt x="544831" y="7620"/>
                  <a:pt x="538481" y="6350"/>
                  <a:pt x="533401" y="5080"/>
                </a:cubicBezTo>
                <a:cubicBezTo>
                  <a:pt x="528321" y="3810"/>
                  <a:pt x="523241" y="3810"/>
                  <a:pt x="518161" y="1270"/>
                </a:cubicBezTo>
                <a:cubicBezTo>
                  <a:pt x="513081" y="0"/>
                  <a:pt x="509271" y="2540"/>
                  <a:pt x="505461" y="1270"/>
                </a:cubicBezTo>
                <a:cubicBezTo>
                  <a:pt x="502921" y="2540"/>
                  <a:pt x="496571" y="5080"/>
                  <a:pt x="492761" y="7620"/>
                </a:cubicBezTo>
                <a:cubicBezTo>
                  <a:pt x="487681" y="10160"/>
                  <a:pt x="482601" y="13970"/>
                  <a:pt x="477521" y="17780"/>
                </a:cubicBezTo>
                <a:cubicBezTo>
                  <a:pt x="471171" y="21590"/>
                  <a:pt x="463551" y="25400"/>
                  <a:pt x="455931" y="29210"/>
                </a:cubicBezTo>
                <a:cubicBezTo>
                  <a:pt x="454661" y="30480"/>
                  <a:pt x="452121" y="30480"/>
                  <a:pt x="449581" y="29210"/>
                </a:cubicBezTo>
                <a:cubicBezTo>
                  <a:pt x="447041" y="27940"/>
                  <a:pt x="444501" y="29210"/>
                  <a:pt x="441961" y="30480"/>
                </a:cubicBezTo>
                <a:cubicBezTo>
                  <a:pt x="438151" y="33020"/>
                  <a:pt x="433071" y="34290"/>
                  <a:pt x="429261" y="36830"/>
                </a:cubicBezTo>
                <a:cubicBezTo>
                  <a:pt x="422911" y="41910"/>
                  <a:pt x="416561" y="48260"/>
                  <a:pt x="407671" y="49530"/>
                </a:cubicBezTo>
                <a:cubicBezTo>
                  <a:pt x="402591" y="49530"/>
                  <a:pt x="397511" y="53340"/>
                  <a:pt x="392431" y="53340"/>
                </a:cubicBezTo>
                <a:cubicBezTo>
                  <a:pt x="388621" y="53340"/>
                  <a:pt x="386081" y="53340"/>
                  <a:pt x="382271" y="54610"/>
                </a:cubicBezTo>
                <a:cubicBezTo>
                  <a:pt x="377191" y="55880"/>
                  <a:pt x="372111" y="58420"/>
                  <a:pt x="365761" y="58420"/>
                </a:cubicBezTo>
                <a:cubicBezTo>
                  <a:pt x="358141" y="58420"/>
                  <a:pt x="351791" y="62230"/>
                  <a:pt x="344171" y="64770"/>
                </a:cubicBezTo>
                <a:cubicBezTo>
                  <a:pt x="336551" y="68580"/>
                  <a:pt x="330201" y="72390"/>
                  <a:pt x="322581" y="76200"/>
                </a:cubicBezTo>
                <a:cubicBezTo>
                  <a:pt x="317501" y="78740"/>
                  <a:pt x="312421" y="78740"/>
                  <a:pt x="306071" y="77470"/>
                </a:cubicBezTo>
                <a:cubicBezTo>
                  <a:pt x="302261" y="77470"/>
                  <a:pt x="299721" y="76200"/>
                  <a:pt x="297181" y="78740"/>
                </a:cubicBezTo>
                <a:lnTo>
                  <a:pt x="285751" y="86360"/>
                </a:lnTo>
                <a:cubicBezTo>
                  <a:pt x="280671" y="90170"/>
                  <a:pt x="276861" y="95250"/>
                  <a:pt x="273051" y="99060"/>
                </a:cubicBezTo>
                <a:cubicBezTo>
                  <a:pt x="267971" y="105410"/>
                  <a:pt x="265431" y="113030"/>
                  <a:pt x="257811" y="116840"/>
                </a:cubicBezTo>
                <a:cubicBezTo>
                  <a:pt x="256541" y="118110"/>
                  <a:pt x="255271" y="120650"/>
                  <a:pt x="254001" y="123190"/>
                </a:cubicBezTo>
                <a:cubicBezTo>
                  <a:pt x="252731" y="124460"/>
                  <a:pt x="252731" y="125730"/>
                  <a:pt x="251461" y="127000"/>
                </a:cubicBezTo>
                <a:cubicBezTo>
                  <a:pt x="247651" y="130810"/>
                  <a:pt x="243841" y="134620"/>
                  <a:pt x="241301" y="139700"/>
                </a:cubicBezTo>
                <a:cubicBezTo>
                  <a:pt x="238761" y="144780"/>
                  <a:pt x="232411" y="146050"/>
                  <a:pt x="229871" y="149860"/>
                </a:cubicBezTo>
                <a:cubicBezTo>
                  <a:pt x="226061" y="154940"/>
                  <a:pt x="218441" y="157480"/>
                  <a:pt x="213361" y="160020"/>
                </a:cubicBezTo>
                <a:cubicBezTo>
                  <a:pt x="205741" y="163830"/>
                  <a:pt x="199391" y="168910"/>
                  <a:pt x="195581" y="176530"/>
                </a:cubicBezTo>
                <a:cubicBezTo>
                  <a:pt x="195581" y="177800"/>
                  <a:pt x="195581" y="177800"/>
                  <a:pt x="194311" y="179070"/>
                </a:cubicBezTo>
                <a:cubicBezTo>
                  <a:pt x="185421" y="184150"/>
                  <a:pt x="176531" y="187960"/>
                  <a:pt x="167641" y="193040"/>
                </a:cubicBezTo>
                <a:cubicBezTo>
                  <a:pt x="161291" y="196850"/>
                  <a:pt x="153671" y="196850"/>
                  <a:pt x="147321" y="201930"/>
                </a:cubicBezTo>
                <a:cubicBezTo>
                  <a:pt x="144781" y="204470"/>
                  <a:pt x="140971" y="205740"/>
                  <a:pt x="137161" y="207010"/>
                </a:cubicBezTo>
                <a:cubicBezTo>
                  <a:pt x="129541" y="210820"/>
                  <a:pt x="121921" y="212090"/>
                  <a:pt x="116841" y="218440"/>
                </a:cubicBezTo>
                <a:cubicBezTo>
                  <a:pt x="110491" y="226060"/>
                  <a:pt x="101601" y="228600"/>
                  <a:pt x="95251" y="233680"/>
                </a:cubicBezTo>
                <a:cubicBezTo>
                  <a:pt x="86361" y="240030"/>
                  <a:pt x="77471" y="246380"/>
                  <a:pt x="68581" y="254000"/>
                </a:cubicBezTo>
                <a:cubicBezTo>
                  <a:pt x="63501" y="256540"/>
                  <a:pt x="58421" y="257810"/>
                  <a:pt x="53341" y="255270"/>
                </a:cubicBezTo>
                <a:cubicBezTo>
                  <a:pt x="50801" y="254000"/>
                  <a:pt x="48261" y="252730"/>
                  <a:pt x="46991" y="254000"/>
                </a:cubicBezTo>
                <a:cubicBezTo>
                  <a:pt x="41911" y="257810"/>
                  <a:pt x="35561" y="259080"/>
                  <a:pt x="29211" y="260350"/>
                </a:cubicBezTo>
                <a:cubicBezTo>
                  <a:pt x="27941" y="260350"/>
                  <a:pt x="26671" y="261620"/>
                  <a:pt x="25401" y="261620"/>
                </a:cubicBezTo>
                <a:cubicBezTo>
                  <a:pt x="22860" y="407670"/>
                  <a:pt x="16510" y="554990"/>
                  <a:pt x="10160" y="701040"/>
                </a:cubicBezTo>
                <a:cubicBezTo>
                  <a:pt x="3810" y="858520"/>
                  <a:pt x="13970" y="995680"/>
                  <a:pt x="12700" y="1153160"/>
                </a:cubicBezTo>
                <a:cubicBezTo>
                  <a:pt x="11430" y="1311910"/>
                  <a:pt x="0" y="1487170"/>
                  <a:pt x="13970" y="1644650"/>
                </a:cubicBezTo>
                <a:cubicBezTo>
                  <a:pt x="26670" y="1800860"/>
                  <a:pt x="41910" y="1957070"/>
                  <a:pt x="54610" y="2113280"/>
                </a:cubicBezTo>
                <a:lnTo>
                  <a:pt x="55880" y="2113280"/>
                </a:lnTo>
                <a:cubicBezTo>
                  <a:pt x="60960" y="2112010"/>
                  <a:pt x="66040" y="2112010"/>
                  <a:pt x="72390" y="2112010"/>
                </a:cubicBezTo>
                <a:cubicBezTo>
                  <a:pt x="80010" y="2110740"/>
                  <a:pt x="86360" y="2108200"/>
                  <a:pt x="93980" y="2108200"/>
                </a:cubicBezTo>
                <a:cubicBezTo>
                  <a:pt x="102870" y="2108200"/>
                  <a:pt x="111760" y="2109470"/>
                  <a:pt x="120650" y="2109470"/>
                </a:cubicBezTo>
                <a:cubicBezTo>
                  <a:pt x="129540" y="2109470"/>
                  <a:pt x="138430" y="2110740"/>
                  <a:pt x="146050" y="2112010"/>
                </a:cubicBezTo>
                <a:cubicBezTo>
                  <a:pt x="153670" y="2113280"/>
                  <a:pt x="160020" y="2113280"/>
                  <a:pt x="166370" y="2109470"/>
                </a:cubicBezTo>
                <a:lnTo>
                  <a:pt x="167640" y="2109470"/>
                </a:lnTo>
                <a:cubicBezTo>
                  <a:pt x="175260" y="2108200"/>
                  <a:pt x="182880" y="2106930"/>
                  <a:pt x="191770" y="2105660"/>
                </a:cubicBezTo>
                <a:cubicBezTo>
                  <a:pt x="194310" y="2105660"/>
                  <a:pt x="198120" y="2105660"/>
                  <a:pt x="199390" y="2106930"/>
                </a:cubicBezTo>
                <a:cubicBezTo>
                  <a:pt x="204470" y="2112010"/>
                  <a:pt x="209550" y="2110740"/>
                  <a:pt x="215900" y="2109470"/>
                </a:cubicBezTo>
                <a:cubicBezTo>
                  <a:pt x="222250" y="2108200"/>
                  <a:pt x="226060" y="2109470"/>
                  <a:pt x="231140" y="2112010"/>
                </a:cubicBezTo>
                <a:cubicBezTo>
                  <a:pt x="233680" y="2113280"/>
                  <a:pt x="236220" y="2113280"/>
                  <a:pt x="238760" y="2113280"/>
                </a:cubicBezTo>
                <a:lnTo>
                  <a:pt x="255270" y="2113280"/>
                </a:lnTo>
                <a:cubicBezTo>
                  <a:pt x="259080" y="2113280"/>
                  <a:pt x="262890" y="2115820"/>
                  <a:pt x="266700" y="2115820"/>
                </a:cubicBezTo>
                <a:cubicBezTo>
                  <a:pt x="271780" y="2117090"/>
                  <a:pt x="278130" y="2117090"/>
                  <a:pt x="283210" y="2117090"/>
                </a:cubicBezTo>
                <a:cubicBezTo>
                  <a:pt x="285750" y="2117090"/>
                  <a:pt x="288290" y="2119630"/>
                  <a:pt x="289560" y="2120900"/>
                </a:cubicBezTo>
                <a:cubicBezTo>
                  <a:pt x="300990" y="2124710"/>
                  <a:pt x="311150" y="2122170"/>
                  <a:pt x="322580" y="2122170"/>
                </a:cubicBezTo>
                <a:cubicBezTo>
                  <a:pt x="325120" y="2122170"/>
                  <a:pt x="327660" y="2119630"/>
                  <a:pt x="330200" y="2119630"/>
                </a:cubicBezTo>
                <a:cubicBezTo>
                  <a:pt x="339090" y="2118360"/>
                  <a:pt x="346710" y="2119630"/>
                  <a:pt x="354330" y="2123440"/>
                </a:cubicBezTo>
                <a:cubicBezTo>
                  <a:pt x="358140" y="2124710"/>
                  <a:pt x="363220" y="2124710"/>
                  <a:pt x="368300" y="2124710"/>
                </a:cubicBezTo>
                <a:lnTo>
                  <a:pt x="372110" y="2124710"/>
                </a:lnTo>
                <a:cubicBezTo>
                  <a:pt x="377190" y="2125981"/>
                  <a:pt x="381000" y="2128521"/>
                  <a:pt x="386080" y="2127250"/>
                </a:cubicBezTo>
                <a:cubicBezTo>
                  <a:pt x="392430" y="2125980"/>
                  <a:pt x="398780" y="2125980"/>
                  <a:pt x="406400" y="2124710"/>
                </a:cubicBezTo>
                <a:cubicBezTo>
                  <a:pt x="412750" y="2123440"/>
                  <a:pt x="419100" y="2124710"/>
                  <a:pt x="425450" y="2125981"/>
                </a:cubicBezTo>
                <a:cubicBezTo>
                  <a:pt x="426720" y="2125981"/>
                  <a:pt x="427990" y="2127251"/>
                  <a:pt x="429260" y="2125981"/>
                </a:cubicBezTo>
                <a:cubicBezTo>
                  <a:pt x="435610" y="2124710"/>
                  <a:pt x="440690" y="2122171"/>
                  <a:pt x="447040" y="2123441"/>
                </a:cubicBezTo>
                <a:cubicBezTo>
                  <a:pt x="452120" y="2124711"/>
                  <a:pt x="455930" y="2125981"/>
                  <a:pt x="461010" y="2127251"/>
                </a:cubicBezTo>
                <a:cubicBezTo>
                  <a:pt x="466090" y="2128521"/>
                  <a:pt x="469900" y="2129791"/>
                  <a:pt x="474980" y="2131061"/>
                </a:cubicBezTo>
                <a:cubicBezTo>
                  <a:pt x="481330" y="2132331"/>
                  <a:pt x="487680" y="2132331"/>
                  <a:pt x="492760" y="2133601"/>
                </a:cubicBezTo>
                <a:cubicBezTo>
                  <a:pt x="499110" y="2134871"/>
                  <a:pt x="502920" y="2139951"/>
                  <a:pt x="509270" y="2139951"/>
                </a:cubicBezTo>
                <a:cubicBezTo>
                  <a:pt x="515620" y="2139951"/>
                  <a:pt x="520700" y="2143761"/>
                  <a:pt x="527050" y="2146301"/>
                </a:cubicBezTo>
                <a:cubicBezTo>
                  <a:pt x="529590" y="2147571"/>
                  <a:pt x="532130" y="2147571"/>
                  <a:pt x="535940" y="2148841"/>
                </a:cubicBezTo>
                <a:cubicBezTo>
                  <a:pt x="543560" y="2150111"/>
                  <a:pt x="549910" y="2150111"/>
                  <a:pt x="557530" y="2151381"/>
                </a:cubicBezTo>
                <a:cubicBezTo>
                  <a:pt x="563880" y="2152651"/>
                  <a:pt x="570230" y="2155191"/>
                  <a:pt x="576580" y="2153921"/>
                </a:cubicBezTo>
                <a:cubicBezTo>
                  <a:pt x="586740" y="2152650"/>
                  <a:pt x="594360" y="2155191"/>
                  <a:pt x="603250" y="2157731"/>
                </a:cubicBezTo>
                <a:cubicBezTo>
                  <a:pt x="609600" y="2159001"/>
                  <a:pt x="614680" y="2162810"/>
                  <a:pt x="621030" y="2162810"/>
                </a:cubicBezTo>
                <a:cubicBezTo>
                  <a:pt x="628650" y="2164081"/>
                  <a:pt x="636270" y="2165350"/>
                  <a:pt x="641350" y="2170431"/>
                </a:cubicBezTo>
                <a:cubicBezTo>
                  <a:pt x="642620" y="2169160"/>
                  <a:pt x="643890" y="2169160"/>
                  <a:pt x="643890" y="2169160"/>
                </a:cubicBezTo>
                <a:cubicBezTo>
                  <a:pt x="647700" y="2170431"/>
                  <a:pt x="652780" y="2170431"/>
                  <a:pt x="656590" y="2171700"/>
                </a:cubicBezTo>
                <a:cubicBezTo>
                  <a:pt x="664210" y="2172971"/>
                  <a:pt x="670560" y="2175510"/>
                  <a:pt x="676910" y="2176780"/>
                </a:cubicBezTo>
                <a:cubicBezTo>
                  <a:pt x="680720" y="2178050"/>
                  <a:pt x="684530" y="2178050"/>
                  <a:pt x="687070" y="2180590"/>
                </a:cubicBezTo>
                <a:cubicBezTo>
                  <a:pt x="690880" y="2183130"/>
                  <a:pt x="694690" y="2184400"/>
                  <a:pt x="698500" y="2183130"/>
                </a:cubicBezTo>
                <a:cubicBezTo>
                  <a:pt x="702310" y="2183130"/>
                  <a:pt x="704850" y="2181860"/>
                  <a:pt x="708660" y="2183130"/>
                </a:cubicBezTo>
                <a:cubicBezTo>
                  <a:pt x="716280" y="2184400"/>
                  <a:pt x="722630" y="2188210"/>
                  <a:pt x="730250" y="2189480"/>
                </a:cubicBezTo>
                <a:cubicBezTo>
                  <a:pt x="732790" y="2190750"/>
                  <a:pt x="736600" y="2190750"/>
                  <a:pt x="740410" y="2189480"/>
                </a:cubicBezTo>
                <a:cubicBezTo>
                  <a:pt x="750570" y="2186940"/>
                  <a:pt x="760730" y="2186940"/>
                  <a:pt x="770890" y="2189480"/>
                </a:cubicBezTo>
                <a:cubicBezTo>
                  <a:pt x="777240" y="2190750"/>
                  <a:pt x="784860" y="2194560"/>
                  <a:pt x="791210" y="2192020"/>
                </a:cubicBezTo>
                <a:cubicBezTo>
                  <a:pt x="796290" y="2190750"/>
                  <a:pt x="800100" y="2190750"/>
                  <a:pt x="803910" y="2190750"/>
                </a:cubicBezTo>
                <a:cubicBezTo>
                  <a:pt x="806450" y="2190750"/>
                  <a:pt x="808990" y="2192020"/>
                  <a:pt x="810260" y="2190750"/>
                </a:cubicBezTo>
                <a:cubicBezTo>
                  <a:pt x="816610" y="2184400"/>
                  <a:pt x="824230" y="2186940"/>
                  <a:pt x="831850" y="2186940"/>
                </a:cubicBezTo>
                <a:cubicBezTo>
                  <a:pt x="836930" y="2188210"/>
                  <a:pt x="843280" y="2188210"/>
                  <a:pt x="848360" y="2185670"/>
                </a:cubicBezTo>
                <a:lnTo>
                  <a:pt x="850900" y="2185670"/>
                </a:lnTo>
                <a:cubicBezTo>
                  <a:pt x="858520" y="2185670"/>
                  <a:pt x="866140" y="2186940"/>
                  <a:pt x="873760" y="2186940"/>
                </a:cubicBezTo>
                <a:lnTo>
                  <a:pt x="876300" y="2186940"/>
                </a:lnTo>
                <a:cubicBezTo>
                  <a:pt x="881380" y="2185670"/>
                  <a:pt x="885190" y="2183130"/>
                  <a:pt x="890270" y="2181860"/>
                </a:cubicBezTo>
                <a:cubicBezTo>
                  <a:pt x="897890" y="2179320"/>
                  <a:pt x="905510" y="2178050"/>
                  <a:pt x="913130" y="2176780"/>
                </a:cubicBezTo>
                <a:cubicBezTo>
                  <a:pt x="919480" y="2175510"/>
                  <a:pt x="924560" y="2176780"/>
                  <a:pt x="930910" y="2175510"/>
                </a:cubicBezTo>
                <a:cubicBezTo>
                  <a:pt x="932180" y="2175510"/>
                  <a:pt x="933450" y="2175510"/>
                  <a:pt x="934720" y="2174240"/>
                </a:cubicBezTo>
                <a:cubicBezTo>
                  <a:pt x="938530" y="2171700"/>
                  <a:pt x="944880" y="2174240"/>
                  <a:pt x="946150" y="2169160"/>
                </a:cubicBezTo>
                <a:lnTo>
                  <a:pt x="947420" y="2169160"/>
                </a:lnTo>
                <a:cubicBezTo>
                  <a:pt x="949960" y="2169160"/>
                  <a:pt x="953770" y="2169160"/>
                  <a:pt x="956310" y="2166620"/>
                </a:cubicBezTo>
                <a:cubicBezTo>
                  <a:pt x="961390" y="2162810"/>
                  <a:pt x="965200" y="2164080"/>
                  <a:pt x="970280" y="2165350"/>
                </a:cubicBezTo>
                <a:cubicBezTo>
                  <a:pt x="976630" y="2166620"/>
                  <a:pt x="982980" y="2167890"/>
                  <a:pt x="988060" y="2166620"/>
                </a:cubicBezTo>
                <a:cubicBezTo>
                  <a:pt x="994410" y="2165350"/>
                  <a:pt x="1002030" y="2162810"/>
                  <a:pt x="1008380" y="2161540"/>
                </a:cubicBezTo>
                <a:cubicBezTo>
                  <a:pt x="1009650" y="2161540"/>
                  <a:pt x="1010920" y="2160270"/>
                  <a:pt x="1012190" y="2159000"/>
                </a:cubicBezTo>
                <a:cubicBezTo>
                  <a:pt x="1016000" y="2156460"/>
                  <a:pt x="1018540" y="2152650"/>
                  <a:pt x="1022350" y="2150110"/>
                </a:cubicBezTo>
                <a:cubicBezTo>
                  <a:pt x="1022350" y="2150110"/>
                  <a:pt x="1023620" y="2148840"/>
                  <a:pt x="1024890" y="2148840"/>
                </a:cubicBezTo>
                <a:cubicBezTo>
                  <a:pt x="1031240" y="2151380"/>
                  <a:pt x="1033780" y="2145030"/>
                  <a:pt x="1037590" y="2142490"/>
                </a:cubicBezTo>
                <a:cubicBezTo>
                  <a:pt x="1042670" y="2139950"/>
                  <a:pt x="1045210" y="2132330"/>
                  <a:pt x="1052830" y="2133600"/>
                </a:cubicBezTo>
                <a:lnTo>
                  <a:pt x="1054100" y="2133600"/>
                </a:lnTo>
                <a:cubicBezTo>
                  <a:pt x="1059180" y="2131060"/>
                  <a:pt x="1064260" y="2127250"/>
                  <a:pt x="1068070" y="2124710"/>
                </a:cubicBezTo>
                <a:cubicBezTo>
                  <a:pt x="1069340" y="2123440"/>
                  <a:pt x="1070610" y="2122171"/>
                  <a:pt x="1070610" y="2120900"/>
                </a:cubicBezTo>
                <a:cubicBezTo>
                  <a:pt x="1071880" y="2119630"/>
                  <a:pt x="1073150" y="2117090"/>
                  <a:pt x="1075690" y="2115821"/>
                </a:cubicBezTo>
                <a:cubicBezTo>
                  <a:pt x="1084580" y="2109471"/>
                  <a:pt x="1093470" y="2104391"/>
                  <a:pt x="1102360" y="2098041"/>
                </a:cubicBezTo>
                <a:cubicBezTo>
                  <a:pt x="1106170" y="2095501"/>
                  <a:pt x="1112520" y="2092961"/>
                  <a:pt x="1112520" y="2085341"/>
                </a:cubicBezTo>
                <a:cubicBezTo>
                  <a:pt x="1112520" y="2077721"/>
                  <a:pt x="1120140" y="2075181"/>
                  <a:pt x="1125220" y="2072641"/>
                </a:cubicBezTo>
                <a:cubicBezTo>
                  <a:pt x="1129030" y="2070101"/>
                  <a:pt x="1134110" y="2070101"/>
                  <a:pt x="1139190" y="2068831"/>
                </a:cubicBezTo>
                <a:cubicBezTo>
                  <a:pt x="1141730" y="2068831"/>
                  <a:pt x="1143000" y="2067560"/>
                  <a:pt x="1145540" y="2067560"/>
                </a:cubicBezTo>
                <a:cubicBezTo>
                  <a:pt x="1148080" y="2067560"/>
                  <a:pt x="1150620" y="2067560"/>
                  <a:pt x="1151890" y="2065021"/>
                </a:cubicBezTo>
                <a:cubicBezTo>
                  <a:pt x="1153160" y="2063750"/>
                  <a:pt x="1154430" y="2063750"/>
                  <a:pt x="1155700" y="2062481"/>
                </a:cubicBezTo>
                <a:cubicBezTo>
                  <a:pt x="1158240" y="2061210"/>
                  <a:pt x="1160780" y="2059941"/>
                  <a:pt x="1162050" y="2058671"/>
                </a:cubicBezTo>
                <a:lnTo>
                  <a:pt x="1169670" y="2058671"/>
                </a:lnTo>
                <a:cubicBezTo>
                  <a:pt x="1174750" y="2061210"/>
                  <a:pt x="1178560" y="2063750"/>
                  <a:pt x="1182370" y="2065021"/>
                </a:cubicBezTo>
                <a:cubicBezTo>
                  <a:pt x="1182370" y="2065021"/>
                  <a:pt x="1183640" y="2063750"/>
                  <a:pt x="1184910" y="2063750"/>
                </a:cubicBezTo>
                <a:cubicBezTo>
                  <a:pt x="1182370" y="2062480"/>
                  <a:pt x="1181100" y="2061210"/>
                  <a:pt x="1178560" y="2059940"/>
                </a:cubicBezTo>
                <a:cubicBezTo>
                  <a:pt x="1178560" y="2057400"/>
                  <a:pt x="1178560" y="2056130"/>
                  <a:pt x="1179830" y="2053590"/>
                </a:cubicBezTo>
                <a:cubicBezTo>
                  <a:pt x="1182370" y="2054860"/>
                  <a:pt x="1186180" y="2056130"/>
                  <a:pt x="1184910" y="2051050"/>
                </a:cubicBezTo>
                <a:lnTo>
                  <a:pt x="1186180" y="2049780"/>
                </a:lnTo>
                <a:cubicBezTo>
                  <a:pt x="1188720" y="2047240"/>
                  <a:pt x="1191260" y="2044700"/>
                  <a:pt x="1195070" y="2045970"/>
                </a:cubicBezTo>
                <a:cubicBezTo>
                  <a:pt x="1195070" y="2045970"/>
                  <a:pt x="1196340" y="2044700"/>
                  <a:pt x="1197610" y="2044700"/>
                </a:cubicBezTo>
                <a:lnTo>
                  <a:pt x="1205230" y="2048510"/>
                </a:lnTo>
                <a:cubicBezTo>
                  <a:pt x="1205230" y="2047240"/>
                  <a:pt x="1205230" y="2045970"/>
                  <a:pt x="1203960" y="2045970"/>
                </a:cubicBezTo>
                <a:lnTo>
                  <a:pt x="1205230" y="2045970"/>
                </a:lnTo>
                <a:cubicBezTo>
                  <a:pt x="1206500" y="2047240"/>
                  <a:pt x="1207770" y="2047240"/>
                  <a:pt x="1210310" y="2048510"/>
                </a:cubicBezTo>
                <a:cubicBezTo>
                  <a:pt x="1210310" y="2045970"/>
                  <a:pt x="1216660" y="2042160"/>
                  <a:pt x="1217930" y="2043430"/>
                </a:cubicBezTo>
                <a:lnTo>
                  <a:pt x="1219200" y="2043430"/>
                </a:lnTo>
                <a:cubicBezTo>
                  <a:pt x="1220470" y="2047240"/>
                  <a:pt x="1223010" y="2049780"/>
                  <a:pt x="1224280" y="2053590"/>
                </a:cubicBezTo>
                <a:cubicBezTo>
                  <a:pt x="1226820" y="2052320"/>
                  <a:pt x="1229360" y="2049780"/>
                  <a:pt x="1231900" y="2048510"/>
                </a:cubicBezTo>
                <a:cubicBezTo>
                  <a:pt x="1233170" y="2051050"/>
                  <a:pt x="1233170" y="2053590"/>
                  <a:pt x="1234440" y="2057400"/>
                </a:cubicBezTo>
                <a:cubicBezTo>
                  <a:pt x="1236980" y="2054860"/>
                  <a:pt x="1238250" y="2053590"/>
                  <a:pt x="1238250" y="2052321"/>
                </a:cubicBezTo>
                <a:cubicBezTo>
                  <a:pt x="1242060" y="2053591"/>
                  <a:pt x="1245870" y="2053591"/>
                  <a:pt x="1248410" y="2054860"/>
                </a:cubicBezTo>
                <a:cubicBezTo>
                  <a:pt x="1252220" y="2057400"/>
                  <a:pt x="1256030" y="2057400"/>
                  <a:pt x="1259840" y="2056131"/>
                </a:cubicBezTo>
                <a:cubicBezTo>
                  <a:pt x="1262380" y="2054860"/>
                  <a:pt x="1263650" y="2053591"/>
                  <a:pt x="1266190" y="2052321"/>
                </a:cubicBezTo>
                <a:cubicBezTo>
                  <a:pt x="1267460" y="2054860"/>
                  <a:pt x="1268730" y="2056131"/>
                  <a:pt x="1271270" y="2057400"/>
                </a:cubicBezTo>
                <a:cubicBezTo>
                  <a:pt x="1270000" y="2057400"/>
                  <a:pt x="1268730" y="2058671"/>
                  <a:pt x="1267460" y="2058671"/>
                </a:cubicBezTo>
                <a:cubicBezTo>
                  <a:pt x="1264920" y="2059941"/>
                  <a:pt x="1263650" y="2061210"/>
                  <a:pt x="1262380" y="2063750"/>
                </a:cubicBezTo>
                <a:cubicBezTo>
                  <a:pt x="1261110" y="2066290"/>
                  <a:pt x="1261110" y="2068830"/>
                  <a:pt x="1258570" y="2070100"/>
                </a:cubicBezTo>
                <a:cubicBezTo>
                  <a:pt x="1256030" y="2071371"/>
                  <a:pt x="1256030" y="2068830"/>
                  <a:pt x="1253490" y="2068830"/>
                </a:cubicBezTo>
                <a:cubicBezTo>
                  <a:pt x="1256030" y="2067560"/>
                  <a:pt x="1257300" y="2067560"/>
                  <a:pt x="1258570" y="2067560"/>
                </a:cubicBezTo>
                <a:lnTo>
                  <a:pt x="1258570" y="2065020"/>
                </a:lnTo>
                <a:cubicBezTo>
                  <a:pt x="1250950" y="2067560"/>
                  <a:pt x="1243330" y="2063750"/>
                  <a:pt x="1234440" y="2065020"/>
                </a:cubicBezTo>
                <a:cubicBezTo>
                  <a:pt x="1239520" y="2067560"/>
                  <a:pt x="1244600" y="2068830"/>
                  <a:pt x="1249680" y="2070100"/>
                </a:cubicBezTo>
                <a:lnTo>
                  <a:pt x="1247140" y="2072640"/>
                </a:lnTo>
                <a:cubicBezTo>
                  <a:pt x="1249680" y="2073910"/>
                  <a:pt x="1252220" y="2073910"/>
                  <a:pt x="1254760" y="2073910"/>
                </a:cubicBezTo>
                <a:lnTo>
                  <a:pt x="1254760" y="2075180"/>
                </a:lnTo>
                <a:cubicBezTo>
                  <a:pt x="1252220" y="2075180"/>
                  <a:pt x="1250950" y="2076450"/>
                  <a:pt x="1248410" y="2076450"/>
                </a:cubicBezTo>
                <a:lnTo>
                  <a:pt x="1248410" y="2077721"/>
                </a:lnTo>
                <a:lnTo>
                  <a:pt x="1259840" y="2077721"/>
                </a:lnTo>
                <a:cubicBezTo>
                  <a:pt x="1262380" y="2071371"/>
                  <a:pt x="1270000" y="2073910"/>
                  <a:pt x="1273810" y="2070100"/>
                </a:cubicBezTo>
                <a:lnTo>
                  <a:pt x="1276350" y="2070100"/>
                </a:lnTo>
                <a:lnTo>
                  <a:pt x="1272540" y="2073910"/>
                </a:lnTo>
                <a:cubicBezTo>
                  <a:pt x="1273810" y="2075181"/>
                  <a:pt x="1275080" y="2075181"/>
                  <a:pt x="1276350" y="2076450"/>
                </a:cubicBezTo>
                <a:cubicBezTo>
                  <a:pt x="1277620" y="2077720"/>
                  <a:pt x="1278890" y="2077721"/>
                  <a:pt x="1280160" y="2078990"/>
                </a:cubicBezTo>
                <a:cubicBezTo>
                  <a:pt x="1282700" y="2077720"/>
                  <a:pt x="1283970" y="2077720"/>
                  <a:pt x="1286510" y="2076450"/>
                </a:cubicBezTo>
                <a:cubicBezTo>
                  <a:pt x="1285240" y="2078990"/>
                  <a:pt x="1285240" y="2080260"/>
                  <a:pt x="1285240" y="2081530"/>
                </a:cubicBezTo>
                <a:lnTo>
                  <a:pt x="1291590" y="2081530"/>
                </a:lnTo>
                <a:lnTo>
                  <a:pt x="1291590" y="2077720"/>
                </a:lnTo>
                <a:cubicBezTo>
                  <a:pt x="1291590" y="2073910"/>
                  <a:pt x="1294130" y="2073910"/>
                  <a:pt x="1296670" y="2075180"/>
                </a:cubicBezTo>
                <a:cubicBezTo>
                  <a:pt x="1300480" y="2077720"/>
                  <a:pt x="1303020" y="2076450"/>
                  <a:pt x="1306830" y="2075180"/>
                </a:cubicBezTo>
                <a:cubicBezTo>
                  <a:pt x="1310640" y="2075180"/>
                  <a:pt x="1313180" y="2072640"/>
                  <a:pt x="1314450" y="2068830"/>
                </a:cubicBezTo>
                <a:lnTo>
                  <a:pt x="1309370" y="2068830"/>
                </a:lnTo>
                <a:cubicBezTo>
                  <a:pt x="1309370" y="2067560"/>
                  <a:pt x="1310640" y="2066290"/>
                  <a:pt x="1310640" y="2065020"/>
                </a:cubicBezTo>
                <a:lnTo>
                  <a:pt x="1310640" y="2059940"/>
                </a:lnTo>
                <a:lnTo>
                  <a:pt x="1311910" y="2059940"/>
                </a:lnTo>
                <a:cubicBezTo>
                  <a:pt x="1311910" y="2062480"/>
                  <a:pt x="1313180" y="2063750"/>
                  <a:pt x="1313180" y="2066290"/>
                </a:cubicBezTo>
                <a:cubicBezTo>
                  <a:pt x="1315720" y="2065020"/>
                  <a:pt x="1319530" y="2065020"/>
                  <a:pt x="1323340" y="2063750"/>
                </a:cubicBezTo>
                <a:lnTo>
                  <a:pt x="1323340" y="2067560"/>
                </a:lnTo>
                <a:cubicBezTo>
                  <a:pt x="1327150" y="2068831"/>
                  <a:pt x="1330960" y="2071371"/>
                  <a:pt x="1333500" y="2076450"/>
                </a:cubicBezTo>
                <a:cubicBezTo>
                  <a:pt x="1333500" y="2076450"/>
                  <a:pt x="1334770" y="2077721"/>
                  <a:pt x="1334770" y="2076450"/>
                </a:cubicBezTo>
                <a:lnTo>
                  <a:pt x="1346200" y="2072640"/>
                </a:lnTo>
                <a:cubicBezTo>
                  <a:pt x="1351280" y="2071370"/>
                  <a:pt x="1355090" y="2070100"/>
                  <a:pt x="1360170" y="2068830"/>
                </a:cubicBezTo>
                <a:cubicBezTo>
                  <a:pt x="1362710" y="2068830"/>
                  <a:pt x="1363980" y="2071370"/>
                  <a:pt x="1367790" y="2073910"/>
                </a:cubicBezTo>
                <a:cubicBezTo>
                  <a:pt x="1371600" y="2073910"/>
                  <a:pt x="1384300" y="2076450"/>
                  <a:pt x="1389380" y="2080260"/>
                </a:cubicBezTo>
                <a:cubicBezTo>
                  <a:pt x="1390650" y="2081530"/>
                  <a:pt x="1393190" y="2080260"/>
                  <a:pt x="1394460" y="2080260"/>
                </a:cubicBezTo>
                <a:cubicBezTo>
                  <a:pt x="1398270" y="2078990"/>
                  <a:pt x="1402080" y="2078990"/>
                  <a:pt x="1405890" y="2077720"/>
                </a:cubicBezTo>
                <a:lnTo>
                  <a:pt x="1407160" y="2078990"/>
                </a:lnTo>
                <a:cubicBezTo>
                  <a:pt x="1408430" y="2081530"/>
                  <a:pt x="1408430" y="2084070"/>
                  <a:pt x="1408430" y="2086610"/>
                </a:cubicBezTo>
                <a:cubicBezTo>
                  <a:pt x="1412240" y="2090421"/>
                  <a:pt x="1416050" y="2094231"/>
                  <a:pt x="1421130" y="2087881"/>
                </a:cubicBezTo>
                <a:cubicBezTo>
                  <a:pt x="1421130" y="2089151"/>
                  <a:pt x="1419860" y="2090421"/>
                  <a:pt x="1419860" y="2091691"/>
                </a:cubicBezTo>
                <a:cubicBezTo>
                  <a:pt x="1421130" y="2091691"/>
                  <a:pt x="1421130" y="2092961"/>
                  <a:pt x="1422400" y="2092961"/>
                </a:cubicBezTo>
                <a:cubicBezTo>
                  <a:pt x="1424940" y="2094231"/>
                  <a:pt x="1432560" y="2095501"/>
                  <a:pt x="1433830" y="2092961"/>
                </a:cubicBezTo>
                <a:cubicBezTo>
                  <a:pt x="1435100" y="2089151"/>
                  <a:pt x="1437640" y="2090421"/>
                  <a:pt x="1438910" y="2090421"/>
                </a:cubicBezTo>
                <a:cubicBezTo>
                  <a:pt x="1440180" y="2091691"/>
                  <a:pt x="1440180" y="2094231"/>
                  <a:pt x="1441450" y="2096771"/>
                </a:cubicBezTo>
                <a:lnTo>
                  <a:pt x="1441450" y="2087881"/>
                </a:lnTo>
                <a:cubicBezTo>
                  <a:pt x="1443990" y="2090421"/>
                  <a:pt x="1445260" y="2091691"/>
                  <a:pt x="1446530" y="2094231"/>
                </a:cubicBezTo>
                <a:cubicBezTo>
                  <a:pt x="1447800" y="2095501"/>
                  <a:pt x="1447800" y="2096771"/>
                  <a:pt x="1447800" y="2098041"/>
                </a:cubicBezTo>
                <a:cubicBezTo>
                  <a:pt x="1446530" y="2098041"/>
                  <a:pt x="1445260" y="2098041"/>
                  <a:pt x="1443990" y="2099311"/>
                </a:cubicBezTo>
                <a:lnTo>
                  <a:pt x="1440180" y="2099311"/>
                </a:lnTo>
                <a:cubicBezTo>
                  <a:pt x="1443990" y="2101851"/>
                  <a:pt x="1442720" y="2108201"/>
                  <a:pt x="1447800" y="2105661"/>
                </a:cubicBezTo>
                <a:cubicBezTo>
                  <a:pt x="1449070" y="2104391"/>
                  <a:pt x="1450340" y="2101851"/>
                  <a:pt x="1451610" y="2100581"/>
                </a:cubicBezTo>
                <a:cubicBezTo>
                  <a:pt x="1451610" y="2101851"/>
                  <a:pt x="1452880" y="2104391"/>
                  <a:pt x="1452880" y="2105661"/>
                </a:cubicBezTo>
                <a:cubicBezTo>
                  <a:pt x="1454150" y="2105661"/>
                  <a:pt x="1455420" y="2105661"/>
                  <a:pt x="1456690" y="2106931"/>
                </a:cubicBezTo>
                <a:cubicBezTo>
                  <a:pt x="1459230" y="2110741"/>
                  <a:pt x="1463040" y="2109471"/>
                  <a:pt x="1466850" y="2110741"/>
                </a:cubicBezTo>
                <a:cubicBezTo>
                  <a:pt x="1469390" y="2110741"/>
                  <a:pt x="1470660" y="2113281"/>
                  <a:pt x="1471930" y="2114551"/>
                </a:cubicBezTo>
                <a:cubicBezTo>
                  <a:pt x="1473200" y="2117091"/>
                  <a:pt x="1474470" y="2119631"/>
                  <a:pt x="1478280" y="2119631"/>
                </a:cubicBezTo>
                <a:cubicBezTo>
                  <a:pt x="1480820" y="2119631"/>
                  <a:pt x="1483360" y="2122171"/>
                  <a:pt x="1485900" y="2124711"/>
                </a:cubicBezTo>
                <a:cubicBezTo>
                  <a:pt x="1489710" y="2127251"/>
                  <a:pt x="1493520" y="2132331"/>
                  <a:pt x="1497330" y="2134871"/>
                </a:cubicBezTo>
                <a:cubicBezTo>
                  <a:pt x="1503680" y="2138681"/>
                  <a:pt x="1510030" y="2143761"/>
                  <a:pt x="1517650" y="2142491"/>
                </a:cubicBezTo>
                <a:cubicBezTo>
                  <a:pt x="1521460" y="2142491"/>
                  <a:pt x="1525270" y="2145031"/>
                  <a:pt x="1529080" y="2145031"/>
                </a:cubicBezTo>
                <a:cubicBezTo>
                  <a:pt x="1532890" y="2145031"/>
                  <a:pt x="1537970" y="2145031"/>
                  <a:pt x="1543050" y="2143761"/>
                </a:cubicBezTo>
                <a:cubicBezTo>
                  <a:pt x="1543050" y="2147571"/>
                  <a:pt x="1543050" y="2148841"/>
                  <a:pt x="1546860" y="2148841"/>
                </a:cubicBezTo>
                <a:cubicBezTo>
                  <a:pt x="1549400" y="2148841"/>
                  <a:pt x="1551940" y="2148841"/>
                  <a:pt x="1554480" y="2150111"/>
                </a:cubicBezTo>
                <a:cubicBezTo>
                  <a:pt x="1562100" y="2150111"/>
                  <a:pt x="1568450" y="2153921"/>
                  <a:pt x="1576070" y="2152651"/>
                </a:cubicBezTo>
                <a:cubicBezTo>
                  <a:pt x="1578610" y="2152651"/>
                  <a:pt x="1581150" y="2153921"/>
                  <a:pt x="1583690" y="2155191"/>
                </a:cubicBezTo>
                <a:cubicBezTo>
                  <a:pt x="1591310" y="2157731"/>
                  <a:pt x="1596390" y="2164081"/>
                  <a:pt x="1605280" y="2162811"/>
                </a:cubicBezTo>
                <a:cubicBezTo>
                  <a:pt x="1606550" y="2162811"/>
                  <a:pt x="1609090" y="2162811"/>
                  <a:pt x="1610360" y="2164081"/>
                </a:cubicBezTo>
                <a:cubicBezTo>
                  <a:pt x="1612900" y="2166621"/>
                  <a:pt x="1614170" y="2165351"/>
                  <a:pt x="1615440" y="2164081"/>
                </a:cubicBezTo>
                <a:cubicBezTo>
                  <a:pt x="1617980" y="2162811"/>
                  <a:pt x="1620520" y="2161541"/>
                  <a:pt x="1621790" y="2162811"/>
                </a:cubicBezTo>
                <a:cubicBezTo>
                  <a:pt x="1626870" y="2164081"/>
                  <a:pt x="1633220" y="2165351"/>
                  <a:pt x="1638300" y="2166621"/>
                </a:cubicBezTo>
                <a:lnTo>
                  <a:pt x="1643380" y="2166621"/>
                </a:lnTo>
                <a:cubicBezTo>
                  <a:pt x="1647190" y="2165351"/>
                  <a:pt x="1652270" y="2164081"/>
                  <a:pt x="1656080" y="2164081"/>
                </a:cubicBezTo>
                <a:cubicBezTo>
                  <a:pt x="1662430" y="2162811"/>
                  <a:pt x="1668780" y="2162811"/>
                  <a:pt x="1675130" y="2162811"/>
                </a:cubicBezTo>
                <a:lnTo>
                  <a:pt x="1677670" y="2162811"/>
                </a:lnTo>
                <a:cubicBezTo>
                  <a:pt x="1686560" y="2160271"/>
                  <a:pt x="1696720" y="2157731"/>
                  <a:pt x="1705610" y="2155191"/>
                </a:cubicBezTo>
                <a:cubicBezTo>
                  <a:pt x="1711960" y="2153921"/>
                  <a:pt x="1718310" y="2152651"/>
                  <a:pt x="1725930" y="2151381"/>
                </a:cubicBezTo>
                <a:cubicBezTo>
                  <a:pt x="1733550" y="2150111"/>
                  <a:pt x="1739900" y="2147571"/>
                  <a:pt x="1747520" y="2146301"/>
                </a:cubicBezTo>
                <a:cubicBezTo>
                  <a:pt x="1750060" y="2146301"/>
                  <a:pt x="1752600" y="2146301"/>
                  <a:pt x="1756410" y="2145031"/>
                </a:cubicBezTo>
                <a:cubicBezTo>
                  <a:pt x="1766570" y="2143761"/>
                  <a:pt x="1776730" y="2139951"/>
                  <a:pt x="1786889" y="2145031"/>
                </a:cubicBezTo>
                <a:lnTo>
                  <a:pt x="1802129" y="2148841"/>
                </a:lnTo>
                <a:cubicBezTo>
                  <a:pt x="1808479" y="2150111"/>
                  <a:pt x="1813559" y="2153921"/>
                  <a:pt x="1819909" y="2153921"/>
                </a:cubicBezTo>
                <a:cubicBezTo>
                  <a:pt x="1821179" y="2153921"/>
                  <a:pt x="1823719" y="2155191"/>
                  <a:pt x="1824989" y="2155191"/>
                </a:cubicBezTo>
                <a:cubicBezTo>
                  <a:pt x="1832609" y="2157731"/>
                  <a:pt x="1838959" y="2164081"/>
                  <a:pt x="1847849" y="2161541"/>
                </a:cubicBezTo>
                <a:cubicBezTo>
                  <a:pt x="1851659" y="2160271"/>
                  <a:pt x="1858009" y="2162811"/>
                  <a:pt x="1861819" y="2164081"/>
                </a:cubicBezTo>
                <a:cubicBezTo>
                  <a:pt x="1865629" y="2165351"/>
                  <a:pt x="1869439" y="2165351"/>
                  <a:pt x="1873249" y="2166621"/>
                </a:cubicBezTo>
                <a:lnTo>
                  <a:pt x="1873249" y="2169161"/>
                </a:lnTo>
                <a:cubicBezTo>
                  <a:pt x="1880869" y="2169161"/>
                  <a:pt x="1888489" y="2170431"/>
                  <a:pt x="1896109" y="2166621"/>
                </a:cubicBezTo>
                <a:cubicBezTo>
                  <a:pt x="1898649" y="2165351"/>
                  <a:pt x="1899919" y="2164081"/>
                  <a:pt x="1902459" y="2164081"/>
                </a:cubicBezTo>
                <a:cubicBezTo>
                  <a:pt x="1907539" y="2162811"/>
                  <a:pt x="1913889" y="2162811"/>
                  <a:pt x="1918969" y="2165351"/>
                </a:cubicBezTo>
                <a:cubicBezTo>
                  <a:pt x="1922779" y="2166621"/>
                  <a:pt x="1929129" y="2165351"/>
                  <a:pt x="1932939" y="2162811"/>
                </a:cubicBezTo>
                <a:cubicBezTo>
                  <a:pt x="1938019" y="2160271"/>
                  <a:pt x="1944369" y="2161541"/>
                  <a:pt x="1949450" y="2161541"/>
                </a:cubicBezTo>
                <a:cubicBezTo>
                  <a:pt x="1954530" y="2161541"/>
                  <a:pt x="1958339" y="2162811"/>
                  <a:pt x="1963420" y="2161541"/>
                </a:cubicBezTo>
                <a:cubicBezTo>
                  <a:pt x="1974850" y="2160271"/>
                  <a:pt x="1985010" y="2156461"/>
                  <a:pt x="1997710" y="2157731"/>
                </a:cubicBezTo>
                <a:cubicBezTo>
                  <a:pt x="2002789" y="2157731"/>
                  <a:pt x="2007870" y="2159001"/>
                  <a:pt x="2012950" y="2157731"/>
                </a:cubicBezTo>
                <a:cubicBezTo>
                  <a:pt x="2023110" y="2156461"/>
                  <a:pt x="2030729" y="2160271"/>
                  <a:pt x="2038350" y="2165351"/>
                </a:cubicBezTo>
                <a:cubicBezTo>
                  <a:pt x="2044700" y="2170431"/>
                  <a:pt x="2052320" y="2174241"/>
                  <a:pt x="2059939" y="2178051"/>
                </a:cubicBezTo>
                <a:cubicBezTo>
                  <a:pt x="2065019" y="2180591"/>
                  <a:pt x="2072639" y="2175511"/>
                  <a:pt x="2072639" y="2169161"/>
                </a:cubicBezTo>
                <a:lnTo>
                  <a:pt x="2072639" y="2157731"/>
                </a:lnTo>
                <a:cubicBezTo>
                  <a:pt x="2072639" y="2124711"/>
                  <a:pt x="2072639" y="2092961"/>
                  <a:pt x="2073910" y="2059941"/>
                </a:cubicBezTo>
                <a:cubicBezTo>
                  <a:pt x="2073910" y="2037081"/>
                  <a:pt x="2075180" y="2014221"/>
                  <a:pt x="2075180" y="1990091"/>
                </a:cubicBezTo>
                <a:cubicBezTo>
                  <a:pt x="2075180" y="1964691"/>
                  <a:pt x="2073910" y="447041"/>
                  <a:pt x="2073910" y="421641"/>
                </a:cubicBezTo>
                <a:cubicBezTo>
                  <a:pt x="2081530" y="410211"/>
                  <a:pt x="2078989" y="401321"/>
                  <a:pt x="2085339" y="394971"/>
                </a:cubicBezTo>
                <a:close/>
                <a:moveTo>
                  <a:pt x="1263650" y="2052320"/>
                </a:moveTo>
                <a:cubicBezTo>
                  <a:pt x="1266190" y="2045970"/>
                  <a:pt x="1271270" y="2047240"/>
                  <a:pt x="1275080" y="2048510"/>
                </a:cubicBezTo>
                <a:cubicBezTo>
                  <a:pt x="1272540" y="2053590"/>
                  <a:pt x="1267460" y="2051050"/>
                  <a:pt x="1263650" y="2052320"/>
                </a:cubicBezTo>
                <a:close/>
                <a:moveTo>
                  <a:pt x="1275080" y="2058670"/>
                </a:moveTo>
                <a:cubicBezTo>
                  <a:pt x="1276350" y="2056130"/>
                  <a:pt x="1276350" y="2052320"/>
                  <a:pt x="1280160" y="2052320"/>
                </a:cubicBezTo>
                <a:cubicBezTo>
                  <a:pt x="1281430" y="2052320"/>
                  <a:pt x="1283970" y="2053590"/>
                  <a:pt x="1285240" y="2053590"/>
                </a:cubicBezTo>
                <a:cubicBezTo>
                  <a:pt x="1283970" y="2056130"/>
                  <a:pt x="1282700" y="2057400"/>
                  <a:pt x="1281430" y="2059940"/>
                </a:cubicBezTo>
                <a:cubicBezTo>
                  <a:pt x="1280160" y="2059940"/>
                  <a:pt x="1277620" y="2059940"/>
                  <a:pt x="1275080" y="2058670"/>
                </a:cubicBezTo>
                <a:close/>
                <a:moveTo>
                  <a:pt x="1280160" y="2071370"/>
                </a:moveTo>
                <a:cubicBezTo>
                  <a:pt x="1282700" y="2070100"/>
                  <a:pt x="1283970" y="2067560"/>
                  <a:pt x="1286510" y="2066290"/>
                </a:cubicBezTo>
                <a:cubicBezTo>
                  <a:pt x="1287780" y="2066290"/>
                  <a:pt x="1289050" y="2067560"/>
                  <a:pt x="1290320" y="2067560"/>
                </a:cubicBezTo>
                <a:cubicBezTo>
                  <a:pt x="1290320" y="2072640"/>
                  <a:pt x="1285240" y="2073910"/>
                  <a:pt x="1280160" y="2071370"/>
                </a:cubicBezTo>
                <a:close/>
                <a:moveTo>
                  <a:pt x="1285240" y="2030730"/>
                </a:moveTo>
                <a:cubicBezTo>
                  <a:pt x="1286510" y="2032000"/>
                  <a:pt x="1286510" y="2033270"/>
                  <a:pt x="1289050" y="2034540"/>
                </a:cubicBezTo>
                <a:lnTo>
                  <a:pt x="1277620" y="2034540"/>
                </a:lnTo>
                <a:cubicBezTo>
                  <a:pt x="1277620" y="2033270"/>
                  <a:pt x="1277620" y="2032000"/>
                  <a:pt x="1278890" y="2030730"/>
                </a:cubicBezTo>
                <a:cubicBezTo>
                  <a:pt x="1283970" y="2030730"/>
                  <a:pt x="1285240" y="2030730"/>
                  <a:pt x="1285240" y="2025650"/>
                </a:cubicBezTo>
                <a:cubicBezTo>
                  <a:pt x="1289050" y="2026920"/>
                  <a:pt x="1294130" y="2023110"/>
                  <a:pt x="1295400" y="2029460"/>
                </a:cubicBezTo>
                <a:cubicBezTo>
                  <a:pt x="1291590" y="2030730"/>
                  <a:pt x="1289050" y="2030730"/>
                  <a:pt x="1285240" y="203073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29001" r="-29003" t="0"/>
            </a:stretch>
          </a:blip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36"/>
          <p:cNvSpPr/>
          <p:nvPr/>
        </p:nvSpPr>
        <p:spPr>
          <a:xfrm>
            <a:off x="2796506" y="2338829"/>
            <a:ext cx="1284968" cy="1352269"/>
          </a:xfrm>
          <a:custGeom>
            <a:rect b="b" l="l" r="r" t="t"/>
            <a:pathLst>
              <a:path extrusionOk="0" h="2194560" w="2085340">
                <a:moveTo>
                  <a:pt x="2085340" y="394970"/>
                </a:moveTo>
                <a:cubicBezTo>
                  <a:pt x="2084070" y="394970"/>
                  <a:pt x="2082800" y="394970"/>
                  <a:pt x="2081530" y="393700"/>
                </a:cubicBezTo>
                <a:cubicBezTo>
                  <a:pt x="2075180" y="392430"/>
                  <a:pt x="2067560" y="393700"/>
                  <a:pt x="2063750" y="387350"/>
                </a:cubicBezTo>
                <a:cubicBezTo>
                  <a:pt x="2062480" y="384810"/>
                  <a:pt x="2058670" y="382270"/>
                  <a:pt x="2056130" y="381000"/>
                </a:cubicBezTo>
                <a:cubicBezTo>
                  <a:pt x="2051050" y="375920"/>
                  <a:pt x="2044700" y="370840"/>
                  <a:pt x="2038350" y="365760"/>
                </a:cubicBezTo>
                <a:lnTo>
                  <a:pt x="2026920" y="354330"/>
                </a:lnTo>
                <a:cubicBezTo>
                  <a:pt x="2025650" y="353060"/>
                  <a:pt x="2025650" y="351790"/>
                  <a:pt x="2025650" y="350520"/>
                </a:cubicBezTo>
                <a:cubicBezTo>
                  <a:pt x="2023110" y="347980"/>
                  <a:pt x="2019300" y="345440"/>
                  <a:pt x="2015490" y="345440"/>
                </a:cubicBezTo>
                <a:cubicBezTo>
                  <a:pt x="2009140" y="344170"/>
                  <a:pt x="2002790" y="344170"/>
                  <a:pt x="1996440" y="342900"/>
                </a:cubicBezTo>
                <a:lnTo>
                  <a:pt x="1991360" y="342900"/>
                </a:lnTo>
                <a:cubicBezTo>
                  <a:pt x="1985010" y="340360"/>
                  <a:pt x="1979930" y="339090"/>
                  <a:pt x="1973580" y="340360"/>
                </a:cubicBezTo>
                <a:cubicBezTo>
                  <a:pt x="1971040" y="340360"/>
                  <a:pt x="1968500" y="340360"/>
                  <a:pt x="1967230" y="337820"/>
                </a:cubicBezTo>
                <a:cubicBezTo>
                  <a:pt x="1965960" y="335280"/>
                  <a:pt x="1963420" y="334010"/>
                  <a:pt x="1962150" y="332740"/>
                </a:cubicBezTo>
                <a:cubicBezTo>
                  <a:pt x="1959610" y="330200"/>
                  <a:pt x="1955800" y="328930"/>
                  <a:pt x="1953260" y="327660"/>
                </a:cubicBezTo>
                <a:cubicBezTo>
                  <a:pt x="1948180" y="323850"/>
                  <a:pt x="1944370" y="320040"/>
                  <a:pt x="1938020" y="320040"/>
                </a:cubicBezTo>
                <a:cubicBezTo>
                  <a:pt x="1932940" y="320040"/>
                  <a:pt x="1927860" y="318770"/>
                  <a:pt x="1922780" y="317500"/>
                </a:cubicBezTo>
                <a:cubicBezTo>
                  <a:pt x="1921510" y="317500"/>
                  <a:pt x="1921510" y="317500"/>
                  <a:pt x="1921510" y="316230"/>
                </a:cubicBezTo>
                <a:cubicBezTo>
                  <a:pt x="1917700" y="311150"/>
                  <a:pt x="1911350" y="309880"/>
                  <a:pt x="1905000" y="309880"/>
                </a:cubicBezTo>
                <a:cubicBezTo>
                  <a:pt x="1902460" y="309880"/>
                  <a:pt x="1899920" y="308610"/>
                  <a:pt x="1899920" y="307340"/>
                </a:cubicBezTo>
                <a:cubicBezTo>
                  <a:pt x="1898650" y="303530"/>
                  <a:pt x="1896110" y="302260"/>
                  <a:pt x="1893570" y="302260"/>
                </a:cubicBezTo>
                <a:cubicBezTo>
                  <a:pt x="1889760" y="302260"/>
                  <a:pt x="1885950" y="300990"/>
                  <a:pt x="1883410" y="302260"/>
                </a:cubicBezTo>
                <a:cubicBezTo>
                  <a:pt x="1873250" y="306070"/>
                  <a:pt x="1865630" y="298450"/>
                  <a:pt x="1856740" y="297180"/>
                </a:cubicBezTo>
                <a:lnTo>
                  <a:pt x="1855470" y="295910"/>
                </a:lnTo>
                <a:cubicBezTo>
                  <a:pt x="1852930" y="289560"/>
                  <a:pt x="1846580" y="289560"/>
                  <a:pt x="1840230" y="288290"/>
                </a:cubicBezTo>
                <a:cubicBezTo>
                  <a:pt x="1840230" y="287020"/>
                  <a:pt x="1841500" y="287020"/>
                  <a:pt x="1841500" y="285750"/>
                </a:cubicBezTo>
                <a:cubicBezTo>
                  <a:pt x="1840230" y="285750"/>
                  <a:pt x="1838960" y="287020"/>
                  <a:pt x="1836420" y="287020"/>
                </a:cubicBezTo>
                <a:cubicBezTo>
                  <a:pt x="1835150" y="287020"/>
                  <a:pt x="1832610" y="288290"/>
                  <a:pt x="1831340" y="287020"/>
                </a:cubicBezTo>
                <a:cubicBezTo>
                  <a:pt x="1828801" y="283210"/>
                  <a:pt x="1824990" y="279400"/>
                  <a:pt x="1824990" y="275590"/>
                </a:cubicBezTo>
                <a:cubicBezTo>
                  <a:pt x="1824990" y="271780"/>
                  <a:pt x="1821180" y="271780"/>
                  <a:pt x="1819911" y="270510"/>
                </a:cubicBezTo>
                <a:lnTo>
                  <a:pt x="1817371" y="270510"/>
                </a:lnTo>
                <a:cubicBezTo>
                  <a:pt x="1812291" y="265430"/>
                  <a:pt x="1807211" y="264160"/>
                  <a:pt x="1800861" y="267970"/>
                </a:cubicBezTo>
                <a:cubicBezTo>
                  <a:pt x="1799590" y="264160"/>
                  <a:pt x="1802131" y="259080"/>
                  <a:pt x="1797051" y="257810"/>
                </a:cubicBezTo>
                <a:lnTo>
                  <a:pt x="1797051" y="256540"/>
                </a:lnTo>
                <a:cubicBezTo>
                  <a:pt x="1799590" y="250190"/>
                  <a:pt x="1795780" y="246380"/>
                  <a:pt x="1790701" y="243840"/>
                </a:cubicBezTo>
                <a:cubicBezTo>
                  <a:pt x="1786890" y="241300"/>
                  <a:pt x="1785621" y="238760"/>
                  <a:pt x="1785621" y="234950"/>
                </a:cubicBezTo>
                <a:lnTo>
                  <a:pt x="1785621" y="229870"/>
                </a:lnTo>
                <a:cubicBezTo>
                  <a:pt x="1780541" y="228600"/>
                  <a:pt x="1778001" y="223520"/>
                  <a:pt x="1775461" y="219710"/>
                </a:cubicBezTo>
                <a:cubicBezTo>
                  <a:pt x="1774190" y="214630"/>
                  <a:pt x="1771651" y="210820"/>
                  <a:pt x="1769111" y="207010"/>
                </a:cubicBezTo>
                <a:cubicBezTo>
                  <a:pt x="1766571" y="203200"/>
                  <a:pt x="1761490" y="200660"/>
                  <a:pt x="1761490" y="194310"/>
                </a:cubicBezTo>
                <a:cubicBezTo>
                  <a:pt x="1761490" y="190500"/>
                  <a:pt x="1760220" y="186690"/>
                  <a:pt x="1758951" y="182880"/>
                </a:cubicBezTo>
                <a:cubicBezTo>
                  <a:pt x="1756411" y="177800"/>
                  <a:pt x="1753871" y="173990"/>
                  <a:pt x="1750061" y="168910"/>
                </a:cubicBezTo>
                <a:cubicBezTo>
                  <a:pt x="1752601" y="165100"/>
                  <a:pt x="1755140" y="162560"/>
                  <a:pt x="1751331" y="158750"/>
                </a:cubicBezTo>
                <a:lnTo>
                  <a:pt x="1751331" y="156210"/>
                </a:lnTo>
                <a:cubicBezTo>
                  <a:pt x="1751331" y="154940"/>
                  <a:pt x="1750061" y="153670"/>
                  <a:pt x="1750061" y="152400"/>
                </a:cubicBezTo>
                <a:cubicBezTo>
                  <a:pt x="1748790" y="151130"/>
                  <a:pt x="1746251" y="149860"/>
                  <a:pt x="1744981" y="148590"/>
                </a:cubicBezTo>
                <a:cubicBezTo>
                  <a:pt x="1741171" y="144780"/>
                  <a:pt x="1738631" y="139700"/>
                  <a:pt x="1732281" y="142240"/>
                </a:cubicBezTo>
                <a:cubicBezTo>
                  <a:pt x="1729741" y="137160"/>
                  <a:pt x="1728471" y="132080"/>
                  <a:pt x="1727201" y="127000"/>
                </a:cubicBezTo>
                <a:cubicBezTo>
                  <a:pt x="1725931" y="123190"/>
                  <a:pt x="1724661" y="120650"/>
                  <a:pt x="1723391" y="116840"/>
                </a:cubicBezTo>
                <a:lnTo>
                  <a:pt x="1723391" y="115570"/>
                </a:lnTo>
                <a:cubicBezTo>
                  <a:pt x="1725931" y="110490"/>
                  <a:pt x="1722121" y="106680"/>
                  <a:pt x="1722121" y="102870"/>
                </a:cubicBezTo>
                <a:cubicBezTo>
                  <a:pt x="1722121" y="100330"/>
                  <a:pt x="1719581" y="97790"/>
                  <a:pt x="1718311" y="95250"/>
                </a:cubicBezTo>
                <a:cubicBezTo>
                  <a:pt x="1717040" y="91440"/>
                  <a:pt x="1713231" y="88900"/>
                  <a:pt x="1713231" y="85090"/>
                </a:cubicBezTo>
                <a:lnTo>
                  <a:pt x="1713231" y="64770"/>
                </a:lnTo>
                <a:cubicBezTo>
                  <a:pt x="1711961" y="57150"/>
                  <a:pt x="1709421" y="53340"/>
                  <a:pt x="1700531" y="52070"/>
                </a:cubicBezTo>
                <a:cubicBezTo>
                  <a:pt x="1699261" y="52070"/>
                  <a:pt x="1697991" y="52070"/>
                  <a:pt x="1697991" y="50800"/>
                </a:cubicBezTo>
                <a:cubicBezTo>
                  <a:pt x="1695451" y="46990"/>
                  <a:pt x="1691641" y="45720"/>
                  <a:pt x="1686561" y="44450"/>
                </a:cubicBezTo>
                <a:cubicBezTo>
                  <a:pt x="1682751" y="44450"/>
                  <a:pt x="1680211" y="44450"/>
                  <a:pt x="1677671" y="45720"/>
                </a:cubicBezTo>
                <a:cubicBezTo>
                  <a:pt x="1671321" y="49530"/>
                  <a:pt x="1664971" y="53340"/>
                  <a:pt x="1659891" y="58420"/>
                </a:cubicBezTo>
                <a:cubicBezTo>
                  <a:pt x="1653541" y="63500"/>
                  <a:pt x="1648461" y="67310"/>
                  <a:pt x="1640841" y="63500"/>
                </a:cubicBezTo>
                <a:lnTo>
                  <a:pt x="1638301" y="63500"/>
                </a:lnTo>
                <a:cubicBezTo>
                  <a:pt x="1635761" y="62230"/>
                  <a:pt x="1631951" y="60960"/>
                  <a:pt x="1629411" y="59690"/>
                </a:cubicBezTo>
                <a:cubicBezTo>
                  <a:pt x="1628141" y="60960"/>
                  <a:pt x="1626871" y="62230"/>
                  <a:pt x="1623061" y="60960"/>
                </a:cubicBezTo>
                <a:cubicBezTo>
                  <a:pt x="1615441" y="59690"/>
                  <a:pt x="1609091" y="58420"/>
                  <a:pt x="1602741" y="53340"/>
                </a:cubicBezTo>
                <a:cubicBezTo>
                  <a:pt x="1601471" y="52070"/>
                  <a:pt x="1598931" y="52070"/>
                  <a:pt x="1597661" y="52070"/>
                </a:cubicBezTo>
                <a:cubicBezTo>
                  <a:pt x="1592581" y="50800"/>
                  <a:pt x="1586231" y="49530"/>
                  <a:pt x="1579881" y="46990"/>
                </a:cubicBezTo>
                <a:cubicBezTo>
                  <a:pt x="1584961" y="43180"/>
                  <a:pt x="1583691" y="40640"/>
                  <a:pt x="1581151" y="38100"/>
                </a:cubicBezTo>
                <a:cubicBezTo>
                  <a:pt x="1577341" y="33020"/>
                  <a:pt x="1572261" y="33020"/>
                  <a:pt x="1568451" y="35560"/>
                </a:cubicBezTo>
                <a:cubicBezTo>
                  <a:pt x="1559561" y="39370"/>
                  <a:pt x="1550671" y="44450"/>
                  <a:pt x="1540511" y="48260"/>
                </a:cubicBezTo>
                <a:cubicBezTo>
                  <a:pt x="1536701" y="50800"/>
                  <a:pt x="1531621" y="52070"/>
                  <a:pt x="1526541" y="53340"/>
                </a:cubicBezTo>
                <a:cubicBezTo>
                  <a:pt x="1522731" y="54610"/>
                  <a:pt x="1518921" y="53340"/>
                  <a:pt x="1515111" y="54610"/>
                </a:cubicBezTo>
                <a:cubicBezTo>
                  <a:pt x="1511301" y="55880"/>
                  <a:pt x="1507491" y="57150"/>
                  <a:pt x="1502411" y="55880"/>
                </a:cubicBezTo>
                <a:cubicBezTo>
                  <a:pt x="1501141" y="55880"/>
                  <a:pt x="1498601" y="57150"/>
                  <a:pt x="1497331" y="57150"/>
                </a:cubicBezTo>
                <a:cubicBezTo>
                  <a:pt x="1494791" y="58420"/>
                  <a:pt x="1493521" y="59690"/>
                  <a:pt x="1490981" y="58420"/>
                </a:cubicBezTo>
                <a:cubicBezTo>
                  <a:pt x="1485901" y="58420"/>
                  <a:pt x="1483361" y="60960"/>
                  <a:pt x="1480821" y="63500"/>
                </a:cubicBezTo>
                <a:cubicBezTo>
                  <a:pt x="1478281" y="66040"/>
                  <a:pt x="1475741" y="71120"/>
                  <a:pt x="1473201" y="72390"/>
                </a:cubicBezTo>
                <a:cubicBezTo>
                  <a:pt x="1469391" y="73660"/>
                  <a:pt x="1466851" y="76200"/>
                  <a:pt x="1464311" y="78740"/>
                </a:cubicBezTo>
                <a:cubicBezTo>
                  <a:pt x="1461771" y="81280"/>
                  <a:pt x="1459231" y="82550"/>
                  <a:pt x="1456691" y="83820"/>
                </a:cubicBezTo>
                <a:cubicBezTo>
                  <a:pt x="1452881" y="86360"/>
                  <a:pt x="1449071" y="87630"/>
                  <a:pt x="1445261" y="90170"/>
                </a:cubicBezTo>
                <a:cubicBezTo>
                  <a:pt x="1441451" y="93980"/>
                  <a:pt x="1436371" y="96520"/>
                  <a:pt x="1431291" y="96520"/>
                </a:cubicBezTo>
                <a:cubicBezTo>
                  <a:pt x="1426211" y="97790"/>
                  <a:pt x="1419861" y="97790"/>
                  <a:pt x="1414781" y="101600"/>
                </a:cubicBezTo>
                <a:cubicBezTo>
                  <a:pt x="1414781" y="101600"/>
                  <a:pt x="1413511" y="102870"/>
                  <a:pt x="1412241" y="102870"/>
                </a:cubicBezTo>
                <a:cubicBezTo>
                  <a:pt x="1407161" y="102870"/>
                  <a:pt x="1402081" y="101600"/>
                  <a:pt x="1397001" y="101600"/>
                </a:cubicBezTo>
                <a:cubicBezTo>
                  <a:pt x="1393191" y="101600"/>
                  <a:pt x="1386841" y="100330"/>
                  <a:pt x="1384301" y="106680"/>
                </a:cubicBezTo>
                <a:cubicBezTo>
                  <a:pt x="1384301" y="106680"/>
                  <a:pt x="1383031" y="107950"/>
                  <a:pt x="1381761" y="107950"/>
                </a:cubicBezTo>
                <a:cubicBezTo>
                  <a:pt x="1377951" y="109220"/>
                  <a:pt x="1374141" y="111760"/>
                  <a:pt x="1370331" y="113030"/>
                </a:cubicBezTo>
                <a:cubicBezTo>
                  <a:pt x="1370331" y="115570"/>
                  <a:pt x="1366521" y="116840"/>
                  <a:pt x="1363981" y="116840"/>
                </a:cubicBezTo>
                <a:cubicBezTo>
                  <a:pt x="1352551" y="115570"/>
                  <a:pt x="1342391" y="115570"/>
                  <a:pt x="1330961" y="111760"/>
                </a:cubicBezTo>
                <a:cubicBezTo>
                  <a:pt x="1325881" y="110490"/>
                  <a:pt x="1320801" y="107950"/>
                  <a:pt x="1314451" y="105410"/>
                </a:cubicBezTo>
                <a:cubicBezTo>
                  <a:pt x="1313181" y="105410"/>
                  <a:pt x="1311911" y="104140"/>
                  <a:pt x="1310641" y="104140"/>
                </a:cubicBezTo>
                <a:cubicBezTo>
                  <a:pt x="1301751" y="104140"/>
                  <a:pt x="1292861" y="105410"/>
                  <a:pt x="1282701" y="105410"/>
                </a:cubicBezTo>
                <a:lnTo>
                  <a:pt x="1281431" y="105410"/>
                </a:lnTo>
                <a:cubicBezTo>
                  <a:pt x="1276351" y="102870"/>
                  <a:pt x="1270001" y="104140"/>
                  <a:pt x="1264921" y="107950"/>
                </a:cubicBezTo>
                <a:cubicBezTo>
                  <a:pt x="1263651" y="109220"/>
                  <a:pt x="1261111" y="110490"/>
                  <a:pt x="1259841" y="110490"/>
                </a:cubicBezTo>
                <a:cubicBezTo>
                  <a:pt x="1253491" y="109220"/>
                  <a:pt x="1248411" y="107950"/>
                  <a:pt x="1242061" y="106680"/>
                </a:cubicBezTo>
                <a:cubicBezTo>
                  <a:pt x="1235711" y="105410"/>
                  <a:pt x="1230631" y="104140"/>
                  <a:pt x="1224281" y="104140"/>
                </a:cubicBezTo>
                <a:cubicBezTo>
                  <a:pt x="1219201" y="104140"/>
                  <a:pt x="1214121" y="102870"/>
                  <a:pt x="1209041" y="100330"/>
                </a:cubicBezTo>
                <a:cubicBezTo>
                  <a:pt x="1203961" y="97790"/>
                  <a:pt x="1198881" y="96520"/>
                  <a:pt x="1193801" y="93980"/>
                </a:cubicBezTo>
                <a:cubicBezTo>
                  <a:pt x="1191261" y="92710"/>
                  <a:pt x="1187451" y="92710"/>
                  <a:pt x="1183641" y="91440"/>
                </a:cubicBezTo>
                <a:cubicBezTo>
                  <a:pt x="1183641" y="87630"/>
                  <a:pt x="1184911" y="85090"/>
                  <a:pt x="1184911" y="82550"/>
                </a:cubicBezTo>
                <a:cubicBezTo>
                  <a:pt x="1178561" y="85090"/>
                  <a:pt x="1174751" y="83820"/>
                  <a:pt x="1170941" y="81280"/>
                </a:cubicBezTo>
                <a:cubicBezTo>
                  <a:pt x="1168401" y="80010"/>
                  <a:pt x="1164591" y="80010"/>
                  <a:pt x="1162051" y="78740"/>
                </a:cubicBezTo>
                <a:lnTo>
                  <a:pt x="1158241" y="78740"/>
                </a:lnTo>
                <a:cubicBezTo>
                  <a:pt x="1153161" y="76200"/>
                  <a:pt x="1146811" y="76200"/>
                  <a:pt x="1140461" y="76200"/>
                </a:cubicBezTo>
                <a:cubicBezTo>
                  <a:pt x="1132841" y="76200"/>
                  <a:pt x="1123951" y="74930"/>
                  <a:pt x="1116331" y="69850"/>
                </a:cubicBezTo>
                <a:cubicBezTo>
                  <a:pt x="1109981" y="66040"/>
                  <a:pt x="1102361" y="63500"/>
                  <a:pt x="1094741" y="64770"/>
                </a:cubicBezTo>
                <a:cubicBezTo>
                  <a:pt x="1090931" y="66040"/>
                  <a:pt x="1087121" y="68580"/>
                  <a:pt x="1083311" y="69850"/>
                </a:cubicBezTo>
                <a:cubicBezTo>
                  <a:pt x="1076961" y="72390"/>
                  <a:pt x="1071881" y="77470"/>
                  <a:pt x="1065531" y="80010"/>
                </a:cubicBezTo>
                <a:cubicBezTo>
                  <a:pt x="1059181" y="82550"/>
                  <a:pt x="1051561" y="85090"/>
                  <a:pt x="1043941" y="87630"/>
                </a:cubicBezTo>
                <a:cubicBezTo>
                  <a:pt x="1040131" y="88900"/>
                  <a:pt x="1036321" y="91440"/>
                  <a:pt x="1032511" y="92710"/>
                </a:cubicBezTo>
                <a:cubicBezTo>
                  <a:pt x="1026161" y="95250"/>
                  <a:pt x="1021081" y="96520"/>
                  <a:pt x="1014731" y="99060"/>
                </a:cubicBezTo>
                <a:cubicBezTo>
                  <a:pt x="1010921" y="100330"/>
                  <a:pt x="1005841" y="104140"/>
                  <a:pt x="1002031" y="105410"/>
                </a:cubicBezTo>
                <a:cubicBezTo>
                  <a:pt x="994411" y="107950"/>
                  <a:pt x="986791" y="111760"/>
                  <a:pt x="977901" y="113030"/>
                </a:cubicBezTo>
                <a:cubicBezTo>
                  <a:pt x="974091" y="114300"/>
                  <a:pt x="972821" y="116840"/>
                  <a:pt x="970281" y="118110"/>
                </a:cubicBezTo>
                <a:lnTo>
                  <a:pt x="958851" y="121920"/>
                </a:lnTo>
                <a:cubicBezTo>
                  <a:pt x="951231" y="124460"/>
                  <a:pt x="944881" y="127000"/>
                  <a:pt x="937261" y="128270"/>
                </a:cubicBezTo>
                <a:cubicBezTo>
                  <a:pt x="933451" y="129540"/>
                  <a:pt x="928371" y="130810"/>
                  <a:pt x="924561" y="132080"/>
                </a:cubicBezTo>
                <a:cubicBezTo>
                  <a:pt x="923291" y="132080"/>
                  <a:pt x="923291" y="133350"/>
                  <a:pt x="922021" y="133350"/>
                </a:cubicBezTo>
                <a:cubicBezTo>
                  <a:pt x="919481" y="135890"/>
                  <a:pt x="916941" y="138430"/>
                  <a:pt x="913131" y="139700"/>
                </a:cubicBezTo>
                <a:cubicBezTo>
                  <a:pt x="906781" y="142240"/>
                  <a:pt x="900431" y="144780"/>
                  <a:pt x="894081" y="146050"/>
                </a:cubicBezTo>
                <a:cubicBezTo>
                  <a:pt x="891541" y="147320"/>
                  <a:pt x="887731" y="147320"/>
                  <a:pt x="885191" y="147320"/>
                </a:cubicBezTo>
                <a:cubicBezTo>
                  <a:pt x="877571" y="148590"/>
                  <a:pt x="869951" y="152400"/>
                  <a:pt x="862331" y="154940"/>
                </a:cubicBezTo>
                <a:cubicBezTo>
                  <a:pt x="855981" y="157480"/>
                  <a:pt x="849631" y="158750"/>
                  <a:pt x="844551" y="161290"/>
                </a:cubicBezTo>
                <a:cubicBezTo>
                  <a:pt x="836931" y="163830"/>
                  <a:pt x="829311" y="166370"/>
                  <a:pt x="825501" y="173990"/>
                </a:cubicBezTo>
                <a:cubicBezTo>
                  <a:pt x="825501" y="175260"/>
                  <a:pt x="822961" y="175260"/>
                  <a:pt x="822961" y="175260"/>
                </a:cubicBezTo>
                <a:cubicBezTo>
                  <a:pt x="819151" y="176530"/>
                  <a:pt x="814071" y="177800"/>
                  <a:pt x="810261" y="179070"/>
                </a:cubicBezTo>
                <a:cubicBezTo>
                  <a:pt x="808991" y="180340"/>
                  <a:pt x="807721" y="179070"/>
                  <a:pt x="807721" y="177800"/>
                </a:cubicBezTo>
                <a:cubicBezTo>
                  <a:pt x="806451" y="172720"/>
                  <a:pt x="806451" y="166370"/>
                  <a:pt x="798831" y="163830"/>
                </a:cubicBezTo>
                <a:lnTo>
                  <a:pt x="797561" y="162560"/>
                </a:lnTo>
                <a:cubicBezTo>
                  <a:pt x="797561" y="156210"/>
                  <a:pt x="792481" y="153670"/>
                  <a:pt x="787401" y="151130"/>
                </a:cubicBezTo>
                <a:cubicBezTo>
                  <a:pt x="782321" y="148590"/>
                  <a:pt x="778511" y="147320"/>
                  <a:pt x="774701" y="142240"/>
                </a:cubicBezTo>
                <a:cubicBezTo>
                  <a:pt x="772161" y="138430"/>
                  <a:pt x="767081" y="135890"/>
                  <a:pt x="763271" y="132080"/>
                </a:cubicBezTo>
                <a:cubicBezTo>
                  <a:pt x="759461" y="129540"/>
                  <a:pt x="754381" y="128270"/>
                  <a:pt x="751841" y="123190"/>
                </a:cubicBezTo>
                <a:cubicBezTo>
                  <a:pt x="750571" y="120650"/>
                  <a:pt x="748031" y="119380"/>
                  <a:pt x="745491" y="116840"/>
                </a:cubicBezTo>
                <a:cubicBezTo>
                  <a:pt x="746761" y="116840"/>
                  <a:pt x="744221" y="116840"/>
                  <a:pt x="742951" y="115570"/>
                </a:cubicBezTo>
                <a:cubicBezTo>
                  <a:pt x="741681" y="114300"/>
                  <a:pt x="740411" y="114300"/>
                  <a:pt x="739141" y="113030"/>
                </a:cubicBezTo>
                <a:cubicBezTo>
                  <a:pt x="737871" y="110490"/>
                  <a:pt x="736601" y="107950"/>
                  <a:pt x="732791" y="107950"/>
                </a:cubicBezTo>
                <a:cubicBezTo>
                  <a:pt x="731521" y="107950"/>
                  <a:pt x="730251" y="106680"/>
                  <a:pt x="728981" y="105410"/>
                </a:cubicBezTo>
                <a:cubicBezTo>
                  <a:pt x="727711" y="105410"/>
                  <a:pt x="726441" y="104140"/>
                  <a:pt x="723901" y="104140"/>
                </a:cubicBezTo>
                <a:lnTo>
                  <a:pt x="708661" y="96520"/>
                </a:lnTo>
                <a:cubicBezTo>
                  <a:pt x="704851" y="93980"/>
                  <a:pt x="701041" y="90170"/>
                  <a:pt x="695961" y="88900"/>
                </a:cubicBezTo>
                <a:cubicBezTo>
                  <a:pt x="688341" y="86360"/>
                  <a:pt x="681991" y="82550"/>
                  <a:pt x="676911" y="76200"/>
                </a:cubicBezTo>
                <a:cubicBezTo>
                  <a:pt x="671831" y="69850"/>
                  <a:pt x="665481" y="66040"/>
                  <a:pt x="657861" y="62230"/>
                </a:cubicBezTo>
                <a:cubicBezTo>
                  <a:pt x="654051" y="59690"/>
                  <a:pt x="650241" y="58420"/>
                  <a:pt x="647701" y="57150"/>
                </a:cubicBezTo>
                <a:cubicBezTo>
                  <a:pt x="642621" y="53340"/>
                  <a:pt x="636271" y="50800"/>
                  <a:pt x="629921" y="48260"/>
                </a:cubicBezTo>
                <a:cubicBezTo>
                  <a:pt x="632461" y="44450"/>
                  <a:pt x="631191" y="44450"/>
                  <a:pt x="628651" y="43180"/>
                </a:cubicBezTo>
                <a:cubicBezTo>
                  <a:pt x="626111" y="41910"/>
                  <a:pt x="623571" y="41910"/>
                  <a:pt x="622301" y="40640"/>
                </a:cubicBezTo>
                <a:cubicBezTo>
                  <a:pt x="621031" y="36830"/>
                  <a:pt x="617221" y="36830"/>
                  <a:pt x="614681" y="34290"/>
                </a:cubicBezTo>
                <a:cubicBezTo>
                  <a:pt x="610871" y="30480"/>
                  <a:pt x="605791" y="26670"/>
                  <a:pt x="601981" y="22860"/>
                </a:cubicBezTo>
                <a:cubicBezTo>
                  <a:pt x="600711" y="21590"/>
                  <a:pt x="599441" y="20320"/>
                  <a:pt x="598171" y="20320"/>
                </a:cubicBezTo>
                <a:cubicBezTo>
                  <a:pt x="588011" y="19050"/>
                  <a:pt x="580391" y="12700"/>
                  <a:pt x="571501" y="8890"/>
                </a:cubicBezTo>
                <a:cubicBezTo>
                  <a:pt x="570231" y="7620"/>
                  <a:pt x="567691" y="6350"/>
                  <a:pt x="566421" y="6350"/>
                </a:cubicBezTo>
                <a:cubicBezTo>
                  <a:pt x="561341" y="6350"/>
                  <a:pt x="556261" y="7620"/>
                  <a:pt x="549911" y="7620"/>
                </a:cubicBezTo>
                <a:cubicBezTo>
                  <a:pt x="544831" y="7620"/>
                  <a:pt x="538481" y="6350"/>
                  <a:pt x="533401" y="5080"/>
                </a:cubicBezTo>
                <a:cubicBezTo>
                  <a:pt x="528321" y="3810"/>
                  <a:pt x="523241" y="3810"/>
                  <a:pt x="518161" y="1270"/>
                </a:cubicBezTo>
                <a:cubicBezTo>
                  <a:pt x="513081" y="0"/>
                  <a:pt x="509271" y="2540"/>
                  <a:pt x="505461" y="1270"/>
                </a:cubicBezTo>
                <a:cubicBezTo>
                  <a:pt x="502921" y="2540"/>
                  <a:pt x="496571" y="5080"/>
                  <a:pt x="492761" y="7620"/>
                </a:cubicBezTo>
                <a:cubicBezTo>
                  <a:pt x="487681" y="10160"/>
                  <a:pt x="482601" y="13970"/>
                  <a:pt x="477521" y="17780"/>
                </a:cubicBezTo>
                <a:cubicBezTo>
                  <a:pt x="471171" y="21590"/>
                  <a:pt x="463551" y="25400"/>
                  <a:pt x="455931" y="29210"/>
                </a:cubicBezTo>
                <a:cubicBezTo>
                  <a:pt x="454661" y="30480"/>
                  <a:pt x="452121" y="30480"/>
                  <a:pt x="449581" y="29210"/>
                </a:cubicBezTo>
                <a:cubicBezTo>
                  <a:pt x="447041" y="27940"/>
                  <a:pt x="444501" y="29210"/>
                  <a:pt x="441961" y="30480"/>
                </a:cubicBezTo>
                <a:cubicBezTo>
                  <a:pt x="438151" y="33020"/>
                  <a:pt x="433071" y="34290"/>
                  <a:pt x="429261" y="36830"/>
                </a:cubicBezTo>
                <a:cubicBezTo>
                  <a:pt x="422911" y="41910"/>
                  <a:pt x="416561" y="48260"/>
                  <a:pt x="407671" y="49530"/>
                </a:cubicBezTo>
                <a:cubicBezTo>
                  <a:pt x="402591" y="49530"/>
                  <a:pt x="397511" y="53340"/>
                  <a:pt x="392431" y="53340"/>
                </a:cubicBezTo>
                <a:cubicBezTo>
                  <a:pt x="388621" y="53340"/>
                  <a:pt x="386081" y="53340"/>
                  <a:pt x="382271" y="54610"/>
                </a:cubicBezTo>
                <a:cubicBezTo>
                  <a:pt x="377191" y="55880"/>
                  <a:pt x="372111" y="58420"/>
                  <a:pt x="365761" y="58420"/>
                </a:cubicBezTo>
                <a:cubicBezTo>
                  <a:pt x="358141" y="58420"/>
                  <a:pt x="351791" y="62230"/>
                  <a:pt x="344171" y="64770"/>
                </a:cubicBezTo>
                <a:cubicBezTo>
                  <a:pt x="336551" y="68580"/>
                  <a:pt x="330201" y="72390"/>
                  <a:pt x="322581" y="76200"/>
                </a:cubicBezTo>
                <a:cubicBezTo>
                  <a:pt x="317501" y="78740"/>
                  <a:pt x="312421" y="78740"/>
                  <a:pt x="306071" y="77470"/>
                </a:cubicBezTo>
                <a:cubicBezTo>
                  <a:pt x="302261" y="77470"/>
                  <a:pt x="299721" y="76200"/>
                  <a:pt x="297181" y="78740"/>
                </a:cubicBezTo>
                <a:lnTo>
                  <a:pt x="285751" y="86360"/>
                </a:lnTo>
                <a:cubicBezTo>
                  <a:pt x="280671" y="90170"/>
                  <a:pt x="276861" y="95250"/>
                  <a:pt x="273051" y="99060"/>
                </a:cubicBezTo>
                <a:cubicBezTo>
                  <a:pt x="267971" y="105410"/>
                  <a:pt x="265431" y="113030"/>
                  <a:pt x="257811" y="116840"/>
                </a:cubicBezTo>
                <a:cubicBezTo>
                  <a:pt x="256541" y="118110"/>
                  <a:pt x="255271" y="120650"/>
                  <a:pt x="254001" y="123190"/>
                </a:cubicBezTo>
                <a:cubicBezTo>
                  <a:pt x="252731" y="124460"/>
                  <a:pt x="252731" y="125730"/>
                  <a:pt x="251461" y="127000"/>
                </a:cubicBezTo>
                <a:cubicBezTo>
                  <a:pt x="247651" y="130810"/>
                  <a:pt x="243841" y="134620"/>
                  <a:pt x="241301" y="139700"/>
                </a:cubicBezTo>
                <a:cubicBezTo>
                  <a:pt x="238761" y="144780"/>
                  <a:pt x="232411" y="146050"/>
                  <a:pt x="229871" y="149860"/>
                </a:cubicBezTo>
                <a:cubicBezTo>
                  <a:pt x="226061" y="154940"/>
                  <a:pt x="218441" y="157480"/>
                  <a:pt x="213361" y="160020"/>
                </a:cubicBezTo>
                <a:cubicBezTo>
                  <a:pt x="205741" y="163830"/>
                  <a:pt x="199391" y="168910"/>
                  <a:pt x="195581" y="176530"/>
                </a:cubicBezTo>
                <a:cubicBezTo>
                  <a:pt x="195581" y="177800"/>
                  <a:pt x="195581" y="177800"/>
                  <a:pt x="194311" y="179070"/>
                </a:cubicBezTo>
                <a:cubicBezTo>
                  <a:pt x="185421" y="184150"/>
                  <a:pt x="176531" y="187960"/>
                  <a:pt x="167641" y="193040"/>
                </a:cubicBezTo>
                <a:cubicBezTo>
                  <a:pt x="161291" y="196850"/>
                  <a:pt x="153671" y="196850"/>
                  <a:pt x="147321" y="201930"/>
                </a:cubicBezTo>
                <a:cubicBezTo>
                  <a:pt x="144781" y="204470"/>
                  <a:pt x="140971" y="205740"/>
                  <a:pt x="137161" y="207010"/>
                </a:cubicBezTo>
                <a:cubicBezTo>
                  <a:pt x="129541" y="210820"/>
                  <a:pt x="121921" y="212090"/>
                  <a:pt x="116841" y="218440"/>
                </a:cubicBezTo>
                <a:cubicBezTo>
                  <a:pt x="110491" y="226060"/>
                  <a:pt x="101601" y="228600"/>
                  <a:pt x="95251" y="233680"/>
                </a:cubicBezTo>
                <a:cubicBezTo>
                  <a:pt x="86361" y="240030"/>
                  <a:pt x="77471" y="246380"/>
                  <a:pt x="68581" y="254000"/>
                </a:cubicBezTo>
                <a:cubicBezTo>
                  <a:pt x="63501" y="256540"/>
                  <a:pt x="58421" y="257810"/>
                  <a:pt x="53341" y="255270"/>
                </a:cubicBezTo>
                <a:cubicBezTo>
                  <a:pt x="50801" y="254000"/>
                  <a:pt x="48261" y="252730"/>
                  <a:pt x="46991" y="254000"/>
                </a:cubicBezTo>
                <a:cubicBezTo>
                  <a:pt x="41911" y="257810"/>
                  <a:pt x="35561" y="259080"/>
                  <a:pt x="29211" y="260350"/>
                </a:cubicBezTo>
                <a:cubicBezTo>
                  <a:pt x="27941" y="260350"/>
                  <a:pt x="26671" y="261620"/>
                  <a:pt x="25401" y="261620"/>
                </a:cubicBezTo>
                <a:cubicBezTo>
                  <a:pt x="22860" y="407670"/>
                  <a:pt x="16510" y="554990"/>
                  <a:pt x="10160" y="701040"/>
                </a:cubicBezTo>
                <a:cubicBezTo>
                  <a:pt x="3810" y="858520"/>
                  <a:pt x="13970" y="995680"/>
                  <a:pt x="12700" y="1153160"/>
                </a:cubicBezTo>
                <a:cubicBezTo>
                  <a:pt x="11430" y="1311910"/>
                  <a:pt x="0" y="1487170"/>
                  <a:pt x="13970" y="1644650"/>
                </a:cubicBezTo>
                <a:cubicBezTo>
                  <a:pt x="26670" y="1800860"/>
                  <a:pt x="41910" y="1957070"/>
                  <a:pt x="54610" y="2113280"/>
                </a:cubicBezTo>
                <a:lnTo>
                  <a:pt x="55880" y="2113280"/>
                </a:lnTo>
                <a:cubicBezTo>
                  <a:pt x="60960" y="2112010"/>
                  <a:pt x="66040" y="2112010"/>
                  <a:pt x="72390" y="2112010"/>
                </a:cubicBezTo>
                <a:cubicBezTo>
                  <a:pt x="80010" y="2110740"/>
                  <a:pt x="86360" y="2108200"/>
                  <a:pt x="93980" y="2108200"/>
                </a:cubicBezTo>
                <a:cubicBezTo>
                  <a:pt x="102870" y="2108200"/>
                  <a:pt x="111760" y="2109470"/>
                  <a:pt x="120650" y="2109470"/>
                </a:cubicBezTo>
                <a:cubicBezTo>
                  <a:pt x="129540" y="2109470"/>
                  <a:pt x="138430" y="2110740"/>
                  <a:pt x="146050" y="2112010"/>
                </a:cubicBezTo>
                <a:cubicBezTo>
                  <a:pt x="153670" y="2113280"/>
                  <a:pt x="160020" y="2113280"/>
                  <a:pt x="166370" y="2109470"/>
                </a:cubicBezTo>
                <a:lnTo>
                  <a:pt x="167640" y="2109470"/>
                </a:lnTo>
                <a:cubicBezTo>
                  <a:pt x="175260" y="2108200"/>
                  <a:pt x="182880" y="2106930"/>
                  <a:pt x="191770" y="2105660"/>
                </a:cubicBezTo>
                <a:cubicBezTo>
                  <a:pt x="194310" y="2105660"/>
                  <a:pt x="198120" y="2105660"/>
                  <a:pt x="199390" y="2106930"/>
                </a:cubicBezTo>
                <a:cubicBezTo>
                  <a:pt x="204470" y="2112010"/>
                  <a:pt x="209550" y="2110740"/>
                  <a:pt x="215900" y="2109470"/>
                </a:cubicBezTo>
                <a:cubicBezTo>
                  <a:pt x="222250" y="2108200"/>
                  <a:pt x="226060" y="2109470"/>
                  <a:pt x="231140" y="2112010"/>
                </a:cubicBezTo>
                <a:cubicBezTo>
                  <a:pt x="233680" y="2113280"/>
                  <a:pt x="236220" y="2113280"/>
                  <a:pt x="238760" y="2113280"/>
                </a:cubicBezTo>
                <a:lnTo>
                  <a:pt x="255270" y="2113280"/>
                </a:lnTo>
                <a:cubicBezTo>
                  <a:pt x="259080" y="2113280"/>
                  <a:pt x="262890" y="2115820"/>
                  <a:pt x="266700" y="2115820"/>
                </a:cubicBezTo>
                <a:cubicBezTo>
                  <a:pt x="271780" y="2117090"/>
                  <a:pt x="278130" y="2117090"/>
                  <a:pt x="283210" y="2117090"/>
                </a:cubicBezTo>
                <a:cubicBezTo>
                  <a:pt x="285750" y="2117090"/>
                  <a:pt x="288290" y="2119630"/>
                  <a:pt x="289560" y="2120900"/>
                </a:cubicBezTo>
                <a:cubicBezTo>
                  <a:pt x="300990" y="2124710"/>
                  <a:pt x="311150" y="2122170"/>
                  <a:pt x="322580" y="2122170"/>
                </a:cubicBezTo>
                <a:cubicBezTo>
                  <a:pt x="325120" y="2122170"/>
                  <a:pt x="327660" y="2119630"/>
                  <a:pt x="330200" y="2119630"/>
                </a:cubicBezTo>
                <a:cubicBezTo>
                  <a:pt x="339090" y="2118360"/>
                  <a:pt x="346710" y="2119630"/>
                  <a:pt x="354330" y="2123440"/>
                </a:cubicBezTo>
                <a:cubicBezTo>
                  <a:pt x="358140" y="2124710"/>
                  <a:pt x="363220" y="2124710"/>
                  <a:pt x="368300" y="2124710"/>
                </a:cubicBezTo>
                <a:lnTo>
                  <a:pt x="372110" y="2124710"/>
                </a:lnTo>
                <a:cubicBezTo>
                  <a:pt x="377190" y="2125981"/>
                  <a:pt x="381000" y="2128521"/>
                  <a:pt x="386080" y="2127250"/>
                </a:cubicBezTo>
                <a:cubicBezTo>
                  <a:pt x="392430" y="2125980"/>
                  <a:pt x="398780" y="2125980"/>
                  <a:pt x="406400" y="2124710"/>
                </a:cubicBezTo>
                <a:cubicBezTo>
                  <a:pt x="412750" y="2123440"/>
                  <a:pt x="419100" y="2124710"/>
                  <a:pt x="425450" y="2125981"/>
                </a:cubicBezTo>
                <a:cubicBezTo>
                  <a:pt x="426720" y="2125981"/>
                  <a:pt x="427990" y="2127251"/>
                  <a:pt x="429260" y="2125981"/>
                </a:cubicBezTo>
                <a:cubicBezTo>
                  <a:pt x="435610" y="2124710"/>
                  <a:pt x="440690" y="2122171"/>
                  <a:pt x="447040" y="2123441"/>
                </a:cubicBezTo>
                <a:cubicBezTo>
                  <a:pt x="452120" y="2124711"/>
                  <a:pt x="455930" y="2125981"/>
                  <a:pt x="461010" y="2127251"/>
                </a:cubicBezTo>
                <a:cubicBezTo>
                  <a:pt x="466090" y="2128521"/>
                  <a:pt x="469900" y="2129791"/>
                  <a:pt x="474980" y="2131061"/>
                </a:cubicBezTo>
                <a:cubicBezTo>
                  <a:pt x="481330" y="2132331"/>
                  <a:pt x="487680" y="2132331"/>
                  <a:pt x="492760" y="2133601"/>
                </a:cubicBezTo>
                <a:cubicBezTo>
                  <a:pt x="499110" y="2134871"/>
                  <a:pt x="502920" y="2139951"/>
                  <a:pt x="509270" y="2139951"/>
                </a:cubicBezTo>
                <a:cubicBezTo>
                  <a:pt x="515620" y="2139951"/>
                  <a:pt x="520700" y="2143761"/>
                  <a:pt x="527050" y="2146301"/>
                </a:cubicBezTo>
                <a:cubicBezTo>
                  <a:pt x="529590" y="2147571"/>
                  <a:pt x="532130" y="2147571"/>
                  <a:pt x="535940" y="2148841"/>
                </a:cubicBezTo>
                <a:cubicBezTo>
                  <a:pt x="543560" y="2150111"/>
                  <a:pt x="549910" y="2150111"/>
                  <a:pt x="557530" y="2151381"/>
                </a:cubicBezTo>
                <a:cubicBezTo>
                  <a:pt x="563880" y="2152651"/>
                  <a:pt x="570230" y="2155191"/>
                  <a:pt x="576580" y="2153921"/>
                </a:cubicBezTo>
                <a:cubicBezTo>
                  <a:pt x="586740" y="2152650"/>
                  <a:pt x="594360" y="2155191"/>
                  <a:pt x="603250" y="2157731"/>
                </a:cubicBezTo>
                <a:cubicBezTo>
                  <a:pt x="609600" y="2159001"/>
                  <a:pt x="614680" y="2162810"/>
                  <a:pt x="621030" y="2162810"/>
                </a:cubicBezTo>
                <a:cubicBezTo>
                  <a:pt x="628650" y="2164081"/>
                  <a:pt x="636270" y="2165350"/>
                  <a:pt x="641350" y="2170431"/>
                </a:cubicBezTo>
                <a:cubicBezTo>
                  <a:pt x="642620" y="2169160"/>
                  <a:pt x="643890" y="2169160"/>
                  <a:pt x="643890" y="2169160"/>
                </a:cubicBezTo>
                <a:cubicBezTo>
                  <a:pt x="647700" y="2170431"/>
                  <a:pt x="652780" y="2170431"/>
                  <a:pt x="656590" y="2171700"/>
                </a:cubicBezTo>
                <a:cubicBezTo>
                  <a:pt x="664210" y="2172971"/>
                  <a:pt x="670560" y="2175510"/>
                  <a:pt x="676910" y="2176780"/>
                </a:cubicBezTo>
                <a:cubicBezTo>
                  <a:pt x="680720" y="2178050"/>
                  <a:pt x="684530" y="2178050"/>
                  <a:pt x="687070" y="2180590"/>
                </a:cubicBezTo>
                <a:cubicBezTo>
                  <a:pt x="690880" y="2183130"/>
                  <a:pt x="694690" y="2184400"/>
                  <a:pt x="698500" y="2183130"/>
                </a:cubicBezTo>
                <a:cubicBezTo>
                  <a:pt x="702310" y="2183130"/>
                  <a:pt x="704850" y="2181860"/>
                  <a:pt x="708660" y="2183130"/>
                </a:cubicBezTo>
                <a:cubicBezTo>
                  <a:pt x="716280" y="2184400"/>
                  <a:pt x="722630" y="2188210"/>
                  <a:pt x="730250" y="2189480"/>
                </a:cubicBezTo>
                <a:cubicBezTo>
                  <a:pt x="732790" y="2190750"/>
                  <a:pt x="736600" y="2190750"/>
                  <a:pt x="740410" y="2189480"/>
                </a:cubicBezTo>
                <a:cubicBezTo>
                  <a:pt x="750570" y="2186940"/>
                  <a:pt x="760730" y="2186940"/>
                  <a:pt x="770890" y="2189480"/>
                </a:cubicBezTo>
                <a:cubicBezTo>
                  <a:pt x="777240" y="2190750"/>
                  <a:pt x="784860" y="2194560"/>
                  <a:pt x="791210" y="2192020"/>
                </a:cubicBezTo>
                <a:cubicBezTo>
                  <a:pt x="796290" y="2190750"/>
                  <a:pt x="800100" y="2190750"/>
                  <a:pt x="803910" y="2190750"/>
                </a:cubicBezTo>
                <a:cubicBezTo>
                  <a:pt x="806450" y="2190750"/>
                  <a:pt x="808990" y="2192020"/>
                  <a:pt x="810260" y="2190750"/>
                </a:cubicBezTo>
                <a:cubicBezTo>
                  <a:pt x="816610" y="2184400"/>
                  <a:pt x="824230" y="2186940"/>
                  <a:pt x="831850" y="2186940"/>
                </a:cubicBezTo>
                <a:cubicBezTo>
                  <a:pt x="836930" y="2188210"/>
                  <a:pt x="843280" y="2188210"/>
                  <a:pt x="848360" y="2185670"/>
                </a:cubicBezTo>
                <a:lnTo>
                  <a:pt x="850900" y="2185670"/>
                </a:lnTo>
                <a:cubicBezTo>
                  <a:pt x="858520" y="2185670"/>
                  <a:pt x="866140" y="2186940"/>
                  <a:pt x="873760" y="2186940"/>
                </a:cubicBezTo>
                <a:lnTo>
                  <a:pt x="876300" y="2186940"/>
                </a:lnTo>
                <a:cubicBezTo>
                  <a:pt x="881380" y="2185670"/>
                  <a:pt x="885190" y="2183130"/>
                  <a:pt x="890270" y="2181860"/>
                </a:cubicBezTo>
                <a:cubicBezTo>
                  <a:pt x="897890" y="2179320"/>
                  <a:pt x="905510" y="2178050"/>
                  <a:pt x="913130" y="2176780"/>
                </a:cubicBezTo>
                <a:cubicBezTo>
                  <a:pt x="919480" y="2175510"/>
                  <a:pt x="924560" y="2176780"/>
                  <a:pt x="930910" y="2175510"/>
                </a:cubicBezTo>
                <a:cubicBezTo>
                  <a:pt x="932180" y="2175510"/>
                  <a:pt x="933450" y="2175510"/>
                  <a:pt x="934720" y="2174240"/>
                </a:cubicBezTo>
                <a:cubicBezTo>
                  <a:pt x="938530" y="2171700"/>
                  <a:pt x="944880" y="2174240"/>
                  <a:pt x="946150" y="2169160"/>
                </a:cubicBezTo>
                <a:lnTo>
                  <a:pt x="947420" y="2169160"/>
                </a:lnTo>
                <a:cubicBezTo>
                  <a:pt x="949960" y="2169160"/>
                  <a:pt x="953770" y="2169160"/>
                  <a:pt x="956310" y="2166620"/>
                </a:cubicBezTo>
                <a:cubicBezTo>
                  <a:pt x="961390" y="2162810"/>
                  <a:pt x="965200" y="2164080"/>
                  <a:pt x="970280" y="2165350"/>
                </a:cubicBezTo>
                <a:cubicBezTo>
                  <a:pt x="976630" y="2166620"/>
                  <a:pt x="982980" y="2167890"/>
                  <a:pt x="988060" y="2166620"/>
                </a:cubicBezTo>
                <a:cubicBezTo>
                  <a:pt x="994410" y="2165350"/>
                  <a:pt x="1002030" y="2162810"/>
                  <a:pt x="1008380" y="2161540"/>
                </a:cubicBezTo>
                <a:cubicBezTo>
                  <a:pt x="1009650" y="2161540"/>
                  <a:pt x="1010920" y="2160270"/>
                  <a:pt x="1012190" y="2159000"/>
                </a:cubicBezTo>
                <a:cubicBezTo>
                  <a:pt x="1016000" y="2156460"/>
                  <a:pt x="1018540" y="2152650"/>
                  <a:pt x="1022350" y="2150110"/>
                </a:cubicBezTo>
                <a:cubicBezTo>
                  <a:pt x="1022350" y="2150110"/>
                  <a:pt x="1023620" y="2148840"/>
                  <a:pt x="1024890" y="2148840"/>
                </a:cubicBezTo>
                <a:cubicBezTo>
                  <a:pt x="1031240" y="2151380"/>
                  <a:pt x="1033780" y="2145030"/>
                  <a:pt x="1037590" y="2142490"/>
                </a:cubicBezTo>
                <a:cubicBezTo>
                  <a:pt x="1042670" y="2139950"/>
                  <a:pt x="1045210" y="2132330"/>
                  <a:pt x="1052830" y="2133600"/>
                </a:cubicBezTo>
                <a:lnTo>
                  <a:pt x="1054100" y="2133600"/>
                </a:lnTo>
                <a:cubicBezTo>
                  <a:pt x="1059180" y="2131060"/>
                  <a:pt x="1064260" y="2127250"/>
                  <a:pt x="1068070" y="2124710"/>
                </a:cubicBezTo>
                <a:cubicBezTo>
                  <a:pt x="1069340" y="2123440"/>
                  <a:pt x="1070610" y="2122171"/>
                  <a:pt x="1070610" y="2120900"/>
                </a:cubicBezTo>
                <a:cubicBezTo>
                  <a:pt x="1071880" y="2119630"/>
                  <a:pt x="1073150" y="2117090"/>
                  <a:pt x="1075690" y="2115821"/>
                </a:cubicBezTo>
                <a:cubicBezTo>
                  <a:pt x="1084580" y="2109471"/>
                  <a:pt x="1093470" y="2104391"/>
                  <a:pt x="1102360" y="2098041"/>
                </a:cubicBezTo>
                <a:cubicBezTo>
                  <a:pt x="1106170" y="2095501"/>
                  <a:pt x="1112520" y="2092961"/>
                  <a:pt x="1112520" y="2085341"/>
                </a:cubicBezTo>
                <a:cubicBezTo>
                  <a:pt x="1112520" y="2077721"/>
                  <a:pt x="1120140" y="2075181"/>
                  <a:pt x="1125220" y="2072641"/>
                </a:cubicBezTo>
                <a:cubicBezTo>
                  <a:pt x="1129030" y="2070101"/>
                  <a:pt x="1134110" y="2070101"/>
                  <a:pt x="1139190" y="2068831"/>
                </a:cubicBezTo>
                <a:cubicBezTo>
                  <a:pt x="1141730" y="2068831"/>
                  <a:pt x="1143000" y="2067560"/>
                  <a:pt x="1145540" y="2067560"/>
                </a:cubicBezTo>
                <a:cubicBezTo>
                  <a:pt x="1148080" y="2067560"/>
                  <a:pt x="1150620" y="2067560"/>
                  <a:pt x="1151890" y="2065021"/>
                </a:cubicBezTo>
                <a:cubicBezTo>
                  <a:pt x="1153160" y="2063750"/>
                  <a:pt x="1154430" y="2063750"/>
                  <a:pt x="1155700" y="2062481"/>
                </a:cubicBezTo>
                <a:cubicBezTo>
                  <a:pt x="1158240" y="2061210"/>
                  <a:pt x="1160780" y="2059941"/>
                  <a:pt x="1162050" y="2058671"/>
                </a:cubicBezTo>
                <a:lnTo>
                  <a:pt x="1169670" y="2058671"/>
                </a:lnTo>
                <a:cubicBezTo>
                  <a:pt x="1174750" y="2061210"/>
                  <a:pt x="1178560" y="2063750"/>
                  <a:pt x="1182370" y="2065021"/>
                </a:cubicBezTo>
                <a:cubicBezTo>
                  <a:pt x="1182370" y="2065021"/>
                  <a:pt x="1183640" y="2063750"/>
                  <a:pt x="1184910" y="2063750"/>
                </a:cubicBezTo>
                <a:cubicBezTo>
                  <a:pt x="1182370" y="2062480"/>
                  <a:pt x="1181100" y="2061210"/>
                  <a:pt x="1178560" y="2059940"/>
                </a:cubicBezTo>
                <a:cubicBezTo>
                  <a:pt x="1178560" y="2057400"/>
                  <a:pt x="1178560" y="2056130"/>
                  <a:pt x="1179830" y="2053590"/>
                </a:cubicBezTo>
                <a:cubicBezTo>
                  <a:pt x="1182370" y="2054860"/>
                  <a:pt x="1186180" y="2056130"/>
                  <a:pt x="1184910" y="2051050"/>
                </a:cubicBezTo>
                <a:lnTo>
                  <a:pt x="1186180" y="2049780"/>
                </a:lnTo>
                <a:cubicBezTo>
                  <a:pt x="1188720" y="2047240"/>
                  <a:pt x="1191260" y="2044700"/>
                  <a:pt x="1195070" y="2045970"/>
                </a:cubicBezTo>
                <a:cubicBezTo>
                  <a:pt x="1195070" y="2045970"/>
                  <a:pt x="1196340" y="2044700"/>
                  <a:pt x="1197610" y="2044700"/>
                </a:cubicBezTo>
                <a:lnTo>
                  <a:pt x="1205230" y="2048510"/>
                </a:lnTo>
                <a:cubicBezTo>
                  <a:pt x="1205230" y="2047240"/>
                  <a:pt x="1205230" y="2045970"/>
                  <a:pt x="1203960" y="2045970"/>
                </a:cubicBezTo>
                <a:lnTo>
                  <a:pt x="1205230" y="2045970"/>
                </a:lnTo>
                <a:cubicBezTo>
                  <a:pt x="1206500" y="2047240"/>
                  <a:pt x="1207770" y="2047240"/>
                  <a:pt x="1210310" y="2048510"/>
                </a:cubicBezTo>
                <a:cubicBezTo>
                  <a:pt x="1210310" y="2045970"/>
                  <a:pt x="1216660" y="2042160"/>
                  <a:pt x="1217930" y="2043430"/>
                </a:cubicBezTo>
                <a:lnTo>
                  <a:pt x="1219200" y="2043430"/>
                </a:lnTo>
                <a:cubicBezTo>
                  <a:pt x="1220470" y="2047240"/>
                  <a:pt x="1223010" y="2049780"/>
                  <a:pt x="1224280" y="2053590"/>
                </a:cubicBezTo>
                <a:cubicBezTo>
                  <a:pt x="1226820" y="2052320"/>
                  <a:pt x="1229360" y="2049780"/>
                  <a:pt x="1231900" y="2048510"/>
                </a:cubicBezTo>
                <a:cubicBezTo>
                  <a:pt x="1233170" y="2051050"/>
                  <a:pt x="1233170" y="2053590"/>
                  <a:pt x="1234440" y="2057400"/>
                </a:cubicBezTo>
                <a:cubicBezTo>
                  <a:pt x="1236980" y="2054860"/>
                  <a:pt x="1238250" y="2053590"/>
                  <a:pt x="1238250" y="2052321"/>
                </a:cubicBezTo>
                <a:cubicBezTo>
                  <a:pt x="1242060" y="2053591"/>
                  <a:pt x="1245870" y="2053591"/>
                  <a:pt x="1248410" y="2054860"/>
                </a:cubicBezTo>
                <a:cubicBezTo>
                  <a:pt x="1252220" y="2057400"/>
                  <a:pt x="1256030" y="2057400"/>
                  <a:pt x="1259840" y="2056131"/>
                </a:cubicBezTo>
                <a:cubicBezTo>
                  <a:pt x="1262380" y="2054860"/>
                  <a:pt x="1263650" y="2053591"/>
                  <a:pt x="1266190" y="2052321"/>
                </a:cubicBezTo>
                <a:cubicBezTo>
                  <a:pt x="1267460" y="2054860"/>
                  <a:pt x="1268730" y="2056131"/>
                  <a:pt x="1271270" y="2057400"/>
                </a:cubicBezTo>
                <a:cubicBezTo>
                  <a:pt x="1270000" y="2057400"/>
                  <a:pt x="1268730" y="2058671"/>
                  <a:pt x="1267460" y="2058671"/>
                </a:cubicBezTo>
                <a:cubicBezTo>
                  <a:pt x="1264920" y="2059941"/>
                  <a:pt x="1263650" y="2061210"/>
                  <a:pt x="1262380" y="2063750"/>
                </a:cubicBezTo>
                <a:cubicBezTo>
                  <a:pt x="1261110" y="2066290"/>
                  <a:pt x="1261110" y="2068830"/>
                  <a:pt x="1258570" y="2070100"/>
                </a:cubicBezTo>
                <a:cubicBezTo>
                  <a:pt x="1256030" y="2071371"/>
                  <a:pt x="1256030" y="2068830"/>
                  <a:pt x="1253490" y="2068830"/>
                </a:cubicBezTo>
                <a:cubicBezTo>
                  <a:pt x="1256030" y="2067560"/>
                  <a:pt x="1257300" y="2067560"/>
                  <a:pt x="1258570" y="2067560"/>
                </a:cubicBezTo>
                <a:lnTo>
                  <a:pt x="1258570" y="2065020"/>
                </a:lnTo>
                <a:cubicBezTo>
                  <a:pt x="1250950" y="2067560"/>
                  <a:pt x="1243330" y="2063750"/>
                  <a:pt x="1234440" y="2065020"/>
                </a:cubicBezTo>
                <a:cubicBezTo>
                  <a:pt x="1239520" y="2067560"/>
                  <a:pt x="1244600" y="2068830"/>
                  <a:pt x="1249680" y="2070100"/>
                </a:cubicBezTo>
                <a:lnTo>
                  <a:pt x="1247140" y="2072640"/>
                </a:lnTo>
                <a:cubicBezTo>
                  <a:pt x="1249680" y="2073910"/>
                  <a:pt x="1252220" y="2073910"/>
                  <a:pt x="1254760" y="2073910"/>
                </a:cubicBezTo>
                <a:lnTo>
                  <a:pt x="1254760" y="2075180"/>
                </a:lnTo>
                <a:cubicBezTo>
                  <a:pt x="1252220" y="2075180"/>
                  <a:pt x="1250950" y="2076450"/>
                  <a:pt x="1248410" y="2076450"/>
                </a:cubicBezTo>
                <a:lnTo>
                  <a:pt x="1248410" y="2077721"/>
                </a:lnTo>
                <a:lnTo>
                  <a:pt x="1259840" y="2077721"/>
                </a:lnTo>
                <a:cubicBezTo>
                  <a:pt x="1262380" y="2071371"/>
                  <a:pt x="1270000" y="2073910"/>
                  <a:pt x="1273810" y="2070100"/>
                </a:cubicBezTo>
                <a:lnTo>
                  <a:pt x="1276350" y="2070100"/>
                </a:lnTo>
                <a:lnTo>
                  <a:pt x="1272540" y="2073910"/>
                </a:lnTo>
                <a:cubicBezTo>
                  <a:pt x="1273810" y="2075181"/>
                  <a:pt x="1275080" y="2075181"/>
                  <a:pt x="1276350" y="2076450"/>
                </a:cubicBezTo>
                <a:cubicBezTo>
                  <a:pt x="1277620" y="2077720"/>
                  <a:pt x="1278890" y="2077721"/>
                  <a:pt x="1280160" y="2078990"/>
                </a:cubicBezTo>
                <a:cubicBezTo>
                  <a:pt x="1282700" y="2077720"/>
                  <a:pt x="1283970" y="2077720"/>
                  <a:pt x="1286510" y="2076450"/>
                </a:cubicBezTo>
                <a:cubicBezTo>
                  <a:pt x="1285240" y="2078990"/>
                  <a:pt x="1285240" y="2080260"/>
                  <a:pt x="1285240" y="2081530"/>
                </a:cubicBezTo>
                <a:lnTo>
                  <a:pt x="1291590" y="2081530"/>
                </a:lnTo>
                <a:lnTo>
                  <a:pt x="1291590" y="2077720"/>
                </a:lnTo>
                <a:cubicBezTo>
                  <a:pt x="1291590" y="2073910"/>
                  <a:pt x="1294130" y="2073910"/>
                  <a:pt x="1296670" y="2075180"/>
                </a:cubicBezTo>
                <a:cubicBezTo>
                  <a:pt x="1300480" y="2077720"/>
                  <a:pt x="1303020" y="2076450"/>
                  <a:pt x="1306830" y="2075180"/>
                </a:cubicBezTo>
                <a:cubicBezTo>
                  <a:pt x="1310640" y="2075180"/>
                  <a:pt x="1313180" y="2072640"/>
                  <a:pt x="1314450" y="2068830"/>
                </a:cubicBezTo>
                <a:lnTo>
                  <a:pt x="1309370" y="2068830"/>
                </a:lnTo>
                <a:cubicBezTo>
                  <a:pt x="1309370" y="2067560"/>
                  <a:pt x="1310640" y="2066290"/>
                  <a:pt x="1310640" y="2065020"/>
                </a:cubicBezTo>
                <a:lnTo>
                  <a:pt x="1310640" y="2059940"/>
                </a:lnTo>
                <a:lnTo>
                  <a:pt x="1311910" y="2059940"/>
                </a:lnTo>
                <a:cubicBezTo>
                  <a:pt x="1311910" y="2062480"/>
                  <a:pt x="1313180" y="2063750"/>
                  <a:pt x="1313180" y="2066290"/>
                </a:cubicBezTo>
                <a:cubicBezTo>
                  <a:pt x="1315720" y="2065020"/>
                  <a:pt x="1319530" y="2065020"/>
                  <a:pt x="1323340" y="2063750"/>
                </a:cubicBezTo>
                <a:lnTo>
                  <a:pt x="1323340" y="2067560"/>
                </a:lnTo>
                <a:cubicBezTo>
                  <a:pt x="1327150" y="2068831"/>
                  <a:pt x="1330960" y="2071371"/>
                  <a:pt x="1333500" y="2076450"/>
                </a:cubicBezTo>
                <a:cubicBezTo>
                  <a:pt x="1333500" y="2076450"/>
                  <a:pt x="1334770" y="2077721"/>
                  <a:pt x="1334770" y="2076450"/>
                </a:cubicBezTo>
                <a:lnTo>
                  <a:pt x="1346200" y="2072640"/>
                </a:lnTo>
                <a:cubicBezTo>
                  <a:pt x="1351280" y="2071370"/>
                  <a:pt x="1355090" y="2070100"/>
                  <a:pt x="1360170" y="2068830"/>
                </a:cubicBezTo>
                <a:cubicBezTo>
                  <a:pt x="1362710" y="2068830"/>
                  <a:pt x="1363980" y="2071370"/>
                  <a:pt x="1367790" y="2073910"/>
                </a:cubicBezTo>
                <a:cubicBezTo>
                  <a:pt x="1371600" y="2073910"/>
                  <a:pt x="1384300" y="2076450"/>
                  <a:pt x="1389380" y="2080260"/>
                </a:cubicBezTo>
                <a:cubicBezTo>
                  <a:pt x="1390650" y="2081530"/>
                  <a:pt x="1393190" y="2080260"/>
                  <a:pt x="1394460" y="2080260"/>
                </a:cubicBezTo>
                <a:cubicBezTo>
                  <a:pt x="1398270" y="2078990"/>
                  <a:pt x="1402080" y="2078990"/>
                  <a:pt x="1405890" y="2077720"/>
                </a:cubicBezTo>
                <a:lnTo>
                  <a:pt x="1407160" y="2078990"/>
                </a:lnTo>
                <a:cubicBezTo>
                  <a:pt x="1408430" y="2081530"/>
                  <a:pt x="1408430" y="2084070"/>
                  <a:pt x="1408430" y="2086610"/>
                </a:cubicBezTo>
                <a:cubicBezTo>
                  <a:pt x="1412240" y="2090421"/>
                  <a:pt x="1416050" y="2094231"/>
                  <a:pt x="1421130" y="2087881"/>
                </a:cubicBezTo>
                <a:cubicBezTo>
                  <a:pt x="1421130" y="2089151"/>
                  <a:pt x="1419860" y="2090421"/>
                  <a:pt x="1419860" y="2091691"/>
                </a:cubicBezTo>
                <a:cubicBezTo>
                  <a:pt x="1421130" y="2091691"/>
                  <a:pt x="1421130" y="2092961"/>
                  <a:pt x="1422400" y="2092961"/>
                </a:cubicBezTo>
                <a:cubicBezTo>
                  <a:pt x="1424940" y="2094231"/>
                  <a:pt x="1432560" y="2095501"/>
                  <a:pt x="1433830" y="2092961"/>
                </a:cubicBezTo>
                <a:cubicBezTo>
                  <a:pt x="1435100" y="2089151"/>
                  <a:pt x="1437640" y="2090421"/>
                  <a:pt x="1438910" y="2090421"/>
                </a:cubicBezTo>
                <a:cubicBezTo>
                  <a:pt x="1440180" y="2091691"/>
                  <a:pt x="1440180" y="2094231"/>
                  <a:pt x="1441450" y="2096771"/>
                </a:cubicBezTo>
                <a:lnTo>
                  <a:pt x="1441450" y="2087881"/>
                </a:lnTo>
                <a:cubicBezTo>
                  <a:pt x="1443990" y="2090421"/>
                  <a:pt x="1445260" y="2091691"/>
                  <a:pt x="1446530" y="2094231"/>
                </a:cubicBezTo>
                <a:cubicBezTo>
                  <a:pt x="1447800" y="2095501"/>
                  <a:pt x="1447800" y="2096771"/>
                  <a:pt x="1447800" y="2098041"/>
                </a:cubicBezTo>
                <a:cubicBezTo>
                  <a:pt x="1446530" y="2098041"/>
                  <a:pt x="1445260" y="2098041"/>
                  <a:pt x="1443990" y="2099311"/>
                </a:cubicBezTo>
                <a:lnTo>
                  <a:pt x="1440180" y="2099311"/>
                </a:lnTo>
                <a:cubicBezTo>
                  <a:pt x="1443990" y="2101851"/>
                  <a:pt x="1442720" y="2108201"/>
                  <a:pt x="1447800" y="2105661"/>
                </a:cubicBezTo>
                <a:cubicBezTo>
                  <a:pt x="1449070" y="2104391"/>
                  <a:pt x="1450340" y="2101851"/>
                  <a:pt x="1451610" y="2100581"/>
                </a:cubicBezTo>
                <a:cubicBezTo>
                  <a:pt x="1451610" y="2101851"/>
                  <a:pt x="1452880" y="2104391"/>
                  <a:pt x="1452880" y="2105661"/>
                </a:cubicBezTo>
                <a:cubicBezTo>
                  <a:pt x="1454150" y="2105661"/>
                  <a:pt x="1455420" y="2105661"/>
                  <a:pt x="1456690" y="2106931"/>
                </a:cubicBezTo>
                <a:cubicBezTo>
                  <a:pt x="1459230" y="2110741"/>
                  <a:pt x="1463040" y="2109471"/>
                  <a:pt x="1466850" y="2110741"/>
                </a:cubicBezTo>
                <a:cubicBezTo>
                  <a:pt x="1469390" y="2110741"/>
                  <a:pt x="1470660" y="2113281"/>
                  <a:pt x="1471930" y="2114551"/>
                </a:cubicBezTo>
                <a:cubicBezTo>
                  <a:pt x="1473200" y="2117091"/>
                  <a:pt x="1474470" y="2119631"/>
                  <a:pt x="1478280" y="2119631"/>
                </a:cubicBezTo>
                <a:cubicBezTo>
                  <a:pt x="1480820" y="2119631"/>
                  <a:pt x="1483360" y="2122171"/>
                  <a:pt x="1485900" y="2124711"/>
                </a:cubicBezTo>
                <a:cubicBezTo>
                  <a:pt x="1489710" y="2127251"/>
                  <a:pt x="1493520" y="2132331"/>
                  <a:pt x="1497330" y="2134871"/>
                </a:cubicBezTo>
                <a:cubicBezTo>
                  <a:pt x="1503680" y="2138681"/>
                  <a:pt x="1510030" y="2143761"/>
                  <a:pt x="1517650" y="2142491"/>
                </a:cubicBezTo>
                <a:cubicBezTo>
                  <a:pt x="1521460" y="2142491"/>
                  <a:pt x="1525270" y="2145031"/>
                  <a:pt x="1529080" y="2145031"/>
                </a:cubicBezTo>
                <a:cubicBezTo>
                  <a:pt x="1532890" y="2145031"/>
                  <a:pt x="1537970" y="2145031"/>
                  <a:pt x="1543050" y="2143761"/>
                </a:cubicBezTo>
                <a:cubicBezTo>
                  <a:pt x="1543050" y="2147571"/>
                  <a:pt x="1543050" y="2148841"/>
                  <a:pt x="1546860" y="2148841"/>
                </a:cubicBezTo>
                <a:cubicBezTo>
                  <a:pt x="1549400" y="2148841"/>
                  <a:pt x="1551940" y="2148841"/>
                  <a:pt x="1554480" y="2150111"/>
                </a:cubicBezTo>
                <a:cubicBezTo>
                  <a:pt x="1562100" y="2150111"/>
                  <a:pt x="1568450" y="2153921"/>
                  <a:pt x="1576070" y="2152651"/>
                </a:cubicBezTo>
                <a:cubicBezTo>
                  <a:pt x="1578610" y="2152651"/>
                  <a:pt x="1581150" y="2153921"/>
                  <a:pt x="1583690" y="2155191"/>
                </a:cubicBezTo>
                <a:cubicBezTo>
                  <a:pt x="1591310" y="2157731"/>
                  <a:pt x="1596390" y="2164081"/>
                  <a:pt x="1605280" y="2162811"/>
                </a:cubicBezTo>
                <a:cubicBezTo>
                  <a:pt x="1606550" y="2162811"/>
                  <a:pt x="1609090" y="2162811"/>
                  <a:pt x="1610360" y="2164081"/>
                </a:cubicBezTo>
                <a:cubicBezTo>
                  <a:pt x="1612900" y="2166621"/>
                  <a:pt x="1614170" y="2165351"/>
                  <a:pt x="1615440" y="2164081"/>
                </a:cubicBezTo>
                <a:cubicBezTo>
                  <a:pt x="1617980" y="2162811"/>
                  <a:pt x="1620520" y="2161541"/>
                  <a:pt x="1621790" y="2162811"/>
                </a:cubicBezTo>
                <a:cubicBezTo>
                  <a:pt x="1626870" y="2164081"/>
                  <a:pt x="1633220" y="2165351"/>
                  <a:pt x="1638300" y="2166621"/>
                </a:cubicBezTo>
                <a:lnTo>
                  <a:pt x="1643380" y="2166621"/>
                </a:lnTo>
                <a:cubicBezTo>
                  <a:pt x="1647190" y="2165351"/>
                  <a:pt x="1652270" y="2164081"/>
                  <a:pt x="1656080" y="2164081"/>
                </a:cubicBezTo>
                <a:cubicBezTo>
                  <a:pt x="1662430" y="2162811"/>
                  <a:pt x="1668780" y="2162811"/>
                  <a:pt x="1675130" y="2162811"/>
                </a:cubicBezTo>
                <a:lnTo>
                  <a:pt x="1677670" y="2162811"/>
                </a:lnTo>
                <a:cubicBezTo>
                  <a:pt x="1686560" y="2160271"/>
                  <a:pt x="1696720" y="2157731"/>
                  <a:pt x="1705610" y="2155191"/>
                </a:cubicBezTo>
                <a:cubicBezTo>
                  <a:pt x="1711960" y="2153921"/>
                  <a:pt x="1718310" y="2152651"/>
                  <a:pt x="1725930" y="2151381"/>
                </a:cubicBezTo>
                <a:cubicBezTo>
                  <a:pt x="1733550" y="2150111"/>
                  <a:pt x="1739900" y="2147571"/>
                  <a:pt x="1747520" y="2146301"/>
                </a:cubicBezTo>
                <a:cubicBezTo>
                  <a:pt x="1750060" y="2146301"/>
                  <a:pt x="1752600" y="2146301"/>
                  <a:pt x="1756410" y="2145031"/>
                </a:cubicBezTo>
                <a:cubicBezTo>
                  <a:pt x="1766570" y="2143761"/>
                  <a:pt x="1776730" y="2139951"/>
                  <a:pt x="1786889" y="2145031"/>
                </a:cubicBezTo>
                <a:lnTo>
                  <a:pt x="1802129" y="2148841"/>
                </a:lnTo>
                <a:cubicBezTo>
                  <a:pt x="1808479" y="2150111"/>
                  <a:pt x="1813559" y="2153921"/>
                  <a:pt x="1819909" y="2153921"/>
                </a:cubicBezTo>
                <a:cubicBezTo>
                  <a:pt x="1821179" y="2153921"/>
                  <a:pt x="1823719" y="2155191"/>
                  <a:pt x="1824989" y="2155191"/>
                </a:cubicBezTo>
                <a:cubicBezTo>
                  <a:pt x="1832609" y="2157731"/>
                  <a:pt x="1838959" y="2164081"/>
                  <a:pt x="1847849" y="2161541"/>
                </a:cubicBezTo>
                <a:cubicBezTo>
                  <a:pt x="1851659" y="2160271"/>
                  <a:pt x="1858009" y="2162811"/>
                  <a:pt x="1861819" y="2164081"/>
                </a:cubicBezTo>
                <a:cubicBezTo>
                  <a:pt x="1865629" y="2165351"/>
                  <a:pt x="1869439" y="2165351"/>
                  <a:pt x="1873249" y="2166621"/>
                </a:cubicBezTo>
                <a:lnTo>
                  <a:pt x="1873249" y="2169161"/>
                </a:lnTo>
                <a:cubicBezTo>
                  <a:pt x="1880869" y="2169161"/>
                  <a:pt x="1888489" y="2170431"/>
                  <a:pt x="1896109" y="2166621"/>
                </a:cubicBezTo>
                <a:cubicBezTo>
                  <a:pt x="1898649" y="2165351"/>
                  <a:pt x="1899919" y="2164081"/>
                  <a:pt x="1902459" y="2164081"/>
                </a:cubicBezTo>
                <a:cubicBezTo>
                  <a:pt x="1907539" y="2162811"/>
                  <a:pt x="1913889" y="2162811"/>
                  <a:pt x="1918969" y="2165351"/>
                </a:cubicBezTo>
                <a:cubicBezTo>
                  <a:pt x="1922779" y="2166621"/>
                  <a:pt x="1929129" y="2165351"/>
                  <a:pt x="1932939" y="2162811"/>
                </a:cubicBezTo>
                <a:cubicBezTo>
                  <a:pt x="1938019" y="2160271"/>
                  <a:pt x="1944369" y="2161541"/>
                  <a:pt x="1949450" y="2161541"/>
                </a:cubicBezTo>
                <a:cubicBezTo>
                  <a:pt x="1954530" y="2161541"/>
                  <a:pt x="1958339" y="2162811"/>
                  <a:pt x="1963420" y="2161541"/>
                </a:cubicBezTo>
                <a:cubicBezTo>
                  <a:pt x="1974850" y="2160271"/>
                  <a:pt x="1985010" y="2156461"/>
                  <a:pt x="1997710" y="2157731"/>
                </a:cubicBezTo>
                <a:cubicBezTo>
                  <a:pt x="2002789" y="2157731"/>
                  <a:pt x="2007870" y="2159001"/>
                  <a:pt x="2012950" y="2157731"/>
                </a:cubicBezTo>
                <a:cubicBezTo>
                  <a:pt x="2023110" y="2156461"/>
                  <a:pt x="2030729" y="2160271"/>
                  <a:pt x="2038350" y="2165351"/>
                </a:cubicBezTo>
                <a:cubicBezTo>
                  <a:pt x="2044700" y="2170431"/>
                  <a:pt x="2052320" y="2174241"/>
                  <a:pt x="2059939" y="2178051"/>
                </a:cubicBezTo>
                <a:cubicBezTo>
                  <a:pt x="2065019" y="2180591"/>
                  <a:pt x="2072639" y="2175511"/>
                  <a:pt x="2072639" y="2169161"/>
                </a:cubicBezTo>
                <a:lnTo>
                  <a:pt x="2072639" y="2157731"/>
                </a:lnTo>
                <a:cubicBezTo>
                  <a:pt x="2072639" y="2124711"/>
                  <a:pt x="2072639" y="2092961"/>
                  <a:pt x="2073910" y="2059941"/>
                </a:cubicBezTo>
                <a:cubicBezTo>
                  <a:pt x="2073910" y="2037081"/>
                  <a:pt x="2075180" y="2014221"/>
                  <a:pt x="2075180" y="1990091"/>
                </a:cubicBezTo>
                <a:cubicBezTo>
                  <a:pt x="2075180" y="1964691"/>
                  <a:pt x="2073910" y="447041"/>
                  <a:pt x="2073910" y="421641"/>
                </a:cubicBezTo>
                <a:cubicBezTo>
                  <a:pt x="2081530" y="410211"/>
                  <a:pt x="2078989" y="401321"/>
                  <a:pt x="2085339" y="394971"/>
                </a:cubicBezTo>
                <a:close/>
                <a:moveTo>
                  <a:pt x="1263650" y="2052320"/>
                </a:moveTo>
                <a:cubicBezTo>
                  <a:pt x="1266190" y="2045970"/>
                  <a:pt x="1271270" y="2047240"/>
                  <a:pt x="1275080" y="2048510"/>
                </a:cubicBezTo>
                <a:cubicBezTo>
                  <a:pt x="1272540" y="2053590"/>
                  <a:pt x="1267460" y="2051050"/>
                  <a:pt x="1263650" y="2052320"/>
                </a:cubicBezTo>
                <a:close/>
                <a:moveTo>
                  <a:pt x="1275080" y="2058670"/>
                </a:moveTo>
                <a:cubicBezTo>
                  <a:pt x="1276350" y="2056130"/>
                  <a:pt x="1276350" y="2052320"/>
                  <a:pt x="1280160" y="2052320"/>
                </a:cubicBezTo>
                <a:cubicBezTo>
                  <a:pt x="1281430" y="2052320"/>
                  <a:pt x="1283970" y="2053590"/>
                  <a:pt x="1285240" y="2053590"/>
                </a:cubicBezTo>
                <a:cubicBezTo>
                  <a:pt x="1283970" y="2056130"/>
                  <a:pt x="1282700" y="2057400"/>
                  <a:pt x="1281430" y="2059940"/>
                </a:cubicBezTo>
                <a:cubicBezTo>
                  <a:pt x="1280160" y="2059940"/>
                  <a:pt x="1277620" y="2059940"/>
                  <a:pt x="1275080" y="2058670"/>
                </a:cubicBezTo>
                <a:close/>
                <a:moveTo>
                  <a:pt x="1280160" y="2071370"/>
                </a:moveTo>
                <a:cubicBezTo>
                  <a:pt x="1282700" y="2070100"/>
                  <a:pt x="1283970" y="2067560"/>
                  <a:pt x="1286510" y="2066290"/>
                </a:cubicBezTo>
                <a:cubicBezTo>
                  <a:pt x="1287780" y="2066290"/>
                  <a:pt x="1289050" y="2067560"/>
                  <a:pt x="1290320" y="2067560"/>
                </a:cubicBezTo>
                <a:cubicBezTo>
                  <a:pt x="1290320" y="2072640"/>
                  <a:pt x="1285240" y="2073910"/>
                  <a:pt x="1280160" y="2071370"/>
                </a:cubicBezTo>
                <a:close/>
                <a:moveTo>
                  <a:pt x="1285240" y="2030730"/>
                </a:moveTo>
                <a:cubicBezTo>
                  <a:pt x="1286510" y="2032000"/>
                  <a:pt x="1286510" y="2033270"/>
                  <a:pt x="1289050" y="2034540"/>
                </a:cubicBezTo>
                <a:lnTo>
                  <a:pt x="1277620" y="2034540"/>
                </a:lnTo>
                <a:cubicBezTo>
                  <a:pt x="1277620" y="2033270"/>
                  <a:pt x="1277620" y="2032000"/>
                  <a:pt x="1278890" y="2030730"/>
                </a:cubicBezTo>
                <a:cubicBezTo>
                  <a:pt x="1283970" y="2030730"/>
                  <a:pt x="1285240" y="2030730"/>
                  <a:pt x="1285240" y="2025650"/>
                </a:cubicBezTo>
                <a:cubicBezTo>
                  <a:pt x="1289050" y="2026920"/>
                  <a:pt x="1294130" y="2023110"/>
                  <a:pt x="1295400" y="2029460"/>
                </a:cubicBezTo>
                <a:cubicBezTo>
                  <a:pt x="1291590" y="2030730"/>
                  <a:pt x="1289050" y="2030730"/>
                  <a:pt x="1285240" y="2030730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38667" l="0" r="0" t="-3634"/>
            </a:stretch>
          </a:blip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36"/>
          <p:cNvSpPr/>
          <p:nvPr/>
        </p:nvSpPr>
        <p:spPr>
          <a:xfrm>
            <a:off x="5057831" y="2338829"/>
            <a:ext cx="1284968" cy="1352269"/>
          </a:xfrm>
          <a:custGeom>
            <a:rect b="b" l="l" r="r" t="t"/>
            <a:pathLst>
              <a:path extrusionOk="0" h="2194560" w="2085340">
                <a:moveTo>
                  <a:pt x="2085340" y="394970"/>
                </a:moveTo>
                <a:cubicBezTo>
                  <a:pt x="2084070" y="394970"/>
                  <a:pt x="2082800" y="394970"/>
                  <a:pt x="2081530" y="393700"/>
                </a:cubicBezTo>
                <a:cubicBezTo>
                  <a:pt x="2075180" y="392430"/>
                  <a:pt x="2067560" y="393700"/>
                  <a:pt x="2063750" y="387350"/>
                </a:cubicBezTo>
                <a:cubicBezTo>
                  <a:pt x="2062480" y="384810"/>
                  <a:pt x="2058670" y="382270"/>
                  <a:pt x="2056130" y="381000"/>
                </a:cubicBezTo>
                <a:cubicBezTo>
                  <a:pt x="2051050" y="375920"/>
                  <a:pt x="2044700" y="370840"/>
                  <a:pt x="2038350" y="365760"/>
                </a:cubicBezTo>
                <a:lnTo>
                  <a:pt x="2026920" y="354330"/>
                </a:lnTo>
                <a:cubicBezTo>
                  <a:pt x="2025650" y="353060"/>
                  <a:pt x="2025650" y="351790"/>
                  <a:pt x="2025650" y="350520"/>
                </a:cubicBezTo>
                <a:cubicBezTo>
                  <a:pt x="2023110" y="347980"/>
                  <a:pt x="2019300" y="345440"/>
                  <a:pt x="2015490" y="345440"/>
                </a:cubicBezTo>
                <a:cubicBezTo>
                  <a:pt x="2009140" y="344170"/>
                  <a:pt x="2002790" y="344170"/>
                  <a:pt x="1996440" y="342900"/>
                </a:cubicBezTo>
                <a:lnTo>
                  <a:pt x="1991360" y="342900"/>
                </a:lnTo>
                <a:cubicBezTo>
                  <a:pt x="1985010" y="340360"/>
                  <a:pt x="1979930" y="339090"/>
                  <a:pt x="1973580" y="340360"/>
                </a:cubicBezTo>
                <a:cubicBezTo>
                  <a:pt x="1971040" y="340360"/>
                  <a:pt x="1968500" y="340360"/>
                  <a:pt x="1967230" y="337820"/>
                </a:cubicBezTo>
                <a:cubicBezTo>
                  <a:pt x="1965960" y="335280"/>
                  <a:pt x="1963420" y="334010"/>
                  <a:pt x="1962150" y="332740"/>
                </a:cubicBezTo>
                <a:cubicBezTo>
                  <a:pt x="1959610" y="330200"/>
                  <a:pt x="1955800" y="328930"/>
                  <a:pt x="1953260" y="327660"/>
                </a:cubicBezTo>
                <a:cubicBezTo>
                  <a:pt x="1948180" y="323850"/>
                  <a:pt x="1944370" y="320040"/>
                  <a:pt x="1938020" y="320040"/>
                </a:cubicBezTo>
                <a:cubicBezTo>
                  <a:pt x="1932940" y="320040"/>
                  <a:pt x="1927860" y="318770"/>
                  <a:pt x="1922780" y="317500"/>
                </a:cubicBezTo>
                <a:cubicBezTo>
                  <a:pt x="1921510" y="317500"/>
                  <a:pt x="1921510" y="317500"/>
                  <a:pt x="1921510" y="316230"/>
                </a:cubicBezTo>
                <a:cubicBezTo>
                  <a:pt x="1917700" y="311150"/>
                  <a:pt x="1911350" y="309880"/>
                  <a:pt x="1905000" y="309880"/>
                </a:cubicBezTo>
                <a:cubicBezTo>
                  <a:pt x="1902460" y="309880"/>
                  <a:pt x="1899920" y="308610"/>
                  <a:pt x="1899920" y="307340"/>
                </a:cubicBezTo>
                <a:cubicBezTo>
                  <a:pt x="1898650" y="303530"/>
                  <a:pt x="1896110" y="302260"/>
                  <a:pt x="1893570" y="302260"/>
                </a:cubicBezTo>
                <a:cubicBezTo>
                  <a:pt x="1889760" y="302260"/>
                  <a:pt x="1885950" y="300990"/>
                  <a:pt x="1883410" y="302260"/>
                </a:cubicBezTo>
                <a:cubicBezTo>
                  <a:pt x="1873250" y="306070"/>
                  <a:pt x="1865630" y="298450"/>
                  <a:pt x="1856740" y="297180"/>
                </a:cubicBezTo>
                <a:lnTo>
                  <a:pt x="1855470" y="295910"/>
                </a:lnTo>
                <a:cubicBezTo>
                  <a:pt x="1852930" y="289560"/>
                  <a:pt x="1846580" y="289560"/>
                  <a:pt x="1840230" y="288290"/>
                </a:cubicBezTo>
                <a:cubicBezTo>
                  <a:pt x="1840230" y="287020"/>
                  <a:pt x="1841500" y="287020"/>
                  <a:pt x="1841500" y="285750"/>
                </a:cubicBezTo>
                <a:cubicBezTo>
                  <a:pt x="1840230" y="285750"/>
                  <a:pt x="1838960" y="287020"/>
                  <a:pt x="1836420" y="287020"/>
                </a:cubicBezTo>
                <a:cubicBezTo>
                  <a:pt x="1835150" y="287020"/>
                  <a:pt x="1832610" y="288290"/>
                  <a:pt x="1831340" y="287020"/>
                </a:cubicBezTo>
                <a:cubicBezTo>
                  <a:pt x="1828801" y="283210"/>
                  <a:pt x="1824990" y="279400"/>
                  <a:pt x="1824990" y="275590"/>
                </a:cubicBezTo>
                <a:cubicBezTo>
                  <a:pt x="1824990" y="271780"/>
                  <a:pt x="1821180" y="271780"/>
                  <a:pt x="1819911" y="270510"/>
                </a:cubicBezTo>
                <a:lnTo>
                  <a:pt x="1817371" y="270510"/>
                </a:lnTo>
                <a:cubicBezTo>
                  <a:pt x="1812291" y="265430"/>
                  <a:pt x="1807211" y="264160"/>
                  <a:pt x="1800861" y="267970"/>
                </a:cubicBezTo>
                <a:cubicBezTo>
                  <a:pt x="1799590" y="264160"/>
                  <a:pt x="1802131" y="259080"/>
                  <a:pt x="1797051" y="257810"/>
                </a:cubicBezTo>
                <a:lnTo>
                  <a:pt x="1797051" y="256540"/>
                </a:lnTo>
                <a:cubicBezTo>
                  <a:pt x="1799590" y="250190"/>
                  <a:pt x="1795780" y="246380"/>
                  <a:pt x="1790701" y="243840"/>
                </a:cubicBezTo>
                <a:cubicBezTo>
                  <a:pt x="1786890" y="241300"/>
                  <a:pt x="1785621" y="238760"/>
                  <a:pt x="1785621" y="234950"/>
                </a:cubicBezTo>
                <a:lnTo>
                  <a:pt x="1785621" y="229870"/>
                </a:lnTo>
                <a:cubicBezTo>
                  <a:pt x="1780541" y="228600"/>
                  <a:pt x="1778001" y="223520"/>
                  <a:pt x="1775461" y="219710"/>
                </a:cubicBezTo>
                <a:cubicBezTo>
                  <a:pt x="1774190" y="214630"/>
                  <a:pt x="1771651" y="210820"/>
                  <a:pt x="1769111" y="207010"/>
                </a:cubicBezTo>
                <a:cubicBezTo>
                  <a:pt x="1766571" y="203200"/>
                  <a:pt x="1761490" y="200660"/>
                  <a:pt x="1761490" y="194310"/>
                </a:cubicBezTo>
                <a:cubicBezTo>
                  <a:pt x="1761490" y="190500"/>
                  <a:pt x="1760220" y="186690"/>
                  <a:pt x="1758951" y="182880"/>
                </a:cubicBezTo>
                <a:cubicBezTo>
                  <a:pt x="1756411" y="177800"/>
                  <a:pt x="1753871" y="173990"/>
                  <a:pt x="1750061" y="168910"/>
                </a:cubicBezTo>
                <a:cubicBezTo>
                  <a:pt x="1752601" y="165100"/>
                  <a:pt x="1755140" y="162560"/>
                  <a:pt x="1751331" y="158750"/>
                </a:cubicBezTo>
                <a:lnTo>
                  <a:pt x="1751331" y="156210"/>
                </a:lnTo>
                <a:cubicBezTo>
                  <a:pt x="1751331" y="154940"/>
                  <a:pt x="1750061" y="153670"/>
                  <a:pt x="1750061" y="152400"/>
                </a:cubicBezTo>
                <a:cubicBezTo>
                  <a:pt x="1748790" y="151130"/>
                  <a:pt x="1746251" y="149860"/>
                  <a:pt x="1744981" y="148590"/>
                </a:cubicBezTo>
                <a:cubicBezTo>
                  <a:pt x="1741171" y="144780"/>
                  <a:pt x="1738631" y="139700"/>
                  <a:pt x="1732281" y="142240"/>
                </a:cubicBezTo>
                <a:cubicBezTo>
                  <a:pt x="1729741" y="137160"/>
                  <a:pt x="1728471" y="132080"/>
                  <a:pt x="1727201" y="127000"/>
                </a:cubicBezTo>
                <a:cubicBezTo>
                  <a:pt x="1725931" y="123190"/>
                  <a:pt x="1724661" y="120650"/>
                  <a:pt x="1723391" y="116840"/>
                </a:cubicBezTo>
                <a:lnTo>
                  <a:pt x="1723391" y="115570"/>
                </a:lnTo>
                <a:cubicBezTo>
                  <a:pt x="1725931" y="110490"/>
                  <a:pt x="1722121" y="106680"/>
                  <a:pt x="1722121" y="102870"/>
                </a:cubicBezTo>
                <a:cubicBezTo>
                  <a:pt x="1722121" y="100330"/>
                  <a:pt x="1719581" y="97790"/>
                  <a:pt x="1718311" y="95250"/>
                </a:cubicBezTo>
                <a:cubicBezTo>
                  <a:pt x="1717040" y="91440"/>
                  <a:pt x="1713231" y="88900"/>
                  <a:pt x="1713231" y="85090"/>
                </a:cubicBezTo>
                <a:lnTo>
                  <a:pt x="1713231" y="64770"/>
                </a:lnTo>
                <a:cubicBezTo>
                  <a:pt x="1711961" y="57150"/>
                  <a:pt x="1709421" y="53340"/>
                  <a:pt x="1700531" y="52070"/>
                </a:cubicBezTo>
                <a:cubicBezTo>
                  <a:pt x="1699261" y="52070"/>
                  <a:pt x="1697991" y="52070"/>
                  <a:pt x="1697991" y="50800"/>
                </a:cubicBezTo>
                <a:cubicBezTo>
                  <a:pt x="1695451" y="46990"/>
                  <a:pt x="1691641" y="45720"/>
                  <a:pt x="1686561" y="44450"/>
                </a:cubicBezTo>
                <a:cubicBezTo>
                  <a:pt x="1682751" y="44450"/>
                  <a:pt x="1680211" y="44450"/>
                  <a:pt x="1677671" y="45720"/>
                </a:cubicBezTo>
                <a:cubicBezTo>
                  <a:pt x="1671321" y="49530"/>
                  <a:pt x="1664971" y="53340"/>
                  <a:pt x="1659891" y="58420"/>
                </a:cubicBezTo>
                <a:cubicBezTo>
                  <a:pt x="1653541" y="63500"/>
                  <a:pt x="1648461" y="67310"/>
                  <a:pt x="1640841" y="63500"/>
                </a:cubicBezTo>
                <a:lnTo>
                  <a:pt x="1638301" y="63500"/>
                </a:lnTo>
                <a:cubicBezTo>
                  <a:pt x="1635761" y="62230"/>
                  <a:pt x="1631951" y="60960"/>
                  <a:pt x="1629411" y="59690"/>
                </a:cubicBezTo>
                <a:cubicBezTo>
                  <a:pt x="1628141" y="60960"/>
                  <a:pt x="1626871" y="62230"/>
                  <a:pt x="1623061" y="60960"/>
                </a:cubicBezTo>
                <a:cubicBezTo>
                  <a:pt x="1615441" y="59690"/>
                  <a:pt x="1609091" y="58420"/>
                  <a:pt x="1602741" y="53340"/>
                </a:cubicBezTo>
                <a:cubicBezTo>
                  <a:pt x="1601471" y="52070"/>
                  <a:pt x="1598931" y="52070"/>
                  <a:pt x="1597661" y="52070"/>
                </a:cubicBezTo>
                <a:cubicBezTo>
                  <a:pt x="1592581" y="50800"/>
                  <a:pt x="1586231" y="49530"/>
                  <a:pt x="1579881" y="46990"/>
                </a:cubicBezTo>
                <a:cubicBezTo>
                  <a:pt x="1584961" y="43180"/>
                  <a:pt x="1583691" y="40640"/>
                  <a:pt x="1581151" y="38100"/>
                </a:cubicBezTo>
                <a:cubicBezTo>
                  <a:pt x="1577341" y="33020"/>
                  <a:pt x="1572261" y="33020"/>
                  <a:pt x="1568451" y="35560"/>
                </a:cubicBezTo>
                <a:cubicBezTo>
                  <a:pt x="1559561" y="39370"/>
                  <a:pt x="1550671" y="44450"/>
                  <a:pt x="1540511" y="48260"/>
                </a:cubicBezTo>
                <a:cubicBezTo>
                  <a:pt x="1536701" y="50800"/>
                  <a:pt x="1531621" y="52070"/>
                  <a:pt x="1526541" y="53340"/>
                </a:cubicBezTo>
                <a:cubicBezTo>
                  <a:pt x="1522731" y="54610"/>
                  <a:pt x="1518921" y="53340"/>
                  <a:pt x="1515111" y="54610"/>
                </a:cubicBezTo>
                <a:cubicBezTo>
                  <a:pt x="1511301" y="55880"/>
                  <a:pt x="1507491" y="57150"/>
                  <a:pt x="1502411" y="55880"/>
                </a:cubicBezTo>
                <a:cubicBezTo>
                  <a:pt x="1501141" y="55880"/>
                  <a:pt x="1498601" y="57150"/>
                  <a:pt x="1497331" y="57150"/>
                </a:cubicBezTo>
                <a:cubicBezTo>
                  <a:pt x="1494791" y="58420"/>
                  <a:pt x="1493521" y="59690"/>
                  <a:pt x="1490981" y="58420"/>
                </a:cubicBezTo>
                <a:cubicBezTo>
                  <a:pt x="1485901" y="58420"/>
                  <a:pt x="1483361" y="60960"/>
                  <a:pt x="1480821" y="63500"/>
                </a:cubicBezTo>
                <a:cubicBezTo>
                  <a:pt x="1478281" y="66040"/>
                  <a:pt x="1475741" y="71120"/>
                  <a:pt x="1473201" y="72390"/>
                </a:cubicBezTo>
                <a:cubicBezTo>
                  <a:pt x="1469391" y="73660"/>
                  <a:pt x="1466851" y="76200"/>
                  <a:pt x="1464311" y="78740"/>
                </a:cubicBezTo>
                <a:cubicBezTo>
                  <a:pt x="1461771" y="81280"/>
                  <a:pt x="1459231" y="82550"/>
                  <a:pt x="1456691" y="83820"/>
                </a:cubicBezTo>
                <a:cubicBezTo>
                  <a:pt x="1452881" y="86360"/>
                  <a:pt x="1449071" y="87630"/>
                  <a:pt x="1445261" y="90170"/>
                </a:cubicBezTo>
                <a:cubicBezTo>
                  <a:pt x="1441451" y="93980"/>
                  <a:pt x="1436371" y="96520"/>
                  <a:pt x="1431291" y="96520"/>
                </a:cubicBezTo>
                <a:cubicBezTo>
                  <a:pt x="1426211" y="97790"/>
                  <a:pt x="1419861" y="97790"/>
                  <a:pt x="1414781" y="101600"/>
                </a:cubicBezTo>
                <a:cubicBezTo>
                  <a:pt x="1414781" y="101600"/>
                  <a:pt x="1413511" y="102870"/>
                  <a:pt x="1412241" y="102870"/>
                </a:cubicBezTo>
                <a:cubicBezTo>
                  <a:pt x="1407161" y="102870"/>
                  <a:pt x="1402081" y="101600"/>
                  <a:pt x="1397001" y="101600"/>
                </a:cubicBezTo>
                <a:cubicBezTo>
                  <a:pt x="1393191" y="101600"/>
                  <a:pt x="1386841" y="100330"/>
                  <a:pt x="1384301" y="106680"/>
                </a:cubicBezTo>
                <a:cubicBezTo>
                  <a:pt x="1384301" y="106680"/>
                  <a:pt x="1383031" y="107950"/>
                  <a:pt x="1381761" y="107950"/>
                </a:cubicBezTo>
                <a:cubicBezTo>
                  <a:pt x="1377951" y="109220"/>
                  <a:pt x="1374141" y="111760"/>
                  <a:pt x="1370331" y="113030"/>
                </a:cubicBezTo>
                <a:cubicBezTo>
                  <a:pt x="1370331" y="115570"/>
                  <a:pt x="1366521" y="116840"/>
                  <a:pt x="1363981" y="116840"/>
                </a:cubicBezTo>
                <a:cubicBezTo>
                  <a:pt x="1352551" y="115570"/>
                  <a:pt x="1342391" y="115570"/>
                  <a:pt x="1330961" y="111760"/>
                </a:cubicBezTo>
                <a:cubicBezTo>
                  <a:pt x="1325881" y="110490"/>
                  <a:pt x="1320801" y="107950"/>
                  <a:pt x="1314451" y="105410"/>
                </a:cubicBezTo>
                <a:cubicBezTo>
                  <a:pt x="1313181" y="105410"/>
                  <a:pt x="1311911" y="104140"/>
                  <a:pt x="1310641" y="104140"/>
                </a:cubicBezTo>
                <a:cubicBezTo>
                  <a:pt x="1301751" y="104140"/>
                  <a:pt x="1292861" y="105410"/>
                  <a:pt x="1282701" y="105410"/>
                </a:cubicBezTo>
                <a:lnTo>
                  <a:pt x="1281431" y="105410"/>
                </a:lnTo>
                <a:cubicBezTo>
                  <a:pt x="1276351" y="102870"/>
                  <a:pt x="1270001" y="104140"/>
                  <a:pt x="1264921" y="107950"/>
                </a:cubicBezTo>
                <a:cubicBezTo>
                  <a:pt x="1263651" y="109220"/>
                  <a:pt x="1261111" y="110490"/>
                  <a:pt x="1259841" y="110490"/>
                </a:cubicBezTo>
                <a:cubicBezTo>
                  <a:pt x="1253491" y="109220"/>
                  <a:pt x="1248411" y="107950"/>
                  <a:pt x="1242061" y="106680"/>
                </a:cubicBezTo>
                <a:cubicBezTo>
                  <a:pt x="1235711" y="105410"/>
                  <a:pt x="1230631" y="104140"/>
                  <a:pt x="1224281" y="104140"/>
                </a:cubicBezTo>
                <a:cubicBezTo>
                  <a:pt x="1219201" y="104140"/>
                  <a:pt x="1214121" y="102870"/>
                  <a:pt x="1209041" y="100330"/>
                </a:cubicBezTo>
                <a:cubicBezTo>
                  <a:pt x="1203961" y="97790"/>
                  <a:pt x="1198881" y="96520"/>
                  <a:pt x="1193801" y="93980"/>
                </a:cubicBezTo>
                <a:cubicBezTo>
                  <a:pt x="1191261" y="92710"/>
                  <a:pt x="1187451" y="92710"/>
                  <a:pt x="1183641" y="91440"/>
                </a:cubicBezTo>
                <a:cubicBezTo>
                  <a:pt x="1183641" y="87630"/>
                  <a:pt x="1184911" y="85090"/>
                  <a:pt x="1184911" y="82550"/>
                </a:cubicBezTo>
                <a:cubicBezTo>
                  <a:pt x="1178561" y="85090"/>
                  <a:pt x="1174751" y="83820"/>
                  <a:pt x="1170941" y="81280"/>
                </a:cubicBezTo>
                <a:cubicBezTo>
                  <a:pt x="1168401" y="80010"/>
                  <a:pt x="1164591" y="80010"/>
                  <a:pt x="1162051" y="78740"/>
                </a:cubicBezTo>
                <a:lnTo>
                  <a:pt x="1158241" y="78740"/>
                </a:lnTo>
                <a:cubicBezTo>
                  <a:pt x="1153161" y="76200"/>
                  <a:pt x="1146811" y="76200"/>
                  <a:pt x="1140461" y="76200"/>
                </a:cubicBezTo>
                <a:cubicBezTo>
                  <a:pt x="1132841" y="76200"/>
                  <a:pt x="1123951" y="74930"/>
                  <a:pt x="1116331" y="69850"/>
                </a:cubicBezTo>
                <a:cubicBezTo>
                  <a:pt x="1109981" y="66040"/>
                  <a:pt x="1102361" y="63500"/>
                  <a:pt x="1094741" y="64770"/>
                </a:cubicBezTo>
                <a:cubicBezTo>
                  <a:pt x="1090931" y="66040"/>
                  <a:pt x="1087121" y="68580"/>
                  <a:pt x="1083311" y="69850"/>
                </a:cubicBezTo>
                <a:cubicBezTo>
                  <a:pt x="1076961" y="72390"/>
                  <a:pt x="1071881" y="77470"/>
                  <a:pt x="1065531" y="80010"/>
                </a:cubicBezTo>
                <a:cubicBezTo>
                  <a:pt x="1059181" y="82550"/>
                  <a:pt x="1051561" y="85090"/>
                  <a:pt x="1043941" y="87630"/>
                </a:cubicBezTo>
                <a:cubicBezTo>
                  <a:pt x="1040131" y="88900"/>
                  <a:pt x="1036321" y="91440"/>
                  <a:pt x="1032511" y="92710"/>
                </a:cubicBezTo>
                <a:cubicBezTo>
                  <a:pt x="1026161" y="95250"/>
                  <a:pt x="1021081" y="96520"/>
                  <a:pt x="1014731" y="99060"/>
                </a:cubicBezTo>
                <a:cubicBezTo>
                  <a:pt x="1010921" y="100330"/>
                  <a:pt x="1005841" y="104140"/>
                  <a:pt x="1002031" y="105410"/>
                </a:cubicBezTo>
                <a:cubicBezTo>
                  <a:pt x="994411" y="107950"/>
                  <a:pt x="986791" y="111760"/>
                  <a:pt x="977901" y="113030"/>
                </a:cubicBezTo>
                <a:cubicBezTo>
                  <a:pt x="974091" y="114300"/>
                  <a:pt x="972821" y="116840"/>
                  <a:pt x="970281" y="118110"/>
                </a:cubicBezTo>
                <a:lnTo>
                  <a:pt x="958851" y="121920"/>
                </a:lnTo>
                <a:cubicBezTo>
                  <a:pt x="951231" y="124460"/>
                  <a:pt x="944881" y="127000"/>
                  <a:pt x="937261" y="128270"/>
                </a:cubicBezTo>
                <a:cubicBezTo>
                  <a:pt x="933451" y="129540"/>
                  <a:pt x="928371" y="130810"/>
                  <a:pt x="924561" y="132080"/>
                </a:cubicBezTo>
                <a:cubicBezTo>
                  <a:pt x="923291" y="132080"/>
                  <a:pt x="923291" y="133350"/>
                  <a:pt x="922021" y="133350"/>
                </a:cubicBezTo>
                <a:cubicBezTo>
                  <a:pt x="919481" y="135890"/>
                  <a:pt x="916941" y="138430"/>
                  <a:pt x="913131" y="139700"/>
                </a:cubicBezTo>
                <a:cubicBezTo>
                  <a:pt x="906781" y="142240"/>
                  <a:pt x="900431" y="144780"/>
                  <a:pt x="894081" y="146050"/>
                </a:cubicBezTo>
                <a:cubicBezTo>
                  <a:pt x="891541" y="147320"/>
                  <a:pt x="887731" y="147320"/>
                  <a:pt x="885191" y="147320"/>
                </a:cubicBezTo>
                <a:cubicBezTo>
                  <a:pt x="877571" y="148590"/>
                  <a:pt x="869951" y="152400"/>
                  <a:pt x="862331" y="154940"/>
                </a:cubicBezTo>
                <a:cubicBezTo>
                  <a:pt x="855981" y="157480"/>
                  <a:pt x="849631" y="158750"/>
                  <a:pt x="844551" y="161290"/>
                </a:cubicBezTo>
                <a:cubicBezTo>
                  <a:pt x="836931" y="163830"/>
                  <a:pt x="829311" y="166370"/>
                  <a:pt x="825501" y="173990"/>
                </a:cubicBezTo>
                <a:cubicBezTo>
                  <a:pt x="825501" y="175260"/>
                  <a:pt x="822961" y="175260"/>
                  <a:pt x="822961" y="175260"/>
                </a:cubicBezTo>
                <a:cubicBezTo>
                  <a:pt x="819151" y="176530"/>
                  <a:pt x="814071" y="177800"/>
                  <a:pt x="810261" y="179070"/>
                </a:cubicBezTo>
                <a:cubicBezTo>
                  <a:pt x="808991" y="180340"/>
                  <a:pt x="807721" y="179070"/>
                  <a:pt x="807721" y="177800"/>
                </a:cubicBezTo>
                <a:cubicBezTo>
                  <a:pt x="806451" y="172720"/>
                  <a:pt x="806451" y="166370"/>
                  <a:pt x="798831" y="163830"/>
                </a:cubicBezTo>
                <a:lnTo>
                  <a:pt x="797561" y="162560"/>
                </a:lnTo>
                <a:cubicBezTo>
                  <a:pt x="797561" y="156210"/>
                  <a:pt x="792481" y="153670"/>
                  <a:pt x="787401" y="151130"/>
                </a:cubicBezTo>
                <a:cubicBezTo>
                  <a:pt x="782321" y="148590"/>
                  <a:pt x="778511" y="147320"/>
                  <a:pt x="774701" y="142240"/>
                </a:cubicBezTo>
                <a:cubicBezTo>
                  <a:pt x="772161" y="138430"/>
                  <a:pt x="767081" y="135890"/>
                  <a:pt x="763271" y="132080"/>
                </a:cubicBezTo>
                <a:cubicBezTo>
                  <a:pt x="759461" y="129540"/>
                  <a:pt x="754381" y="128270"/>
                  <a:pt x="751841" y="123190"/>
                </a:cubicBezTo>
                <a:cubicBezTo>
                  <a:pt x="750571" y="120650"/>
                  <a:pt x="748031" y="119380"/>
                  <a:pt x="745491" y="116840"/>
                </a:cubicBezTo>
                <a:cubicBezTo>
                  <a:pt x="746761" y="116840"/>
                  <a:pt x="744221" y="116840"/>
                  <a:pt x="742951" y="115570"/>
                </a:cubicBezTo>
                <a:cubicBezTo>
                  <a:pt x="741681" y="114300"/>
                  <a:pt x="740411" y="114300"/>
                  <a:pt x="739141" y="113030"/>
                </a:cubicBezTo>
                <a:cubicBezTo>
                  <a:pt x="737871" y="110490"/>
                  <a:pt x="736601" y="107950"/>
                  <a:pt x="732791" y="107950"/>
                </a:cubicBezTo>
                <a:cubicBezTo>
                  <a:pt x="731521" y="107950"/>
                  <a:pt x="730251" y="106680"/>
                  <a:pt x="728981" y="105410"/>
                </a:cubicBezTo>
                <a:cubicBezTo>
                  <a:pt x="727711" y="105410"/>
                  <a:pt x="726441" y="104140"/>
                  <a:pt x="723901" y="104140"/>
                </a:cubicBezTo>
                <a:lnTo>
                  <a:pt x="708661" y="96520"/>
                </a:lnTo>
                <a:cubicBezTo>
                  <a:pt x="704851" y="93980"/>
                  <a:pt x="701041" y="90170"/>
                  <a:pt x="695961" y="88900"/>
                </a:cubicBezTo>
                <a:cubicBezTo>
                  <a:pt x="688341" y="86360"/>
                  <a:pt x="681991" y="82550"/>
                  <a:pt x="676911" y="76200"/>
                </a:cubicBezTo>
                <a:cubicBezTo>
                  <a:pt x="671831" y="69850"/>
                  <a:pt x="665481" y="66040"/>
                  <a:pt x="657861" y="62230"/>
                </a:cubicBezTo>
                <a:cubicBezTo>
                  <a:pt x="654051" y="59690"/>
                  <a:pt x="650241" y="58420"/>
                  <a:pt x="647701" y="57150"/>
                </a:cubicBezTo>
                <a:cubicBezTo>
                  <a:pt x="642621" y="53340"/>
                  <a:pt x="636271" y="50800"/>
                  <a:pt x="629921" y="48260"/>
                </a:cubicBezTo>
                <a:cubicBezTo>
                  <a:pt x="632461" y="44450"/>
                  <a:pt x="631191" y="44450"/>
                  <a:pt x="628651" y="43180"/>
                </a:cubicBezTo>
                <a:cubicBezTo>
                  <a:pt x="626111" y="41910"/>
                  <a:pt x="623571" y="41910"/>
                  <a:pt x="622301" y="40640"/>
                </a:cubicBezTo>
                <a:cubicBezTo>
                  <a:pt x="621031" y="36830"/>
                  <a:pt x="617221" y="36830"/>
                  <a:pt x="614681" y="34290"/>
                </a:cubicBezTo>
                <a:cubicBezTo>
                  <a:pt x="610871" y="30480"/>
                  <a:pt x="605791" y="26670"/>
                  <a:pt x="601981" y="22860"/>
                </a:cubicBezTo>
                <a:cubicBezTo>
                  <a:pt x="600711" y="21590"/>
                  <a:pt x="599441" y="20320"/>
                  <a:pt x="598171" y="20320"/>
                </a:cubicBezTo>
                <a:cubicBezTo>
                  <a:pt x="588011" y="19050"/>
                  <a:pt x="580391" y="12700"/>
                  <a:pt x="571501" y="8890"/>
                </a:cubicBezTo>
                <a:cubicBezTo>
                  <a:pt x="570231" y="7620"/>
                  <a:pt x="567691" y="6350"/>
                  <a:pt x="566421" y="6350"/>
                </a:cubicBezTo>
                <a:cubicBezTo>
                  <a:pt x="561341" y="6350"/>
                  <a:pt x="556261" y="7620"/>
                  <a:pt x="549911" y="7620"/>
                </a:cubicBezTo>
                <a:cubicBezTo>
                  <a:pt x="544831" y="7620"/>
                  <a:pt x="538481" y="6350"/>
                  <a:pt x="533401" y="5080"/>
                </a:cubicBezTo>
                <a:cubicBezTo>
                  <a:pt x="528321" y="3810"/>
                  <a:pt x="523241" y="3810"/>
                  <a:pt x="518161" y="1270"/>
                </a:cubicBezTo>
                <a:cubicBezTo>
                  <a:pt x="513081" y="0"/>
                  <a:pt x="509271" y="2540"/>
                  <a:pt x="505461" y="1270"/>
                </a:cubicBezTo>
                <a:cubicBezTo>
                  <a:pt x="502921" y="2540"/>
                  <a:pt x="496571" y="5080"/>
                  <a:pt x="492761" y="7620"/>
                </a:cubicBezTo>
                <a:cubicBezTo>
                  <a:pt x="487681" y="10160"/>
                  <a:pt x="482601" y="13970"/>
                  <a:pt x="477521" y="17780"/>
                </a:cubicBezTo>
                <a:cubicBezTo>
                  <a:pt x="471171" y="21590"/>
                  <a:pt x="463551" y="25400"/>
                  <a:pt x="455931" y="29210"/>
                </a:cubicBezTo>
                <a:cubicBezTo>
                  <a:pt x="454661" y="30480"/>
                  <a:pt x="452121" y="30480"/>
                  <a:pt x="449581" y="29210"/>
                </a:cubicBezTo>
                <a:cubicBezTo>
                  <a:pt x="447041" y="27940"/>
                  <a:pt x="444501" y="29210"/>
                  <a:pt x="441961" y="30480"/>
                </a:cubicBezTo>
                <a:cubicBezTo>
                  <a:pt x="438151" y="33020"/>
                  <a:pt x="433071" y="34290"/>
                  <a:pt x="429261" y="36830"/>
                </a:cubicBezTo>
                <a:cubicBezTo>
                  <a:pt x="422911" y="41910"/>
                  <a:pt x="416561" y="48260"/>
                  <a:pt x="407671" y="49530"/>
                </a:cubicBezTo>
                <a:cubicBezTo>
                  <a:pt x="402591" y="49530"/>
                  <a:pt x="397511" y="53340"/>
                  <a:pt x="392431" y="53340"/>
                </a:cubicBezTo>
                <a:cubicBezTo>
                  <a:pt x="388621" y="53340"/>
                  <a:pt x="386081" y="53340"/>
                  <a:pt x="382271" y="54610"/>
                </a:cubicBezTo>
                <a:cubicBezTo>
                  <a:pt x="377191" y="55880"/>
                  <a:pt x="372111" y="58420"/>
                  <a:pt x="365761" y="58420"/>
                </a:cubicBezTo>
                <a:cubicBezTo>
                  <a:pt x="358141" y="58420"/>
                  <a:pt x="351791" y="62230"/>
                  <a:pt x="344171" y="64770"/>
                </a:cubicBezTo>
                <a:cubicBezTo>
                  <a:pt x="336551" y="68580"/>
                  <a:pt x="330201" y="72390"/>
                  <a:pt x="322581" y="76200"/>
                </a:cubicBezTo>
                <a:cubicBezTo>
                  <a:pt x="317501" y="78740"/>
                  <a:pt x="312421" y="78740"/>
                  <a:pt x="306071" y="77470"/>
                </a:cubicBezTo>
                <a:cubicBezTo>
                  <a:pt x="302261" y="77470"/>
                  <a:pt x="299721" y="76200"/>
                  <a:pt x="297181" y="78740"/>
                </a:cubicBezTo>
                <a:lnTo>
                  <a:pt x="285751" y="86360"/>
                </a:lnTo>
                <a:cubicBezTo>
                  <a:pt x="280671" y="90170"/>
                  <a:pt x="276861" y="95250"/>
                  <a:pt x="273051" y="99060"/>
                </a:cubicBezTo>
                <a:cubicBezTo>
                  <a:pt x="267971" y="105410"/>
                  <a:pt x="265431" y="113030"/>
                  <a:pt x="257811" y="116840"/>
                </a:cubicBezTo>
                <a:cubicBezTo>
                  <a:pt x="256541" y="118110"/>
                  <a:pt x="255271" y="120650"/>
                  <a:pt x="254001" y="123190"/>
                </a:cubicBezTo>
                <a:cubicBezTo>
                  <a:pt x="252731" y="124460"/>
                  <a:pt x="252731" y="125730"/>
                  <a:pt x="251461" y="127000"/>
                </a:cubicBezTo>
                <a:cubicBezTo>
                  <a:pt x="247651" y="130810"/>
                  <a:pt x="243841" y="134620"/>
                  <a:pt x="241301" y="139700"/>
                </a:cubicBezTo>
                <a:cubicBezTo>
                  <a:pt x="238761" y="144780"/>
                  <a:pt x="232411" y="146050"/>
                  <a:pt x="229871" y="149860"/>
                </a:cubicBezTo>
                <a:cubicBezTo>
                  <a:pt x="226061" y="154940"/>
                  <a:pt x="218441" y="157480"/>
                  <a:pt x="213361" y="160020"/>
                </a:cubicBezTo>
                <a:cubicBezTo>
                  <a:pt x="205741" y="163830"/>
                  <a:pt x="199391" y="168910"/>
                  <a:pt x="195581" y="176530"/>
                </a:cubicBezTo>
                <a:cubicBezTo>
                  <a:pt x="195581" y="177800"/>
                  <a:pt x="195581" y="177800"/>
                  <a:pt x="194311" y="179070"/>
                </a:cubicBezTo>
                <a:cubicBezTo>
                  <a:pt x="185421" y="184150"/>
                  <a:pt x="176531" y="187960"/>
                  <a:pt x="167641" y="193040"/>
                </a:cubicBezTo>
                <a:cubicBezTo>
                  <a:pt x="161291" y="196850"/>
                  <a:pt x="153671" y="196850"/>
                  <a:pt x="147321" y="201930"/>
                </a:cubicBezTo>
                <a:cubicBezTo>
                  <a:pt x="144781" y="204470"/>
                  <a:pt x="140971" y="205740"/>
                  <a:pt x="137161" y="207010"/>
                </a:cubicBezTo>
                <a:cubicBezTo>
                  <a:pt x="129541" y="210820"/>
                  <a:pt x="121921" y="212090"/>
                  <a:pt x="116841" y="218440"/>
                </a:cubicBezTo>
                <a:cubicBezTo>
                  <a:pt x="110491" y="226060"/>
                  <a:pt x="101601" y="228600"/>
                  <a:pt x="95251" y="233680"/>
                </a:cubicBezTo>
                <a:cubicBezTo>
                  <a:pt x="86361" y="240030"/>
                  <a:pt x="77471" y="246380"/>
                  <a:pt x="68581" y="254000"/>
                </a:cubicBezTo>
                <a:cubicBezTo>
                  <a:pt x="63501" y="256540"/>
                  <a:pt x="58421" y="257810"/>
                  <a:pt x="53341" y="255270"/>
                </a:cubicBezTo>
                <a:cubicBezTo>
                  <a:pt x="50801" y="254000"/>
                  <a:pt x="48261" y="252730"/>
                  <a:pt x="46991" y="254000"/>
                </a:cubicBezTo>
                <a:cubicBezTo>
                  <a:pt x="41911" y="257810"/>
                  <a:pt x="35561" y="259080"/>
                  <a:pt x="29211" y="260350"/>
                </a:cubicBezTo>
                <a:cubicBezTo>
                  <a:pt x="27941" y="260350"/>
                  <a:pt x="26671" y="261620"/>
                  <a:pt x="25401" y="261620"/>
                </a:cubicBezTo>
                <a:cubicBezTo>
                  <a:pt x="22860" y="407670"/>
                  <a:pt x="16510" y="554990"/>
                  <a:pt x="10160" y="701040"/>
                </a:cubicBezTo>
                <a:cubicBezTo>
                  <a:pt x="3810" y="858520"/>
                  <a:pt x="13970" y="995680"/>
                  <a:pt x="12700" y="1153160"/>
                </a:cubicBezTo>
                <a:cubicBezTo>
                  <a:pt x="11430" y="1311910"/>
                  <a:pt x="0" y="1487170"/>
                  <a:pt x="13970" y="1644650"/>
                </a:cubicBezTo>
                <a:cubicBezTo>
                  <a:pt x="26670" y="1800860"/>
                  <a:pt x="41910" y="1957070"/>
                  <a:pt x="54610" y="2113280"/>
                </a:cubicBezTo>
                <a:lnTo>
                  <a:pt x="55880" y="2113280"/>
                </a:lnTo>
                <a:cubicBezTo>
                  <a:pt x="60960" y="2112010"/>
                  <a:pt x="66040" y="2112010"/>
                  <a:pt x="72390" y="2112010"/>
                </a:cubicBezTo>
                <a:cubicBezTo>
                  <a:pt x="80010" y="2110740"/>
                  <a:pt x="86360" y="2108200"/>
                  <a:pt x="93980" y="2108200"/>
                </a:cubicBezTo>
                <a:cubicBezTo>
                  <a:pt x="102870" y="2108200"/>
                  <a:pt x="111760" y="2109470"/>
                  <a:pt x="120650" y="2109470"/>
                </a:cubicBezTo>
                <a:cubicBezTo>
                  <a:pt x="129540" y="2109470"/>
                  <a:pt x="138430" y="2110740"/>
                  <a:pt x="146050" y="2112010"/>
                </a:cubicBezTo>
                <a:cubicBezTo>
                  <a:pt x="153670" y="2113280"/>
                  <a:pt x="160020" y="2113280"/>
                  <a:pt x="166370" y="2109470"/>
                </a:cubicBezTo>
                <a:lnTo>
                  <a:pt x="167640" y="2109470"/>
                </a:lnTo>
                <a:cubicBezTo>
                  <a:pt x="175260" y="2108200"/>
                  <a:pt x="182880" y="2106930"/>
                  <a:pt x="191770" y="2105660"/>
                </a:cubicBezTo>
                <a:cubicBezTo>
                  <a:pt x="194310" y="2105660"/>
                  <a:pt x="198120" y="2105660"/>
                  <a:pt x="199390" y="2106930"/>
                </a:cubicBezTo>
                <a:cubicBezTo>
                  <a:pt x="204470" y="2112010"/>
                  <a:pt x="209550" y="2110740"/>
                  <a:pt x="215900" y="2109470"/>
                </a:cubicBezTo>
                <a:cubicBezTo>
                  <a:pt x="222250" y="2108200"/>
                  <a:pt x="226060" y="2109470"/>
                  <a:pt x="231140" y="2112010"/>
                </a:cubicBezTo>
                <a:cubicBezTo>
                  <a:pt x="233680" y="2113280"/>
                  <a:pt x="236220" y="2113280"/>
                  <a:pt x="238760" y="2113280"/>
                </a:cubicBezTo>
                <a:lnTo>
                  <a:pt x="255270" y="2113280"/>
                </a:lnTo>
                <a:cubicBezTo>
                  <a:pt x="259080" y="2113280"/>
                  <a:pt x="262890" y="2115820"/>
                  <a:pt x="266700" y="2115820"/>
                </a:cubicBezTo>
                <a:cubicBezTo>
                  <a:pt x="271780" y="2117090"/>
                  <a:pt x="278130" y="2117090"/>
                  <a:pt x="283210" y="2117090"/>
                </a:cubicBezTo>
                <a:cubicBezTo>
                  <a:pt x="285750" y="2117090"/>
                  <a:pt x="288290" y="2119630"/>
                  <a:pt x="289560" y="2120900"/>
                </a:cubicBezTo>
                <a:cubicBezTo>
                  <a:pt x="300990" y="2124710"/>
                  <a:pt x="311150" y="2122170"/>
                  <a:pt x="322580" y="2122170"/>
                </a:cubicBezTo>
                <a:cubicBezTo>
                  <a:pt x="325120" y="2122170"/>
                  <a:pt x="327660" y="2119630"/>
                  <a:pt x="330200" y="2119630"/>
                </a:cubicBezTo>
                <a:cubicBezTo>
                  <a:pt x="339090" y="2118360"/>
                  <a:pt x="346710" y="2119630"/>
                  <a:pt x="354330" y="2123440"/>
                </a:cubicBezTo>
                <a:cubicBezTo>
                  <a:pt x="358140" y="2124710"/>
                  <a:pt x="363220" y="2124710"/>
                  <a:pt x="368300" y="2124710"/>
                </a:cubicBezTo>
                <a:lnTo>
                  <a:pt x="372110" y="2124710"/>
                </a:lnTo>
                <a:cubicBezTo>
                  <a:pt x="377190" y="2125981"/>
                  <a:pt x="381000" y="2128521"/>
                  <a:pt x="386080" y="2127250"/>
                </a:cubicBezTo>
                <a:cubicBezTo>
                  <a:pt x="392430" y="2125980"/>
                  <a:pt x="398780" y="2125980"/>
                  <a:pt x="406400" y="2124710"/>
                </a:cubicBezTo>
                <a:cubicBezTo>
                  <a:pt x="412750" y="2123440"/>
                  <a:pt x="419100" y="2124710"/>
                  <a:pt x="425450" y="2125981"/>
                </a:cubicBezTo>
                <a:cubicBezTo>
                  <a:pt x="426720" y="2125981"/>
                  <a:pt x="427990" y="2127251"/>
                  <a:pt x="429260" y="2125981"/>
                </a:cubicBezTo>
                <a:cubicBezTo>
                  <a:pt x="435610" y="2124710"/>
                  <a:pt x="440690" y="2122171"/>
                  <a:pt x="447040" y="2123441"/>
                </a:cubicBezTo>
                <a:cubicBezTo>
                  <a:pt x="452120" y="2124711"/>
                  <a:pt x="455930" y="2125981"/>
                  <a:pt x="461010" y="2127251"/>
                </a:cubicBezTo>
                <a:cubicBezTo>
                  <a:pt x="466090" y="2128521"/>
                  <a:pt x="469900" y="2129791"/>
                  <a:pt x="474980" y="2131061"/>
                </a:cubicBezTo>
                <a:cubicBezTo>
                  <a:pt x="481330" y="2132331"/>
                  <a:pt x="487680" y="2132331"/>
                  <a:pt x="492760" y="2133601"/>
                </a:cubicBezTo>
                <a:cubicBezTo>
                  <a:pt x="499110" y="2134871"/>
                  <a:pt x="502920" y="2139951"/>
                  <a:pt x="509270" y="2139951"/>
                </a:cubicBezTo>
                <a:cubicBezTo>
                  <a:pt x="515620" y="2139951"/>
                  <a:pt x="520700" y="2143761"/>
                  <a:pt x="527050" y="2146301"/>
                </a:cubicBezTo>
                <a:cubicBezTo>
                  <a:pt x="529590" y="2147571"/>
                  <a:pt x="532130" y="2147571"/>
                  <a:pt x="535940" y="2148841"/>
                </a:cubicBezTo>
                <a:cubicBezTo>
                  <a:pt x="543560" y="2150111"/>
                  <a:pt x="549910" y="2150111"/>
                  <a:pt x="557530" y="2151381"/>
                </a:cubicBezTo>
                <a:cubicBezTo>
                  <a:pt x="563880" y="2152651"/>
                  <a:pt x="570230" y="2155191"/>
                  <a:pt x="576580" y="2153921"/>
                </a:cubicBezTo>
                <a:cubicBezTo>
                  <a:pt x="586740" y="2152650"/>
                  <a:pt x="594360" y="2155191"/>
                  <a:pt x="603250" y="2157731"/>
                </a:cubicBezTo>
                <a:cubicBezTo>
                  <a:pt x="609600" y="2159001"/>
                  <a:pt x="614680" y="2162810"/>
                  <a:pt x="621030" y="2162810"/>
                </a:cubicBezTo>
                <a:cubicBezTo>
                  <a:pt x="628650" y="2164081"/>
                  <a:pt x="636270" y="2165350"/>
                  <a:pt x="641350" y="2170431"/>
                </a:cubicBezTo>
                <a:cubicBezTo>
                  <a:pt x="642620" y="2169160"/>
                  <a:pt x="643890" y="2169160"/>
                  <a:pt x="643890" y="2169160"/>
                </a:cubicBezTo>
                <a:cubicBezTo>
                  <a:pt x="647700" y="2170431"/>
                  <a:pt x="652780" y="2170431"/>
                  <a:pt x="656590" y="2171700"/>
                </a:cubicBezTo>
                <a:cubicBezTo>
                  <a:pt x="664210" y="2172971"/>
                  <a:pt x="670560" y="2175510"/>
                  <a:pt x="676910" y="2176780"/>
                </a:cubicBezTo>
                <a:cubicBezTo>
                  <a:pt x="680720" y="2178050"/>
                  <a:pt x="684530" y="2178050"/>
                  <a:pt x="687070" y="2180590"/>
                </a:cubicBezTo>
                <a:cubicBezTo>
                  <a:pt x="690880" y="2183130"/>
                  <a:pt x="694690" y="2184400"/>
                  <a:pt x="698500" y="2183130"/>
                </a:cubicBezTo>
                <a:cubicBezTo>
                  <a:pt x="702310" y="2183130"/>
                  <a:pt x="704850" y="2181860"/>
                  <a:pt x="708660" y="2183130"/>
                </a:cubicBezTo>
                <a:cubicBezTo>
                  <a:pt x="716280" y="2184400"/>
                  <a:pt x="722630" y="2188210"/>
                  <a:pt x="730250" y="2189480"/>
                </a:cubicBezTo>
                <a:cubicBezTo>
                  <a:pt x="732790" y="2190750"/>
                  <a:pt x="736600" y="2190750"/>
                  <a:pt x="740410" y="2189480"/>
                </a:cubicBezTo>
                <a:cubicBezTo>
                  <a:pt x="750570" y="2186940"/>
                  <a:pt x="760730" y="2186940"/>
                  <a:pt x="770890" y="2189480"/>
                </a:cubicBezTo>
                <a:cubicBezTo>
                  <a:pt x="777240" y="2190750"/>
                  <a:pt x="784860" y="2194560"/>
                  <a:pt x="791210" y="2192020"/>
                </a:cubicBezTo>
                <a:cubicBezTo>
                  <a:pt x="796290" y="2190750"/>
                  <a:pt x="800100" y="2190750"/>
                  <a:pt x="803910" y="2190750"/>
                </a:cubicBezTo>
                <a:cubicBezTo>
                  <a:pt x="806450" y="2190750"/>
                  <a:pt x="808990" y="2192020"/>
                  <a:pt x="810260" y="2190750"/>
                </a:cubicBezTo>
                <a:cubicBezTo>
                  <a:pt x="816610" y="2184400"/>
                  <a:pt x="824230" y="2186940"/>
                  <a:pt x="831850" y="2186940"/>
                </a:cubicBezTo>
                <a:cubicBezTo>
                  <a:pt x="836930" y="2188210"/>
                  <a:pt x="843280" y="2188210"/>
                  <a:pt x="848360" y="2185670"/>
                </a:cubicBezTo>
                <a:lnTo>
                  <a:pt x="850900" y="2185670"/>
                </a:lnTo>
                <a:cubicBezTo>
                  <a:pt x="858520" y="2185670"/>
                  <a:pt x="866140" y="2186940"/>
                  <a:pt x="873760" y="2186940"/>
                </a:cubicBezTo>
                <a:lnTo>
                  <a:pt x="876300" y="2186940"/>
                </a:lnTo>
                <a:cubicBezTo>
                  <a:pt x="881380" y="2185670"/>
                  <a:pt x="885190" y="2183130"/>
                  <a:pt x="890270" y="2181860"/>
                </a:cubicBezTo>
                <a:cubicBezTo>
                  <a:pt x="897890" y="2179320"/>
                  <a:pt x="905510" y="2178050"/>
                  <a:pt x="913130" y="2176780"/>
                </a:cubicBezTo>
                <a:cubicBezTo>
                  <a:pt x="919480" y="2175510"/>
                  <a:pt x="924560" y="2176780"/>
                  <a:pt x="930910" y="2175510"/>
                </a:cubicBezTo>
                <a:cubicBezTo>
                  <a:pt x="932180" y="2175510"/>
                  <a:pt x="933450" y="2175510"/>
                  <a:pt x="934720" y="2174240"/>
                </a:cubicBezTo>
                <a:cubicBezTo>
                  <a:pt x="938530" y="2171700"/>
                  <a:pt x="944880" y="2174240"/>
                  <a:pt x="946150" y="2169160"/>
                </a:cubicBezTo>
                <a:lnTo>
                  <a:pt x="947420" y="2169160"/>
                </a:lnTo>
                <a:cubicBezTo>
                  <a:pt x="949960" y="2169160"/>
                  <a:pt x="953770" y="2169160"/>
                  <a:pt x="956310" y="2166620"/>
                </a:cubicBezTo>
                <a:cubicBezTo>
                  <a:pt x="961390" y="2162810"/>
                  <a:pt x="965200" y="2164080"/>
                  <a:pt x="970280" y="2165350"/>
                </a:cubicBezTo>
                <a:cubicBezTo>
                  <a:pt x="976630" y="2166620"/>
                  <a:pt x="982980" y="2167890"/>
                  <a:pt x="988060" y="2166620"/>
                </a:cubicBezTo>
                <a:cubicBezTo>
                  <a:pt x="994410" y="2165350"/>
                  <a:pt x="1002030" y="2162810"/>
                  <a:pt x="1008380" y="2161540"/>
                </a:cubicBezTo>
                <a:cubicBezTo>
                  <a:pt x="1009650" y="2161540"/>
                  <a:pt x="1010920" y="2160270"/>
                  <a:pt x="1012190" y="2159000"/>
                </a:cubicBezTo>
                <a:cubicBezTo>
                  <a:pt x="1016000" y="2156460"/>
                  <a:pt x="1018540" y="2152650"/>
                  <a:pt x="1022350" y="2150110"/>
                </a:cubicBezTo>
                <a:cubicBezTo>
                  <a:pt x="1022350" y="2150110"/>
                  <a:pt x="1023620" y="2148840"/>
                  <a:pt x="1024890" y="2148840"/>
                </a:cubicBezTo>
                <a:cubicBezTo>
                  <a:pt x="1031240" y="2151380"/>
                  <a:pt x="1033780" y="2145030"/>
                  <a:pt x="1037590" y="2142490"/>
                </a:cubicBezTo>
                <a:cubicBezTo>
                  <a:pt x="1042670" y="2139950"/>
                  <a:pt x="1045210" y="2132330"/>
                  <a:pt x="1052830" y="2133600"/>
                </a:cubicBezTo>
                <a:lnTo>
                  <a:pt x="1054100" y="2133600"/>
                </a:lnTo>
                <a:cubicBezTo>
                  <a:pt x="1059180" y="2131060"/>
                  <a:pt x="1064260" y="2127250"/>
                  <a:pt x="1068070" y="2124710"/>
                </a:cubicBezTo>
                <a:cubicBezTo>
                  <a:pt x="1069340" y="2123440"/>
                  <a:pt x="1070610" y="2122171"/>
                  <a:pt x="1070610" y="2120900"/>
                </a:cubicBezTo>
                <a:cubicBezTo>
                  <a:pt x="1071880" y="2119630"/>
                  <a:pt x="1073150" y="2117090"/>
                  <a:pt x="1075690" y="2115821"/>
                </a:cubicBezTo>
                <a:cubicBezTo>
                  <a:pt x="1084580" y="2109471"/>
                  <a:pt x="1093470" y="2104391"/>
                  <a:pt x="1102360" y="2098041"/>
                </a:cubicBezTo>
                <a:cubicBezTo>
                  <a:pt x="1106170" y="2095501"/>
                  <a:pt x="1112520" y="2092961"/>
                  <a:pt x="1112520" y="2085341"/>
                </a:cubicBezTo>
                <a:cubicBezTo>
                  <a:pt x="1112520" y="2077721"/>
                  <a:pt x="1120140" y="2075181"/>
                  <a:pt x="1125220" y="2072641"/>
                </a:cubicBezTo>
                <a:cubicBezTo>
                  <a:pt x="1129030" y="2070101"/>
                  <a:pt x="1134110" y="2070101"/>
                  <a:pt x="1139190" y="2068831"/>
                </a:cubicBezTo>
                <a:cubicBezTo>
                  <a:pt x="1141730" y="2068831"/>
                  <a:pt x="1143000" y="2067560"/>
                  <a:pt x="1145540" y="2067560"/>
                </a:cubicBezTo>
                <a:cubicBezTo>
                  <a:pt x="1148080" y="2067560"/>
                  <a:pt x="1150620" y="2067560"/>
                  <a:pt x="1151890" y="2065021"/>
                </a:cubicBezTo>
                <a:cubicBezTo>
                  <a:pt x="1153160" y="2063750"/>
                  <a:pt x="1154430" y="2063750"/>
                  <a:pt x="1155700" y="2062481"/>
                </a:cubicBezTo>
                <a:cubicBezTo>
                  <a:pt x="1158240" y="2061210"/>
                  <a:pt x="1160780" y="2059941"/>
                  <a:pt x="1162050" y="2058671"/>
                </a:cubicBezTo>
                <a:lnTo>
                  <a:pt x="1169670" y="2058671"/>
                </a:lnTo>
                <a:cubicBezTo>
                  <a:pt x="1174750" y="2061210"/>
                  <a:pt x="1178560" y="2063750"/>
                  <a:pt x="1182370" y="2065021"/>
                </a:cubicBezTo>
                <a:cubicBezTo>
                  <a:pt x="1182370" y="2065021"/>
                  <a:pt x="1183640" y="2063750"/>
                  <a:pt x="1184910" y="2063750"/>
                </a:cubicBezTo>
                <a:cubicBezTo>
                  <a:pt x="1182370" y="2062480"/>
                  <a:pt x="1181100" y="2061210"/>
                  <a:pt x="1178560" y="2059940"/>
                </a:cubicBezTo>
                <a:cubicBezTo>
                  <a:pt x="1178560" y="2057400"/>
                  <a:pt x="1178560" y="2056130"/>
                  <a:pt x="1179830" y="2053590"/>
                </a:cubicBezTo>
                <a:cubicBezTo>
                  <a:pt x="1182370" y="2054860"/>
                  <a:pt x="1186180" y="2056130"/>
                  <a:pt x="1184910" y="2051050"/>
                </a:cubicBezTo>
                <a:lnTo>
                  <a:pt x="1186180" y="2049780"/>
                </a:lnTo>
                <a:cubicBezTo>
                  <a:pt x="1188720" y="2047240"/>
                  <a:pt x="1191260" y="2044700"/>
                  <a:pt x="1195070" y="2045970"/>
                </a:cubicBezTo>
                <a:cubicBezTo>
                  <a:pt x="1195070" y="2045970"/>
                  <a:pt x="1196340" y="2044700"/>
                  <a:pt x="1197610" y="2044700"/>
                </a:cubicBezTo>
                <a:lnTo>
                  <a:pt x="1205230" y="2048510"/>
                </a:lnTo>
                <a:cubicBezTo>
                  <a:pt x="1205230" y="2047240"/>
                  <a:pt x="1205230" y="2045970"/>
                  <a:pt x="1203960" y="2045970"/>
                </a:cubicBezTo>
                <a:lnTo>
                  <a:pt x="1205230" y="2045970"/>
                </a:lnTo>
                <a:cubicBezTo>
                  <a:pt x="1206500" y="2047240"/>
                  <a:pt x="1207770" y="2047240"/>
                  <a:pt x="1210310" y="2048510"/>
                </a:cubicBezTo>
                <a:cubicBezTo>
                  <a:pt x="1210310" y="2045970"/>
                  <a:pt x="1216660" y="2042160"/>
                  <a:pt x="1217930" y="2043430"/>
                </a:cubicBezTo>
                <a:lnTo>
                  <a:pt x="1219200" y="2043430"/>
                </a:lnTo>
                <a:cubicBezTo>
                  <a:pt x="1220470" y="2047240"/>
                  <a:pt x="1223010" y="2049780"/>
                  <a:pt x="1224280" y="2053590"/>
                </a:cubicBezTo>
                <a:cubicBezTo>
                  <a:pt x="1226820" y="2052320"/>
                  <a:pt x="1229360" y="2049780"/>
                  <a:pt x="1231900" y="2048510"/>
                </a:cubicBezTo>
                <a:cubicBezTo>
                  <a:pt x="1233170" y="2051050"/>
                  <a:pt x="1233170" y="2053590"/>
                  <a:pt x="1234440" y="2057400"/>
                </a:cubicBezTo>
                <a:cubicBezTo>
                  <a:pt x="1236980" y="2054860"/>
                  <a:pt x="1238250" y="2053590"/>
                  <a:pt x="1238250" y="2052321"/>
                </a:cubicBezTo>
                <a:cubicBezTo>
                  <a:pt x="1242060" y="2053591"/>
                  <a:pt x="1245870" y="2053591"/>
                  <a:pt x="1248410" y="2054860"/>
                </a:cubicBezTo>
                <a:cubicBezTo>
                  <a:pt x="1252220" y="2057400"/>
                  <a:pt x="1256030" y="2057400"/>
                  <a:pt x="1259840" y="2056131"/>
                </a:cubicBezTo>
                <a:cubicBezTo>
                  <a:pt x="1262380" y="2054860"/>
                  <a:pt x="1263650" y="2053591"/>
                  <a:pt x="1266190" y="2052321"/>
                </a:cubicBezTo>
                <a:cubicBezTo>
                  <a:pt x="1267460" y="2054860"/>
                  <a:pt x="1268730" y="2056131"/>
                  <a:pt x="1271270" y="2057400"/>
                </a:cubicBezTo>
                <a:cubicBezTo>
                  <a:pt x="1270000" y="2057400"/>
                  <a:pt x="1268730" y="2058671"/>
                  <a:pt x="1267460" y="2058671"/>
                </a:cubicBezTo>
                <a:cubicBezTo>
                  <a:pt x="1264920" y="2059941"/>
                  <a:pt x="1263650" y="2061210"/>
                  <a:pt x="1262380" y="2063750"/>
                </a:cubicBezTo>
                <a:cubicBezTo>
                  <a:pt x="1261110" y="2066290"/>
                  <a:pt x="1261110" y="2068830"/>
                  <a:pt x="1258570" y="2070100"/>
                </a:cubicBezTo>
                <a:cubicBezTo>
                  <a:pt x="1256030" y="2071371"/>
                  <a:pt x="1256030" y="2068830"/>
                  <a:pt x="1253490" y="2068830"/>
                </a:cubicBezTo>
                <a:cubicBezTo>
                  <a:pt x="1256030" y="2067560"/>
                  <a:pt x="1257300" y="2067560"/>
                  <a:pt x="1258570" y="2067560"/>
                </a:cubicBezTo>
                <a:lnTo>
                  <a:pt x="1258570" y="2065020"/>
                </a:lnTo>
                <a:cubicBezTo>
                  <a:pt x="1250950" y="2067560"/>
                  <a:pt x="1243330" y="2063750"/>
                  <a:pt x="1234440" y="2065020"/>
                </a:cubicBezTo>
                <a:cubicBezTo>
                  <a:pt x="1239520" y="2067560"/>
                  <a:pt x="1244600" y="2068830"/>
                  <a:pt x="1249680" y="2070100"/>
                </a:cubicBezTo>
                <a:lnTo>
                  <a:pt x="1247140" y="2072640"/>
                </a:lnTo>
                <a:cubicBezTo>
                  <a:pt x="1249680" y="2073910"/>
                  <a:pt x="1252220" y="2073910"/>
                  <a:pt x="1254760" y="2073910"/>
                </a:cubicBezTo>
                <a:lnTo>
                  <a:pt x="1254760" y="2075180"/>
                </a:lnTo>
                <a:cubicBezTo>
                  <a:pt x="1252220" y="2075180"/>
                  <a:pt x="1250950" y="2076450"/>
                  <a:pt x="1248410" y="2076450"/>
                </a:cubicBezTo>
                <a:lnTo>
                  <a:pt x="1248410" y="2077721"/>
                </a:lnTo>
                <a:lnTo>
                  <a:pt x="1259840" y="2077721"/>
                </a:lnTo>
                <a:cubicBezTo>
                  <a:pt x="1262380" y="2071371"/>
                  <a:pt x="1270000" y="2073910"/>
                  <a:pt x="1273810" y="2070100"/>
                </a:cubicBezTo>
                <a:lnTo>
                  <a:pt x="1276350" y="2070100"/>
                </a:lnTo>
                <a:lnTo>
                  <a:pt x="1272540" y="2073910"/>
                </a:lnTo>
                <a:cubicBezTo>
                  <a:pt x="1273810" y="2075181"/>
                  <a:pt x="1275080" y="2075181"/>
                  <a:pt x="1276350" y="2076450"/>
                </a:cubicBezTo>
                <a:cubicBezTo>
                  <a:pt x="1277620" y="2077720"/>
                  <a:pt x="1278890" y="2077721"/>
                  <a:pt x="1280160" y="2078990"/>
                </a:cubicBezTo>
                <a:cubicBezTo>
                  <a:pt x="1282700" y="2077720"/>
                  <a:pt x="1283970" y="2077720"/>
                  <a:pt x="1286510" y="2076450"/>
                </a:cubicBezTo>
                <a:cubicBezTo>
                  <a:pt x="1285240" y="2078990"/>
                  <a:pt x="1285240" y="2080260"/>
                  <a:pt x="1285240" y="2081530"/>
                </a:cubicBezTo>
                <a:lnTo>
                  <a:pt x="1291590" y="2081530"/>
                </a:lnTo>
                <a:lnTo>
                  <a:pt x="1291590" y="2077720"/>
                </a:lnTo>
                <a:cubicBezTo>
                  <a:pt x="1291590" y="2073910"/>
                  <a:pt x="1294130" y="2073910"/>
                  <a:pt x="1296670" y="2075180"/>
                </a:cubicBezTo>
                <a:cubicBezTo>
                  <a:pt x="1300480" y="2077720"/>
                  <a:pt x="1303020" y="2076450"/>
                  <a:pt x="1306830" y="2075180"/>
                </a:cubicBezTo>
                <a:cubicBezTo>
                  <a:pt x="1310640" y="2075180"/>
                  <a:pt x="1313180" y="2072640"/>
                  <a:pt x="1314450" y="2068830"/>
                </a:cubicBezTo>
                <a:lnTo>
                  <a:pt x="1309370" y="2068830"/>
                </a:lnTo>
                <a:cubicBezTo>
                  <a:pt x="1309370" y="2067560"/>
                  <a:pt x="1310640" y="2066290"/>
                  <a:pt x="1310640" y="2065020"/>
                </a:cubicBezTo>
                <a:lnTo>
                  <a:pt x="1310640" y="2059940"/>
                </a:lnTo>
                <a:lnTo>
                  <a:pt x="1311910" y="2059940"/>
                </a:lnTo>
                <a:cubicBezTo>
                  <a:pt x="1311910" y="2062480"/>
                  <a:pt x="1313180" y="2063750"/>
                  <a:pt x="1313180" y="2066290"/>
                </a:cubicBezTo>
                <a:cubicBezTo>
                  <a:pt x="1315720" y="2065020"/>
                  <a:pt x="1319530" y="2065020"/>
                  <a:pt x="1323340" y="2063750"/>
                </a:cubicBezTo>
                <a:lnTo>
                  <a:pt x="1323340" y="2067560"/>
                </a:lnTo>
                <a:cubicBezTo>
                  <a:pt x="1327150" y="2068831"/>
                  <a:pt x="1330960" y="2071371"/>
                  <a:pt x="1333500" y="2076450"/>
                </a:cubicBezTo>
                <a:cubicBezTo>
                  <a:pt x="1333500" y="2076450"/>
                  <a:pt x="1334770" y="2077721"/>
                  <a:pt x="1334770" y="2076450"/>
                </a:cubicBezTo>
                <a:lnTo>
                  <a:pt x="1346200" y="2072640"/>
                </a:lnTo>
                <a:cubicBezTo>
                  <a:pt x="1351280" y="2071370"/>
                  <a:pt x="1355090" y="2070100"/>
                  <a:pt x="1360170" y="2068830"/>
                </a:cubicBezTo>
                <a:cubicBezTo>
                  <a:pt x="1362710" y="2068830"/>
                  <a:pt x="1363980" y="2071370"/>
                  <a:pt x="1367790" y="2073910"/>
                </a:cubicBezTo>
                <a:cubicBezTo>
                  <a:pt x="1371600" y="2073910"/>
                  <a:pt x="1384300" y="2076450"/>
                  <a:pt x="1389380" y="2080260"/>
                </a:cubicBezTo>
                <a:cubicBezTo>
                  <a:pt x="1390650" y="2081530"/>
                  <a:pt x="1393190" y="2080260"/>
                  <a:pt x="1394460" y="2080260"/>
                </a:cubicBezTo>
                <a:cubicBezTo>
                  <a:pt x="1398270" y="2078990"/>
                  <a:pt x="1402080" y="2078990"/>
                  <a:pt x="1405890" y="2077720"/>
                </a:cubicBezTo>
                <a:lnTo>
                  <a:pt x="1407160" y="2078990"/>
                </a:lnTo>
                <a:cubicBezTo>
                  <a:pt x="1408430" y="2081530"/>
                  <a:pt x="1408430" y="2084070"/>
                  <a:pt x="1408430" y="2086610"/>
                </a:cubicBezTo>
                <a:cubicBezTo>
                  <a:pt x="1412240" y="2090421"/>
                  <a:pt x="1416050" y="2094231"/>
                  <a:pt x="1421130" y="2087881"/>
                </a:cubicBezTo>
                <a:cubicBezTo>
                  <a:pt x="1421130" y="2089151"/>
                  <a:pt x="1419860" y="2090421"/>
                  <a:pt x="1419860" y="2091691"/>
                </a:cubicBezTo>
                <a:cubicBezTo>
                  <a:pt x="1421130" y="2091691"/>
                  <a:pt x="1421130" y="2092961"/>
                  <a:pt x="1422400" y="2092961"/>
                </a:cubicBezTo>
                <a:cubicBezTo>
                  <a:pt x="1424940" y="2094231"/>
                  <a:pt x="1432560" y="2095501"/>
                  <a:pt x="1433830" y="2092961"/>
                </a:cubicBezTo>
                <a:cubicBezTo>
                  <a:pt x="1435100" y="2089151"/>
                  <a:pt x="1437640" y="2090421"/>
                  <a:pt x="1438910" y="2090421"/>
                </a:cubicBezTo>
                <a:cubicBezTo>
                  <a:pt x="1440180" y="2091691"/>
                  <a:pt x="1440180" y="2094231"/>
                  <a:pt x="1441450" y="2096771"/>
                </a:cubicBezTo>
                <a:lnTo>
                  <a:pt x="1441450" y="2087881"/>
                </a:lnTo>
                <a:cubicBezTo>
                  <a:pt x="1443990" y="2090421"/>
                  <a:pt x="1445260" y="2091691"/>
                  <a:pt x="1446530" y="2094231"/>
                </a:cubicBezTo>
                <a:cubicBezTo>
                  <a:pt x="1447800" y="2095501"/>
                  <a:pt x="1447800" y="2096771"/>
                  <a:pt x="1447800" y="2098041"/>
                </a:cubicBezTo>
                <a:cubicBezTo>
                  <a:pt x="1446530" y="2098041"/>
                  <a:pt x="1445260" y="2098041"/>
                  <a:pt x="1443990" y="2099311"/>
                </a:cubicBezTo>
                <a:lnTo>
                  <a:pt x="1440180" y="2099311"/>
                </a:lnTo>
                <a:cubicBezTo>
                  <a:pt x="1443990" y="2101851"/>
                  <a:pt x="1442720" y="2108201"/>
                  <a:pt x="1447800" y="2105661"/>
                </a:cubicBezTo>
                <a:cubicBezTo>
                  <a:pt x="1449070" y="2104391"/>
                  <a:pt x="1450340" y="2101851"/>
                  <a:pt x="1451610" y="2100581"/>
                </a:cubicBezTo>
                <a:cubicBezTo>
                  <a:pt x="1451610" y="2101851"/>
                  <a:pt x="1452880" y="2104391"/>
                  <a:pt x="1452880" y="2105661"/>
                </a:cubicBezTo>
                <a:cubicBezTo>
                  <a:pt x="1454150" y="2105661"/>
                  <a:pt x="1455420" y="2105661"/>
                  <a:pt x="1456690" y="2106931"/>
                </a:cubicBezTo>
                <a:cubicBezTo>
                  <a:pt x="1459230" y="2110741"/>
                  <a:pt x="1463040" y="2109471"/>
                  <a:pt x="1466850" y="2110741"/>
                </a:cubicBezTo>
                <a:cubicBezTo>
                  <a:pt x="1469390" y="2110741"/>
                  <a:pt x="1470660" y="2113281"/>
                  <a:pt x="1471930" y="2114551"/>
                </a:cubicBezTo>
                <a:cubicBezTo>
                  <a:pt x="1473200" y="2117091"/>
                  <a:pt x="1474470" y="2119631"/>
                  <a:pt x="1478280" y="2119631"/>
                </a:cubicBezTo>
                <a:cubicBezTo>
                  <a:pt x="1480820" y="2119631"/>
                  <a:pt x="1483360" y="2122171"/>
                  <a:pt x="1485900" y="2124711"/>
                </a:cubicBezTo>
                <a:cubicBezTo>
                  <a:pt x="1489710" y="2127251"/>
                  <a:pt x="1493520" y="2132331"/>
                  <a:pt x="1497330" y="2134871"/>
                </a:cubicBezTo>
                <a:cubicBezTo>
                  <a:pt x="1503680" y="2138681"/>
                  <a:pt x="1510030" y="2143761"/>
                  <a:pt x="1517650" y="2142491"/>
                </a:cubicBezTo>
                <a:cubicBezTo>
                  <a:pt x="1521460" y="2142491"/>
                  <a:pt x="1525270" y="2145031"/>
                  <a:pt x="1529080" y="2145031"/>
                </a:cubicBezTo>
                <a:cubicBezTo>
                  <a:pt x="1532890" y="2145031"/>
                  <a:pt x="1537970" y="2145031"/>
                  <a:pt x="1543050" y="2143761"/>
                </a:cubicBezTo>
                <a:cubicBezTo>
                  <a:pt x="1543050" y="2147571"/>
                  <a:pt x="1543050" y="2148841"/>
                  <a:pt x="1546860" y="2148841"/>
                </a:cubicBezTo>
                <a:cubicBezTo>
                  <a:pt x="1549400" y="2148841"/>
                  <a:pt x="1551940" y="2148841"/>
                  <a:pt x="1554480" y="2150111"/>
                </a:cubicBezTo>
                <a:cubicBezTo>
                  <a:pt x="1562100" y="2150111"/>
                  <a:pt x="1568450" y="2153921"/>
                  <a:pt x="1576070" y="2152651"/>
                </a:cubicBezTo>
                <a:cubicBezTo>
                  <a:pt x="1578610" y="2152651"/>
                  <a:pt x="1581150" y="2153921"/>
                  <a:pt x="1583690" y="2155191"/>
                </a:cubicBezTo>
                <a:cubicBezTo>
                  <a:pt x="1591310" y="2157731"/>
                  <a:pt x="1596390" y="2164081"/>
                  <a:pt x="1605280" y="2162811"/>
                </a:cubicBezTo>
                <a:cubicBezTo>
                  <a:pt x="1606550" y="2162811"/>
                  <a:pt x="1609090" y="2162811"/>
                  <a:pt x="1610360" y="2164081"/>
                </a:cubicBezTo>
                <a:cubicBezTo>
                  <a:pt x="1612900" y="2166621"/>
                  <a:pt x="1614170" y="2165351"/>
                  <a:pt x="1615440" y="2164081"/>
                </a:cubicBezTo>
                <a:cubicBezTo>
                  <a:pt x="1617980" y="2162811"/>
                  <a:pt x="1620520" y="2161541"/>
                  <a:pt x="1621790" y="2162811"/>
                </a:cubicBezTo>
                <a:cubicBezTo>
                  <a:pt x="1626870" y="2164081"/>
                  <a:pt x="1633220" y="2165351"/>
                  <a:pt x="1638300" y="2166621"/>
                </a:cubicBezTo>
                <a:lnTo>
                  <a:pt x="1643380" y="2166621"/>
                </a:lnTo>
                <a:cubicBezTo>
                  <a:pt x="1647190" y="2165351"/>
                  <a:pt x="1652270" y="2164081"/>
                  <a:pt x="1656080" y="2164081"/>
                </a:cubicBezTo>
                <a:cubicBezTo>
                  <a:pt x="1662430" y="2162811"/>
                  <a:pt x="1668780" y="2162811"/>
                  <a:pt x="1675130" y="2162811"/>
                </a:cubicBezTo>
                <a:lnTo>
                  <a:pt x="1677670" y="2162811"/>
                </a:lnTo>
                <a:cubicBezTo>
                  <a:pt x="1686560" y="2160271"/>
                  <a:pt x="1696720" y="2157731"/>
                  <a:pt x="1705610" y="2155191"/>
                </a:cubicBezTo>
                <a:cubicBezTo>
                  <a:pt x="1711960" y="2153921"/>
                  <a:pt x="1718310" y="2152651"/>
                  <a:pt x="1725930" y="2151381"/>
                </a:cubicBezTo>
                <a:cubicBezTo>
                  <a:pt x="1733550" y="2150111"/>
                  <a:pt x="1739900" y="2147571"/>
                  <a:pt x="1747520" y="2146301"/>
                </a:cubicBezTo>
                <a:cubicBezTo>
                  <a:pt x="1750060" y="2146301"/>
                  <a:pt x="1752600" y="2146301"/>
                  <a:pt x="1756410" y="2145031"/>
                </a:cubicBezTo>
                <a:cubicBezTo>
                  <a:pt x="1766570" y="2143761"/>
                  <a:pt x="1776730" y="2139951"/>
                  <a:pt x="1786889" y="2145031"/>
                </a:cubicBezTo>
                <a:lnTo>
                  <a:pt x="1802129" y="2148841"/>
                </a:lnTo>
                <a:cubicBezTo>
                  <a:pt x="1808479" y="2150111"/>
                  <a:pt x="1813559" y="2153921"/>
                  <a:pt x="1819909" y="2153921"/>
                </a:cubicBezTo>
                <a:cubicBezTo>
                  <a:pt x="1821179" y="2153921"/>
                  <a:pt x="1823719" y="2155191"/>
                  <a:pt x="1824989" y="2155191"/>
                </a:cubicBezTo>
                <a:cubicBezTo>
                  <a:pt x="1832609" y="2157731"/>
                  <a:pt x="1838959" y="2164081"/>
                  <a:pt x="1847849" y="2161541"/>
                </a:cubicBezTo>
                <a:cubicBezTo>
                  <a:pt x="1851659" y="2160271"/>
                  <a:pt x="1858009" y="2162811"/>
                  <a:pt x="1861819" y="2164081"/>
                </a:cubicBezTo>
                <a:cubicBezTo>
                  <a:pt x="1865629" y="2165351"/>
                  <a:pt x="1869439" y="2165351"/>
                  <a:pt x="1873249" y="2166621"/>
                </a:cubicBezTo>
                <a:lnTo>
                  <a:pt x="1873249" y="2169161"/>
                </a:lnTo>
                <a:cubicBezTo>
                  <a:pt x="1880869" y="2169161"/>
                  <a:pt x="1888489" y="2170431"/>
                  <a:pt x="1896109" y="2166621"/>
                </a:cubicBezTo>
                <a:cubicBezTo>
                  <a:pt x="1898649" y="2165351"/>
                  <a:pt x="1899919" y="2164081"/>
                  <a:pt x="1902459" y="2164081"/>
                </a:cubicBezTo>
                <a:cubicBezTo>
                  <a:pt x="1907539" y="2162811"/>
                  <a:pt x="1913889" y="2162811"/>
                  <a:pt x="1918969" y="2165351"/>
                </a:cubicBezTo>
                <a:cubicBezTo>
                  <a:pt x="1922779" y="2166621"/>
                  <a:pt x="1929129" y="2165351"/>
                  <a:pt x="1932939" y="2162811"/>
                </a:cubicBezTo>
                <a:cubicBezTo>
                  <a:pt x="1938019" y="2160271"/>
                  <a:pt x="1944369" y="2161541"/>
                  <a:pt x="1949450" y="2161541"/>
                </a:cubicBezTo>
                <a:cubicBezTo>
                  <a:pt x="1954530" y="2161541"/>
                  <a:pt x="1958339" y="2162811"/>
                  <a:pt x="1963420" y="2161541"/>
                </a:cubicBezTo>
                <a:cubicBezTo>
                  <a:pt x="1974850" y="2160271"/>
                  <a:pt x="1985010" y="2156461"/>
                  <a:pt x="1997710" y="2157731"/>
                </a:cubicBezTo>
                <a:cubicBezTo>
                  <a:pt x="2002789" y="2157731"/>
                  <a:pt x="2007870" y="2159001"/>
                  <a:pt x="2012950" y="2157731"/>
                </a:cubicBezTo>
                <a:cubicBezTo>
                  <a:pt x="2023110" y="2156461"/>
                  <a:pt x="2030729" y="2160271"/>
                  <a:pt x="2038350" y="2165351"/>
                </a:cubicBezTo>
                <a:cubicBezTo>
                  <a:pt x="2044700" y="2170431"/>
                  <a:pt x="2052320" y="2174241"/>
                  <a:pt x="2059939" y="2178051"/>
                </a:cubicBezTo>
                <a:cubicBezTo>
                  <a:pt x="2065019" y="2180591"/>
                  <a:pt x="2072639" y="2175511"/>
                  <a:pt x="2072639" y="2169161"/>
                </a:cubicBezTo>
                <a:lnTo>
                  <a:pt x="2072639" y="2157731"/>
                </a:lnTo>
                <a:cubicBezTo>
                  <a:pt x="2072639" y="2124711"/>
                  <a:pt x="2072639" y="2092961"/>
                  <a:pt x="2073910" y="2059941"/>
                </a:cubicBezTo>
                <a:cubicBezTo>
                  <a:pt x="2073910" y="2037081"/>
                  <a:pt x="2075180" y="2014221"/>
                  <a:pt x="2075180" y="1990091"/>
                </a:cubicBezTo>
                <a:cubicBezTo>
                  <a:pt x="2075180" y="1964691"/>
                  <a:pt x="2073910" y="447041"/>
                  <a:pt x="2073910" y="421641"/>
                </a:cubicBezTo>
                <a:cubicBezTo>
                  <a:pt x="2081530" y="410211"/>
                  <a:pt x="2078989" y="401321"/>
                  <a:pt x="2085339" y="394971"/>
                </a:cubicBezTo>
                <a:close/>
                <a:moveTo>
                  <a:pt x="1263650" y="2052320"/>
                </a:moveTo>
                <a:cubicBezTo>
                  <a:pt x="1266190" y="2045970"/>
                  <a:pt x="1271270" y="2047240"/>
                  <a:pt x="1275080" y="2048510"/>
                </a:cubicBezTo>
                <a:cubicBezTo>
                  <a:pt x="1272540" y="2053590"/>
                  <a:pt x="1267460" y="2051050"/>
                  <a:pt x="1263650" y="2052320"/>
                </a:cubicBezTo>
                <a:close/>
                <a:moveTo>
                  <a:pt x="1275080" y="2058670"/>
                </a:moveTo>
                <a:cubicBezTo>
                  <a:pt x="1276350" y="2056130"/>
                  <a:pt x="1276350" y="2052320"/>
                  <a:pt x="1280160" y="2052320"/>
                </a:cubicBezTo>
                <a:cubicBezTo>
                  <a:pt x="1281430" y="2052320"/>
                  <a:pt x="1283970" y="2053590"/>
                  <a:pt x="1285240" y="2053590"/>
                </a:cubicBezTo>
                <a:cubicBezTo>
                  <a:pt x="1283970" y="2056130"/>
                  <a:pt x="1282700" y="2057400"/>
                  <a:pt x="1281430" y="2059940"/>
                </a:cubicBezTo>
                <a:cubicBezTo>
                  <a:pt x="1280160" y="2059940"/>
                  <a:pt x="1277620" y="2059940"/>
                  <a:pt x="1275080" y="2058670"/>
                </a:cubicBezTo>
                <a:close/>
                <a:moveTo>
                  <a:pt x="1280160" y="2071370"/>
                </a:moveTo>
                <a:cubicBezTo>
                  <a:pt x="1282700" y="2070100"/>
                  <a:pt x="1283970" y="2067560"/>
                  <a:pt x="1286510" y="2066290"/>
                </a:cubicBezTo>
                <a:cubicBezTo>
                  <a:pt x="1287780" y="2066290"/>
                  <a:pt x="1289050" y="2067560"/>
                  <a:pt x="1290320" y="2067560"/>
                </a:cubicBezTo>
                <a:cubicBezTo>
                  <a:pt x="1290320" y="2072640"/>
                  <a:pt x="1285240" y="2073910"/>
                  <a:pt x="1280160" y="2071370"/>
                </a:cubicBezTo>
                <a:close/>
                <a:moveTo>
                  <a:pt x="1285240" y="2030730"/>
                </a:moveTo>
                <a:cubicBezTo>
                  <a:pt x="1286510" y="2032000"/>
                  <a:pt x="1286510" y="2033270"/>
                  <a:pt x="1289050" y="2034540"/>
                </a:cubicBezTo>
                <a:lnTo>
                  <a:pt x="1277620" y="2034540"/>
                </a:lnTo>
                <a:cubicBezTo>
                  <a:pt x="1277620" y="2033270"/>
                  <a:pt x="1277620" y="2032000"/>
                  <a:pt x="1278890" y="2030730"/>
                </a:cubicBezTo>
                <a:cubicBezTo>
                  <a:pt x="1283970" y="2030730"/>
                  <a:pt x="1285240" y="2030730"/>
                  <a:pt x="1285240" y="2025650"/>
                </a:cubicBezTo>
                <a:cubicBezTo>
                  <a:pt x="1289050" y="2026920"/>
                  <a:pt x="1294130" y="2023110"/>
                  <a:pt x="1295400" y="2029460"/>
                </a:cubicBezTo>
                <a:cubicBezTo>
                  <a:pt x="1291590" y="2030730"/>
                  <a:pt x="1289050" y="2030730"/>
                  <a:pt x="1285240" y="2030730"/>
                </a:cubicBez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43287" l="-97398" r="-28999" t="0"/>
            </a:stretch>
          </a:blip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36"/>
          <p:cNvSpPr/>
          <p:nvPr/>
        </p:nvSpPr>
        <p:spPr>
          <a:xfrm>
            <a:off x="7319156" y="2338829"/>
            <a:ext cx="1284968" cy="1352269"/>
          </a:xfrm>
          <a:custGeom>
            <a:rect b="b" l="l" r="r" t="t"/>
            <a:pathLst>
              <a:path extrusionOk="0" h="2194560" w="2085340">
                <a:moveTo>
                  <a:pt x="2085340" y="394970"/>
                </a:moveTo>
                <a:cubicBezTo>
                  <a:pt x="2084070" y="394970"/>
                  <a:pt x="2082800" y="394970"/>
                  <a:pt x="2081530" y="393700"/>
                </a:cubicBezTo>
                <a:cubicBezTo>
                  <a:pt x="2075180" y="392430"/>
                  <a:pt x="2067560" y="393700"/>
                  <a:pt x="2063750" y="387350"/>
                </a:cubicBezTo>
                <a:cubicBezTo>
                  <a:pt x="2062480" y="384810"/>
                  <a:pt x="2058670" y="382270"/>
                  <a:pt x="2056130" y="381000"/>
                </a:cubicBezTo>
                <a:cubicBezTo>
                  <a:pt x="2051050" y="375920"/>
                  <a:pt x="2044700" y="370840"/>
                  <a:pt x="2038350" y="365760"/>
                </a:cubicBezTo>
                <a:lnTo>
                  <a:pt x="2026920" y="354330"/>
                </a:lnTo>
                <a:cubicBezTo>
                  <a:pt x="2025650" y="353060"/>
                  <a:pt x="2025650" y="351790"/>
                  <a:pt x="2025650" y="350520"/>
                </a:cubicBezTo>
                <a:cubicBezTo>
                  <a:pt x="2023110" y="347980"/>
                  <a:pt x="2019300" y="345440"/>
                  <a:pt x="2015490" y="345440"/>
                </a:cubicBezTo>
                <a:cubicBezTo>
                  <a:pt x="2009140" y="344170"/>
                  <a:pt x="2002790" y="344170"/>
                  <a:pt x="1996440" y="342900"/>
                </a:cubicBezTo>
                <a:lnTo>
                  <a:pt x="1991360" y="342900"/>
                </a:lnTo>
                <a:cubicBezTo>
                  <a:pt x="1985010" y="340360"/>
                  <a:pt x="1979930" y="339090"/>
                  <a:pt x="1973580" y="340360"/>
                </a:cubicBezTo>
                <a:cubicBezTo>
                  <a:pt x="1971040" y="340360"/>
                  <a:pt x="1968500" y="340360"/>
                  <a:pt x="1967230" y="337820"/>
                </a:cubicBezTo>
                <a:cubicBezTo>
                  <a:pt x="1965960" y="335280"/>
                  <a:pt x="1963420" y="334010"/>
                  <a:pt x="1962150" y="332740"/>
                </a:cubicBezTo>
                <a:cubicBezTo>
                  <a:pt x="1959610" y="330200"/>
                  <a:pt x="1955800" y="328930"/>
                  <a:pt x="1953260" y="327660"/>
                </a:cubicBezTo>
                <a:cubicBezTo>
                  <a:pt x="1948180" y="323850"/>
                  <a:pt x="1944370" y="320040"/>
                  <a:pt x="1938020" y="320040"/>
                </a:cubicBezTo>
                <a:cubicBezTo>
                  <a:pt x="1932940" y="320040"/>
                  <a:pt x="1927860" y="318770"/>
                  <a:pt x="1922780" y="317500"/>
                </a:cubicBezTo>
                <a:cubicBezTo>
                  <a:pt x="1921510" y="317500"/>
                  <a:pt x="1921510" y="317500"/>
                  <a:pt x="1921510" y="316230"/>
                </a:cubicBezTo>
                <a:cubicBezTo>
                  <a:pt x="1917700" y="311150"/>
                  <a:pt x="1911350" y="309880"/>
                  <a:pt x="1905000" y="309880"/>
                </a:cubicBezTo>
                <a:cubicBezTo>
                  <a:pt x="1902460" y="309880"/>
                  <a:pt x="1899920" y="308610"/>
                  <a:pt x="1899920" y="307340"/>
                </a:cubicBezTo>
                <a:cubicBezTo>
                  <a:pt x="1898650" y="303530"/>
                  <a:pt x="1896110" y="302260"/>
                  <a:pt x="1893570" y="302260"/>
                </a:cubicBezTo>
                <a:cubicBezTo>
                  <a:pt x="1889760" y="302260"/>
                  <a:pt x="1885950" y="300990"/>
                  <a:pt x="1883410" y="302260"/>
                </a:cubicBezTo>
                <a:cubicBezTo>
                  <a:pt x="1873250" y="306070"/>
                  <a:pt x="1865630" y="298450"/>
                  <a:pt x="1856740" y="297180"/>
                </a:cubicBezTo>
                <a:lnTo>
                  <a:pt x="1855470" y="295910"/>
                </a:lnTo>
                <a:cubicBezTo>
                  <a:pt x="1852930" y="289560"/>
                  <a:pt x="1846580" y="289560"/>
                  <a:pt x="1840230" y="288290"/>
                </a:cubicBezTo>
                <a:cubicBezTo>
                  <a:pt x="1840230" y="287020"/>
                  <a:pt x="1841500" y="287020"/>
                  <a:pt x="1841500" y="285750"/>
                </a:cubicBezTo>
                <a:cubicBezTo>
                  <a:pt x="1840230" y="285750"/>
                  <a:pt x="1838960" y="287020"/>
                  <a:pt x="1836420" y="287020"/>
                </a:cubicBezTo>
                <a:cubicBezTo>
                  <a:pt x="1835150" y="287020"/>
                  <a:pt x="1832610" y="288290"/>
                  <a:pt x="1831340" y="287020"/>
                </a:cubicBezTo>
                <a:cubicBezTo>
                  <a:pt x="1828801" y="283210"/>
                  <a:pt x="1824990" y="279400"/>
                  <a:pt x="1824990" y="275590"/>
                </a:cubicBezTo>
                <a:cubicBezTo>
                  <a:pt x="1824990" y="271780"/>
                  <a:pt x="1821180" y="271780"/>
                  <a:pt x="1819911" y="270510"/>
                </a:cubicBezTo>
                <a:lnTo>
                  <a:pt x="1817371" y="270510"/>
                </a:lnTo>
                <a:cubicBezTo>
                  <a:pt x="1812291" y="265430"/>
                  <a:pt x="1807211" y="264160"/>
                  <a:pt x="1800861" y="267970"/>
                </a:cubicBezTo>
                <a:cubicBezTo>
                  <a:pt x="1799590" y="264160"/>
                  <a:pt x="1802131" y="259080"/>
                  <a:pt x="1797051" y="257810"/>
                </a:cubicBezTo>
                <a:lnTo>
                  <a:pt x="1797051" y="256540"/>
                </a:lnTo>
                <a:cubicBezTo>
                  <a:pt x="1799590" y="250190"/>
                  <a:pt x="1795780" y="246380"/>
                  <a:pt x="1790701" y="243840"/>
                </a:cubicBezTo>
                <a:cubicBezTo>
                  <a:pt x="1786890" y="241300"/>
                  <a:pt x="1785621" y="238760"/>
                  <a:pt x="1785621" y="234950"/>
                </a:cubicBezTo>
                <a:lnTo>
                  <a:pt x="1785621" y="229870"/>
                </a:lnTo>
                <a:cubicBezTo>
                  <a:pt x="1780541" y="228600"/>
                  <a:pt x="1778001" y="223520"/>
                  <a:pt x="1775461" y="219710"/>
                </a:cubicBezTo>
                <a:cubicBezTo>
                  <a:pt x="1774190" y="214630"/>
                  <a:pt x="1771651" y="210820"/>
                  <a:pt x="1769111" y="207010"/>
                </a:cubicBezTo>
                <a:cubicBezTo>
                  <a:pt x="1766571" y="203200"/>
                  <a:pt x="1761490" y="200660"/>
                  <a:pt x="1761490" y="194310"/>
                </a:cubicBezTo>
                <a:cubicBezTo>
                  <a:pt x="1761490" y="190500"/>
                  <a:pt x="1760220" y="186690"/>
                  <a:pt x="1758951" y="182880"/>
                </a:cubicBezTo>
                <a:cubicBezTo>
                  <a:pt x="1756411" y="177800"/>
                  <a:pt x="1753871" y="173990"/>
                  <a:pt x="1750061" y="168910"/>
                </a:cubicBezTo>
                <a:cubicBezTo>
                  <a:pt x="1752601" y="165100"/>
                  <a:pt x="1755140" y="162560"/>
                  <a:pt x="1751331" y="158750"/>
                </a:cubicBezTo>
                <a:lnTo>
                  <a:pt x="1751331" y="156210"/>
                </a:lnTo>
                <a:cubicBezTo>
                  <a:pt x="1751331" y="154940"/>
                  <a:pt x="1750061" y="153670"/>
                  <a:pt x="1750061" y="152400"/>
                </a:cubicBezTo>
                <a:cubicBezTo>
                  <a:pt x="1748790" y="151130"/>
                  <a:pt x="1746251" y="149860"/>
                  <a:pt x="1744981" y="148590"/>
                </a:cubicBezTo>
                <a:cubicBezTo>
                  <a:pt x="1741171" y="144780"/>
                  <a:pt x="1738631" y="139700"/>
                  <a:pt x="1732281" y="142240"/>
                </a:cubicBezTo>
                <a:cubicBezTo>
                  <a:pt x="1729741" y="137160"/>
                  <a:pt x="1728471" y="132080"/>
                  <a:pt x="1727201" y="127000"/>
                </a:cubicBezTo>
                <a:cubicBezTo>
                  <a:pt x="1725931" y="123190"/>
                  <a:pt x="1724661" y="120650"/>
                  <a:pt x="1723391" y="116840"/>
                </a:cubicBezTo>
                <a:lnTo>
                  <a:pt x="1723391" y="115570"/>
                </a:lnTo>
                <a:cubicBezTo>
                  <a:pt x="1725931" y="110490"/>
                  <a:pt x="1722121" y="106680"/>
                  <a:pt x="1722121" y="102870"/>
                </a:cubicBezTo>
                <a:cubicBezTo>
                  <a:pt x="1722121" y="100330"/>
                  <a:pt x="1719581" y="97790"/>
                  <a:pt x="1718311" y="95250"/>
                </a:cubicBezTo>
                <a:cubicBezTo>
                  <a:pt x="1717040" y="91440"/>
                  <a:pt x="1713231" y="88900"/>
                  <a:pt x="1713231" y="85090"/>
                </a:cubicBezTo>
                <a:lnTo>
                  <a:pt x="1713231" y="64770"/>
                </a:lnTo>
                <a:cubicBezTo>
                  <a:pt x="1711961" y="57150"/>
                  <a:pt x="1709421" y="53340"/>
                  <a:pt x="1700531" y="52070"/>
                </a:cubicBezTo>
                <a:cubicBezTo>
                  <a:pt x="1699261" y="52070"/>
                  <a:pt x="1697991" y="52070"/>
                  <a:pt x="1697991" y="50800"/>
                </a:cubicBezTo>
                <a:cubicBezTo>
                  <a:pt x="1695451" y="46990"/>
                  <a:pt x="1691641" y="45720"/>
                  <a:pt x="1686561" y="44450"/>
                </a:cubicBezTo>
                <a:cubicBezTo>
                  <a:pt x="1682751" y="44450"/>
                  <a:pt x="1680211" y="44450"/>
                  <a:pt x="1677671" y="45720"/>
                </a:cubicBezTo>
                <a:cubicBezTo>
                  <a:pt x="1671321" y="49530"/>
                  <a:pt x="1664971" y="53340"/>
                  <a:pt x="1659891" y="58420"/>
                </a:cubicBezTo>
                <a:cubicBezTo>
                  <a:pt x="1653541" y="63500"/>
                  <a:pt x="1648461" y="67310"/>
                  <a:pt x="1640841" y="63500"/>
                </a:cubicBezTo>
                <a:lnTo>
                  <a:pt x="1638301" y="63500"/>
                </a:lnTo>
                <a:cubicBezTo>
                  <a:pt x="1635761" y="62230"/>
                  <a:pt x="1631951" y="60960"/>
                  <a:pt x="1629411" y="59690"/>
                </a:cubicBezTo>
                <a:cubicBezTo>
                  <a:pt x="1628141" y="60960"/>
                  <a:pt x="1626871" y="62230"/>
                  <a:pt x="1623061" y="60960"/>
                </a:cubicBezTo>
                <a:cubicBezTo>
                  <a:pt x="1615441" y="59690"/>
                  <a:pt x="1609091" y="58420"/>
                  <a:pt x="1602741" y="53340"/>
                </a:cubicBezTo>
                <a:cubicBezTo>
                  <a:pt x="1601471" y="52070"/>
                  <a:pt x="1598931" y="52070"/>
                  <a:pt x="1597661" y="52070"/>
                </a:cubicBezTo>
                <a:cubicBezTo>
                  <a:pt x="1592581" y="50800"/>
                  <a:pt x="1586231" y="49530"/>
                  <a:pt x="1579881" y="46990"/>
                </a:cubicBezTo>
                <a:cubicBezTo>
                  <a:pt x="1584961" y="43180"/>
                  <a:pt x="1583691" y="40640"/>
                  <a:pt x="1581151" y="38100"/>
                </a:cubicBezTo>
                <a:cubicBezTo>
                  <a:pt x="1577341" y="33020"/>
                  <a:pt x="1572261" y="33020"/>
                  <a:pt x="1568451" y="35560"/>
                </a:cubicBezTo>
                <a:cubicBezTo>
                  <a:pt x="1559561" y="39370"/>
                  <a:pt x="1550671" y="44450"/>
                  <a:pt x="1540511" y="48260"/>
                </a:cubicBezTo>
                <a:cubicBezTo>
                  <a:pt x="1536701" y="50800"/>
                  <a:pt x="1531621" y="52070"/>
                  <a:pt x="1526541" y="53340"/>
                </a:cubicBezTo>
                <a:cubicBezTo>
                  <a:pt x="1522731" y="54610"/>
                  <a:pt x="1518921" y="53340"/>
                  <a:pt x="1515111" y="54610"/>
                </a:cubicBezTo>
                <a:cubicBezTo>
                  <a:pt x="1511301" y="55880"/>
                  <a:pt x="1507491" y="57150"/>
                  <a:pt x="1502411" y="55880"/>
                </a:cubicBezTo>
                <a:cubicBezTo>
                  <a:pt x="1501141" y="55880"/>
                  <a:pt x="1498601" y="57150"/>
                  <a:pt x="1497331" y="57150"/>
                </a:cubicBezTo>
                <a:cubicBezTo>
                  <a:pt x="1494791" y="58420"/>
                  <a:pt x="1493521" y="59690"/>
                  <a:pt x="1490981" y="58420"/>
                </a:cubicBezTo>
                <a:cubicBezTo>
                  <a:pt x="1485901" y="58420"/>
                  <a:pt x="1483361" y="60960"/>
                  <a:pt x="1480821" y="63500"/>
                </a:cubicBezTo>
                <a:cubicBezTo>
                  <a:pt x="1478281" y="66040"/>
                  <a:pt x="1475741" y="71120"/>
                  <a:pt x="1473201" y="72390"/>
                </a:cubicBezTo>
                <a:cubicBezTo>
                  <a:pt x="1469391" y="73660"/>
                  <a:pt x="1466851" y="76200"/>
                  <a:pt x="1464311" y="78740"/>
                </a:cubicBezTo>
                <a:cubicBezTo>
                  <a:pt x="1461771" y="81280"/>
                  <a:pt x="1459231" y="82550"/>
                  <a:pt x="1456691" y="83820"/>
                </a:cubicBezTo>
                <a:cubicBezTo>
                  <a:pt x="1452881" y="86360"/>
                  <a:pt x="1449071" y="87630"/>
                  <a:pt x="1445261" y="90170"/>
                </a:cubicBezTo>
                <a:cubicBezTo>
                  <a:pt x="1441451" y="93980"/>
                  <a:pt x="1436371" y="96520"/>
                  <a:pt x="1431291" y="96520"/>
                </a:cubicBezTo>
                <a:cubicBezTo>
                  <a:pt x="1426211" y="97790"/>
                  <a:pt x="1419861" y="97790"/>
                  <a:pt x="1414781" y="101600"/>
                </a:cubicBezTo>
                <a:cubicBezTo>
                  <a:pt x="1414781" y="101600"/>
                  <a:pt x="1413511" y="102870"/>
                  <a:pt x="1412241" y="102870"/>
                </a:cubicBezTo>
                <a:cubicBezTo>
                  <a:pt x="1407161" y="102870"/>
                  <a:pt x="1402081" y="101600"/>
                  <a:pt x="1397001" y="101600"/>
                </a:cubicBezTo>
                <a:cubicBezTo>
                  <a:pt x="1393191" y="101600"/>
                  <a:pt x="1386841" y="100330"/>
                  <a:pt x="1384301" y="106680"/>
                </a:cubicBezTo>
                <a:cubicBezTo>
                  <a:pt x="1384301" y="106680"/>
                  <a:pt x="1383031" y="107950"/>
                  <a:pt x="1381761" y="107950"/>
                </a:cubicBezTo>
                <a:cubicBezTo>
                  <a:pt x="1377951" y="109220"/>
                  <a:pt x="1374141" y="111760"/>
                  <a:pt x="1370331" y="113030"/>
                </a:cubicBezTo>
                <a:cubicBezTo>
                  <a:pt x="1370331" y="115570"/>
                  <a:pt x="1366521" y="116840"/>
                  <a:pt x="1363981" y="116840"/>
                </a:cubicBezTo>
                <a:cubicBezTo>
                  <a:pt x="1352551" y="115570"/>
                  <a:pt x="1342391" y="115570"/>
                  <a:pt x="1330961" y="111760"/>
                </a:cubicBezTo>
                <a:cubicBezTo>
                  <a:pt x="1325881" y="110490"/>
                  <a:pt x="1320801" y="107950"/>
                  <a:pt x="1314451" y="105410"/>
                </a:cubicBezTo>
                <a:cubicBezTo>
                  <a:pt x="1313181" y="105410"/>
                  <a:pt x="1311911" y="104140"/>
                  <a:pt x="1310641" y="104140"/>
                </a:cubicBezTo>
                <a:cubicBezTo>
                  <a:pt x="1301751" y="104140"/>
                  <a:pt x="1292861" y="105410"/>
                  <a:pt x="1282701" y="105410"/>
                </a:cubicBezTo>
                <a:lnTo>
                  <a:pt x="1281431" y="105410"/>
                </a:lnTo>
                <a:cubicBezTo>
                  <a:pt x="1276351" y="102870"/>
                  <a:pt x="1270001" y="104140"/>
                  <a:pt x="1264921" y="107950"/>
                </a:cubicBezTo>
                <a:cubicBezTo>
                  <a:pt x="1263651" y="109220"/>
                  <a:pt x="1261111" y="110490"/>
                  <a:pt x="1259841" y="110490"/>
                </a:cubicBezTo>
                <a:cubicBezTo>
                  <a:pt x="1253491" y="109220"/>
                  <a:pt x="1248411" y="107950"/>
                  <a:pt x="1242061" y="106680"/>
                </a:cubicBezTo>
                <a:cubicBezTo>
                  <a:pt x="1235711" y="105410"/>
                  <a:pt x="1230631" y="104140"/>
                  <a:pt x="1224281" y="104140"/>
                </a:cubicBezTo>
                <a:cubicBezTo>
                  <a:pt x="1219201" y="104140"/>
                  <a:pt x="1214121" y="102870"/>
                  <a:pt x="1209041" y="100330"/>
                </a:cubicBezTo>
                <a:cubicBezTo>
                  <a:pt x="1203961" y="97790"/>
                  <a:pt x="1198881" y="96520"/>
                  <a:pt x="1193801" y="93980"/>
                </a:cubicBezTo>
                <a:cubicBezTo>
                  <a:pt x="1191261" y="92710"/>
                  <a:pt x="1187451" y="92710"/>
                  <a:pt x="1183641" y="91440"/>
                </a:cubicBezTo>
                <a:cubicBezTo>
                  <a:pt x="1183641" y="87630"/>
                  <a:pt x="1184911" y="85090"/>
                  <a:pt x="1184911" y="82550"/>
                </a:cubicBezTo>
                <a:cubicBezTo>
                  <a:pt x="1178561" y="85090"/>
                  <a:pt x="1174751" y="83820"/>
                  <a:pt x="1170941" y="81280"/>
                </a:cubicBezTo>
                <a:cubicBezTo>
                  <a:pt x="1168401" y="80010"/>
                  <a:pt x="1164591" y="80010"/>
                  <a:pt x="1162051" y="78740"/>
                </a:cubicBezTo>
                <a:lnTo>
                  <a:pt x="1158241" y="78740"/>
                </a:lnTo>
                <a:cubicBezTo>
                  <a:pt x="1153161" y="76200"/>
                  <a:pt x="1146811" y="76200"/>
                  <a:pt x="1140461" y="76200"/>
                </a:cubicBezTo>
                <a:cubicBezTo>
                  <a:pt x="1132841" y="76200"/>
                  <a:pt x="1123951" y="74930"/>
                  <a:pt x="1116331" y="69850"/>
                </a:cubicBezTo>
                <a:cubicBezTo>
                  <a:pt x="1109981" y="66040"/>
                  <a:pt x="1102361" y="63500"/>
                  <a:pt x="1094741" y="64770"/>
                </a:cubicBezTo>
                <a:cubicBezTo>
                  <a:pt x="1090931" y="66040"/>
                  <a:pt x="1087121" y="68580"/>
                  <a:pt x="1083311" y="69850"/>
                </a:cubicBezTo>
                <a:cubicBezTo>
                  <a:pt x="1076961" y="72390"/>
                  <a:pt x="1071881" y="77470"/>
                  <a:pt x="1065531" y="80010"/>
                </a:cubicBezTo>
                <a:cubicBezTo>
                  <a:pt x="1059181" y="82550"/>
                  <a:pt x="1051561" y="85090"/>
                  <a:pt x="1043941" y="87630"/>
                </a:cubicBezTo>
                <a:cubicBezTo>
                  <a:pt x="1040131" y="88900"/>
                  <a:pt x="1036321" y="91440"/>
                  <a:pt x="1032511" y="92710"/>
                </a:cubicBezTo>
                <a:cubicBezTo>
                  <a:pt x="1026161" y="95250"/>
                  <a:pt x="1021081" y="96520"/>
                  <a:pt x="1014731" y="99060"/>
                </a:cubicBezTo>
                <a:cubicBezTo>
                  <a:pt x="1010921" y="100330"/>
                  <a:pt x="1005841" y="104140"/>
                  <a:pt x="1002031" y="105410"/>
                </a:cubicBezTo>
                <a:cubicBezTo>
                  <a:pt x="994411" y="107950"/>
                  <a:pt x="986791" y="111760"/>
                  <a:pt x="977901" y="113030"/>
                </a:cubicBezTo>
                <a:cubicBezTo>
                  <a:pt x="974091" y="114300"/>
                  <a:pt x="972821" y="116840"/>
                  <a:pt x="970281" y="118110"/>
                </a:cubicBezTo>
                <a:lnTo>
                  <a:pt x="958851" y="121920"/>
                </a:lnTo>
                <a:cubicBezTo>
                  <a:pt x="951231" y="124460"/>
                  <a:pt x="944881" y="127000"/>
                  <a:pt x="937261" y="128270"/>
                </a:cubicBezTo>
                <a:cubicBezTo>
                  <a:pt x="933451" y="129540"/>
                  <a:pt x="928371" y="130810"/>
                  <a:pt x="924561" y="132080"/>
                </a:cubicBezTo>
                <a:cubicBezTo>
                  <a:pt x="923291" y="132080"/>
                  <a:pt x="923291" y="133350"/>
                  <a:pt x="922021" y="133350"/>
                </a:cubicBezTo>
                <a:cubicBezTo>
                  <a:pt x="919481" y="135890"/>
                  <a:pt x="916941" y="138430"/>
                  <a:pt x="913131" y="139700"/>
                </a:cubicBezTo>
                <a:cubicBezTo>
                  <a:pt x="906781" y="142240"/>
                  <a:pt x="900431" y="144780"/>
                  <a:pt x="894081" y="146050"/>
                </a:cubicBezTo>
                <a:cubicBezTo>
                  <a:pt x="891541" y="147320"/>
                  <a:pt x="887731" y="147320"/>
                  <a:pt x="885191" y="147320"/>
                </a:cubicBezTo>
                <a:cubicBezTo>
                  <a:pt x="877571" y="148590"/>
                  <a:pt x="869951" y="152400"/>
                  <a:pt x="862331" y="154940"/>
                </a:cubicBezTo>
                <a:cubicBezTo>
                  <a:pt x="855981" y="157480"/>
                  <a:pt x="849631" y="158750"/>
                  <a:pt x="844551" y="161290"/>
                </a:cubicBezTo>
                <a:cubicBezTo>
                  <a:pt x="836931" y="163830"/>
                  <a:pt x="829311" y="166370"/>
                  <a:pt x="825501" y="173990"/>
                </a:cubicBezTo>
                <a:cubicBezTo>
                  <a:pt x="825501" y="175260"/>
                  <a:pt x="822961" y="175260"/>
                  <a:pt x="822961" y="175260"/>
                </a:cubicBezTo>
                <a:cubicBezTo>
                  <a:pt x="819151" y="176530"/>
                  <a:pt x="814071" y="177800"/>
                  <a:pt x="810261" y="179070"/>
                </a:cubicBezTo>
                <a:cubicBezTo>
                  <a:pt x="808991" y="180340"/>
                  <a:pt x="807721" y="179070"/>
                  <a:pt x="807721" y="177800"/>
                </a:cubicBezTo>
                <a:cubicBezTo>
                  <a:pt x="806451" y="172720"/>
                  <a:pt x="806451" y="166370"/>
                  <a:pt x="798831" y="163830"/>
                </a:cubicBezTo>
                <a:lnTo>
                  <a:pt x="797561" y="162560"/>
                </a:lnTo>
                <a:cubicBezTo>
                  <a:pt x="797561" y="156210"/>
                  <a:pt x="792481" y="153670"/>
                  <a:pt x="787401" y="151130"/>
                </a:cubicBezTo>
                <a:cubicBezTo>
                  <a:pt x="782321" y="148590"/>
                  <a:pt x="778511" y="147320"/>
                  <a:pt x="774701" y="142240"/>
                </a:cubicBezTo>
                <a:cubicBezTo>
                  <a:pt x="772161" y="138430"/>
                  <a:pt x="767081" y="135890"/>
                  <a:pt x="763271" y="132080"/>
                </a:cubicBezTo>
                <a:cubicBezTo>
                  <a:pt x="759461" y="129540"/>
                  <a:pt x="754381" y="128270"/>
                  <a:pt x="751841" y="123190"/>
                </a:cubicBezTo>
                <a:cubicBezTo>
                  <a:pt x="750571" y="120650"/>
                  <a:pt x="748031" y="119380"/>
                  <a:pt x="745491" y="116840"/>
                </a:cubicBezTo>
                <a:cubicBezTo>
                  <a:pt x="746761" y="116840"/>
                  <a:pt x="744221" y="116840"/>
                  <a:pt x="742951" y="115570"/>
                </a:cubicBezTo>
                <a:cubicBezTo>
                  <a:pt x="741681" y="114300"/>
                  <a:pt x="740411" y="114300"/>
                  <a:pt x="739141" y="113030"/>
                </a:cubicBezTo>
                <a:cubicBezTo>
                  <a:pt x="737871" y="110490"/>
                  <a:pt x="736601" y="107950"/>
                  <a:pt x="732791" y="107950"/>
                </a:cubicBezTo>
                <a:cubicBezTo>
                  <a:pt x="731521" y="107950"/>
                  <a:pt x="730251" y="106680"/>
                  <a:pt x="728981" y="105410"/>
                </a:cubicBezTo>
                <a:cubicBezTo>
                  <a:pt x="727711" y="105410"/>
                  <a:pt x="726441" y="104140"/>
                  <a:pt x="723901" y="104140"/>
                </a:cubicBezTo>
                <a:lnTo>
                  <a:pt x="708661" y="96520"/>
                </a:lnTo>
                <a:cubicBezTo>
                  <a:pt x="704851" y="93980"/>
                  <a:pt x="701041" y="90170"/>
                  <a:pt x="695961" y="88900"/>
                </a:cubicBezTo>
                <a:cubicBezTo>
                  <a:pt x="688341" y="86360"/>
                  <a:pt x="681991" y="82550"/>
                  <a:pt x="676911" y="76200"/>
                </a:cubicBezTo>
                <a:cubicBezTo>
                  <a:pt x="671831" y="69850"/>
                  <a:pt x="665481" y="66040"/>
                  <a:pt x="657861" y="62230"/>
                </a:cubicBezTo>
                <a:cubicBezTo>
                  <a:pt x="654051" y="59690"/>
                  <a:pt x="650241" y="58420"/>
                  <a:pt x="647701" y="57150"/>
                </a:cubicBezTo>
                <a:cubicBezTo>
                  <a:pt x="642621" y="53340"/>
                  <a:pt x="636271" y="50800"/>
                  <a:pt x="629921" y="48260"/>
                </a:cubicBezTo>
                <a:cubicBezTo>
                  <a:pt x="632461" y="44450"/>
                  <a:pt x="631191" y="44450"/>
                  <a:pt x="628651" y="43180"/>
                </a:cubicBezTo>
                <a:cubicBezTo>
                  <a:pt x="626111" y="41910"/>
                  <a:pt x="623571" y="41910"/>
                  <a:pt x="622301" y="40640"/>
                </a:cubicBezTo>
                <a:cubicBezTo>
                  <a:pt x="621031" y="36830"/>
                  <a:pt x="617221" y="36830"/>
                  <a:pt x="614681" y="34290"/>
                </a:cubicBezTo>
                <a:cubicBezTo>
                  <a:pt x="610871" y="30480"/>
                  <a:pt x="605791" y="26670"/>
                  <a:pt x="601981" y="22860"/>
                </a:cubicBezTo>
                <a:cubicBezTo>
                  <a:pt x="600711" y="21590"/>
                  <a:pt x="599441" y="20320"/>
                  <a:pt x="598171" y="20320"/>
                </a:cubicBezTo>
                <a:cubicBezTo>
                  <a:pt x="588011" y="19050"/>
                  <a:pt x="580391" y="12700"/>
                  <a:pt x="571501" y="8890"/>
                </a:cubicBezTo>
                <a:cubicBezTo>
                  <a:pt x="570231" y="7620"/>
                  <a:pt x="567691" y="6350"/>
                  <a:pt x="566421" y="6350"/>
                </a:cubicBezTo>
                <a:cubicBezTo>
                  <a:pt x="561341" y="6350"/>
                  <a:pt x="556261" y="7620"/>
                  <a:pt x="549911" y="7620"/>
                </a:cubicBezTo>
                <a:cubicBezTo>
                  <a:pt x="544831" y="7620"/>
                  <a:pt x="538481" y="6350"/>
                  <a:pt x="533401" y="5080"/>
                </a:cubicBezTo>
                <a:cubicBezTo>
                  <a:pt x="528321" y="3810"/>
                  <a:pt x="523241" y="3810"/>
                  <a:pt x="518161" y="1270"/>
                </a:cubicBezTo>
                <a:cubicBezTo>
                  <a:pt x="513081" y="0"/>
                  <a:pt x="509271" y="2540"/>
                  <a:pt x="505461" y="1270"/>
                </a:cubicBezTo>
                <a:cubicBezTo>
                  <a:pt x="502921" y="2540"/>
                  <a:pt x="496571" y="5080"/>
                  <a:pt x="492761" y="7620"/>
                </a:cubicBezTo>
                <a:cubicBezTo>
                  <a:pt x="487681" y="10160"/>
                  <a:pt x="482601" y="13970"/>
                  <a:pt x="477521" y="17780"/>
                </a:cubicBezTo>
                <a:cubicBezTo>
                  <a:pt x="471171" y="21590"/>
                  <a:pt x="463551" y="25400"/>
                  <a:pt x="455931" y="29210"/>
                </a:cubicBezTo>
                <a:cubicBezTo>
                  <a:pt x="454661" y="30480"/>
                  <a:pt x="452121" y="30480"/>
                  <a:pt x="449581" y="29210"/>
                </a:cubicBezTo>
                <a:cubicBezTo>
                  <a:pt x="447041" y="27940"/>
                  <a:pt x="444501" y="29210"/>
                  <a:pt x="441961" y="30480"/>
                </a:cubicBezTo>
                <a:cubicBezTo>
                  <a:pt x="438151" y="33020"/>
                  <a:pt x="433071" y="34290"/>
                  <a:pt x="429261" y="36830"/>
                </a:cubicBezTo>
                <a:cubicBezTo>
                  <a:pt x="422911" y="41910"/>
                  <a:pt x="416561" y="48260"/>
                  <a:pt x="407671" y="49530"/>
                </a:cubicBezTo>
                <a:cubicBezTo>
                  <a:pt x="402591" y="49530"/>
                  <a:pt x="397511" y="53340"/>
                  <a:pt x="392431" y="53340"/>
                </a:cubicBezTo>
                <a:cubicBezTo>
                  <a:pt x="388621" y="53340"/>
                  <a:pt x="386081" y="53340"/>
                  <a:pt x="382271" y="54610"/>
                </a:cubicBezTo>
                <a:cubicBezTo>
                  <a:pt x="377191" y="55880"/>
                  <a:pt x="372111" y="58420"/>
                  <a:pt x="365761" y="58420"/>
                </a:cubicBezTo>
                <a:cubicBezTo>
                  <a:pt x="358141" y="58420"/>
                  <a:pt x="351791" y="62230"/>
                  <a:pt x="344171" y="64770"/>
                </a:cubicBezTo>
                <a:cubicBezTo>
                  <a:pt x="336551" y="68580"/>
                  <a:pt x="330201" y="72390"/>
                  <a:pt x="322581" y="76200"/>
                </a:cubicBezTo>
                <a:cubicBezTo>
                  <a:pt x="317501" y="78740"/>
                  <a:pt x="312421" y="78740"/>
                  <a:pt x="306071" y="77470"/>
                </a:cubicBezTo>
                <a:cubicBezTo>
                  <a:pt x="302261" y="77470"/>
                  <a:pt x="299721" y="76200"/>
                  <a:pt x="297181" y="78740"/>
                </a:cubicBezTo>
                <a:lnTo>
                  <a:pt x="285751" y="86360"/>
                </a:lnTo>
                <a:cubicBezTo>
                  <a:pt x="280671" y="90170"/>
                  <a:pt x="276861" y="95250"/>
                  <a:pt x="273051" y="99060"/>
                </a:cubicBezTo>
                <a:cubicBezTo>
                  <a:pt x="267971" y="105410"/>
                  <a:pt x="265431" y="113030"/>
                  <a:pt x="257811" y="116840"/>
                </a:cubicBezTo>
                <a:cubicBezTo>
                  <a:pt x="256541" y="118110"/>
                  <a:pt x="255271" y="120650"/>
                  <a:pt x="254001" y="123190"/>
                </a:cubicBezTo>
                <a:cubicBezTo>
                  <a:pt x="252731" y="124460"/>
                  <a:pt x="252731" y="125730"/>
                  <a:pt x="251461" y="127000"/>
                </a:cubicBezTo>
                <a:cubicBezTo>
                  <a:pt x="247651" y="130810"/>
                  <a:pt x="243841" y="134620"/>
                  <a:pt x="241301" y="139700"/>
                </a:cubicBezTo>
                <a:cubicBezTo>
                  <a:pt x="238761" y="144780"/>
                  <a:pt x="232411" y="146050"/>
                  <a:pt x="229871" y="149860"/>
                </a:cubicBezTo>
                <a:cubicBezTo>
                  <a:pt x="226061" y="154940"/>
                  <a:pt x="218441" y="157480"/>
                  <a:pt x="213361" y="160020"/>
                </a:cubicBezTo>
                <a:cubicBezTo>
                  <a:pt x="205741" y="163830"/>
                  <a:pt x="199391" y="168910"/>
                  <a:pt x="195581" y="176530"/>
                </a:cubicBezTo>
                <a:cubicBezTo>
                  <a:pt x="195581" y="177800"/>
                  <a:pt x="195581" y="177800"/>
                  <a:pt x="194311" y="179070"/>
                </a:cubicBezTo>
                <a:cubicBezTo>
                  <a:pt x="185421" y="184150"/>
                  <a:pt x="176531" y="187960"/>
                  <a:pt x="167641" y="193040"/>
                </a:cubicBezTo>
                <a:cubicBezTo>
                  <a:pt x="161291" y="196850"/>
                  <a:pt x="153671" y="196850"/>
                  <a:pt x="147321" y="201930"/>
                </a:cubicBezTo>
                <a:cubicBezTo>
                  <a:pt x="144781" y="204470"/>
                  <a:pt x="140971" y="205740"/>
                  <a:pt x="137161" y="207010"/>
                </a:cubicBezTo>
                <a:cubicBezTo>
                  <a:pt x="129541" y="210820"/>
                  <a:pt x="121921" y="212090"/>
                  <a:pt x="116841" y="218440"/>
                </a:cubicBezTo>
                <a:cubicBezTo>
                  <a:pt x="110491" y="226060"/>
                  <a:pt x="101601" y="228600"/>
                  <a:pt x="95251" y="233680"/>
                </a:cubicBezTo>
                <a:cubicBezTo>
                  <a:pt x="86361" y="240030"/>
                  <a:pt x="77471" y="246380"/>
                  <a:pt x="68581" y="254000"/>
                </a:cubicBezTo>
                <a:cubicBezTo>
                  <a:pt x="63501" y="256540"/>
                  <a:pt x="58421" y="257810"/>
                  <a:pt x="53341" y="255270"/>
                </a:cubicBezTo>
                <a:cubicBezTo>
                  <a:pt x="50801" y="254000"/>
                  <a:pt x="48261" y="252730"/>
                  <a:pt x="46991" y="254000"/>
                </a:cubicBezTo>
                <a:cubicBezTo>
                  <a:pt x="41911" y="257810"/>
                  <a:pt x="35561" y="259080"/>
                  <a:pt x="29211" y="260350"/>
                </a:cubicBezTo>
                <a:cubicBezTo>
                  <a:pt x="27941" y="260350"/>
                  <a:pt x="26671" y="261620"/>
                  <a:pt x="25401" y="261620"/>
                </a:cubicBezTo>
                <a:cubicBezTo>
                  <a:pt x="22860" y="407670"/>
                  <a:pt x="16510" y="554990"/>
                  <a:pt x="10160" y="701040"/>
                </a:cubicBezTo>
                <a:cubicBezTo>
                  <a:pt x="3810" y="858520"/>
                  <a:pt x="13970" y="995680"/>
                  <a:pt x="12700" y="1153160"/>
                </a:cubicBezTo>
                <a:cubicBezTo>
                  <a:pt x="11430" y="1311910"/>
                  <a:pt x="0" y="1487170"/>
                  <a:pt x="13970" y="1644650"/>
                </a:cubicBezTo>
                <a:cubicBezTo>
                  <a:pt x="26670" y="1800860"/>
                  <a:pt x="41910" y="1957070"/>
                  <a:pt x="54610" y="2113280"/>
                </a:cubicBezTo>
                <a:lnTo>
                  <a:pt x="55880" y="2113280"/>
                </a:lnTo>
                <a:cubicBezTo>
                  <a:pt x="60960" y="2112010"/>
                  <a:pt x="66040" y="2112010"/>
                  <a:pt x="72390" y="2112010"/>
                </a:cubicBezTo>
                <a:cubicBezTo>
                  <a:pt x="80010" y="2110740"/>
                  <a:pt x="86360" y="2108200"/>
                  <a:pt x="93980" y="2108200"/>
                </a:cubicBezTo>
                <a:cubicBezTo>
                  <a:pt x="102870" y="2108200"/>
                  <a:pt x="111760" y="2109470"/>
                  <a:pt x="120650" y="2109470"/>
                </a:cubicBezTo>
                <a:cubicBezTo>
                  <a:pt x="129540" y="2109470"/>
                  <a:pt x="138430" y="2110740"/>
                  <a:pt x="146050" y="2112010"/>
                </a:cubicBezTo>
                <a:cubicBezTo>
                  <a:pt x="153670" y="2113280"/>
                  <a:pt x="160020" y="2113280"/>
                  <a:pt x="166370" y="2109470"/>
                </a:cubicBezTo>
                <a:lnTo>
                  <a:pt x="167640" y="2109470"/>
                </a:lnTo>
                <a:cubicBezTo>
                  <a:pt x="175260" y="2108200"/>
                  <a:pt x="182880" y="2106930"/>
                  <a:pt x="191770" y="2105660"/>
                </a:cubicBezTo>
                <a:cubicBezTo>
                  <a:pt x="194310" y="2105660"/>
                  <a:pt x="198120" y="2105660"/>
                  <a:pt x="199390" y="2106930"/>
                </a:cubicBezTo>
                <a:cubicBezTo>
                  <a:pt x="204470" y="2112010"/>
                  <a:pt x="209550" y="2110740"/>
                  <a:pt x="215900" y="2109470"/>
                </a:cubicBezTo>
                <a:cubicBezTo>
                  <a:pt x="222250" y="2108200"/>
                  <a:pt x="226060" y="2109470"/>
                  <a:pt x="231140" y="2112010"/>
                </a:cubicBezTo>
                <a:cubicBezTo>
                  <a:pt x="233680" y="2113280"/>
                  <a:pt x="236220" y="2113280"/>
                  <a:pt x="238760" y="2113280"/>
                </a:cubicBezTo>
                <a:lnTo>
                  <a:pt x="255270" y="2113280"/>
                </a:lnTo>
                <a:cubicBezTo>
                  <a:pt x="259080" y="2113280"/>
                  <a:pt x="262890" y="2115820"/>
                  <a:pt x="266700" y="2115820"/>
                </a:cubicBezTo>
                <a:cubicBezTo>
                  <a:pt x="271780" y="2117090"/>
                  <a:pt x="278130" y="2117090"/>
                  <a:pt x="283210" y="2117090"/>
                </a:cubicBezTo>
                <a:cubicBezTo>
                  <a:pt x="285750" y="2117090"/>
                  <a:pt x="288290" y="2119630"/>
                  <a:pt x="289560" y="2120900"/>
                </a:cubicBezTo>
                <a:cubicBezTo>
                  <a:pt x="300990" y="2124710"/>
                  <a:pt x="311150" y="2122170"/>
                  <a:pt x="322580" y="2122170"/>
                </a:cubicBezTo>
                <a:cubicBezTo>
                  <a:pt x="325120" y="2122170"/>
                  <a:pt x="327660" y="2119630"/>
                  <a:pt x="330200" y="2119630"/>
                </a:cubicBezTo>
                <a:cubicBezTo>
                  <a:pt x="339090" y="2118360"/>
                  <a:pt x="346710" y="2119630"/>
                  <a:pt x="354330" y="2123440"/>
                </a:cubicBezTo>
                <a:cubicBezTo>
                  <a:pt x="358140" y="2124710"/>
                  <a:pt x="363220" y="2124710"/>
                  <a:pt x="368300" y="2124710"/>
                </a:cubicBezTo>
                <a:lnTo>
                  <a:pt x="372110" y="2124710"/>
                </a:lnTo>
                <a:cubicBezTo>
                  <a:pt x="377190" y="2125981"/>
                  <a:pt x="381000" y="2128521"/>
                  <a:pt x="386080" y="2127250"/>
                </a:cubicBezTo>
                <a:cubicBezTo>
                  <a:pt x="392430" y="2125980"/>
                  <a:pt x="398780" y="2125980"/>
                  <a:pt x="406400" y="2124710"/>
                </a:cubicBezTo>
                <a:cubicBezTo>
                  <a:pt x="412750" y="2123440"/>
                  <a:pt x="419100" y="2124710"/>
                  <a:pt x="425450" y="2125981"/>
                </a:cubicBezTo>
                <a:cubicBezTo>
                  <a:pt x="426720" y="2125981"/>
                  <a:pt x="427990" y="2127251"/>
                  <a:pt x="429260" y="2125981"/>
                </a:cubicBezTo>
                <a:cubicBezTo>
                  <a:pt x="435610" y="2124710"/>
                  <a:pt x="440690" y="2122171"/>
                  <a:pt x="447040" y="2123441"/>
                </a:cubicBezTo>
                <a:cubicBezTo>
                  <a:pt x="452120" y="2124711"/>
                  <a:pt x="455930" y="2125981"/>
                  <a:pt x="461010" y="2127251"/>
                </a:cubicBezTo>
                <a:cubicBezTo>
                  <a:pt x="466090" y="2128521"/>
                  <a:pt x="469900" y="2129791"/>
                  <a:pt x="474980" y="2131061"/>
                </a:cubicBezTo>
                <a:cubicBezTo>
                  <a:pt x="481330" y="2132331"/>
                  <a:pt x="487680" y="2132331"/>
                  <a:pt x="492760" y="2133601"/>
                </a:cubicBezTo>
                <a:cubicBezTo>
                  <a:pt x="499110" y="2134871"/>
                  <a:pt x="502920" y="2139951"/>
                  <a:pt x="509270" y="2139951"/>
                </a:cubicBezTo>
                <a:cubicBezTo>
                  <a:pt x="515620" y="2139951"/>
                  <a:pt x="520700" y="2143761"/>
                  <a:pt x="527050" y="2146301"/>
                </a:cubicBezTo>
                <a:cubicBezTo>
                  <a:pt x="529590" y="2147571"/>
                  <a:pt x="532130" y="2147571"/>
                  <a:pt x="535940" y="2148841"/>
                </a:cubicBezTo>
                <a:cubicBezTo>
                  <a:pt x="543560" y="2150111"/>
                  <a:pt x="549910" y="2150111"/>
                  <a:pt x="557530" y="2151381"/>
                </a:cubicBezTo>
                <a:cubicBezTo>
                  <a:pt x="563880" y="2152651"/>
                  <a:pt x="570230" y="2155191"/>
                  <a:pt x="576580" y="2153921"/>
                </a:cubicBezTo>
                <a:cubicBezTo>
                  <a:pt x="586740" y="2152650"/>
                  <a:pt x="594360" y="2155191"/>
                  <a:pt x="603250" y="2157731"/>
                </a:cubicBezTo>
                <a:cubicBezTo>
                  <a:pt x="609600" y="2159001"/>
                  <a:pt x="614680" y="2162810"/>
                  <a:pt x="621030" y="2162810"/>
                </a:cubicBezTo>
                <a:cubicBezTo>
                  <a:pt x="628650" y="2164081"/>
                  <a:pt x="636270" y="2165350"/>
                  <a:pt x="641350" y="2170431"/>
                </a:cubicBezTo>
                <a:cubicBezTo>
                  <a:pt x="642620" y="2169160"/>
                  <a:pt x="643890" y="2169160"/>
                  <a:pt x="643890" y="2169160"/>
                </a:cubicBezTo>
                <a:cubicBezTo>
                  <a:pt x="647700" y="2170431"/>
                  <a:pt x="652780" y="2170431"/>
                  <a:pt x="656590" y="2171700"/>
                </a:cubicBezTo>
                <a:cubicBezTo>
                  <a:pt x="664210" y="2172971"/>
                  <a:pt x="670560" y="2175510"/>
                  <a:pt x="676910" y="2176780"/>
                </a:cubicBezTo>
                <a:cubicBezTo>
                  <a:pt x="680720" y="2178050"/>
                  <a:pt x="684530" y="2178050"/>
                  <a:pt x="687070" y="2180590"/>
                </a:cubicBezTo>
                <a:cubicBezTo>
                  <a:pt x="690880" y="2183130"/>
                  <a:pt x="694690" y="2184400"/>
                  <a:pt x="698500" y="2183130"/>
                </a:cubicBezTo>
                <a:cubicBezTo>
                  <a:pt x="702310" y="2183130"/>
                  <a:pt x="704850" y="2181860"/>
                  <a:pt x="708660" y="2183130"/>
                </a:cubicBezTo>
                <a:cubicBezTo>
                  <a:pt x="716280" y="2184400"/>
                  <a:pt x="722630" y="2188210"/>
                  <a:pt x="730250" y="2189480"/>
                </a:cubicBezTo>
                <a:cubicBezTo>
                  <a:pt x="732790" y="2190750"/>
                  <a:pt x="736600" y="2190750"/>
                  <a:pt x="740410" y="2189480"/>
                </a:cubicBezTo>
                <a:cubicBezTo>
                  <a:pt x="750570" y="2186940"/>
                  <a:pt x="760730" y="2186940"/>
                  <a:pt x="770890" y="2189480"/>
                </a:cubicBezTo>
                <a:cubicBezTo>
                  <a:pt x="777240" y="2190750"/>
                  <a:pt x="784860" y="2194560"/>
                  <a:pt x="791210" y="2192020"/>
                </a:cubicBezTo>
                <a:cubicBezTo>
                  <a:pt x="796290" y="2190750"/>
                  <a:pt x="800100" y="2190750"/>
                  <a:pt x="803910" y="2190750"/>
                </a:cubicBezTo>
                <a:cubicBezTo>
                  <a:pt x="806450" y="2190750"/>
                  <a:pt x="808990" y="2192020"/>
                  <a:pt x="810260" y="2190750"/>
                </a:cubicBezTo>
                <a:cubicBezTo>
                  <a:pt x="816610" y="2184400"/>
                  <a:pt x="824230" y="2186940"/>
                  <a:pt x="831850" y="2186940"/>
                </a:cubicBezTo>
                <a:cubicBezTo>
                  <a:pt x="836930" y="2188210"/>
                  <a:pt x="843280" y="2188210"/>
                  <a:pt x="848360" y="2185670"/>
                </a:cubicBezTo>
                <a:lnTo>
                  <a:pt x="850900" y="2185670"/>
                </a:lnTo>
                <a:cubicBezTo>
                  <a:pt x="858520" y="2185670"/>
                  <a:pt x="866140" y="2186940"/>
                  <a:pt x="873760" y="2186940"/>
                </a:cubicBezTo>
                <a:lnTo>
                  <a:pt x="876300" y="2186940"/>
                </a:lnTo>
                <a:cubicBezTo>
                  <a:pt x="881380" y="2185670"/>
                  <a:pt x="885190" y="2183130"/>
                  <a:pt x="890270" y="2181860"/>
                </a:cubicBezTo>
                <a:cubicBezTo>
                  <a:pt x="897890" y="2179320"/>
                  <a:pt x="905510" y="2178050"/>
                  <a:pt x="913130" y="2176780"/>
                </a:cubicBezTo>
                <a:cubicBezTo>
                  <a:pt x="919480" y="2175510"/>
                  <a:pt x="924560" y="2176780"/>
                  <a:pt x="930910" y="2175510"/>
                </a:cubicBezTo>
                <a:cubicBezTo>
                  <a:pt x="932180" y="2175510"/>
                  <a:pt x="933450" y="2175510"/>
                  <a:pt x="934720" y="2174240"/>
                </a:cubicBezTo>
                <a:cubicBezTo>
                  <a:pt x="938530" y="2171700"/>
                  <a:pt x="944880" y="2174240"/>
                  <a:pt x="946150" y="2169160"/>
                </a:cubicBezTo>
                <a:lnTo>
                  <a:pt x="947420" y="2169160"/>
                </a:lnTo>
                <a:cubicBezTo>
                  <a:pt x="949960" y="2169160"/>
                  <a:pt x="953770" y="2169160"/>
                  <a:pt x="956310" y="2166620"/>
                </a:cubicBezTo>
                <a:cubicBezTo>
                  <a:pt x="961390" y="2162810"/>
                  <a:pt x="965200" y="2164080"/>
                  <a:pt x="970280" y="2165350"/>
                </a:cubicBezTo>
                <a:cubicBezTo>
                  <a:pt x="976630" y="2166620"/>
                  <a:pt x="982980" y="2167890"/>
                  <a:pt x="988060" y="2166620"/>
                </a:cubicBezTo>
                <a:cubicBezTo>
                  <a:pt x="994410" y="2165350"/>
                  <a:pt x="1002030" y="2162810"/>
                  <a:pt x="1008380" y="2161540"/>
                </a:cubicBezTo>
                <a:cubicBezTo>
                  <a:pt x="1009650" y="2161540"/>
                  <a:pt x="1010920" y="2160270"/>
                  <a:pt x="1012190" y="2159000"/>
                </a:cubicBezTo>
                <a:cubicBezTo>
                  <a:pt x="1016000" y="2156460"/>
                  <a:pt x="1018540" y="2152650"/>
                  <a:pt x="1022350" y="2150110"/>
                </a:cubicBezTo>
                <a:cubicBezTo>
                  <a:pt x="1022350" y="2150110"/>
                  <a:pt x="1023620" y="2148840"/>
                  <a:pt x="1024890" y="2148840"/>
                </a:cubicBezTo>
                <a:cubicBezTo>
                  <a:pt x="1031240" y="2151380"/>
                  <a:pt x="1033780" y="2145030"/>
                  <a:pt x="1037590" y="2142490"/>
                </a:cubicBezTo>
                <a:cubicBezTo>
                  <a:pt x="1042670" y="2139950"/>
                  <a:pt x="1045210" y="2132330"/>
                  <a:pt x="1052830" y="2133600"/>
                </a:cubicBezTo>
                <a:lnTo>
                  <a:pt x="1054100" y="2133600"/>
                </a:lnTo>
                <a:cubicBezTo>
                  <a:pt x="1059180" y="2131060"/>
                  <a:pt x="1064260" y="2127250"/>
                  <a:pt x="1068070" y="2124710"/>
                </a:cubicBezTo>
                <a:cubicBezTo>
                  <a:pt x="1069340" y="2123440"/>
                  <a:pt x="1070610" y="2122171"/>
                  <a:pt x="1070610" y="2120900"/>
                </a:cubicBezTo>
                <a:cubicBezTo>
                  <a:pt x="1071880" y="2119630"/>
                  <a:pt x="1073150" y="2117090"/>
                  <a:pt x="1075690" y="2115821"/>
                </a:cubicBezTo>
                <a:cubicBezTo>
                  <a:pt x="1084580" y="2109471"/>
                  <a:pt x="1093470" y="2104391"/>
                  <a:pt x="1102360" y="2098041"/>
                </a:cubicBezTo>
                <a:cubicBezTo>
                  <a:pt x="1106170" y="2095501"/>
                  <a:pt x="1112520" y="2092961"/>
                  <a:pt x="1112520" y="2085341"/>
                </a:cubicBezTo>
                <a:cubicBezTo>
                  <a:pt x="1112520" y="2077721"/>
                  <a:pt x="1120140" y="2075181"/>
                  <a:pt x="1125220" y="2072641"/>
                </a:cubicBezTo>
                <a:cubicBezTo>
                  <a:pt x="1129030" y="2070101"/>
                  <a:pt x="1134110" y="2070101"/>
                  <a:pt x="1139190" y="2068831"/>
                </a:cubicBezTo>
                <a:cubicBezTo>
                  <a:pt x="1141730" y="2068831"/>
                  <a:pt x="1143000" y="2067560"/>
                  <a:pt x="1145540" y="2067560"/>
                </a:cubicBezTo>
                <a:cubicBezTo>
                  <a:pt x="1148080" y="2067560"/>
                  <a:pt x="1150620" y="2067560"/>
                  <a:pt x="1151890" y="2065021"/>
                </a:cubicBezTo>
                <a:cubicBezTo>
                  <a:pt x="1153160" y="2063750"/>
                  <a:pt x="1154430" y="2063750"/>
                  <a:pt x="1155700" y="2062481"/>
                </a:cubicBezTo>
                <a:cubicBezTo>
                  <a:pt x="1158240" y="2061210"/>
                  <a:pt x="1160780" y="2059941"/>
                  <a:pt x="1162050" y="2058671"/>
                </a:cubicBezTo>
                <a:lnTo>
                  <a:pt x="1169670" y="2058671"/>
                </a:lnTo>
                <a:cubicBezTo>
                  <a:pt x="1174750" y="2061210"/>
                  <a:pt x="1178560" y="2063750"/>
                  <a:pt x="1182370" y="2065021"/>
                </a:cubicBezTo>
                <a:cubicBezTo>
                  <a:pt x="1182370" y="2065021"/>
                  <a:pt x="1183640" y="2063750"/>
                  <a:pt x="1184910" y="2063750"/>
                </a:cubicBezTo>
                <a:cubicBezTo>
                  <a:pt x="1182370" y="2062480"/>
                  <a:pt x="1181100" y="2061210"/>
                  <a:pt x="1178560" y="2059940"/>
                </a:cubicBezTo>
                <a:cubicBezTo>
                  <a:pt x="1178560" y="2057400"/>
                  <a:pt x="1178560" y="2056130"/>
                  <a:pt x="1179830" y="2053590"/>
                </a:cubicBezTo>
                <a:cubicBezTo>
                  <a:pt x="1182370" y="2054860"/>
                  <a:pt x="1186180" y="2056130"/>
                  <a:pt x="1184910" y="2051050"/>
                </a:cubicBezTo>
                <a:lnTo>
                  <a:pt x="1186180" y="2049780"/>
                </a:lnTo>
                <a:cubicBezTo>
                  <a:pt x="1188720" y="2047240"/>
                  <a:pt x="1191260" y="2044700"/>
                  <a:pt x="1195070" y="2045970"/>
                </a:cubicBezTo>
                <a:cubicBezTo>
                  <a:pt x="1195070" y="2045970"/>
                  <a:pt x="1196340" y="2044700"/>
                  <a:pt x="1197610" y="2044700"/>
                </a:cubicBezTo>
                <a:lnTo>
                  <a:pt x="1205230" y="2048510"/>
                </a:lnTo>
                <a:cubicBezTo>
                  <a:pt x="1205230" y="2047240"/>
                  <a:pt x="1205230" y="2045970"/>
                  <a:pt x="1203960" y="2045970"/>
                </a:cubicBezTo>
                <a:lnTo>
                  <a:pt x="1205230" y="2045970"/>
                </a:lnTo>
                <a:cubicBezTo>
                  <a:pt x="1206500" y="2047240"/>
                  <a:pt x="1207770" y="2047240"/>
                  <a:pt x="1210310" y="2048510"/>
                </a:cubicBezTo>
                <a:cubicBezTo>
                  <a:pt x="1210310" y="2045970"/>
                  <a:pt x="1216660" y="2042160"/>
                  <a:pt x="1217930" y="2043430"/>
                </a:cubicBezTo>
                <a:lnTo>
                  <a:pt x="1219200" y="2043430"/>
                </a:lnTo>
                <a:cubicBezTo>
                  <a:pt x="1220470" y="2047240"/>
                  <a:pt x="1223010" y="2049780"/>
                  <a:pt x="1224280" y="2053590"/>
                </a:cubicBezTo>
                <a:cubicBezTo>
                  <a:pt x="1226820" y="2052320"/>
                  <a:pt x="1229360" y="2049780"/>
                  <a:pt x="1231900" y="2048510"/>
                </a:cubicBezTo>
                <a:cubicBezTo>
                  <a:pt x="1233170" y="2051050"/>
                  <a:pt x="1233170" y="2053590"/>
                  <a:pt x="1234440" y="2057400"/>
                </a:cubicBezTo>
                <a:cubicBezTo>
                  <a:pt x="1236980" y="2054860"/>
                  <a:pt x="1238250" y="2053590"/>
                  <a:pt x="1238250" y="2052321"/>
                </a:cubicBezTo>
                <a:cubicBezTo>
                  <a:pt x="1242060" y="2053591"/>
                  <a:pt x="1245870" y="2053591"/>
                  <a:pt x="1248410" y="2054860"/>
                </a:cubicBezTo>
                <a:cubicBezTo>
                  <a:pt x="1252220" y="2057400"/>
                  <a:pt x="1256030" y="2057400"/>
                  <a:pt x="1259840" y="2056131"/>
                </a:cubicBezTo>
                <a:cubicBezTo>
                  <a:pt x="1262380" y="2054860"/>
                  <a:pt x="1263650" y="2053591"/>
                  <a:pt x="1266190" y="2052321"/>
                </a:cubicBezTo>
                <a:cubicBezTo>
                  <a:pt x="1267460" y="2054860"/>
                  <a:pt x="1268730" y="2056131"/>
                  <a:pt x="1271270" y="2057400"/>
                </a:cubicBezTo>
                <a:cubicBezTo>
                  <a:pt x="1270000" y="2057400"/>
                  <a:pt x="1268730" y="2058671"/>
                  <a:pt x="1267460" y="2058671"/>
                </a:cubicBezTo>
                <a:cubicBezTo>
                  <a:pt x="1264920" y="2059941"/>
                  <a:pt x="1263650" y="2061210"/>
                  <a:pt x="1262380" y="2063750"/>
                </a:cubicBezTo>
                <a:cubicBezTo>
                  <a:pt x="1261110" y="2066290"/>
                  <a:pt x="1261110" y="2068830"/>
                  <a:pt x="1258570" y="2070100"/>
                </a:cubicBezTo>
                <a:cubicBezTo>
                  <a:pt x="1256030" y="2071371"/>
                  <a:pt x="1256030" y="2068830"/>
                  <a:pt x="1253490" y="2068830"/>
                </a:cubicBezTo>
                <a:cubicBezTo>
                  <a:pt x="1256030" y="2067560"/>
                  <a:pt x="1257300" y="2067560"/>
                  <a:pt x="1258570" y="2067560"/>
                </a:cubicBezTo>
                <a:lnTo>
                  <a:pt x="1258570" y="2065020"/>
                </a:lnTo>
                <a:cubicBezTo>
                  <a:pt x="1250950" y="2067560"/>
                  <a:pt x="1243330" y="2063750"/>
                  <a:pt x="1234440" y="2065020"/>
                </a:cubicBezTo>
                <a:cubicBezTo>
                  <a:pt x="1239520" y="2067560"/>
                  <a:pt x="1244600" y="2068830"/>
                  <a:pt x="1249680" y="2070100"/>
                </a:cubicBezTo>
                <a:lnTo>
                  <a:pt x="1247140" y="2072640"/>
                </a:lnTo>
                <a:cubicBezTo>
                  <a:pt x="1249680" y="2073910"/>
                  <a:pt x="1252220" y="2073910"/>
                  <a:pt x="1254760" y="2073910"/>
                </a:cubicBezTo>
                <a:lnTo>
                  <a:pt x="1254760" y="2075180"/>
                </a:lnTo>
                <a:cubicBezTo>
                  <a:pt x="1252220" y="2075180"/>
                  <a:pt x="1250950" y="2076450"/>
                  <a:pt x="1248410" y="2076450"/>
                </a:cubicBezTo>
                <a:lnTo>
                  <a:pt x="1248410" y="2077721"/>
                </a:lnTo>
                <a:lnTo>
                  <a:pt x="1259840" y="2077721"/>
                </a:lnTo>
                <a:cubicBezTo>
                  <a:pt x="1262380" y="2071371"/>
                  <a:pt x="1270000" y="2073910"/>
                  <a:pt x="1273810" y="2070100"/>
                </a:cubicBezTo>
                <a:lnTo>
                  <a:pt x="1276350" y="2070100"/>
                </a:lnTo>
                <a:lnTo>
                  <a:pt x="1272540" y="2073910"/>
                </a:lnTo>
                <a:cubicBezTo>
                  <a:pt x="1273810" y="2075181"/>
                  <a:pt x="1275080" y="2075181"/>
                  <a:pt x="1276350" y="2076450"/>
                </a:cubicBezTo>
                <a:cubicBezTo>
                  <a:pt x="1277620" y="2077720"/>
                  <a:pt x="1278890" y="2077721"/>
                  <a:pt x="1280160" y="2078990"/>
                </a:cubicBezTo>
                <a:cubicBezTo>
                  <a:pt x="1282700" y="2077720"/>
                  <a:pt x="1283970" y="2077720"/>
                  <a:pt x="1286510" y="2076450"/>
                </a:cubicBezTo>
                <a:cubicBezTo>
                  <a:pt x="1285240" y="2078990"/>
                  <a:pt x="1285240" y="2080260"/>
                  <a:pt x="1285240" y="2081530"/>
                </a:cubicBezTo>
                <a:lnTo>
                  <a:pt x="1291590" y="2081530"/>
                </a:lnTo>
                <a:lnTo>
                  <a:pt x="1291590" y="2077720"/>
                </a:lnTo>
                <a:cubicBezTo>
                  <a:pt x="1291590" y="2073910"/>
                  <a:pt x="1294130" y="2073910"/>
                  <a:pt x="1296670" y="2075180"/>
                </a:cubicBezTo>
                <a:cubicBezTo>
                  <a:pt x="1300480" y="2077720"/>
                  <a:pt x="1303020" y="2076450"/>
                  <a:pt x="1306830" y="2075180"/>
                </a:cubicBezTo>
                <a:cubicBezTo>
                  <a:pt x="1310640" y="2075180"/>
                  <a:pt x="1313180" y="2072640"/>
                  <a:pt x="1314450" y="2068830"/>
                </a:cubicBezTo>
                <a:lnTo>
                  <a:pt x="1309370" y="2068830"/>
                </a:lnTo>
                <a:cubicBezTo>
                  <a:pt x="1309370" y="2067560"/>
                  <a:pt x="1310640" y="2066290"/>
                  <a:pt x="1310640" y="2065020"/>
                </a:cubicBezTo>
                <a:lnTo>
                  <a:pt x="1310640" y="2059940"/>
                </a:lnTo>
                <a:lnTo>
                  <a:pt x="1311910" y="2059940"/>
                </a:lnTo>
                <a:cubicBezTo>
                  <a:pt x="1311910" y="2062480"/>
                  <a:pt x="1313180" y="2063750"/>
                  <a:pt x="1313180" y="2066290"/>
                </a:cubicBezTo>
                <a:cubicBezTo>
                  <a:pt x="1315720" y="2065020"/>
                  <a:pt x="1319530" y="2065020"/>
                  <a:pt x="1323340" y="2063750"/>
                </a:cubicBezTo>
                <a:lnTo>
                  <a:pt x="1323340" y="2067560"/>
                </a:lnTo>
                <a:cubicBezTo>
                  <a:pt x="1327150" y="2068831"/>
                  <a:pt x="1330960" y="2071371"/>
                  <a:pt x="1333500" y="2076450"/>
                </a:cubicBezTo>
                <a:cubicBezTo>
                  <a:pt x="1333500" y="2076450"/>
                  <a:pt x="1334770" y="2077721"/>
                  <a:pt x="1334770" y="2076450"/>
                </a:cubicBezTo>
                <a:lnTo>
                  <a:pt x="1346200" y="2072640"/>
                </a:lnTo>
                <a:cubicBezTo>
                  <a:pt x="1351280" y="2071370"/>
                  <a:pt x="1355090" y="2070100"/>
                  <a:pt x="1360170" y="2068830"/>
                </a:cubicBezTo>
                <a:cubicBezTo>
                  <a:pt x="1362710" y="2068830"/>
                  <a:pt x="1363980" y="2071370"/>
                  <a:pt x="1367790" y="2073910"/>
                </a:cubicBezTo>
                <a:cubicBezTo>
                  <a:pt x="1371600" y="2073910"/>
                  <a:pt x="1384300" y="2076450"/>
                  <a:pt x="1389380" y="2080260"/>
                </a:cubicBezTo>
                <a:cubicBezTo>
                  <a:pt x="1390650" y="2081530"/>
                  <a:pt x="1393190" y="2080260"/>
                  <a:pt x="1394460" y="2080260"/>
                </a:cubicBezTo>
                <a:cubicBezTo>
                  <a:pt x="1398270" y="2078990"/>
                  <a:pt x="1402080" y="2078990"/>
                  <a:pt x="1405890" y="2077720"/>
                </a:cubicBezTo>
                <a:lnTo>
                  <a:pt x="1407160" y="2078990"/>
                </a:lnTo>
                <a:cubicBezTo>
                  <a:pt x="1408430" y="2081530"/>
                  <a:pt x="1408430" y="2084070"/>
                  <a:pt x="1408430" y="2086610"/>
                </a:cubicBezTo>
                <a:cubicBezTo>
                  <a:pt x="1412240" y="2090421"/>
                  <a:pt x="1416050" y="2094231"/>
                  <a:pt x="1421130" y="2087881"/>
                </a:cubicBezTo>
                <a:cubicBezTo>
                  <a:pt x="1421130" y="2089151"/>
                  <a:pt x="1419860" y="2090421"/>
                  <a:pt x="1419860" y="2091691"/>
                </a:cubicBezTo>
                <a:cubicBezTo>
                  <a:pt x="1421130" y="2091691"/>
                  <a:pt x="1421130" y="2092961"/>
                  <a:pt x="1422400" y="2092961"/>
                </a:cubicBezTo>
                <a:cubicBezTo>
                  <a:pt x="1424940" y="2094231"/>
                  <a:pt x="1432560" y="2095501"/>
                  <a:pt x="1433830" y="2092961"/>
                </a:cubicBezTo>
                <a:cubicBezTo>
                  <a:pt x="1435100" y="2089151"/>
                  <a:pt x="1437640" y="2090421"/>
                  <a:pt x="1438910" y="2090421"/>
                </a:cubicBezTo>
                <a:cubicBezTo>
                  <a:pt x="1440180" y="2091691"/>
                  <a:pt x="1440180" y="2094231"/>
                  <a:pt x="1441450" y="2096771"/>
                </a:cubicBezTo>
                <a:lnTo>
                  <a:pt x="1441450" y="2087881"/>
                </a:lnTo>
                <a:cubicBezTo>
                  <a:pt x="1443990" y="2090421"/>
                  <a:pt x="1445260" y="2091691"/>
                  <a:pt x="1446530" y="2094231"/>
                </a:cubicBezTo>
                <a:cubicBezTo>
                  <a:pt x="1447800" y="2095501"/>
                  <a:pt x="1447800" y="2096771"/>
                  <a:pt x="1447800" y="2098041"/>
                </a:cubicBezTo>
                <a:cubicBezTo>
                  <a:pt x="1446530" y="2098041"/>
                  <a:pt x="1445260" y="2098041"/>
                  <a:pt x="1443990" y="2099311"/>
                </a:cubicBezTo>
                <a:lnTo>
                  <a:pt x="1440180" y="2099311"/>
                </a:lnTo>
                <a:cubicBezTo>
                  <a:pt x="1443990" y="2101851"/>
                  <a:pt x="1442720" y="2108201"/>
                  <a:pt x="1447800" y="2105661"/>
                </a:cubicBezTo>
                <a:cubicBezTo>
                  <a:pt x="1449070" y="2104391"/>
                  <a:pt x="1450340" y="2101851"/>
                  <a:pt x="1451610" y="2100581"/>
                </a:cubicBezTo>
                <a:cubicBezTo>
                  <a:pt x="1451610" y="2101851"/>
                  <a:pt x="1452880" y="2104391"/>
                  <a:pt x="1452880" y="2105661"/>
                </a:cubicBezTo>
                <a:cubicBezTo>
                  <a:pt x="1454150" y="2105661"/>
                  <a:pt x="1455420" y="2105661"/>
                  <a:pt x="1456690" y="2106931"/>
                </a:cubicBezTo>
                <a:cubicBezTo>
                  <a:pt x="1459230" y="2110741"/>
                  <a:pt x="1463040" y="2109471"/>
                  <a:pt x="1466850" y="2110741"/>
                </a:cubicBezTo>
                <a:cubicBezTo>
                  <a:pt x="1469390" y="2110741"/>
                  <a:pt x="1470660" y="2113281"/>
                  <a:pt x="1471930" y="2114551"/>
                </a:cubicBezTo>
                <a:cubicBezTo>
                  <a:pt x="1473200" y="2117091"/>
                  <a:pt x="1474470" y="2119631"/>
                  <a:pt x="1478280" y="2119631"/>
                </a:cubicBezTo>
                <a:cubicBezTo>
                  <a:pt x="1480820" y="2119631"/>
                  <a:pt x="1483360" y="2122171"/>
                  <a:pt x="1485900" y="2124711"/>
                </a:cubicBezTo>
                <a:cubicBezTo>
                  <a:pt x="1489710" y="2127251"/>
                  <a:pt x="1493520" y="2132331"/>
                  <a:pt x="1497330" y="2134871"/>
                </a:cubicBezTo>
                <a:cubicBezTo>
                  <a:pt x="1503680" y="2138681"/>
                  <a:pt x="1510030" y="2143761"/>
                  <a:pt x="1517650" y="2142491"/>
                </a:cubicBezTo>
                <a:cubicBezTo>
                  <a:pt x="1521460" y="2142491"/>
                  <a:pt x="1525270" y="2145031"/>
                  <a:pt x="1529080" y="2145031"/>
                </a:cubicBezTo>
                <a:cubicBezTo>
                  <a:pt x="1532890" y="2145031"/>
                  <a:pt x="1537970" y="2145031"/>
                  <a:pt x="1543050" y="2143761"/>
                </a:cubicBezTo>
                <a:cubicBezTo>
                  <a:pt x="1543050" y="2147571"/>
                  <a:pt x="1543050" y="2148841"/>
                  <a:pt x="1546860" y="2148841"/>
                </a:cubicBezTo>
                <a:cubicBezTo>
                  <a:pt x="1549400" y="2148841"/>
                  <a:pt x="1551940" y="2148841"/>
                  <a:pt x="1554480" y="2150111"/>
                </a:cubicBezTo>
                <a:cubicBezTo>
                  <a:pt x="1562100" y="2150111"/>
                  <a:pt x="1568450" y="2153921"/>
                  <a:pt x="1576070" y="2152651"/>
                </a:cubicBezTo>
                <a:cubicBezTo>
                  <a:pt x="1578610" y="2152651"/>
                  <a:pt x="1581150" y="2153921"/>
                  <a:pt x="1583690" y="2155191"/>
                </a:cubicBezTo>
                <a:cubicBezTo>
                  <a:pt x="1591310" y="2157731"/>
                  <a:pt x="1596390" y="2164081"/>
                  <a:pt x="1605280" y="2162811"/>
                </a:cubicBezTo>
                <a:cubicBezTo>
                  <a:pt x="1606550" y="2162811"/>
                  <a:pt x="1609090" y="2162811"/>
                  <a:pt x="1610360" y="2164081"/>
                </a:cubicBezTo>
                <a:cubicBezTo>
                  <a:pt x="1612900" y="2166621"/>
                  <a:pt x="1614170" y="2165351"/>
                  <a:pt x="1615440" y="2164081"/>
                </a:cubicBezTo>
                <a:cubicBezTo>
                  <a:pt x="1617980" y="2162811"/>
                  <a:pt x="1620520" y="2161541"/>
                  <a:pt x="1621790" y="2162811"/>
                </a:cubicBezTo>
                <a:cubicBezTo>
                  <a:pt x="1626870" y="2164081"/>
                  <a:pt x="1633220" y="2165351"/>
                  <a:pt x="1638300" y="2166621"/>
                </a:cubicBezTo>
                <a:lnTo>
                  <a:pt x="1643380" y="2166621"/>
                </a:lnTo>
                <a:cubicBezTo>
                  <a:pt x="1647190" y="2165351"/>
                  <a:pt x="1652270" y="2164081"/>
                  <a:pt x="1656080" y="2164081"/>
                </a:cubicBezTo>
                <a:cubicBezTo>
                  <a:pt x="1662430" y="2162811"/>
                  <a:pt x="1668780" y="2162811"/>
                  <a:pt x="1675130" y="2162811"/>
                </a:cubicBezTo>
                <a:lnTo>
                  <a:pt x="1677670" y="2162811"/>
                </a:lnTo>
                <a:cubicBezTo>
                  <a:pt x="1686560" y="2160271"/>
                  <a:pt x="1696720" y="2157731"/>
                  <a:pt x="1705610" y="2155191"/>
                </a:cubicBezTo>
                <a:cubicBezTo>
                  <a:pt x="1711960" y="2153921"/>
                  <a:pt x="1718310" y="2152651"/>
                  <a:pt x="1725930" y="2151381"/>
                </a:cubicBezTo>
                <a:cubicBezTo>
                  <a:pt x="1733550" y="2150111"/>
                  <a:pt x="1739900" y="2147571"/>
                  <a:pt x="1747520" y="2146301"/>
                </a:cubicBezTo>
                <a:cubicBezTo>
                  <a:pt x="1750060" y="2146301"/>
                  <a:pt x="1752600" y="2146301"/>
                  <a:pt x="1756410" y="2145031"/>
                </a:cubicBezTo>
                <a:cubicBezTo>
                  <a:pt x="1766570" y="2143761"/>
                  <a:pt x="1776730" y="2139951"/>
                  <a:pt x="1786889" y="2145031"/>
                </a:cubicBezTo>
                <a:lnTo>
                  <a:pt x="1802129" y="2148841"/>
                </a:lnTo>
                <a:cubicBezTo>
                  <a:pt x="1808479" y="2150111"/>
                  <a:pt x="1813559" y="2153921"/>
                  <a:pt x="1819909" y="2153921"/>
                </a:cubicBezTo>
                <a:cubicBezTo>
                  <a:pt x="1821179" y="2153921"/>
                  <a:pt x="1823719" y="2155191"/>
                  <a:pt x="1824989" y="2155191"/>
                </a:cubicBezTo>
                <a:cubicBezTo>
                  <a:pt x="1832609" y="2157731"/>
                  <a:pt x="1838959" y="2164081"/>
                  <a:pt x="1847849" y="2161541"/>
                </a:cubicBezTo>
                <a:cubicBezTo>
                  <a:pt x="1851659" y="2160271"/>
                  <a:pt x="1858009" y="2162811"/>
                  <a:pt x="1861819" y="2164081"/>
                </a:cubicBezTo>
                <a:cubicBezTo>
                  <a:pt x="1865629" y="2165351"/>
                  <a:pt x="1869439" y="2165351"/>
                  <a:pt x="1873249" y="2166621"/>
                </a:cubicBezTo>
                <a:lnTo>
                  <a:pt x="1873249" y="2169161"/>
                </a:lnTo>
                <a:cubicBezTo>
                  <a:pt x="1880869" y="2169161"/>
                  <a:pt x="1888489" y="2170431"/>
                  <a:pt x="1896109" y="2166621"/>
                </a:cubicBezTo>
                <a:cubicBezTo>
                  <a:pt x="1898649" y="2165351"/>
                  <a:pt x="1899919" y="2164081"/>
                  <a:pt x="1902459" y="2164081"/>
                </a:cubicBezTo>
                <a:cubicBezTo>
                  <a:pt x="1907539" y="2162811"/>
                  <a:pt x="1913889" y="2162811"/>
                  <a:pt x="1918969" y="2165351"/>
                </a:cubicBezTo>
                <a:cubicBezTo>
                  <a:pt x="1922779" y="2166621"/>
                  <a:pt x="1929129" y="2165351"/>
                  <a:pt x="1932939" y="2162811"/>
                </a:cubicBezTo>
                <a:cubicBezTo>
                  <a:pt x="1938019" y="2160271"/>
                  <a:pt x="1944369" y="2161541"/>
                  <a:pt x="1949450" y="2161541"/>
                </a:cubicBezTo>
                <a:cubicBezTo>
                  <a:pt x="1954530" y="2161541"/>
                  <a:pt x="1958339" y="2162811"/>
                  <a:pt x="1963420" y="2161541"/>
                </a:cubicBezTo>
                <a:cubicBezTo>
                  <a:pt x="1974850" y="2160271"/>
                  <a:pt x="1985010" y="2156461"/>
                  <a:pt x="1997710" y="2157731"/>
                </a:cubicBezTo>
                <a:cubicBezTo>
                  <a:pt x="2002789" y="2157731"/>
                  <a:pt x="2007870" y="2159001"/>
                  <a:pt x="2012950" y="2157731"/>
                </a:cubicBezTo>
                <a:cubicBezTo>
                  <a:pt x="2023110" y="2156461"/>
                  <a:pt x="2030729" y="2160271"/>
                  <a:pt x="2038350" y="2165351"/>
                </a:cubicBezTo>
                <a:cubicBezTo>
                  <a:pt x="2044700" y="2170431"/>
                  <a:pt x="2052320" y="2174241"/>
                  <a:pt x="2059939" y="2178051"/>
                </a:cubicBezTo>
                <a:cubicBezTo>
                  <a:pt x="2065019" y="2180591"/>
                  <a:pt x="2072639" y="2175511"/>
                  <a:pt x="2072639" y="2169161"/>
                </a:cubicBezTo>
                <a:lnTo>
                  <a:pt x="2072639" y="2157731"/>
                </a:lnTo>
                <a:cubicBezTo>
                  <a:pt x="2072639" y="2124711"/>
                  <a:pt x="2072639" y="2092961"/>
                  <a:pt x="2073910" y="2059941"/>
                </a:cubicBezTo>
                <a:cubicBezTo>
                  <a:pt x="2073910" y="2037081"/>
                  <a:pt x="2075180" y="2014221"/>
                  <a:pt x="2075180" y="1990091"/>
                </a:cubicBezTo>
                <a:cubicBezTo>
                  <a:pt x="2075180" y="1964691"/>
                  <a:pt x="2073910" y="447041"/>
                  <a:pt x="2073910" y="421641"/>
                </a:cubicBezTo>
                <a:cubicBezTo>
                  <a:pt x="2081530" y="410211"/>
                  <a:pt x="2078989" y="401321"/>
                  <a:pt x="2085339" y="394971"/>
                </a:cubicBezTo>
                <a:close/>
                <a:moveTo>
                  <a:pt x="1263650" y="2052320"/>
                </a:moveTo>
                <a:cubicBezTo>
                  <a:pt x="1266190" y="2045970"/>
                  <a:pt x="1271270" y="2047240"/>
                  <a:pt x="1275080" y="2048510"/>
                </a:cubicBezTo>
                <a:cubicBezTo>
                  <a:pt x="1272540" y="2053590"/>
                  <a:pt x="1267460" y="2051050"/>
                  <a:pt x="1263650" y="2052320"/>
                </a:cubicBezTo>
                <a:close/>
                <a:moveTo>
                  <a:pt x="1275080" y="2058670"/>
                </a:moveTo>
                <a:cubicBezTo>
                  <a:pt x="1276350" y="2056130"/>
                  <a:pt x="1276350" y="2052320"/>
                  <a:pt x="1280160" y="2052320"/>
                </a:cubicBezTo>
                <a:cubicBezTo>
                  <a:pt x="1281430" y="2052320"/>
                  <a:pt x="1283970" y="2053590"/>
                  <a:pt x="1285240" y="2053590"/>
                </a:cubicBezTo>
                <a:cubicBezTo>
                  <a:pt x="1283970" y="2056130"/>
                  <a:pt x="1282700" y="2057400"/>
                  <a:pt x="1281430" y="2059940"/>
                </a:cubicBezTo>
                <a:cubicBezTo>
                  <a:pt x="1280160" y="2059940"/>
                  <a:pt x="1277620" y="2059940"/>
                  <a:pt x="1275080" y="2058670"/>
                </a:cubicBezTo>
                <a:close/>
                <a:moveTo>
                  <a:pt x="1280160" y="2071370"/>
                </a:moveTo>
                <a:cubicBezTo>
                  <a:pt x="1282700" y="2070100"/>
                  <a:pt x="1283970" y="2067560"/>
                  <a:pt x="1286510" y="2066290"/>
                </a:cubicBezTo>
                <a:cubicBezTo>
                  <a:pt x="1287780" y="2066290"/>
                  <a:pt x="1289050" y="2067560"/>
                  <a:pt x="1290320" y="2067560"/>
                </a:cubicBezTo>
                <a:cubicBezTo>
                  <a:pt x="1290320" y="2072640"/>
                  <a:pt x="1285240" y="2073910"/>
                  <a:pt x="1280160" y="2071370"/>
                </a:cubicBezTo>
                <a:close/>
                <a:moveTo>
                  <a:pt x="1285240" y="2030730"/>
                </a:moveTo>
                <a:cubicBezTo>
                  <a:pt x="1286510" y="2032000"/>
                  <a:pt x="1286510" y="2033270"/>
                  <a:pt x="1289050" y="2034540"/>
                </a:cubicBezTo>
                <a:lnTo>
                  <a:pt x="1277620" y="2034540"/>
                </a:lnTo>
                <a:cubicBezTo>
                  <a:pt x="1277620" y="2033270"/>
                  <a:pt x="1277620" y="2032000"/>
                  <a:pt x="1278890" y="2030730"/>
                </a:cubicBezTo>
                <a:cubicBezTo>
                  <a:pt x="1283970" y="2030730"/>
                  <a:pt x="1285240" y="2030730"/>
                  <a:pt x="1285240" y="2025650"/>
                </a:cubicBezTo>
                <a:cubicBezTo>
                  <a:pt x="1289050" y="2026920"/>
                  <a:pt x="1294130" y="2023110"/>
                  <a:pt x="1295400" y="2029460"/>
                </a:cubicBezTo>
                <a:cubicBezTo>
                  <a:pt x="1291590" y="2030730"/>
                  <a:pt x="1289050" y="2030730"/>
                  <a:pt x="1285240" y="2030730"/>
                </a:cubicBez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31571" l="-94786" r="-74363" t="-38771"/>
            </a:stretch>
          </a:blip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36"/>
          <p:cNvSpPr txBox="1"/>
          <p:nvPr/>
        </p:nvSpPr>
        <p:spPr>
          <a:xfrm>
            <a:off x="572581" y="3746325"/>
            <a:ext cx="12150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 NAME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332" name="Google Shape;332;p36"/>
          <p:cNvSpPr txBox="1"/>
          <p:nvPr/>
        </p:nvSpPr>
        <p:spPr>
          <a:xfrm>
            <a:off x="572581" y="4053964"/>
            <a:ext cx="12150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Title or Position</a:t>
            </a:r>
            <a:endParaRPr sz="700"/>
          </a:p>
        </p:txBody>
      </p:sp>
      <p:sp>
        <p:nvSpPr>
          <p:cNvPr id="333" name="Google Shape;333;p36"/>
          <p:cNvSpPr txBox="1"/>
          <p:nvPr/>
        </p:nvSpPr>
        <p:spPr>
          <a:xfrm>
            <a:off x="2833906" y="3746325"/>
            <a:ext cx="12150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 NAME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334" name="Google Shape;334;p36"/>
          <p:cNvSpPr txBox="1"/>
          <p:nvPr/>
        </p:nvSpPr>
        <p:spPr>
          <a:xfrm>
            <a:off x="2833906" y="4053964"/>
            <a:ext cx="12150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Title or Position</a:t>
            </a:r>
            <a:endParaRPr sz="700"/>
          </a:p>
        </p:txBody>
      </p:sp>
      <p:sp>
        <p:nvSpPr>
          <p:cNvPr id="335" name="Google Shape;335;p36"/>
          <p:cNvSpPr txBox="1"/>
          <p:nvPr/>
        </p:nvSpPr>
        <p:spPr>
          <a:xfrm>
            <a:off x="5095231" y="3746325"/>
            <a:ext cx="12150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 NAME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336" name="Google Shape;336;p36"/>
          <p:cNvSpPr txBox="1"/>
          <p:nvPr/>
        </p:nvSpPr>
        <p:spPr>
          <a:xfrm>
            <a:off x="5095231" y="4053964"/>
            <a:ext cx="12150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Title or Position</a:t>
            </a:r>
            <a:endParaRPr sz="700"/>
          </a:p>
        </p:txBody>
      </p:sp>
      <p:sp>
        <p:nvSpPr>
          <p:cNvPr id="337" name="Google Shape;337;p36"/>
          <p:cNvSpPr txBox="1"/>
          <p:nvPr/>
        </p:nvSpPr>
        <p:spPr>
          <a:xfrm>
            <a:off x="7356556" y="3746325"/>
            <a:ext cx="12150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 NAME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338" name="Google Shape;338;p36"/>
          <p:cNvSpPr txBox="1"/>
          <p:nvPr/>
        </p:nvSpPr>
        <p:spPr>
          <a:xfrm>
            <a:off x="7356556" y="4053964"/>
            <a:ext cx="12150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Title or Position</a:t>
            </a:r>
            <a:endParaRPr sz="700"/>
          </a:p>
        </p:txBody>
      </p:sp>
      <p:sp>
        <p:nvSpPr>
          <p:cNvPr id="339" name="Google Shape;339;p36"/>
          <p:cNvSpPr txBox="1"/>
          <p:nvPr/>
        </p:nvSpPr>
        <p:spPr>
          <a:xfrm>
            <a:off x="2833906" y="205282"/>
            <a:ext cx="34761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3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Add a Team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3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Members Page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340" name="Google Shape;340;p36"/>
          <p:cNvSpPr txBox="1"/>
          <p:nvPr/>
        </p:nvSpPr>
        <p:spPr>
          <a:xfrm>
            <a:off x="2089135" y="1583157"/>
            <a:ext cx="49563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ELABORATE ON WHAT YOU WANT TO DISCUSS. 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341" name="Google Shape;341;p3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-8884618">
            <a:off x="6854951" y="-759276"/>
            <a:ext cx="2218074" cy="2397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-2255378" y="-1164380"/>
            <a:ext cx="3795903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rot="-1205215">
            <a:off x="-1877546" y="-1600568"/>
            <a:ext cx="5654075" cy="2586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rot="-5595707">
            <a:off x="6983728" y="3575043"/>
            <a:ext cx="2203807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630319" y="726413"/>
            <a:ext cx="917633" cy="797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6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 rot="1841589">
            <a:off x="1882800" y="4210544"/>
            <a:ext cx="936769" cy="933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4627" y="-98920"/>
            <a:ext cx="5502384" cy="5502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24375" y="-98920"/>
            <a:ext cx="5502384" cy="5502384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37"/>
          <p:cNvSpPr txBox="1"/>
          <p:nvPr/>
        </p:nvSpPr>
        <p:spPr>
          <a:xfrm>
            <a:off x="1600559" y="866870"/>
            <a:ext cx="59430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3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Add a Timeline Page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354" name="Google Shape;354;p37"/>
          <p:cNvSpPr txBox="1"/>
          <p:nvPr/>
        </p:nvSpPr>
        <p:spPr>
          <a:xfrm>
            <a:off x="514350" y="2871399"/>
            <a:ext cx="17475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ADD A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MAIN POINT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355" name="Google Shape;355;p37"/>
          <p:cNvSpPr txBox="1"/>
          <p:nvPr/>
        </p:nvSpPr>
        <p:spPr>
          <a:xfrm>
            <a:off x="514350" y="3638699"/>
            <a:ext cx="1682463" cy="3686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Elaborate on what you want to discuss. </a:t>
            </a:r>
            <a:endParaRPr sz="700"/>
          </a:p>
        </p:txBody>
      </p:sp>
      <p:sp>
        <p:nvSpPr>
          <p:cNvPr id="356" name="Google Shape;356;p37"/>
          <p:cNvSpPr txBox="1"/>
          <p:nvPr/>
        </p:nvSpPr>
        <p:spPr>
          <a:xfrm>
            <a:off x="2711216" y="2871399"/>
            <a:ext cx="17475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ADD A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MAIN POINT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357" name="Google Shape;357;p37"/>
          <p:cNvSpPr txBox="1"/>
          <p:nvPr/>
        </p:nvSpPr>
        <p:spPr>
          <a:xfrm>
            <a:off x="2711216" y="3638699"/>
            <a:ext cx="1682463" cy="3686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Elaborate on what you want to discuss. </a:t>
            </a:r>
            <a:endParaRPr sz="700"/>
          </a:p>
        </p:txBody>
      </p:sp>
      <p:sp>
        <p:nvSpPr>
          <p:cNvPr id="358" name="Google Shape;358;p37"/>
          <p:cNvSpPr txBox="1"/>
          <p:nvPr/>
        </p:nvSpPr>
        <p:spPr>
          <a:xfrm>
            <a:off x="4908082" y="2871399"/>
            <a:ext cx="17475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ADD A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MAIN POINT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359" name="Google Shape;359;p37"/>
          <p:cNvSpPr txBox="1"/>
          <p:nvPr/>
        </p:nvSpPr>
        <p:spPr>
          <a:xfrm>
            <a:off x="4908082" y="3638699"/>
            <a:ext cx="1682463" cy="3686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Elaborate on what you want to discuss. </a:t>
            </a:r>
            <a:endParaRPr sz="700"/>
          </a:p>
        </p:txBody>
      </p:sp>
      <p:sp>
        <p:nvSpPr>
          <p:cNvPr id="360" name="Google Shape;360;p37"/>
          <p:cNvSpPr txBox="1"/>
          <p:nvPr/>
        </p:nvSpPr>
        <p:spPr>
          <a:xfrm>
            <a:off x="7104948" y="2871399"/>
            <a:ext cx="17475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ADD A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MAIN POINT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361" name="Google Shape;361;p37"/>
          <p:cNvSpPr txBox="1"/>
          <p:nvPr/>
        </p:nvSpPr>
        <p:spPr>
          <a:xfrm>
            <a:off x="7104948" y="3638699"/>
            <a:ext cx="1682463" cy="3686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Elaborate on what you want to discuss. </a:t>
            </a:r>
            <a:endParaRPr sz="700"/>
          </a:p>
        </p:txBody>
      </p:sp>
      <p:pic>
        <p:nvPicPr>
          <p:cNvPr id="362" name="Google Shape;362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57663" y="1995774"/>
            <a:ext cx="1996862" cy="746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52449" y="1995774"/>
            <a:ext cx="1996862" cy="746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01479" y="1995774"/>
            <a:ext cx="1996862" cy="746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64079" y="2104995"/>
            <a:ext cx="583005" cy="527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60945" y="2104995"/>
            <a:ext cx="583005" cy="527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57810" y="2104995"/>
            <a:ext cx="583005" cy="527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54676" y="2104995"/>
            <a:ext cx="583005" cy="527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555729">
            <a:off x="5969109" y="3477798"/>
            <a:ext cx="8115300" cy="3033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2688" y="4629150"/>
            <a:ext cx="2518012" cy="541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-555508"/>
            <a:ext cx="2915326" cy="1479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23342" y="4263955"/>
            <a:ext cx="840737" cy="730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10800000">
            <a:off x="8111800" y="-2057400"/>
            <a:ext cx="1690187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899910" y="-98920"/>
            <a:ext cx="1078771" cy="1046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4627" y="-98920"/>
            <a:ext cx="5502384" cy="5502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24375" y="-98920"/>
            <a:ext cx="5502384" cy="5502384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38"/>
          <p:cNvSpPr txBox="1"/>
          <p:nvPr/>
        </p:nvSpPr>
        <p:spPr>
          <a:xfrm>
            <a:off x="3369398" y="1576881"/>
            <a:ext cx="24051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3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Write a caption </a:t>
            </a:r>
            <a:endParaRPr b="1" i="0" sz="4300" u="none" cap="none" strike="noStrike">
              <a:solidFill>
                <a:srgbClr val="545454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3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for the photos.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382" name="Google Shape;382;p38"/>
          <p:cNvSpPr/>
          <p:nvPr/>
        </p:nvSpPr>
        <p:spPr>
          <a:xfrm>
            <a:off x="158313" y="1262585"/>
            <a:ext cx="2680903" cy="4139267"/>
          </a:xfrm>
          <a:custGeom>
            <a:rect b="b" l="l" r="r" t="t"/>
            <a:pathLst>
              <a:path extrusionOk="0" h="3388362" w="2194560">
                <a:moveTo>
                  <a:pt x="3810" y="317501"/>
                </a:moveTo>
                <a:cubicBezTo>
                  <a:pt x="13970" y="425451"/>
                  <a:pt x="16510" y="533401"/>
                  <a:pt x="17780" y="642621"/>
                </a:cubicBezTo>
                <a:cubicBezTo>
                  <a:pt x="24130" y="1036321"/>
                  <a:pt x="21590" y="1430021"/>
                  <a:pt x="17780" y="1823721"/>
                </a:cubicBezTo>
                <a:cubicBezTo>
                  <a:pt x="13970" y="2218691"/>
                  <a:pt x="8890" y="2613661"/>
                  <a:pt x="8890" y="3009901"/>
                </a:cubicBezTo>
                <a:cubicBezTo>
                  <a:pt x="8890" y="3013711"/>
                  <a:pt x="8890" y="3017521"/>
                  <a:pt x="7620" y="3021331"/>
                </a:cubicBezTo>
                <a:cubicBezTo>
                  <a:pt x="11430" y="3022601"/>
                  <a:pt x="15240" y="3025141"/>
                  <a:pt x="19050" y="3027681"/>
                </a:cubicBezTo>
                <a:cubicBezTo>
                  <a:pt x="24130" y="3031491"/>
                  <a:pt x="27940" y="3037841"/>
                  <a:pt x="33020" y="3044191"/>
                </a:cubicBezTo>
                <a:cubicBezTo>
                  <a:pt x="44450" y="3058161"/>
                  <a:pt x="55880" y="3072131"/>
                  <a:pt x="66040" y="3086101"/>
                </a:cubicBezTo>
                <a:cubicBezTo>
                  <a:pt x="77470" y="3102611"/>
                  <a:pt x="88900" y="3117851"/>
                  <a:pt x="100330" y="3134361"/>
                </a:cubicBezTo>
                <a:cubicBezTo>
                  <a:pt x="105410" y="3141981"/>
                  <a:pt x="110490" y="3149601"/>
                  <a:pt x="115570" y="3155951"/>
                </a:cubicBezTo>
                <a:cubicBezTo>
                  <a:pt x="119380" y="3161031"/>
                  <a:pt x="125730" y="3163571"/>
                  <a:pt x="129540" y="3167381"/>
                </a:cubicBezTo>
                <a:cubicBezTo>
                  <a:pt x="142240" y="3177541"/>
                  <a:pt x="156210" y="3187701"/>
                  <a:pt x="168910" y="3197861"/>
                </a:cubicBezTo>
                <a:cubicBezTo>
                  <a:pt x="181610" y="3208021"/>
                  <a:pt x="194310" y="3216911"/>
                  <a:pt x="209550" y="3223261"/>
                </a:cubicBezTo>
                <a:cubicBezTo>
                  <a:pt x="243840" y="3238501"/>
                  <a:pt x="276860" y="3255011"/>
                  <a:pt x="311150" y="3270251"/>
                </a:cubicBezTo>
                <a:cubicBezTo>
                  <a:pt x="330200" y="3279141"/>
                  <a:pt x="349250" y="3286761"/>
                  <a:pt x="369570" y="3295651"/>
                </a:cubicBezTo>
                <a:cubicBezTo>
                  <a:pt x="370840" y="3296921"/>
                  <a:pt x="374650" y="3295651"/>
                  <a:pt x="375920" y="3295651"/>
                </a:cubicBezTo>
                <a:lnTo>
                  <a:pt x="383540" y="3295651"/>
                </a:lnTo>
                <a:lnTo>
                  <a:pt x="384810" y="3296921"/>
                </a:lnTo>
                <a:cubicBezTo>
                  <a:pt x="387350" y="3290571"/>
                  <a:pt x="389890" y="3285491"/>
                  <a:pt x="393700" y="3279141"/>
                </a:cubicBezTo>
                <a:cubicBezTo>
                  <a:pt x="397510" y="3274061"/>
                  <a:pt x="400050" y="3265171"/>
                  <a:pt x="408940" y="3265171"/>
                </a:cubicBezTo>
                <a:cubicBezTo>
                  <a:pt x="408940" y="3265171"/>
                  <a:pt x="410210" y="3265171"/>
                  <a:pt x="410210" y="3263901"/>
                </a:cubicBezTo>
                <a:cubicBezTo>
                  <a:pt x="414020" y="3257551"/>
                  <a:pt x="420370" y="3256281"/>
                  <a:pt x="427990" y="3255011"/>
                </a:cubicBezTo>
                <a:cubicBezTo>
                  <a:pt x="435610" y="3253741"/>
                  <a:pt x="441960" y="3249931"/>
                  <a:pt x="448310" y="3247391"/>
                </a:cubicBezTo>
                <a:cubicBezTo>
                  <a:pt x="449580" y="3247391"/>
                  <a:pt x="449580" y="3246121"/>
                  <a:pt x="450850" y="3246121"/>
                </a:cubicBezTo>
                <a:cubicBezTo>
                  <a:pt x="459740" y="3248661"/>
                  <a:pt x="466090" y="3242311"/>
                  <a:pt x="473710" y="3239771"/>
                </a:cubicBezTo>
                <a:lnTo>
                  <a:pt x="474980" y="3239771"/>
                </a:lnTo>
                <a:cubicBezTo>
                  <a:pt x="482600" y="3239771"/>
                  <a:pt x="488950" y="3235961"/>
                  <a:pt x="496570" y="3234691"/>
                </a:cubicBezTo>
                <a:cubicBezTo>
                  <a:pt x="502920" y="3233421"/>
                  <a:pt x="509270" y="3233421"/>
                  <a:pt x="515620" y="3229611"/>
                </a:cubicBezTo>
                <a:cubicBezTo>
                  <a:pt x="521970" y="3225801"/>
                  <a:pt x="529590" y="3223261"/>
                  <a:pt x="535940" y="3220721"/>
                </a:cubicBezTo>
                <a:cubicBezTo>
                  <a:pt x="542290" y="3218181"/>
                  <a:pt x="548640" y="3216911"/>
                  <a:pt x="554990" y="3214371"/>
                </a:cubicBezTo>
                <a:lnTo>
                  <a:pt x="561340" y="3214371"/>
                </a:lnTo>
                <a:cubicBezTo>
                  <a:pt x="567690" y="3214371"/>
                  <a:pt x="572770" y="3214371"/>
                  <a:pt x="577850" y="3210561"/>
                </a:cubicBezTo>
                <a:lnTo>
                  <a:pt x="580390" y="3210561"/>
                </a:lnTo>
                <a:cubicBezTo>
                  <a:pt x="586740" y="3210561"/>
                  <a:pt x="594360" y="3211831"/>
                  <a:pt x="600710" y="3211831"/>
                </a:cubicBezTo>
                <a:lnTo>
                  <a:pt x="605790" y="3211831"/>
                </a:lnTo>
                <a:cubicBezTo>
                  <a:pt x="612140" y="3210561"/>
                  <a:pt x="614680" y="3215641"/>
                  <a:pt x="618490" y="3218181"/>
                </a:cubicBezTo>
                <a:cubicBezTo>
                  <a:pt x="624840" y="3225801"/>
                  <a:pt x="632460" y="3227071"/>
                  <a:pt x="642620" y="3225801"/>
                </a:cubicBezTo>
                <a:cubicBezTo>
                  <a:pt x="651510" y="3224531"/>
                  <a:pt x="659130" y="3223261"/>
                  <a:pt x="668020" y="3223261"/>
                </a:cubicBezTo>
                <a:cubicBezTo>
                  <a:pt x="671830" y="3223261"/>
                  <a:pt x="676910" y="3224531"/>
                  <a:pt x="680720" y="3225801"/>
                </a:cubicBezTo>
                <a:cubicBezTo>
                  <a:pt x="684530" y="3227071"/>
                  <a:pt x="687070" y="3228341"/>
                  <a:pt x="690880" y="3229611"/>
                </a:cubicBezTo>
                <a:lnTo>
                  <a:pt x="694690" y="3233421"/>
                </a:lnTo>
                <a:cubicBezTo>
                  <a:pt x="694690" y="3233421"/>
                  <a:pt x="695960" y="3237231"/>
                  <a:pt x="697230" y="3238501"/>
                </a:cubicBezTo>
                <a:cubicBezTo>
                  <a:pt x="699770" y="3239771"/>
                  <a:pt x="702310" y="3239771"/>
                  <a:pt x="703580" y="3241041"/>
                </a:cubicBezTo>
                <a:lnTo>
                  <a:pt x="704850" y="3242311"/>
                </a:lnTo>
                <a:cubicBezTo>
                  <a:pt x="711200" y="3238501"/>
                  <a:pt x="713740" y="3244851"/>
                  <a:pt x="717550" y="3246121"/>
                </a:cubicBezTo>
                <a:cubicBezTo>
                  <a:pt x="722630" y="3248661"/>
                  <a:pt x="726440" y="3251201"/>
                  <a:pt x="731520" y="3255011"/>
                </a:cubicBezTo>
                <a:cubicBezTo>
                  <a:pt x="731520" y="3253741"/>
                  <a:pt x="731520" y="3252471"/>
                  <a:pt x="732790" y="3251201"/>
                </a:cubicBezTo>
                <a:cubicBezTo>
                  <a:pt x="740410" y="3252471"/>
                  <a:pt x="749300" y="3252471"/>
                  <a:pt x="756920" y="3257551"/>
                </a:cubicBezTo>
                <a:cubicBezTo>
                  <a:pt x="758190" y="3255011"/>
                  <a:pt x="760730" y="3252471"/>
                  <a:pt x="763270" y="3249931"/>
                </a:cubicBezTo>
                <a:cubicBezTo>
                  <a:pt x="763270" y="3249931"/>
                  <a:pt x="763270" y="3248661"/>
                  <a:pt x="764540" y="3248661"/>
                </a:cubicBezTo>
                <a:cubicBezTo>
                  <a:pt x="770890" y="3247391"/>
                  <a:pt x="774700" y="3243581"/>
                  <a:pt x="775970" y="3237231"/>
                </a:cubicBezTo>
                <a:cubicBezTo>
                  <a:pt x="777240" y="3234691"/>
                  <a:pt x="777240" y="3232151"/>
                  <a:pt x="777240" y="3230881"/>
                </a:cubicBezTo>
                <a:cubicBezTo>
                  <a:pt x="782320" y="3228341"/>
                  <a:pt x="786130" y="3225801"/>
                  <a:pt x="791210" y="3223261"/>
                </a:cubicBezTo>
                <a:lnTo>
                  <a:pt x="791210" y="3220721"/>
                </a:lnTo>
                <a:cubicBezTo>
                  <a:pt x="787400" y="3214371"/>
                  <a:pt x="787400" y="3213101"/>
                  <a:pt x="793750" y="3210561"/>
                </a:cubicBezTo>
                <a:cubicBezTo>
                  <a:pt x="795020" y="3209291"/>
                  <a:pt x="795020" y="3208021"/>
                  <a:pt x="796290" y="3208021"/>
                </a:cubicBezTo>
                <a:cubicBezTo>
                  <a:pt x="798830" y="3206751"/>
                  <a:pt x="801370" y="3205481"/>
                  <a:pt x="802640" y="3204211"/>
                </a:cubicBezTo>
                <a:cubicBezTo>
                  <a:pt x="802640" y="3204211"/>
                  <a:pt x="802640" y="3205481"/>
                  <a:pt x="803910" y="3205481"/>
                </a:cubicBezTo>
                <a:lnTo>
                  <a:pt x="803910" y="3202941"/>
                </a:lnTo>
                <a:cubicBezTo>
                  <a:pt x="811530" y="3200401"/>
                  <a:pt x="819150" y="3197861"/>
                  <a:pt x="826770" y="3194051"/>
                </a:cubicBezTo>
                <a:cubicBezTo>
                  <a:pt x="830580" y="3191511"/>
                  <a:pt x="834390" y="3190241"/>
                  <a:pt x="839470" y="3192781"/>
                </a:cubicBezTo>
                <a:cubicBezTo>
                  <a:pt x="842010" y="3194051"/>
                  <a:pt x="844550" y="3192781"/>
                  <a:pt x="847090" y="3191511"/>
                </a:cubicBezTo>
                <a:cubicBezTo>
                  <a:pt x="853440" y="3188971"/>
                  <a:pt x="859790" y="3187701"/>
                  <a:pt x="866140" y="3185161"/>
                </a:cubicBezTo>
                <a:cubicBezTo>
                  <a:pt x="871220" y="3183891"/>
                  <a:pt x="875030" y="3181351"/>
                  <a:pt x="880110" y="3178811"/>
                </a:cubicBezTo>
                <a:cubicBezTo>
                  <a:pt x="880110" y="3178811"/>
                  <a:pt x="881380" y="3176271"/>
                  <a:pt x="880110" y="3175001"/>
                </a:cubicBezTo>
                <a:cubicBezTo>
                  <a:pt x="880110" y="3173731"/>
                  <a:pt x="878840" y="3171191"/>
                  <a:pt x="878840" y="3169921"/>
                </a:cubicBezTo>
                <a:cubicBezTo>
                  <a:pt x="882650" y="3167381"/>
                  <a:pt x="885190" y="3164841"/>
                  <a:pt x="887730" y="3164841"/>
                </a:cubicBezTo>
                <a:cubicBezTo>
                  <a:pt x="891540" y="3163571"/>
                  <a:pt x="896620" y="3163571"/>
                  <a:pt x="901700" y="3162301"/>
                </a:cubicBezTo>
                <a:cubicBezTo>
                  <a:pt x="905510" y="3150871"/>
                  <a:pt x="913130" y="3148331"/>
                  <a:pt x="922020" y="3152141"/>
                </a:cubicBezTo>
                <a:lnTo>
                  <a:pt x="924560" y="3149601"/>
                </a:lnTo>
                <a:cubicBezTo>
                  <a:pt x="925830" y="3150871"/>
                  <a:pt x="925830" y="3150871"/>
                  <a:pt x="925830" y="3152141"/>
                </a:cubicBezTo>
                <a:cubicBezTo>
                  <a:pt x="929640" y="3149601"/>
                  <a:pt x="933450" y="3147061"/>
                  <a:pt x="937260" y="3145791"/>
                </a:cubicBezTo>
                <a:cubicBezTo>
                  <a:pt x="941070" y="3143251"/>
                  <a:pt x="944880" y="3140711"/>
                  <a:pt x="949960" y="3143251"/>
                </a:cubicBezTo>
                <a:cubicBezTo>
                  <a:pt x="949960" y="3136901"/>
                  <a:pt x="953770" y="3136901"/>
                  <a:pt x="957580" y="3138171"/>
                </a:cubicBezTo>
                <a:cubicBezTo>
                  <a:pt x="960120" y="3138171"/>
                  <a:pt x="963930" y="3136901"/>
                  <a:pt x="966470" y="3135632"/>
                </a:cubicBezTo>
                <a:cubicBezTo>
                  <a:pt x="967740" y="3135632"/>
                  <a:pt x="970280" y="3134361"/>
                  <a:pt x="971550" y="3135632"/>
                </a:cubicBezTo>
                <a:cubicBezTo>
                  <a:pt x="976630" y="3139442"/>
                  <a:pt x="984250" y="3140711"/>
                  <a:pt x="989330" y="3147061"/>
                </a:cubicBezTo>
                <a:cubicBezTo>
                  <a:pt x="993140" y="3152141"/>
                  <a:pt x="999490" y="3154682"/>
                  <a:pt x="1002030" y="3162301"/>
                </a:cubicBezTo>
                <a:cubicBezTo>
                  <a:pt x="1003300" y="3164841"/>
                  <a:pt x="1008380" y="3167381"/>
                  <a:pt x="1010920" y="3168651"/>
                </a:cubicBezTo>
                <a:cubicBezTo>
                  <a:pt x="1010920" y="3168651"/>
                  <a:pt x="1012190" y="3168651"/>
                  <a:pt x="1013460" y="3169921"/>
                </a:cubicBezTo>
                <a:cubicBezTo>
                  <a:pt x="1014730" y="3173732"/>
                  <a:pt x="1018540" y="3172461"/>
                  <a:pt x="1021080" y="3171192"/>
                </a:cubicBezTo>
                <a:cubicBezTo>
                  <a:pt x="1023620" y="3171192"/>
                  <a:pt x="1026160" y="3169921"/>
                  <a:pt x="1027430" y="3173732"/>
                </a:cubicBezTo>
                <a:cubicBezTo>
                  <a:pt x="1027430" y="3175002"/>
                  <a:pt x="1031240" y="3176271"/>
                  <a:pt x="1032510" y="3177542"/>
                </a:cubicBezTo>
                <a:cubicBezTo>
                  <a:pt x="1036320" y="3180082"/>
                  <a:pt x="1040130" y="3182621"/>
                  <a:pt x="1042670" y="3185162"/>
                </a:cubicBezTo>
                <a:cubicBezTo>
                  <a:pt x="1043940" y="3186432"/>
                  <a:pt x="1045210" y="3187702"/>
                  <a:pt x="1045210" y="3188972"/>
                </a:cubicBezTo>
                <a:cubicBezTo>
                  <a:pt x="1045210" y="3192782"/>
                  <a:pt x="1049020" y="3195322"/>
                  <a:pt x="1052830" y="3195322"/>
                </a:cubicBezTo>
                <a:cubicBezTo>
                  <a:pt x="1057910" y="3196592"/>
                  <a:pt x="1061720" y="3196592"/>
                  <a:pt x="1066800" y="3197862"/>
                </a:cubicBezTo>
                <a:cubicBezTo>
                  <a:pt x="1068070" y="3197862"/>
                  <a:pt x="1068070" y="3200402"/>
                  <a:pt x="1069340" y="3200402"/>
                </a:cubicBezTo>
                <a:cubicBezTo>
                  <a:pt x="1070610" y="3202942"/>
                  <a:pt x="1071880" y="3206752"/>
                  <a:pt x="1076960" y="3204212"/>
                </a:cubicBezTo>
                <a:cubicBezTo>
                  <a:pt x="1079500" y="3202942"/>
                  <a:pt x="1087120" y="3205482"/>
                  <a:pt x="1088390" y="3208022"/>
                </a:cubicBezTo>
                <a:cubicBezTo>
                  <a:pt x="1090930" y="3216912"/>
                  <a:pt x="1099820" y="3216912"/>
                  <a:pt x="1106170" y="3219452"/>
                </a:cubicBezTo>
                <a:cubicBezTo>
                  <a:pt x="1107440" y="3219452"/>
                  <a:pt x="1108710" y="3219452"/>
                  <a:pt x="1108710" y="3220722"/>
                </a:cubicBezTo>
                <a:cubicBezTo>
                  <a:pt x="1112520" y="3225802"/>
                  <a:pt x="1117600" y="3227072"/>
                  <a:pt x="1122680" y="3229612"/>
                </a:cubicBezTo>
                <a:cubicBezTo>
                  <a:pt x="1127760" y="3232152"/>
                  <a:pt x="1132840" y="3237232"/>
                  <a:pt x="1137920" y="3242312"/>
                </a:cubicBezTo>
                <a:lnTo>
                  <a:pt x="1144270" y="3248662"/>
                </a:lnTo>
                <a:cubicBezTo>
                  <a:pt x="1145540" y="3249932"/>
                  <a:pt x="1146810" y="3249932"/>
                  <a:pt x="1148080" y="3249932"/>
                </a:cubicBezTo>
                <a:cubicBezTo>
                  <a:pt x="1151890" y="3249932"/>
                  <a:pt x="1155700" y="3248662"/>
                  <a:pt x="1158240" y="3252472"/>
                </a:cubicBezTo>
                <a:cubicBezTo>
                  <a:pt x="1158240" y="3252472"/>
                  <a:pt x="1159510" y="3253742"/>
                  <a:pt x="1160780" y="3253742"/>
                </a:cubicBezTo>
                <a:cubicBezTo>
                  <a:pt x="1170940" y="3252472"/>
                  <a:pt x="1177290" y="3258822"/>
                  <a:pt x="1183640" y="3265172"/>
                </a:cubicBezTo>
                <a:cubicBezTo>
                  <a:pt x="1186180" y="3267712"/>
                  <a:pt x="1191260" y="3268982"/>
                  <a:pt x="1193800" y="3268982"/>
                </a:cubicBezTo>
                <a:cubicBezTo>
                  <a:pt x="1201420" y="3271522"/>
                  <a:pt x="1210310" y="3272792"/>
                  <a:pt x="1216660" y="3277872"/>
                </a:cubicBezTo>
                <a:cubicBezTo>
                  <a:pt x="1220470" y="3280412"/>
                  <a:pt x="1225550" y="3284222"/>
                  <a:pt x="1229360" y="3284222"/>
                </a:cubicBezTo>
                <a:cubicBezTo>
                  <a:pt x="1235710" y="3284222"/>
                  <a:pt x="1238250" y="3289302"/>
                  <a:pt x="1240790" y="3293112"/>
                </a:cubicBezTo>
                <a:cubicBezTo>
                  <a:pt x="1248410" y="3294382"/>
                  <a:pt x="1256030" y="3294382"/>
                  <a:pt x="1259840" y="3302002"/>
                </a:cubicBezTo>
                <a:cubicBezTo>
                  <a:pt x="1259840" y="3303272"/>
                  <a:pt x="1261110" y="3303272"/>
                  <a:pt x="1262380" y="3303272"/>
                </a:cubicBezTo>
                <a:cubicBezTo>
                  <a:pt x="1267460" y="3304542"/>
                  <a:pt x="1272540" y="3305812"/>
                  <a:pt x="1277620" y="3308352"/>
                </a:cubicBezTo>
                <a:cubicBezTo>
                  <a:pt x="1280160" y="3309622"/>
                  <a:pt x="1282700" y="3312162"/>
                  <a:pt x="1286510" y="3314702"/>
                </a:cubicBezTo>
                <a:cubicBezTo>
                  <a:pt x="1287780" y="3314702"/>
                  <a:pt x="1287780" y="3315972"/>
                  <a:pt x="1289050" y="3315972"/>
                </a:cubicBezTo>
                <a:cubicBezTo>
                  <a:pt x="1297940" y="3315972"/>
                  <a:pt x="1300480" y="3322322"/>
                  <a:pt x="1305560" y="3327402"/>
                </a:cubicBezTo>
                <a:cubicBezTo>
                  <a:pt x="1313180" y="3333752"/>
                  <a:pt x="1322070" y="3340102"/>
                  <a:pt x="1328420" y="3347722"/>
                </a:cubicBezTo>
                <a:cubicBezTo>
                  <a:pt x="1332230" y="3352802"/>
                  <a:pt x="1338580" y="3355342"/>
                  <a:pt x="1342390" y="3357882"/>
                </a:cubicBezTo>
                <a:lnTo>
                  <a:pt x="1350010" y="3361692"/>
                </a:lnTo>
                <a:cubicBezTo>
                  <a:pt x="1352550" y="3364232"/>
                  <a:pt x="1355090" y="3366772"/>
                  <a:pt x="1358900" y="3369312"/>
                </a:cubicBezTo>
                <a:cubicBezTo>
                  <a:pt x="1362710" y="3370582"/>
                  <a:pt x="1363980" y="3375662"/>
                  <a:pt x="1369060" y="3374392"/>
                </a:cubicBezTo>
                <a:cubicBezTo>
                  <a:pt x="1371600" y="3374392"/>
                  <a:pt x="1374140" y="3375662"/>
                  <a:pt x="1376680" y="3376932"/>
                </a:cubicBezTo>
                <a:cubicBezTo>
                  <a:pt x="1380490" y="3379472"/>
                  <a:pt x="1381760" y="3382012"/>
                  <a:pt x="1386840" y="3382012"/>
                </a:cubicBezTo>
                <a:cubicBezTo>
                  <a:pt x="1389380" y="3382012"/>
                  <a:pt x="1391920" y="3384552"/>
                  <a:pt x="1393190" y="3385822"/>
                </a:cubicBezTo>
                <a:cubicBezTo>
                  <a:pt x="1399540" y="3388362"/>
                  <a:pt x="1405890" y="3388362"/>
                  <a:pt x="1409700" y="3380742"/>
                </a:cubicBezTo>
                <a:lnTo>
                  <a:pt x="1410970" y="3379472"/>
                </a:lnTo>
                <a:cubicBezTo>
                  <a:pt x="1416050" y="3382012"/>
                  <a:pt x="1416050" y="3376932"/>
                  <a:pt x="1417320" y="3374392"/>
                </a:cubicBezTo>
                <a:cubicBezTo>
                  <a:pt x="1418590" y="3373122"/>
                  <a:pt x="1421130" y="3371852"/>
                  <a:pt x="1422400" y="3370582"/>
                </a:cubicBezTo>
                <a:cubicBezTo>
                  <a:pt x="1424940" y="3368042"/>
                  <a:pt x="1427480" y="3366772"/>
                  <a:pt x="1431290" y="3364232"/>
                </a:cubicBezTo>
                <a:cubicBezTo>
                  <a:pt x="1432560" y="3362962"/>
                  <a:pt x="1435100" y="3361692"/>
                  <a:pt x="1436370" y="3361692"/>
                </a:cubicBezTo>
                <a:cubicBezTo>
                  <a:pt x="1442720" y="3361692"/>
                  <a:pt x="1446530" y="3359152"/>
                  <a:pt x="1451610" y="3354072"/>
                </a:cubicBezTo>
                <a:cubicBezTo>
                  <a:pt x="1455420" y="3350262"/>
                  <a:pt x="1461770" y="3347722"/>
                  <a:pt x="1466850" y="3345182"/>
                </a:cubicBezTo>
                <a:cubicBezTo>
                  <a:pt x="1471930" y="3342642"/>
                  <a:pt x="1477010" y="3340102"/>
                  <a:pt x="1483360" y="3338832"/>
                </a:cubicBezTo>
                <a:cubicBezTo>
                  <a:pt x="1487170" y="3337562"/>
                  <a:pt x="1490980" y="3337562"/>
                  <a:pt x="1494790" y="3337562"/>
                </a:cubicBezTo>
                <a:lnTo>
                  <a:pt x="1497330" y="3337562"/>
                </a:lnTo>
                <a:cubicBezTo>
                  <a:pt x="1502410" y="3335021"/>
                  <a:pt x="1507490" y="3331212"/>
                  <a:pt x="1513840" y="3328671"/>
                </a:cubicBezTo>
                <a:lnTo>
                  <a:pt x="1517650" y="3328671"/>
                </a:lnTo>
                <a:cubicBezTo>
                  <a:pt x="1524000" y="3331212"/>
                  <a:pt x="1530350" y="3331212"/>
                  <a:pt x="1536700" y="3326131"/>
                </a:cubicBezTo>
                <a:cubicBezTo>
                  <a:pt x="1537970" y="3324861"/>
                  <a:pt x="1540510" y="3323591"/>
                  <a:pt x="1541780" y="3322321"/>
                </a:cubicBezTo>
                <a:cubicBezTo>
                  <a:pt x="1548130" y="3324862"/>
                  <a:pt x="1554480" y="3329942"/>
                  <a:pt x="1562100" y="3329942"/>
                </a:cubicBezTo>
                <a:cubicBezTo>
                  <a:pt x="1564640" y="3329942"/>
                  <a:pt x="1568450" y="3328671"/>
                  <a:pt x="1570990" y="3327401"/>
                </a:cubicBezTo>
                <a:cubicBezTo>
                  <a:pt x="1576070" y="3327401"/>
                  <a:pt x="1581150" y="3327401"/>
                  <a:pt x="1584960" y="3326131"/>
                </a:cubicBezTo>
                <a:cubicBezTo>
                  <a:pt x="1590040" y="3324861"/>
                  <a:pt x="1596390" y="3326131"/>
                  <a:pt x="1601470" y="3323591"/>
                </a:cubicBezTo>
                <a:cubicBezTo>
                  <a:pt x="1604010" y="3317241"/>
                  <a:pt x="1605280" y="3317241"/>
                  <a:pt x="1611630" y="3318511"/>
                </a:cubicBezTo>
                <a:cubicBezTo>
                  <a:pt x="1619250" y="3319781"/>
                  <a:pt x="1624330" y="3318511"/>
                  <a:pt x="1629410" y="3312161"/>
                </a:cubicBezTo>
                <a:cubicBezTo>
                  <a:pt x="1631950" y="3308351"/>
                  <a:pt x="1638300" y="3308351"/>
                  <a:pt x="1642110" y="3305811"/>
                </a:cubicBezTo>
                <a:cubicBezTo>
                  <a:pt x="1643380" y="3305811"/>
                  <a:pt x="1644650" y="3304541"/>
                  <a:pt x="1645920" y="3304541"/>
                </a:cubicBezTo>
                <a:cubicBezTo>
                  <a:pt x="1648460" y="3303271"/>
                  <a:pt x="1649730" y="3303271"/>
                  <a:pt x="1652270" y="3302001"/>
                </a:cubicBezTo>
                <a:cubicBezTo>
                  <a:pt x="1658620" y="3299461"/>
                  <a:pt x="1664970" y="3298191"/>
                  <a:pt x="1671320" y="3294381"/>
                </a:cubicBezTo>
                <a:cubicBezTo>
                  <a:pt x="1677670" y="3290571"/>
                  <a:pt x="1682750" y="3288031"/>
                  <a:pt x="1689100" y="3293111"/>
                </a:cubicBezTo>
                <a:lnTo>
                  <a:pt x="1691640" y="3293111"/>
                </a:lnTo>
                <a:cubicBezTo>
                  <a:pt x="1694180" y="3291841"/>
                  <a:pt x="1695450" y="3291841"/>
                  <a:pt x="1697990" y="3290571"/>
                </a:cubicBezTo>
                <a:cubicBezTo>
                  <a:pt x="1697990" y="3286761"/>
                  <a:pt x="1697990" y="3281681"/>
                  <a:pt x="1703070" y="3277871"/>
                </a:cubicBezTo>
                <a:cubicBezTo>
                  <a:pt x="1704340" y="3276601"/>
                  <a:pt x="1704340" y="3274061"/>
                  <a:pt x="1706880" y="3272791"/>
                </a:cubicBezTo>
                <a:cubicBezTo>
                  <a:pt x="1709420" y="3270251"/>
                  <a:pt x="1713230" y="3270251"/>
                  <a:pt x="1715770" y="3271521"/>
                </a:cubicBezTo>
                <a:cubicBezTo>
                  <a:pt x="1717040" y="3272791"/>
                  <a:pt x="1719580" y="3271521"/>
                  <a:pt x="1720849" y="3271521"/>
                </a:cubicBezTo>
                <a:cubicBezTo>
                  <a:pt x="1728470" y="3270251"/>
                  <a:pt x="1737360" y="3270251"/>
                  <a:pt x="1744979" y="3268981"/>
                </a:cubicBezTo>
                <a:cubicBezTo>
                  <a:pt x="1752599" y="3267710"/>
                  <a:pt x="1760219" y="3266440"/>
                  <a:pt x="1767839" y="3263901"/>
                </a:cubicBezTo>
                <a:cubicBezTo>
                  <a:pt x="1772919" y="3261360"/>
                  <a:pt x="1777999" y="3262631"/>
                  <a:pt x="1783079" y="3262631"/>
                </a:cubicBezTo>
                <a:cubicBezTo>
                  <a:pt x="1793239" y="3263901"/>
                  <a:pt x="1802129" y="3263901"/>
                  <a:pt x="1811019" y="3258821"/>
                </a:cubicBezTo>
                <a:lnTo>
                  <a:pt x="1808479" y="3256281"/>
                </a:lnTo>
                <a:cubicBezTo>
                  <a:pt x="1811019" y="3255010"/>
                  <a:pt x="1813559" y="3255010"/>
                  <a:pt x="1817369" y="3255010"/>
                </a:cubicBezTo>
                <a:cubicBezTo>
                  <a:pt x="1819909" y="3258820"/>
                  <a:pt x="1823719" y="3256281"/>
                  <a:pt x="1826259" y="3253740"/>
                </a:cubicBezTo>
                <a:cubicBezTo>
                  <a:pt x="1830069" y="3249930"/>
                  <a:pt x="1833879" y="3251200"/>
                  <a:pt x="1838959" y="3251200"/>
                </a:cubicBezTo>
                <a:cubicBezTo>
                  <a:pt x="1844039" y="3252470"/>
                  <a:pt x="1850389" y="3249930"/>
                  <a:pt x="1856739" y="3248660"/>
                </a:cubicBezTo>
                <a:cubicBezTo>
                  <a:pt x="1858009" y="3248660"/>
                  <a:pt x="1859279" y="3246120"/>
                  <a:pt x="1859279" y="3244850"/>
                </a:cubicBezTo>
                <a:cubicBezTo>
                  <a:pt x="1861819" y="3244850"/>
                  <a:pt x="1864359" y="3243580"/>
                  <a:pt x="1868169" y="3243580"/>
                </a:cubicBezTo>
                <a:lnTo>
                  <a:pt x="1873249" y="3243580"/>
                </a:lnTo>
                <a:cubicBezTo>
                  <a:pt x="1878329" y="3246120"/>
                  <a:pt x="1883409" y="3246120"/>
                  <a:pt x="1888489" y="3243580"/>
                </a:cubicBezTo>
                <a:cubicBezTo>
                  <a:pt x="1889759" y="3242310"/>
                  <a:pt x="1892299" y="3242310"/>
                  <a:pt x="1893569" y="3242310"/>
                </a:cubicBezTo>
                <a:cubicBezTo>
                  <a:pt x="1897379" y="3241040"/>
                  <a:pt x="1901189" y="3242310"/>
                  <a:pt x="1903729" y="3238500"/>
                </a:cubicBezTo>
                <a:cubicBezTo>
                  <a:pt x="1904999" y="3237230"/>
                  <a:pt x="1907539" y="3238500"/>
                  <a:pt x="1910079" y="3237230"/>
                </a:cubicBezTo>
                <a:lnTo>
                  <a:pt x="1946910" y="3237230"/>
                </a:lnTo>
                <a:cubicBezTo>
                  <a:pt x="1951990" y="3237230"/>
                  <a:pt x="1958340" y="3238500"/>
                  <a:pt x="1963420" y="3239770"/>
                </a:cubicBezTo>
                <a:cubicBezTo>
                  <a:pt x="1969770" y="3241040"/>
                  <a:pt x="1974850" y="3239770"/>
                  <a:pt x="1979930" y="3238500"/>
                </a:cubicBezTo>
                <a:lnTo>
                  <a:pt x="1988820" y="3238500"/>
                </a:lnTo>
                <a:cubicBezTo>
                  <a:pt x="1992630" y="3238500"/>
                  <a:pt x="1996440" y="3239770"/>
                  <a:pt x="2000250" y="3238500"/>
                </a:cubicBezTo>
                <a:cubicBezTo>
                  <a:pt x="2002790" y="3238500"/>
                  <a:pt x="2004060" y="3235960"/>
                  <a:pt x="2005330" y="3233420"/>
                </a:cubicBezTo>
                <a:cubicBezTo>
                  <a:pt x="2007870" y="3229610"/>
                  <a:pt x="2011680" y="3228340"/>
                  <a:pt x="2016760" y="3228340"/>
                </a:cubicBezTo>
                <a:cubicBezTo>
                  <a:pt x="2020570" y="3228340"/>
                  <a:pt x="2024380" y="3227070"/>
                  <a:pt x="2028190" y="3225800"/>
                </a:cubicBezTo>
                <a:lnTo>
                  <a:pt x="2030730" y="3225800"/>
                </a:lnTo>
                <a:cubicBezTo>
                  <a:pt x="2035810" y="3233420"/>
                  <a:pt x="2043430" y="3228340"/>
                  <a:pt x="2049780" y="3229610"/>
                </a:cubicBezTo>
                <a:lnTo>
                  <a:pt x="2052320" y="3229610"/>
                </a:lnTo>
                <a:cubicBezTo>
                  <a:pt x="2057399" y="3232150"/>
                  <a:pt x="2063749" y="3234690"/>
                  <a:pt x="2068830" y="3235960"/>
                </a:cubicBezTo>
                <a:cubicBezTo>
                  <a:pt x="2075180" y="3237230"/>
                  <a:pt x="2080260" y="3243580"/>
                  <a:pt x="2085340" y="3243580"/>
                </a:cubicBezTo>
                <a:cubicBezTo>
                  <a:pt x="2094230" y="3243580"/>
                  <a:pt x="2101850" y="3249930"/>
                  <a:pt x="2109470" y="3251200"/>
                </a:cubicBezTo>
                <a:cubicBezTo>
                  <a:pt x="2115820" y="3252470"/>
                  <a:pt x="2122170" y="3255010"/>
                  <a:pt x="2128520" y="3257550"/>
                </a:cubicBezTo>
                <a:cubicBezTo>
                  <a:pt x="2131060" y="3258820"/>
                  <a:pt x="2134870" y="3257550"/>
                  <a:pt x="2137410" y="3257550"/>
                </a:cubicBezTo>
                <a:cubicBezTo>
                  <a:pt x="2145030" y="3258820"/>
                  <a:pt x="2152649" y="3258820"/>
                  <a:pt x="2160270" y="3260090"/>
                </a:cubicBezTo>
                <a:lnTo>
                  <a:pt x="2161540" y="3260090"/>
                </a:lnTo>
                <a:cubicBezTo>
                  <a:pt x="2170430" y="3258820"/>
                  <a:pt x="2179320" y="3261360"/>
                  <a:pt x="2188210" y="3261360"/>
                </a:cubicBezTo>
                <a:cubicBezTo>
                  <a:pt x="2189480" y="3035300"/>
                  <a:pt x="2183130" y="2809240"/>
                  <a:pt x="2175510" y="2583181"/>
                </a:cubicBezTo>
                <a:cubicBezTo>
                  <a:pt x="2167890" y="2368551"/>
                  <a:pt x="2160270" y="2153920"/>
                  <a:pt x="2159000" y="1939291"/>
                </a:cubicBezTo>
                <a:cubicBezTo>
                  <a:pt x="2159000" y="1831341"/>
                  <a:pt x="2160270" y="1724661"/>
                  <a:pt x="2162810" y="1616711"/>
                </a:cubicBezTo>
                <a:cubicBezTo>
                  <a:pt x="2166620" y="1508761"/>
                  <a:pt x="2174240" y="1400811"/>
                  <a:pt x="2179320" y="1292861"/>
                </a:cubicBezTo>
                <a:cubicBezTo>
                  <a:pt x="2194560" y="951231"/>
                  <a:pt x="2185670" y="608331"/>
                  <a:pt x="2180590" y="266701"/>
                </a:cubicBezTo>
                <a:cubicBezTo>
                  <a:pt x="2176780" y="265431"/>
                  <a:pt x="2174240" y="264161"/>
                  <a:pt x="2171700" y="262891"/>
                </a:cubicBezTo>
                <a:cubicBezTo>
                  <a:pt x="2167890" y="260351"/>
                  <a:pt x="2164080" y="259081"/>
                  <a:pt x="2159000" y="260351"/>
                </a:cubicBezTo>
                <a:lnTo>
                  <a:pt x="2151380" y="260351"/>
                </a:lnTo>
                <a:cubicBezTo>
                  <a:pt x="2147570" y="260351"/>
                  <a:pt x="2142490" y="260351"/>
                  <a:pt x="2139950" y="265431"/>
                </a:cubicBezTo>
                <a:cubicBezTo>
                  <a:pt x="2139950" y="265431"/>
                  <a:pt x="2138680" y="266701"/>
                  <a:pt x="2137410" y="266701"/>
                </a:cubicBezTo>
                <a:lnTo>
                  <a:pt x="2132330" y="266701"/>
                </a:lnTo>
                <a:cubicBezTo>
                  <a:pt x="2131060" y="264161"/>
                  <a:pt x="2133600" y="259081"/>
                  <a:pt x="2127250" y="260351"/>
                </a:cubicBezTo>
                <a:cubicBezTo>
                  <a:pt x="2124710" y="260351"/>
                  <a:pt x="2120900" y="261621"/>
                  <a:pt x="2118360" y="261621"/>
                </a:cubicBezTo>
                <a:lnTo>
                  <a:pt x="2099310" y="261621"/>
                </a:lnTo>
                <a:cubicBezTo>
                  <a:pt x="2098040" y="259081"/>
                  <a:pt x="2096770" y="256541"/>
                  <a:pt x="2094230" y="252731"/>
                </a:cubicBezTo>
                <a:cubicBezTo>
                  <a:pt x="2092960" y="250191"/>
                  <a:pt x="2091690" y="248921"/>
                  <a:pt x="2087880" y="251461"/>
                </a:cubicBezTo>
                <a:cubicBezTo>
                  <a:pt x="2085340" y="252731"/>
                  <a:pt x="2084070" y="252731"/>
                  <a:pt x="2082800" y="250191"/>
                </a:cubicBezTo>
                <a:cubicBezTo>
                  <a:pt x="2078990" y="243841"/>
                  <a:pt x="2075180" y="238761"/>
                  <a:pt x="2067560" y="237491"/>
                </a:cubicBezTo>
                <a:cubicBezTo>
                  <a:pt x="2066290" y="237491"/>
                  <a:pt x="2065020" y="234950"/>
                  <a:pt x="2063750" y="233681"/>
                </a:cubicBezTo>
                <a:cubicBezTo>
                  <a:pt x="2061210" y="231141"/>
                  <a:pt x="2059940" y="228601"/>
                  <a:pt x="2056130" y="228601"/>
                </a:cubicBezTo>
                <a:cubicBezTo>
                  <a:pt x="2054860" y="228601"/>
                  <a:pt x="2052320" y="226061"/>
                  <a:pt x="2052320" y="224791"/>
                </a:cubicBezTo>
                <a:cubicBezTo>
                  <a:pt x="2051050" y="219711"/>
                  <a:pt x="2051050" y="215901"/>
                  <a:pt x="2051050" y="210821"/>
                </a:cubicBezTo>
                <a:cubicBezTo>
                  <a:pt x="2049780" y="205741"/>
                  <a:pt x="2047240" y="200661"/>
                  <a:pt x="2043430" y="198121"/>
                </a:cubicBezTo>
                <a:cubicBezTo>
                  <a:pt x="2037080" y="194311"/>
                  <a:pt x="2032000" y="189231"/>
                  <a:pt x="2025650" y="185421"/>
                </a:cubicBezTo>
                <a:cubicBezTo>
                  <a:pt x="2024380" y="184151"/>
                  <a:pt x="2021840" y="182881"/>
                  <a:pt x="2019300" y="182881"/>
                </a:cubicBezTo>
                <a:cubicBezTo>
                  <a:pt x="2015490" y="181611"/>
                  <a:pt x="2011680" y="180341"/>
                  <a:pt x="2007870" y="180341"/>
                </a:cubicBezTo>
                <a:cubicBezTo>
                  <a:pt x="2004060" y="180341"/>
                  <a:pt x="1998980" y="180341"/>
                  <a:pt x="1995170" y="182881"/>
                </a:cubicBezTo>
                <a:cubicBezTo>
                  <a:pt x="1987550" y="186691"/>
                  <a:pt x="1981200" y="181611"/>
                  <a:pt x="1974850" y="181611"/>
                </a:cubicBezTo>
                <a:cubicBezTo>
                  <a:pt x="1968500" y="180341"/>
                  <a:pt x="1962150" y="177801"/>
                  <a:pt x="1957070" y="176531"/>
                </a:cubicBezTo>
                <a:lnTo>
                  <a:pt x="1940560" y="176531"/>
                </a:lnTo>
                <a:cubicBezTo>
                  <a:pt x="1926590" y="179071"/>
                  <a:pt x="1915160" y="171451"/>
                  <a:pt x="1901190" y="170181"/>
                </a:cubicBezTo>
                <a:cubicBezTo>
                  <a:pt x="1897380" y="170181"/>
                  <a:pt x="1893570" y="166371"/>
                  <a:pt x="1889760" y="163831"/>
                </a:cubicBezTo>
                <a:cubicBezTo>
                  <a:pt x="1887220" y="161291"/>
                  <a:pt x="1884680" y="161291"/>
                  <a:pt x="1880870" y="162561"/>
                </a:cubicBezTo>
                <a:cubicBezTo>
                  <a:pt x="1875790" y="163831"/>
                  <a:pt x="1870710" y="162561"/>
                  <a:pt x="1865630" y="163831"/>
                </a:cubicBezTo>
                <a:cubicBezTo>
                  <a:pt x="1858010" y="166371"/>
                  <a:pt x="1851660" y="160021"/>
                  <a:pt x="1844040" y="160021"/>
                </a:cubicBezTo>
                <a:cubicBezTo>
                  <a:pt x="1837690" y="161291"/>
                  <a:pt x="1831340" y="161291"/>
                  <a:pt x="1824990" y="162561"/>
                </a:cubicBezTo>
                <a:lnTo>
                  <a:pt x="1809750" y="166371"/>
                </a:lnTo>
                <a:cubicBezTo>
                  <a:pt x="1799590" y="171451"/>
                  <a:pt x="1791970" y="165101"/>
                  <a:pt x="1783080" y="162561"/>
                </a:cubicBezTo>
                <a:cubicBezTo>
                  <a:pt x="1776730" y="161291"/>
                  <a:pt x="1772920" y="158751"/>
                  <a:pt x="1767840" y="154941"/>
                </a:cubicBezTo>
                <a:cubicBezTo>
                  <a:pt x="1762760" y="151131"/>
                  <a:pt x="1757680" y="154941"/>
                  <a:pt x="1753870" y="154941"/>
                </a:cubicBezTo>
                <a:cubicBezTo>
                  <a:pt x="1750060" y="154941"/>
                  <a:pt x="1747520" y="158751"/>
                  <a:pt x="1744980" y="160021"/>
                </a:cubicBezTo>
                <a:cubicBezTo>
                  <a:pt x="1741170" y="161291"/>
                  <a:pt x="1737360" y="161291"/>
                  <a:pt x="1733550" y="161291"/>
                </a:cubicBezTo>
                <a:cubicBezTo>
                  <a:pt x="1729740" y="161291"/>
                  <a:pt x="1724660" y="160021"/>
                  <a:pt x="1720850" y="161291"/>
                </a:cubicBezTo>
                <a:cubicBezTo>
                  <a:pt x="1714500" y="163831"/>
                  <a:pt x="1709420" y="167641"/>
                  <a:pt x="1704340" y="170181"/>
                </a:cubicBezTo>
                <a:cubicBezTo>
                  <a:pt x="1703070" y="171451"/>
                  <a:pt x="1701800" y="172721"/>
                  <a:pt x="1700530" y="172721"/>
                </a:cubicBezTo>
                <a:cubicBezTo>
                  <a:pt x="1691640" y="177801"/>
                  <a:pt x="1681480" y="179071"/>
                  <a:pt x="1670050" y="179071"/>
                </a:cubicBezTo>
                <a:cubicBezTo>
                  <a:pt x="1663700" y="179071"/>
                  <a:pt x="1657350" y="179071"/>
                  <a:pt x="1651000" y="177801"/>
                </a:cubicBezTo>
                <a:cubicBezTo>
                  <a:pt x="1647190" y="177801"/>
                  <a:pt x="1644650" y="173991"/>
                  <a:pt x="1642110" y="173991"/>
                </a:cubicBezTo>
                <a:cubicBezTo>
                  <a:pt x="1633220" y="172720"/>
                  <a:pt x="1625600" y="172720"/>
                  <a:pt x="1616710" y="172720"/>
                </a:cubicBezTo>
                <a:cubicBezTo>
                  <a:pt x="1615440" y="172720"/>
                  <a:pt x="1614170" y="173991"/>
                  <a:pt x="1612900" y="173991"/>
                </a:cubicBezTo>
                <a:cubicBezTo>
                  <a:pt x="1607820" y="176530"/>
                  <a:pt x="1602740" y="180341"/>
                  <a:pt x="1597660" y="182880"/>
                </a:cubicBezTo>
                <a:cubicBezTo>
                  <a:pt x="1588770" y="185420"/>
                  <a:pt x="1579880" y="187960"/>
                  <a:pt x="1570990" y="189230"/>
                </a:cubicBezTo>
                <a:lnTo>
                  <a:pt x="1567180" y="189230"/>
                </a:lnTo>
                <a:cubicBezTo>
                  <a:pt x="1559560" y="185420"/>
                  <a:pt x="1553210" y="189230"/>
                  <a:pt x="1545590" y="190501"/>
                </a:cubicBezTo>
                <a:cubicBezTo>
                  <a:pt x="1537970" y="193041"/>
                  <a:pt x="1530350" y="196851"/>
                  <a:pt x="1522730" y="199391"/>
                </a:cubicBezTo>
                <a:cubicBezTo>
                  <a:pt x="1520190" y="200661"/>
                  <a:pt x="1517650" y="199391"/>
                  <a:pt x="1515110" y="198120"/>
                </a:cubicBezTo>
                <a:cubicBezTo>
                  <a:pt x="1511300" y="196850"/>
                  <a:pt x="1508760" y="196850"/>
                  <a:pt x="1506220" y="199391"/>
                </a:cubicBezTo>
                <a:cubicBezTo>
                  <a:pt x="1504950" y="200661"/>
                  <a:pt x="1503680" y="200661"/>
                  <a:pt x="1502410" y="200661"/>
                </a:cubicBezTo>
                <a:cubicBezTo>
                  <a:pt x="1498600" y="201931"/>
                  <a:pt x="1494790" y="201931"/>
                  <a:pt x="1492250" y="203201"/>
                </a:cubicBezTo>
                <a:cubicBezTo>
                  <a:pt x="1487170" y="207011"/>
                  <a:pt x="1482090" y="205741"/>
                  <a:pt x="1477010" y="208281"/>
                </a:cubicBezTo>
                <a:cubicBezTo>
                  <a:pt x="1471930" y="210821"/>
                  <a:pt x="1466850" y="210821"/>
                  <a:pt x="1463040" y="214631"/>
                </a:cubicBezTo>
                <a:cubicBezTo>
                  <a:pt x="1461770" y="215901"/>
                  <a:pt x="1459230" y="215901"/>
                  <a:pt x="1456690" y="215901"/>
                </a:cubicBezTo>
                <a:cubicBezTo>
                  <a:pt x="1450340" y="217171"/>
                  <a:pt x="1445260" y="220981"/>
                  <a:pt x="1441450" y="226061"/>
                </a:cubicBezTo>
                <a:cubicBezTo>
                  <a:pt x="1436370" y="231141"/>
                  <a:pt x="1431290" y="234951"/>
                  <a:pt x="1426210" y="238761"/>
                </a:cubicBezTo>
                <a:cubicBezTo>
                  <a:pt x="1424940" y="240031"/>
                  <a:pt x="1421130" y="240031"/>
                  <a:pt x="1419860" y="240031"/>
                </a:cubicBezTo>
                <a:cubicBezTo>
                  <a:pt x="1414780" y="240031"/>
                  <a:pt x="1409700" y="238761"/>
                  <a:pt x="1405890" y="237491"/>
                </a:cubicBezTo>
                <a:cubicBezTo>
                  <a:pt x="1403350" y="237491"/>
                  <a:pt x="1402080" y="236220"/>
                  <a:pt x="1399540" y="236220"/>
                </a:cubicBezTo>
                <a:cubicBezTo>
                  <a:pt x="1391920" y="240030"/>
                  <a:pt x="1383030" y="237491"/>
                  <a:pt x="1375410" y="237491"/>
                </a:cubicBezTo>
                <a:cubicBezTo>
                  <a:pt x="1374140" y="237491"/>
                  <a:pt x="1371600" y="236220"/>
                  <a:pt x="1370330" y="234950"/>
                </a:cubicBezTo>
                <a:cubicBezTo>
                  <a:pt x="1365250" y="231141"/>
                  <a:pt x="1360170" y="231141"/>
                  <a:pt x="1355090" y="233680"/>
                </a:cubicBezTo>
                <a:cubicBezTo>
                  <a:pt x="1351280" y="234950"/>
                  <a:pt x="1347470" y="234950"/>
                  <a:pt x="1344930" y="232410"/>
                </a:cubicBezTo>
                <a:cubicBezTo>
                  <a:pt x="1339850" y="228600"/>
                  <a:pt x="1333500" y="226060"/>
                  <a:pt x="1327150" y="224790"/>
                </a:cubicBezTo>
                <a:cubicBezTo>
                  <a:pt x="1322070" y="223520"/>
                  <a:pt x="1316990" y="220980"/>
                  <a:pt x="1311910" y="218440"/>
                </a:cubicBezTo>
                <a:cubicBezTo>
                  <a:pt x="1309370" y="217170"/>
                  <a:pt x="1306830" y="218440"/>
                  <a:pt x="1304290" y="218440"/>
                </a:cubicBezTo>
                <a:cubicBezTo>
                  <a:pt x="1301750" y="218440"/>
                  <a:pt x="1300480" y="219710"/>
                  <a:pt x="1297940" y="219710"/>
                </a:cubicBezTo>
                <a:cubicBezTo>
                  <a:pt x="1290320" y="220980"/>
                  <a:pt x="1282700" y="223520"/>
                  <a:pt x="1276350" y="222250"/>
                </a:cubicBezTo>
                <a:cubicBezTo>
                  <a:pt x="1267461" y="219710"/>
                  <a:pt x="1258570" y="220980"/>
                  <a:pt x="1250950" y="215900"/>
                </a:cubicBezTo>
                <a:cubicBezTo>
                  <a:pt x="1247140" y="213360"/>
                  <a:pt x="1245870" y="215900"/>
                  <a:pt x="1243330" y="215900"/>
                </a:cubicBezTo>
                <a:cubicBezTo>
                  <a:pt x="1242061" y="215900"/>
                  <a:pt x="1240791" y="215900"/>
                  <a:pt x="1238250" y="217170"/>
                </a:cubicBezTo>
                <a:cubicBezTo>
                  <a:pt x="1236980" y="220980"/>
                  <a:pt x="1231900" y="223520"/>
                  <a:pt x="1225550" y="220980"/>
                </a:cubicBezTo>
                <a:cubicBezTo>
                  <a:pt x="1221740" y="219710"/>
                  <a:pt x="1219200" y="219710"/>
                  <a:pt x="1215390" y="220980"/>
                </a:cubicBezTo>
                <a:cubicBezTo>
                  <a:pt x="1211580" y="222250"/>
                  <a:pt x="1207770" y="222250"/>
                  <a:pt x="1202690" y="223520"/>
                </a:cubicBezTo>
                <a:lnTo>
                  <a:pt x="1201420" y="223520"/>
                </a:lnTo>
                <a:cubicBezTo>
                  <a:pt x="1191260" y="229870"/>
                  <a:pt x="1181100" y="224791"/>
                  <a:pt x="1169670" y="224791"/>
                </a:cubicBezTo>
                <a:lnTo>
                  <a:pt x="1163320" y="224791"/>
                </a:lnTo>
                <a:cubicBezTo>
                  <a:pt x="1155700" y="226061"/>
                  <a:pt x="1151890" y="219711"/>
                  <a:pt x="1146810" y="215900"/>
                </a:cubicBezTo>
                <a:cubicBezTo>
                  <a:pt x="1141730" y="212090"/>
                  <a:pt x="1136650" y="207010"/>
                  <a:pt x="1131570" y="204470"/>
                </a:cubicBezTo>
                <a:cubicBezTo>
                  <a:pt x="1130300" y="203200"/>
                  <a:pt x="1126490" y="204470"/>
                  <a:pt x="1123950" y="204470"/>
                </a:cubicBezTo>
                <a:lnTo>
                  <a:pt x="1112520" y="204470"/>
                </a:lnTo>
                <a:lnTo>
                  <a:pt x="1111250" y="203200"/>
                </a:lnTo>
                <a:cubicBezTo>
                  <a:pt x="1102361" y="205741"/>
                  <a:pt x="1097280" y="200660"/>
                  <a:pt x="1090930" y="195580"/>
                </a:cubicBezTo>
                <a:cubicBezTo>
                  <a:pt x="1087120" y="193040"/>
                  <a:pt x="1082041" y="190500"/>
                  <a:pt x="1078230" y="189230"/>
                </a:cubicBezTo>
                <a:cubicBezTo>
                  <a:pt x="1073150" y="186690"/>
                  <a:pt x="1066800" y="185420"/>
                  <a:pt x="1064261" y="179070"/>
                </a:cubicBezTo>
                <a:cubicBezTo>
                  <a:pt x="1062991" y="176530"/>
                  <a:pt x="1060450" y="176530"/>
                  <a:pt x="1059180" y="173990"/>
                </a:cubicBezTo>
                <a:cubicBezTo>
                  <a:pt x="1057911" y="171450"/>
                  <a:pt x="1056641" y="168910"/>
                  <a:pt x="1056641" y="167640"/>
                </a:cubicBezTo>
                <a:cubicBezTo>
                  <a:pt x="1056641" y="165100"/>
                  <a:pt x="1057911" y="162560"/>
                  <a:pt x="1059180" y="160020"/>
                </a:cubicBezTo>
                <a:cubicBezTo>
                  <a:pt x="1060450" y="156210"/>
                  <a:pt x="1057911" y="152400"/>
                  <a:pt x="1054100" y="149860"/>
                </a:cubicBezTo>
                <a:cubicBezTo>
                  <a:pt x="1052830" y="148590"/>
                  <a:pt x="1050290" y="148590"/>
                  <a:pt x="1050290" y="147320"/>
                </a:cubicBezTo>
                <a:cubicBezTo>
                  <a:pt x="1047750" y="139700"/>
                  <a:pt x="1041400" y="137160"/>
                  <a:pt x="1036320" y="130810"/>
                </a:cubicBezTo>
                <a:cubicBezTo>
                  <a:pt x="1032510" y="127000"/>
                  <a:pt x="1029970" y="121920"/>
                  <a:pt x="1027430" y="116840"/>
                </a:cubicBezTo>
                <a:cubicBezTo>
                  <a:pt x="1024891" y="114300"/>
                  <a:pt x="1023620" y="111760"/>
                  <a:pt x="1019811" y="109220"/>
                </a:cubicBezTo>
                <a:cubicBezTo>
                  <a:pt x="1010921" y="105410"/>
                  <a:pt x="1002030" y="101600"/>
                  <a:pt x="993141" y="96520"/>
                </a:cubicBezTo>
                <a:cubicBezTo>
                  <a:pt x="993141" y="106680"/>
                  <a:pt x="990601" y="104140"/>
                  <a:pt x="989330" y="101600"/>
                </a:cubicBezTo>
                <a:cubicBezTo>
                  <a:pt x="989330" y="97790"/>
                  <a:pt x="986791" y="96520"/>
                  <a:pt x="982980" y="96520"/>
                </a:cubicBezTo>
                <a:cubicBezTo>
                  <a:pt x="982980" y="96520"/>
                  <a:pt x="981711" y="96520"/>
                  <a:pt x="981711" y="95250"/>
                </a:cubicBezTo>
                <a:cubicBezTo>
                  <a:pt x="980441" y="87630"/>
                  <a:pt x="974091" y="90170"/>
                  <a:pt x="970280" y="88900"/>
                </a:cubicBezTo>
                <a:cubicBezTo>
                  <a:pt x="967741" y="87630"/>
                  <a:pt x="965200" y="86360"/>
                  <a:pt x="962661" y="87630"/>
                </a:cubicBezTo>
                <a:cubicBezTo>
                  <a:pt x="957580" y="88900"/>
                  <a:pt x="953771" y="85090"/>
                  <a:pt x="948691" y="83820"/>
                </a:cubicBezTo>
                <a:cubicBezTo>
                  <a:pt x="947421" y="83820"/>
                  <a:pt x="946151" y="83820"/>
                  <a:pt x="944880" y="85090"/>
                </a:cubicBezTo>
                <a:cubicBezTo>
                  <a:pt x="942341" y="87630"/>
                  <a:pt x="939800" y="87630"/>
                  <a:pt x="935991" y="85090"/>
                </a:cubicBezTo>
                <a:cubicBezTo>
                  <a:pt x="930911" y="81280"/>
                  <a:pt x="925830" y="81280"/>
                  <a:pt x="919480" y="83820"/>
                </a:cubicBezTo>
                <a:cubicBezTo>
                  <a:pt x="916941" y="85090"/>
                  <a:pt x="914400" y="85090"/>
                  <a:pt x="911861" y="83820"/>
                </a:cubicBezTo>
                <a:cubicBezTo>
                  <a:pt x="906780" y="81280"/>
                  <a:pt x="901700" y="77470"/>
                  <a:pt x="895350" y="74930"/>
                </a:cubicBezTo>
                <a:cubicBezTo>
                  <a:pt x="894080" y="74930"/>
                  <a:pt x="892811" y="73660"/>
                  <a:pt x="891540" y="73660"/>
                </a:cubicBezTo>
                <a:cubicBezTo>
                  <a:pt x="883920" y="74930"/>
                  <a:pt x="877570" y="72390"/>
                  <a:pt x="869950" y="74930"/>
                </a:cubicBezTo>
                <a:cubicBezTo>
                  <a:pt x="866140" y="76200"/>
                  <a:pt x="861061" y="76200"/>
                  <a:pt x="858520" y="81280"/>
                </a:cubicBezTo>
                <a:cubicBezTo>
                  <a:pt x="857250" y="82550"/>
                  <a:pt x="853440" y="82550"/>
                  <a:pt x="850900" y="83820"/>
                </a:cubicBezTo>
                <a:cubicBezTo>
                  <a:pt x="844550" y="85090"/>
                  <a:pt x="838200" y="86360"/>
                  <a:pt x="831850" y="83820"/>
                </a:cubicBezTo>
                <a:cubicBezTo>
                  <a:pt x="826770" y="81280"/>
                  <a:pt x="820420" y="82550"/>
                  <a:pt x="815340" y="81280"/>
                </a:cubicBezTo>
                <a:cubicBezTo>
                  <a:pt x="811530" y="80010"/>
                  <a:pt x="808990" y="77470"/>
                  <a:pt x="806450" y="76200"/>
                </a:cubicBezTo>
                <a:cubicBezTo>
                  <a:pt x="805180" y="74930"/>
                  <a:pt x="803910" y="73660"/>
                  <a:pt x="802640" y="73660"/>
                </a:cubicBezTo>
                <a:cubicBezTo>
                  <a:pt x="795020" y="71120"/>
                  <a:pt x="788670" y="66040"/>
                  <a:pt x="784860" y="59690"/>
                </a:cubicBezTo>
                <a:cubicBezTo>
                  <a:pt x="782320" y="55880"/>
                  <a:pt x="778510" y="52070"/>
                  <a:pt x="775970" y="48260"/>
                </a:cubicBezTo>
                <a:cubicBezTo>
                  <a:pt x="767080" y="45720"/>
                  <a:pt x="768350" y="35560"/>
                  <a:pt x="763270" y="30480"/>
                </a:cubicBezTo>
                <a:cubicBezTo>
                  <a:pt x="759460" y="25400"/>
                  <a:pt x="755650" y="22860"/>
                  <a:pt x="749300" y="21590"/>
                </a:cubicBezTo>
                <a:lnTo>
                  <a:pt x="748030" y="21590"/>
                </a:lnTo>
                <a:cubicBezTo>
                  <a:pt x="741680" y="16510"/>
                  <a:pt x="735330" y="20320"/>
                  <a:pt x="727710" y="20320"/>
                </a:cubicBezTo>
                <a:cubicBezTo>
                  <a:pt x="725170" y="20320"/>
                  <a:pt x="721360" y="17780"/>
                  <a:pt x="718820" y="16510"/>
                </a:cubicBezTo>
                <a:cubicBezTo>
                  <a:pt x="717550" y="13970"/>
                  <a:pt x="716280" y="12700"/>
                  <a:pt x="715010" y="12700"/>
                </a:cubicBezTo>
                <a:cubicBezTo>
                  <a:pt x="707390" y="11430"/>
                  <a:pt x="701040" y="6350"/>
                  <a:pt x="694690" y="0"/>
                </a:cubicBezTo>
                <a:cubicBezTo>
                  <a:pt x="692150" y="1270"/>
                  <a:pt x="689610" y="2540"/>
                  <a:pt x="687070" y="2540"/>
                </a:cubicBezTo>
                <a:cubicBezTo>
                  <a:pt x="684530" y="3810"/>
                  <a:pt x="680720" y="3810"/>
                  <a:pt x="676910" y="3810"/>
                </a:cubicBezTo>
                <a:cubicBezTo>
                  <a:pt x="671830" y="2540"/>
                  <a:pt x="666750" y="3810"/>
                  <a:pt x="661670" y="7620"/>
                </a:cubicBezTo>
                <a:cubicBezTo>
                  <a:pt x="659130" y="8890"/>
                  <a:pt x="657860" y="10160"/>
                  <a:pt x="655320" y="11430"/>
                </a:cubicBezTo>
                <a:cubicBezTo>
                  <a:pt x="652780" y="12700"/>
                  <a:pt x="651510" y="15240"/>
                  <a:pt x="648970" y="16510"/>
                </a:cubicBezTo>
                <a:cubicBezTo>
                  <a:pt x="647700" y="17780"/>
                  <a:pt x="645160" y="17780"/>
                  <a:pt x="643890" y="19050"/>
                </a:cubicBezTo>
                <a:lnTo>
                  <a:pt x="636270" y="22860"/>
                </a:lnTo>
                <a:cubicBezTo>
                  <a:pt x="636270" y="22860"/>
                  <a:pt x="635000" y="24130"/>
                  <a:pt x="635000" y="22860"/>
                </a:cubicBezTo>
                <a:cubicBezTo>
                  <a:pt x="629920" y="20320"/>
                  <a:pt x="626110" y="25400"/>
                  <a:pt x="622300" y="27940"/>
                </a:cubicBezTo>
                <a:cubicBezTo>
                  <a:pt x="618490" y="30480"/>
                  <a:pt x="613410" y="30480"/>
                  <a:pt x="609600" y="33020"/>
                </a:cubicBezTo>
                <a:lnTo>
                  <a:pt x="608330" y="33020"/>
                </a:lnTo>
                <a:cubicBezTo>
                  <a:pt x="601980" y="34290"/>
                  <a:pt x="595630" y="36830"/>
                  <a:pt x="589280" y="38100"/>
                </a:cubicBezTo>
                <a:cubicBezTo>
                  <a:pt x="586740" y="38100"/>
                  <a:pt x="585470" y="39370"/>
                  <a:pt x="582930" y="40640"/>
                </a:cubicBezTo>
                <a:cubicBezTo>
                  <a:pt x="579120" y="41910"/>
                  <a:pt x="575310" y="44450"/>
                  <a:pt x="571500" y="45720"/>
                </a:cubicBezTo>
                <a:cubicBezTo>
                  <a:pt x="568960" y="46990"/>
                  <a:pt x="565150" y="48260"/>
                  <a:pt x="562610" y="49530"/>
                </a:cubicBezTo>
                <a:lnTo>
                  <a:pt x="558800" y="49530"/>
                </a:lnTo>
                <a:cubicBezTo>
                  <a:pt x="558800" y="49530"/>
                  <a:pt x="556260" y="49530"/>
                  <a:pt x="554990" y="52070"/>
                </a:cubicBezTo>
                <a:cubicBezTo>
                  <a:pt x="549910" y="49530"/>
                  <a:pt x="543560" y="48260"/>
                  <a:pt x="538480" y="45720"/>
                </a:cubicBezTo>
                <a:cubicBezTo>
                  <a:pt x="534670" y="44450"/>
                  <a:pt x="525780" y="46990"/>
                  <a:pt x="523240" y="50800"/>
                </a:cubicBezTo>
                <a:cubicBezTo>
                  <a:pt x="521970" y="52070"/>
                  <a:pt x="520700" y="53340"/>
                  <a:pt x="519430" y="53340"/>
                </a:cubicBezTo>
                <a:cubicBezTo>
                  <a:pt x="518160" y="53340"/>
                  <a:pt x="515620" y="52070"/>
                  <a:pt x="514350" y="52070"/>
                </a:cubicBezTo>
                <a:cubicBezTo>
                  <a:pt x="513080" y="52070"/>
                  <a:pt x="511810" y="53340"/>
                  <a:pt x="509270" y="53340"/>
                </a:cubicBezTo>
                <a:cubicBezTo>
                  <a:pt x="509270" y="54610"/>
                  <a:pt x="510540" y="55880"/>
                  <a:pt x="510540" y="57150"/>
                </a:cubicBezTo>
                <a:cubicBezTo>
                  <a:pt x="506730" y="58420"/>
                  <a:pt x="500380" y="68580"/>
                  <a:pt x="500380" y="73660"/>
                </a:cubicBezTo>
                <a:cubicBezTo>
                  <a:pt x="494030" y="76200"/>
                  <a:pt x="486410" y="77470"/>
                  <a:pt x="483870" y="85090"/>
                </a:cubicBezTo>
                <a:cubicBezTo>
                  <a:pt x="483870" y="86360"/>
                  <a:pt x="482600" y="86360"/>
                  <a:pt x="482600" y="87630"/>
                </a:cubicBezTo>
                <a:cubicBezTo>
                  <a:pt x="474980" y="88900"/>
                  <a:pt x="473710" y="96520"/>
                  <a:pt x="469900" y="102870"/>
                </a:cubicBezTo>
                <a:lnTo>
                  <a:pt x="469900" y="105410"/>
                </a:lnTo>
                <a:cubicBezTo>
                  <a:pt x="468630" y="105410"/>
                  <a:pt x="467360" y="106680"/>
                  <a:pt x="466090" y="106680"/>
                </a:cubicBezTo>
                <a:cubicBezTo>
                  <a:pt x="461010" y="109220"/>
                  <a:pt x="458470" y="113030"/>
                  <a:pt x="457200" y="119380"/>
                </a:cubicBezTo>
                <a:cubicBezTo>
                  <a:pt x="455930" y="125730"/>
                  <a:pt x="455930" y="130810"/>
                  <a:pt x="454660" y="137160"/>
                </a:cubicBezTo>
                <a:cubicBezTo>
                  <a:pt x="452120" y="135890"/>
                  <a:pt x="448310" y="138430"/>
                  <a:pt x="447040" y="134620"/>
                </a:cubicBezTo>
                <a:lnTo>
                  <a:pt x="444500" y="134620"/>
                </a:lnTo>
                <a:cubicBezTo>
                  <a:pt x="440690" y="139700"/>
                  <a:pt x="436880" y="144780"/>
                  <a:pt x="433070" y="148590"/>
                </a:cubicBezTo>
                <a:cubicBezTo>
                  <a:pt x="429260" y="151130"/>
                  <a:pt x="425450" y="152400"/>
                  <a:pt x="420370" y="154940"/>
                </a:cubicBezTo>
                <a:lnTo>
                  <a:pt x="420370" y="157480"/>
                </a:lnTo>
                <a:cubicBezTo>
                  <a:pt x="415290" y="156210"/>
                  <a:pt x="411480" y="154940"/>
                  <a:pt x="407670" y="152400"/>
                </a:cubicBezTo>
                <a:cubicBezTo>
                  <a:pt x="406400" y="152400"/>
                  <a:pt x="405130" y="151130"/>
                  <a:pt x="405130" y="151130"/>
                </a:cubicBezTo>
                <a:cubicBezTo>
                  <a:pt x="403860" y="151130"/>
                  <a:pt x="403860" y="149860"/>
                  <a:pt x="403860" y="149860"/>
                </a:cubicBezTo>
                <a:cubicBezTo>
                  <a:pt x="402590" y="149860"/>
                  <a:pt x="402590" y="151130"/>
                  <a:pt x="402590" y="152400"/>
                </a:cubicBezTo>
                <a:cubicBezTo>
                  <a:pt x="402590" y="157480"/>
                  <a:pt x="400050" y="156210"/>
                  <a:pt x="397510" y="154940"/>
                </a:cubicBezTo>
                <a:cubicBezTo>
                  <a:pt x="394970" y="153670"/>
                  <a:pt x="392430" y="153670"/>
                  <a:pt x="391160" y="157480"/>
                </a:cubicBezTo>
                <a:cubicBezTo>
                  <a:pt x="391160" y="158750"/>
                  <a:pt x="389890" y="160020"/>
                  <a:pt x="388620" y="160020"/>
                </a:cubicBezTo>
                <a:cubicBezTo>
                  <a:pt x="384810" y="161290"/>
                  <a:pt x="381000" y="162560"/>
                  <a:pt x="379730" y="166370"/>
                </a:cubicBezTo>
                <a:cubicBezTo>
                  <a:pt x="378460" y="168910"/>
                  <a:pt x="377190" y="170180"/>
                  <a:pt x="374650" y="172720"/>
                </a:cubicBezTo>
                <a:lnTo>
                  <a:pt x="355600" y="172720"/>
                </a:lnTo>
                <a:cubicBezTo>
                  <a:pt x="353060" y="172720"/>
                  <a:pt x="350520" y="172720"/>
                  <a:pt x="347980" y="173990"/>
                </a:cubicBezTo>
                <a:cubicBezTo>
                  <a:pt x="345440" y="173990"/>
                  <a:pt x="342900" y="175260"/>
                  <a:pt x="339090" y="176530"/>
                </a:cubicBezTo>
                <a:cubicBezTo>
                  <a:pt x="336550" y="177800"/>
                  <a:pt x="332740" y="180340"/>
                  <a:pt x="330200" y="181610"/>
                </a:cubicBezTo>
                <a:cubicBezTo>
                  <a:pt x="328930" y="182880"/>
                  <a:pt x="327660" y="182880"/>
                  <a:pt x="326390" y="182880"/>
                </a:cubicBezTo>
                <a:cubicBezTo>
                  <a:pt x="320040" y="182880"/>
                  <a:pt x="316230" y="186690"/>
                  <a:pt x="312420" y="190500"/>
                </a:cubicBezTo>
                <a:cubicBezTo>
                  <a:pt x="308610" y="193040"/>
                  <a:pt x="306070" y="196850"/>
                  <a:pt x="302260" y="199390"/>
                </a:cubicBezTo>
                <a:cubicBezTo>
                  <a:pt x="299720" y="200660"/>
                  <a:pt x="297180" y="201930"/>
                  <a:pt x="295910" y="203200"/>
                </a:cubicBezTo>
                <a:cubicBezTo>
                  <a:pt x="293370" y="204470"/>
                  <a:pt x="292100" y="207010"/>
                  <a:pt x="289560" y="207010"/>
                </a:cubicBezTo>
                <a:cubicBezTo>
                  <a:pt x="287020" y="208280"/>
                  <a:pt x="283210" y="208280"/>
                  <a:pt x="280670" y="207010"/>
                </a:cubicBezTo>
                <a:cubicBezTo>
                  <a:pt x="276860" y="204470"/>
                  <a:pt x="273050" y="207010"/>
                  <a:pt x="270510" y="208280"/>
                </a:cubicBezTo>
                <a:cubicBezTo>
                  <a:pt x="266700" y="209550"/>
                  <a:pt x="264160" y="212090"/>
                  <a:pt x="261620" y="213360"/>
                </a:cubicBezTo>
                <a:cubicBezTo>
                  <a:pt x="262890" y="214630"/>
                  <a:pt x="262890" y="215900"/>
                  <a:pt x="264160" y="217170"/>
                </a:cubicBezTo>
                <a:lnTo>
                  <a:pt x="260350" y="217170"/>
                </a:lnTo>
                <a:cubicBezTo>
                  <a:pt x="260350" y="218440"/>
                  <a:pt x="259080" y="219710"/>
                  <a:pt x="259080" y="220980"/>
                </a:cubicBezTo>
                <a:cubicBezTo>
                  <a:pt x="257810" y="220980"/>
                  <a:pt x="256540" y="219710"/>
                  <a:pt x="256540" y="219710"/>
                </a:cubicBezTo>
                <a:cubicBezTo>
                  <a:pt x="252730" y="222250"/>
                  <a:pt x="248920" y="224790"/>
                  <a:pt x="245110" y="226060"/>
                </a:cubicBezTo>
                <a:cubicBezTo>
                  <a:pt x="243840" y="226060"/>
                  <a:pt x="242570" y="227330"/>
                  <a:pt x="242570" y="227330"/>
                </a:cubicBezTo>
                <a:cubicBezTo>
                  <a:pt x="237490" y="226060"/>
                  <a:pt x="231140" y="227330"/>
                  <a:pt x="227330" y="223520"/>
                </a:cubicBezTo>
                <a:cubicBezTo>
                  <a:pt x="224790" y="220980"/>
                  <a:pt x="220980" y="219710"/>
                  <a:pt x="218440" y="217170"/>
                </a:cubicBezTo>
                <a:cubicBezTo>
                  <a:pt x="214630" y="214630"/>
                  <a:pt x="209550" y="215900"/>
                  <a:pt x="205740" y="222250"/>
                </a:cubicBezTo>
                <a:lnTo>
                  <a:pt x="187960" y="204470"/>
                </a:lnTo>
                <a:cubicBezTo>
                  <a:pt x="186690" y="205740"/>
                  <a:pt x="184150" y="207010"/>
                  <a:pt x="182880" y="208280"/>
                </a:cubicBezTo>
                <a:cubicBezTo>
                  <a:pt x="181610" y="208280"/>
                  <a:pt x="181610" y="209550"/>
                  <a:pt x="180340" y="209550"/>
                </a:cubicBezTo>
                <a:cubicBezTo>
                  <a:pt x="175260" y="210820"/>
                  <a:pt x="170180" y="212090"/>
                  <a:pt x="163830" y="213360"/>
                </a:cubicBezTo>
                <a:cubicBezTo>
                  <a:pt x="160020" y="214630"/>
                  <a:pt x="157480" y="215900"/>
                  <a:pt x="157480" y="220980"/>
                </a:cubicBezTo>
                <a:cubicBezTo>
                  <a:pt x="152400" y="223520"/>
                  <a:pt x="147320" y="222250"/>
                  <a:pt x="143510" y="227330"/>
                </a:cubicBezTo>
                <a:lnTo>
                  <a:pt x="139700" y="227330"/>
                </a:lnTo>
                <a:cubicBezTo>
                  <a:pt x="132080" y="223520"/>
                  <a:pt x="125730" y="224790"/>
                  <a:pt x="120650" y="231140"/>
                </a:cubicBezTo>
                <a:cubicBezTo>
                  <a:pt x="119380" y="232410"/>
                  <a:pt x="118110" y="232410"/>
                  <a:pt x="115570" y="232410"/>
                </a:cubicBezTo>
                <a:cubicBezTo>
                  <a:pt x="109220" y="231140"/>
                  <a:pt x="104140" y="234950"/>
                  <a:pt x="99060" y="238760"/>
                </a:cubicBezTo>
                <a:cubicBezTo>
                  <a:pt x="96520" y="241300"/>
                  <a:pt x="93980" y="242570"/>
                  <a:pt x="90170" y="242570"/>
                </a:cubicBezTo>
                <a:cubicBezTo>
                  <a:pt x="83820" y="243840"/>
                  <a:pt x="78740" y="243840"/>
                  <a:pt x="72390" y="243840"/>
                </a:cubicBezTo>
                <a:cubicBezTo>
                  <a:pt x="72390" y="243840"/>
                  <a:pt x="71120" y="243840"/>
                  <a:pt x="71120" y="245110"/>
                </a:cubicBezTo>
                <a:cubicBezTo>
                  <a:pt x="66040" y="251460"/>
                  <a:pt x="59690" y="251460"/>
                  <a:pt x="52070" y="251460"/>
                </a:cubicBezTo>
                <a:cubicBezTo>
                  <a:pt x="44450" y="251460"/>
                  <a:pt x="36830" y="252730"/>
                  <a:pt x="30480" y="259080"/>
                </a:cubicBezTo>
                <a:cubicBezTo>
                  <a:pt x="26670" y="262890"/>
                  <a:pt x="21590" y="265430"/>
                  <a:pt x="16510" y="269240"/>
                </a:cubicBezTo>
                <a:cubicBezTo>
                  <a:pt x="15240" y="269240"/>
                  <a:pt x="13970" y="270510"/>
                  <a:pt x="13970" y="270510"/>
                </a:cubicBezTo>
                <a:cubicBezTo>
                  <a:pt x="10160" y="270510"/>
                  <a:pt x="5080" y="269240"/>
                  <a:pt x="1270" y="269240"/>
                </a:cubicBezTo>
                <a:cubicBezTo>
                  <a:pt x="0" y="284480"/>
                  <a:pt x="2540" y="300990"/>
                  <a:pt x="3810" y="31750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66208" r="-66208" t="0"/>
            </a:stretch>
          </a:blip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3" name="Google Shape;383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74816" y="3131444"/>
            <a:ext cx="2877843" cy="1316613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38"/>
          <p:cNvSpPr/>
          <p:nvPr/>
        </p:nvSpPr>
        <p:spPr>
          <a:xfrm>
            <a:off x="6178113" y="-346413"/>
            <a:ext cx="2680903" cy="4139267"/>
          </a:xfrm>
          <a:custGeom>
            <a:rect b="b" l="l" r="r" t="t"/>
            <a:pathLst>
              <a:path extrusionOk="0" h="3388362" w="2194560">
                <a:moveTo>
                  <a:pt x="3810" y="317501"/>
                </a:moveTo>
                <a:cubicBezTo>
                  <a:pt x="13970" y="425451"/>
                  <a:pt x="16510" y="533401"/>
                  <a:pt x="17780" y="642621"/>
                </a:cubicBezTo>
                <a:cubicBezTo>
                  <a:pt x="24130" y="1036321"/>
                  <a:pt x="21590" y="1430021"/>
                  <a:pt x="17780" y="1823721"/>
                </a:cubicBezTo>
                <a:cubicBezTo>
                  <a:pt x="13970" y="2218691"/>
                  <a:pt x="8890" y="2613661"/>
                  <a:pt x="8890" y="3009901"/>
                </a:cubicBezTo>
                <a:cubicBezTo>
                  <a:pt x="8890" y="3013711"/>
                  <a:pt x="8890" y="3017521"/>
                  <a:pt x="7620" y="3021331"/>
                </a:cubicBezTo>
                <a:cubicBezTo>
                  <a:pt x="11430" y="3022601"/>
                  <a:pt x="15240" y="3025141"/>
                  <a:pt x="19050" y="3027681"/>
                </a:cubicBezTo>
                <a:cubicBezTo>
                  <a:pt x="24130" y="3031491"/>
                  <a:pt x="27940" y="3037841"/>
                  <a:pt x="33020" y="3044191"/>
                </a:cubicBezTo>
                <a:cubicBezTo>
                  <a:pt x="44450" y="3058161"/>
                  <a:pt x="55880" y="3072131"/>
                  <a:pt x="66040" y="3086101"/>
                </a:cubicBezTo>
                <a:cubicBezTo>
                  <a:pt x="77470" y="3102611"/>
                  <a:pt x="88900" y="3117851"/>
                  <a:pt x="100330" y="3134361"/>
                </a:cubicBezTo>
                <a:cubicBezTo>
                  <a:pt x="105410" y="3141981"/>
                  <a:pt x="110490" y="3149601"/>
                  <a:pt x="115570" y="3155951"/>
                </a:cubicBezTo>
                <a:cubicBezTo>
                  <a:pt x="119380" y="3161031"/>
                  <a:pt x="125730" y="3163571"/>
                  <a:pt x="129540" y="3167381"/>
                </a:cubicBezTo>
                <a:cubicBezTo>
                  <a:pt x="142240" y="3177541"/>
                  <a:pt x="156210" y="3187701"/>
                  <a:pt x="168910" y="3197861"/>
                </a:cubicBezTo>
                <a:cubicBezTo>
                  <a:pt x="181610" y="3208021"/>
                  <a:pt x="194310" y="3216911"/>
                  <a:pt x="209550" y="3223261"/>
                </a:cubicBezTo>
                <a:cubicBezTo>
                  <a:pt x="243840" y="3238501"/>
                  <a:pt x="276860" y="3255011"/>
                  <a:pt x="311150" y="3270251"/>
                </a:cubicBezTo>
                <a:cubicBezTo>
                  <a:pt x="330200" y="3279141"/>
                  <a:pt x="349250" y="3286761"/>
                  <a:pt x="369570" y="3295651"/>
                </a:cubicBezTo>
                <a:cubicBezTo>
                  <a:pt x="370840" y="3296921"/>
                  <a:pt x="374650" y="3295651"/>
                  <a:pt x="375920" y="3295651"/>
                </a:cubicBezTo>
                <a:lnTo>
                  <a:pt x="383540" y="3295651"/>
                </a:lnTo>
                <a:lnTo>
                  <a:pt x="384810" y="3296921"/>
                </a:lnTo>
                <a:cubicBezTo>
                  <a:pt x="387350" y="3290571"/>
                  <a:pt x="389890" y="3285491"/>
                  <a:pt x="393700" y="3279141"/>
                </a:cubicBezTo>
                <a:cubicBezTo>
                  <a:pt x="397510" y="3274061"/>
                  <a:pt x="400050" y="3265171"/>
                  <a:pt x="408940" y="3265171"/>
                </a:cubicBezTo>
                <a:cubicBezTo>
                  <a:pt x="408940" y="3265171"/>
                  <a:pt x="410210" y="3265171"/>
                  <a:pt x="410210" y="3263901"/>
                </a:cubicBezTo>
                <a:cubicBezTo>
                  <a:pt x="414020" y="3257551"/>
                  <a:pt x="420370" y="3256281"/>
                  <a:pt x="427990" y="3255011"/>
                </a:cubicBezTo>
                <a:cubicBezTo>
                  <a:pt x="435610" y="3253741"/>
                  <a:pt x="441960" y="3249931"/>
                  <a:pt x="448310" y="3247391"/>
                </a:cubicBezTo>
                <a:cubicBezTo>
                  <a:pt x="449580" y="3247391"/>
                  <a:pt x="449580" y="3246121"/>
                  <a:pt x="450850" y="3246121"/>
                </a:cubicBezTo>
                <a:cubicBezTo>
                  <a:pt x="459740" y="3248661"/>
                  <a:pt x="466090" y="3242311"/>
                  <a:pt x="473710" y="3239771"/>
                </a:cubicBezTo>
                <a:lnTo>
                  <a:pt x="474980" y="3239771"/>
                </a:lnTo>
                <a:cubicBezTo>
                  <a:pt x="482600" y="3239771"/>
                  <a:pt x="488950" y="3235961"/>
                  <a:pt x="496570" y="3234691"/>
                </a:cubicBezTo>
                <a:cubicBezTo>
                  <a:pt x="502920" y="3233421"/>
                  <a:pt x="509270" y="3233421"/>
                  <a:pt x="515620" y="3229611"/>
                </a:cubicBezTo>
                <a:cubicBezTo>
                  <a:pt x="521970" y="3225801"/>
                  <a:pt x="529590" y="3223261"/>
                  <a:pt x="535940" y="3220721"/>
                </a:cubicBezTo>
                <a:cubicBezTo>
                  <a:pt x="542290" y="3218181"/>
                  <a:pt x="548640" y="3216911"/>
                  <a:pt x="554990" y="3214371"/>
                </a:cubicBezTo>
                <a:lnTo>
                  <a:pt x="561340" y="3214371"/>
                </a:lnTo>
                <a:cubicBezTo>
                  <a:pt x="567690" y="3214371"/>
                  <a:pt x="572770" y="3214371"/>
                  <a:pt x="577850" y="3210561"/>
                </a:cubicBezTo>
                <a:lnTo>
                  <a:pt x="580390" y="3210561"/>
                </a:lnTo>
                <a:cubicBezTo>
                  <a:pt x="586740" y="3210561"/>
                  <a:pt x="594360" y="3211831"/>
                  <a:pt x="600710" y="3211831"/>
                </a:cubicBezTo>
                <a:lnTo>
                  <a:pt x="605790" y="3211831"/>
                </a:lnTo>
                <a:cubicBezTo>
                  <a:pt x="612140" y="3210561"/>
                  <a:pt x="614680" y="3215641"/>
                  <a:pt x="618490" y="3218181"/>
                </a:cubicBezTo>
                <a:cubicBezTo>
                  <a:pt x="624840" y="3225801"/>
                  <a:pt x="632460" y="3227071"/>
                  <a:pt x="642620" y="3225801"/>
                </a:cubicBezTo>
                <a:cubicBezTo>
                  <a:pt x="651510" y="3224531"/>
                  <a:pt x="659130" y="3223261"/>
                  <a:pt x="668020" y="3223261"/>
                </a:cubicBezTo>
                <a:cubicBezTo>
                  <a:pt x="671830" y="3223261"/>
                  <a:pt x="676910" y="3224531"/>
                  <a:pt x="680720" y="3225801"/>
                </a:cubicBezTo>
                <a:cubicBezTo>
                  <a:pt x="684530" y="3227071"/>
                  <a:pt x="687070" y="3228341"/>
                  <a:pt x="690880" y="3229611"/>
                </a:cubicBezTo>
                <a:lnTo>
                  <a:pt x="694690" y="3233421"/>
                </a:lnTo>
                <a:cubicBezTo>
                  <a:pt x="694690" y="3233421"/>
                  <a:pt x="695960" y="3237231"/>
                  <a:pt x="697230" y="3238501"/>
                </a:cubicBezTo>
                <a:cubicBezTo>
                  <a:pt x="699770" y="3239771"/>
                  <a:pt x="702310" y="3239771"/>
                  <a:pt x="703580" y="3241041"/>
                </a:cubicBezTo>
                <a:lnTo>
                  <a:pt x="704850" y="3242311"/>
                </a:lnTo>
                <a:cubicBezTo>
                  <a:pt x="711200" y="3238501"/>
                  <a:pt x="713740" y="3244851"/>
                  <a:pt x="717550" y="3246121"/>
                </a:cubicBezTo>
                <a:cubicBezTo>
                  <a:pt x="722630" y="3248661"/>
                  <a:pt x="726440" y="3251201"/>
                  <a:pt x="731520" y="3255011"/>
                </a:cubicBezTo>
                <a:cubicBezTo>
                  <a:pt x="731520" y="3253741"/>
                  <a:pt x="731520" y="3252471"/>
                  <a:pt x="732790" y="3251201"/>
                </a:cubicBezTo>
                <a:cubicBezTo>
                  <a:pt x="740410" y="3252471"/>
                  <a:pt x="749300" y="3252471"/>
                  <a:pt x="756920" y="3257551"/>
                </a:cubicBezTo>
                <a:cubicBezTo>
                  <a:pt x="758190" y="3255011"/>
                  <a:pt x="760730" y="3252471"/>
                  <a:pt x="763270" y="3249931"/>
                </a:cubicBezTo>
                <a:cubicBezTo>
                  <a:pt x="763270" y="3249931"/>
                  <a:pt x="763270" y="3248661"/>
                  <a:pt x="764540" y="3248661"/>
                </a:cubicBezTo>
                <a:cubicBezTo>
                  <a:pt x="770890" y="3247391"/>
                  <a:pt x="774700" y="3243581"/>
                  <a:pt x="775970" y="3237231"/>
                </a:cubicBezTo>
                <a:cubicBezTo>
                  <a:pt x="777240" y="3234691"/>
                  <a:pt x="777240" y="3232151"/>
                  <a:pt x="777240" y="3230881"/>
                </a:cubicBezTo>
                <a:cubicBezTo>
                  <a:pt x="782320" y="3228341"/>
                  <a:pt x="786130" y="3225801"/>
                  <a:pt x="791210" y="3223261"/>
                </a:cubicBezTo>
                <a:lnTo>
                  <a:pt x="791210" y="3220721"/>
                </a:lnTo>
                <a:cubicBezTo>
                  <a:pt x="787400" y="3214371"/>
                  <a:pt x="787400" y="3213101"/>
                  <a:pt x="793750" y="3210561"/>
                </a:cubicBezTo>
                <a:cubicBezTo>
                  <a:pt x="795020" y="3209291"/>
                  <a:pt x="795020" y="3208021"/>
                  <a:pt x="796290" y="3208021"/>
                </a:cubicBezTo>
                <a:cubicBezTo>
                  <a:pt x="798830" y="3206751"/>
                  <a:pt x="801370" y="3205481"/>
                  <a:pt x="802640" y="3204211"/>
                </a:cubicBezTo>
                <a:cubicBezTo>
                  <a:pt x="802640" y="3204211"/>
                  <a:pt x="802640" y="3205481"/>
                  <a:pt x="803910" y="3205481"/>
                </a:cubicBezTo>
                <a:lnTo>
                  <a:pt x="803910" y="3202941"/>
                </a:lnTo>
                <a:cubicBezTo>
                  <a:pt x="811530" y="3200401"/>
                  <a:pt x="819150" y="3197861"/>
                  <a:pt x="826770" y="3194051"/>
                </a:cubicBezTo>
                <a:cubicBezTo>
                  <a:pt x="830580" y="3191511"/>
                  <a:pt x="834390" y="3190241"/>
                  <a:pt x="839470" y="3192781"/>
                </a:cubicBezTo>
                <a:cubicBezTo>
                  <a:pt x="842010" y="3194051"/>
                  <a:pt x="844550" y="3192781"/>
                  <a:pt x="847090" y="3191511"/>
                </a:cubicBezTo>
                <a:cubicBezTo>
                  <a:pt x="853440" y="3188971"/>
                  <a:pt x="859790" y="3187701"/>
                  <a:pt x="866140" y="3185161"/>
                </a:cubicBezTo>
                <a:cubicBezTo>
                  <a:pt x="871220" y="3183891"/>
                  <a:pt x="875030" y="3181351"/>
                  <a:pt x="880110" y="3178811"/>
                </a:cubicBezTo>
                <a:cubicBezTo>
                  <a:pt x="880110" y="3178811"/>
                  <a:pt x="881380" y="3176271"/>
                  <a:pt x="880110" y="3175001"/>
                </a:cubicBezTo>
                <a:cubicBezTo>
                  <a:pt x="880110" y="3173731"/>
                  <a:pt x="878840" y="3171191"/>
                  <a:pt x="878840" y="3169921"/>
                </a:cubicBezTo>
                <a:cubicBezTo>
                  <a:pt x="882650" y="3167381"/>
                  <a:pt x="885190" y="3164841"/>
                  <a:pt x="887730" y="3164841"/>
                </a:cubicBezTo>
                <a:cubicBezTo>
                  <a:pt x="891540" y="3163571"/>
                  <a:pt x="896620" y="3163571"/>
                  <a:pt x="901700" y="3162301"/>
                </a:cubicBezTo>
                <a:cubicBezTo>
                  <a:pt x="905510" y="3150871"/>
                  <a:pt x="913130" y="3148331"/>
                  <a:pt x="922020" y="3152141"/>
                </a:cubicBezTo>
                <a:lnTo>
                  <a:pt x="924560" y="3149601"/>
                </a:lnTo>
                <a:cubicBezTo>
                  <a:pt x="925830" y="3150871"/>
                  <a:pt x="925830" y="3150871"/>
                  <a:pt x="925830" y="3152141"/>
                </a:cubicBezTo>
                <a:cubicBezTo>
                  <a:pt x="929640" y="3149601"/>
                  <a:pt x="933450" y="3147061"/>
                  <a:pt x="937260" y="3145791"/>
                </a:cubicBezTo>
                <a:cubicBezTo>
                  <a:pt x="941070" y="3143251"/>
                  <a:pt x="944880" y="3140711"/>
                  <a:pt x="949960" y="3143251"/>
                </a:cubicBezTo>
                <a:cubicBezTo>
                  <a:pt x="949960" y="3136901"/>
                  <a:pt x="953770" y="3136901"/>
                  <a:pt x="957580" y="3138171"/>
                </a:cubicBezTo>
                <a:cubicBezTo>
                  <a:pt x="960120" y="3138171"/>
                  <a:pt x="963930" y="3136901"/>
                  <a:pt x="966470" y="3135632"/>
                </a:cubicBezTo>
                <a:cubicBezTo>
                  <a:pt x="967740" y="3135632"/>
                  <a:pt x="970280" y="3134361"/>
                  <a:pt x="971550" y="3135632"/>
                </a:cubicBezTo>
                <a:cubicBezTo>
                  <a:pt x="976630" y="3139442"/>
                  <a:pt x="984250" y="3140711"/>
                  <a:pt x="989330" y="3147061"/>
                </a:cubicBezTo>
                <a:cubicBezTo>
                  <a:pt x="993140" y="3152141"/>
                  <a:pt x="999490" y="3154682"/>
                  <a:pt x="1002030" y="3162301"/>
                </a:cubicBezTo>
                <a:cubicBezTo>
                  <a:pt x="1003300" y="3164841"/>
                  <a:pt x="1008380" y="3167381"/>
                  <a:pt x="1010920" y="3168651"/>
                </a:cubicBezTo>
                <a:cubicBezTo>
                  <a:pt x="1010920" y="3168651"/>
                  <a:pt x="1012190" y="3168651"/>
                  <a:pt x="1013460" y="3169921"/>
                </a:cubicBezTo>
                <a:cubicBezTo>
                  <a:pt x="1014730" y="3173732"/>
                  <a:pt x="1018540" y="3172461"/>
                  <a:pt x="1021080" y="3171192"/>
                </a:cubicBezTo>
                <a:cubicBezTo>
                  <a:pt x="1023620" y="3171192"/>
                  <a:pt x="1026160" y="3169921"/>
                  <a:pt x="1027430" y="3173732"/>
                </a:cubicBezTo>
                <a:cubicBezTo>
                  <a:pt x="1027430" y="3175002"/>
                  <a:pt x="1031240" y="3176271"/>
                  <a:pt x="1032510" y="3177542"/>
                </a:cubicBezTo>
                <a:cubicBezTo>
                  <a:pt x="1036320" y="3180082"/>
                  <a:pt x="1040130" y="3182621"/>
                  <a:pt x="1042670" y="3185162"/>
                </a:cubicBezTo>
                <a:cubicBezTo>
                  <a:pt x="1043940" y="3186432"/>
                  <a:pt x="1045210" y="3187702"/>
                  <a:pt x="1045210" y="3188972"/>
                </a:cubicBezTo>
                <a:cubicBezTo>
                  <a:pt x="1045210" y="3192782"/>
                  <a:pt x="1049020" y="3195322"/>
                  <a:pt x="1052830" y="3195322"/>
                </a:cubicBezTo>
                <a:cubicBezTo>
                  <a:pt x="1057910" y="3196592"/>
                  <a:pt x="1061720" y="3196592"/>
                  <a:pt x="1066800" y="3197862"/>
                </a:cubicBezTo>
                <a:cubicBezTo>
                  <a:pt x="1068070" y="3197862"/>
                  <a:pt x="1068070" y="3200402"/>
                  <a:pt x="1069340" y="3200402"/>
                </a:cubicBezTo>
                <a:cubicBezTo>
                  <a:pt x="1070610" y="3202942"/>
                  <a:pt x="1071880" y="3206752"/>
                  <a:pt x="1076960" y="3204212"/>
                </a:cubicBezTo>
                <a:cubicBezTo>
                  <a:pt x="1079500" y="3202942"/>
                  <a:pt x="1087120" y="3205482"/>
                  <a:pt x="1088390" y="3208022"/>
                </a:cubicBezTo>
                <a:cubicBezTo>
                  <a:pt x="1090930" y="3216912"/>
                  <a:pt x="1099820" y="3216912"/>
                  <a:pt x="1106170" y="3219452"/>
                </a:cubicBezTo>
                <a:cubicBezTo>
                  <a:pt x="1107440" y="3219452"/>
                  <a:pt x="1108710" y="3219452"/>
                  <a:pt x="1108710" y="3220722"/>
                </a:cubicBezTo>
                <a:cubicBezTo>
                  <a:pt x="1112520" y="3225802"/>
                  <a:pt x="1117600" y="3227072"/>
                  <a:pt x="1122680" y="3229612"/>
                </a:cubicBezTo>
                <a:cubicBezTo>
                  <a:pt x="1127760" y="3232152"/>
                  <a:pt x="1132840" y="3237232"/>
                  <a:pt x="1137920" y="3242312"/>
                </a:cubicBezTo>
                <a:lnTo>
                  <a:pt x="1144270" y="3248662"/>
                </a:lnTo>
                <a:cubicBezTo>
                  <a:pt x="1145540" y="3249932"/>
                  <a:pt x="1146810" y="3249932"/>
                  <a:pt x="1148080" y="3249932"/>
                </a:cubicBezTo>
                <a:cubicBezTo>
                  <a:pt x="1151890" y="3249932"/>
                  <a:pt x="1155700" y="3248662"/>
                  <a:pt x="1158240" y="3252472"/>
                </a:cubicBezTo>
                <a:cubicBezTo>
                  <a:pt x="1158240" y="3252472"/>
                  <a:pt x="1159510" y="3253742"/>
                  <a:pt x="1160780" y="3253742"/>
                </a:cubicBezTo>
                <a:cubicBezTo>
                  <a:pt x="1170940" y="3252472"/>
                  <a:pt x="1177290" y="3258822"/>
                  <a:pt x="1183640" y="3265172"/>
                </a:cubicBezTo>
                <a:cubicBezTo>
                  <a:pt x="1186180" y="3267712"/>
                  <a:pt x="1191260" y="3268982"/>
                  <a:pt x="1193800" y="3268982"/>
                </a:cubicBezTo>
                <a:cubicBezTo>
                  <a:pt x="1201420" y="3271522"/>
                  <a:pt x="1210310" y="3272792"/>
                  <a:pt x="1216660" y="3277872"/>
                </a:cubicBezTo>
                <a:cubicBezTo>
                  <a:pt x="1220470" y="3280412"/>
                  <a:pt x="1225550" y="3284222"/>
                  <a:pt x="1229360" y="3284222"/>
                </a:cubicBezTo>
                <a:cubicBezTo>
                  <a:pt x="1235710" y="3284222"/>
                  <a:pt x="1238250" y="3289302"/>
                  <a:pt x="1240790" y="3293112"/>
                </a:cubicBezTo>
                <a:cubicBezTo>
                  <a:pt x="1248410" y="3294382"/>
                  <a:pt x="1256030" y="3294382"/>
                  <a:pt x="1259840" y="3302002"/>
                </a:cubicBezTo>
                <a:cubicBezTo>
                  <a:pt x="1259840" y="3303272"/>
                  <a:pt x="1261110" y="3303272"/>
                  <a:pt x="1262380" y="3303272"/>
                </a:cubicBezTo>
                <a:cubicBezTo>
                  <a:pt x="1267460" y="3304542"/>
                  <a:pt x="1272540" y="3305812"/>
                  <a:pt x="1277620" y="3308352"/>
                </a:cubicBezTo>
                <a:cubicBezTo>
                  <a:pt x="1280160" y="3309622"/>
                  <a:pt x="1282700" y="3312162"/>
                  <a:pt x="1286510" y="3314702"/>
                </a:cubicBezTo>
                <a:cubicBezTo>
                  <a:pt x="1287780" y="3314702"/>
                  <a:pt x="1287780" y="3315972"/>
                  <a:pt x="1289050" y="3315972"/>
                </a:cubicBezTo>
                <a:cubicBezTo>
                  <a:pt x="1297940" y="3315972"/>
                  <a:pt x="1300480" y="3322322"/>
                  <a:pt x="1305560" y="3327402"/>
                </a:cubicBezTo>
                <a:cubicBezTo>
                  <a:pt x="1313180" y="3333752"/>
                  <a:pt x="1322070" y="3340102"/>
                  <a:pt x="1328420" y="3347722"/>
                </a:cubicBezTo>
                <a:cubicBezTo>
                  <a:pt x="1332230" y="3352802"/>
                  <a:pt x="1338580" y="3355342"/>
                  <a:pt x="1342390" y="3357882"/>
                </a:cubicBezTo>
                <a:lnTo>
                  <a:pt x="1350010" y="3361692"/>
                </a:lnTo>
                <a:cubicBezTo>
                  <a:pt x="1352550" y="3364232"/>
                  <a:pt x="1355090" y="3366772"/>
                  <a:pt x="1358900" y="3369312"/>
                </a:cubicBezTo>
                <a:cubicBezTo>
                  <a:pt x="1362710" y="3370582"/>
                  <a:pt x="1363980" y="3375662"/>
                  <a:pt x="1369060" y="3374392"/>
                </a:cubicBezTo>
                <a:cubicBezTo>
                  <a:pt x="1371600" y="3374392"/>
                  <a:pt x="1374140" y="3375662"/>
                  <a:pt x="1376680" y="3376932"/>
                </a:cubicBezTo>
                <a:cubicBezTo>
                  <a:pt x="1380490" y="3379472"/>
                  <a:pt x="1381760" y="3382012"/>
                  <a:pt x="1386840" y="3382012"/>
                </a:cubicBezTo>
                <a:cubicBezTo>
                  <a:pt x="1389380" y="3382012"/>
                  <a:pt x="1391920" y="3384552"/>
                  <a:pt x="1393190" y="3385822"/>
                </a:cubicBezTo>
                <a:cubicBezTo>
                  <a:pt x="1399540" y="3388362"/>
                  <a:pt x="1405890" y="3388362"/>
                  <a:pt x="1409700" y="3380742"/>
                </a:cubicBezTo>
                <a:lnTo>
                  <a:pt x="1410970" y="3379472"/>
                </a:lnTo>
                <a:cubicBezTo>
                  <a:pt x="1416050" y="3382012"/>
                  <a:pt x="1416050" y="3376932"/>
                  <a:pt x="1417320" y="3374392"/>
                </a:cubicBezTo>
                <a:cubicBezTo>
                  <a:pt x="1418590" y="3373122"/>
                  <a:pt x="1421130" y="3371852"/>
                  <a:pt x="1422400" y="3370582"/>
                </a:cubicBezTo>
                <a:cubicBezTo>
                  <a:pt x="1424940" y="3368042"/>
                  <a:pt x="1427480" y="3366772"/>
                  <a:pt x="1431290" y="3364232"/>
                </a:cubicBezTo>
                <a:cubicBezTo>
                  <a:pt x="1432560" y="3362962"/>
                  <a:pt x="1435100" y="3361692"/>
                  <a:pt x="1436370" y="3361692"/>
                </a:cubicBezTo>
                <a:cubicBezTo>
                  <a:pt x="1442720" y="3361692"/>
                  <a:pt x="1446530" y="3359152"/>
                  <a:pt x="1451610" y="3354072"/>
                </a:cubicBezTo>
                <a:cubicBezTo>
                  <a:pt x="1455420" y="3350262"/>
                  <a:pt x="1461770" y="3347722"/>
                  <a:pt x="1466850" y="3345182"/>
                </a:cubicBezTo>
                <a:cubicBezTo>
                  <a:pt x="1471930" y="3342642"/>
                  <a:pt x="1477010" y="3340102"/>
                  <a:pt x="1483360" y="3338832"/>
                </a:cubicBezTo>
                <a:cubicBezTo>
                  <a:pt x="1487170" y="3337562"/>
                  <a:pt x="1490980" y="3337562"/>
                  <a:pt x="1494790" y="3337562"/>
                </a:cubicBezTo>
                <a:lnTo>
                  <a:pt x="1497330" y="3337562"/>
                </a:lnTo>
                <a:cubicBezTo>
                  <a:pt x="1502410" y="3335021"/>
                  <a:pt x="1507490" y="3331212"/>
                  <a:pt x="1513840" y="3328671"/>
                </a:cubicBezTo>
                <a:lnTo>
                  <a:pt x="1517650" y="3328671"/>
                </a:lnTo>
                <a:cubicBezTo>
                  <a:pt x="1524000" y="3331212"/>
                  <a:pt x="1530350" y="3331212"/>
                  <a:pt x="1536700" y="3326131"/>
                </a:cubicBezTo>
                <a:cubicBezTo>
                  <a:pt x="1537970" y="3324861"/>
                  <a:pt x="1540510" y="3323591"/>
                  <a:pt x="1541780" y="3322321"/>
                </a:cubicBezTo>
                <a:cubicBezTo>
                  <a:pt x="1548130" y="3324862"/>
                  <a:pt x="1554480" y="3329942"/>
                  <a:pt x="1562100" y="3329942"/>
                </a:cubicBezTo>
                <a:cubicBezTo>
                  <a:pt x="1564640" y="3329942"/>
                  <a:pt x="1568450" y="3328671"/>
                  <a:pt x="1570990" y="3327401"/>
                </a:cubicBezTo>
                <a:cubicBezTo>
                  <a:pt x="1576070" y="3327401"/>
                  <a:pt x="1581150" y="3327401"/>
                  <a:pt x="1584960" y="3326131"/>
                </a:cubicBezTo>
                <a:cubicBezTo>
                  <a:pt x="1590040" y="3324861"/>
                  <a:pt x="1596390" y="3326131"/>
                  <a:pt x="1601470" y="3323591"/>
                </a:cubicBezTo>
                <a:cubicBezTo>
                  <a:pt x="1604010" y="3317241"/>
                  <a:pt x="1605280" y="3317241"/>
                  <a:pt x="1611630" y="3318511"/>
                </a:cubicBezTo>
                <a:cubicBezTo>
                  <a:pt x="1619250" y="3319781"/>
                  <a:pt x="1624330" y="3318511"/>
                  <a:pt x="1629410" y="3312161"/>
                </a:cubicBezTo>
                <a:cubicBezTo>
                  <a:pt x="1631950" y="3308351"/>
                  <a:pt x="1638300" y="3308351"/>
                  <a:pt x="1642110" y="3305811"/>
                </a:cubicBezTo>
                <a:cubicBezTo>
                  <a:pt x="1643380" y="3305811"/>
                  <a:pt x="1644650" y="3304541"/>
                  <a:pt x="1645920" y="3304541"/>
                </a:cubicBezTo>
                <a:cubicBezTo>
                  <a:pt x="1648460" y="3303271"/>
                  <a:pt x="1649730" y="3303271"/>
                  <a:pt x="1652270" y="3302001"/>
                </a:cubicBezTo>
                <a:cubicBezTo>
                  <a:pt x="1658620" y="3299461"/>
                  <a:pt x="1664970" y="3298191"/>
                  <a:pt x="1671320" y="3294381"/>
                </a:cubicBezTo>
                <a:cubicBezTo>
                  <a:pt x="1677670" y="3290571"/>
                  <a:pt x="1682750" y="3288031"/>
                  <a:pt x="1689100" y="3293111"/>
                </a:cubicBezTo>
                <a:lnTo>
                  <a:pt x="1691640" y="3293111"/>
                </a:lnTo>
                <a:cubicBezTo>
                  <a:pt x="1694180" y="3291841"/>
                  <a:pt x="1695450" y="3291841"/>
                  <a:pt x="1697990" y="3290571"/>
                </a:cubicBezTo>
                <a:cubicBezTo>
                  <a:pt x="1697990" y="3286761"/>
                  <a:pt x="1697990" y="3281681"/>
                  <a:pt x="1703070" y="3277871"/>
                </a:cubicBezTo>
                <a:cubicBezTo>
                  <a:pt x="1704340" y="3276601"/>
                  <a:pt x="1704340" y="3274061"/>
                  <a:pt x="1706880" y="3272791"/>
                </a:cubicBezTo>
                <a:cubicBezTo>
                  <a:pt x="1709420" y="3270251"/>
                  <a:pt x="1713230" y="3270251"/>
                  <a:pt x="1715770" y="3271521"/>
                </a:cubicBezTo>
                <a:cubicBezTo>
                  <a:pt x="1717040" y="3272791"/>
                  <a:pt x="1719580" y="3271521"/>
                  <a:pt x="1720849" y="3271521"/>
                </a:cubicBezTo>
                <a:cubicBezTo>
                  <a:pt x="1728470" y="3270251"/>
                  <a:pt x="1737360" y="3270251"/>
                  <a:pt x="1744979" y="3268981"/>
                </a:cubicBezTo>
                <a:cubicBezTo>
                  <a:pt x="1752599" y="3267710"/>
                  <a:pt x="1760219" y="3266440"/>
                  <a:pt x="1767839" y="3263901"/>
                </a:cubicBezTo>
                <a:cubicBezTo>
                  <a:pt x="1772919" y="3261360"/>
                  <a:pt x="1777999" y="3262631"/>
                  <a:pt x="1783079" y="3262631"/>
                </a:cubicBezTo>
                <a:cubicBezTo>
                  <a:pt x="1793239" y="3263901"/>
                  <a:pt x="1802129" y="3263901"/>
                  <a:pt x="1811019" y="3258821"/>
                </a:cubicBezTo>
                <a:lnTo>
                  <a:pt x="1808479" y="3256281"/>
                </a:lnTo>
                <a:cubicBezTo>
                  <a:pt x="1811019" y="3255010"/>
                  <a:pt x="1813559" y="3255010"/>
                  <a:pt x="1817369" y="3255010"/>
                </a:cubicBezTo>
                <a:cubicBezTo>
                  <a:pt x="1819909" y="3258820"/>
                  <a:pt x="1823719" y="3256281"/>
                  <a:pt x="1826259" y="3253740"/>
                </a:cubicBezTo>
                <a:cubicBezTo>
                  <a:pt x="1830069" y="3249930"/>
                  <a:pt x="1833879" y="3251200"/>
                  <a:pt x="1838959" y="3251200"/>
                </a:cubicBezTo>
                <a:cubicBezTo>
                  <a:pt x="1844039" y="3252470"/>
                  <a:pt x="1850389" y="3249930"/>
                  <a:pt x="1856739" y="3248660"/>
                </a:cubicBezTo>
                <a:cubicBezTo>
                  <a:pt x="1858009" y="3248660"/>
                  <a:pt x="1859279" y="3246120"/>
                  <a:pt x="1859279" y="3244850"/>
                </a:cubicBezTo>
                <a:cubicBezTo>
                  <a:pt x="1861819" y="3244850"/>
                  <a:pt x="1864359" y="3243580"/>
                  <a:pt x="1868169" y="3243580"/>
                </a:cubicBezTo>
                <a:lnTo>
                  <a:pt x="1873249" y="3243580"/>
                </a:lnTo>
                <a:cubicBezTo>
                  <a:pt x="1878329" y="3246120"/>
                  <a:pt x="1883409" y="3246120"/>
                  <a:pt x="1888489" y="3243580"/>
                </a:cubicBezTo>
                <a:cubicBezTo>
                  <a:pt x="1889759" y="3242310"/>
                  <a:pt x="1892299" y="3242310"/>
                  <a:pt x="1893569" y="3242310"/>
                </a:cubicBezTo>
                <a:cubicBezTo>
                  <a:pt x="1897379" y="3241040"/>
                  <a:pt x="1901189" y="3242310"/>
                  <a:pt x="1903729" y="3238500"/>
                </a:cubicBezTo>
                <a:cubicBezTo>
                  <a:pt x="1904999" y="3237230"/>
                  <a:pt x="1907539" y="3238500"/>
                  <a:pt x="1910079" y="3237230"/>
                </a:cubicBezTo>
                <a:lnTo>
                  <a:pt x="1946910" y="3237230"/>
                </a:lnTo>
                <a:cubicBezTo>
                  <a:pt x="1951990" y="3237230"/>
                  <a:pt x="1958340" y="3238500"/>
                  <a:pt x="1963420" y="3239770"/>
                </a:cubicBezTo>
                <a:cubicBezTo>
                  <a:pt x="1969770" y="3241040"/>
                  <a:pt x="1974850" y="3239770"/>
                  <a:pt x="1979930" y="3238500"/>
                </a:cubicBezTo>
                <a:lnTo>
                  <a:pt x="1988820" y="3238500"/>
                </a:lnTo>
                <a:cubicBezTo>
                  <a:pt x="1992630" y="3238500"/>
                  <a:pt x="1996440" y="3239770"/>
                  <a:pt x="2000250" y="3238500"/>
                </a:cubicBezTo>
                <a:cubicBezTo>
                  <a:pt x="2002790" y="3238500"/>
                  <a:pt x="2004060" y="3235960"/>
                  <a:pt x="2005330" y="3233420"/>
                </a:cubicBezTo>
                <a:cubicBezTo>
                  <a:pt x="2007870" y="3229610"/>
                  <a:pt x="2011680" y="3228340"/>
                  <a:pt x="2016760" y="3228340"/>
                </a:cubicBezTo>
                <a:cubicBezTo>
                  <a:pt x="2020570" y="3228340"/>
                  <a:pt x="2024380" y="3227070"/>
                  <a:pt x="2028190" y="3225800"/>
                </a:cubicBezTo>
                <a:lnTo>
                  <a:pt x="2030730" y="3225800"/>
                </a:lnTo>
                <a:cubicBezTo>
                  <a:pt x="2035810" y="3233420"/>
                  <a:pt x="2043430" y="3228340"/>
                  <a:pt x="2049780" y="3229610"/>
                </a:cubicBezTo>
                <a:lnTo>
                  <a:pt x="2052320" y="3229610"/>
                </a:lnTo>
                <a:cubicBezTo>
                  <a:pt x="2057399" y="3232150"/>
                  <a:pt x="2063749" y="3234690"/>
                  <a:pt x="2068830" y="3235960"/>
                </a:cubicBezTo>
                <a:cubicBezTo>
                  <a:pt x="2075180" y="3237230"/>
                  <a:pt x="2080260" y="3243580"/>
                  <a:pt x="2085340" y="3243580"/>
                </a:cubicBezTo>
                <a:cubicBezTo>
                  <a:pt x="2094230" y="3243580"/>
                  <a:pt x="2101850" y="3249930"/>
                  <a:pt x="2109470" y="3251200"/>
                </a:cubicBezTo>
                <a:cubicBezTo>
                  <a:pt x="2115820" y="3252470"/>
                  <a:pt x="2122170" y="3255010"/>
                  <a:pt x="2128520" y="3257550"/>
                </a:cubicBezTo>
                <a:cubicBezTo>
                  <a:pt x="2131060" y="3258820"/>
                  <a:pt x="2134870" y="3257550"/>
                  <a:pt x="2137410" y="3257550"/>
                </a:cubicBezTo>
                <a:cubicBezTo>
                  <a:pt x="2145030" y="3258820"/>
                  <a:pt x="2152649" y="3258820"/>
                  <a:pt x="2160270" y="3260090"/>
                </a:cubicBezTo>
                <a:lnTo>
                  <a:pt x="2161540" y="3260090"/>
                </a:lnTo>
                <a:cubicBezTo>
                  <a:pt x="2170430" y="3258820"/>
                  <a:pt x="2179320" y="3261360"/>
                  <a:pt x="2188210" y="3261360"/>
                </a:cubicBezTo>
                <a:cubicBezTo>
                  <a:pt x="2189480" y="3035300"/>
                  <a:pt x="2183130" y="2809240"/>
                  <a:pt x="2175510" y="2583181"/>
                </a:cubicBezTo>
                <a:cubicBezTo>
                  <a:pt x="2167890" y="2368551"/>
                  <a:pt x="2160270" y="2153920"/>
                  <a:pt x="2159000" y="1939291"/>
                </a:cubicBezTo>
                <a:cubicBezTo>
                  <a:pt x="2159000" y="1831341"/>
                  <a:pt x="2160270" y="1724661"/>
                  <a:pt x="2162810" y="1616711"/>
                </a:cubicBezTo>
                <a:cubicBezTo>
                  <a:pt x="2166620" y="1508761"/>
                  <a:pt x="2174240" y="1400811"/>
                  <a:pt x="2179320" y="1292861"/>
                </a:cubicBezTo>
                <a:cubicBezTo>
                  <a:pt x="2194560" y="951231"/>
                  <a:pt x="2185670" y="608331"/>
                  <a:pt x="2180590" y="266701"/>
                </a:cubicBezTo>
                <a:cubicBezTo>
                  <a:pt x="2176780" y="265431"/>
                  <a:pt x="2174240" y="264161"/>
                  <a:pt x="2171700" y="262891"/>
                </a:cubicBezTo>
                <a:cubicBezTo>
                  <a:pt x="2167890" y="260351"/>
                  <a:pt x="2164080" y="259081"/>
                  <a:pt x="2159000" y="260351"/>
                </a:cubicBezTo>
                <a:lnTo>
                  <a:pt x="2151380" y="260351"/>
                </a:lnTo>
                <a:cubicBezTo>
                  <a:pt x="2147570" y="260351"/>
                  <a:pt x="2142490" y="260351"/>
                  <a:pt x="2139950" y="265431"/>
                </a:cubicBezTo>
                <a:cubicBezTo>
                  <a:pt x="2139950" y="265431"/>
                  <a:pt x="2138680" y="266701"/>
                  <a:pt x="2137410" y="266701"/>
                </a:cubicBezTo>
                <a:lnTo>
                  <a:pt x="2132330" y="266701"/>
                </a:lnTo>
                <a:cubicBezTo>
                  <a:pt x="2131060" y="264161"/>
                  <a:pt x="2133600" y="259081"/>
                  <a:pt x="2127250" y="260351"/>
                </a:cubicBezTo>
                <a:cubicBezTo>
                  <a:pt x="2124710" y="260351"/>
                  <a:pt x="2120900" y="261621"/>
                  <a:pt x="2118360" y="261621"/>
                </a:cubicBezTo>
                <a:lnTo>
                  <a:pt x="2099310" y="261621"/>
                </a:lnTo>
                <a:cubicBezTo>
                  <a:pt x="2098040" y="259081"/>
                  <a:pt x="2096770" y="256541"/>
                  <a:pt x="2094230" y="252731"/>
                </a:cubicBezTo>
                <a:cubicBezTo>
                  <a:pt x="2092960" y="250191"/>
                  <a:pt x="2091690" y="248921"/>
                  <a:pt x="2087880" y="251461"/>
                </a:cubicBezTo>
                <a:cubicBezTo>
                  <a:pt x="2085340" y="252731"/>
                  <a:pt x="2084070" y="252731"/>
                  <a:pt x="2082800" y="250191"/>
                </a:cubicBezTo>
                <a:cubicBezTo>
                  <a:pt x="2078990" y="243841"/>
                  <a:pt x="2075180" y="238761"/>
                  <a:pt x="2067560" y="237491"/>
                </a:cubicBezTo>
                <a:cubicBezTo>
                  <a:pt x="2066290" y="237491"/>
                  <a:pt x="2065020" y="234950"/>
                  <a:pt x="2063750" y="233681"/>
                </a:cubicBezTo>
                <a:cubicBezTo>
                  <a:pt x="2061210" y="231141"/>
                  <a:pt x="2059940" y="228601"/>
                  <a:pt x="2056130" y="228601"/>
                </a:cubicBezTo>
                <a:cubicBezTo>
                  <a:pt x="2054860" y="228601"/>
                  <a:pt x="2052320" y="226061"/>
                  <a:pt x="2052320" y="224791"/>
                </a:cubicBezTo>
                <a:cubicBezTo>
                  <a:pt x="2051050" y="219711"/>
                  <a:pt x="2051050" y="215901"/>
                  <a:pt x="2051050" y="210821"/>
                </a:cubicBezTo>
                <a:cubicBezTo>
                  <a:pt x="2049780" y="205741"/>
                  <a:pt x="2047240" y="200661"/>
                  <a:pt x="2043430" y="198121"/>
                </a:cubicBezTo>
                <a:cubicBezTo>
                  <a:pt x="2037080" y="194311"/>
                  <a:pt x="2032000" y="189231"/>
                  <a:pt x="2025650" y="185421"/>
                </a:cubicBezTo>
                <a:cubicBezTo>
                  <a:pt x="2024380" y="184151"/>
                  <a:pt x="2021840" y="182881"/>
                  <a:pt x="2019300" y="182881"/>
                </a:cubicBezTo>
                <a:cubicBezTo>
                  <a:pt x="2015490" y="181611"/>
                  <a:pt x="2011680" y="180341"/>
                  <a:pt x="2007870" y="180341"/>
                </a:cubicBezTo>
                <a:cubicBezTo>
                  <a:pt x="2004060" y="180341"/>
                  <a:pt x="1998980" y="180341"/>
                  <a:pt x="1995170" y="182881"/>
                </a:cubicBezTo>
                <a:cubicBezTo>
                  <a:pt x="1987550" y="186691"/>
                  <a:pt x="1981200" y="181611"/>
                  <a:pt x="1974850" y="181611"/>
                </a:cubicBezTo>
                <a:cubicBezTo>
                  <a:pt x="1968500" y="180341"/>
                  <a:pt x="1962150" y="177801"/>
                  <a:pt x="1957070" y="176531"/>
                </a:cubicBezTo>
                <a:lnTo>
                  <a:pt x="1940560" y="176531"/>
                </a:lnTo>
                <a:cubicBezTo>
                  <a:pt x="1926590" y="179071"/>
                  <a:pt x="1915160" y="171451"/>
                  <a:pt x="1901190" y="170181"/>
                </a:cubicBezTo>
                <a:cubicBezTo>
                  <a:pt x="1897380" y="170181"/>
                  <a:pt x="1893570" y="166371"/>
                  <a:pt x="1889760" y="163831"/>
                </a:cubicBezTo>
                <a:cubicBezTo>
                  <a:pt x="1887220" y="161291"/>
                  <a:pt x="1884680" y="161291"/>
                  <a:pt x="1880870" y="162561"/>
                </a:cubicBezTo>
                <a:cubicBezTo>
                  <a:pt x="1875790" y="163831"/>
                  <a:pt x="1870710" y="162561"/>
                  <a:pt x="1865630" y="163831"/>
                </a:cubicBezTo>
                <a:cubicBezTo>
                  <a:pt x="1858010" y="166371"/>
                  <a:pt x="1851660" y="160021"/>
                  <a:pt x="1844040" y="160021"/>
                </a:cubicBezTo>
                <a:cubicBezTo>
                  <a:pt x="1837690" y="161291"/>
                  <a:pt x="1831340" y="161291"/>
                  <a:pt x="1824990" y="162561"/>
                </a:cubicBezTo>
                <a:lnTo>
                  <a:pt x="1809750" y="166371"/>
                </a:lnTo>
                <a:cubicBezTo>
                  <a:pt x="1799590" y="171451"/>
                  <a:pt x="1791970" y="165101"/>
                  <a:pt x="1783080" y="162561"/>
                </a:cubicBezTo>
                <a:cubicBezTo>
                  <a:pt x="1776730" y="161291"/>
                  <a:pt x="1772920" y="158751"/>
                  <a:pt x="1767840" y="154941"/>
                </a:cubicBezTo>
                <a:cubicBezTo>
                  <a:pt x="1762760" y="151131"/>
                  <a:pt x="1757680" y="154941"/>
                  <a:pt x="1753870" y="154941"/>
                </a:cubicBezTo>
                <a:cubicBezTo>
                  <a:pt x="1750060" y="154941"/>
                  <a:pt x="1747520" y="158751"/>
                  <a:pt x="1744980" y="160021"/>
                </a:cubicBezTo>
                <a:cubicBezTo>
                  <a:pt x="1741170" y="161291"/>
                  <a:pt x="1737360" y="161291"/>
                  <a:pt x="1733550" y="161291"/>
                </a:cubicBezTo>
                <a:cubicBezTo>
                  <a:pt x="1729740" y="161291"/>
                  <a:pt x="1724660" y="160021"/>
                  <a:pt x="1720850" y="161291"/>
                </a:cubicBezTo>
                <a:cubicBezTo>
                  <a:pt x="1714500" y="163831"/>
                  <a:pt x="1709420" y="167641"/>
                  <a:pt x="1704340" y="170181"/>
                </a:cubicBezTo>
                <a:cubicBezTo>
                  <a:pt x="1703070" y="171451"/>
                  <a:pt x="1701800" y="172721"/>
                  <a:pt x="1700530" y="172721"/>
                </a:cubicBezTo>
                <a:cubicBezTo>
                  <a:pt x="1691640" y="177801"/>
                  <a:pt x="1681480" y="179071"/>
                  <a:pt x="1670050" y="179071"/>
                </a:cubicBezTo>
                <a:cubicBezTo>
                  <a:pt x="1663700" y="179071"/>
                  <a:pt x="1657350" y="179071"/>
                  <a:pt x="1651000" y="177801"/>
                </a:cubicBezTo>
                <a:cubicBezTo>
                  <a:pt x="1647190" y="177801"/>
                  <a:pt x="1644650" y="173991"/>
                  <a:pt x="1642110" y="173991"/>
                </a:cubicBezTo>
                <a:cubicBezTo>
                  <a:pt x="1633220" y="172720"/>
                  <a:pt x="1625600" y="172720"/>
                  <a:pt x="1616710" y="172720"/>
                </a:cubicBezTo>
                <a:cubicBezTo>
                  <a:pt x="1615440" y="172720"/>
                  <a:pt x="1614170" y="173991"/>
                  <a:pt x="1612900" y="173991"/>
                </a:cubicBezTo>
                <a:cubicBezTo>
                  <a:pt x="1607820" y="176530"/>
                  <a:pt x="1602740" y="180341"/>
                  <a:pt x="1597660" y="182880"/>
                </a:cubicBezTo>
                <a:cubicBezTo>
                  <a:pt x="1588770" y="185420"/>
                  <a:pt x="1579880" y="187960"/>
                  <a:pt x="1570990" y="189230"/>
                </a:cubicBezTo>
                <a:lnTo>
                  <a:pt x="1567180" y="189230"/>
                </a:lnTo>
                <a:cubicBezTo>
                  <a:pt x="1559560" y="185420"/>
                  <a:pt x="1553210" y="189230"/>
                  <a:pt x="1545590" y="190501"/>
                </a:cubicBezTo>
                <a:cubicBezTo>
                  <a:pt x="1537970" y="193041"/>
                  <a:pt x="1530350" y="196851"/>
                  <a:pt x="1522730" y="199391"/>
                </a:cubicBezTo>
                <a:cubicBezTo>
                  <a:pt x="1520190" y="200661"/>
                  <a:pt x="1517650" y="199391"/>
                  <a:pt x="1515110" y="198120"/>
                </a:cubicBezTo>
                <a:cubicBezTo>
                  <a:pt x="1511300" y="196850"/>
                  <a:pt x="1508760" y="196850"/>
                  <a:pt x="1506220" y="199391"/>
                </a:cubicBezTo>
                <a:cubicBezTo>
                  <a:pt x="1504950" y="200661"/>
                  <a:pt x="1503680" y="200661"/>
                  <a:pt x="1502410" y="200661"/>
                </a:cubicBezTo>
                <a:cubicBezTo>
                  <a:pt x="1498600" y="201931"/>
                  <a:pt x="1494790" y="201931"/>
                  <a:pt x="1492250" y="203201"/>
                </a:cubicBezTo>
                <a:cubicBezTo>
                  <a:pt x="1487170" y="207011"/>
                  <a:pt x="1482090" y="205741"/>
                  <a:pt x="1477010" y="208281"/>
                </a:cubicBezTo>
                <a:cubicBezTo>
                  <a:pt x="1471930" y="210821"/>
                  <a:pt x="1466850" y="210821"/>
                  <a:pt x="1463040" y="214631"/>
                </a:cubicBezTo>
                <a:cubicBezTo>
                  <a:pt x="1461770" y="215901"/>
                  <a:pt x="1459230" y="215901"/>
                  <a:pt x="1456690" y="215901"/>
                </a:cubicBezTo>
                <a:cubicBezTo>
                  <a:pt x="1450340" y="217171"/>
                  <a:pt x="1445260" y="220981"/>
                  <a:pt x="1441450" y="226061"/>
                </a:cubicBezTo>
                <a:cubicBezTo>
                  <a:pt x="1436370" y="231141"/>
                  <a:pt x="1431290" y="234951"/>
                  <a:pt x="1426210" y="238761"/>
                </a:cubicBezTo>
                <a:cubicBezTo>
                  <a:pt x="1424940" y="240031"/>
                  <a:pt x="1421130" y="240031"/>
                  <a:pt x="1419860" y="240031"/>
                </a:cubicBezTo>
                <a:cubicBezTo>
                  <a:pt x="1414780" y="240031"/>
                  <a:pt x="1409700" y="238761"/>
                  <a:pt x="1405890" y="237491"/>
                </a:cubicBezTo>
                <a:cubicBezTo>
                  <a:pt x="1403350" y="237491"/>
                  <a:pt x="1402080" y="236220"/>
                  <a:pt x="1399540" y="236220"/>
                </a:cubicBezTo>
                <a:cubicBezTo>
                  <a:pt x="1391920" y="240030"/>
                  <a:pt x="1383030" y="237491"/>
                  <a:pt x="1375410" y="237491"/>
                </a:cubicBezTo>
                <a:cubicBezTo>
                  <a:pt x="1374140" y="237491"/>
                  <a:pt x="1371600" y="236220"/>
                  <a:pt x="1370330" y="234950"/>
                </a:cubicBezTo>
                <a:cubicBezTo>
                  <a:pt x="1365250" y="231141"/>
                  <a:pt x="1360170" y="231141"/>
                  <a:pt x="1355090" y="233680"/>
                </a:cubicBezTo>
                <a:cubicBezTo>
                  <a:pt x="1351280" y="234950"/>
                  <a:pt x="1347470" y="234950"/>
                  <a:pt x="1344930" y="232410"/>
                </a:cubicBezTo>
                <a:cubicBezTo>
                  <a:pt x="1339850" y="228600"/>
                  <a:pt x="1333500" y="226060"/>
                  <a:pt x="1327150" y="224790"/>
                </a:cubicBezTo>
                <a:cubicBezTo>
                  <a:pt x="1322070" y="223520"/>
                  <a:pt x="1316990" y="220980"/>
                  <a:pt x="1311910" y="218440"/>
                </a:cubicBezTo>
                <a:cubicBezTo>
                  <a:pt x="1309370" y="217170"/>
                  <a:pt x="1306830" y="218440"/>
                  <a:pt x="1304290" y="218440"/>
                </a:cubicBezTo>
                <a:cubicBezTo>
                  <a:pt x="1301750" y="218440"/>
                  <a:pt x="1300480" y="219710"/>
                  <a:pt x="1297940" y="219710"/>
                </a:cubicBezTo>
                <a:cubicBezTo>
                  <a:pt x="1290320" y="220980"/>
                  <a:pt x="1282700" y="223520"/>
                  <a:pt x="1276350" y="222250"/>
                </a:cubicBezTo>
                <a:cubicBezTo>
                  <a:pt x="1267461" y="219710"/>
                  <a:pt x="1258570" y="220980"/>
                  <a:pt x="1250950" y="215900"/>
                </a:cubicBezTo>
                <a:cubicBezTo>
                  <a:pt x="1247140" y="213360"/>
                  <a:pt x="1245870" y="215900"/>
                  <a:pt x="1243330" y="215900"/>
                </a:cubicBezTo>
                <a:cubicBezTo>
                  <a:pt x="1242061" y="215900"/>
                  <a:pt x="1240791" y="215900"/>
                  <a:pt x="1238250" y="217170"/>
                </a:cubicBezTo>
                <a:cubicBezTo>
                  <a:pt x="1236980" y="220980"/>
                  <a:pt x="1231900" y="223520"/>
                  <a:pt x="1225550" y="220980"/>
                </a:cubicBezTo>
                <a:cubicBezTo>
                  <a:pt x="1221740" y="219710"/>
                  <a:pt x="1219200" y="219710"/>
                  <a:pt x="1215390" y="220980"/>
                </a:cubicBezTo>
                <a:cubicBezTo>
                  <a:pt x="1211580" y="222250"/>
                  <a:pt x="1207770" y="222250"/>
                  <a:pt x="1202690" y="223520"/>
                </a:cubicBezTo>
                <a:lnTo>
                  <a:pt x="1201420" y="223520"/>
                </a:lnTo>
                <a:cubicBezTo>
                  <a:pt x="1191260" y="229870"/>
                  <a:pt x="1181100" y="224791"/>
                  <a:pt x="1169670" y="224791"/>
                </a:cubicBezTo>
                <a:lnTo>
                  <a:pt x="1163320" y="224791"/>
                </a:lnTo>
                <a:cubicBezTo>
                  <a:pt x="1155700" y="226061"/>
                  <a:pt x="1151890" y="219711"/>
                  <a:pt x="1146810" y="215900"/>
                </a:cubicBezTo>
                <a:cubicBezTo>
                  <a:pt x="1141730" y="212090"/>
                  <a:pt x="1136650" y="207010"/>
                  <a:pt x="1131570" y="204470"/>
                </a:cubicBezTo>
                <a:cubicBezTo>
                  <a:pt x="1130300" y="203200"/>
                  <a:pt x="1126490" y="204470"/>
                  <a:pt x="1123950" y="204470"/>
                </a:cubicBezTo>
                <a:lnTo>
                  <a:pt x="1112520" y="204470"/>
                </a:lnTo>
                <a:lnTo>
                  <a:pt x="1111250" y="203200"/>
                </a:lnTo>
                <a:cubicBezTo>
                  <a:pt x="1102361" y="205741"/>
                  <a:pt x="1097280" y="200660"/>
                  <a:pt x="1090930" y="195580"/>
                </a:cubicBezTo>
                <a:cubicBezTo>
                  <a:pt x="1087120" y="193040"/>
                  <a:pt x="1082041" y="190500"/>
                  <a:pt x="1078230" y="189230"/>
                </a:cubicBezTo>
                <a:cubicBezTo>
                  <a:pt x="1073150" y="186690"/>
                  <a:pt x="1066800" y="185420"/>
                  <a:pt x="1064261" y="179070"/>
                </a:cubicBezTo>
                <a:cubicBezTo>
                  <a:pt x="1062991" y="176530"/>
                  <a:pt x="1060450" y="176530"/>
                  <a:pt x="1059180" y="173990"/>
                </a:cubicBezTo>
                <a:cubicBezTo>
                  <a:pt x="1057911" y="171450"/>
                  <a:pt x="1056641" y="168910"/>
                  <a:pt x="1056641" y="167640"/>
                </a:cubicBezTo>
                <a:cubicBezTo>
                  <a:pt x="1056641" y="165100"/>
                  <a:pt x="1057911" y="162560"/>
                  <a:pt x="1059180" y="160020"/>
                </a:cubicBezTo>
                <a:cubicBezTo>
                  <a:pt x="1060450" y="156210"/>
                  <a:pt x="1057911" y="152400"/>
                  <a:pt x="1054100" y="149860"/>
                </a:cubicBezTo>
                <a:cubicBezTo>
                  <a:pt x="1052830" y="148590"/>
                  <a:pt x="1050290" y="148590"/>
                  <a:pt x="1050290" y="147320"/>
                </a:cubicBezTo>
                <a:cubicBezTo>
                  <a:pt x="1047750" y="139700"/>
                  <a:pt x="1041400" y="137160"/>
                  <a:pt x="1036320" y="130810"/>
                </a:cubicBezTo>
                <a:cubicBezTo>
                  <a:pt x="1032510" y="127000"/>
                  <a:pt x="1029970" y="121920"/>
                  <a:pt x="1027430" y="116840"/>
                </a:cubicBezTo>
                <a:cubicBezTo>
                  <a:pt x="1024891" y="114300"/>
                  <a:pt x="1023620" y="111760"/>
                  <a:pt x="1019811" y="109220"/>
                </a:cubicBezTo>
                <a:cubicBezTo>
                  <a:pt x="1010921" y="105410"/>
                  <a:pt x="1002030" y="101600"/>
                  <a:pt x="993141" y="96520"/>
                </a:cubicBezTo>
                <a:cubicBezTo>
                  <a:pt x="993141" y="106680"/>
                  <a:pt x="990601" y="104140"/>
                  <a:pt x="989330" y="101600"/>
                </a:cubicBezTo>
                <a:cubicBezTo>
                  <a:pt x="989330" y="97790"/>
                  <a:pt x="986791" y="96520"/>
                  <a:pt x="982980" y="96520"/>
                </a:cubicBezTo>
                <a:cubicBezTo>
                  <a:pt x="982980" y="96520"/>
                  <a:pt x="981711" y="96520"/>
                  <a:pt x="981711" y="95250"/>
                </a:cubicBezTo>
                <a:cubicBezTo>
                  <a:pt x="980441" y="87630"/>
                  <a:pt x="974091" y="90170"/>
                  <a:pt x="970280" y="88900"/>
                </a:cubicBezTo>
                <a:cubicBezTo>
                  <a:pt x="967741" y="87630"/>
                  <a:pt x="965200" y="86360"/>
                  <a:pt x="962661" y="87630"/>
                </a:cubicBezTo>
                <a:cubicBezTo>
                  <a:pt x="957580" y="88900"/>
                  <a:pt x="953771" y="85090"/>
                  <a:pt x="948691" y="83820"/>
                </a:cubicBezTo>
                <a:cubicBezTo>
                  <a:pt x="947421" y="83820"/>
                  <a:pt x="946151" y="83820"/>
                  <a:pt x="944880" y="85090"/>
                </a:cubicBezTo>
                <a:cubicBezTo>
                  <a:pt x="942341" y="87630"/>
                  <a:pt x="939800" y="87630"/>
                  <a:pt x="935991" y="85090"/>
                </a:cubicBezTo>
                <a:cubicBezTo>
                  <a:pt x="930911" y="81280"/>
                  <a:pt x="925830" y="81280"/>
                  <a:pt x="919480" y="83820"/>
                </a:cubicBezTo>
                <a:cubicBezTo>
                  <a:pt x="916941" y="85090"/>
                  <a:pt x="914400" y="85090"/>
                  <a:pt x="911861" y="83820"/>
                </a:cubicBezTo>
                <a:cubicBezTo>
                  <a:pt x="906780" y="81280"/>
                  <a:pt x="901700" y="77470"/>
                  <a:pt x="895350" y="74930"/>
                </a:cubicBezTo>
                <a:cubicBezTo>
                  <a:pt x="894080" y="74930"/>
                  <a:pt x="892811" y="73660"/>
                  <a:pt x="891540" y="73660"/>
                </a:cubicBezTo>
                <a:cubicBezTo>
                  <a:pt x="883920" y="74930"/>
                  <a:pt x="877570" y="72390"/>
                  <a:pt x="869950" y="74930"/>
                </a:cubicBezTo>
                <a:cubicBezTo>
                  <a:pt x="866140" y="76200"/>
                  <a:pt x="861061" y="76200"/>
                  <a:pt x="858520" y="81280"/>
                </a:cubicBezTo>
                <a:cubicBezTo>
                  <a:pt x="857250" y="82550"/>
                  <a:pt x="853440" y="82550"/>
                  <a:pt x="850900" y="83820"/>
                </a:cubicBezTo>
                <a:cubicBezTo>
                  <a:pt x="844550" y="85090"/>
                  <a:pt x="838200" y="86360"/>
                  <a:pt x="831850" y="83820"/>
                </a:cubicBezTo>
                <a:cubicBezTo>
                  <a:pt x="826770" y="81280"/>
                  <a:pt x="820420" y="82550"/>
                  <a:pt x="815340" y="81280"/>
                </a:cubicBezTo>
                <a:cubicBezTo>
                  <a:pt x="811530" y="80010"/>
                  <a:pt x="808990" y="77470"/>
                  <a:pt x="806450" y="76200"/>
                </a:cubicBezTo>
                <a:cubicBezTo>
                  <a:pt x="805180" y="74930"/>
                  <a:pt x="803910" y="73660"/>
                  <a:pt x="802640" y="73660"/>
                </a:cubicBezTo>
                <a:cubicBezTo>
                  <a:pt x="795020" y="71120"/>
                  <a:pt x="788670" y="66040"/>
                  <a:pt x="784860" y="59690"/>
                </a:cubicBezTo>
                <a:cubicBezTo>
                  <a:pt x="782320" y="55880"/>
                  <a:pt x="778510" y="52070"/>
                  <a:pt x="775970" y="48260"/>
                </a:cubicBezTo>
                <a:cubicBezTo>
                  <a:pt x="767080" y="45720"/>
                  <a:pt x="768350" y="35560"/>
                  <a:pt x="763270" y="30480"/>
                </a:cubicBezTo>
                <a:cubicBezTo>
                  <a:pt x="759460" y="25400"/>
                  <a:pt x="755650" y="22860"/>
                  <a:pt x="749300" y="21590"/>
                </a:cubicBezTo>
                <a:lnTo>
                  <a:pt x="748030" y="21590"/>
                </a:lnTo>
                <a:cubicBezTo>
                  <a:pt x="741680" y="16510"/>
                  <a:pt x="735330" y="20320"/>
                  <a:pt x="727710" y="20320"/>
                </a:cubicBezTo>
                <a:cubicBezTo>
                  <a:pt x="725170" y="20320"/>
                  <a:pt x="721360" y="17780"/>
                  <a:pt x="718820" y="16510"/>
                </a:cubicBezTo>
                <a:cubicBezTo>
                  <a:pt x="717550" y="13970"/>
                  <a:pt x="716280" y="12700"/>
                  <a:pt x="715010" y="12700"/>
                </a:cubicBezTo>
                <a:cubicBezTo>
                  <a:pt x="707390" y="11430"/>
                  <a:pt x="701040" y="6350"/>
                  <a:pt x="694690" y="0"/>
                </a:cubicBezTo>
                <a:cubicBezTo>
                  <a:pt x="692150" y="1270"/>
                  <a:pt x="689610" y="2540"/>
                  <a:pt x="687070" y="2540"/>
                </a:cubicBezTo>
                <a:cubicBezTo>
                  <a:pt x="684530" y="3810"/>
                  <a:pt x="680720" y="3810"/>
                  <a:pt x="676910" y="3810"/>
                </a:cubicBezTo>
                <a:cubicBezTo>
                  <a:pt x="671830" y="2540"/>
                  <a:pt x="666750" y="3810"/>
                  <a:pt x="661670" y="7620"/>
                </a:cubicBezTo>
                <a:cubicBezTo>
                  <a:pt x="659130" y="8890"/>
                  <a:pt x="657860" y="10160"/>
                  <a:pt x="655320" y="11430"/>
                </a:cubicBezTo>
                <a:cubicBezTo>
                  <a:pt x="652780" y="12700"/>
                  <a:pt x="651510" y="15240"/>
                  <a:pt x="648970" y="16510"/>
                </a:cubicBezTo>
                <a:cubicBezTo>
                  <a:pt x="647700" y="17780"/>
                  <a:pt x="645160" y="17780"/>
                  <a:pt x="643890" y="19050"/>
                </a:cubicBezTo>
                <a:lnTo>
                  <a:pt x="636270" y="22860"/>
                </a:lnTo>
                <a:cubicBezTo>
                  <a:pt x="636270" y="22860"/>
                  <a:pt x="635000" y="24130"/>
                  <a:pt x="635000" y="22860"/>
                </a:cubicBezTo>
                <a:cubicBezTo>
                  <a:pt x="629920" y="20320"/>
                  <a:pt x="626110" y="25400"/>
                  <a:pt x="622300" y="27940"/>
                </a:cubicBezTo>
                <a:cubicBezTo>
                  <a:pt x="618490" y="30480"/>
                  <a:pt x="613410" y="30480"/>
                  <a:pt x="609600" y="33020"/>
                </a:cubicBezTo>
                <a:lnTo>
                  <a:pt x="608330" y="33020"/>
                </a:lnTo>
                <a:cubicBezTo>
                  <a:pt x="601980" y="34290"/>
                  <a:pt x="595630" y="36830"/>
                  <a:pt x="589280" y="38100"/>
                </a:cubicBezTo>
                <a:cubicBezTo>
                  <a:pt x="586740" y="38100"/>
                  <a:pt x="585470" y="39370"/>
                  <a:pt x="582930" y="40640"/>
                </a:cubicBezTo>
                <a:cubicBezTo>
                  <a:pt x="579120" y="41910"/>
                  <a:pt x="575310" y="44450"/>
                  <a:pt x="571500" y="45720"/>
                </a:cubicBezTo>
                <a:cubicBezTo>
                  <a:pt x="568960" y="46990"/>
                  <a:pt x="565150" y="48260"/>
                  <a:pt x="562610" y="49530"/>
                </a:cubicBezTo>
                <a:lnTo>
                  <a:pt x="558800" y="49530"/>
                </a:lnTo>
                <a:cubicBezTo>
                  <a:pt x="558800" y="49530"/>
                  <a:pt x="556260" y="49530"/>
                  <a:pt x="554990" y="52070"/>
                </a:cubicBezTo>
                <a:cubicBezTo>
                  <a:pt x="549910" y="49530"/>
                  <a:pt x="543560" y="48260"/>
                  <a:pt x="538480" y="45720"/>
                </a:cubicBezTo>
                <a:cubicBezTo>
                  <a:pt x="534670" y="44450"/>
                  <a:pt x="525780" y="46990"/>
                  <a:pt x="523240" y="50800"/>
                </a:cubicBezTo>
                <a:cubicBezTo>
                  <a:pt x="521970" y="52070"/>
                  <a:pt x="520700" y="53340"/>
                  <a:pt x="519430" y="53340"/>
                </a:cubicBezTo>
                <a:cubicBezTo>
                  <a:pt x="518160" y="53340"/>
                  <a:pt x="515620" y="52070"/>
                  <a:pt x="514350" y="52070"/>
                </a:cubicBezTo>
                <a:cubicBezTo>
                  <a:pt x="513080" y="52070"/>
                  <a:pt x="511810" y="53340"/>
                  <a:pt x="509270" y="53340"/>
                </a:cubicBezTo>
                <a:cubicBezTo>
                  <a:pt x="509270" y="54610"/>
                  <a:pt x="510540" y="55880"/>
                  <a:pt x="510540" y="57150"/>
                </a:cubicBezTo>
                <a:cubicBezTo>
                  <a:pt x="506730" y="58420"/>
                  <a:pt x="500380" y="68580"/>
                  <a:pt x="500380" y="73660"/>
                </a:cubicBezTo>
                <a:cubicBezTo>
                  <a:pt x="494030" y="76200"/>
                  <a:pt x="486410" y="77470"/>
                  <a:pt x="483870" y="85090"/>
                </a:cubicBezTo>
                <a:cubicBezTo>
                  <a:pt x="483870" y="86360"/>
                  <a:pt x="482600" y="86360"/>
                  <a:pt x="482600" y="87630"/>
                </a:cubicBezTo>
                <a:cubicBezTo>
                  <a:pt x="474980" y="88900"/>
                  <a:pt x="473710" y="96520"/>
                  <a:pt x="469900" y="102870"/>
                </a:cubicBezTo>
                <a:lnTo>
                  <a:pt x="469900" y="105410"/>
                </a:lnTo>
                <a:cubicBezTo>
                  <a:pt x="468630" y="105410"/>
                  <a:pt x="467360" y="106680"/>
                  <a:pt x="466090" y="106680"/>
                </a:cubicBezTo>
                <a:cubicBezTo>
                  <a:pt x="461010" y="109220"/>
                  <a:pt x="458470" y="113030"/>
                  <a:pt x="457200" y="119380"/>
                </a:cubicBezTo>
                <a:cubicBezTo>
                  <a:pt x="455930" y="125730"/>
                  <a:pt x="455930" y="130810"/>
                  <a:pt x="454660" y="137160"/>
                </a:cubicBezTo>
                <a:cubicBezTo>
                  <a:pt x="452120" y="135890"/>
                  <a:pt x="448310" y="138430"/>
                  <a:pt x="447040" y="134620"/>
                </a:cubicBezTo>
                <a:lnTo>
                  <a:pt x="444500" y="134620"/>
                </a:lnTo>
                <a:cubicBezTo>
                  <a:pt x="440690" y="139700"/>
                  <a:pt x="436880" y="144780"/>
                  <a:pt x="433070" y="148590"/>
                </a:cubicBezTo>
                <a:cubicBezTo>
                  <a:pt x="429260" y="151130"/>
                  <a:pt x="425450" y="152400"/>
                  <a:pt x="420370" y="154940"/>
                </a:cubicBezTo>
                <a:lnTo>
                  <a:pt x="420370" y="157480"/>
                </a:lnTo>
                <a:cubicBezTo>
                  <a:pt x="415290" y="156210"/>
                  <a:pt x="411480" y="154940"/>
                  <a:pt x="407670" y="152400"/>
                </a:cubicBezTo>
                <a:cubicBezTo>
                  <a:pt x="406400" y="152400"/>
                  <a:pt x="405130" y="151130"/>
                  <a:pt x="405130" y="151130"/>
                </a:cubicBezTo>
                <a:cubicBezTo>
                  <a:pt x="403860" y="151130"/>
                  <a:pt x="403860" y="149860"/>
                  <a:pt x="403860" y="149860"/>
                </a:cubicBezTo>
                <a:cubicBezTo>
                  <a:pt x="402590" y="149860"/>
                  <a:pt x="402590" y="151130"/>
                  <a:pt x="402590" y="152400"/>
                </a:cubicBezTo>
                <a:cubicBezTo>
                  <a:pt x="402590" y="157480"/>
                  <a:pt x="400050" y="156210"/>
                  <a:pt x="397510" y="154940"/>
                </a:cubicBezTo>
                <a:cubicBezTo>
                  <a:pt x="394970" y="153670"/>
                  <a:pt x="392430" y="153670"/>
                  <a:pt x="391160" y="157480"/>
                </a:cubicBezTo>
                <a:cubicBezTo>
                  <a:pt x="391160" y="158750"/>
                  <a:pt x="389890" y="160020"/>
                  <a:pt x="388620" y="160020"/>
                </a:cubicBezTo>
                <a:cubicBezTo>
                  <a:pt x="384810" y="161290"/>
                  <a:pt x="381000" y="162560"/>
                  <a:pt x="379730" y="166370"/>
                </a:cubicBezTo>
                <a:cubicBezTo>
                  <a:pt x="378460" y="168910"/>
                  <a:pt x="377190" y="170180"/>
                  <a:pt x="374650" y="172720"/>
                </a:cubicBezTo>
                <a:lnTo>
                  <a:pt x="355600" y="172720"/>
                </a:lnTo>
                <a:cubicBezTo>
                  <a:pt x="353060" y="172720"/>
                  <a:pt x="350520" y="172720"/>
                  <a:pt x="347980" y="173990"/>
                </a:cubicBezTo>
                <a:cubicBezTo>
                  <a:pt x="345440" y="173990"/>
                  <a:pt x="342900" y="175260"/>
                  <a:pt x="339090" y="176530"/>
                </a:cubicBezTo>
                <a:cubicBezTo>
                  <a:pt x="336550" y="177800"/>
                  <a:pt x="332740" y="180340"/>
                  <a:pt x="330200" y="181610"/>
                </a:cubicBezTo>
                <a:cubicBezTo>
                  <a:pt x="328930" y="182880"/>
                  <a:pt x="327660" y="182880"/>
                  <a:pt x="326390" y="182880"/>
                </a:cubicBezTo>
                <a:cubicBezTo>
                  <a:pt x="320040" y="182880"/>
                  <a:pt x="316230" y="186690"/>
                  <a:pt x="312420" y="190500"/>
                </a:cubicBezTo>
                <a:cubicBezTo>
                  <a:pt x="308610" y="193040"/>
                  <a:pt x="306070" y="196850"/>
                  <a:pt x="302260" y="199390"/>
                </a:cubicBezTo>
                <a:cubicBezTo>
                  <a:pt x="299720" y="200660"/>
                  <a:pt x="297180" y="201930"/>
                  <a:pt x="295910" y="203200"/>
                </a:cubicBezTo>
                <a:cubicBezTo>
                  <a:pt x="293370" y="204470"/>
                  <a:pt x="292100" y="207010"/>
                  <a:pt x="289560" y="207010"/>
                </a:cubicBezTo>
                <a:cubicBezTo>
                  <a:pt x="287020" y="208280"/>
                  <a:pt x="283210" y="208280"/>
                  <a:pt x="280670" y="207010"/>
                </a:cubicBezTo>
                <a:cubicBezTo>
                  <a:pt x="276860" y="204470"/>
                  <a:pt x="273050" y="207010"/>
                  <a:pt x="270510" y="208280"/>
                </a:cubicBezTo>
                <a:cubicBezTo>
                  <a:pt x="266700" y="209550"/>
                  <a:pt x="264160" y="212090"/>
                  <a:pt x="261620" y="213360"/>
                </a:cubicBezTo>
                <a:cubicBezTo>
                  <a:pt x="262890" y="214630"/>
                  <a:pt x="262890" y="215900"/>
                  <a:pt x="264160" y="217170"/>
                </a:cubicBezTo>
                <a:lnTo>
                  <a:pt x="260350" y="217170"/>
                </a:lnTo>
                <a:cubicBezTo>
                  <a:pt x="260350" y="218440"/>
                  <a:pt x="259080" y="219710"/>
                  <a:pt x="259080" y="220980"/>
                </a:cubicBezTo>
                <a:cubicBezTo>
                  <a:pt x="257810" y="220980"/>
                  <a:pt x="256540" y="219710"/>
                  <a:pt x="256540" y="219710"/>
                </a:cubicBezTo>
                <a:cubicBezTo>
                  <a:pt x="252730" y="222250"/>
                  <a:pt x="248920" y="224790"/>
                  <a:pt x="245110" y="226060"/>
                </a:cubicBezTo>
                <a:cubicBezTo>
                  <a:pt x="243840" y="226060"/>
                  <a:pt x="242570" y="227330"/>
                  <a:pt x="242570" y="227330"/>
                </a:cubicBezTo>
                <a:cubicBezTo>
                  <a:pt x="237490" y="226060"/>
                  <a:pt x="231140" y="227330"/>
                  <a:pt x="227330" y="223520"/>
                </a:cubicBezTo>
                <a:cubicBezTo>
                  <a:pt x="224790" y="220980"/>
                  <a:pt x="220980" y="219710"/>
                  <a:pt x="218440" y="217170"/>
                </a:cubicBezTo>
                <a:cubicBezTo>
                  <a:pt x="214630" y="214630"/>
                  <a:pt x="209550" y="215900"/>
                  <a:pt x="205740" y="222250"/>
                </a:cubicBezTo>
                <a:lnTo>
                  <a:pt x="187960" y="204470"/>
                </a:lnTo>
                <a:cubicBezTo>
                  <a:pt x="186690" y="205740"/>
                  <a:pt x="184150" y="207010"/>
                  <a:pt x="182880" y="208280"/>
                </a:cubicBezTo>
                <a:cubicBezTo>
                  <a:pt x="181610" y="208280"/>
                  <a:pt x="181610" y="209550"/>
                  <a:pt x="180340" y="209550"/>
                </a:cubicBezTo>
                <a:cubicBezTo>
                  <a:pt x="175260" y="210820"/>
                  <a:pt x="170180" y="212090"/>
                  <a:pt x="163830" y="213360"/>
                </a:cubicBezTo>
                <a:cubicBezTo>
                  <a:pt x="160020" y="214630"/>
                  <a:pt x="157480" y="215900"/>
                  <a:pt x="157480" y="220980"/>
                </a:cubicBezTo>
                <a:cubicBezTo>
                  <a:pt x="152400" y="223520"/>
                  <a:pt x="147320" y="222250"/>
                  <a:pt x="143510" y="227330"/>
                </a:cubicBezTo>
                <a:lnTo>
                  <a:pt x="139700" y="227330"/>
                </a:lnTo>
                <a:cubicBezTo>
                  <a:pt x="132080" y="223520"/>
                  <a:pt x="125730" y="224790"/>
                  <a:pt x="120650" y="231140"/>
                </a:cubicBezTo>
                <a:cubicBezTo>
                  <a:pt x="119380" y="232410"/>
                  <a:pt x="118110" y="232410"/>
                  <a:pt x="115570" y="232410"/>
                </a:cubicBezTo>
                <a:cubicBezTo>
                  <a:pt x="109220" y="231140"/>
                  <a:pt x="104140" y="234950"/>
                  <a:pt x="99060" y="238760"/>
                </a:cubicBezTo>
                <a:cubicBezTo>
                  <a:pt x="96520" y="241300"/>
                  <a:pt x="93980" y="242570"/>
                  <a:pt x="90170" y="242570"/>
                </a:cubicBezTo>
                <a:cubicBezTo>
                  <a:pt x="83820" y="243840"/>
                  <a:pt x="78740" y="243840"/>
                  <a:pt x="72390" y="243840"/>
                </a:cubicBezTo>
                <a:cubicBezTo>
                  <a:pt x="72390" y="243840"/>
                  <a:pt x="71120" y="243840"/>
                  <a:pt x="71120" y="245110"/>
                </a:cubicBezTo>
                <a:cubicBezTo>
                  <a:pt x="66040" y="251460"/>
                  <a:pt x="59690" y="251460"/>
                  <a:pt x="52070" y="251460"/>
                </a:cubicBezTo>
                <a:cubicBezTo>
                  <a:pt x="44450" y="251460"/>
                  <a:pt x="36830" y="252730"/>
                  <a:pt x="30480" y="259080"/>
                </a:cubicBezTo>
                <a:cubicBezTo>
                  <a:pt x="26670" y="262890"/>
                  <a:pt x="21590" y="265430"/>
                  <a:pt x="16510" y="269240"/>
                </a:cubicBezTo>
                <a:cubicBezTo>
                  <a:pt x="15240" y="269240"/>
                  <a:pt x="13970" y="270510"/>
                  <a:pt x="13970" y="270510"/>
                </a:cubicBezTo>
                <a:cubicBezTo>
                  <a:pt x="10160" y="270510"/>
                  <a:pt x="5080" y="269240"/>
                  <a:pt x="1270" y="269240"/>
                </a:cubicBezTo>
                <a:cubicBezTo>
                  <a:pt x="0" y="284480"/>
                  <a:pt x="2540" y="300990"/>
                  <a:pt x="3810" y="317500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-66208" r="-66208" t="0"/>
            </a:stretch>
          </a:blip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5" name="Google Shape;385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379375">
            <a:off x="227599" y="-746989"/>
            <a:ext cx="8115300" cy="1734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379375">
            <a:off x="6378840" y="4531425"/>
            <a:ext cx="8115300" cy="1734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-74627" y="-8853"/>
            <a:ext cx="1078771" cy="1046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419342" y="3896493"/>
            <a:ext cx="830442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3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-4829696" y="1155011"/>
            <a:ext cx="5450066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3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975490" y="3074294"/>
            <a:ext cx="1544734" cy="1280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4627" y="-98920"/>
            <a:ext cx="5502384" cy="5502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595707">
            <a:off x="2575000" y="-2057400"/>
            <a:ext cx="2203807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24375" y="-98920"/>
            <a:ext cx="5502384" cy="5502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400000">
            <a:off x="3294714" y="348006"/>
            <a:ext cx="6971624" cy="51586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9" name="Google Shape;399;p39"/>
          <p:cNvGrpSpPr/>
          <p:nvPr/>
        </p:nvGrpSpPr>
        <p:grpSpPr>
          <a:xfrm>
            <a:off x="4568139" y="511020"/>
            <a:ext cx="4151338" cy="4238149"/>
            <a:chOff x="0" y="-95250"/>
            <a:chExt cx="11070233" cy="11301730"/>
          </a:xfrm>
        </p:grpSpPr>
        <p:sp>
          <p:nvSpPr>
            <p:cNvPr id="400" name="Google Shape;400;p39"/>
            <p:cNvSpPr txBox="1"/>
            <p:nvPr/>
          </p:nvSpPr>
          <p:spPr>
            <a:xfrm>
              <a:off x="1121192" y="10633710"/>
              <a:ext cx="1175742" cy="572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Shadows Into Light"/>
                  <a:ea typeface="Shadows Into Light"/>
                  <a:cs typeface="Shadows Into Light"/>
                  <a:sym typeface="Shadows Into Light"/>
                </a:rPr>
                <a:t>ITEM 1</a:t>
              </a:r>
              <a:endParaRPr sz="700"/>
            </a:p>
          </p:txBody>
        </p:sp>
        <p:sp>
          <p:nvSpPr>
            <p:cNvPr id="401" name="Google Shape;401;p39"/>
            <p:cNvSpPr txBox="1"/>
            <p:nvPr/>
          </p:nvSpPr>
          <p:spPr>
            <a:xfrm>
              <a:off x="3193663" y="10633710"/>
              <a:ext cx="1248470" cy="572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Shadows Into Light"/>
                  <a:ea typeface="Shadows Into Light"/>
                  <a:cs typeface="Shadows Into Light"/>
                  <a:sym typeface="Shadows Into Light"/>
                </a:rPr>
                <a:t>ITEM 2</a:t>
              </a:r>
              <a:endParaRPr sz="700"/>
            </a:p>
          </p:txBody>
        </p:sp>
        <p:sp>
          <p:nvSpPr>
            <p:cNvPr id="402" name="Google Shape;402;p39"/>
            <p:cNvSpPr txBox="1"/>
            <p:nvPr/>
          </p:nvSpPr>
          <p:spPr>
            <a:xfrm>
              <a:off x="5294759" y="10633710"/>
              <a:ext cx="1263948" cy="572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Shadows Into Light"/>
                  <a:ea typeface="Shadows Into Light"/>
                  <a:cs typeface="Shadows Into Light"/>
                  <a:sym typeface="Shadows Into Light"/>
                </a:rPr>
                <a:t>ITEM 3</a:t>
              </a:r>
              <a:endParaRPr sz="700"/>
            </a:p>
          </p:txBody>
        </p:sp>
        <p:sp>
          <p:nvSpPr>
            <p:cNvPr id="403" name="Google Shape;403;p39"/>
            <p:cNvSpPr txBox="1"/>
            <p:nvPr/>
          </p:nvSpPr>
          <p:spPr>
            <a:xfrm>
              <a:off x="7398534" y="10633710"/>
              <a:ext cx="1274068" cy="572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Shadows Into Light"/>
                  <a:ea typeface="Shadows Into Light"/>
                  <a:cs typeface="Shadows Into Light"/>
                  <a:sym typeface="Shadows Into Light"/>
                </a:rPr>
                <a:t>ITEM 4</a:t>
              </a:r>
              <a:endParaRPr sz="700"/>
            </a:p>
          </p:txBody>
        </p:sp>
        <p:sp>
          <p:nvSpPr>
            <p:cNvPr id="404" name="Google Shape;404;p39"/>
            <p:cNvSpPr txBox="1"/>
            <p:nvPr/>
          </p:nvSpPr>
          <p:spPr>
            <a:xfrm>
              <a:off x="9515257" y="10633710"/>
              <a:ext cx="1258292" cy="572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Shadows Into Light"/>
                  <a:ea typeface="Shadows Into Light"/>
                  <a:cs typeface="Shadows Into Light"/>
                  <a:sym typeface="Shadows Into Light"/>
                </a:rPr>
                <a:t>ITEM 5</a:t>
              </a:r>
              <a:endParaRPr sz="700"/>
            </a:p>
          </p:txBody>
        </p:sp>
        <p:grpSp>
          <p:nvGrpSpPr>
            <p:cNvPr id="405" name="Google Shape;405;p39"/>
            <p:cNvGrpSpPr/>
            <p:nvPr/>
          </p:nvGrpSpPr>
          <p:grpSpPr>
            <a:xfrm>
              <a:off x="783233" y="232410"/>
              <a:ext cx="10287000" cy="10299700"/>
              <a:chOff x="0" y="-6350"/>
              <a:chExt cx="10287000" cy="10299700"/>
            </a:xfrm>
          </p:grpSpPr>
          <p:sp>
            <p:nvSpPr>
              <p:cNvPr id="406" name="Google Shape;406;p39"/>
              <p:cNvSpPr/>
              <p:nvPr/>
            </p:nvSpPr>
            <p:spPr>
              <a:xfrm>
                <a:off x="0" y="-63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407" name="Google Shape;407;p39"/>
              <p:cNvSpPr/>
              <p:nvPr/>
            </p:nvSpPr>
            <p:spPr>
              <a:xfrm>
                <a:off x="0" y="20510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408" name="Google Shape;408;p39"/>
              <p:cNvSpPr/>
              <p:nvPr/>
            </p:nvSpPr>
            <p:spPr>
              <a:xfrm>
                <a:off x="0" y="41084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409" name="Google Shape;409;p39"/>
              <p:cNvSpPr/>
              <p:nvPr/>
            </p:nvSpPr>
            <p:spPr>
              <a:xfrm>
                <a:off x="0" y="61658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410" name="Google Shape;410;p39"/>
              <p:cNvSpPr/>
              <p:nvPr/>
            </p:nvSpPr>
            <p:spPr>
              <a:xfrm>
                <a:off x="0" y="82232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411" name="Google Shape;411;p39"/>
              <p:cNvSpPr/>
              <p:nvPr/>
            </p:nvSpPr>
            <p:spPr>
              <a:xfrm>
                <a:off x="0" y="102806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60000"/>
                </a:srgbClr>
              </a:solidFill>
              <a:ln>
                <a:noFill/>
              </a:ln>
            </p:spPr>
          </p:sp>
        </p:grpSp>
        <p:sp>
          <p:nvSpPr>
            <p:cNvPr id="412" name="Google Shape;412;p39"/>
            <p:cNvSpPr txBox="1"/>
            <p:nvPr/>
          </p:nvSpPr>
          <p:spPr>
            <a:xfrm>
              <a:off x="15875" y="-95250"/>
              <a:ext cx="564158" cy="572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Shadows Into Light"/>
                  <a:ea typeface="Shadows Into Light"/>
                  <a:cs typeface="Shadows Into Light"/>
                  <a:sym typeface="Shadows Into Light"/>
                </a:rPr>
                <a:t>50 </a:t>
              </a:r>
              <a:endParaRPr sz="700"/>
            </a:p>
          </p:txBody>
        </p:sp>
        <p:sp>
          <p:nvSpPr>
            <p:cNvPr id="413" name="Google Shape;413;p39"/>
            <p:cNvSpPr txBox="1"/>
            <p:nvPr/>
          </p:nvSpPr>
          <p:spPr>
            <a:xfrm>
              <a:off x="0" y="1962150"/>
              <a:ext cx="580033" cy="572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Shadows Into Light"/>
                  <a:ea typeface="Shadows Into Light"/>
                  <a:cs typeface="Shadows Into Light"/>
                  <a:sym typeface="Shadows Into Light"/>
                </a:rPr>
                <a:t>40 </a:t>
              </a:r>
              <a:endParaRPr sz="700"/>
            </a:p>
          </p:txBody>
        </p:sp>
        <p:sp>
          <p:nvSpPr>
            <p:cNvPr id="414" name="Google Shape;414;p39"/>
            <p:cNvSpPr txBox="1"/>
            <p:nvPr/>
          </p:nvSpPr>
          <p:spPr>
            <a:xfrm>
              <a:off x="10120" y="4019550"/>
              <a:ext cx="569912" cy="572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Shadows Into Light"/>
                  <a:ea typeface="Shadows Into Light"/>
                  <a:cs typeface="Shadows Into Light"/>
                  <a:sym typeface="Shadows Into Light"/>
                </a:rPr>
                <a:t>30 </a:t>
              </a:r>
              <a:endParaRPr sz="700"/>
            </a:p>
          </p:txBody>
        </p:sp>
        <p:sp>
          <p:nvSpPr>
            <p:cNvPr id="415" name="Google Shape;415;p39"/>
            <p:cNvSpPr txBox="1"/>
            <p:nvPr/>
          </p:nvSpPr>
          <p:spPr>
            <a:xfrm>
              <a:off x="25598" y="6076950"/>
              <a:ext cx="554434" cy="572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Shadows Into Light"/>
                  <a:ea typeface="Shadows Into Light"/>
                  <a:cs typeface="Shadows Into Light"/>
                  <a:sym typeface="Shadows Into Light"/>
                </a:rPr>
                <a:t>20 </a:t>
              </a:r>
              <a:endParaRPr sz="700"/>
            </a:p>
          </p:txBody>
        </p:sp>
        <p:sp>
          <p:nvSpPr>
            <p:cNvPr id="416" name="Google Shape;416;p39"/>
            <p:cNvSpPr txBox="1"/>
            <p:nvPr/>
          </p:nvSpPr>
          <p:spPr>
            <a:xfrm>
              <a:off x="98326" y="8134350"/>
              <a:ext cx="481707" cy="572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Shadows Into Light"/>
                  <a:ea typeface="Shadows Into Light"/>
                  <a:cs typeface="Shadows Into Light"/>
                  <a:sym typeface="Shadows Into Light"/>
                </a:rPr>
                <a:t>10 </a:t>
              </a:r>
              <a:endParaRPr sz="700"/>
            </a:p>
          </p:txBody>
        </p:sp>
        <p:sp>
          <p:nvSpPr>
            <p:cNvPr id="417" name="Google Shape;417;p39"/>
            <p:cNvSpPr txBox="1"/>
            <p:nvPr/>
          </p:nvSpPr>
          <p:spPr>
            <a:xfrm>
              <a:off x="237331" y="10191750"/>
              <a:ext cx="342702" cy="57277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Shadows Into Light"/>
                  <a:ea typeface="Shadows Into Light"/>
                  <a:cs typeface="Shadows Into Light"/>
                  <a:sym typeface="Shadows Into Light"/>
                </a:rPr>
                <a:t>0 </a:t>
              </a:r>
              <a:endParaRPr sz="700"/>
            </a:p>
          </p:txBody>
        </p:sp>
        <p:grpSp>
          <p:nvGrpSpPr>
            <p:cNvPr id="418" name="Google Shape;418;p39"/>
            <p:cNvGrpSpPr/>
            <p:nvPr/>
          </p:nvGrpSpPr>
          <p:grpSpPr>
            <a:xfrm>
              <a:off x="781500" y="232410"/>
              <a:ext cx="10288732" cy="10293350"/>
              <a:chOff x="-1732" y="-6350"/>
              <a:chExt cx="10288732" cy="10293350"/>
            </a:xfrm>
          </p:grpSpPr>
          <p:sp>
            <p:nvSpPr>
              <p:cNvPr id="419" name="Google Shape;419;p39"/>
              <p:cNvSpPr/>
              <p:nvPr/>
            </p:nvSpPr>
            <p:spPr>
              <a:xfrm>
                <a:off x="-1732" y="8216863"/>
                <a:ext cx="1855125" cy="2070137"/>
              </a:xfrm>
              <a:custGeom>
                <a:rect b="b" l="l" r="r" t="t"/>
                <a:pathLst>
                  <a:path extrusionOk="0" h="2070137" w="1855125">
                    <a:moveTo>
                      <a:pt x="1732" y="2070137"/>
                    </a:moveTo>
                    <a:lnTo>
                      <a:pt x="1732" y="154520"/>
                    </a:lnTo>
                    <a:cubicBezTo>
                      <a:pt x="0" y="114144"/>
                      <a:pt x="14838" y="74814"/>
                      <a:pt x="42809" y="45644"/>
                    </a:cubicBezTo>
                    <a:cubicBezTo>
                      <a:pt x="70779" y="16476"/>
                      <a:pt x="109452" y="0"/>
                      <a:pt x="149865" y="37"/>
                    </a:cubicBezTo>
                    <a:lnTo>
                      <a:pt x="1705259" y="37"/>
                    </a:lnTo>
                    <a:cubicBezTo>
                      <a:pt x="1745672" y="0"/>
                      <a:pt x="1784345" y="16476"/>
                      <a:pt x="1812315" y="45644"/>
                    </a:cubicBezTo>
                    <a:cubicBezTo>
                      <a:pt x="1840286" y="74814"/>
                      <a:pt x="1855124" y="114144"/>
                      <a:pt x="1853392" y="154520"/>
                    </a:cubicBezTo>
                    <a:lnTo>
                      <a:pt x="1853392" y="2070137"/>
                    </a:lnTo>
                    <a:close/>
                  </a:path>
                </a:pathLst>
              </a:custGeom>
              <a:solidFill>
                <a:srgbClr val="EACAC9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0" name="Google Shape;420;p39"/>
              <p:cNvSpPr/>
              <p:nvPr/>
            </p:nvSpPr>
            <p:spPr>
              <a:xfrm>
                <a:off x="2108835" y="6165850"/>
                <a:ext cx="1851660" cy="4121150"/>
              </a:xfrm>
              <a:custGeom>
                <a:rect b="b" l="l" r="r" t="t"/>
                <a:pathLst>
                  <a:path extrusionOk="0" h="4121150" w="1851660">
                    <a:moveTo>
                      <a:pt x="0" y="4121150"/>
                    </a:moveTo>
                    <a:lnTo>
                      <a:pt x="0" y="148133"/>
                    </a:lnTo>
                    <a:cubicBezTo>
                      <a:pt x="0" y="108846"/>
                      <a:pt x="15607" y="71167"/>
                      <a:pt x="43387" y="43387"/>
                    </a:cubicBezTo>
                    <a:cubicBezTo>
                      <a:pt x="71167" y="15607"/>
                      <a:pt x="108846" y="0"/>
                      <a:pt x="148133" y="0"/>
                    </a:cubicBezTo>
                    <a:lnTo>
                      <a:pt x="1703527" y="0"/>
                    </a:lnTo>
                    <a:cubicBezTo>
                      <a:pt x="1742814" y="0"/>
                      <a:pt x="1780493" y="15607"/>
                      <a:pt x="1808273" y="43387"/>
                    </a:cubicBezTo>
                    <a:cubicBezTo>
                      <a:pt x="1836053" y="71167"/>
                      <a:pt x="1851660" y="108846"/>
                      <a:pt x="1851660" y="148133"/>
                    </a:cubicBezTo>
                    <a:lnTo>
                      <a:pt x="1851660" y="4121150"/>
                    </a:lnTo>
                    <a:close/>
                  </a:path>
                </a:pathLst>
              </a:custGeom>
              <a:solidFill>
                <a:srgbClr val="EACAC9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1" name="Google Shape;421;p39"/>
              <p:cNvSpPr/>
              <p:nvPr/>
            </p:nvSpPr>
            <p:spPr>
              <a:xfrm>
                <a:off x="4217670" y="4108450"/>
                <a:ext cx="1851660" cy="6178550"/>
              </a:xfrm>
              <a:custGeom>
                <a:rect b="b" l="l" r="r" t="t"/>
                <a:pathLst>
                  <a:path extrusionOk="0" h="6178550" w="1851660">
                    <a:moveTo>
                      <a:pt x="0" y="6178550"/>
                    </a:moveTo>
                    <a:lnTo>
                      <a:pt x="0" y="148133"/>
                    </a:lnTo>
                    <a:cubicBezTo>
                      <a:pt x="0" y="108846"/>
                      <a:pt x="15607" y="71167"/>
                      <a:pt x="43387" y="43387"/>
                    </a:cubicBezTo>
                    <a:cubicBezTo>
                      <a:pt x="71167" y="15607"/>
                      <a:pt x="108846" y="0"/>
                      <a:pt x="148133" y="0"/>
                    </a:cubicBezTo>
                    <a:lnTo>
                      <a:pt x="1703527" y="0"/>
                    </a:lnTo>
                    <a:cubicBezTo>
                      <a:pt x="1742814" y="0"/>
                      <a:pt x="1780493" y="15607"/>
                      <a:pt x="1808273" y="43387"/>
                    </a:cubicBezTo>
                    <a:cubicBezTo>
                      <a:pt x="1836053" y="71167"/>
                      <a:pt x="1851660" y="108846"/>
                      <a:pt x="1851660" y="148133"/>
                    </a:cubicBezTo>
                    <a:lnTo>
                      <a:pt x="1851660" y="6178550"/>
                    </a:lnTo>
                    <a:close/>
                  </a:path>
                </a:pathLst>
              </a:custGeom>
              <a:solidFill>
                <a:srgbClr val="EACAC9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2" name="Google Shape;422;p39"/>
              <p:cNvSpPr/>
              <p:nvPr/>
            </p:nvSpPr>
            <p:spPr>
              <a:xfrm>
                <a:off x="6326505" y="2051050"/>
                <a:ext cx="1851660" cy="8235950"/>
              </a:xfrm>
              <a:custGeom>
                <a:rect b="b" l="l" r="r" t="t"/>
                <a:pathLst>
                  <a:path extrusionOk="0" h="8235950" w="1851660">
                    <a:moveTo>
                      <a:pt x="0" y="8235950"/>
                    </a:moveTo>
                    <a:lnTo>
                      <a:pt x="0" y="148133"/>
                    </a:lnTo>
                    <a:cubicBezTo>
                      <a:pt x="0" y="108845"/>
                      <a:pt x="15607" y="71167"/>
                      <a:pt x="43387" y="43387"/>
                    </a:cubicBezTo>
                    <a:cubicBezTo>
                      <a:pt x="71167" y="15607"/>
                      <a:pt x="108846" y="0"/>
                      <a:pt x="148133" y="0"/>
                    </a:cubicBezTo>
                    <a:lnTo>
                      <a:pt x="1703527" y="0"/>
                    </a:lnTo>
                    <a:cubicBezTo>
                      <a:pt x="1742815" y="0"/>
                      <a:pt x="1780492" y="15607"/>
                      <a:pt x="1808273" y="43387"/>
                    </a:cubicBezTo>
                    <a:cubicBezTo>
                      <a:pt x="1836053" y="71167"/>
                      <a:pt x="1851660" y="108845"/>
                      <a:pt x="1851660" y="148133"/>
                    </a:cubicBezTo>
                    <a:lnTo>
                      <a:pt x="1851660" y="8235950"/>
                    </a:lnTo>
                    <a:close/>
                  </a:path>
                </a:pathLst>
              </a:custGeom>
              <a:solidFill>
                <a:srgbClr val="EACAC9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3" name="Google Shape;423;p39"/>
              <p:cNvSpPr/>
              <p:nvPr/>
            </p:nvSpPr>
            <p:spPr>
              <a:xfrm>
                <a:off x="8435340" y="-6350"/>
                <a:ext cx="1851660" cy="10293350"/>
              </a:xfrm>
              <a:custGeom>
                <a:rect b="b" l="l" r="r" t="t"/>
                <a:pathLst>
                  <a:path extrusionOk="0" h="10293350" w="1851660">
                    <a:moveTo>
                      <a:pt x="0" y="10293350"/>
                    </a:moveTo>
                    <a:lnTo>
                      <a:pt x="0" y="148133"/>
                    </a:lnTo>
                    <a:cubicBezTo>
                      <a:pt x="0" y="108846"/>
                      <a:pt x="15607" y="71167"/>
                      <a:pt x="43387" y="43387"/>
                    </a:cubicBezTo>
                    <a:cubicBezTo>
                      <a:pt x="71168" y="15607"/>
                      <a:pt x="108845" y="0"/>
                      <a:pt x="148133" y="0"/>
                    </a:cubicBezTo>
                    <a:lnTo>
                      <a:pt x="1703527" y="0"/>
                    </a:lnTo>
                    <a:cubicBezTo>
                      <a:pt x="1742815" y="0"/>
                      <a:pt x="1780492" y="15607"/>
                      <a:pt x="1808273" y="43387"/>
                    </a:cubicBezTo>
                    <a:cubicBezTo>
                      <a:pt x="1836053" y="71167"/>
                      <a:pt x="1851660" y="108846"/>
                      <a:pt x="1851660" y="148133"/>
                    </a:cubicBezTo>
                    <a:lnTo>
                      <a:pt x="1851660" y="10293350"/>
                    </a:lnTo>
                    <a:close/>
                  </a:path>
                </a:pathLst>
              </a:custGeom>
              <a:solidFill>
                <a:srgbClr val="EACAC9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24" name="Google Shape;424;p39"/>
              <p:cNvSpPr/>
              <p:nvPr/>
            </p:nvSpPr>
            <p:spPr>
              <a:xfrm>
                <a:off x="0" y="9251950"/>
                <a:ext cx="1851660" cy="1035050"/>
              </a:xfrm>
              <a:custGeom>
                <a:rect b="b" l="l" r="r" t="t"/>
                <a:pathLst>
                  <a:path extrusionOk="0" h="1035050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1035050"/>
                    </a:lnTo>
                    <a:lnTo>
                      <a:pt x="0" y="1035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425" name="Google Shape;425;p39"/>
              <p:cNvSpPr/>
              <p:nvPr/>
            </p:nvSpPr>
            <p:spPr>
              <a:xfrm>
                <a:off x="2108835" y="6990080"/>
                <a:ext cx="1851660" cy="3296920"/>
              </a:xfrm>
              <a:custGeom>
                <a:rect b="b" l="l" r="r" t="t"/>
                <a:pathLst>
                  <a:path extrusionOk="0" h="3296920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3296920"/>
                    </a:lnTo>
                    <a:lnTo>
                      <a:pt x="0" y="32969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426" name="Google Shape;426;p39"/>
              <p:cNvSpPr/>
              <p:nvPr/>
            </p:nvSpPr>
            <p:spPr>
              <a:xfrm>
                <a:off x="4217670" y="5138208"/>
                <a:ext cx="1851660" cy="5148792"/>
              </a:xfrm>
              <a:custGeom>
                <a:rect b="b" l="l" r="r" t="t"/>
                <a:pathLst>
                  <a:path extrusionOk="0" h="5148792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5148792"/>
                    </a:lnTo>
                    <a:lnTo>
                      <a:pt x="0" y="51487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427" name="Google Shape;427;p39"/>
              <p:cNvSpPr/>
              <p:nvPr/>
            </p:nvSpPr>
            <p:spPr>
              <a:xfrm>
                <a:off x="6326505" y="3698240"/>
                <a:ext cx="1851660" cy="6588760"/>
              </a:xfrm>
              <a:custGeom>
                <a:rect b="b" l="l" r="r" t="t"/>
                <a:pathLst>
                  <a:path extrusionOk="0" h="6588760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6588760"/>
                    </a:lnTo>
                    <a:lnTo>
                      <a:pt x="0" y="658876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428" name="Google Shape;428;p39"/>
              <p:cNvSpPr/>
              <p:nvPr/>
            </p:nvSpPr>
            <p:spPr>
              <a:xfrm>
                <a:off x="8435340" y="1640586"/>
                <a:ext cx="1851660" cy="8646414"/>
              </a:xfrm>
              <a:custGeom>
                <a:rect b="b" l="l" r="r" t="t"/>
                <a:pathLst>
                  <a:path extrusionOk="0" h="8646414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8646414"/>
                    </a:lnTo>
                    <a:lnTo>
                      <a:pt x="0" y="864641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429" name="Google Shape;429;p39"/>
              <p:cNvSpPr/>
              <p:nvPr/>
            </p:nvSpPr>
            <p:spPr>
              <a:xfrm>
                <a:off x="0" y="10287000"/>
                <a:ext cx="1851660" cy="0"/>
              </a:xfrm>
              <a:custGeom>
                <a:rect b="b" l="l" r="r" t="t"/>
                <a:pathLst>
                  <a:path extrusionOk="0" h="120000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CD952"/>
              </a:solidFill>
              <a:ln>
                <a:noFill/>
              </a:ln>
            </p:spPr>
          </p:sp>
          <p:sp>
            <p:nvSpPr>
              <p:cNvPr id="430" name="Google Shape;430;p39"/>
              <p:cNvSpPr/>
              <p:nvPr/>
            </p:nvSpPr>
            <p:spPr>
              <a:xfrm>
                <a:off x="2108835" y="8638540"/>
                <a:ext cx="1851660" cy="1648460"/>
              </a:xfrm>
              <a:custGeom>
                <a:rect b="b" l="l" r="r" t="t"/>
                <a:pathLst>
                  <a:path extrusionOk="0" h="1648460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1648460"/>
                    </a:lnTo>
                    <a:lnTo>
                      <a:pt x="0" y="1648460"/>
                    </a:lnTo>
                    <a:close/>
                  </a:path>
                </a:pathLst>
              </a:custGeom>
              <a:solidFill>
                <a:srgbClr val="BCD952"/>
              </a:solidFill>
              <a:ln>
                <a:noFill/>
              </a:ln>
            </p:spPr>
          </p:sp>
          <p:sp>
            <p:nvSpPr>
              <p:cNvPr id="431" name="Google Shape;431;p39"/>
              <p:cNvSpPr/>
              <p:nvPr/>
            </p:nvSpPr>
            <p:spPr>
              <a:xfrm>
                <a:off x="4217670" y="7197725"/>
                <a:ext cx="1851660" cy="3089275"/>
              </a:xfrm>
              <a:custGeom>
                <a:rect b="b" l="l" r="r" t="t"/>
                <a:pathLst>
                  <a:path extrusionOk="0" h="3089275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3089275"/>
                    </a:lnTo>
                    <a:lnTo>
                      <a:pt x="0" y="3089275"/>
                    </a:lnTo>
                    <a:close/>
                  </a:path>
                </a:pathLst>
              </a:custGeom>
              <a:solidFill>
                <a:srgbClr val="BCD952"/>
              </a:solidFill>
              <a:ln>
                <a:noFill/>
              </a:ln>
            </p:spPr>
          </p:sp>
          <p:sp>
            <p:nvSpPr>
              <p:cNvPr id="432" name="Google Shape;432;p39"/>
              <p:cNvSpPr/>
              <p:nvPr/>
            </p:nvSpPr>
            <p:spPr>
              <a:xfrm>
                <a:off x="6326505" y="6580822"/>
                <a:ext cx="1851660" cy="3706178"/>
              </a:xfrm>
              <a:custGeom>
                <a:rect b="b" l="l" r="r" t="t"/>
                <a:pathLst>
                  <a:path extrusionOk="0" h="3706178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3706178"/>
                    </a:lnTo>
                    <a:lnTo>
                      <a:pt x="0" y="3706178"/>
                    </a:lnTo>
                    <a:close/>
                  </a:path>
                </a:pathLst>
              </a:custGeom>
              <a:solidFill>
                <a:srgbClr val="BCD952"/>
              </a:solidFill>
              <a:ln>
                <a:noFill/>
              </a:ln>
            </p:spPr>
          </p:sp>
          <p:sp>
            <p:nvSpPr>
              <p:cNvPr id="433" name="Google Shape;433;p39"/>
              <p:cNvSpPr/>
              <p:nvPr/>
            </p:nvSpPr>
            <p:spPr>
              <a:xfrm>
                <a:off x="8435340" y="5757926"/>
                <a:ext cx="1851660" cy="4529074"/>
              </a:xfrm>
              <a:custGeom>
                <a:rect b="b" l="l" r="r" t="t"/>
                <a:pathLst>
                  <a:path extrusionOk="0" h="4529074" w="1851660">
                    <a:moveTo>
                      <a:pt x="0" y="0"/>
                    </a:moveTo>
                    <a:lnTo>
                      <a:pt x="1851660" y="0"/>
                    </a:lnTo>
                    <a:lnTo>
                      <a:pt x="1851660" y="4529074"/>
                    </a:lnTo>
                    <a:lnTo>
                      <a:pt x="0" y="4529074"/>
                    </a:lnTo>
                    <a:close/>
                  </a:path>
                </a:pathLst>
              </a:custGeom>
              <a:solidFill>
                <a:srgbClr val="BCD952"/>
              </a:solidFill>
              <a:ln>
                <a:noFill/>
              </a:ln>
            </p:spPr>
          </p:sp>
        </p:grpSp>
      </p:grpSp>
      <p:grpSp>
        <p:nvGrpSpPr>
          <p:cNvPr id="434" name="Google Shape;434;p39"/>
          <p:cNvGrpSpPr/>
          <p:nvPr/>
        </p:nvGrpSpPr>
        <p:grpSpPr>
          <a:xfrm>
            <a:off x="652789" y="1572597"/>
            <a:ext cx="2954475" cy="2287526"/>
            <a:chOff x="0" y="-114300"/>
            <a:chExt cx="7878600" cy="6100070"/>
          </a:xfrm>
        </p:grpSpPr>
        <p:sp>
          <p:nvSpPr>
            <p:cNvPr id="435" name="Google Shape;435;p39"/>
            <p:cNvSpPr txBox="1"/>
            <p:nvPr/>
          </p:nvSpPr>
          <p:spPr>
            <a:xfrm>
              <a:off x="0" y="-114300"/>
              <a:ext cx="7878600" cy="353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4300" u="none" cap="none" strike="noStrike">
                  <a:solidFill>
                    <a:srgbClr val="545454"/>
                  </a:solidFill>
                  <a:latin typeface="Handlee"/>
                  <a:ea typeface="Handlee"/>
                  <a:cs typeface="Handlee"/>
                  <a:sym typeface="Handlee"/>
                </a:rPr>
                <a:t>Write Your Topic or Idea</a:t>
              </a:r>
              <a:endParaRPr b="1" sz="700">
                <a:latin typeface="Handlee"/>
                <a:ea typeface="Handlee"/>
                <a:cs typeface="Handlee"/>
                <a:sym typeface="Handlee"/>
              </a:endParaRPr>
            </a:p>
          </p:txBody>
        </p:sp>
        <p:sp>
          <p:nvSpPr>
            <p:cNvPr id="436" name="Google Shape;436;p39"/>
            <p:cNvSpPr txBox="1"/>
            <p:nvPr/>
          </p:nvSpPr>
          <p:spPr>
            <a:xfrm>
              <a:off x="948558" y="3646070"/>
              <a:ext cx="5981400" cy="233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545454"/>
                  </a:solidFill>
                  <a:latin typeface="Handlee"/>
                  <a:ea typeface="Handlee"/>
                  <a:cs typeface="Handlee"/>
                  <a:sym typeface="Handlee"/>
                </a:rPr>
                <a:t>ELABORATE ON WHAT YOU WANT TO DISCUSS. </a:t>
              </a:r>
              <a:endParaRPr b="1" sz="700">
                <a:latin typeface="Handlee"/>
                <a:ea typeface="Handlee"/>
                <a:cs typeface="Handlee"/>
                <a:sym typeface="Handlee"/>
              </a:endParaRPr>
            </a:p>
          </p:txBody>
        </p:sp>
      </p:grpSp>
      <p:pic>
        <p:nvPicPr>
          <p:cNvPr id="437" name="Google Shape;437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841589">
            <a:off x="3267466" y="3766337"/>
            <a:ext cx="1285087" cy="1280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1012106" y="-972146"/>
            <a:ext cx="2218074" cy="2397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-1012106" y="3301899"/>
            <a:ext cx="1798425" cy="2654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-1205215">
            <a:off x="-3329591" y="3991676"/>
            <a:ext cx="5654075" cy="25867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4627" y="-98920"/>
            <a:ext cx="5502384" cy="5502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4627" y="-98920"/>
            <a:ext cx="5502384" cy="5502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24375" y="-98920"/>
            <a:ext cx="5502384" cy="5502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91274" y="-1028700"/>
            <a:ext cx="25202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363193" y="773568"/>
            <a:ext cx="3616242" cy="1044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3091816" y="-1615467"/>
            <a:ext cx="8115300" cy="3033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849700" y="773568"/>
            <a:ext cx="1944243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003601" y="4067835"/>
            <a:ext cx="1252099" cy="1897118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40"/>
          <p:cNvSpPr txBox="1"/>
          <p:nvPr/>
        </p:nvSpPr>
        <p:spPr>
          <a:xfrm>
            <a:off x="2731223" y="2026791"/>
            <a:ext cx="36816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3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123,456,789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454" name="Google Shape;454;p40"/>
          <p:cNvSpPr txBox="1"/>
          <p:nvPr/>
        </p:nvSpPr>
        <p:spPr>
          <a:xfrm>
            <a:off x="2551188" y="2764293"/>
            <a:ext cx="40416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ELABORATE ON THE FEATURED STATISTIC.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455" name="Google Shape;455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-810037" y="3726318"/>
            <a:ext cx="3795903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-5936721">
            <a:off x="2406603" y="2823643"/>
            <a:ext cx="1690187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4627" y="-98920"/>
            <a:ext cx="5502384" cy="5502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24375" y="-98920"/>
            <a:ext cx="5502384" cy="5502384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41"/>
          <p:cNvSpPr txBox="1"/>
          <p:nvPr/>
        </p:nvSpPr>
        <p:spPr>
          <a:xfrm>
            <a:off x="2731223" y="457200"/>
            <a:ext cx="36816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3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2 out of 5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464" name="Google Shape;464;p41"/>
          <p:cNvSpPr txBox="1"/>
          <p:nvPr/>
        </p:nvSpPr>
        <p:spPr>
          <a:xfrm>
            <a:off x="2551188" y="1194703"/>
            <a:ext cx="40416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ELABORATE ON THE FEATURED STATISTIC.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465" name="Google Shape;465;p41"/>
          <p:cNvSpPr txBox="1"/>
          <p:nvPr/>
        </p:nvSpPr>
        <p:spPr>
          <a:xfrm>
            <a:off x="2731223" y="3596381"/>
            <a:ext cx="36816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3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12 million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466" name="Google Shape;466;p41"/>
          <p:cNvSpPr txBox="1"/>
          <p:nvPr/>
        </p:nvSpPr>
        <p:spPr>
          <a:xfrm>
            <a:off x="2551188" y="4333883"/>
            <a:ext cx="40416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ELABORATE ON THE FEATURED STATISTIC.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467" name="Google Shape;467;p41"/>
          <p:cNvSpPr txBox="1"/>
          <p:nvPr/>
        </p:nvSpPr>
        <p:spPr>
          <a:xfrm>
            <a:off x="2731223" y="2026791"/>
            <a:ext cx="36816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3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95%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468" name="Google Shape;468;p41"/>
          <p:cNvSpPr txBox="1"/>
          <p:nvPr/>
        </p:nvSpPr>
        <p:spPr>
          <a:xfrm>
            <a:off x="2551188" y="2764293"/>
            <a:ext cx="40416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ELABORATE ON THE FEATURED STATISTIC.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469" name="Google Shape;469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3367455" y="285758"/>
            <a:ext cx="4293705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3055732" y="-1405681"/>
            <a:ext cx="6000296" cy="246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0221370">
            <a:off x="-74010" y="505645"/>
            <a:ext cx="1176720" cy="1740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4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83474" y="1596131"/>
            <a:ext cx="4089083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4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4036" y="3608916"/>
            <a:ext cx="1664426" cy="1583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4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5461272">
            <a:off x="6240222" y="2160678"/>
            <a:ext cx="4491902" cy="1448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4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696498" y="237547"/>
            <a:ext cx="1158138" cy="923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4627" y="-98920"/>
            <a:ext cx="5502384" cy="5502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24375" y="-98920"/>
            <a:ext cx="5502384" cy="5502384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42"/>
          <p:cNvSpPr txBox="1"/>
          <p:nvPr/>
        </p:nvSpPr>
        <p:spPr>
          <a:xfrm>
            <a:off x="1518937" y="1093754"/>
            <a:ext cx="18033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STRENGTHS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483" name="Google Shape;483;p42"/>
          <p:cNvSpPr txBox="1"/>
          <p:nvPr/>
        </p:nvSpPr>
        <p:spPr>
          <a:xfrm>
            <a:off x="709468" y="1493432"/>
            <a:ext cx="3422132" cy="5543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are you doing well? </a:t>
            </a:r>
            <a:endParaRPr sz="700"/>
          </a:p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sets you apart?</a:t>
            </a:r>
            <a:endParaRPr sz="700"/>
          </a:p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are your good qualities?</a:t>
            </a:r>
            <a:endParaRPr sz="700"/>
          </a:p>
        </p:txBody>
      </p:sp>
      <p:sp>
        <p:nvSpPr>
          <p:cNvPr id="484" name="Google Shape;484;p42"/>
          <p:cNvSpPr txBox="1"/>
          <p:nvPr/>
        </p:nvSpPr>
        <p:spPr>
          <a:xfrm>
            <a:off x="2255035" y="395288"/>
            <a:ext cx="3309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3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S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485" name="Google Shape;485;p42"/>
          <p:cNvSpPr txBox="1"/>
          <p:nvPr/>
        </p:nvSpPr>
        <p:spPr>
          <a:xfrm>
            <a:off x="5356118" y="1093754"/>
            <a:ext cx="26337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WEAKNESSES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486" name="Google Shape;486;p42"/>
          <p:cNvSpPr txBox="1"/>
          <p:nvPr/>
        </p:nvSpPr>
        <p:spPr>
          <a:xfrm>
            <a:off x="5356118" y="1493432"/>
            <a:ext cx="2633823" cy="7400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do you need to improve? </a:t>
            </a:r>
            <a:endParaRPr sz="700"/>
          </a:p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Are resources adequate?</a:t>
            </a:r>
            <a:endParaRPr sz="700"/>
          </a:p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do others do better than you?</a:t>
            </a:r>
            <a:endParaRPr sz="700"/>
          </a:p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42"/>
          <p:cNvSpPr txBox="1"/>
          <p:nvPr/>
        </p:nvSpPr>
        <p:spPr>
          <a:xfrm>
            <a:off x="6507530" y="395288"/>
            <a:ext cx="3309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3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W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488" name="Google Shape;488;p42"/>
          <p:cNvSpPr txBox="1"/>
          <p:nvPr/>
        </p:nvSpPr>
        <p:spPr>
          <a:xfrm>
            <a:off x="709468" y="3646501"/>
            <a:ext cx="34221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OPPORTUNITIES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489" name="Google Shape;489;p42"/>
          <p:cNvSpPr txBox="1"/>
          <p:nvPr/>
        </p:nvSpPr>
        <p:spPr>
          <a:xfrm>
            <a:off x="709468" y="4046179"/>
            <a:ext cx="3422132" cy="5543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are your goals? </a:t>
            </a:r>
            <a:endParaRPr sz="700"/>
          </a:p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Are demands shifting?</a:t>
            </a:r>
            <a:endParaRPr sz="700"/>
          </a:p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can it be improved?</a:t>
            </a:r>
            <a:endParaRPr sz="700"/>
          </a:p>
        </p:txBody>
      </p:sp>
      <p:sp>
        <p:nvSpPr>
          <p:cNvPr id="490" name="Google Shape;490;p42"/>
          <p:cNvSpPr txBox="1"/>
          <p:nvPr/>
        </p:nvSpPr>
        <p:spPr>
          <a:xfrm>
            <a:off x="2255035" y="2948035"/>
            <a:ext cx="3309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3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O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491" name="Google Shape;491;p42"/>
          <p:cNvSpPr txBox="1"/>
          <p:nvPr/>
        </p:nvSpPr>
        <p:spPr>
          <a:xfrm>
            <a:off x="5632995" y="3646501"/>
            <a:ext cx="20802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THREATS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492" name="Google Shape;492;p42"/>
          <p:cNvSpPr txBox="1"/>
          <p:nvPr/>
        </p:nvSpPr>
        <p:spPr>
          <a:xfrm>
            <a:off x="4911526" y="4046179"/>
            <a:ext cx="3523006" cy="3686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are the blockers you're facing? </a:t>
            </a:r>
            <a:endParaRPr sz="700"/>
          </a:p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are factors outside of your control?</a:t>
            </a:r>
            <a:endParaRPr sz="700"/>
          </a:p>
        </p:txBody>
      </p:sp>
      <p:sp>
        <p:nvSpPr>
          <p:cNvPr id="493" name="Google Shape;493;p42"/>
          <p:cNvSpPr txBox="1"/>
          <p:nvPr/>
        </p:nvSpPr>
        <p:spPr>
          <a:xfrm>
            <a:off x="6507530" y="2948035"/>
            <a:ext cx="3309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3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T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grpSp>
        <p:nvGrpSpPr>
          <p:cNvPr id="494" name="Google Shape;494;p42"/>
          <p:cNvGrpSpPr/>
          <p:nvPr/>
        </p:nvGrpSpPr>
        <p:grpSpPr>
          <a:xfrm>
            <a:off x="3419139" y="2450650"/>
            <a:ext cx="2305722" cy="477659"/>
            <a:chOff x="0" y="0"/>
            <a:chExt cx="6148592" cy="1273757"/>
          </a:xfrm>
        </p:grpSpPr>
        <p:pic>
          <p:nvPicPr>
            <p:cNvPr id="495" name="Google Shape;495;p4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106818"/>
              <a:ext cx="3122244" cy="11669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6" name="Google Shape;496;p4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26348" y="0"/>
              <a:ext cx="3122244" cy="116693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97" name="Google Shape;497;p42"/>
          <p:cNvGrpSpPr/>
          <p:nvPr/>
        </p:nvGrpSpPr>
        <p:grpSpPr>
          <a:xfrm rot="5400000">
            <a:off x="3419139" y="2472465"/>
            <a:ext cx="2305722" cy="477659"/>
            <a:chOff x="0" y="0"/>
            <a:chExt cx="6148592" cy="1273757"/>
          </a:xfrm>
        </p:grpSpPr>
        <p:pic>
          <p:nvPicPr>
            <p:cNvPr id="498" name="Google Shape;498;p4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106818"/>
              <a:ext cx="3122244" cy="11669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9" name="Google Shape;499;p4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26348" y="0"/>
              <a:ext cx="3122244" cy="116693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00" name="Google Shape;500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9457528">
            <a:off x="8053090" y="-1147900"/>
            <a:ext cx="2203806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4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1212507" y="1543113"/>
            <a:ext cx="2218074" cy="2397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4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1488767">
            <a:off x="6990574" y="-877263"/>
            <a:ext cx="2218074" cy="2397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4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128808" y="1174059"/>
            <a:ext cx="3795903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4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62717" y="1045651"/>
            <a:ext cx="930268" cy="458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4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-1002682" y="3005185"/>
            <a:ext cx="1798425" cy="2654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4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-1205215">
            <a:off x="-2031295" y="-1814163"/>
            <a:ext cx="5654075" cy="2586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4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919859" y="4069991"/>
            <a:ext cx="826623" cy="1178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Google Shape;512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4627" y="-98920"/>
            <a:ext cx="5502384" cy="5502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24375" y="-98920"/>
            <a:ext cx="5502384" cy="5502384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43"/>
          <p:cNvSpPr txBox="1"/>
          <p:nvPr/>
        </p:nvSpPr>
        <p:spPr>
          <a:xfrm>
            <a:off x="2878451" y="457200"/>
            <a:ext cx="33870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3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Write Your Topic or Idea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515" name="Google Shape;515;p43"/>
          <p:cNvSpPr txBox="1"/>
          <p:nvPr/>
        </p:nvSpPr>
        <p:spPr>
          <a:xfrm>
            <a:off x="608256" y="2117587"/>
            <a:ext cx="19263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ADD A MAIN POINT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516" name="Google Shape;516;p43"/>
          <p:cNvSpPr txBox="1"/>
          <p:nvPr/>
        </p:nvSpPr>
        <p:spPr>
          <a:xfrm>
            <a:off x="561521" y="2412862"/>
            <a:ext cx="20199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Briefly elaborate on what you want to discuss. </a:t>
            </a:r>
            <a:endParaRPr sz="700"/>
          </a:p>
        </p:txBody>
      </p:sp>
      <p:sp>
        <p:nvSpPr>
          <p:cNvPr id="517" name="Google Shape;517;p43"/>
          <p:cNvSpPr txBox="1"/>
          <p:nvPr/>
        </p:nvSpPr>
        <p:spPr>
          <a:xfrm>
            <a:off x="3608782" y="2117587"/>
            <a:ext cx="19263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ADD A MAIN POINT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518" name="Google Shape;518;p43"/>
          <p:cNvSpPr txBox="1"/>
          <p:nvPr/>
        </p:nvSpPr>
        <p:spPr>
          <a:xfrm>
            <a:off x="3562048" y="2412862"/>
            <a:ext cx="20199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Briefly elaborate on what you want to discuss. </a:t>
            </a:r>
            <a:endParaRPr sz="700"/>
          </a:p>
        </p:txBody>
      </p:sp>
      <p:sp>
        <p:nvSpPr>
          <p:cNvPr id="519" name="Google Shape;519;p43"/>
          <p:cNvSpPr txBox="1"/>
          <p:nvPr/>
        </p:nvSpPr>
        <p:spPr>
          <a:xfrm>
            <a:off x="6609309" y="2117587"/>
            <a:ext cx="19263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ADD A MAIN POINT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520" name="Google Shape;520;p43"/>
          <p:cNvSpPr txBox="1"/>
          <p:nvPr/>
        </p:nvSpPr>
        <p:spPr>
          <a:xfrm>
            <a:off x="6562574" y="2412862"/>
            <a:ext cx="20199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Briefly elaborate on what you want to discuss. </a:t>
            </a:r>
            <a:endParaRPr sz="700"/>
          </a:p>
        </p:txBody>
      </p:sp>
      <p:grpSp>
        <p:nvGrpSpPr>
          <p:cNvPr id="521" name="Google Shape;521;p43"/>
          <p:cNvGrpSpPr/>
          <p:nvPr/>
        </p:nvGrpSpPr>
        <p:grpSpPr>
          <a:xfrm>
            <a:off x="561521" y="3507989"/>
            <a:ext cx="8020990" cy="648609"/>
            <a:chOff x="0" y="-133350"/>
            <a:chExt cx="21389307" cy="1729625"/>
          </a:xfrm>
        </p:grpSpPr>
        <p:sp>
          <p:nvSpPr>
            <p:cNvPr id="522" name="Google Shape;522;p43"/>
            <p:cNvSpPr txBox="1"/>
            <p:nvPr/>
          </p:nvSpPr>
          <p:spPr>
            <a:xfrm>
              <a:off x="124627" y="-133350"/>
              <a:ext cx="51372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545454"/>
                  </a:solidFill>
                  <a:latin typeface="Handlee"/>
                  <a:ea typeface="Handlee"/>
                  <a:cs typeface="Handlee"/>
                  <a:sym typeface="Handlee"/>
                </a:rPr>
                <a:t>ADD A MAIN POINT</a:t>
              </a:r>
              <a:endParaRPr b="1" sz="700">
                <a:latin typeface="Handlee"/>
                <a:ea typeface="Handlee"/>
                <a:cs typeface="Handlee"/>
                <a:sym typeface="Handlee"/>
              </a:endParaRPr>
            </a:p>
          </p:txBody>
        </p:sp>
        <p:sp>
          <p:nvSpPr>
            <p:cNvPr id="523" name="Google Shape;523;p43"/>
            <p:cNvSpPr txBox="1"/>
            <p:nvPr/>
          </p:nvSpPr>
          <p:spPr>
            <a:xfrm>
              <a:off x="0" y="625475"/>
              <a:ext cx="5386500" cy="97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100" u="none" cap="none" strike="noStrike">
                  <a:solidFill>
                    <a:srgbClr val="000000"/>
                  </a:solidFill>
                  <a:latin typeface="Handlee"/>
                  <a:ea typeface="Handlee"/>
                  <a:cs typeface="Handlee"/>
                  <a:sym typeface="Handlee"/>
                </a:rPr>
                <a:t>Briefly elaborate on what you want to discuss. </a:t>
              </a:r>
              <a:endParaRPr sz="700">
                <a:latin typeface="Handlee"/>
                <a:ea typeface="Handlee"/>
                <a:cs typeface="Handlee"/>
                <a:sym typeface="Handlee"/>
              </a:endParaRPr>
            </a:p>
          </p:txBody>
        </p:sp>
        <p:sp>
          <p:nvSpPr>
            <p:cNvPr id="524" name="Google Shape;524;p43"/>
            <p:cNvSpPr txBox="1"/>
            <p:nvPr/>
          </p:nvSpPr>
          <p:spPr>
            <a:xfrm>
              <a:off x="8126031" y="-133350"/>
              <a:ext cx="51372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545454"/>
                  </a:solidFill>
                  <a:latin typeface="Handlee"/>
                  <a:ea typeface="Handlee"/>
                  <a:cs typeface="Handlee"/>
                  <a:sym typeface="Handlee"/>
                </a:rPr>
                <a:t>ADD A MAIN POINT</a:t>
              </a:r>
              <a:endParaRPr b="1" sz="700">
                <a:latin typeface="Handlee"/>
                <a:ea typeface="Handlee"/>
                <a:cs typeface="Handlee"/>
                <a:sym typeface="Handlee"/>
              </a:endParaRPr>
            </a:p>
          </p:txBody>
        </p:sp>
        <p:sp>
          <p:nvSpPr>
            <p:cNvPr id="525" name="Google Shape;525;p43"/>
            <p:cNvSpPr txBox="1"/>
            <p:nvPr/>
          </p:nvSpPr>
          <p:spPr>
            <a:xfrm>
              <a:off x="8001404" y="625475"/>
              <a:ext cx="5386500" cy="97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100" u="none" cap="none" strike="noStrike">
                  <a:solidFill>
                    <a:srgbClr val="000000"/>
                  </a:solidFill>
                  <a:latin typeface="Handlee"/>
                  <a:ea typeface="Handlee"/>
                  <a:cs typeface="Handlee"/>
                  <a:sym typeface="Handlee"/>
                </a:rPr>
                <a:t>Briefly elaborate on what you want to discuss. </a:t>
              </a:r>
              <a:endParaRPr sz="700">
                <a:latin typeface="Handlee"/>
                <a:ea typeface="Handlee"/>
                <a:cs typeface="Handlee"/>
                <a:sym typeface="Handlee"/>
              </a:endParaRPr>
            </a:p>
          </p:txBody>
        </p:sp>
        <p:sp>
          <p:nvSpPr>
            <p:cNvPr id="526" name="Google Shape;526;p43"/>
            <p:cNvSpPr txBox="1"/>
            <p:nvPr/>
          </p:nvSpPr>
          <p:spPr>
            <a:xfrm>
              <a:off x="16127435" y="-133350"/>
              <a:ext cx="51372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545454"/>
                  </a:solidFill>
                  <a:latin typeface="Handlee"/>
                  <a:ea typeface="Handlee"/>
                  <a:cs typeface="Handlee"/>
                  <a:sym typeface="Handlee"/>
                </a:rPr>
                <a:t>ADD A MAIN POINT</a:t>
              </a:r>
              <a:endParaRPr b="1" sz="700">
                <a:latin typeface="Handlee"/>
                <a:ea typeface="Handlee"/>
                <a:cs typeface="Handlee"/>
                <a:sym typeface="Handlee"/>
              </a:endParaRPr>
            </a:p>
          </p:txBody>
        </p:sp>
        <p:sp>
          <p:nvSpPr>
            <p:cNvPr id="527" name="Google Shape;527;p43"/>
            <p:cNvSpPr txBox="1"/>
            <p:nvPr/>
          </p:nvSpPr>
          <p:spPr>
            <a:xfrm>
              <a:off x="16002807" y="625475"/>
              <a:ext cx="5386500" cy="97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1100" u="none" cap="none" strike="noStrike">
                  <a:solidFill>
                    <a:srgbClr val="000000"/>
                  </a:solidFill>
                  <a:latin typeface="Handlee"/>
                  <a:ea typeface="Handlee"/>
                  <a:cs typeface="Handlee"/>
                  <a:sym typeface="Handlee"/>
                </a:rPr>
                <a:t>Briefly elaborate on what you want to discuss. </a:t>
              </a:r>
              <a:endParaRPr sz="700">
                <a:latin typeface="Handlee"/>
                <a:ea typeface="Handlee"/>
                <a:cs typeface="Handlee"/>
                <a:sym typeface="Handlee"/>
              </a:endParaRPr>
            </a:p>
          </p:txBody>
        </p:sp>
      </p:grpSp>
      <p:grpSp>
        <p:nvGrpSpPr>
          <p:cNvPr id="528" name="Google Shape;528;p43"/>
          <p:cNvGrpSpPr/>
          <p:nvPr/>
        </p:nvGrpSpPr>
        <p:grpSpPr>
          <a:xfrm>
            <a:off x="1928265" y="2951157"/>
            <a:ext cx="2305722" cy="477659"/>
            <a:chOff x="0" y="0"/>
            <a:chExt cx="6148592" cy="1273757"/>
          </a:xfrm>
        </p:grpSpPr>
        <p:pic>
          <p:nvPicPr>
            <p:cNvPr id="529" name="Google Shape;529;p4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106818"/>
              <a:ext cx="3122244" cy="11669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0" name="Google Shape;530;p4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26348" y="0"/>
              <a:ext cx="3122244" cy="116693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1" name="Google Shape;531;p43"/>
          <p:cNvGrpSpPr/>
          <p:nvPr/>
        </p:nvGrpSpPr>
        <p:grpSpPr>
          <a:xfrm>
            <a:off x="4969845" y="2951157"/>
            <a:ext cx="2305722" cy="477659"/>
            <a:chOff x="0" y="0"/>
            <a:chExt cx="6148592" cy="1273757"/>
          </a:xfrm>
        </p:grpSpPr>
        <p:pic>
          <p:nvPicPr>
            <p:cNvPr id="532" name="Google Shape;532;p4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106818"/>
              <a:ext cx="3122244" cy="11669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3" name="Google Shape;533;p4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26348" y="0"/>
              <a:ext cx="3122244" cy="116693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4" name="Google Shape;534;p43"/>
          <p:cNvGrpSpPr/>
          <p:nvPr/>
        </p:nvGrpSpPr>
        <p:grpSpPr>
          <a:xfrm rot="5400000">
            <a:off x="1928265" y="2972973"/>
            <a:ext cx="2305722" cy="477659"/>
            <a:chOff x="0" y="0"/>
            <a:chExt cx="6148592" cy="1273757"/>
          </a:xfrm>
        </p:grpSpPr>
        <p:pic>
          <p:nvPicPr>
            <p:cNvPr id="535" name="Google Shape;535;p4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106818"/>
              <a:ext cx="3122244" cy="11669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p4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26348" y="0"/>
              <a:ext cx="3122244" cy="116693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7" name="Google Shape;537;p43"/>
          <p:cNvGrpSpPr/>
          <p:nvPr/>
        </p:nvGrpSpPr>
        <p:grpSpPr>
          <a:xfrm rot="5400000">
            <a:off x="4969845" y="2972973"/>
            <a:ext cx="2305722" cy="477659"/>
            <a:chOff x="0" y="0"/>
            <a:chExt cx="6148592" cy="1273757"/>
          </a:xfrm>
        </p:grpSpPr>
        <p:pic>
          <p:nvPicPr>
            <p:cNvPr id="538" name="Google Shape;538;p4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106818"/>
              <a:ext cx="3122244" cy="11669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9" name="Google Shape;539;p4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26348" y="0"/>
              <a:ext cx="3122244" cy="116693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40" name="Google Shape;540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555729">
            <a:off x="-3231714" y="-1873180"/>
            <a:ext cx="8115300" cy="3033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25988" y="-162945"/>
            <a:ext cx="2518012" cy="541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4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55199" y="1045134"/>
            <a:ext cx="840737" cy="730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4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16524" y="-729164"/>
            <a:ext cx="1183466" cy="2504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4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13855" y="188606"/>
            <a:ext cx="1078770" cy="1046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4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582479" y="1132586"/>
            <a:ext cx="1757363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4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1841589">
            <a:off x="-1023012" y="3609858"/>
            <a:ext cx="2046024" cy="2038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4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884994" y="4350559"/>
            <a:ext cx="1433240" cy="15858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4627" y="-98920"/>
            <a:ext cx="5502384" cy="5502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24375" y="-98920"/>
            <a:ext cx="5502384" cy="5502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379375">
            <a:off x="-839733" y="4329430"/>
            <a:ext cx="8115300" cy="1734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13526" y="-1293369"/>
            <a:ext cx="5654075" cy="2586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95457" y="4274199"/>
            <a:ext cx="1078771" cy="1046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228792" y="-187773"/>
            <a:ext cx="1078771" cy="1046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895457" y="3346064"/>
            <a:ext cx="3795903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49015" y="-693270"/>
            <a:ext cx="830442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895457" y="0"/>
            <a:ext cx="1784198" cy="504036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6"/>
          <p:cNvSpPr txBox="1"/>
          <p:nvPr/>
        </p:nvSpPr>
        <p:spPr>
          <a:xfrm>
            <a:off x="2099926" y="457200"/>
            <a:ext cx="4944300" cy="1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3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How to Use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ctr">
              <a:lnSpc>
                <a:spcPct val="113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3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This Presentation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58" name="Google Shape;158;p26"/>
          <p:cNvSpPr txBox="1"/>
          <p:nvPr/>
        </p:nvSpPr>
        <p:spPr>
          <a:xfrm>
            <a:off x="514350" y="2884488"/>
            <a:ext cx="2304423" cy="11115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Click on the "Google Slides" button below this presentation preview. </a:t>
            </a:r>
            <a:endParaRPr sz="700"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Click on "Make a copy."</a:t>
            </a:r>
            <a:endParaRPr sz="700"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Start editing your presentation.</a:t>
            </a:r>
            <a:endParaRPr sz="700"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need to sign in to your</a:t>
            </a:r>
            <a:endParaRPr sz="700"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Google account.</a:t>
            </a:r>
            <a:endParaRPr sz="700"/>
          </a:p>
        </p:txBody>
      </p:sp>
      <p:sp>
        <p:nvSpPr>
          <p:cNvPr id="159" name="Google Shape;159;p26"/>
          <p:cNvSpPr txBox="1"/>
          <p:nvPr/>
        </p:nvSpPr>
        <p:spPr>
          <a:xfrm>
            <a:off x="514350" y="2280473"/>
            <a:ext cx="18768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GOOGLE SLIDES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60" name="Google Shape;160;p26"/>
          <p:cNvSpPr txBox="1"/>
          <p:nvPr/>
        </p:nvSpPr>
        <p:spPr>
          <a:xfrm>
            <a:off x="3491505" y="2884488"/>
            <a:ext cx="2160990" cy="11115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Click on the "PowerPoint" button below this presentation preview. </a:t>
            </a:r>
            <a:endParaRPr sz="700"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Start editing your presentation.</a:t>
            </a:r>
            <a:endParaRPr sz="700"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Download and install the fonts used in this presentation as listed on the next page.</a:t>
            </a:r>
            <a:endParaRPr sz="700"/>
          </a:p>
        </p:txBody>
      </p:sp>
      <p:sp>
        <p:nvSpPr>
          <p:cNvPr id="161" name="Google Shape;161;p26"/>
          <p:cNvSpPr txBox="1"/>
          <p:nvPr/>
        </p:nvSpPr>
        <p:spPr>
          <a:xfrm>
            <a:off x="3491505" y="2280473"/>
            <a:ext cx="21609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POWERPOINT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62" name="Google Shape;162;p26"/>
          <p:cNvSpPr txBox="1"/>
          <p:nvPr/>
        </p:nvSpPr>
        <p:spPr>
          <a:xfrm>
            <a:off x="6474314" y="2884488"/>
            <a:ext cx="2091441" cy="9258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Click on the "Canva" button under this presentation preview. </a:t>
            </a:r>
            <a:endParaRPr sz="700"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Start editing your presentation.</a:t>
            </a:r>
            <a:endParaRPr sz="700"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need to sign in to your Canva account.</a:t>
            </a:r>
            <a:endParaRPr sz="700"/>
          </a:p>
        </p:txBody>
      </p:sp>
      <p:sp>
        <p:nvSpPr>
          <p:cNvPr id="163" name="Google Shape;163;p26"/>
          <p:cNvSpPr txBox="1"/>
          <p:nvPr/>
        </p:nvSpPr>
        <p:spPr>
          <a:xfrm>
            <a:off x="6474314" y="2280473"/>
            <a:ext cx="19212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CANVA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Google Shape;552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4627" y="-98920"/>
            <a:ext cx="5502384" cy="5502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24375" y="-98920"/>
            <a:ext cx="5502384" cy="5502384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44"/>
          <p:cNvSpPr txBox="1"/>
          <p:nvPr/>
        </p:nvSpPr>
        <p:spPr>
          <a:xfrm>
            <a:off x="3101243" y="1780417"/>
            <a:ext cx="29415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3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Thank you!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555" name="Google Shape;555;p44"/>
          <p:cNvSpPr txBox="1"/>
          <p:nvPr/>
        </p:nvSpPr>
        <p:spPr>
          <a:xfrm>
            <a:off x="2903243" y="2683291"/>
            <a:ext cx="33375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WRITE A CLOSING STATEMENT OR CALL-TO-ACTION HERE.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556" name="Google Shape;556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81251" y="-947409"/>
            <a:ext cx="5450066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3943990" y="594872"/>
            <a:ext cx="5450066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082831" y="186717"/>
            <a:ext cx="3616242" cy="1044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4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1205215">
            <a:off x="5014969" y="3433677"/>
            <a:ext cx="5654075" cy="2586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4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786773" y="1354759"/>
            <a:ext cx="2863730" cy="2373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4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945951" y="3853178"/>
            <a:ext cx="1252099" cy="1897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4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81407" y="1592857"/>
            <a:ext cx="1252099" cy="1897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4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-10720635">
            <a:off x="-58505" y="3904831"/>
            <a:ext cx="4491902" cy="1448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4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49214" y="3349142"/>
            <a:ext cx="1784198" cy="504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4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rot="-5595707">
            <a:off x="3087402" y="-2156320"/>
            <a:ext cx="2203807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4627" y="-98920"/>
            <a:ext cx="5502384" cy="5502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24375" y="-98920"/>
            <a:ext cx="5502384" cy="5502384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45"/>
          <p:cNvSpPr txBox="1"/>
          <p:nvPr/>
        </p:nvSpPr>
        <p:spPr>
          <a:xfrm>
            <a:off x="514350" y="457200"/>
            <a:ext cx="2872500" cy="1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3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3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Resource 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13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3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Page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573" name="Google Shape;573;p45"/>
          <p:cNvSpPr txBox="1"/>
          <p:nvPr/>
        </p:nvSpPr>
        <p:spPr>
          <a:xfrm>
            <a:off x="514350" y="3703320"/>
            <a:ext cx="2444400" cy="9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 these design resources in your Canva Presentation. Happy designing! </a:t>
            </a:r>
            <a:endParaRPr sz="700"/>
          </a:p>
          <a:p>
            <a:pPr indent="0" lvl="1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Don't forget to delete this page before presenting. </a:t>
            </a:r>
            <a:endParaRPr sz="700"/>
          </a:p>
        </p:txBody>
      </p:sp>
      <p:pic>
        <p:nvPicPr>
          <p:cNvPr id="574" name="Google Shape;574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09454" y="4402621"/>
            <a:ext cx="1871063" cy="402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09454" y="514350"/>
            <a:ext cx="1064939" cy="540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4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58264" y="1703467"/>
            <a:ext cx="999463" cy="868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4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423672" y="2852347"/>
            <a:ext cx="690118" cy="1288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4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10800000">
            <a:off x="3109454" y="1312393"/>
            <a:ext cx="810671" cy="1973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4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423672" y="1644209"/>
            <a:ext cx="990401" cy="98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45"/>
          <p:cNvPicPr preferRelativeResize="0"/>
          <p:nvPr/>
        </p:nvPicPr>
        <p:blipFill rotWithShape="1">
          <a:blip r:embed="rId10">
            <a:alphaModFix/>
          </a:blip>
          <a:srcRect b="4708" l="0" r="0" t="4709"/>
          <a:stretch/>
        </p:blipFill>
        <p:spPr>
          <a:xfrm>
            <a:off x="4466901" y="420568"/>
            <a:ext cx="849243" cy="875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4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402710" y="3543166"/>
            <a:ext cx="517415" cy="501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4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351669" y="4362227"/>
            <a:ext cx="1410907" cy="442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4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4251795" y="2935339"/>
            <a:ext cx="1026491" cy="1109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4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 rot="379375">
            <a:off x="6980120" y="4504527"/>
            <a:ext cx="1872719" cy="400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45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6752210" y="1296077"/>
            <a:ext cx="1892334" cy="865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45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 rot="3844710">
            <a:off x="5608741" y="333154"/>
            <a:ext cx="1105733" cy="1198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45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6450336" y="2488457"/>
            <a:ext cx="624479" cy="1547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45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6860347" y="550771"/>
            <a:ext cx="1784198" cy="504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45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7227216" y="3188278"/>
            <a:ext cx="1608402" cy="1214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45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7445964" y="2299192"/>
            <a:ext cx="941031" cy="779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Google Shape;595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4627" y="-98920"/>
            <a:ext cx="5502384" cy="5502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24375" y="-98920"/>
            <a:ext cx="5502384" cy="5502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4627" y="-98920"/>
            <a:ext cx="5502384" cy="5502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87056" y="2197985"/>
            <a:ext cx="1022221" cy="1131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7862" y="366650"/>
            <a:ext cx="976453" cy="797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4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88577" y="528244"/>
            <a:ext cx="1641401" cy="473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4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90440" y="1163791"/>
            <a:ext cx="2522086" cy="942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4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90439" y="2246839"/>
            <a:ext cx="682032" cy="1033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4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19866" y="3418332"/>
            <a:ext cx="732445" cy="155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46"/>
          <p:cNvPicPr preferRelativeResize="0"/>
          <p:nvPr/>
        </p:nvPicPr>
        <p:blipFill rotWithShape="1">
          <a:blip r:embed="rId10">
            <a:alphaModFix/>
          </a:blip>
          <a:srcRect b="0" l="0" r="0" t="24590"/>
          <a:stretch/>
        </p:blipFill>
        <p:spPr>
          <a:xfrm rot="5400000">
            <a:off x="3949313" y="1211876"/>
            <a:ext cx="2162078" cy="794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4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575253" y="2171401"/>
            <a:ext cx="589490" cy="1380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4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322873" y="1602338"/>
            <a:ext cx="1043372" cy="1049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4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3429694" y="528244"/>
            <a:ext cx="936550" cy="890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46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 rot="-5595707">
            <a:off x="3746739" y="2467240"/>
            <a:ext cx="878884" cy="1640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46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159659" y="3551671"/>
            <a:ext cx="891006" cy="1270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46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2309278" y="3894677"/>
            <a:ext cx="2527534" cy="815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46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5642069" y="514350"/>
            <a:ext cx="985929" cy="944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46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6894699" y="366651"/>
            <a:ext cx="2020355" cy="830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46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6518522" y="1635106"/>
            <a:ext cx="1579954" cy="377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46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7842345" y="1299276"/>
            <a:ext cx="1194190" cy="1035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46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 rot="2365129">
            <a:off x="5677290" y="1587808"/>
            <a:ext cx="701424" cy="1037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46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5013023" y="3999615"/>
            <a:ext cx="2096119" cy="60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46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5163701" y="2893812"/>
            <a:ext cx="1176473" cy="870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46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6625932" y="3123375"/>
            <a:ext cx="2289121" cy="646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46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8098476" y="2463907"/>
            <a:ext cx="872902" cy="429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46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 rot="-5270989">
            <a:off x="6746954" y="1879655"/>
            <a:ext cx="974127" cy="1437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46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7471512" y="3998652"/>
            <a:ext cx="1158138" cy="9236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Google Shape;626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4627" y="-98920"/>
            <a:ext cx="5502384" cy="5502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24375" y="-98920"/>
            <a:ext cx="5502384" cy="5502384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47"/>
          <p:cNvSpPr txBox="1"/>
          <p:nvPr/>
        </p:nvSpPr>
        <p:spPr>
          <a:xfrm>
            <a:off x="2317897" y="2138344"/>
            <a:ext cx="4508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THIS PRESENTATION TEMPLATE USES THE FOLLOWING FREE FONTS: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629" name="Google Shape;629;p47"/>
          <p:cNvSpPr txBox="1"/>
          <p:nvPr/>
        </p:nvSpPr>
        <p:spPr>
          <a:xfrm>
            <a:off x="2683851" y="3170179"/>
            <a:ext cx="3776400" cy="6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Titles: </a:t>
            </a:r>
            <a:r>
              <a:rPr lang="en" sz="1100"/>
              <a:t>Handlee</a:t>
            </a:r>
            <a:endParaRPr sz="1100"/>
          </a:p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Headers: </a:t>
            </a:r>
            <a:r>
              <a:rPr lang="en" sz="1100">
                <a:solidFill>
                  <a:schemeClr val="dk1"/>
                </a:solidFill>
              </a:rPr>
              <a:t>Handlee</a:t>
            </a:r>
            <a:endParaRPr sz="1100">
              <a:solidFill>
                <a:schemeClr val="dk1"/>
              </a:solidFill>
            </a:endParaRPr>
          </a:p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Body Copy: </a:t>
            </a:r>
            <a:r>
              <a:rPr lang="en" sz="1100"/>
              <a:t>Arial</a:t>
            </a:r>
            <a:endParaRPr sz="700"/>
          </a:p>
        </p:txBody>
      </p:sp>
      <p:sp>
        <p:nvSpPr>
          <p:cNvPr id="630" name="Google Shape;630;p47"/>
          <p:cNvSpPr txBox="1"/>
          <p:nvPr/>
        </p:nvSpPr>
        <p:spPr>
          <a:xfrm>
            <a:off x="2023381" y="4059487"/>
            <a:ext cx="5097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YOU CAN FIND THESE FONTS ONLINE TOO.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HAPPY DESIGNING! 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631" name="Google Shape;631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7577874">
            <a:off x="6467475" y="124542"/>
            <a:ext cx="8115300" cy="3033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77150" y="1728656"/>
            <a:ext cx="1158138" cy="923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4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9442293">
            <a:off x="-49173" y="-913428"/>
            <a:ext cx="1748126" cy="2492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4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2405567">
            <a:off x="6826103" y="3026591"/>
            <a:ext cx="2064909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4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2405567">
            <a:off x="-734759" y="3882449"/>
            <a:ext cx="2064909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4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68480" y="3155098"/>
            <a:ext cx="1312821" cy="1138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4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-3135944" y="-820567"/>
            <a:ext cx="5654075" cy="2586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4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-6004062" y="1018818"/>
            <a:ext cx="8115300" cy="2343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4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rot="2038833">
            <a:off x="7275567" y="-1548662"/>
            <a:ext cx="3145020" cy="2567480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47"/>
          <p:cNvSpPr txBox="1"/>
          <p:nvPr/>
        </p:nvSpPr>
        <p:spPr>
          <a:xfrm>
            <a:off x="1973607" y="586723"/>
            <a:ext cx="51969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300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Fonts In this </a:t>
            </a:r>
            <a:endParaRPr b="1" sz="4300">
              <a:solidFill>
                <a:srgbClr val="545454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300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Presentation</a:t>
            </a:r>
            <a:endParaRPr b="1" sz="4300">
              <a:solidFill>
                <a:srgbClr val="545454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" name="Google Shape;645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4627" y="-98920"/>
            <a:ext cx="5502384" cy="5502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24375" y="-98920"/>
            <a:ext cx="5502384" cy="5502384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48"/>
          <p:cNvSpPr txBox="1"/>
          <p:nvPr/>
        </p:nvSpPr>
        <p:spPr>
          <a:xfrm>
            <a:off x="2543166" y="759552"/>
            <a:ext cx="40578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3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Credits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648" name="Google Shape;648;p48"/>
          <p:cNvSpPr txBox="1"/>
          <p:nvPr/>
        </p:nvSpPr>
        <p:spPr>
          <a:xfrm>
            <a:off x="2543166" y="1841648"/>
            <a:ext cx="40578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THIS PRESENTATION TEMPLATE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IS FREE FOR EVERYONE TO USE THANKS TO </a:t>
            </a:r>
            <a:endParaRPr b="1" i="0" sz="1500" u="none" cap="none" strike="noStrike">
              <a:solidFill>
                <a:srgbClr val="545454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THE FOLLOWING: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649" name="Google Shape;649;p48"/>
          <p:cNvSpPr txBox="1"/>
          <p:nvPr/>
        </p:nvSpPr>
        <p:spPr>
          <a:xfrm>
            <a:off x="2543166" y="3089423"/>
            <a:ext cx="40578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SlidesCarnival for the presentation template</a:t>
            </a:r>
            <a:endParaRPr sz="700"/>
          </a:p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Pexels for the photos</a:t>
            </a:r>
            <a:endParaRPr sz="700"/>
          </a:p>
        </p:txBody>
      </p:sp>
      <p:sp>
        <p:nvSpPr>
          <p:cNvPr id="650" name="Google Shape;650;p48"/>
          <p:cNvSpPr txBox="1"/>
          <p:nvPr/>
        </p:nvSpPr>
        <p:spPr>
          <a:xfrm>
            <a:off x="2543166" y="3766890"/>
            <a:ext cx="40578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HAPPY DESIGNING! 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651" name="Google Shape;651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39320" y="-3052859"/>
            <a:ext cx="4293705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3055732" y="-1405681"/>
            <a:ext cx="6000296" cy="246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4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32982" y="270298"/>
            <a:ext cx="1664426" cy="1583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4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5461272">
            <a:off x="6240222" y="2160678"/>
            <a:ext cx="4491902" cy="1448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4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944563" y="-351313"/>
            <a:ext cx="3616243" cy="1044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4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331324" y="-3341232"/>
            <a:ext cx="1944243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4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71880" y="2571750"/>
            <a:ext cx="1252099" cy="1897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4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-810037" y="3726318"/>
            <a:ext cx="3795903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4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rot="-5936721">
            <a:off x="4840825" y="3281555"/>
            <a:ext cx="1690187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Google Shape;664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4627" y="-98920"/>
            <a:ext cx="5502384" cy="5502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24375" y="-98920"/>
            <a:ext cx="5502384" cy="5502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28144" y="735756"/>
            <a:ext cx="1887712" cy="448056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49"/>
          <p:cNvSpPr txBox="1"/>
          <p:nvPr/>
        </p:nvSpPr>
        <p:spPr>
          <a:xfrm>
            <a:off x="676349" y="1811583"/>
            <a:ext cx="7791300" cy="14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3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Free templates for all your presentation needs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668" name="Google Shape;668;p49"/>
          <p:cNvSpPr txBox="1"/>
          <p:nvPr/>
        </p:nvSpPr>
        <p:spPr>
          <a:xfrm>
            <a:off x="547233" y="3548063"/>
            <a:ext cx="1853700" cy="6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3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FOR POWERPOINT, </a:t>
            </a:r>
            <a:endParaRPr b="1" i="0" sz="1300" u="none" cap="none" strike="noStrike">
              <a:solidFill>
                <a:srgbClr val="545454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3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GOOGLE SLIDES,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3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AND CANVA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669" name="Google Shape;669;p49"/>
          <p:cNvSpPr txBox="1"/>
          <p:nvPr/>
        </p:nvSpPr>
        <p:spPr>
          <a:xfrm>
            <a:off x="2529576" y="3548063"/>
            <a:ext cx="1919400" cy="6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3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100% FREE FOR </a:t>
            </a:r>
            <a:endParaRPr b="1" i="0" sz="1300" u="none" cap="none" strike="noStrike">
              <a:solidFill>
                <a:srgbClr val="545454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3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PERSONAL OR </a:t>
            </a:r>
            <a:endParaRPr b="1" i="0" sz="1300" u="none" cap="none" strike="noStrike">
              <a:solidFill>
                <a:srgbClr val="545454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3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COMMERCIAL USE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670" name="Google Shape;670;p49"/>
          <p:cNvSpPr txBox="1"/>
          <p:nvPr/>
        </p:nvSpPr>
        <p:spPr>
          <a:xfrm>
            <a:off x="4576606" y="3548063"/>
            <a:ext cx="1919400" cy="6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3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READY TO USE, PROFESSIONAL, </a:t>
            </a:r>
            <a:endParaRPr b="1" i="0" sz="1300" u="none" cap="none" strike="noStrike">
              <a:solidFill>
                <a:srgbClr val="545454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3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AND CUSTOMIZABLE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671" name="Google Shape;671;p49"/>
          <p:cNvSpPr txBox="1"/>
          <p:nvPr/>
        </p:nvSpPr>
        <p:spPr>
          <a:xfrm>
            <a:off x="6733509" y="3548063"/>
            <a:ext cx="1919400" cy="6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3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BLOW YOUR AUDIENCE </a:t>
            </a:r>
            <a:endParaRPr b="1" i="0" sz="1300" u="none" cap="none" strike="noStrike">
              <a:solidFill>
                <a:srgbClr val="545454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3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AWAY WITH </a:t>
            </a:r>
            <a:endParaRPr b="1" i="0" sz="1300" u="none" cap="none" strike="noStrike">
              <a:solidFill>
                <a:srgbClr val="545454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3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ATTRACTIVE VISUALS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672" name="Google Shape;672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80055" y="-870896"/>
            <a:ext cx="7594958" cy="3702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4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29329" y="-553512"/>
            <a:ext cx="2877843" cy="1316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4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379375">
            <a:off x="642914" y="4536141"/>
            <a:ext cx="8115300" cy="1734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4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-74627" y="4357057"/>
            <a:ext cx="1078771" cy="1046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4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390805" y="48874"/>
            <a:ext cx="1544734" cy="1280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4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653030" y="1729889"/>
            <a:ext cx="830441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4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-744656" y="492415"/>
            <a:ext cx="2518012" cy="541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4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0" y="-555508"/>
            <a:ext cx="2915326" cy="1479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49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63406" y="1183812"/>
            <a:ext cx="840737" cy="7303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967118" y="-3093979"/>
            <a:ext cx="5450066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4627" y="-98920"/>
            <a:ext cx="5502384" cy="5502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24375" y="-98920"/>
            <a:ext cx="5502384" cy="5502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716848" y="0"/>
            <a:ext cx="2863730" cy="2373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745750" y="4253572"/>
            <a:ext cx="2520200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82947" y="2640761"/>
            <a:ext cx="583005" cy="527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280498" y="2640761"/>
            <a:ext cx="583005" cy="527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984064" y="2640761"/>
            <a:ext cx="583005" cy="527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195479" y="-321842"/>
            <a:ext cx="3616243" cy="104419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7"/>
          <p:cNvSpPr txBox="1"/>
          <p:nvPr/>
        </p:nvSpPr>
        <p:spPr>
          <a:xfrm>
            <a:off x="715017" y="846173"/>
            <a:ext cx="7713900" cy="1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3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Download this presentation as a Powerpoint template in 3 steps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78" name="Google Shape;178;p27"/>
          <p:cNvSpPr txBox="1"/>
          <p:nvPr/>
        </p:nvSpPr>
        <p:spPr>
          <a:xfrm>
            <a:off x="722721" y="3327742"/>
            <a:ext cx="2184900" cy="11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Click on the "Canva" button next to this presentation.</a:t>
            </a:r>
            <a:endParaRPr sz="700"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Start editing your presentation. You may need to sign in to your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Canva account.</a:t>
            </a:r>
            <a:endParaRPr sz="700"/>
          </a:p>
        </p:txBody>
      </p:sp>
      <p:pic>
        <p:nvPicPr>
          <p:cNvPr id="179" name="Google Shape;179;p2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274315" y="4067835"/>
            <a:ext cx="8115300" cy="3033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003601" y="4067835"/>
            <a:ext cx="1252099" cy="1897118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7"/>
          <p:cNvSpPr txBox="1"/>
          <p:nvPr/>
        </p:nvSpPr>
        <p:spPr>
          <a:xfrm>
            <a:off x="1587103" y="2799928"/>
            <a:ext cx="3747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EACAC9"/>
                </a:solidFill>
                <a:latin typeface="Handlee"/>
                <a:ea typeface="Handlee"/>
                <a:cs typeface="Handlee"/>
                <a:sym typeface="Handlee"/>
              </a:rPr>
              <a:t>1.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82" name="Google Shape;182;p27"/>
          <p:cNvSpPr txBox="1"/>
          <p:nvPr/>
        </p:nvSpPr>
        <p:spPr>
          <a:xfrm>
            <a:off x="6265799" y="3327742"/>
            <a:ext cx="2155480" cy="7400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Enter "PowerPoint" in the search bar and click on the PowerPoint icon to download.</a:t>
            </a:r>
            <a:endParaRPr sz="700"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27"/>
          <p:cNvSpPr txBox="1"/>
          <p:nvPr/>
        </p:nvSpPr>
        <p:spPr>
          <a:xfrm>
            <a:off x="7101281" y="2799928"/>
            <a:ext cx="3486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EACAC9"/>
                </a:solidFill>
                <a:latin typeface="Handlee"/>
                <a:ea typeface="Handlee"/>
                <a:cs typeface="Handlee"/>
                <a:sym typeface="Handlee"/>
              </a:rPr>
              <a:t>3.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84" name="Google Shape;184;p27"/>
          <p:cNvSpPr txBox="1"/>
          <p:nvPr/>
        </p:nvSpPr>
        <p:spPr>
          <a:xfrm>
            <a:off x="3518414" y="3327742"/>
            <a:ext cx="2107172" cy="7400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Click on the "Share" button on the top right corner in Canva and click on "More" at the bottom of the menu.</a:t>
            </a:r>
            <a:endParaRPr sz="700"/>
          </a:p>
        </p:txBody>
      </p:sp>
      <p:sp>
        <p:nvSpPr>
          <p:cNvPr id="185" name="Google Shape;185;p27"/>
          <p:cNvSpPr txBox="1"/>
          <p:nvPr/>
        </p:nvSpPr>
        <p:spPr>
          <a:xfrm>
            <a:off x="4441177" y="2799928"/>
            <a:ext cx="3081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EACAC9"/>
                </a:solidFill>
                <a:latin typeface="Handlee"/>
                <a:ea typeface="Handlee"/>
                <a:cs typeface="Handlee"/>
                <a:sym typeface="Handlee"/>
              </a:rPr>
              <a:t>2.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4627" y="-98920"/>
            <a:ext cx="5502384" cy="5502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24375" y="-98920"/>
            <a:ext cx="5502384" cy="5502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800000">
            <a:off x="8336573" y="-1616171"/>
            <a:ext cx="1690187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5646492">
            <a:off x="-1341870" y="3783676"/>
            <a:ext cx="2915326" cy="1479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856328" y="-3211477"/>
            <a:ext cx="1944243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624719" y="-2835739"/>
            <a:ext cx="3795903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676565" y="4253572"/>
            <a:ext cx="1433240" cy="1585882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8"/>
          <p:cNvSpPr txBox="1"/>
          <p:nvPr/>
        </p:nvSpPr>
        <p:spPr>
          <a:xfrm>
            <a:off x="917350" y="846173"/>
            <a:ext cx="7309200" cy="1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3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Download this presentation as a Powerpoint template in 3 steps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198" name="Google Shape;198;p28"/>
          <p:cNvSpPr txBox="1"/>
          <p:nvPr/>
        </p:nvSpPr>
        <p:spPr>
          <a:xfrm>
            <a:off x="722721" y="3327742"/>
            <a:ext cx="2184900" cy="11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Click on the "Canva" button next to this presentation.</a:t>
            </a:r>
            <a:endParaRPr sz="700"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Start editing your presentation. You may need to sign in to your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Canva account.</a:t>
            </a:r>
            <a:endParaRPr sz="700"/>
          </a:p>
        </p:txBody>
      </p:sp>
      <p:sp>
        <p:nvSpPr>
          <p:cNvPr id="199" name="Google Shape;199;p28"/>
          <p:cNvSpPr txBox="1"/>
          <p:nvPr/>
        </p:nvSpPr>
        <p:spPr>
          <a:xfrm>
            <a:off x="6265799" y="3327742"/>
            <a:ext cx="2155480" cy="12973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Enter "Google Drive" in the search bar and click on the Google Drive icon to add this design as a Google slide in your G Drive. It will ask you to link your Google account to Canva the first time.</a:t>
            </a:r>
            <a:endParaRPr sz="700"/>
          </a:p>
        </p:txBody>
      </p:sp>
      <p:sp>
        <p:nvSpPr>
          <p:cNvPr id="200" name="Google Shape;200;p28"/>
          <p:cNvSpPr txBox="1"/>
          <p:nvPr/>
        </p:nvSpPr>
        <p:spPr>
          <a:xfrm>
            <a:off x="3518414" y="3327742"/>
            <a:ext cx="2107172" cy="7400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Click on the "Share" button on the top right corner in Canva and click on "More" at the bottom of the menu.</a:t>
            </a:r>
            <a:endParaRPr sz="700"/>
          </a:p>
        </p:txBody>
      </p:sp>
      <p:pic>
        <p:nvPicPr>
          <p:cNvPr id="201" name="Google Shape;201;p2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482947" y="2640761"/>
            <a:ext cx="583005" cy="527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280498" y="2640761"/>
            <a:ext cx="583005" cy="527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984064" y="2640761"/>
            <a:ext cx="583005" cy="527884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8"/>
          <p:cNvSpPr txBox="1"/>
          <p:nvPr/>
        </p:nvSpPr>
        <p:spPr>
          <a:xfrm>
            <a:off x="1587103" y="2799928"/>
            <a:ext cx="3747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EACAC9"/>
                </a:solidFill>
                <a:latin typeface="Handlee"/>
                <a:ea typeface="Handlee"/>
                <a:cs typeface="Handlee"/>
                <a:sym typeface="Handlee"/>
              </a:rPr>
              <a:t>1.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205" name="Google Shape;205;p28"/>
          <p:cNvSpPr txBox="1"/>
          <p:nvPr/>
        </p:nvSpPr>
        <p:spPr>
          <a:xfrm>
            <a:off x="7101281" y="2799928"/>
            <a:ext cx="3486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EACAC9"/>
                </a:solidFill>
                <a:latin typeface="Handlee"/>
                <a:ea typeface="Handlee"/>
                <a:cs typeface="Handlee"/>
                <a:sym typeface="Handlee"/>
              </a:rPr>
              <a:t>3.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206" name="Google Shape;206;p28"/>
          <p:cNvSpPr txBox="1"/>
          <p:nvPr/>
        </p:nvSpPr>
        <p:spPr>
          <a:xfrm>
            <a:off x="4441177" y="2799928"/>
            <a:ext cx="3081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EACAC9"/>
                </a:solidFill>
                <a:latin typeface="Handlee"/>
                <a:ea typeface="Handlee"/>
                <a:cs typeface="Handlee"/>
                <a:sym typeface="Handlee"/>
              </a:rPr>
              <a:t>2.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4627" y="-98920"/>
            <a:ext cx="5502384" cy="5502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24375" y="-98920"/>
            <a:ext cx="5502384" cy="5502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29650" y="-625967"/>
            <a:ext cx="7594958" cy="3702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320571" y="-1543050"/>
            <a:ext cx="1757363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05863" y="-2247709"/>
            <a:ext cx="4089083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191169" y="232936"/>
            <a:ext cx="1411038" cy="1169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479574" y="3667985"/>
            <a:ext cx="1664426" cy="1583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-5595707">
            <a:off x="572969" y="2958311"/>
            <a:ext cx="2203807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-359713" y="2910593"/>
            <a:ext cx="1748126" cy="2492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220721" y="-247853"/>
            <a:ext cx="4491902" cy="1448638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9"/>
          <p:cNvSpPr txBox="1"/>
          <p:nvPr/>
        </p:nvSpPr>
        <p:spPr>
          <a:xfrm>
            <a:off x="3021899" y="1486535"/>
            <a:ext cx="30813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3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 Agenda Page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222" name="Google Shape;222;p29"/>
          <p:cNvSpPr txBox="1"/>
          <p:nvPr/>
        </p:nvSpPr>
        <p:spPr>
          <a:xfrm>
            <a:off x="1431378" y="2628900"/>
            <a:ext cx="2903100" cy="8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WRITE AN AGENDA HERE.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WRITE AN AGENDA HERE.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WRITE AN AGENDA HERE.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223" name="Google Shape;223;p29"/>
          <p:cNvSpPr txBox="1"/>
          <p:nvPr/>
        </p:nvSpPr>
        <p:spPr>
          <a:xfrm>
            <a:off x="4809527" y="2628900"/>
            <a:ext cx="2903100" cy="8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WRITE AN AGENDA HERE.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WRITE AN AGENDA HERE.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WRITE AN AGENDA HERE.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4627" y="-98920"/>
            <a:ext cx="5502384" cy="5502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24375" y="-98920"/>
            <a:ext cx="5502384" cy="5502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48812" y="-2564852"/>
            <a:ext cx="4293705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95220" y="-1523759"/>
            <a:ext cx="6000296" cy="246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308907" y="4722280"/>
            <a:ext cx="2250685" cy="537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142060" y="4004629"/>
            <a:ext cx="1312821" cy="1138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2365129">
            <a:off x="-137905" y="2389788"/>
            <a:ext cx="1176720" cy="1740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-3135944" y="-820567"/>
            <a:ext cx="5654075" cy="2586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66725" y="4195176"/>
            <a:ext cx="8115300" cy="2343293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0"/>
          <p:cNvSpPr txBox="1"/>
          <p:nvPr/>
        </p:nvSpPr>
        <p:spPr>
          <a:xfrm>
            <a:off x="2660404" y="1253425"/>
            <a:ext cx="3823200" cy="1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3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Write your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ctr">
              <a:lnSpc>
                <a:spcPct val="113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3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topic or idea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238" name="Google Shape;238;p30"/>
          <p:cNvSpPr txBox="1"/>
          <p:nvPr/>
        </p:nvSpPr>
        <p:spPr>
          <a:xfrm>
            <a:off x="1115587" y="3012111"/>
            <a:ext cx="19263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ADD A MAIN POINT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239" name="Google Shape;239;p30"/>
          <p:cNvSpPr txBox="1"/>
          <p:nvPr/>
        </p:nvSpPr>
        <p:spPr>
          <a:xfrm>
            <a:off x="1068852" y="3307386"/>
            <a:ext cx="2019906" cy="3686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Briefly elaborate on what you want to discuss. </a:t>
            </a:r>
            <a:endParaRPr sz="700"/>
          </a:p>
        </p:txBody>
      </p:sp>
      <p:sp>
        <p:nvSpPr>
          <p:cNvPr id="240" name="Google Shape;240;p30"/>
          <p:cNvSpPr txBox="1"/>
          <p:nvPr/>
        </p:nvSpPr>
        <p:spPr>
          <a:xfrm>
            <a:off x="6101978" y="3012111"/>
            <a:ext cx="19263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ADD A MAIN POINT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241" name="Google Shape;241;p30"/>
          <p:cNvSpPr txBox="1"/>
          <p:nvPr/>
        </p:nvSpPr>
        <p:spPr>
          <a:xfrm>
            <a:off x="6055243" y="3307386"/>
            <a:ext cx="2019906" cy="3686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Briefly elaborate on what you want to discuss. </a:t>
            </a:r>
            <a:endParaRPr sz="700"/>
          </a:p>
        </p:txBody>
      </p:sp>
      <p:sp>
        <p:nvSpPr>
          <p:cNvPr id="242" name="Google Shape;242;p30"/>
          <p:cNvSpPr txBox="1"/>
          <p:nvPr/>
        </p:nvSpPr>
        <p:spPr>
          <a:xfrm>
            <a:off x="3608782" y="3012111"/>
            <a:ext cx="19263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ADD A MAIN POINT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243" name="Google Shape;243;p30"/>
          <p:cNvSpPr txBox="1"/>
          <p:nvPr/>
        </p:nvSpPr>
        <p:spPr>
          <a:xfrm>
            <a:off x="3562048" y="3307386"/>
            <a:ext cx="2019906" cy="3686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Briefly elaborate on what you want to discuss. </a:t>
            </a:r>
            <a:endParaRPr sz="700"/>
          </a:p>
        </p:txBody>
      </p:sp>
      <p:pic>
        <p:nvPicPr>
          <p:cNvPr id="244" name="Google Shape;244;p3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633967" y="4017589"/>
            <a:ext cx="1429689" cy="1242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4627" y="-98920"/>
            <a:ext cx="5502384" cy="5502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24375" y="-98920"/>
            <a:ext cx="5502384" cy="5502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48557" y="594872"/>
            <a:ext cx="5560973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4243634">
            <a:off x="1934907" y="1934370"/>
            <a:ext cx="2915326" cy="1479528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1"/>
          <p:cNvSpPr/>
          <p:nvPr/>
        </p:nvSpPr>
        <p:spPr>
          <a:xfrm>
            <a:off x="661926" y="410097"/>
            <a:ext cx="2906584" cy="4487715"/>
          </a:xfrm>
          <a:custGeom>
            <a:rect b="b" l="l" r="r" t="t"/>
            <a:pathLst>
              <a:path extrusionOk="0" h="3388362" w="2194560">
                <a:moveTo>
                  <a:pt x="3810" y="317501"/>
                </a:moveTo>
                <a:cubicBezTo>
                  <a:pt x="13970" y="425451"/>
                  <a:pt x="16510" y="533401"/>
                  <a:pt x="17780" y="642621"/>
                </a:cubicBezTo>
                <a:cubicBezTo>
                  <a:pt x="24130" y="1036321"/>
                  <a:pt x="21590" y="1430021"/>
                  <a:pt x="17780" y="1823721"/>
                </a:cubicBezTo>
                <a:cubicBezTo>
                  <a:pt x="13970" y="2218691"/>
                  <a:pt x="8890" y="2613661"/>
                  <a:pt x="8890" y="3009901"/>
                </a:cubicBezTo>
                <a:cubicBezTo>
                  <a:pt x="8890" y="3013711"/>
                  <a:pt x="8890" y="3017521"/>
                  <a:pt x="7620" y="3021331"/>
                </a:cubicBezTo>
                <a:cubicBezTo>
                  <a:pt x="11430" y="3022601"/>
                  <a:pt x="15240" y="3025141"/>
                  <a:pt x="19050" y="3027681"/>
                </a:cubicBezTo>
                <a:cubicBezTo>
                  <a:pt x="24130" y="3031491"/>
                  <a:pt x="27940" y="3037841"/>
                  <a:pt x="33020" y="3044191"/>
                </a:cubicBezTo>
                <a:cubicBezTo>
                  <a:pt x="44450" y="3058161"/>
                  <a:pt x="55880" y="3072131"/>
                  <a:pt x="66040" y="3086101"/>
                </a:cubicBezTo>
                <a:cubicBezTo>
                  <a:pt x="77470" y="3102611"/>
                  <a:pt x="88900" y="3117851"/>
                  <a:pt x="100330" y="3134361"/>
                </a:cubicBezTo>
                <a:cubicBezTo>
                  <a:pt x="105410" y="3141981"/>
                  <a:pt x="110490" y="3149601"/>
                  <a:pt x="115570" y="3155951"/>
                </a:cubicBezTo>
                <a:cubicBezTo>
                  <a:pt x="119380" y="3161031"/>
                  <a:pt x="125730" y="3163571"/>
                  <a:pt x="129540" y="3167381"/>
                </a:cubicBezTo>
                <a:cubicBezTo>
                  <a:pt x="142240" y="3177541"/>
                  <a:pt x="156210" y="3187701"/>
                  <a:pt x="168910" y="3197861"/>
                </a:cubicBezTo>
                <a:cubicBezTo>
                  <a:pt x="181610" y="3208021"/>
                  <a:pt x="194310" y="3216911"/>
                  <a:pt x="209550" y="3223261"/>
                </a:cubicBezTo>
                <a:cubicBezTo>
                  <a:pt x="243840" y="3238501"/>
                  <a:pt x="276860" y="3255011"/>
                  <a:pt x="311150" y="3270251"/>
                </a:cubicBezTo>
                <a:cubicBezTo>
                  <a:pt x="330200" y="3279141"/>
                  <a:pt x="349250" y="3286761"/>
                  <a:pt x="369570" y="3295651"/>
                </a:cubicBezTo>
                <a:cubicBezTo>
                  <a:pt x="370840" y="3296921"/>
                  <a:pt x="374650" y="3295651"/>
                  <a:pt x="375920" y="3295651"/>
                </a:cubicBezTo>
                <a:lnTo>
                  <a:pt x="383540" y="3295651"/>
                </a:lnTo>
                <a:lnTo>
                  <a:pt x="384810" y="3296921"/>
                </a:lnTo>
                <a:cubicBezTo>
                  <a:pt x="387350" y="3290571"/>
                  <a:pt x="389890" y="3285491"/>
                  <a:pt x="393700" y="3279141"/>
                </a:cubicBezTo>
                <a:cubicBezTo>
                  <a:pt x="397510" y="3274061"/>
                  <a:pt x="400050" y="3265171"/>
                  <a:pt x="408940" y="3265171"/>
                </a:cubicBezTo>
                <a:cubicBezTo>
                  <a:pt x="408940" y="3265171"/>
                  <a:pt x="410210" y="3265171"/>
                  <a:pt x="410210" y="3263901"/>
                </a:cubicBezTo>
                <a:cubicBezTo>
                  <a:pt x="414020" y="3257551"/>
                  <a:pt x="420370" y="3256281"/>
                  <a:pt x="427990" y="3255011"/>
                </a:cubicBezTo>
                <a:cubicBezTo>
                  <a:pt x="435610" y="3253741"/>
                  <a:pt x="441960" y="3249931"/>
                  <a:pt x="448310" y="3247391"/>
                </a:cubicBezTo>
                <a:cubicBezTo>
                  <a:pt x="449580" y="3247391"/>
                  <a:pt x="449580" y="3246121"/>
                  <a:pt x="450850" y="3246121"/>
                </a:cubicBezTo>
                <a:cubicBezTo>
                  <a:pt x="459740" y="3248661"/>
                  <a:pt x="466090" y="3242311"/>
                  <a:pt x="473710" y="3239771"/>
                </a:cubicBezTo>
                <a:lnTo>
                  <a:pt x="474980" y="3239771"/>
                </a:lnTo>
                <a:cubicBezTo>
                  <a:pt x="482600" y="3239771"/>
                  <a:pt x="488950" y="3235961"/>
                  <a:pt x="496570" y="3234691"/>
                </a:cubicBezTo>
                <a:cubicBezTo>
                  <a:pt x="502920" y="3233421"/>
                  <a:pt x="509270" y="3233421"/>
                  <a:pt x="515620" y="3229611"/>
                </a:cubicBezTo>
                <a:cubicBezTo>
                  <a:pt x="521970" y="3225801"/>
                  <a:pt x="529590" y="3223261"/>
                  <a:pt x="535940" y="3220721"/>
                </a:cubicBezTo>
                <a:cubicBezTo>
                  <a:pt x="542290" y="3218181"/>
                  <a:pt x="548640" y="3216911"/>
                  <a:pt x="554990" y="3214371"/>
                </a:cubicBezTo>
                <a:lnTo>
                  <a:pt x="561340" y="3214371"/>
                </a:lnTo>
                <a:cubicBezTo>
                  <a:pt x="567690" y="3214371"/>
                  <a:pt x="572770" y="3214371"/>
                  <a:pt x="577850" y="3210561"/>
                </a:cubicBezTo>
                <a:lnTo>
                  <a:pt x="580390" y="3210561"/>
                </a:lnTo>
                <a:cubicBezTo>
                  <a:pt x="586740" y="3210561"/>
                  <a:pt x="594360" y="3211831"/>
                  <a:pt x="600710" y="3211831"/>
                </a:cubicBezTo>
                <a:lnTo>
                  <a:pt x="605790" y="3211831"/>
                </a:lnTo>
                <a:cubicBezTo>
                  <a:pt x="612140" y="3210561"/>
                  <a:pt x="614680" y="3215641"/>
                  <a:pt x="618490" y="3218181"/>
                </a:cubicBezTo>
                <a:cubicBezTo>
                  <a:pt x="624840" y="3225801"/>
                  <a:pt x="632460" y="3227071"/>
                  <a:pt x="642620" y="3225801"/>
                </a:cubicBezTo>
                <a:cubicBezTo>
                  <a:pt x="651510" y="3224531"/>
                  <a:pt x="659130" y="3223261"/>
                  <a:pt x="668020" y="3223261"/>
                </a:cubicBezTo>
                <a:cubicBezTo>
                  <a:pt x="671830" y="3223261"/>
                  <a:pt x="676910" y="3224531"/>
                  <a:pt x="680720" y="3225801"/>
                </a:cubicBezTo>
                <a:cubicBezTo>
                  <a:pt x="684530" y="3227071"/>
                  <a:pt x="687070" y="3228341"/>
                  <a:pt x="690880" y="3229611"/>
                </a:cubicBezTo>
                <a:lnTo>
                  <a:pt x="694690" y="3233421"/>
                </a:lnTo>
                <a:cubicBezTo>
                  <a:pt x="694690" y="3233421"/>
                  <a:pt x="695960" y="3237231"/>
                  <a:pt x="697230" y="3238501"/>
                </a:cubicBezTo>
                <a:cubicBezTo>
                  <a:pt x="699770" y="3239771"/>
                  <a:pt x="702310" y="3239771"/>
                  <a:pt x="703580" y="3241041"/>
                </a:cubicBezTo>
                <a:lnTo>
                  <a:pt x="704850" y="3242311"/>
                </a:lnTo>
                <a:cubicBezTo>
                  <a:pt x="711200" y="3238501"/>
                  <a:pt x="713740" y="3244851"/>
                  <a:pt x="717550" y="3246121"/>
                </a:cubicBezTo>
                <a:cubicBezTo>
                  <a:pt x="722630" y="3248661"/>
                  <a:pt x="726440" y="3251201"/>
                  <a:pt x="731520" y="3255011"/>
                </a:cubicBezTo>
                <a:cubicBezTo>
                  <a:pt x="731520" y="3253741"/>
                  <a:pt x="731520" y="3252471"/>
                  <a:pt x="732790" y="3251201"/>
                </a:cubicBezTo>
                <a:cubicBezTo>
                  <a:pt x="740410" y="3252471"/>
                  <a:pt x="749300" y="3252471"/>
                  <a:pt x="756920" y="3257551"/>
                </a:cubicBezTo>
                <a:cubicBezTo>
                  <a:pt x="758190" y="3255011"/>
                  <a:pt x="760730" y="3252471"/>
                  <a:pt x="763270" y="3249931"/>
                </a:cubicBezTo>
                <a:cubicBezTo>
                  <a:pt x="763270" y="3249931"/>
                  <a:pt x="763270" y="3248661"/>
                  <a:pt x="764540" y="3248661"/>
                </a:cubicBezTo>
                <a:cubicBezTo>
                  <a:pt x="770890" y="3247391"/>
                  <a:pt x="774700" y="3243581"/>
                  <a:pt x="775970" y="3237231"/>
                </a:cubicBezTo>
                <a:cubicBezTo>
                  <a:pt x="777240" y="3234691"/>
                  <a:pt x="777240" y="3232151"/>
                  <a:pt x="777240" y="3230881"/>
                </a:cubicBezTo>
                <a:cubicBezTo>
                  <a:pt x="782320" y="3228341"/>
                  <a:pt x="786130" y="3225801"/>
                  <a:pt x="791210" y="3223261"/>
                </a:cubicBezTo>
                <a:lnTo>
                  <a:pt x="791210" y="3220721"/>
                </a:lnTo>
                <a:cubicBezTo>
                  <a:pt x="787400" y="3214371"/>
                  <a:pt x="787400" y="3213101"/>
                  <a:pt x="793750" y="3210561"/>
                </a:cubicBezTo>
                <a:cubicBezTo>
                  <a:pt x="795020" y="3209291"/>
                  <a:pt x="795020" y="3208021"/>
                  <a:pt x="796290" y="3208021"/>
                </a:cubicBezTo>
                <a:cubicBezTo>
                  <a:pt x="798830" y="3206751"/>
                  <a:pt x="801370" y="3205481"/>
                  <a:pt x="802640" y="3204211"/>
                </a:cubicBezTo>
                <a:cubicBezTo>
                  <a:pt x="802640" y="3204211"/>
                  <a:pt x="802640" y="3205481"/>
                  <a:pt x="803910" y="3205481"/>
                </a:cubicBezTo>
                <a:lnTo>
                  <a:pt x="803910" y="3202941"/>
                </a:lnTo>
                <a:cubicBezTo>
                  <a:pt x="811530" y="3200401"/>
                  <a:pt x="819150" y="3197861"/>
                  <a:pt x="826770" y="3194051"/>
                </a:cubicBezTo>
                <a:cubicBezTo>
                  <a:pt x="830580" y="3191511"/>
                  <a:pt x="834390" y="3190241"/>
                  <a:pt x="839470" y="3192781"/>
                </a:cubicBezTo>
                <a:cubicBezTo>
                  <a:pt x="842010" y="3194051"/>
                  <a:pt x="844550" y="3192781"/>
                  <a:pt x="847090" y="3191511"/>
                </a:cubicBezTo>
                <a:cubicBezTo>
                  <a:pt x="853440" y="3188971"/>
                  <a:pt x="859790" y="3187701"/>
                  <a:pt x="866140" y="3185161"/>
                </a:cubicBezTo>
                <a:cubicBezTo>
                  <a:pt x="871220" y="3183891"/>
                  <a:pt x="875030" y="3181351"/>
                  <a:pt x="880110" y="3178811"/>
                </a:cubicBezTo>
                <a:cubicBezTo>
                  <a:pt x="880110" y="3178811"/>
                  <a:pt x="881380" y="3176271"/>
                  <a:pt x="880110" y="3175001"/>
                </a:cubicBezTo>
                <a:cubicBezTo>
                  <a:pt x="880110" y="3173731"/>
                  <a:pt x="878840" y="3171191"/>
                  <a:pt x="878840" y="3169921"/>
                </a:cubicBezTo>
                <a:cubicBezTo>
                  <a:pt x="882650" y="3167381"/>
                  <a:pt x="885190" y="3164841"/>
                  <a:pt x="887730" y="3164841"/>
                </a:cubicBezTo>
                <a:cubicBezTo>
                  <a:pt x="891540" y="3163571"/>
                  <a:pt x="896620" y="3163571"/>
                  <a:pt x="901700" y="3162301"/>
                </a:cubicBezTo>
                <a:cubicBezTo>
                  <a:pt x="905510" y="3150871"/>
                  <a:pt x="913130" y="3148331"/>
                  <a:pt x="922020" y="3152141"/>
                </a:cubicBezTo>
                <a:lnTo>
                  <a:pt x="924560" y="3149601"/>
                </a:lnTo>
                <a:cubicBezTo>
                  <a:pt x="925830" y="3150871"/>
                  <a:pt x="925830" y="3150871"/>
                  <a:pt x="925830" y="3152141"/>
                </a:cubicBezTo>
                <a:cubicBezTo>
                  <a:pt x="929640" y="3149601"/>
                  <a:pt x="933450" y="3147061"/>
                  <a:pt x="937260" y="3145791"/>
                </a:cubicBezTo>
                <a:cubicBezTo>
                  <a:pt x="941070" y="3143251"/>
                  <a:pt x="944880" y="3140711"/>
                  <a:pt x="949960" y="3143251"/>
                </a:cubicBezTo>
                <a:cubicBezTo>
                  <a:pt x="949960" y="3136901"/>
                  <a:pt x="953770" y="3136901"/>
                  <a:pt x="957580" y="3138171"/>
                </a:cubicBezTo>
                <a:cubicBezTo>
                  <a:pt x="960120" y="3138171"/>
                  <a:pt x="963930" y="3136901"/>
                  <a:pt x="966470" y="3135632"/>
                </a:cubicBezTo>
                <a:cubicBezTo>
                  <a:pt x="967740" y="3135632"/>
                  <a:pt x="970280" y="3134361"/>
                  <a:pt x="971550" y="3135632"/>
                </a:cubicBezTo>
                <a:cubicBezTo>
                  <a:pt x="976630" y="3139442"/>
                  <a:pt x="984250" y="3140711"/>
                  <a:pt x="989330" y="3147061"/>
                </a:cubicBezTo>
                <a:cubicBezTo>
                  <a:pt x="993140" y="3152141"/>
                  <a:pt x="999490" y="3154682"/>
                  <a:pt x="1002030" y="3162301"/>
                </a:cubicBezTo>
                <a:cubicBezTo>
                  <a:pt x="1003300" y="3164841"/>
                  <a:pt x="1008380" y="3167381"/>
                  <a:pt x="1010920" y="3168651"/>
                </a:cubicBezTo>
                <a:cubicBezTo>
                  <a:pt x="1010920" y="3168651"/>
                  <a:pt x="1012190" y="3168651"/>
                  <a:pt x="1013460" y="3169921"/>
                </a:cubicBezTo>
                <a:cubicBezTo>
                  <a:pt x="1014730" y="3173732"/>
                  <a:pt x="1018540" y="3172461"/>
                  <a:pt x="1021080" y="3171192"/>
                </a:cubicBezTo>
                <a:cubicBezTo>
                  <a:pt x="1023620" y="3171192"/>
                  <a:pt x="1026160" y="3169921"/>
                  <a:pt x="1027430" y="3173732"/>
                </a:cubicBezTo>
                <a:cubicBezTo>
                  <a:pt x="1027430" y="3175002"/>
                  <a:pt x="1031240" y="3176271"/>
                  <a:pt x="1032510" y="3177542"/>
                </a:cubicBezTo>
                <a:cubicBezTo>
                  <a:pt x="1036320" y="3180082"/>
                  <a:pt x="1040130" y="3182621"/>
                  <a:pt x="1042670" y="3185162"/>
                </a:cubicBezTo>
                <a:cubicBezTo>
                  <a:pt x="1043940" y="3186432"/>
                  <a:pt x="1045210" y="3187702"/>
                  <a:pt x="1045210" y="3188972"/>
                </a:cubicBezTo>
                <a:cubicBezTo>
                  <a:pt x="1045210" y="3192782"/>
                  <a:pt x="1049020" y="3195322"/>
                  <a:pt x="1052830" y="3195322"/>
                </a:cubicBezTo>
                <a:cubicBezTo>
                  <a:pt x="1057910" y="3196592"/>
                  <a:pt x="1061720" y="3196592"/>
                  <a:pt x="1066800" y="3197862"/>
                </a:cubicBezTo>
                <a:cubicBezTo>
                  <a:pt x="1068070" y="3197862"/>
                  <a:pt x="1068070" y="3200402"/>
                  <a:pt x="1069340" y="3200402"/>
                </a:cubicBezTo>
                <a:cubicBezTo>
                  <a:pt x="1070610" y="3202942"/>
                  <a:pt x="1071880" y="3206752"/>
                  <a:pt x="1076960" y="3204212"/>
                </a:cubicBezTo>
                <a:cubicBezTo>
                  <a:pt x="1079500" y="3202942"/>
                  <a:pt x="1087120" y="3205482"/>
                  <a:pt x="1088390" y="3208022"/>
                </a:cubicBezTo>
                <a:cubicBezTo>
                  <a:pt x="1090930" y="3216912"/>
                  <a:pt x="1099820" y="3216912"/>
                  <a:pt x="1106170" y="3219452"/>
                </a:cubicBezTo>
                <a:cubicBezTo>
                  <a:pt x="1107440" y="3219452"/>
                  <a:pt x="1108710" y="3219452"/>
                  <a:pt x="1108710" y="3220722"/>
                </a:cubicBezTo>
                <a:cubicBezTo>
                  <a:pt x="1112520" y="3225802"/>
                  <a:pt x="1117600" y="3227072"/>
                  <a:pt x="1122680" y="3229612"/>
                </a:cubicBezTo>
                <a:cubicBezTo>
                  <a:pt x="1127760" y="3232152"/>
                  <a:pt x="1132840" y="3237232"/>
                  <a:pt x="1137920" y="3242312"/>
                </a:cubicBezTo>
                <a:lnTo>
                  <a:pt x="1144270" y="3248662"/>
                </a:lnTo>
                <a:cubicBezTo>
                  <a:pt x="1145540" y="3249932"/>
                  <a:pt x="1146810" y="3249932"/>
                  <a:pt x="1148080" y="3249932"/>
                </a:cubicBezTo>
                <a:cubicBezTo>
                  <a:pt x="1151890" y="3249932"/>
                  <a:pt x="1155700" y="3248662"/>
                  <a:pt x="1158240" y="3252472"/>
                </a:cubicBezTo>
                <a:cubicBezTo>
                  <a:pt x="1158240" y="3252472"/>
                  <a:pt x="1159510" y="3253742"/>
                  <a:pt x="1160780" y="3253742"/>
                </a:cubicBezTo>
                <a:cubicBezTo>
                  <a:pt x="1170940" y="3252472"/>
                  <a:pt x="1177290" y="3258822"/>
                  <a:pt x="1183640" y="3265172"/>
                </a:cubicBezTo>
                <a:cubicBezTo>
                  <a:pt x="1186180" y="3267712"/>
                  <a:pt x="1191260" y="3268982"/>
                  <a:pt x="1193800" y="3268982"/>
                </a:cubicBezTo>
                <a:cubicBezTo>
                  <a:pt x="1201420" y="3271522"/>
                  <a:pt x="1210310" y="3272792"/>
                  <a:pt x="1216660" y="3277872"/>
                </a:cubicBezTo>
                <a:cubicBezTo>
                  <a:pt x="1220470" y="3280412"/>
                  <a:pt x="1225550" y="3284222"/>
                  <a:pt x="1229360" y="3284222"/>
                </a:cubicBezTo>
                <a:cubicBezTo>
                  <a:pt x="1235710" y="3284222"/>
                  <a:pt x="1238250" y="3289302"/>
                  <a:pt x="1240790" y="3293112"/>
                </a:cubicBezTo>
                <a:cubicBezTo>
                  <a:pt x="1248410" y="3294382"/>
                  <a:pt x="1256030" y="3294382"/>
                  <a:pt x="1259840" y="3302002"/>
                </a:cubicBezTo>
                <a:cubicBezTo>
                  <a:pt x="1259840" y="3303272"/>
                  <a:pt x="1261110" y="3303272"/>
                  <a:pt x="1262380" y="3303272"/>
                </a:cubicBezTo>
                <a:cubicBezTo>
                  <a:pt x="1267460" y="3304542"/>
                  <a:pt x="1272540" y="3305812"/>
                  <a:pt x="1277620" y="3308352"/>
                </a:cubicBezTo>
                <a:cubicBezTo>
                  <a:pt x="1280160" y="3309622"/>
                  <a:pt x="1282700" y="3312162"/>
                  <a:pt x="1286510" y="3314702"/>
                </a:cubicBezTo>
                <a:cubicBezTo>
                  <a:pt x="1287780" y="3314702"/>
                  <a:pt x="1287780" y="3315972"/>
                  <a:pt x="1289050" y="3315972"/>
                </a:cubicBezTo>
                <a:cubicBezTo>
                  <a:pt x="1297940" y="3315972"/>
                  <a:pt x="1300480" y="3322322"/>
                  <a:pt x="1305560" y="3327402"/>
                </a:cubicBezTo>
                <a:cubicBezTo>
                  <a:pt x="1313180" y="3333752"/>
                  <a:pt x="1322070" y="3340102"/>
                  <a:pt x="1328420" y="3347722"/>
                </a:cubicBezTo>
                <a:cubicBezTo>
                  <a:pt x="1332230" y="3352802"/>
                  <a:pt x="1338580" y="3355342"/>
                  <a:pt x="1342390" y="3357882"/>
                </a:cubicBezTo>
                <a:lnTo>
                  <a:pt x="1350010" y="3361692"/>
                </a:lnTo>
                <a:cubicBezTo>
                  <a:pt x="1352550" y="3364232"/>
                  <a:pt x="1355090" y="3366772"/>
                  <a:pt x="1358900" y="3369312"/>
                </a:cubicBezTo>
                <a:cubicBezTo>
                  <a:pt x="1362710" y="3370582"/>
                  <a:pt x="1363980" y="3375662"/>
                  <a:pt x="1369060" y="3374392"/>
                </a:cubicBezTo>
                <a:cubicBezTo>
                  <a:pt x="1371600" y="3374392"/>
                  <a:pt x="1374140" y="3375662"/>
                  <a:pt x="1376680" y="3376932"/>
                </a:cubicBezTo>
                <a:cubicBezTo>
                  <a:pt x="1380490" y="3379472"/>
                  <a:pt x="1381760" y="3382012"/>
                  <a:pt x="1386840" y="3382012"/>
                </a:cubicBezTo>
                <a:cubicBezTo>
                  <a:pt x="1389380" y="3382012"/>
                  <a:pt x="1391920" y="3384552"/>
                  <a:pt x="1393190" y="3385822"/>
                </a:cubicBezTo>
                <a:cubicBezTo>
                  <a:pt x="1399540" y="3388362"/>
                  <a:pt x="1405890" y="3388362"/>
                  <a:pt x="1409700" y="3380742"/>
                </a:cubicBezTo>
                <a:lnTo>
                  <a:pt x="1410970" y="3379472"/>
                </a:lnTo>
                <a:cubicBezTo>
                  <a:pt x="1416050" y="3382012"/>
                  <a:pt x="1416050" y="3376932"/>
                  <a:pt x="1417320" y="3374392"/>
                </a:cubicBezTo>
                <a:cubicBezTo>
                  <a:pt x="1418590" y="3373122"/>
                  <a:pt x="1421130" y="3371852"/>
                  <a:pt x="1422400" y="3370582"/>
                </a:cubicBezTo>
                <a:cubicBezTo>
                  <a:pt x="1424940" y="3368042"/>
                  <a:pt x="1427480" y="3366772"/>
                  <a:pt x="1431290" y="3364232"/>
                </a:cubicBezTo>
                <a:cubicBezTo>
                  <a:pt x="1432560" y="3362962"/>
                  <a:pt x="1435100" y="3361692"/>
                  <a:pt x="1436370" y="3361692"/>
                </a:cubicBezTo>
                <a:cubicBezTo>
                  <a:pt x="1442720" y="3361692"/>
                  <a:pt x="1446530" y="3359152"/>
                  <a:pt x="1451610" y="3354072"/>
                </a:cubicBezTo>
                <a:cubicBezTo>
                  <a:pt x="1455420" y="3350262"/>
                  <a:pt x="1461770" y="3347722"/>
                  <a:pt x="1466850" y="3345182"/>
                </a:cubicBezTo>
                <a:cubicBezTo>
                  <a:pt x="1471930" y="3342642"/>
                  <a:pt x="1477010" y="3340102"/>
                  <a:pt x="1483360" y="3338832"/>
                </a:cubicBezTo>
                <a:cubicBezTo>
                  <a:pt x="1487170" y="3337562"/>
                  <a:pt x="1490980" y="3337562"/>
                  <a:pt x="1494790" y="3337562"/>
                </a:cubicBezTo>
                <a:lnTo>
                  <a:pt x="1497330" y="3337562"/>
                </a:lnTo>
                <a:cubicBezTo>
                  <a:pt x="1502410" y="3335021"/>
                  <a:pt x="1507490" y="3331212"/>
                  <a:pt x="1513840" y="3328671"/>
                </a:cubicBezTo>
                <a:lnTo>
                  <a:pt x="1517650" y="3328671"/>
                </a:lnTo>
                <a:cubicBezTo>
                  <a:pt x="1524000" y="3331212"/>
                  <a:pt x="1530350" y="3331212"/>
                  <a:pt x="1536700" y="3326131"/>
                </a:cubicBezTo>
                <a:cubicBezTo>
                  <a:pt x="1537970" y="3324861"/>
                  <a:pt x="1540510" y="3323591"/>
                  <a:pt x="1541780" y="3322321"/>
                </a:cubicBezTo>
                <a:cubicBezTo>
                  <a:pt x="1548130" y="3324862"/>
                  <a:pt x="1554480" y="3329942"/>
                  <a:pt x="1562100" y="3329942"/>
                </a:cubicBezTo>
                <a:cubicBezTo>
                  <a:pt x="1564640" y="3329942"/>
                  <a:pt x="1568450" y="3328671"/>
                  <a:pt x="1570990" y="3327401"/>
                </a:cubicBezTo>
                <a:cubicBezTo>
                  <a:pt x="1576070" y="3327401"/>
                  <a:pt x="1581150" y="3327401"/>
                  <a:pt x="1584960" y="3326131"/>
                </a:cubicBezTo>
                <a:cubicBezTo>
                  <a:pt x="1590040" y="3324861"/>
                  <a:pt x="1596390" y="3326131"/>
                  <a:pt x="1601470" y="3323591"/>
                </a:cubicBezTo>
                <a:cubicBezTo>
                  <a:pt x="1604010" y="3317241"/>
                  <a:pt x="1605280" y="3317241"/>
                  <a:pt x="1611630" y="3318511"/>
                </a:cubicBezTo>
                <a:cubicBezTo>
                  <a:pt x="1619250" y="3319781"/>
                  <a:pt x="1624330" y="3318511"/>
                  <a:pt x="1629410" y="3312161"/>
                </a:cubicBezTo>
                <a:cubicBezTo>
                  <a:pt x="1631950" y="3308351"/>
                  <a:pt x="1638300" y="3308351"/>
                  <a:pt x="1642110" y="3305811"/>
                </a:cubicBezTo>
                <a:cubicBezTo>
                  <a:pt x="1643380" y="3305811"/>
                  <a:pt x="1644650" y="3304541"/>
                  <a:pt x="1645920" y="3304541"/>
                </a:cubicBezTo>
                <a:cubicBezTo>
                  <a:pt x="1648460" y="3303271"/>
                  <a:pt x="1649730" y="3303271"/>
                  <a:pt x="1652270" y="3302001"/>
                </a:cubicBezTo>
                <a:cubicBezTo>
                  <a:pt x="1658620" y="3299461"/>
                  <a:pt x="1664970" y="3298191"/>
                  <a:pt x="1671320" y="3294381"/>
                </a:cubicBezTo>
                <a:cubicBezTo>
                  <a:pt x="1677670" y="3290571"/>
                  <a:pt x="1682750" y="3288031"/>
                  <a:pt x="1689100" y="3293111"/>
                </a:cubicBezTo>
                <a:lnTo>
                  <a:pt x="1691640" y="3293111"/>
                </a:lnTo>
                <a:cubicBezTo>
                  <a:pt x="1694180" y="3291841"/>
                  <a:pt x="1695450" y="3291841"/>
                  <a:pt x="1697990" y="3290571"/>
                </a:cubicBezTo>
                <a:cubicBezTo>
                  <a:pt x="1697990" y="3286761"/>
                  <a:pt x="1697990" y="3281681"/>
                  <a:pt x="1703070" y="3277871"/>
                </a:cubicBezTo>
                <a:cubicBezTo>
                  <a:pt x="1704340" y="3276601"/>
                  <a:pt x="1704340" y="3274061"/>
                  <a:pt x="1706880" y="3272791"/>
                </a:cubicBezTo>
                <a:cubicBezTo>
                  <a:pt x="1709420" y="3270251"/>
                  <a:pt x="1713230" y="3270251"/>
                  <a:pt x="1715770" y="3271521"/>
                </a:cubicBezTo>
                <a:cubicBezTo>
                  <a:pt x="1717040" y="3272791"/>
                  <a:pt x="1719580" y="3271521"/>
                  <a:pt x="1720849" y="3271521"/>
                </a:cubicBezTo>
                <a:cubicBezTo>
                  <a:pt x="1728470" y="3270251"/>
                  <a:pt x="1737360" y="3270251"/>
                  <a:pt x="1744979" y="3268981"/>
                </a:cubicBezTo>
                <a:cubicBezTo>
                  <a:pt x="1752599" y="3267710"/>
                  <a:pt x="1760219" y="3266440"/>
                  <a:pt x="1767839" y="3263901"/>
                </a:cubicBezTo>
                <a:cubicBezTo>
                  <a:pt x="1772919" y="3261360"/>
                  <a:pt x="1777999" y="3262631"/>
                  <a:pt x="1783079" y="3262631"/>
                </a:cubicBezTo>
                <a:cubicBezTo>
                  <a:pt x="1793239" y="3263901"/>
                  <a:pt x="1802129" y="3263901"/>
                  <a:pt x="1811019" y="3258821"/>
                </a:cubicBezTo>
                <a:lnTo>
                  <a:pt x="1808479" y="3256281"/>
                </a:lnTo>
                <a:cubicBezTo>
                  <a:pt x="1811019" y="3255010"/>
                  <a:pt x="1813559" y="3255010"/>
                  <a:pt x="1817369" y="3255010"/>
                </a:cubicBezTo>
                <a:cubicBezTo>
                  <a:pt x="1819909" y="3258820"/>
                  <a:pt x="1823719" y="3256281"/>
                  <a:pt x="1826259" y="3253740"/>
                </a:cubicBezTo>
                <a:cubicBezTo>
                  <a:pt x="1830069" y="3249930"/>
                  <a:pt x="1833879" y="3251200"/>
                  <a:pt x="1838959" y="3251200"/>
                </a:cubicBezTo>
                <a:cubicBezTo>
                  <a:pt x="1844039" y="3252470"/>
                  <a:pt x="1850389" y="3249930"/>
                  <a:pt x="1856739" y="3248660"/>
                </a:cubicBezTo>
                <a:cubicBezTo>
                  <a:pt x="1858009" y="3248660"/>
                  <a:pt x="1859279" y="3246120"/>
                  <a:pt x="1859279" y="3244850"/>
                </a:cubicBezTo>
                <a:cubicBezTo>
                  <a:pt x="1861819" y="3244850"/>
                  <a:pt x="1864359" y="3243580"/>
                  <a:pt x="1868169" y="3243580"/>
                </a:cubicBezTo>
                <a:lnTo>
                  <a:pt x="1873249" y="3243580"/>
                </a:lnTo>
                <a:cubicBezTo>
                  <a:pt x="1878329" y="3246120"/>
                  <a:pt x="1883409" y="3246120"/>
                  <a:pt x="1888489" y="3243580"/>
                </a:cubicBezTo>
                <a:cubicBezTo>
                  <a:pt x="1889759" y="3242310"/>
                  <a:pt x="1892299" y="3242310"/>
                  <a:pt x="1893569" y="3242310"/>
                </a:cubicBezTo>
                <a:cubicBezTo>
                  <a:pt x="1897379" y="3241040"/>
                  <a:pt x="1901189" y="3242310"/>
                  <a:pt x="1903729" y="3238500"/>
                </a:cubicBezTo>
                <a:cubicBezTo>
                  <a:pt x="1904999" y="3237230"/>
                  <a:pt x="1907539" y="3238500"/>
                  <a:pt x="1910079" y="3237230"/>
                </a:cubicBezTo>
                <a:lnTo>
                  <a:pt x="1946910" y="3237230"/>
                </a:lnTo>
                <a:cubicBezTo>
                  <a:pt x="1951990" y="3237230"/>
                  <a:pt x="1958340" y="3238500"/>
                  <a:pt x="1963420" y="3239770"/>
                </a:cubicBezTo>
                <a:cubicBezTo>
                  <a:pt x="1969770" y="3241040"/>
                  <a:pt x="1974850" y="3239770"/>
                  <a:pt x="1979930" y="3238500"/>
                </a:cubicBezTo>
                <a:lnTo>
                  <a:pt x="1988820" y="3238500"/>
                </a:lnTo>
                <a:cubicBezTo>
                  <a:pt x="1992630" y="3238500"/>
                  <a:pt x="1996440" y="3239770"/>
                  <a:pt x="2000250" y="3238500"/>
                </a:cubicBezTo>
                <a:cubicBezTo>
                  <a:pt x="2002790" y="3238500"/>
                  <a:pt x="2004060" y="3235960"/>
                  <a:pt x="2005330" y="3233420"/>
                </a:cubicBezTo>
                <a:cubicBezTo>
                  <a:pt x="2007870" y="3229610"/>
                  <a:pt x="2011680" y="3228340"/>
                  <a:pt x="2016760" y="3228340"/>
                </a:cubicBezTo>
                <a:cubicBezTo>
                  <a:pt x="2020570" y="3228340"/>
                  <a:pt x="2024380" y="3227070"/>
                  <a:pt x="2028190" y="3225800"/>
                </a:cubicBezTo>
                <a:lnTo>
                  <a:pt x="2030730" y="3225800"/>
                </a:lnTo>
                <a:cubicBezTo>
                  <a:pt x="2035810" y="3233420"/>
                  <a:pt x="2043430" y="3228340"/>
                  <a:pt x="2049780" y="3229610"/>
                </a:cubicBezTo>
                <a:lnTo>
                  <a:pt x="2052320" y="3229610"/>
                </a:lnTo>
                <a:cubicBezTo>
                  <a:pt x="2057399" y="3232150"/>
                  <a:pt x="2063749" y="3234690"/>
                  <a:pt x="2068830" y="3235960"/>
                </a:cubicBezTo>
                <a:cubicBezTo>
                  <a:pt x="2075180" y="3237230"/>
                  <a:pt x="2080260" y="3243580"/>
                  <a:pt x="2085340" y="3243580"/>
                </a:cubicBezTo>
                <a:cubicBezTo>
                  <a:pt x="2094230" y="3243580"/>
                  <a:pt x="2101850" y="3249930"/>
                  <a:pt x="2109470" y="3251200"/>
                </a:cubicBezTo>
                <a:cubicBezTo>
                  <a:pt x="2115820" y="3252470"/>
                  <a:pt x="2122170" y="3255010"/>
                  <a:pt x="2128520" y="3257550"/>
                </a:cubicBezTo>
                <a:cubicBezTo>
                  <a:pt x="2131060" y="3258820"/>
                  <a:pt x="2134870" y="3257550"/>
                  <a:pt x="2137410" y="3257550"/>
                </a:cubicBezTo>
                <a:cubicBezTo>
                  <a:pt x="2145030" y="3258820"/>
                  <a:pt x="2152649" y="3258820"/>
                  <a:pt x="2160270" y="3260090"/>
                </a:cubicBezTo>
                <a:lnTo>
                  <a:pt x="2161540" y="3260090"/>
                </a:lnTo>
                <a:cubicBezTo>
                  <a:pt x="2170430" y="3258820"/>
                  <a:pt x="2179320" y="3261360"/>
                  <a:pt x="2188210" y="3261360"/>
                </a:cubicBezTo>
                <a:cubicBezTo>
                  <a:pt x="2189480" y="3035300"/>
                  <a:pt x="2183130" y="2809240"/>
                  <a:pt x="2175510" y="2583181"/>
                </a:cubicBezTo>
                <a:cubicBezTo>
                  <a:pt x="2167890" y="2368551"/>
                  <a:pt x="2160270" y="2153920"/>
                  <a:pt x="2159000" y="1939291"/>
                </a:cubicBezTo>
                <a:cubicBezTo>
                  <a:pt x="2159000" y="1831341"/>
                  <a:pt x="2160270" y="1724661"/>
                  <a:pt x="2162810" y="1616711"/>
                </a:cubicBezTo>
                <a:cubicBezTo>
                  <a:pt x="2166620" y="1508761"/>
                  <a:pt x="2174240" y="1400811"/>
                  <a:pt x="2179320" y="1292861"/>
                </a:cubicBezTo>
                <a:cubicBezTo>
                  <a:pt x="2194560" y="951231"/>
                  <a:pt x="2185670" y="608331"/>
                  <a:pt x="2180590" y="266701"/>
                </a:cubicBezTo>
                <a:cubicBezTo>
                  <a:pt x="2176780" y="265431"/>
                  <a:pt x="2174240" y="264161"/>
                  <a:pt x="2171700" y="262891"/>
                </a:cubicBezTo>
                <a:cubicBezTo>
                  <a:pt x="2167890" y="260351"/>
                  <a:pt x="2164080" y="259081"/>
                  <a:pt x="2159000" y="260351"/>
                </a:cubicBezTo>
                <a:lnTo>
                  <a:pt x="2151380" y="260351"/>
                </a:lnTo>
                <a:cubicBezTo>
                  <a:pt x="2147570" y="260351"/>
                  <a:pt x="2142490" y="260351"/>
                  <a:pt x="2139950" y="265431"/>
                </a:cubicBezTo>
                <a:cubicBezTo>
                  <a:pt x="2139950" y="265431"/>
                  <a:pt x="2138680" y="266701"/>
                  <a:pt x="2137410" y="266701"/>
                </a:cubicBezTo>
                <a:lnTo>
                  <a:pt x="2132330" y="266701"/>
                </a:lnTo>
                <a:cubicBezTo>
                  <a:pt x="2131060" y="264161"/>
                  <a:pt x="2133600" y="259081"/>
                  <a:pt x="2127250" y="260351"/>
                </a:cubicBezTo>
                <a:cubicBezTo>
                  <a:pt x="2124710" y="260351"/>
                  <a:pt x="2120900" y="261621"/>
                  <a:pt x="2118360" y="261621"/>
                </a:cubicBezTo>
                <a:lnTo>
                  <a:pt x="2099310" y="261621"/>
                </a:lnTo>
                <a:cubicBezTo>
                  <a:pt x="2098040" y="259081"/>
                  <a:pt x="2096770" y="256541"/>
                  <a:pt x="2094230" y="252731"/>
                </a:cubicBezTo>
                <a:cubicBezTo>
                  <a:pt x="2092960" y="250191"/>
                  <a:pt x="2091690" y="248921"/>
                  <a:pt x="2087880" y="251461"/>
                </a:cubicBezTo>
                <a:cubicBezTo>
                  <a:pt x="2085340" y="252731"/>
                  <a:pt x="2084070" y="252731"/>
                  <a:pt x="2082800" y="250191"/>
                </a:cubicBezTo>
                <a:cubicBezTo>
                  <a:pt x="2078990" y="243841"/>
                  <a:pt x="2075180" y="238761"/>
                  <a:pt x="2067560" y="237491"/>
                </a:cubicBezTo>
                <a:cubicBezTo>
                  <a:pt x="2066290" y="237491"/>
                  <a:pt x="2065020" y="234950"/>
                  <a:pt x="2063750" y="233681"/>
                </a:cubicBezTo>
                <a:cubicBezTo>
                  <a:pt x="2061210" y="231141"/>
                  <a:pt x="2059940" y="228601"/>
                  <a:pt x="2056130" y="228601"/>
                </a:cubicBezTo>
                <a:cubicBezTo>
                  <a:pt x="2054860" y="228601"/>
                  <a:pt x="2052320" y="226061"/>
                  <a:pt x="2052320" y="224791"/>
                </a:cubicBezTo>
                <a:cubicBezTo>
                  <a:pt x="2051050" y="219711"/>
                  <a:pt x="2051050" y="215901"/>
                  <a:pt x="2051050" y="210821"/>
                </a:cubicBezTo>
                <a:cubicBezTo>
                  <a:pt x="2049780" y="205741"/>
                  <a:pt x="2047240" y="200661"/>
                  <a:pt x="2043430" y="198121"/>
                </a:cubicBezTo>
                <a:cubicBezTo>
                  <a:pt x="2037080" y="194311"/>
                  <a:pt x="2032000" y="189231"/>
                  <a:pt x="2025650" y="185421"/>
                </a:cubicBezTo>
                <a:cubicBezTo>
                  <a:pt x="2024380" y="184151"/>
                  <a:pt x="2021840" y="182881"/>
                  <a:pt x="2019300" y="182881"/>
                </a:cubicBezTo>
                <a:cubicBezTo>
                  <a:pt x="2015490" y="181611"/>
                  <a:pt x="2011680" y="180341"/>
                  <a:pt x="2007870" y="180341"/>
                </a:cubicBezTo>
                <a:cubicBezTo>
                  <a:pt x="2004060" y="180341"/>
                  <a:pt x="1998980" y="180341"/>
                  <a:pt x="1995170" y="182881"/>
                </a:cubicBezTo>
                <a:cubicBezTo>
                  <a:pt x="1987550" y="186691"/>
                  <a:pt x="1981200" y="181611"/>
                  <a:pt x="1974850" y="181611"/>
                </a:cubicBezTo>
                <a:cubicBezTo>
                  <a:pt x="1968500" y="180341"/>
                  <a:pt x="1962150" y="177801"/>
                  <a:pt x="1957070" y="176531"/>
                </a:cubicBezTo>
                <a:lnTo>
                  <a:pt x="1940560" y="176531"/>
                </a:lnTo>
                <a:cubicBezTo>
                  <a:pt x="1926590" y="179071"/>
                  <a:pt x="1915160" y="171451"/>
                  <a:pt x="1901190" y="170181"/>
                </a:cubicBezTo>
                <a:cubicBezTo>
                  <a:pt x="1897380" y="170181"/>
                  <a:pt x="1893570" y="166371"/>
                  <a:pt x="1889760" y="163831"/>
                </a:cubicBezTo>
                <a:cubicBezTo>
                  <a:pt x="1887220" y="161291"/>
                  <a:pt x="1884680" y="161291"/>
                  <a:pt x="1880870" y="162561"/>
                </a:cubicBezTo>
                <a:cubicBezTo>
                  <a:pt x="1875790" y="163831"/>
                  <a:pt x="1870710" y="162561"/>
                  <a:pt x="1865630" y="163831"/>
                </a:cubicBezTo>
                <a:cubicBezTo>
                  <a:pt x="1858010" y="166371"/>
                  <a:pt x="1851660" y="160021"/>
                  <a:pt x="1844040" y="160021"/>
                </a:cubicBezTo>
                <a:cubicBezTo>
                  <a:pt x="1837690" y="161291"/>
                  <a:pt x="1831340" y="161291"/>
                  <a:pt x="1824990" y="162561"/>
                </a:cubicBezTo>
                <a:lnTo>
                  <a:pt x="1809750" y="166371"/>
                </a:lnTo>
                <a:cubicBezTo>
                  <a:pt x="1799590" y="171451"/>
                  <a:pt x="1791970" y="165101"/>
                  <a:pt x="1783080" y="162561"/>
                </a:cubicBezTo>
                <a:cubicBezTo>
                  <a:pt x="1776730" y="161291"/>
                  <a:pt x="1772920" y="158751"/>
                  <a:pt x="1767840" y="154941"/>
                </a:cubicBezTo>
                <a:cubicBezTo>
                  <a:pt x="1762760" y="151131"/>
                  <a:pt x="1757680" y="154941"/>
                  <a:pt x="1753870" y="154941"/>
                </a:cubicBezTo>
                <a:cubicBezTo>
                  <a:pt x="1750060" y="154941"/>
                  <a:pt x="1747520" y="158751"/>
                  <a:pt x="1744980" y="160021"/>
                </a:cubicBezTo>
                <a:cubicBezTo>
                  <a:pt x="1741170" y="161291"/>
                  <a:pt x="1737360" y="161291"/>
                  <a:pt x="1733550" y="161291"/>
                </a:cubicBezTo>
                <a:cubicBezTo>
                  <a:pt x="1729740" y="161291"/>
                  <a:pt x="1724660" y="160021"/>
                  <a:pt x="1720850" y="161291"/>
                </a:cubicBezTo>
                <a:cubicBezTo>
                  <a:pt x="1714500" y="163831"/>
                  <a:pt x="1709420" y="167641"/>
                  <a:pt x="1704340" y="170181"/>
                </a:cubicBezTo>
                <a:cubicBezTo>
                  <a:pt x="1703070" y="171451"/>
                  <a:pt x="1701800" y="172721"/>
                  <a:pt x="1700530" y="172721"/>
                </a:cubicBezTo>
                <a:cubicBezTo>
                  <a:pt x="1691640" y="177801"/>
                  <a:pt x="1681480" y="179071"/>
                  <a:pt x="1670050" y="179071"/>
                </a:cubicBezTo>
                <a:cubicBezTo>
                  <a:pt x="1663700" y="179071"/>
                  <a:pt x="1657350" y="179071"/>
                  <a:pt x="1651000" y="177801"/>
                </a:cubicBezTo>
                <a:cubicBezTo>
                  <a:pt x="1647190" y="177801"/>
                  <a:pt x="1644650" y="173991"/>
                  <a:pt x="1642110" y="173991"/>
                </a:cubicBezTo>
                <a:cubicBezTo>
                  <a:pt x="1633220" y="172720"/>
                  <a:pt x="1625600" y="172720"/>
                  <a:pt x="1616710" y="172720"/>
                </a:cubicBezTo>
                <a:cubicBezTo>
                  <a:pt x="1615440" y="172720"/>
                  <a:pt x="1614170" y="173991"/>
                  <a:pt x="1612900" y="173991"/>
                </a:cubicBezTo>
                <a:cubicBezTo>
                  <a:pt x="1607820" y="176530"/>
                  <a:pt x="1602740" y="180341"/>
                  <a:pt x="1597660" y="182880"/>
                </a:cubicBezTo>
                <a:cubicBezTo>
                  <a:pt x="1588770" y="185420"/>
                  <a:pt x="1579880" y="187960"/>
                  <a:pt x="1570990" y="189230"/>
                </a:cubicBezTo>
                <a:lnTo>
                  <a:pt x="1567180" y="189230"/>
                </a:lnTo>
                <a:cubicBezTo>
                  <a:pt x="1559560" y="185420"/>
                  <a:pt x="1553210" y="189230"/>
                  <a:pt x="1545590" y="190501"/>
                </a:cubicBezTo>
                <a:cubicBezTo>
                  <a:pt x="1537970" y="193041"/>
                  <a:pt x="1530350" y="196851"/>
                  <a:pt x="1522730" y="199391"/>
                </a:cubicBezTo>
                <a:cubicBezTo>
                  <a:pt x="1520190" y="200661"/>
                  <a:pt x="1517650" y="199391"/>
                  <a:pt x="1515110" y="198120"/>
                </a:cubicBezTo>
                <a:cubicBezTo>
                  <a:pt x="1511300" y="196850"/>
                  <a:pt x="1508760" y="196850"/>
                  <a:pt x="1506220" y="199391"/>
                </a:cubicBezTo>
                <a:cubicBezTo>
                  <a:pt x="1504950" y="200661"/>
                  <a:pt x="1503680" y="200661"/>
                  <a:pt x="1502410" y="200661"/>
                </a:cubicBezTo>
                <a:cubicBezTo>
                  <a:pt x="1498600" y="201931"/>
                  <a:pt x="1494790" y="201931"/>
                  <a:pt x="1492250" y="203201"/>
                </a:cubicBezTo>
                <a:cubicBezTo>
                  <a:pt x="1487170" y="207011"/>
                  <a:pt x="1482090" y="205741"/>
                  <a:pt x="1477010" y="208281"/>
                </a:cubicBezTo>
                <a:cubicBezTo>
                  <a:pt x="1471930" y="210821"/>
                  <a:pt x="1466850" y="210821"/>
                  <a:pt x="1463040" y="214631"/>
                </a:cubicBezTo>
                <a:cubicBezTo>
                  <a:pt x="1461770" y="215901"/>
                  <a:pt x="1459230" y="215901"/>
                  <a:pt x="1456690" y="215901"/>
                </a:cubicBezTo>
                <a:cubicBezTo>
                  <a:pt x="1450340" y="217171"/>
                  <a:pt x="1445260" y="220981"/>
                  <a:pt x="1441450" y="226061"/>
                </a:cubicBezTo>
                <a:cubicBezTo>
                  <a:pt x="1436370" y="231141"/>
                  <a:pt x="1431290" y="234951"/>
                  <a:pt x="1426210" y="238761"/>
                </a:cubicBezTo>
                <a:cubicBezTo>
                  <a:pt x="1424940" y="240031"/>
                  <a:pt x="1421130" y="240031"/>
                  <a:pt x="1419860" y="240031"/>
                </a:cubicBezTo>
                <a:cubicBezTo>
                  <a:pt x="1414780" y="240031"/>
                  <a:pt x="1409700" y="238761"/>
                  <a:pt x="1405890" y="237491"/>
                </a:cubicBezTo>
                <a:cubicBezTo>
                  <a:pt x="1403350" y="237491"/>
                  <a:pt x="1402080" y="236220"/>
                  <a:pt x="1399540" y="236220"/>
                </a:cubicBezTo>
                <a:cubicBezTo>
                  <a:pt x="1391920" y="240030"/>
                  <a:pt x="1383030" y="237491"/>
                  <a:pt x="1375410" y="237491"/>
                </a:cubicBezTo>
                <a:cubicBezTo>
                  <a:pt x="1374140" y="237491"/>
                  <a:pt x="1371600" y="236220"/>
                  <a:pt x="1370330" y="234950"/>
                </a:cubicBezTo>
                <a:cubicBezTo>
                  <a:pt x="1365250" y="231141"/>
                  <a:pt x="1360170" y="231141"/>
                  <a:pt x="1355090" y="233680"/>
                </a:cubicBezTo>
                <a:cubicBezTo>
                  <a:pt x="1351280" y="234950"/>
                  <a:pt x="1347470" y="234950"/>
                  <a:pt x="1344930" y="232410"/>
                </a:cubicBezTo>
                <a:cubicBezTo>
                  <a:pt x="1339850" y="228600"/>
                  <a:pt x="1333500" y="226060"/>
                  <a:pt x="1327150" y="224790"/>
                </a:cubicBezTo>
                <a:cubicBezTo>
                  <a:pt x="1322070" y="223520"/>
                  <a:pt x="1316990" y="220980"/>
                  <a:pt x="1311910" y="218440"/>
                </a:cubicBezTo>
                <a:cubicBezTo>
                  <a:pt x="1309370" y="217170"/>
                  <a:pt x="1306830" y="218440"/>
                  <a:pt x="1304290" y="218440"/>
                </a:cubicBezTo>
                <a:cubicBezTo>
                  <a:pt x="1301750" y="218440"/>
                  <a:pt x="1300480" y="219710"/>
                  <a:pt x="1297940" y="219710"/>
                </a:cubicBezTo>
                <a:cubicBezTo>
                  <a:pt x="1290320" y="220980"/>
                  <a:pt x="1282700" y="223520"/>
                  <a:pt x="1276350" y="222250"/>
                </a:cubicBezTo>
                <a:cubicBezTo>
                  <a:pt x="1267461" y="219710"/>
                  <a:pt x="1258570" y="220980"/>
                  <a:pt x="1250950" y="215900"/>
                </a:cubicBezTo>
                <a:cubicBezTo>
                  <a:pt x="1247140" y="213360"/>
                  <a:pt x="1245870" y="215900"/>
                  <a:pt x="1243330" y="215900"/>
                </a:cubicBezTo>
                <a:cubicBezTo>
                  <a:pt x="1242061" y="215900"/>
                  <a:pt x="1240791" y="215900"/>
                  <a:pt x="1238250" y="217170"/>
                </a:cubicBezTo>
                <a:cubicBezTo>
                  <a:pt x="1236980" y="220980"/>
                  <a:pt x="1231900" y="223520"/>
                  <a:pt x="1225550" y="220980"/>
                </a:cubicBezTo>
                <a:cubicBezTo>
                  <a:pt x="1221740" y="219710"/>
                  <a:pt x="1219200" y="219710"/>
                  <a:pt x="1215390" y="220980"/>
                </a:cubicBezTo>
                <a:cubicBezTo>
                  <a:pt x="1211580" y="222250"/>
                  <a:pt x="1207770" y="222250"/>
                  <a:pt x="1202690" y="223520"/>
                </a:cubicBezTo>
                <a:lnTo>
                  <a:pt x="1201420" y="223520"/>
                </a:lnTo>
                <a:cubicBezTo>
                  <a:pt x="1191260" y="229870"/>
                  <a:pt x="1181100" y="224791"/>
                  <a:pt x="1169670" y="224791"/>
                </a:cubicBezTo>
                <a:lnTo>
                  <a:pt x="1163320" y="224791"/>
                </a:lnTo>
                <a:cubicBezTo>
                  <a:pt x="1155700" y="226061"/>
                  <a:pt x="1151890" y="219711"/>
                  <a:pt x="1146810" y="215900"/>
                </a:cubicBezTo>
                <a:cubicBezTo>
                  <a:pt x="1141730" y="212090"/>
                  <a:pt x="1136650" y="207010"/>
                  <a:pt x="1131570" y="204470"/>
                </a:cubicBezTo>
                <a:cubicBezTo>
                  <a:pt x="1130300" y="203200"/>
                  <a:pt x="1126490" y="204470"/>
                  <a:pt x="1123950" y="204470"/>
                </a:cubicBezTo>
                <a:lnTo>
                  <a:pt x="1112520" y="204470"/>
                </a:lnTo>
                <a:lnTo>
                  <a:pt x="1111250" y="203200"/>
                </a:lnTo>
                <a:cubicBezTo>
                  <a:pt x="1102361" y="205741"/>
                  <a:pt x="1097280" y="200660"/>
                  <a:pt x="1090930" y="195580"/>
                </a:cubicBezTo>
                <a:cubicBezTo>
                  <a:pt x="1087120" y="193040"/>
                  <a:pt x="1082041" y="190500"/>
                  <a:pt x="1078230" y="189230"/>
                </a:cubicBezTo>
                <a:cubicBezTo>
                  <a:pt x="1073150" y="186690"/>
                  <a:pt x="1066800" y="185420"/>
                  <a:pt x="1064261" y="179070"/>
                </a:cubicBezTo>
                <a:cubicBezTo>
                  <a:pt x="1062991" y="176530"/>
                  <a:pt x="1060450" y="176530"/>
                  <a:pt x="1059180" y="173990"/>
                </a:cubicBezTo>
                <a:cubicBezTo>
                  <a:pt x="1057911" y="171450"/>
                  <a:pt x="1056641" y="168910"/>
                  <a:pt x="1056641" y="167640"/>
                </a:cubicBezTo>
                <a:cubicBezTo>
                  <a:pt x="1056641" y="165100"/>
                  <a:pt x="1057911" y="162560"/>
                  <a:pt x="1059180" y="160020"/>
                </a:cubicBezTo>
                <a:cubicBezTo>
                  <a:pt x="1060450" y="156210"/>
                  <a:pt x="1057911" y="152400"/>
                  <a:pt x="1054100" y="149860"/>
                </a:cubicBezTo>
                <a:cubicBezTo>
                  <a:pt x="1052830" y="148590"/>
                  <a:pt x="1050290" y="148590"/>
                  <a:pt x="1050290" y="147320"/>
                </a:cubicBezTo>
                <a:cubicBezTo>
                  <a:pt x="1047750" y="139700"/>
                  <a:pt x="1041400" y="137160"/>
                  <a:pt x="1036320" y="130810"/>
                </a:cubicBezTo>
                <a:cubicBezTo>
                  <a:pt x="1032510" y="127000"/>
                  <a:pt x="1029970" y="121920"/>
                  <a:pt x="1027430" y="116840"/>
                </a:cubicBezTo>
                <a:cubicBezTo>
                  <a:pt x="1024891" y="114300"/>
                  <a:pt x="1023620" y="111760"/>
                  <a:pt x="1019811" y="109220"/>
                </a:cubicBezTo>
                <a:cubicBezTo>
                  <a:pt x="1010921" y="105410"/>
                  <a:pt x="1002030" y="101600"/>
                  <a:pt x="993141" y="96520"/>
                </a:cubicBezTo>
                <a:cubicBezTo>
                  <a:pt x="993141" y="106680"/>
                  <a:pt x="990601" y="104140"/>
                  <a:pt x="989330" y="101600"/>
                </a:cubicBezTo>
                <a:cubicBezTo>
                  <a:pt x="989330" y="97790"/>
                  <a:pt x="986791" y="96520"/>
                  <a:pt x="982980" y="96520"/>
                </a:cubicBezTo>
                <a:cubicBezTo>
                  <a:pt x="982980" y="96520"/>
                  <a:pt x="981711" y="96520"/>
                  <a:pt x="981711" y="95250"/>
                </a:cubicBezTo>
                <a:cubicBezTo>
                  <a:pt x="980441" y="87630"/>
                  <a:pt x="974091" y="90170"/>
                  <a:pt x="970280" y="88900"/>
                </a:cubicBezTo>
                <a:cubicBezTo>
                  <a:pt x="967741" y="87630"/>
                  <a:pt x="965200" y="86360"/>
                  <a:pt x="962661" y="87630"/>
                </a:cubicBezTo>
                <a:cubicBezTo>
                  <a:pt x="957580" y="88900"/>
                  <a:pt x="953771" y="85090"/>
                  <a:pt x="948691" y="83820"/>
                </a:cubicBezTo>
                <a:cubicBezTo>
                  <a:pt x="947421" y="83820"/>
                  <a:pt x="946151" y="83820"/>
                  <a:pt x="944880" y="85090"/>
                </a:cubicBezTo>
                <a:cubicBezTo>
                  <a:pt x="942341" y="87630"/>
                  <a:pt x="939800" y="87630"/>
                  <a:pt x="935991" y="85090"/>
                </a:cubicBezTo>
                <a:cubicBezTo>
                  <a:pt x="930911" y="81280"/>
                  <a:pt x="925830" y="81280"/>
                  <a:pt x="919480" y="83820"/>
                </a:cubicBezTo>
                <a:cubicBezTo>
                  <a:pt x="916941" y="85090"/>
                  <a:pt x="914400" y="85090"/>
                  <a:pt x="911861" y="83820"/>
                </a:cubicBezTo>
                <a:cubicBezTo>
                  <a:pt x="906780" y="81280"/>
                  <a:pt x="901700" y="77470"/>
                  <a:pt x="895350" y="74930"/>
                </a:cubicBezTo>
                <a:cubicBezTo>
                  <a:pt x="894080" y="74930"/>
                  <a:pt x="892811" y="73660"/>
                  <a:pt x="891540" y="73660"/>
                </a:cubicBezTo>
                <a:cubicBezTo>
                  <a:pt x="883920" y="74930"/>
                  <a:pt x="877570" y="72390"/>
                  <a:pt x="869950" y="74930"/>
                </a:cubicBezTo>
                <a:cubicBezTo>
                  <a:pt x="866140" y="76200"/>
                  <a:pt x="861061" y="76200"/>
                  <a:pt x="858520" y="81280"/>
                </a:cubicBezTo>
                <a:cubicBezTo>
                  <a:pt x="857250" y="82550"/>
                  <a:pt x="853440" y="82550"/>
                  <a:pt x="850900" y="83820"/>
                </a:cubicBezTo>
                <a:cubicBezTo>
                  <a:pt x="844550" y="85090"/>
                  <a:pt x="838200" y="86360"/>
                  <a:pt x="831850" y="83820"/>
                </a:cubicBezTo>
                <a:cubicBezTo>
                  <a:pt x="826770" y="81280"/>
                  <a:pt x="820420" y="82550"/>
                  <a:pt x="815340" y="81280"/>
                </a:cubicBezTo>
                <a:cubicBezTo>
                  <a:pt x="811530" y="80010"/>
                  <a:pt x="808990" y="77470"/>
                  <a:pt x="806450" y="76200"/>
                </a:cubicBezTo>
                <a:cubicBezTo>
                  <a:pt x="805180" y="74930"/>
                  <a:pt x="803910" y="73660"/>
                  <a:pt x="802640" y="73660"/>
                </a:cubicBezTo>
                <a:cubicBezTo>
                  <a:pt x="795020" y="71120"/>
                  <a:pt x="788670" y="66040"/>
                  <a:pt x="784860" y="59690"/>
                </a:cubicBezTo>
                <a:cubicBezTo>
                  <a:pt x="782320" y="55880"/>
                  <a:pt x="778510" y="52070"/>
                  <a:pt x="775970" y="48260"/>
                </a:cubicBezTo>
                <a:cubicBezTo>
                  <a:pt x="767080" y="45720"/>
                  <a:pt x="768350" y="35560"/>
                  <a:pt x="763270" y="30480"/>
                </a:cubicBezTo>
                <a:cubicBezTo>
                  <a:pt x="759460" y="25400"/>
                  <a:pt x="755650" y="22860"/>
                  <a:pt x="749300" y="21590"/>
                </a:cubicBezTo>
                <a:lnTo>
                  <a:pt x="748030" y="21590"/>
                </a:lnTo>
                <a:cubicBezTo>
                  <a:pt x="741680" y="16510"/>
                  <a:pt x="735330" y="20320"/>
                  <a:pt x="727710" y="20320"/>
                </a:cubicBezTo>
                <a:cubicBezTo>
                  <a:pt x="725170" y="20320"/>
                  <a:pt x="721360" y="17780"/>
                  <a:pt x="718820" y="16510"/>
                </a:cubicBezTo>
                <a:cubicBezTo>
                  <a:pt x="717550" y="13970"/>
                  <a:pt x="716280" y="12700"/>
                  <a:pt x="715010" y="12700"/>
                </a:cubicBezTo>
                <a:cubicBezTo>
                  <a:pt x="707390" y="11430"/>
                  <a:pt x="701040" y="6350"/>
                  <a:pt x="694690" y="0"/>
                </a:cubicBezTo>
                <a:cubicBezTo>
                  <a:pt x="692150" y="1270"/>
                  <a:pt x="689610" y="2540"/>
                  <a:pt x="687070" y="2540"/>
                </a:cubicBezTo>
                <a:cubicBezTo>
                  <a:pt x="684530" y="3810"/>
                  <a:pt x="680720" y="3810"/>
                  <a:pt x="676910" y="3810"/>
                </a:cubicBezTo>
                <a:cubicBezTo>
                  <a:pt x="671830" y="2540"/>
                  <a:pt x="666750" y="3810"/>
                  <a:pt x="661670" y="7620"/>
                </a:cubicBezTo>
                <a:cubicBezTo>
                  <a:pt x="659130" y="8890"/>
                  <a:pt x="657860" y="10160"/>
                  <a:pt x="655320" y="11430"/>
                </a:cubicBezTo>
                <a:cubicBezTo>
                  <a:pt x="652780" y="12700"/>
                  <a:pt x="651510" y="15240"/>
                  <a:pt x="648970" y="16510"/>
                </a:cubicBezTo>
                <a:cubicBezTo>
                  <a:pt x="647700" y="17780"/>
                  <a:pt x="645160" y="17780"/>
                  <a:pt x="643890" y="19050"/>
                </a:cubicBezTo>
                <a:lnTo>
                  <a:pt x="636270" y="22860"/>
                </a:lnTo>
                <a:cubicBezTo>
                  <a:pt x="636270" y="22860"/>
                  <a:pt x="635000" y="24130"/>
                  <a:pt x="635000" y="22860"/>
                </a:cubicBezTo>
                <a:cubicBezTo>
                  <a:pt x="629920" y="20320"/>
                  <a:pt x="626110" y="25400"/>
                  <a:pt x="622300" y="27940"/>
                </a:cubicBezTo>
                <a:cubicBezTo>
                  <a:pt x="618490" y="30480"/>
                  <a:pt x="613410" y="30480"/>
                  <a:pt x="609600" y="33020"/>
                </a:cubicBezTo>
                <a:lnTo>
                  <a:pt x="608330" y="33020"/>
                </a:lnTo>
                <a:cubicBezTo>
                  <a:pt x="601980" y="34290"/>
                  <a:pt x="595630" y="36830"/>
                  <a:pt x="589280" y="38100"/>
                </a:cubicBezTo>
                <a:cubicBezTo>
                  <a:pt x="586740" y="38100"/>
                  <a:pt x="585470" y="39370"/>
                  <a:pt x="582930" y="40640"/>
                </a:cubicBezTo>
                <a:cubicBezTo>
                  <a:pt x="579120" y="41910"/>
                  <a:pt x="575310" y="44450"/>
                  <a:pt x="571500" y="45720"/>
                </a:cubicBezTo>
                <a:cubicBezTo>
                  <a:pt x="568960" y="46990"/>
                  <a:pt x="565150" y="48260"/>
                  <a:pt x="562610" y="49530"/>
                </a:cubicBezTo>
                <a:lnTo>
                  <a:pt x="558800" y="49530"/>
                </a:lnTo>
                <a:cubicBezTo>
                  <a:pt x="558800" y="49530"/>
                  <a:pt x="556260" y="49530"/>
                  <a:pt x="554990" y="52070"/>
                </a:cubicBezTo>
                <a:cubicBezTo>
                  <a:pt x="549910" y="49530"/>
                  <a:pt x="543560" y="48260"/>
                  <a:pt x="538480" y="45720"/>
                </a:cubicBezTo>
                <a:cubicBezTo>
                  <a:pt x="534670" y="44450"/>
                  <a:pt x="525780" y="46990"/>
                  <a:pt x="523240" y="50800"/>
                </a:cubicBezTo>
                <a:cubicBezTo>
                  <a:pt x="521970" y="52070"/>
                  <a:pt x="520700" y="53340"/>
                  <a:pt x="519430" y="53340"/>
                </a:cubicBezTo>
                <a:cubicBezTo>
                  <a:pt x="518160" y="53340"/>
                  <a:pt x="515620" y="52070"/>
                  <a:pt x="514350" y="52070"/>
                </a:cubicBezTo>
                <a:cubicBezTo>
                  <a:pt x="513080" y="52070"/>
                  <a:pt x="511810" y="53340"/>
                  <a:pt x="509270" y="53340"/>
                </a:cubicBezTo>
                <a:cubicBezTo>
                  <a:pt x="509270" y="54610"/>
                  <a:pt x="510540" y="55880"/>
                  <a:pt x="510540" y="57150"/>
                </a:cubicBezTo>
                <a:cubicBezTo>
                  <a:pt x="506730" y="58420"/>
                  <a:pt x="500380" y="68580"/>
                  <a:pt x="500380" y="73660"/>
                </a:cubicBezTo>
                <a:cubicBezTo>
                  <a:pt x="494030" y="76200"/>
                  <a:pt x="486410" y="77470"/>
                  <a:pt x="483870" y="85090"/>
                </a:cubicBezTo>
                <a:cubicBezTo>
                  <a:pt x="483870" y="86360"/>
                  <a:pt x="482600" y="86360"/>
                  <a:pt x="482600" y="87630"/>
                </a:cubicBezTo>
                <a:cubicBezTo>
                  <a:pt x="474980" y="88900"/>
                  <a:pt x="473710" y="96520"/>
                  <a:pt x="469900" y="102870"/>
                </a:cubicBezTo>
                <a:lnTo>
                  <a:pt x="469900" y="105410"/>
                </a:lnTo>
                <a:cubicBezTo>
                  <a:pt x="468630" y="105410"/>
                  <a:pt x="467360" y="106680"/>
                  <a:pt x="466090" y="106680"/>
                </a:cubicBezTo>
                <a:cubicBezTo>
                  <a:pt x="461010" y="109220"/>
                  <a:pt x="458470" y="113030"/>
                  <a:pt x="457200" y="119380"/>
                </a:cubicBezTo>
                <a:cubicBezTo>
                  <a:pt x="455930" y="125730"/>
                  <a:pt x="455930" y="130810"/>
                  <a:pt x="454660" y="137160"/>
                </a:cubicBezTo>
                <a:cubicBezTo>
                  <a:pt x="452120" y="135890"/>
                  <a:pt x="448310" y="138430"/>
                  <a:pt x="447040" y="134620"/>
                </a:cubicBezTo>
                <a:lnTo>
                  <a:pt x="444500" y="134620"/>
                </a:lnTo>
                <a:cubicBezTo>
                  <a:pt x="440690" y="139700"/>
                  <a:pt x="436880" y="144780"/>
                  <a:pt x="433070" y="148590"/>
                </a:cubicBezTo>
                <a:cubicBezTo>
                  <a:pt x="429260" y="151130"/>
                  <a:pt x="425450" y="152400"/>
                  <a:pt x="420370" y="154940"/>
                </a:cubicBezTo>
                <a:lnTo>
                  <a:pt x="420370" y="157480"/>
                </a:lnTo>
                <a:cubicBezTo>
                  <a:pt x="415290" y="156210"/>
                  <a:pt x="411480" y="154940"/>
                  <a:pt x="407670" y="152400"/>
                </a:cubicBezTo>
                <a:cubicBezTo>
                  <a:pt x="406400" y="152400"/>
                  <a:pt x="405130" y="151130"/>
                  <a:pt x="405130" y="151130"/>
                </a:cubicBezTo>
                <a:cubicBezTo>
                  <a:pt x="403860" y="151130"/>
                  <a:pt x="403860" y="149860"/>
                  <a:pt x="403860" y="149860"/>
                </a:cubicBezTo>
                <a:cubicBezTo>
                  <a:pt x="402590" y="149860"/>
                  <a:pt x="402590" y="151130"/>
                  <a:pt x="402590" y="152400"/>
                </a:cubicBezTo>
                <a:cubicBezTo>
                  <a:pt x="402590" y="157480"/>
                  <a:pt x="400050" y="156210"/>
                  <a:pt x="397510" y="154940"/>
                </a:cubicBezTo>
                <a:cubicBezTo>
                  <a:pt x="394970" y="153670"/>
                  <a:pt x="392430" y="153670"/>
                  <a:pt x="391160" y="157480"/>
                </a:cubicBezTo>
                <a:cubicBezTo>
                  <a:pt x="391160" y="158750"/>
                  <a:pt x="389890" y="160020"/>
                  <a:pt x="388620" y="160020"/>
                </a:cubicBezTo>
                <a:cubicBezTo>
                  <a:pt x="384810" y="161290"/>
                  <a:pt x="381000" y="162560"/>
                  <a:pt x="379730" y="166370"/>
                </a:cubicBezTo>
                <a:cubicBezTo>
                  <a:pt x="378460" y="168910"/>
                  <a:pt x="377190" y="170180"/>
                  <a:pt x="374650" y="172720"/>
                </a:cubicBezTo>
                <a:lnTo>
                  <a:pt x="355600" y="172720"/>
                </a:lnTo>
                <a:cubicBezTo>
                  <a:pt x="353060" y="172720"/>
                  <a:pt x="350520" y="172720"/>
                  <a:pt x="347980" y="173990"/>
                </a:cubicBezTo>
                <a:cubicBezTo>
                  <a:pt x="345440" y="173990"/>
                  <a:pt x="342900" y="175260"/>
                  <a:pt x="339090" y="176530"/>
                </a:cubicBezTo>
                <a:cubicBezTo>
                  <a:pt x="336550" y="177800"/>
                  <a:pt x="332740" y="180340"/>
                  <a:pt x="330200" y="181610"/>
                </a:cubicBezTo>
                <a:cubicBezTo>
                  <a:pt x="328930" y="182880"/>
                  <a:pt x="327660" y="182880"/>
                  <a:pt x="326390" y="182880"/>
                </a:cubicBezTo>
                <a:cubicBezTo>
                  <a:pt x="320040" y="182880"/>
                  <a:pt x="316230" y="186690"/>
                  <a:pt x="312420" y="190500"/>
                </a:cubicBezTo>
                <a:cubicBezTo>
                  <a:pt x="308610" y="193040"/>
                  <a:pt x="306070" y="196850"/>
                  <a:pt x="302260" y="199390"/>
                </a:cubicBezTo>
                <a:cubicBezTo>
                  <a:pt x="299720" y="200660"/>
                  <a:pt x="297180" y="201930"/>
                  <a:pt x="295910" y="203200"/>
                </a:cubicBezTo>
                <a:cubicBezTo>
                  <a:pt x="293370" y="204470"/>
                  <a:pt x="292100" y="207010"/>
                  <a:pt x="289560" y="207010"/>
                </a:cubicBezTo>
                <a:cubicBezTo>
                  <a:pt x="287020" y="208280"/>
                  <a:pt x="283210" y="208280"/>
                  <a:pt x="280670" y="207010"/>
                </a:cubicBezTo>
                <a:cubicBezTo>
                  <a:pt x="276860" y="204470"/>
                  <a:pt x="273050" y="207010"/>
                  <a:pt x="270510" y="208280"/>
                </a:cubicBezTo>
                <a:cubicBezTo>
                  <a:pt x="266700" y="209550"/>
                  <a:pt x="264160" y="212090"/>
                  <a:pt x="261620" y="213360"/>
                </a:cubicBezTo>
                <a:cubicBezTo>
                  <a:pt x="262890" y="214630"/>
                  <a:pt x="262890" y="215900"/>
                  <a:pt x="264160" y="217170"/>
                </a:cubicBezTo>
                <a:lnTo>
                  <a:pt x="260350" y="217170"/>
                </a:lnTo>
                <a:cubicBezTo>
                  <a:pt x="260350" y="218440"/>
                  <a:pt x="259080" y="219710"/>
                  <a:pt x="259080" y="220980"/>
                </a:cubicBezTo>
                <a:cubicBezTo>
                  <a:pt x="257810" y="220980"/>
                  <a:pt x="256540" y="219710"/>
                  <a:pt x="256540" y="219710"/>
                </a:cubicBezTo>
                <a:cubicBezTo>
                  <a:pt x="252730" y="222250"/>
                  <a:pt x="248920" y="224790"/>
                  <a:pt x="245110" y="226060"/>
                </a:cubicBezTo>
                <a:cubicBezTo>
                  <a:pt x="243840" y="226060"/>
                  <a:pt x="242570" y="227330"/>
                  <a:pt x="242570" y="227330"/>
                </a:cubicBezTo>
                <a:cubicBezTo>
                  <a:pt x="237490" y="226060"/>
                  <a:pt x="231140" y="227330"/>
                  <a:pt x="227330" y="223520"/>
                </a:cubicBezTo>
                <a:cubicBezTo>
                  <a:pt x="224790" y="220980"/>
                  <a:pt x="220980" y="219710"/>
                  <a:pt x="218440" y="217170"/>
                </a:cubicBezTo>
                <a:cubicBezTo>
                  <a:pt x="214630" y="214630"/>
                  <a:pt x="209550" y="215900"/>
                  <a:pt x="205740" y="222250"/>
                </a:cubicBezTo>
                <a:lnTo>
                  <a:pt x="187960" y="204470"/>
                </a:lnTo>
                <a:cubicBezTo>
                  <a:pt x="186690" y="205740"/>
                  <a:pt x="184150" y="207010"/>
                  <a:pt x="182880" y="208280"/>
                </a:cubicBezTo>
                <a:cubicBezTo>
                  <a:pt x="181610" y="208280"/>
                  <a:pt x="181610" y="209550"/>
                  <a:pt x="180340" y="209550"/>
                </a:cubicBezTo>
                <a:cubicBezTo>
                  <a:pt x="175260" y="210820"/>
                  <a:pt x="170180" y="212090"/>
                  <a:pt x="163830" y="213360"/>
                </a:cubicBezTo>
                <a:cubicBezTo>
                  <a:pt x="160020" y="214630"/>
                  <a:pt x="157480" y="215900"/>
                  <a:pt x="157480" y="220980"/>
                </a:cubicBezTo>
                <a:cubicBezTo>
                  <a:pt x="152400" y="223520"/>
                  <a:pt x="147320" y="222250"/>
                  <a:pt x="143510" y="227330"/>
                </a:cubicBezTo>
                <a:lnTo>
                  <a:pt x="139700" y="227330"/>
                </a:lnTo>
                <a:cubicBezTo>
                  <a:pt x="132080" y="223520"/>
                  <a:pt x="125730" y="224790"/>
                  <a:pt x="120650" y="231140"/>
                </a:cubicBezTo>
                <a:cubicBezTo>
                  <a:pt x="119380" y="232410"/>
                  <a:pt x="118110" y="232410"/>
                  <a:pt x="115570" y="232410"/>
                </a:cubicBezTo>
                <a:cubicBezTo>
                  <a:pt x="109220" y="231140"/>
                  <a:pt x="104140" y="234950"/>
                  <a:pt x="99060" y="238760"/>
                </a:cubicBezTo>
                <a:cubicBezTo>
                  <a:pt x="96520" y="241300"/>
                  <a:pt x="93980" y="242570"/>
                  <a:pt x="90170" y="242570"/>
                </a:cubicBezTo>
                <a:cubicBezTo>
                  <a:pt x="83820" y="243840"/>
                  <a:pt x="78740" y="243840"/>
                  <a:pt x="72390" y="243840"/>
                </a:cubicBezTo>
                <a:cubicBezTo>
                  <a:pt x="72390" y="243840"/>
                  <a:pt x="71120" y="243840"/>
                  <a:pt x="71120" y="245110"/>
                </a:cubicBezTo>
                <a:cubicBezTo>
                  <a:pt x="66040" y="251460"/>
                  <a:pt x="59690" y="251460"/>
                  <a:pt x="52070" y="251460"/>
                </a:cubicBezTo>
                <a:cubicBezTo>
                  <a:pt x="44450" y="251460"/>
                  <a:pt x="36830" y="252730"/>
                  <a:pt x="30480" y="259080"/>
                </a:cubicBezTo>
                <a:cubicBezTo>
                  <a:pt x="26670" y="262890"/>
                  <a:pt x="21590" y="265430"/>
                  <a:pt x="16510" y="269240"/>
                </a:cubicBezTo>
                <a:cubicBezTo>
                  <a:pt x="15240" y="269240"/>
                  <a:pt x="13970" y="270510"/>
                  <a:pt x="13970" y="270510"/>
                </a:cubicBezTo>
                <a:cubicBezTo>
                  <a:pt x="10160" y="270510"/>
                  <a:pt x="5080" y="269240"/>
                  <a:pt x="1270" y="269240"/>
                </a:cubicBezTo>
                <a:cubicBezTo>
                  <a:pt x="0" y="284480"/>
                  <a:pt x="2540" y="300990"/>
                  <a:pt x="3810" y="317500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-86572" r="-45407" t="0"/>
            </a:stretch>
          </a:blip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31"/>
          <p:cNvSpPr txBox="1"/>
          <p:nvPr/>
        </p:nvSpPr>
        <p:spPr>
          <a:xfrm>
            <a:off x="4162300" y="1822228"/>
            <a:ext cx="33528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3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300" u="none" cap="none" strike="noStrike">
                <a:solidFill>
                  <a:srgbClr val="FFFFFF"/>
                </a:solidFill>
                <a:latin typeface="Handlee"/>
                <a:ea typeface="Handlee"/>
                <a:cs typeface="Handlee"/>
                <a:sym typeface="Handlee"/>
              </a:rPr>
              <a:t>Hello there!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255" name="Google Shape;255;p31"/>
          <p:cNvSpPr txBox="1"/>
          <p:nvPr/>
        </p:nvSpPr>
        <p:spPr>
          <a:xfrm>
            <a:off x="4162300" y="2607459"/>
            <a:ext cx="35334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FFF"/>
                </a:solidFill>
                <a:latin typeface="Handlee"/>
                <a:ea typeface="Handlee"/>
                <a:cs typeface="Handlee"/>
                <a:sym typeface="Handlee"/>
              </a:rPr>
              <a:t>I'M RAIN, AND I'LL BE SHARING WITH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FFF"/>
                </a:solidFill>
                <a:latin typeface="Handlee"/>
                <a:ea typeface="Handlee"/>
                <a:cs typeface="Handlee"/>
                <a:sym typeface="Handlee"/>
              </a:rPr>
              <a:t>YOU MY BEAUTIFUL IDEAS.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FFF"/>
                </a:solidFill>
                <a:latin typeface="Handlee"/>
                <a:ea typeface="Handlee"/>
                <a:cs typeface="Handlee"/>
                <a:sym typeface="Handlee"/>
              </a:rPr>
              <a:t>FOLLOW ME AT @REALLYGREATSITE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FFF"/>
                </a:solidFill>
                <a:latin typeface="Handlee"/>
                <a:ea typeface="Handlee"/>
                <a:cs typeface="Handlee"/>
                <a:sym typeface="Handlee"/>
              </a:rPr>
              <a:t>TO LEARN MORE. 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256" name="Google Shape;256;p3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440144" y="0"/>
            <a:ext cx="1703856" cy="1412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-384991" y="2571750"/>
            <a:ext cx="1798681" cy="2725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10800000">
            <a:off x="7279895" y="3518588"/>
            <a:ext cx="1690187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4627" y="-98920"/>
            <a:ext cx="5502384" cy="5502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4627" y="-98920"/>
            <a:ext cx="5502384" cy="5502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923203" y="594872"/>
            <a:ext cx="1944243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24375" y="-98920"/>
            <a:ext cx="5502384" cy="5502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66808" y="4377132"/>
            <a:ext cx="1784198" cy="504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5595707">
            <a:off x="4577032" y="-2156320"/>
            <a:ext cx="2203807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79385" y="-237358"/>
            <a:ext cx="2218074" cy="2397918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2"/>
          <p:cNvSpPr txBox="1"/>
          <p:nvPr/>
        </p:nvSpPr>
        <p:spPr>
          <a:xfrm>
            <a:off x="1833153" y="1304079"/>
            <a:ext cx="5477700" cy="21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3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3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Write an original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ctr">
              <a:lnSpc>
                <a:spcPct val="113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3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statement or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ctr">
              <a:lnSpc>
                <a:spcPct val="113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3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inspiring quote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271" name="Google Shape;271;p3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275567" y="1558702"/>
            <a:ext cx="3795903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11617" y="277293"/>
            <a:ext cx="1611543" cy="793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-181035" y="1355617"/>
            <a:ext cx="1798425" cy="2654502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2"/>
          <p:cNvSpPr txBox="1"/>
          <p:nvPr/>
        </p:nvSpPr>
        <p:spPr>
          <a:xfrm>
            <a:off x="2950320" y="3695794"/>
            <a:ext cx="3243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— INCLUDE A CREDIT, CITATION, OR SUPPORTING MESSAGE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275" name="Google Shape;275;p3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rot="-1205215">
            <a:off x="3592324" y="4380133"/>
            <a:ext cx="5654075" cy="25867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4627" y="-98920"/>
            <a:ext cx="5502384" cy="5502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24375" y="-98920"/>
            <a:ext cx="5502384" cy="5502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9141" y="3886917"/>
            <a:ext cx="8115300" cy="3033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46731" y="-1906562"/>
            <a:ext cx="8115300" cy="3033094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3"/>
          <p:cNvSpPr/>
          <p:nvPr/>
        </p:nvSpPr>
        <p:spPr>
          <a:xfrm>
            <a:off x="899685" y="-541695"/>
            <a:ext cx="3400181" cy="5249820"/>
          </a:xfrm>
          <a:custGeom>
            <a:rect b="b" l="l" r="r" t="t"/>
            <a:pathLst>
              <a:path extrusionOk="0" h="3388362" w="2194560">
                <a:moveTo>
                  <a:pt x="3810" y="317501"/>
                </a:moveTo>
                <a:cubicBezTo>
                  <a:pt x="13970" y="425451"/>
                  <a:pt x="16510" y="533401"/>
                  <a:pt x="17780" y="642621"/>
                </a:cubicBezTo>
                <a:cubicBezTo>
                  <a:pt x="24130" y="1036321"/>
                  <a:pt x="21590" y="1430021"/>
                  <a:pt x="17780" y="1823721"/>
                </a:cubicBezTo>
                <a:cubicBezTo>
                  <a:pt x="13970" y="2218691"/>
                  <a:pt x="8890" y="2613661"/>
                  <a:pt x="8890" y="3009901"/>
                </a:cubicBezTo>
                <a:cubicBezTo>
                  <a:pt x="8890" y="3013711"/>
                  <a:pt x="8890" y="3017521"/>
                  <a:pt x="7620" y="3021331"/>
                </a:cubicBezTo>
                <a:cubicBezTo>
                  <a:pt x="11430" y="3022601"/>
                  <a:pt x="15240" y="3025141"/>
                  <a:pt x="19050" y="3027681"/>
                </a:cubicBezTo>
                <a:cubicBezTo>
                  <a:pt x="24130" y="3031491"/>
                  <a:pt x="27940" y="3037841"/>
                  <a:pt x="33020" y="3044191"/>
                </a:cubicBezTo>
                <a:cubicBezTo>
                  <a:pt x="44450" y="3058161"/>
                  <a:pt x="55880" y="3072131"/>
                  <a:pt x="66040" y="3086101"/>
                </a:cubicBezTo>
                <a:cubicBezTo>
                  <a:pt x="77470" y="3102611"/>
                  <a:pt x="88900" y="3117851"/>
                  <a:pt x="100330" y="3134361"/>
                </a:cubicBezTo>
                <a:cubicBezTo>
                  <a:pt x="105410" y="3141981"/>
                  <a:pt x="110490" y="3149601"/>
                  <a:pt x="115570" y="3155951"/>
                </a:cubicBezTo>
                <a:cubicBezTo>
                  <a:pt x="119380" y="3161031"/>
                  <a:pt x="125730" y="3163571"/>
                  <a:pt x="129540" y="3167381"/>
                </a:cubicBezTo>
                <a:cubicBezTo>
                  <a:pt x="142240" y="3177541"/>
                  <a:pt x="156210" y="3187701"/>
                  <a:pt x="168910" y="3197861"/>
                </a:cubicBezTo>
                <a:cubicBezTo>
                  <a:pt x="181610" y="3208021"/>
                  <a:pt x="194310" y="3216911"/>
                  <a:pt x="209550" y="3223261"/>
                </a:cubicBezTo>
                <a:cubicBezTo>
                  <a:pt x="243840" y="3238501"/>
                  <a:pt x="276860" y="3255011"/>
                  <a:pt x="311150" y="3270251"/>
                </a:cubicBezTo>
                <a:cubicBezTo>
                  <a:pt x="330200" y="3279141"/>
                  <a:pt x="349250" y="3286761"/>
                  <a:pt x="369570" y="3295651"/>
                </a:cubicBezTo>
                <a:cubicBezTo>
                  <a:pt x="370840" y="3296921"/>
                  <a:pt x="374650" y="3295651"/>
                  <a:pt x="375920" y="3295651"/>
                </a:cubicBezTo>
                <a:lnTo>
                  <a:pt x="383540" y="3295651"/>
                </a:lnTo>
                <a:lnTo>
                  <a:pt x="384810" y="3296921"/>
                </a:lnTo>
                <a:cubicBezTo>
                  <a:pt x="387350" y="3290571"/>
                  <a:pt x="389890" y="3285491"/>
                  <a:pt x="393700" y="3279141"/>
                </a:cubicBezTo>
                <a:cubicBezTo>
                  <a:pt x="397510" y="3274061"/>
                  <a:pt x="400050" y="3265171"/>
                  <a:pt x="408940" y="3265171"/>
                </a:cubicBezTo>
                <a:cubicBezTo>
                  <a:pt x="408940" y="3265171"/>
                  <a:pt x="410210" y="3265171"/>
                  <a:pt x="410210" y="3263901"/>
                </a:cubicBezTo>
                <a:cubicBezTo>
                  <a:pt x="414020" y="3257551"/>
                  <a:pt x="420370" y="3256281"/>
                  <a:pt x="427990" y="3255011"/>
                </a:cubicBezTo>
                <a:cubicBezTo>
                  <a:pt x="435610" y="3253741"/>
                  <a:pt x="441960" y="3249931"/>
                  <a:pt x="448310" y="3247391"/>
                </a:cubicBezTo>
                <a:cubicBezTo>
                  <a:pt x="449580" y="3247391"/>
                  <a:pt x="449580" y="3246121"/>
                  <a:pt x="450850" y="3246121"/>
                </a:cubicBezTo>
                <a:cubicBezTo>
                  <a:pt x="459740" y="3248661"/>
                  <a:pt x="466090" y="3242311"/>
                  <a:pt x="473710" y="3239771"/>
                </a:cubicBezTo>
                <a:lnTo>
                  <a:pt x="474980" y="3239771"/>
                </a:lnTo>
                <a:cubicBezTo>
                  <a:pt x="482600" y="3239771"/>
                  <a:pt x="488950" y="3235961"/>
                  <a:pt x="496570" y="3234691"/>
                </a:cubicBezTo>
                <a:cubicBezTo>
                  <a:pt x="502920" y="3233421"/>
                  <a:pt x="509270" y="3233421"/>
                  <a:pt x="515620" y="3229611"/>
                </a:cubicBezTo>
                <a:cubicBezTo>
                  <a:pt x="521970" y="3225801"/>
                  <a:pt x="529590" y="3223261"/>
                  <a:pt x="535940" y="3220721"/>
                </a:cubicBezTo>
                <a:cubicBezTo>
                  <a:pt x="542290" y="3218181"/>
                  <a:pt x="548640" y="3216911"/>
                  <a:pt x="554990" y="3214371"/>
                </a:cubicBezTo>
                <a:lnTo>
                  <a:pt x="561340" y="3214371"/>
                </a:lnTo>
                <a:cubicBezTo>
                  <a:pt x="567690" y="3214371"/>
                  <a:pt x="572770" y="3214371"/>
                  <a:pt x="577850" y="3210561"/>
                </a:cubicBezTo>
                <a:lnTo>
                  <a:pt x="580390" y="3210561"/>
                </a:lnTo>
                <a:cubicBezTo>
                  <a:pt x="586740" y="3210561"/>
                  <a:pt x="594360" y="3211831"/>
                  <a:pt x="600710" y="3211831"/>
                </a:cubicBezTo>
                <a:lnTo>
                  <a:pt x="605790" y="3211831"/>
                </a:lnTo>
                <a:cubicBezTo>
                  <a:pt x="612140" y="3210561"/>
                  <a:pt x="614680" y="3215641"/>
                  <a:pt x="618490" y="3218181"/>
                </a:cubicBezTo>
                <a:cubicBezTo>
                  <a:pt x="624840" y="3225801"/>
                  <a:pt x="632460" y="3227071"/>
                  <a:pt x="642620" y="3225801"/>
                </a:cubicBezTo>
                <a:cubicBezTo>
                  <a:pt x="651510" y="3224531"/>
                  <a:pt x="659130" y="3223261"/>
                  <a:pt x="668020" y="3223261"/>
                </a:cubicBezTo>
                <a:cubicBezTo>
                  <a:pt x="671830" y="3223261"/>
                  <a:pt x="676910" y="3224531"/>
                  <a:pt x="680720" y="3225801"/>
                </a:cubicBezTo>
                <a:cubicBezTo>
                  <a:pt x="684530" y="3227071"/>
                  <a:pt x="687070" y="3228341"/>
                  <a:pt x="690880" y="3229611"/>
                </a:cubicBezTo>
                <a:lnTo>
                  <a:pt x="694690" y="3233421"/>
                </a:lnTo>
                <a:cubicBezTo>
                  <a:pt x="694690" y="3233421"/>
                  <a:pt x="695960" y="3237231"/>
                  <a:pt x="697230" y="3238501"/>
                </a:cubicBezTo>
                <a:cubicBezTo>
                  <a:pt x="699770" y="3239771"/>
                  <a:pt x="702310" y="3239771"/>
                  <a:pt x="703580" y="3241041"/>
                </a:cubicBezTo>
                <a:lnTo>
                  <a:pt x="704850" y="3242311"/>
                </a:lnTo>
                <a:cubicBezTo>
                  <a:pt x="711200" y="3238501"/>
                  <a:pt x="713740" y="3244851"/>
                  <a:pt x="717550" y="3246121"/>
                </a:cubicBezTo>
                <a:cubicBezTo>
                  <a:pt x="722630" y="3248661"/>
                  <a:pt x="726440" y="3251201"/>
                  <a:pt x="731520" y="3255011"/>
                </a:cubicBezTo>
                <a:cubicBezTo>
                  <a:pt x="731520" y="3253741"/>
                  <a:pt x="731520" y="3252471"/>
                  <a:pt x="732790" y="3251201"/>
                </a:cubicBezTo>
                <a:cubicBezTo>
                  <a:pt x="740410" y="3252471"/>
                  <a:pt x="749300" y="3252471"/>
                  <a:pt x="756920" y="3257551"/>
                </a:cubicBezTo>
                <a:cubicBezTo>
                  <a:pt x="758190" y="3255011"/>
                  <a:pt x="760730" y="3252471"/>
                  <a:pt x="763270" y="3249931"/>
                </a:cubicBezTo>
                <a:cubicBezTo>
                  <a:pt x="763270" y="3249931"/>
                  <a:pt x="763270" y="3248661"/>
                  <a:pt x="764540" y="3248661"/>
                </a:cubicBezTo>
                <a:cubicBezTo>
                  <a:pt x="770890" y="3247391"/>
                  <a:pt x="774700" y="3243581"/>
                  <a:pt x="775970" y="3237231"/>
                </a:cubicBezTo>
                <a:cubicBezTo>
                  <a:pt x="777240" y="3234691"/>
                  <a:pt x="777240" y="3232151"/>
                  <a:pt x="777240" y="3230881"/>
                </a:cubicBezTo>
                <a:cubicBezTo>
                  <a:pt x="782320" y="3228341"/>
                  <a:pt x="786130" y="3225801"/>
                  <a:pt x="791210" y="3223261"/>
                </a:cubicBezTo>
                <a:lnTo>
                  <a:pt x="791210" y="3220721"/>
                </a:lnTo>
                <a:cubicBezTo>
                  <a:pt x="787400" y="3214371"/>
                  <a:pt x="787400" y="3213101"/>
                  <a:pt x="793750" y="3210561"/>
                </a:cubicBezTo>
                <a:cubicBezTo>
                  <a:pt x="795020" y="3209291"/>
                  <a:pt x="795020" y="3208021"/>
                  <a:pt x="796290" y="3208021"/>
                </a:cubicBezTo>
                <a:cubicBezTo>
                  <a:pt x="798830" y="3206751"/>
                  <a:pt x="801370" y="3205481"/>
                  <a:pt x="802640" y="3204211"/>
                </a:cubicBezTo>
                <a:cubicBezTo>
                  <a:pt x="802640" y="3204211"/>
                  <a:pt x="802640" y="3205481"/>
                  <a:pt x="803910" y="3205481"/>
                </a:cubicBezTo>
                <a:lnTo>
                  <a:pt x="803910" y="3202941"/>
                </a:lnTo>
                <a:cubicBezTo>
                  <a:pt x="811530" y="3200401"/>
                  <a:pt x="819150" y="3197861"/>
                  <a:pt x="826770" y="3194051"/>
                </a:cubicBezTo>
                <a:cubicBezTo>
                  <a:pt x="830580" y="3191511"/>
                  <a:pt x="834390" y="3190241"/>
                  <a:pt x="839470" y="3192781"/>
                </a:cubicBezTo>
                <a:cubicBezTo>
                  <a:pt x="842010" y="3194051"/>
                  <a:pt x="844550" y="3192781"/>
                  <a:pt x="847090" y="3191511"/>
                </a:cubicBezTo>
                <a:cubicBezTo>
                  <a:pt x="853440" y="3188971"/>
                  <a:pt x="859790" y="3187701"/>
                  <a:pt x="866140" y="3185161"/>
                </a:cubicBezTo>
                <a:cubicBezTo>
                  <a:pt x="871220" y="3183891"/>
                  <a:pt x="875030" y="3181351"/>
                  <a:pt x="880110" y="3178811"/>
                </a:cubicBezTo>
                <a:cubicBezTo>
                  <a:pt x="880110" y="3178811"/>
                  <a:pt x="881380" y="3176271"/>
                  <a:pt x="880110" y="3175001"/>
                </a:cubicBezTo>
                <a:cubicBezTo>
                  <a:pt x="880110" y="3173731"/>
                  <a:pt x="878840" y="3171191"/>
                  <a:pt x="878840" y="3169921"/>
                </a:cubicBezTo>
                <a:cubicBezTo>
                  <a:pt x="882650" y="3167381"/>
                  <a:pt x="885190" y="3164841"/>
                  <a:pt x="887730" y="3164841"/>
                </a:cubicBezTo>
                <a:cubicBezTo>
                  <a:pt x="891540" y="3163571"/>
                  <a:pt x="896620" y="3163571"/>
                  <a:pt x="901700" y="3162301"/>
                </a:cubicBezTo>
                <a:cubicBezTo>
                  <a:pt x="905510" y="3150871"/>
                  <a:pt x="913130" y="3148331"/>
                  <a:pt x="922020" y="3152141"/>
                </a:cubicBezTo>
                <a:lnTo>
                  <a:pt x="924560" y="3149601"/>
                </a:lnTo>
                <a:cubicBezTo>
                  <a:pt x="925830" y="3150871"/>
                  <a:pt x="925830" y="3150871"/>
                  <a:pt x="925830" y="3152141"/>
                </a:cubicBezTo>
                <a:cubicBezTo>
                  <a:pt x="929640" y="3149601"/>
                  <a:pt x="933450" y="3147061"/>
                  <a:pt x="937260" y="3145791"/>
                </a:cubicBezTo>
                <a:cubicBezTo>
                  <a:pt x="941070" y="3143251"/>
                  <a:pt x="944880" y="3140711"/>
                  <a:pt x="949960" y="3143251"/>
                </a:cubicBezTo>
                <a:cubicBezTo>
                  <a:pt x="949960" y="3136901"/>
                  <a:pt x="953770" y="3136901"/>
                  <a:pt x="957580" y="3138171"/>
                </a:cubicBezTo>
                <a:cubicBezTo>
                  <a:pt x="960120" y="3138171"/>
                  <a:pt x="963930" y="3136901"/>
                  <a:pt x="966470" y="3135632"/>
                </a:cubicBezTo>
                <a:cubicBezTo>
                  <a:pt x="967740" y="3135632"/>
                  <a:pt x="970280" y="3134361"/>
                  <a:pt x="971550" y="3135632"/>
                </a:cubicBezTo>
                <a:cubicBezTo>
                  <a:pt x="976630" y="3139442"/>
                  <a:pt x="984250" y="3140711"/>
                  <a:pt x="989330" y="3147061"/>
                </a:cubicBezTo>
                <a:cubicBezTo>
                  <a:pt x="993140" y="3152141"/>
                  <a:pt x="999490" y="3154682"/>
                  <a:pt x="1002030" y="3162301"/>
                </a:cubicBezTo>
                <a:cubicBezTo>
                  <a:pt x="1003300" y="3164841"/>
                  <a:pt x="1008380" y="3167381"/>
                  <a:pt x="1010920" y="3168651"/>
                </a:cubicBezTo>
                <a:cubicBezTo>
                  <a:pt x="1010920" y="3168651"/>
                  <a:pt x="1012190" y="3168651"/>
                  <a:pt x="1013460" y="3169921"/>
                </a:cubicBezTo>
                <a:cubicBezTo>
                  <a:pt x="1014730" y="3173732"/>
                  <a:pt x="1018540" y="3172461"/>
                  <a:pt x="1021080" y="3171192"/>
                </a:cubicBezTo>
                <a:cubicBezTo>
                  <a:pt x="1023620" y="3171192"/>
                  <a:pt x="1026160" y="3169921"/>
                  <a:pt x="1027430" y="3173732"/>
                </a:cubicBezTo>
                <a:cubicBezTo>
                  <a:pt x="1027430" y="3175002"/>
                  <a:pt x="1031240" y="3176271"/>
                  <a:pt x="1032510" y="3177542"/>
                </a:cubicBezTo>
                <a:cubicBezTo>
                  <a:pt x="1036320" y="3180082"/>
                  <a:pt x="1040130" y="3182621"/>
                  <a:pt x="1042670" y="3185162"/>
                </a:cubicBezTo>
                <a:cubicBezTo>
                  <a:pt x="1043940" y="3186432"/>
                  <a:pt x="1045210" y="3187702"/>
                  <a:pt x="1045210" y="3188972"/>
                </a:cubicBezTo>
                <a:cubicBezTo>
                  <a:pt x="1045210" y="3192782"/>
                  <a:pt x="1049020" y="3195322"/>
                  <a:pt x="1052830" y="3195322"/>
                </a:cubicBezTo>
                <a:cubicBezTo>
                  <a:pt x="1057910" y="3196592"/>
                  <a:pt x="1061720" y="3196592"/>
                  <a:pt x="1066800" y="3197862"/>
                </a:cubicBezTo>
                <a:cubicBezTo>
                  <a:pt x="1068070" y="3197862"/>
                  <a:pt x="1068070" y="3200402"/>
                  <a:pt x="1069340" y="3200402"/>
                </a:cubicBezTo>
                <a:cubicBezTo>
                  <a:pt x="1070610" y="3202942"/>
                  <a:pt x="1071880" y="3206752"/>
                  <a:pt x="1076960" y="3204212"/>
                </a:cubicBezTo>
                <a:cubicBezTo>
                  <a:pt x="1079500" y="3202942"/>
                  <a:pt x="1087120" y="3205482"/>
                  <a:pt x="1088390" y="3208022"/>
                </a:cubicBezTo>
                <a:cubicBezTo>
                  <a:pt x="1090930" y="3216912"/>
                  <a:pt x="1099820" y="3216912"/>
                  <a:pt x="1106170" y="3219452"/>
                </a:cubicBezTo>
                <a:cubicBezTo>
                  <a:pt x="1107440" y="3219452"/>
                  <a:pt x="1108710" y="3219452"/>
                  <a:pt x="1108710" y="3220722"/>
                </a:cubicBezTo>
                <a:cubicBezTo>
                  <a:pt x="1112520" y="3225802"/>
                  <a:pt x="1117600" y="3227072"/>
                  <a:pt x="1122680" y="3229612"/>
                </a:cubicBezTo>
                <a:cubicBezTo>
                  <a:pt x="1127760" y="3232152"/>
                  <a:pt x="1132840" y="3237232"/>
                  <a:pt x="1137920" y="3242312"/>
                </a:cubicBezTo>
                <a:lnTo>
                  <a:pt x="1144270" y="3248662"/>
                </a:lnTo>
                <a:cubicBezTo>
                  <a:pt x="1145540" y="3249932"/>
                  <a:pt x="1146810" y="3249932"/>
                  <a:pt x="1148080" y="3249932"/>
                </a:cubicBezTo>
                <a:cubicBezTo>
                  <a:pt x="1151890" y="3249932"/>
                  <a:pt x="1155700" y="3248662"/>
                  <a:pt x="1158240" y="3252472"/>
                </a:cubicBezTo>
                <a:cubicBezTo>
                  <a:pt x="1158240" y="3252472"/>
                  <a:pt x="1159510" y="3253742"/>
                  <a:pt x="1160780" y="3253742"/>
                </a:cubicBezTo>
                <a:cubicBezTo>
                  <a:pt x="1170940" y="3252472"/>
                  <a:pt x="1177290" y="3258822"/>
                  <a:pt x="1183640" y="3265172"/>
                </a:cubicBezTo>
                <a:cubicBezTo>
                  <a:pt x="1186180" y="3267712"/>
                  <a:pt x="1191260" y="3268982"/>
                  <a:pt x="1193800" y="3268982"/>
                </a:cubicBezTo>
                <a:cubicBezTo>
                  <a:pt x="1201420" y="3271522"/>
                  <a:pt x="1210310" y="3272792"/>
                  <a:pt x="1216660" y="3277872"/>
                </a:cubicBezTo>
                <a:cubicBezTo>
                  <a:pt x="1220470" y="3280412"/>
                  <a:pt x="1225550" y="3284222"/>
                  <a:pt x="1229360" y="3284222"/>
                </a:cubicBezTo>
                <a:cubicBezTo>
                  <a:pt x="1235710" y="3284222"/>
                  <a:pt x="1238250" y="3289302"/>
                  <a:pt x="1240790" y="3293112"/>
                </a:cubicBezTo>
                <a:cubicBezTo>
                  <a:pt x="1248410" y="3294382"/>
                  <a:pt x="1256030" y="3294382"/>
                  <a:pt x="1259840" y="3302002"/>
                </a:cubicBezTo>
                <a:cubicBezTo>
                  <a:pt x="1259840" y="3303272"/>
                  <a:pt x="1261110" y="3303272"/>
                  <a:pt x="1262380" y="3303272"/>
                </a:cubicBezTo>
                <a:cubicBezTo>
                  <a:pt x="1267460" y="3304542"/>
                  <a:pt x="1272540" y="3305812"/>
                  <a:pt x="1277620" y="3308352"/>
                </a:cubicBezTo>
                <a:cubicBezTo>
                  <a:pt x="1280160" y="3309622"/>
                  <a:pt x="1282700" y="3312162"/>
                  <a:pt x="1286510" y="3314702"/>
                </a:cubicBezTo>
                <a:cubicBezTo>
                  <a:pt x="1287780" y="3314702"/>
                  <a:pt x="1287780" y="3315972"/>
                  <a:pt x="1289050" y="3315972"/>
                </a:cubicBezTo>
                <a:cubicBezTo>
                  <a:pt x="1297940" y="3315972"/>
                  <a:pt x="1300480" y="3322322"/>
                  <a:pt x="1305560" y="3327402"/>
                </a:cubicBezTo>
                <a:cubicBezTo>
                  <a:pt x="1313180" y="3333752"/>
                  <a:pt x="1322070" y="3340102"/>
                  <a:pt x="1328420" y="3347722"/>
                </a:cubicBezTo>
                <a:cubicBezTo>
                  <a:pt x="1332230" y="3352802"/>
                  <a:pt x="1338580" y="3355342"/>
                  <a:pt x="1342390" y="3357882"/>
                </a:cubicBezTo>
                <a:lnTo>
                  <a:pt x="1350010" y="3361692"/>
                </a:lnTo>
                <a:cubicBezTo>
                  <a:pt x="1352550" y="3364232"/>
                  <a:pt x="1355090" y="3366772"/>
                  <a:pt x="1358900" y="3369312"/>
                </a:cubicBezTo>
                <a:cubicBezTo>
                  <a:pt x="1362710" y="3370582"/>
                  <a:pt x="1363980" y="3375662"/>
                  <a:pt x="1369060" y="3374392"/>
                </a:cubicBezTo>
                <a:cubicBezTo>
                  <a:pt x="1371600" y="3374392"/>
                  <a:pt x="1374140" y="3375662"/>
                  <a:pt x="1376680" y="3376932"/>
                </a:cubicBezTo>
                <a:cubicBezTo>
                  <a:pt x="1380490" y="3379472"/>
                  <a:pt x="1381760" y="3382012"/>
                  <a:pt x="1386840" y="3382012"/>
                </a:cubicBezTo>
                <a:cubicBezTo>
                  <a:pt x="1389380" y="3382012"/>
                  <a:pt x="1391920" y="3384552"/>
                  <a:pt x="1393190" y="3385822"/>
                </a:cubicBezTo>
                <a:cubicBezTo>
                  <a:pt x="1399540" y="3388362"/>
                  <a:pt x="1405890" y="3388362"/>
                  <a:pt x="1409700" y="3380742"/>
                </a:cubicBezTo>
                <a:lnTo>
                  <a:pt x="1410970" y="3379472"/>
                </a:lnTo>
                <a:cubicBezTo>
                  <a:pt x="1416050" y="3382012"/>
                  <a:pt x="1416050" y="3376932"/>
                  <a:pt x="1417320" y="3374392"/>
                </a:cubicBezTo>
                <a:cubicBezTo>
                  <a:pt x="1418590" y="3373122"/>
                  <a:pt x="1421130" y="3371852"/>
                  <a:pt x="1422400" y="3370582"/>
                </a:cubicBezTo>
                <a:cubicBezTo>
                  <a:pt x="1424940" y="3368042"/>
                  <a:pt x="1427480" y="3366772"/>
                  <a:pt x="1431290" y="3364232"/>
                </a:cubicBezTo>
                <a:cubicBezTo>
                  <a:pt x="1432560" y="3362962"/>
                  <a:pt x="1435100" y="3361692"/>
                  <a:pt x="1436370" y="3361692"/>
                </a:cubicBezTo>
                <a:cubicBezTo>
                  <a:pt x="1442720" y="3361692"/>
                  <a:pt x="1446530" y="3359152"/>
                  <a:pt x="1451610" y="3354072"/>
                </a:cubicBezTo>
                <a:cubicBezTo>
                  <a:pt x="1455420" y="3350262"/>
                  <a:pt x="1461770" y="3347722"/>
                  <a:pt x="1466850" y="3345182"/>
                </a:cubicBezTo>
                <a:cubicBezTo>
                  <a:pt x="1471930" y="3342642"/>
                  <a:pt x="1477010" y="3340102"/>
                  <a:pt x="1483360" y="3338832"/>
                </a:cubicBezTo>
                <a:cubicBezTo>
                  <a:pt x="1487170" y="3337562"/>
                  <a:pt x="1490980" y="3337562"/>
                  <a:pt x="1494790" y="3337562"/>
                </a:cubicBezTo>
                <a:lnTo>
                  <a:pt x="1497330" y="3337562"/>
                </a:lnTo>
                <a:cubicBezTo>
                  <a:pt x="1502410" y="3335021"/>
                  <a:pt x="1507490" y="3331212"/>
                  <a:pt x="1513840" y="3328671"/>
                </a:cubicBezTo>
                <a:lnTo>
                  <a:pt x="1517650" y="3328671"/>
                </a:lnTo>
                <a:cubicBezTo>
                  <a:pt x="1524000" y="3331212"/>
                  <a:pt x="1530350" y="3331212"/>
                  <a:pt x="1536700" y="3326131"/>
                </a:cubicBezTo>
                <a:cubicBezTo>
                  <a:pt x="1537970" y="3324861"/>
                  <a:pt x="1540510" y="3323591"/>
                  <a:pt x="1541780" y="3322321"/>
                </a:cubicBezTo>
                <a:cubicBezTo>
                  <a:pt x="1548130" y="3324862"/>
                  <a:pt x="1554480" y="3329942"/>
                  <a:pt x="1562100" y="3329942"/>
                </a:cubicBezTo>
                <a:cubicBezTo>
                  <a:pt x="1564640" y="3329942"/>
                  <a:pt x="1568450" y="3328671"/>
                  <a:pt x="1570990" y="3327401"/>
                </a:cubicBezTo>
                <a:cubicBezTo>
                  <a:pt x="1576070" y="3327401"/>
                  <a:pt x="1581150" y="3327401"/>
                  <a:pt x="1584960" y="3326131"/>
                </a:cubicBezTo>
                <a:cubicBezTo>
                  <a:pt x="1590040" y="3324861"/>
                  <a:pt x="1596390" y="3326131"/>
                  <a:pt x="1601470" y="3323591"/>
                </a:cubicBezTo>
                <a:cubicBezTo>
                  <a:pt x="1604010" y="3317241"/>
                  <a:pt x="1605280" y="3317241"/>
                  <a:pt x="1611630" y="3318511"/>
                </a:cubicBezTo>
                <a:cubicBezTo>
                  <a:pt x="1619250" y="3319781"/>
                  <a:pt x="1624330" y="3318511"/>
                  <a:pt x="1629410" y="3312161"/>
                </a:cubicBezTo>
                <a:cubicBezTo>
                  <a:pt x="1631950" y="3308351"/>
                  <a:pt x="1638300" y="3308351"/>
                  <a:pt x="1642110" y="3305811"/>
                </a:cubicBezTo>
                <a:cubicBezTo>
                  <a:pt x="1643380" y="3305811"/>
                  <a:pt x="1644650" y="3304541"/>
                  <a:pt x="1645920" y="3304541"/>
                </a:cubicBezTo>
                <a:cubicBezTo>
                  <a:pt x="1648460" y="3303271"/>
                  <a:pt x="1649730" y="3303271"/>
                  <a:pt x="1652270" y="3302001"/>
                </a:cubicBezTo>
                <a:cubicBezTo>
                  <a:pt x="1658620" y="3299461"/>
                  <a:pt x="1664970" y="3298191"/>
                  <a:pt x="1671320" y="3294381"/>
                </a:cubicBezTo>
                <a:cubicBezTo>
                  <a:pt x="1677670" y="3290571"/>
                  <a:pt x="1682750" y="3288031"/>
                  <a:pt x="1689100" y="3293111"/>
                </a:cubicBezTo>
                <a:lnTo>
                  <a:pt x="1691640" y="3293111"/>
                </a:lnTo>
                <a:cubicBezTo>
                  <a:pt x="1694180" y="3291841"/>
                  <a:pt x="1695450" y="3291841"/>
                  <a:pt x="1697990" y="3290571"/>
                </a:cubicBezTo>
                <a:cubicBezTo>
                  <a:pt x="1697990" y="3286761"/>
                  <a:pt x="1697990" y="3281681"/>
                  <a:pt x="1703070" y="3277871"/>
                </a:cubicBezTo>
                <a:cubicBezTo>
                  <a:pt x="1704340" y="3276601"/>
                  <a:pt x="1704340" y="3274061"/>
                  <a:pt x="1706880" y="3272791"/>
                </a:cubicBezTo>
                <a:cubicBezTo>
                  <a:pt x="1709420" y="3270251"/>
                  <a:pt x="1713230" y="3270251"/>
                  <a:pt x="1715770" y="3271521"/>
                </a:cubicBezTo>
                <a:cubicBezTo>
                  <a:pt x="1717040" y="3272791"/>
                  <a:pt x="1719580" y="3271521"/>
                  <a:pt x="1720849" y="3271521"/>
                </a:cubicBezTo>
                <a:cubicBezTo>
                  <a:pt x="1728470" y="3270251"/>
                  <a:pt x="1737360" y="3270251"/>
                  <a:pt x="1744979" y="3268981"/>
                </a:cubicBezTo>
                <a:cubicBezTo>
                  <a:pt x="1752599" y="3267710"/>
                  <a:pt x="1760219" y="3266440"/>
                  <a:pt x="1767839" y="3263901"/>
                </a:cubicBezTo>
                <a:cubicBezTo>
                  <a:pt x="1772919" y="3261360"/>
                  <a:pt x="1777999" y="3262631"/>
                  <a:pt x="1783079" y="3262631"/>
                </a:cubicBezTo>
                <a:cubicBezTo>
                  <a:pt x="1793239" y="3263901"/>
                  <a:pt x="1802129" y="3263901"/>
                  <a:pt x="1811019" y="3258821"/>
                </a:cubicBezTo>
                <a:lnTo>
                  <a:pt x="1808479" y="3256281"/>
                </a:lnTo>
                <a:cubicBezTo>
                  <a:pt x="1811019" y="3255010"/>
                  <a:pt x="1813559" y="3255010"/>
                  <a:pt x="1817369" y="3255010"/>
                </a:cubicBezTo>
                <a:cubicBezTo>
                  <a:pt x="1819909" y="3258820"/>
                  <a:pt x="1823719" y="3256281"/>
                  <a:pt x="1826259" y="3253740"/>
                </a:cubicBezTo>
                <a:cubicBezTo>
                  <a:pt x="1830069" y="3249930"/>
                  <a:pt x="1833879" y="3251200"/>
                  <a:pt x="1838959" y="3251200"/>
                </a:cubicBezTo>
                <a:cubicBezTo>
                  <a:pt x="1844039" y="3252470"/>
                  <a:pt x="1850389" y="3249930"/>
                  <a:pt x="1856739" y="3248660"/>
                </a:cubicBezTo>
                <a:cubicBezTo>
                  <a:pt x="1858009" y="3248660"/>
                  <a:pt x="1859279" y="3246120"/>
                  <a:pt x="1859279" y="3244850"/>
                </a:cubicBezTo>
                <a:cubicBezTo>
                  <a:pt x="1861819" y="3244850"/>
                  <a:pt x="1864359" y="3243580"/>
                  <a:pt x="1868169" y="3243580"/>
                </a:cubicBezTo>
                <a:lnTo>
                  <a:pt x="1873249" y="3243580"/>
                </a:lnTo>
                <a:cubicBezTo>
                  <a:pt x="1878329" y="3246120"/>
                  <a:pt x="1883409" y="3246120"/>
                  <a:pt x="1888489" y="3243580"/>
                </a:cubicBezTo>
                <a:cubicBezTo>
                  <a:pt x="1889759" y="3242310"/>
                  <a:pt x="1892299" y="3242310"/>
                  <a:pt x="1893569" y="3242310"/>
                </a:cubicBezTo>
                <a:cubicBezTo>
                  <a:pt x="1897379" y="3241040"/>
                  <a:pt x="1901189" y="3242310"/>
                  <a:pt x="1903729" y="3238500"/>
                </a:cubicBezTo>
                <a:cubicBezTo>
                  <a:pt x="1904999" y="3237230"/>
                  <a:pt x="1907539" y="3238500"/>
                  <a:pt x="1910079" y="3237230"/>
                </a:cubicBezTo>
                <a:lnTo>
                  <a:pt x="1946910" y="3237230"/>
                </a:lnTo>
                <a:cubicBezTo>
                  <a:pt x="1951990" y="3237230"/>
                  <a:pt x="1958340" y="3238500"/>
                  <a:pt x="1963420" y="3239770"/>
                </a:cubicBezTo>
                <a:cubicBezTo>
                  <a:pt x="1969770" y="3241040"/>
                  <a:pt x="1974850" y="3239770"/>
                  <a:pt x="1979930" y="3238500"/>
                </a:cubicBezTo>
                <a:lnTo>
                  <a:pt x="1988820" y="3238500"/>
                </a:lnTo>
                <a:cubicBezTo>
                  <a:pt x="1992630" y="3238500"/>
                  <a:pt x="1996440" y="3239770"/>
                  <a:pt x="2000250" y="3238500"/>
                </a:cubicBezTo>
                <a:cubicBezTo>
                  <a:pt x="2002790" y="3238500"/>
                  <a:pt x="2004060" y="3235960"/>
                  <a:pt x="2005330" y="3233420"/>
                </a:cubicBezTo>
                <a:cubicBezTo>
                  <a:pt x="2007870" y="3229610"/>
                  <a:pt x="2011680" y="3228340"/>
                  <a:pt x="2016760" y="3228340"/>
                </a:cubicBezTo>
                <a:cubicBezTo>
                  <a:pt x="2020570" y="3228340"/>
                  <a:pt x="2024380" y="3227070"/>
                  <a:pt x="2028190" y="3225800"/>
                </a:cubicBezTo>
                <a:lnTo>
                  <a:pt x="2030730" y="3225800"/>
                </a:lnTo>
                <a:cubicBezTo>
                  <a:pt x="2035810" y="3233420"/>
                  <a:pt x="2043430" y="3228340"/>
                  <a:pt x="2049780" y="3229610"/>
                </a:cubicBezTo>
                <a:lnTo>
                  <a:pt x="2052320" y="3229610"/>
                </a:lnTo>
                <a:cubicBezTo>
                  <a:pt x="2057399" y="3232150"/>
                  <a:pt x="2063749" y="3234690"/>
                  <a:pt x="2068830" y="3235960"/>
                </a:cubicBezTo>
                <a:cubicBezTo>
                  <a:pt x="2075180" y="3237230"/>
                  <a:pt x="2080260" y="3243580"/>
                  <a:pt x="2085340" y="3243580"/>
                </a:cubicBezTo>
                <a:cubicBezTo>
                  <a:pt x="2094230" y="3243580"/>
                  <a:pt x="2101850" y="3249930"/>
                  <a:pt x="2109470" y="3251200"/>
                </a:cubicBezTo>
                <a:cubicBezTo>
                  <a:pt x="2115820" y="3252470"/>
                  <a:pt x="2122170" y="3255010"/>
                  <a:pt x="2128520" y="3257550"/>
                </a:cubicBezTo>
                <a:cubicBezTo>
                  <a:pt x="2131060" y="3258820"/>
                  <a:pt x="2134870" y="3257550"/>
                  <a:pt x="2137410" y="3257550"/>
                </a:cubicBezTo>
                <a:cubicBezTo>
                  <a:pt x="2145030" y="3258820"/>
                  <a:pt x="2152649" y="3258820"/>
                  <a:pt x="2160270" y="3260090"/>
                </a:cubicBezTo>
                <a:lnTo>
                  <a:pt x="2161540" y="3260090"/>
                </a:lnTo>
                <a:cubicBezTo>
                  <a:pt x="2170430" y="3258820"/>
                  <a:pt x="2179320" y="3261360"/>
                  <a:pt x="2188210" y="3261360"/>
                </a:cubicBezTo>
                <a:cubicBezTo>
                  <a:pt x="2189480" y="3035300"/>
                  <a:pt x="2183130" y="2809240"/>
                  <a:pt x="2175510" y="2583181"/>
                </a:cubicBezTo>
                <a:cubicBezTo>
                  <a:pt x="2167890" y="2368551"/>
                  <a:pt x="2160270" y="2153920"/>
                  <a:pt x="2159000" y="1939291"/>
                </a:cubicBezTo>
                <a:cubicBezTo>
                  <a:pt x="2159000" y="1831341"/>
                  <a:pt x="2160270" y="1724661"/>
                  <a:pt x="2162810" y="1616711"/>
                </a:cubicBezTo>
                <a:cubicBezTo>
                  <a:pt x="2166620" y="1508761"/>
                  <a:pt x="2174240" y="1400811"/>
                  <a:pt x="2179320" y="1292861"/>
                </a:cubicBezTo>
                <a:cubicBezTo>
                  <a:pt x="2194560" y="951231"/>
                  <a:pt x="2185670" y="608331"/>
                  <a:pt x="2180590" y="266701"/>
                </a:cubicBezTo>
                <a:cubicBezTo>
                  <a:pt x="2176780" y="265431"/>
                  <a:pt x="2174240" y="264161"/>
                  <a:pt x="2171700" y="262891"/>
                </a:cubicBezTo>
                <a:cubicBezTo>
                  <a:pt x="2167890" y="260351"/>
                  <a:pt x="2164080" y="259081"/>
                  <a:pt x="2159000" y="260351"/>
                </a:cubicBezTo>
                <a:lnTo>
                  <a:pt x="2151380" y="260351"/>
                </a:lnTo>
                <a:cubicBezTo>
                  <a:pt x="2147570" y="260351"/>
                  <a:pt x="2142490" y="260351"/>
                  <a:pt x="2139950" y="265431"/>
                </a:cubicBezTo>
                <a:cubicBezTo>
                  <a:pt x="2139950" y="265431"/>
                  <a:pt x="2138680" y="266701"/>
                  <a:pt x="2137410" y="266701"/>
                </a:cubicBezTo>
                <a:lnTo>
                  <a:pt x="2132330" y="266701"/>
                </a:lnTo>
                <a:cubicBezTo>
                  <a:pt x="2131060" y="264161"/>
                  <a:pt x="2133600" y="259081"/>
                  <a:pt x="2127250" y="260351"/>
                </a:cubicBezTo>
                <a:cubicBezTo>
                  <a:pt x="2124710" y="260351"/>
                  <a:pt x="2120900" y="261621"/>
                  <a:pt x="2118360" y="261621"/>
                </a:cubicBezTo>
                <a:lnTo>
                  <a:pt x="2099310" y="261621"/>
                </a:lnTo>
                <a:cubicBezTo>
                  <a:pt x="2098040" y="259081"/>
                  <a:pt x="2096770" y="256541"/>
                  <a:pt x="2094230" y="252731"/>
                </a:cubicBezTo>
                <a:cubicBezTo>
                  <a:pt x="2092960" y="250191"/>
                  <a:pt x="2091690" y="248921"/>
                  <a:pt x="2087880" y="251461"/>
                </a:cubicBezTo>
                <a:cubicBezTo>
                  <a:pt x="2085340" y="252731"/>
                  <a:pt x="2084070" y="252731"/>
                  <a:pt x="2082800" y="250191"/>
                </a:cubicBezTo>
                <a:cubicBezTo>
                  <a:pt x="2078990" y="243841"/>
                  <a:pt x="2075180" y="238761"/>
                  <a:pt x="2067560" y="237491"/>
                </a:cubicBezTo>
                <a:cubicBezTo>
                  <a:pt x="2066290" y="237491"/>
                  <a:pt x="2065020" y="234950"/>
                  <a:pt x="2063750" y="233681"/>
                </a:cubicBezTo>
                <a:cubicBezTo>
                  <a:pt x="2061210" y="231141"/>
                  <a:pt x="2059940" y="228601"/>
                  <a:pt x="2056130" y="228601"/>
                </a:cubicBezTo>
                <a:cubicBezTo>
                  <a:pt x="2054860" y="228601"/>
                  <a:pt x="2052320" y="226061"/>
                  <a:pt x="2052320" y="224791"/>
                </a:cubicBezTo>
                <a:cubicBezTo>
                  <a:pt x="2051050" y="219711"/>
                  <a:pt x="2051050" y="215901"/>
                  <a:pt x="2051050" y="210821"/>
                </a:cubicBezTo>
                <a:cubicBezTo>
                  <a:pt x="2049780" y="205741"/>
                  <a:pt x="2047240" y="200661"/>
                  <a:pt x="2043430" y="198121"/>
                </a:cubicBezTo>
                <a:cubicBezTo>
                  <a:pt x="2037080" y="194311"/>
                  <a:pt x="2032000" y="189231"/>
                  <a:pt x="2025650" y="185421"/>
                </a:cubicBezTo>
                <a:cubicBezTo>
                  <a:pt x="2024380" y="184151"/>
                  <a:pt x="2021840" y="182881"/>
                  <a:pt x="2019300" y="182881"/>
                </a:cubicBezTo>
                <a:cubicBezTo>
                  <a:pt x="2015490" y="181611"/>
                  <a:pt x="2011680" y="180341"/>
                  <a:pt x="2007870" y="180341"/>
                </a:cubicBezTo>
                <a:cubicBezTo>
                  <a:pt x="2004060" y="180341"/>
                  <a:pt x="1998980" y="180341"/>
                  <a:pt x="1995170" y="182881"/>
                </a:cubicBezTo>
                <a:cubicBezTo>
                  <a:pt x="1987550" y="186691"/>
                  <a:pt x="1981200" y="181611"/>
                  <a:pt x="1974850" y="181611"/>
                </a:cubicBezTo>
                <a:cubicBezTo>
                  <a:pt x="1968500" y="180341"/>
                  <a:pt x="1962150" y="177801"/>
                  <a:pt x="1957070" y="176531"/>
                </a:cubicBezTo>
                <a:lnTo>
                  <a:pt x="1940560" y="176531"/>
                </a:lnTo>
                <a:cubicBezTo>
                  <a:pt x="1926590" y="179071"/>
                  <a:pt x="1915160" y="171451"/>
                  <a:pt x="1901190" y="170181"/>
                </a:cubicBezTo>
                <a:cubicBezTo>
                  <a:pt x="1897380" y="170181"/>
                  <a:pt x="1893570" y="166371"/>
                  <a:pt x="1889760" y="163831"/>
                </a:cubicBezTo>
                <a:cubicBezTo>
                  <a:pt x="1887220" y="161291"/>
                  <a:pt x="1884680" y="161291"/>
                  <a:pt x="1880870" y="162561"/>
                </a:cubicBezTo>
                <a:cubicBezTo>
                  <a:pt x="1875790" y="163831"/>
                  <a:pt x="1870710" y="162561"/>
                  <a:pt x="1865630" y="163831"/>
                </a:cubicBezTo>
                <a:cubicBezTo>
                  <a:pt x="1858010" y="166371"/>
                  <a:pt x="1851660" y="160021"/>
                  <a:pt x="1844040" y="160021"/>
                </a:cubicBezTo>
                <a:cubicBezTo>
                  <a:pt x="1837690" y="161291"/>
                  <a:pt x="1831340" y="161291"/>
                  <a:pt x="1824990" y="162561"/>
                </a:cubicBezTo>
                <a:lnTo>
                  <a:pt x="1809750" y="166371"/>
                </a:lnTo>
                <a:cubicBezTo>
                  <a:pt x="1799590" y="171451"/>
                  <a:pt x="1791970" y="165101"/>
                  <a:pt x="1783080" y="162561"/>
                </a:cubicBezTo>
                <a:cubicBezTo>
                  <a:pt x="1776730" y="161291"/>
                  <a:pt x="1772920" y="158751"/>
                  <a:pt x="1767840" y="154941"/>
                </a:cubicBezTo>
                <a:cubicBezTo>
                  <a:pt x="1762760" y="151131"/>
                  <a:pt x="1757680" y="154941"/>
                  <a:pt x="1753870" y="154941"/>
                </a:cubicBezTo>
                <a:cubicBezTo>
                  <a:pt x="1750060" y="154941"/>
                  <a:pt x="1747520" y="158751"/>
                  <a:pt x="1744980" y="160021"/>
                </a:cubicBezTo>
                <a:cubicBezTo>
                  <a:pt x="1741170" y="161291"/>
                  <a:pt x="1737360" y="161291"/>
                  <a:pt x="1733550" y="161291"/>
                </a:cubicBezTo>
                <a:cubicBezTo>
                  <a:pt x="1729740" y="161291"/>
                  <a:pt x="1724660" y="160021"/>
                  <a:pt x="1720850" y="161291"/>
                </a:cubicBezTo>
                <a:cubicBezTo>
                  <a:pt x="1714500" y="163831"/>
                  <a:pt x="1709420" y="167641"/>
                  <a:pt x="1704340" y="170181"/>
                </a:cubicBezTo>
                <a:cubicBezTo>
                  <a:pt x="1703070" y="171451"/>
                  <a:pt x="1701800" y="172721"/>
                  <a:pt x="1700530" y="172721"/>
                </a:cubicBezTo>
                <a:cubicBezTo>
                  <a:pt x="1691640" y="177801"/>
                  <a:pt x="1681480" y="179071"/>
                  <a:pt x="1670050" y="179071"/>
                </a:cubicBezTo>
                <a:cubicBezTo>
                  <a:pt x="1663700" y="179071"/>
                  <a:pt x="1657350" y="179071"/>
                  <a:pt x="1651000" y="177801"/>
                </a:cubicBezTo>
                <a:cubicBezTo>
                  <a:pt x="1647190" y="177801"/>
                  <a:pt x="1644650" y="173991"/>
                  <a:pt x="1642110" y="173991"/>
                </a:cubicBezTo>
                <a:cubicBezTo>
                  <a:pt x="1633220" y="172720"/>
                  <a:pt x="1625600" y="172720"/>
                  <a:pt x="1616710" y="172720"/>
                </a:cubicBezTo>
                <a:cubicBezTo>
                  <a:pt x="1615440" y="172720"/>
                  <a:pt x="1614170" y="173991"/>
                  <a:pt x="1612900" y="173991"/>
                </a:cubicBezTo>
                <a:cubicBezTo>
                  <a:pt x="1607820" y="176530"/>
                  <a:pt x="1602740" y="180341"/>
                  <a:pt x="1597660" y="182880"/>
                </a:cubicBezTo>
                <a:cubicBezTo>
                  <a:pt x="1588770" y="185420"/>
                  <a:pt x="1579880" y="187960"/>
                  <a:pt x="1570990" y="189230"/>
                </a:cubicBezTo>
                <a:lnTo>
                  <a:pt x="1567180" y="189230"/>
                </a:lnTo>
                <a:cubicBezTo>
                  <a:pt x="1559560" y="185420"/>
                  <a:pt x="1553210" y="189230"/>
                  <a:pt x="1545590" y="190501"/>
                </a:cubicBezTo>
                <a:cubicBezTo>
                  <a:pt x="1537970" y="193041"/>
                  <a:pt x="1530350" y="196851"/>
                  <a:pt x="1522730" y="199391"/>
                </a:cubicBezTo>
                <a:cubicBezTo>
                  <a:pt x="1520190" y="200661"/>
                  <a:pt x="1517650" y="199391"/>
                  <a:pt x="1515110" y="198120"/>
                </a:cubicBezTo>
                <a:cubicBezTo>
                  <a:pt x="1511300" y="196850"/>
                  <a:pt x="1508760" y="196850"/>
                  <a:pt x="1506220" y="199391"/>
                </a:cubicBezTo>
                <a:cubicBezTo>
                  <a:pt x="1504950" y="200661"/>
                  <a:pt x="1503680" y="200661"/>
                  <a:pt x="1502410" y="200661"/>
                </a:cubicBezTo>
                <a:cubicBezTo>
                  <a:pt x="1498600" y="201931"/>
                  <a:pt x="1494790" y="201931"/>
                  <a:pt x="1492250" y="203201"/>
                </a:cubicBezTo>
                <a:cubicBezTo>
                  <a:pt x="1487170" y="207011"/>
                  <a:pt x="1482090" y="205741"/>
                  <a:pt x="1477010" y="208281"/>
                </a:cubicBezTo>
                <a:cubicBezTo>
                  <a:pt x="1471930" y="210821"/>
                  <a:pt x="1466850" y="210821"/>
                  <a:pt x="1463040" y="214631"/>
                </a:cubicBezTo>
                <a:cubicBezTo>
                  <a:pt x="1461770" y="215901"/>
                  <a:pt x="1459230" y="215901"/>
                  <a:pt x="1456690" y="215901"/>
                </a:cubicBezTo>
                <a:cubicBezTo>
                  <a:pt x="1450340" y="217171"/>
                  <a:pt x="1445260" y="220981"/>
                  <a:pt x="1441450" y="226061"/>
                </a:cubicBezTo>
                <a:cubicBezTo>
                  <a:pt x="1436370" y="231141"/>
                  <a:pt x="1431290" y="234951"/>
                  <a:pt x="1426210" y="238761"/>
                </a:cubicBezTo>
                <a:cubicBezTo>
                  <a:pt x="1424940" y="240031"/>
                  <a:pt x="1421130" y="240031"/>
                  <a:pt x="1419860" y="240031"/>
                </a:cubicBezTo>
                <a:cubicBezTo>
                  <a:pt x="1414780" y="240031"/>
                  <a:pt x="1409700" y="238761"/>
                  <a:pt x="1405890" y="237491"/>
                </a:cubicBezTo>
                <a:cubicBezTo>
                  <a:pt x="1403350" y="237491"/>
                  <a:pt x="1402080" y="236220"/>
                  <a:pt x="1399540" y="236220"/>
                </a:cubicBezTo>
                <a:cubicBezTo>
                  <a:pt x="1391920" y="240030"/>
                  <a:pt x="1383030" y="237491"/>
                  <a:pt x="1375410" y="237491"/>
                </a:cubicBezTo>
                <a:cubicBezTo>
                  <a:pt x="1374140" y="237491"/>
                  <a:pt x="1371600" y="236220"/>
                  <a:pt x="1370330" y="234950"/>
                </a:cubicBezTo>
                <a:cubicBezTo>
                  <a:pt x="1365250" y="231141"/>
                  <a:pt x="1360170" y="231141"/>
                  <a:pt x="1355090" y="233680"/>
                </a:cubicBezTo>
                <a:cubicBezTo>
                  <a:pt x="1351280" y="234950"/>
                  <a:pt x="1347470" y="234950"/>
                  <a:pt x="1344930" y="232410"/>
                </a:cubicBezTo>
                <a:cubicBezTo>
                  <a:pt x="1339850" y="228600"/>
                  <a:pt x="1333500" y="226060"/>
                  <a:pt x="1327150" y="224790"/>
                </a:cubicBezTo>
                <a:cubicBezTo>
                  <a:pt x="1322070" y="223520"/>
                  <a:pt x="1316990" y="220980"/>
                  <a:pt x="1311910" y="218440"/>
                </a:cubicBezTo>
                <a:cubicBezTo>
                  <a:pt x="1309370" y="217170"/>
                  <a:pt x="1306830" y="218440"/>
                  <a:pt x="1304290" y="218440"/>
                </a:cubicBezTo>
                <a:cubicBezTo>
                  <a:pt x="1301750" y="218440"/>
                  <a:pt x="1300480" y="219710"/>
                  <a:pt x="1297940" y="219710"/>
                </a:cubicBezTo>
                <a:cubicBezTo>
                  <a:pt x="1290320" y="220980"/>
                  <a:pt x="1282700" y="223520"/>
                  <a:pt x="1276350" y="222250"/>
                </a:cubicBezTo>
                <a:cubicBezTo>
                  <a:pt x="1267461" y="219710"/>
                  <a:pt x="1258570" y="220980"/>
                  <a:pt x="1250950" y="215900"/>
                </a:cubicBezTo>
                <a:cubicBezTo>
                  <a:pt x="1247140" y="213360"/>
                  <a:pt x="1245870" y="215900"/>
                  <a:pt x="1243330" y="215900"/>
                </a:cubicBezTo>
                <a:cubicBezTo>
                  <a:pt x="1242061" y="215900"/>
                  <a:pt x="1240791" y="215900"/>
                  <a:pt x="1238250" y="217170"/>
                </a:cubicBezTo>
                <a:cubicBezTo>
                  <a:pt x="1236980" y="220980"/>
                  <a:pt x="1231900" y="223520"/>
                  <a:pt x="1225550" y="220980"/>
                </a:cubicBezTo>
                <a:cubicBezTo>
                  <a:pt x="1221740" y="219710"/>
                  <a:pt x="1219200" y="219710"/>
                  <a:pt x="1215390" y="220980"/>
                </a:cubicBezTo>
                <a:cubicBezTo>
                  <a:pt x="1211580" y="222250"/>
                  <a:pt x="1207770" y="222250"/>
                  <a:pt x="1202690" y="223520"/>
                </a:cubicBezTo>
                <a:lnTo>
                  <a:pt x="1201420" y="223520"/>
                </a:lnTo>
                <a:cubicBezTo>
                  <a:pt x="1191260" y="229870"/>
                  <a:pt x="1181100" y="224791"/>
                  <a:pt x="1169670" y="224791"/>
                </a:cubicBezTo>
                <a:lnTo>
                  <a:pt x="1163320" y="224791"/>
                </a:lnTo>
                <a:cubicBezTo>
                  <a:pt x="1155700" y="226061"/>
                  <a:pt x="1151890" y="219711"/>
                  <a:pt x="1146810" y="215900"/>
                </a:cubicBezTo>
                <a:cubicBezTo>
                  <a:pt x="1141730" y="212090"/>
                  <a:pt x="1136650" y="207010"/>
                  <a:pt x="1131570" y="204470"/>
                </a:cubicBezTo>
                <a:cubicBezTo>
                  <a:pt x="1130300" y="203200"/>
                  <a:pt x="1126490" y="204470"/>
                  <a:pt x="1123950" y="204470"/>
                </a:cubicBezTo>
                <a:lnTo>
                  <a:pt x="1112520" y="204470"/>
                </a:lnTo>
                <a:lnTo>
                  <a:pt x="1111250" y="203200"/>
                </a:lnTo>
                <a:cubicBezTo>
                  <a:pt x="1102361" y="205741"/>
                  <a:pt x="1097280" y="200660"/>
                  <a:pt x="1090930" y="195580"/>
                </a:cubicBezTo>
                <a:cubicBezTo>
                  <a:pt x="1087120" y="193040"/>
                  <a:pt x="1082041" y="190500"/>
                  <a:pt x="1078230" y="189230"/>
                </a:cubicBezTo>
                <a:cubicBezTo>
                  <a:pt x="1073150" y="186690"/>
                  <a:pt x="1066800" y="185420"/>
                  <a:pt x="1064261" y="179070"/>
                </a:cubicBezTo>
                <a:cubicBezTo>
                  <a:pt x="1062991" y="176530"/>
                  <a:pt x="1060450" y="176530"/>
                  <a:pt x="1059180" y="173990"/>
                </a:cubicBezTo>
                <a:cubicBezTo>
                  <a:pt x="1057911" y="171450"/>
                  <a:pt x="1056641" y="168910"/>
                  <a:pt x="1056641" y="167640"/>
                </a:cubicBezTo>
                <a:cubicBezTo>
                  <a:pt x="1056641" y="165100"/>
                  <a:pt x="1057911" y="162560"/>
                  <a:pt x="1059180" y="160020"/>
                </a:cubicBezTo>
                <a:cubicBezTo>
                  <a:pt x="1060450" y="156210"/>
                  <a:pt x="1057911" y="152400"/>
                  <a:pt x="1054100" y="149860"/>
                </a:cubicBezTo>
                <a:cubicBezTo>
                  <a:pt x="1052830" y="148590"/>
                  <a:pt x="1050290" y="148590"/>
                  <a:pt x="1050290" y="147320"/>
                </a:cubicBezTo>
                <a:cubicBezTo>
                  <a:pt x="1047750" y="139700"/>
                  <a:pt x="1041400" y="137160"/>
                  <a:pt x="1036320" y="130810"/>
                </a:cubicBezTo>
                <a:cubicBezTo>
                  <a:pt x="1032510" y="127000"/>
                  <a:pt x="1029970" y="121920"/>
                  <a:pt x="1027430" y="116840"/>
                </a:cubicBezTo>
                <a:cubicBezTo>
                  <a:pt x="1024891" y="114300"/>
                  <a:pt x="1023620" y="111760"/>
                  <a:pt x="1019811" y="109220"/>
                </a:cubicBezTo>
                <a:cubicBezTo>
                  <a:pt x="1010921" y="105410"/>
                  <a:pt x="1002030" y="101600"/>
                  <a:pt x="993141" y="96520"/>
                </a:cubicBezTo>
                <a:cubicBezTo>
                  <a:pt x="993141" y="106680"/>
                  <a:pt x="990601" y="104140"/>
                  <a:pt x="989330" y="101600"/>
                </a:cubicBezTo>
                <a:cubicBezTo>
                  <a:pt x="989330" y="97790"/>
                  <a:pt x="986791" y="96520"/>
                  <a:pt x="982980" y="96520"/>
                </a:cubicBezTo>
                <a:cubicBezTo>
                  <a:pt x="982980" y="96520"/>
                  <a:pt x="981711" y="96520"/>
                  <a:pt x="981711" y="95250"/>
                </a:cubicBezTo>
                <a:cubicBezTo>
                  <a:pt x="980441" y="87630"/>
                  <a:pt x="974091" y="90170"/>
                  <a:pt x="970280" y="88900"/>
                </a:cubicBezTo>
                <a:cubicBezTo>
                  <a:pt x="967741" y="87630"/>
                  <a:pt x="965200" y="86360"/>
                  <a:pt x="962661" y="87630"/>
                </a:cubicBezTo>
                <a:cubicBezTo>
                  <a:pt x="957580" y="88900"/>
                  <a:pt x="953771" y="85090"/>
                  <a:pt x="948691" y="83820"/>
                </a:cubicBezTo>
                <a:cubicBezTo>
                  <a:pt x="947421" y="83820"/>
                  <a:pt x="946151" y="83820"/>
                  <a:pt x="944880" y="85090"/>
                </a:cubicBezTo>
                <a:cubicBezTo>
                  <a:pt x="942341" y="87630"/>
                  <a:pt x="939800" y="87630"/>
                  <a:pt x="935991" y="85090"/>
                </a:cubicBezTo>
                <a:cubicBezTo>
                  <a:pt x="930911" y="81280"/>
                  <a:pt x="925830" y="81280"/>
                  <a:pt x="919480" y="83820"/>
                </a:cubicBezTo>
                <a:cubicBezTo>
                  <a:pt x="916941" y="85090"/>
                  <a:pt x="914400" y="85090"/>
                  <a:pt x="911861" y="83820"/>
                </a:cubicBezTo>
                <a:cubicBezTo>
                  <a:pt x="906780" y="81280"/>
                  <a:pt x="901700" y="77470"/>
                  <a:pt x="895350" y="74930"/>
                </a:cubicBezTo>
                <a:cubicBezTo>
                  <a:pt x="894080" y="74930"/>
                  <a:pt x="892811" y="73660"/>
                  <a:pt x="891540" y="73660"/>
                </a:cubicBezTo>
                <a:cubicBezTo>
                  <a:pt x="883920" y="74930"/>
                  <a:pt x="877570" y="72390"/>
                  <a:pt x="869950" y="74930"/>
                </a:cubicBezTo>
                <a:cubicBezTo>
                  <a:pt x="866140" y="76200"/>
                  <a:pt x="861061" y="76200"/>
                  <a:pt x="858520" y="81280"/>
                </a:cubicBezTo>
                <a:cubicBezTo>
                  <a:pt x="857250" y="82550"/>
                  <a:pt x="853440" y="82550"/>
                  <a:pt x="850900" y="83820"/>
                </a:cubicBezTo>
                <a:cubicBezTo>
                  <a:pt x="844550" y="85090"/>
                  <a:pt x="838200" y="86360"/>
                  <a:pt x="831850" y="83820"/>
                </a:cubicBezTo>
                <a:cubicBezTo>
                  <a:pt x="826770" y="81280"/>
                  <a:pt x="820420" y="82550"/>
                  <a:pt x="815340" y="81280"/>
                </a:cubicBezTo>
                <a:cubicBezTo>
                  <a:pt x="811530" y="80010"/>
                  <a:pt x="808990" y="77470"/>
                  <a:pt x="806450" y="76200"/>
                </a:cubicBezTo>
                <a:cubicBezTo>
                  <a:pt x="805180" y="74930"/>
                  <a:pt x="803910" y="73660"/>
                  <a:pt x="802640" y="73660"/>
                </a:cubicBezTo>
                <a:cubicBezTo>
                  <a:pt x="795020" y="71120"/>
                  <a:pt x="788670" y="66040"/>
                  <a:pt x="784860" y="59690"/>
                </a:cubicBezTo>
                <a:cubicBezTo>
                  <a:pt x="782320" y="55880"/>
                  <a:pt x="778510" y="52070"/>
                  <a:pt x="775970" y="48260"/>
                </a:cubicBezTo>
                <a:cubicBezTo>
                  <a:pt x="767080" y="45720"/>
                  <a:pt x="768350" y="35560"/>
                  <a:pt x="763270" y="30480"/>
                </a:cubicBezTo>
                <a:cubicBezTo>
                  <a:pt x="759460" y="25400"/>
                  <a:pt x="755650" y="22860"/>
                  <a:pt x="749300" y="21590"/>
                </a:cubicBezTo>
                <a:lnTo>
                  <a:pt x="748030" y="21590"/>
                </a:lnTo>
                <a:cubicBezTo>
                  <a:pt x="741680" y="16510"/>
                  <a:pt x="735330" y="20320"/>
                  <a:pt x="727710" y="20320"/>
                </a:cubicBezTo>
                <a:cubicBezTo>
                  <a:pt x="725170" y="20320"/>
                  <a:pt x="721360" y="17780"/>
                  <a:pt x="718820" y="16510"/>
                </a:cubicBezTo>
                <a:cubicBezTo>
                  <a:pt x="717550" y="13970"/>
                  <a:pt x="716280" y="12700"/>
                  <a:pt x="715010" y="12700"/>
                </a:cubicBezTo>
                <a:cubicBezTo>
                  <a:pt x="707390" y="11430"/>
                  <a:pt x="701040" y="6350"/>
                  <a:pt x="694690" y="0"/>
                </a:cubicBezTo>
                <a:cubicBezTo>
                  <a:pt x="692150" y="1270"/>
                  <a:pt x="689610" y="2540"/>
                  <a:pt x="687070" y="2540"/>
                </a:cubicBezTo>
                <a:cubicBezTo>
                  <a:pt x="684530" y="3810"/>
                  <a:pt x="680720" y="3810"/>
                  <a:pt x="676910" y="3810"/>
                </a:cubicBezTo>
                <a:cubicBezTo>
                  <a:pt x="671830" y="2540"/>
                  <a:pt x="666750" y="3810"/>
                  <a:pt x="661670" y="7620"/>
                </a:cubicBezTo>
                <a:cubicBezTo>
                  <a:pt x="659130" y="8890"/>
                  <a:pt x="657860" y="10160"/>
                  <a:pt x="655320" y="11430"/>
                </a:cubicBezTo>
                <a:cubicBezTo>
                  <a:pt x="652780" y="12700"/>
                  <a:pt x="651510" y="15240"/>
                  <a:pt x="648970" y="16510"/>
                </a:cubicBezTo>
                <a:cubicBezTo>
                  <a:pt x="647700" y="17780"/>
                  <a:pt x="645160" y="17780"/>
                  <a:pt x="643890" y="19050"/>
                </a:cubicBezTo>
                <a:lnTo>
                  <a:pt x="636270" y="22860"/>
                </a:lnTo>
                <a:cubicBezTo>
                  <a:pt x="636270" y="22860"/>
                  <a:pt x="635000" y="24130"/>
                  <a:pt x="635000" y="22860"/>
                </a:cubicBezTo>
                <a:cubicBezTo>
                  <a:pt x="629920" y="20320"/>
                  <a:pt x="626110" y="25400"/>
                  <a:pt x="622300" y="27940"/>
                </a:cubicBezTo>
                <a:cubicBezTo>
                  <a:pt x="618490" y="30480"/>
                  <a:pt x="613410" y="30480"/>
                  <a:pt x="609600" y="33020"/>
                </a:cubicBezTo>
                <a:lnTo>
                  <a:pt x="608330" y="33020"/>
                </a:lnTo>
                <a:cubicBezTo>
                  <a:pt x="601980" y="34290"/>
                  <a:pt x="595630" y="36830"/>
                  <a:pt x="589280" y="38100"/>
                </a:cubicBezTo>
                <a:cubicBezTo>
                  <a:pt x="586740" y="38100"/>
                  <a:pt x="585470" y="39370"/>
                  <a:pt x="582930" y="40640"/>
                </a:cubicBezTo>
                <a:cubicBezTo>
                  <a:pt x="579120" y="41910"/>
                  <a:pt x="575310" y="44450"/>
                  <a:pt x="571500" y="45720"/>
                </a:cubicBezTo>
                <a:cubicBezTo>
                  <a:pt x="568960" y="46990"/>
                  <a:pt x="565150" y="48260"/>
                  <a:pt x="562610" y="49530"/>
                </a:cubicBezTo>
                <a:lnTo>
                  <a:pt x="558800" y="49530"/>
                </a:lnTo>
                <a:cubicBezTo>
                  <a:pt x="558800" y="49530"/>
                  <a:pt x="556260" y="49530"/>
                  <a:pt x="554990" y="52070"/>
                </a:cubicBezTo>
                <a:cubicBezTo>
                  <a:pt x="549910" y="49530"/>
                  <a:pt x="543560" y="48260"/>
                  <a:pt x="538480" y="45720"/>
                </a:cubicBezTo>
                <a:cubicBezTo>
                  <a:pt x="534670" y="44450"/>
                  <a:pt x="525780" y="46990"/>
                  <a:pt x="523240" y="50800"/>
                </a:cubicBezTo>
                <a:cubicBezTo>
                  <a:pt x="521970" y="52070"/>
                  <a:pt x="520700" y="53340"/>
                  <a:pt x="519430" y="53340"/>
                </a:cubicBezTo>
                <a:cubicBezTo>
                  <a:pt x="518160" y="53340"/>
                  <a:pt x="515620" y="52070"/>
                  <a:pt x="514350" y="52070"/>
                </a:cubicBezTo>
                <a:cubicBezTo>
                  <a:pt x="513080" y="52070"/>
                  <a:pt x="511810" y="53340"/>
                  <a:pt x="509270" y="53340"/>
                </a:cubicBezTo>
                <a:cubicBezTo>
                  <a:pt x="509270" y="54610"/>
                  <a:pt x="510540" y="55880"/>
                  <a:pt x="510540" y="57150"/>
                </a:cubicBezTo>
                <a:cubicBezTo>
                  <a:pt x="506730" y="58420"/>
                  <a:pt x="500380" y="68580"/>
                  <a:pt x="500380" y="73660"/>
                </a:cubicBezTo>
                <a:cubicBezTo>
                  <a:pt x="494030" y="76200"/>
                  <a:pt x="486410" y="77470"/>
                  <a:pt x="483870" y="85090"/>
                </a:cubicBezTo>
                <a:cubicBezTo>
                  <a:pt x="483870" y="86360"/>
                  <a:pt x="482600" y="86360"/>
                  <a:pt x="482600" y="87630"/>
                </a:cubicBezTo>
                <a:cubicBezTo>
                  <a:pt x="474980" y="88900"/>
                  <a:pt x="473710" y="96520"/>
                  <a:pt x="469900" y="102870"/>
                </a:cubicBezTo>
                <a:lnTo>
                  <a:pt x="469900" y="105410"/>
                </a:lnTo>
                <a:cubicBezTo>
                  <a:pt x="468630" y="105410"/>
                  <a:pt x="467360" y="106680"/>
                  <a:pt x="466090" y="106680"/>
                </a:cubicBezTo>
                <a:cubicBezTo>
                  <a:pt x="461010" y="109220"/>
                  <a:pt x="458470" y="113030"/>
                  <a:pt x="457200" y="119380"/>
                </a:cubicBezTo>
                <a:cubicBezTo>
                  <a:pt x="455930" y="125730"/>
                  <a:pt x="455930" y="130810"/>
                  <a:pt x="454660" y="137160"/>
                </a:cubicBezTo>
                <a:cubicBezTo>
                  <a:pt x="452120" y="135890"/>
                  <a:pt x="448310" y="138430"/>
                  <a:pt x="447040" y="134620"/>
                </a:cubicBezTo>
                <a:lnTo>
                  <a:pt x="444500" y="134620"/>
                </a:lnTo>
                <a:cubicBezTo>
                  <a:pt x="440690" y="139700"/>
                  <a:pt x="436880" y="144780"/>
                  <a:pt x="433070" y="148590"/>
                </a:cubicBezTo>
                <a:cubicBezTo>
                  <a:pt x="429260" y="151130"/>
                  <a:pt x="425450" y="152400"/>
                  <a:pt x="420370" y="154940"/>
                </a:cubicBezTo>
                <a:lnTo>
                  <a:pt x="420370" y="157480"/>
                </a:lnTo>
                <a:cubicBezTo>
                  <a:pt x="415290" y="156210"/>
                  <a:pt x="411480" y="154940"/>
                  <a:pt x="407670" y="152400"/>
                </a:cubicBezTo>
                <a:cubicBezTo>
                  <a:pt x="406400" y="152400"/>
                  <a:pt x="405130" y="151130"/>
                  <a:pt x="405130" y="151130"/>
                </a:cubicBezTo>
                <a:cubicBezTo>
                  <a:pt x="403860" y="151130"/>
                  <a:pt x="403860" y="149860"/>
                  <a:pt x="403860" y="149860"/>
                </a:cubicBezTo>
                <a:cubicBezTo>
                  <a:pt x="402590" y="149860"/>
                  <a:pt x="402590" y="151130"/>
                  <a:pt x="402590" y="152400"/>
                </a:cubicBezTo>
                <a:cubicBezTo>
                  <a:pt x="402590" y="157480"/>
                  <a:pt x="400050" y="156210"/>
                  <a:pt x="397510" y="154940"/>
                </a:cubicBezTo>
                <a:cubicBezTo>
                  <a:pt x="394970" y="153670"/>
                  <a:pt x="392430" y="153670"/>
                  <a:pt x="391160" y="157480"/>
                </a:cubicBezTo>
                <a:cubicBezTo>
                  <a:pt x="391160" y="158750"/>
                  <a:pt x="389890" y="160020"/>
                  <a:pt x="388620" y="160020"/>
                </a:cubicBezTo>
                <a:cubicBezTo>
                  <a:pt x="384810" y="161290"/>
                  <a:pt x="381000" y="162560"/>
                  <a:pt x="379730" y="166370"/>
                </a:cubicBezTo>
                <a:cubicBezTo>
                  <a:pt x="378460" y="168910"/>
                  <a:pt x="377190" y="170180"/>
                  <a:pt x="374650" y="172720"/>
                </a:cubicBezTo>
                <a:lnTo>
                  <a:pt x="355600" y="172720"/>
                </a:lnTo>
                <a:cubicBezTo>
                  <a:pt x="353060" y="172720"/>
                  <a:pt x="350520" y="172720"/>
                  <a:pt x="347980" y="173990"/>
                </a:cubicBezTo>
                <a:cubicBezTo>
                  <a:pt x="345440" y="173990"/>
                  <a:pt x="342900" y="175260"/>
                  <a:pt x="339090" y="176530"/>
                </a:cubicBezTo>
                <a:cubicBezTo>
                  <a:pt x="336550" y="177800"/>
                  <a:pt x="332740" y="180340"/>
                  <a:pt x="330200" y="181610"/>
                </a:cubicBezTo>
                <a:cubicBezTo>
                  <a:pt x="328930" y="182880"/>
                  <a:pt x="327660" y="182880"/>
                  <a:pt x="326390" y="182880"/>
                </a:cubicBezTo>
                <a:cubicBezTo>
                  <a:pt x="320040" y="182880"/>
                  <a:pt x="316230" y="186690"/>
                  <a:pt x="312420" y="190500"/>
                </a:cubicBezTo>
                <a:cubicBezTo>
                  <a:pt x="308610" y="193040"/>
                  <a:pt x="306070" y="196850"/>
                  <a:pt x="302260" y="199390"/>
                </a:cubicBezTo>
                <a:cubicBezTo>
                  <a:pt x="299720" y="200660"/>
                  <a:pt x="297180" y="201930"/>
                  <a:pt x="295910" y="203200"/>
                </a:cubicBezTo>
                <a:cubicBezTo>
                  <a:pt x="293370" y="204470"/>
                  <a:pt x="292100" y="207010"/>
                  <a:pt x="289560" y="207010"/>
                </a:cubicBezTo>
                <a:cubicBezTo>
                  <a:pt x="287020" y="208280"/>
                  <a:pt x="283210" y="208280"/>
                  <a:pt x="280670" y="207010"/>
                </a:cubicBezTo>
                <a:cubicBezTo>
                  <a:pt x="276860" y="204470"/>
                  <a:pt x="273050" y="207010"/>
                  <a:pt x="270510" y="208280"/>
                </a:cubicBezTo>
                <a:cubicBezTo>
                  <a:pt x="266700" y="209550"/>
                  <a:pt x="264160" y="212090"/>
                  <a:pt x="261620" y="213360"/>
                </a:cubicBezTo>
                <a:cubicBezTo>
                  <a:pt x="262890" y="214630"/>
                  <a:pt x="262890" y="215900"/>
                  <a:pt x="264160" y="217170"/>
                </a:cubicBezTo>
                <a:lnTo>
                  <a:pt x="260350" y="217170"/>
                </a:lnTo>
                <a:cubicBezTo>
                  <a:pt x="260350" y="218440"/>
                  <a:pt x="259080" y="219710"/>
                  <a:pt x="259080" y="220980"/>
                </a:cubicBezTo>
                <a:cubicBezTo>
                  <a:pt x="257810" y="220980"/>
                  <a:pt x="256540" y="219710"/>
                  <a:pt x="256540" y="219710"/>
                </a:cubicBezTo>
                <a:cubicBezTo>
                  <a:pt x="252730" y="222250"/>
                  <a:pt x="248920" y="224790"/>
                  <a:pt x="245110" y="226060"/>
                </a:cubicBezTo>
                <a:cubicBezTo>
                  <a:pt x="243840" y="226060"/>
                  <a:pt x="242570" y="227330"/>
                  <a:pt x="242570" y="227330"/>
                </a:cubicBezTo>
                <a:cubicBezTo>
                  <a:pt x="237490" y="226060"/>
                  <a:pt x="231140" y="227330"/>
                  <a:pt x="227330" y="223520"/>
                </a:cubicBezTo>
                <a:cubicBezTo>
                  <a:pt x="224790" y="220980"/>
                  <a:pt x="220980" y="219710"/>
                  <a:pt x="218440" y="217170"/>
                </a:cubicBezTo>
                <a:cubicBezTo>
                  <a:pt x="214630" y="214630"/>
                  <a:pt x="209550" y="215900"/>
                  <a:pt x="205740" y="222250"/>
                </a:cubicBezTo>
                <a:lnTo>
                  <a:pt x="187960" y="204470"/>
                </a:lnTo>
                <a:cubicBezTo>
                  <a:pt x="186690" y="205740"/>
                  <a:pt x="184150" y="207010"/>
                  <a:pt x="182880" y="208280"/>
                </a:cubicBezTo>
                <a:cubicBezTo>
                  <a:pt x="181610" y="208280"/>
                  <a:pt x="181610" y="209550"/>
                  <a:pt x="180340" y="209550"/>
                </a:cubicBezTo>
                <a:cubicBezTo>
                  <a:pt x="175260" y="210820"/>
                  <a:pt x="170180" y="212090"/>
                  <a:pt x="163830" y="213360"/>
                </a:cubicBezTo>
                <a:cubicBezTo>
                  <a:pt x="160020" y="214630"/>
                  <a:pt x="157480" y="215900"/>
                  <a:pt x="157480" y="220980"/>
                </a:cubicBezTo>
                <a:cubicBezTo>
                  <a:pt x="152400" y="223520"/>
                  <a:pt x="147320" y="222250"/>
                  <a:pt x="143510" y="227330"/>
                </a:cubicBezTo>
                <a:lnTo>
                  <a:pt x="139700" y="227330"/>
                </a:lnTo>
                <a:cubicBezTo>
                  <a:pt x="132080" y="223520"/>
                  <a:pt x="125730" y="224790"/>
                  <a:pt x="120650" y="231140"/>
                </a:cubicBezTo>
                <a:cubicBezTo>
                  <a:pt x="119380" y="232410"/>
                  <a:pt x="118110" y="232410"/>
                  <a:pt x="115570" y="232410"/>
                </a:cubicBezTo>
                <a:cubicBezTo>
                  <a:pt x="109220" y="231140"/>
                  <a:pt x="104140" y="234950"/>
                  <a:pt x="99060" y="238760"/>
                </a:cubicBezTo>
                <a:cubicBezTo>
                  <a:pt x="96520" y="241300"/>
                  <a:pt x="93980" y="242570"/>
                  <a:pt x="90170" y="242570"/>
                </a:cubicBezTo>
                <a:cubicBezTo>
                  <a:pt x="83820" y="243840"/>
                  <a:pt x="78740" y="243840"/>
                  <a:pt x="72390" y="243840"/>
                </a:cubicBezTo>
                <a:cubicBezTo>
                  <a:pt x="72390" y="243840"/>
                  <a:pt x="71120" y="243840"/>
                  <a:pt x="71120" y="245110"/>
                </a:cubicBezTo>
                <a:cubicBezTo>
                  <a:pt x="66040" y="251460"/>
                  <a:pt x="59690" y="251460"/>
                  <a:pt x="52070" y="251460"/>
                </a:cubicBezTo>
                <a:cubicBezTo>
                  <a:pt x="44450" y="251460"/>
                  <a:pt x="36830" y="252730"/>
                  <a:pt x="30480" y="259080"/>
                </a:cubicBezTo>
                <a:cubicBezTo>
                  <a:pt x="26670" y="262890"/>
                  <a:pt x="21590" y="265430"/>
                  <a:pt x="16510" y="269240"/>
                </a:cubicBezTo>
                <a:cubicBezTo>
                  <a:pt x="15240" y="269240"/>
                  <a:pt x="13970" y="270510"/>
                  <a:pt x="13970" y="270510"/>
                </a:cubicBezTo>
                <a:cubicBezTo>
                  <a:pt x="10160" y="270510"/>
                  <a:pt x="5080" y="269240"/>
                  <a:pt x="1270" y="269240"/>
                </a:cubicBezTo>
                <a:cubicBezTo>
                  <a:pt x="0" y="284480"/>
                  <a:pt x="2540" y="300990"/>
                  <a:pt x="3810" y="31750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35350" l="-95983" r="-119813" t="-607"/>
            </a:stretch>
          </a:blip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5" name="Google Shape;285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24375" y="202915"/>
            <a:ext cx="1158139" cy="923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359713" y="3026591"/>
            <a:ext cx="1748126" cy="2492871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3"/>
          <p:cNvSpPr txBox="1"/>
          <p:nvPr/>
        </p:nvSpPr>
        <p:spPr>
          <a:xfrm>
            <a:off x="4698216" y="1673371"/>
            <a:ext cx="36816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0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Write Your Topic or Idea</a:t>
            </a:r>
            <a:endParaRPr b="1" sz="4000"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288" name="Google Shape;288;p33"/>
          <p:cNvSpPr txBox="1"/>
          <p:nvPr/>
        </p:nvSpPr>
        <p:spPr>
          <a:xfrm>
            <a:off x="4698216" y="3012049"/>
            <a:ext cx="3681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ELABORATE ON WHAT YOU WANT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545454"/>
                </a:solidFill>
                <a:latin typeface="Handlee"/>
                <a:ea typeface="Handlee"/>
                <a:cs typeface="Handlee"/>
                <a:sym typeface="Handlee"/>
              </a:rPr>
              <a:t>TO DISCUSS. </a:t>
            </a:r>
            <a:endParaRPr b="1" sz="700">
              <a:latin typeface="Handlee"/>
              <a:ea typeface="Handlee"/>
              <a:cs typeface="Handlee"/>
              <a:sym typeface="Handlee"/>
            </a:endParaRPr>
          </a:p>
        </p:txBody>
      </p:sp>
      <p:pic>
        <p:nvPicPr>
          <p:cNvPr id="289" name="Google Shape;289;p3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597196" y="3574024"/>
            <a:ext cx="2064909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