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10287000" cx="18288000"/>
  <p:notesSz cx="6858000" cy="9144000"/>
  <p:embeddedFontLst>
    <p:embeddedFont>
      <p:font typeface="Heebo"/>
      <p:bold r:id="rId30"/>
    </p:embeddedFont>
    <p:embeddedFont>
      <p:font typeface="Heebo Black"/>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8DD9129-B136-4D1E-8867-87446E5F62A1}">
  <a:tblStyle styleId="{A8DD9129-B136-4D1E-8867-87446E5F62A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eboBlack-bold.fntdata"/><Relationship Id="rId30" Type="http://schemas.openxmlformats.org/officeDocument/2006/relationships/font" Target="fonts/Heebo-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6.jpg"/><Relationship Id="rId4" Type="http://schemas.openxmlformats.org/officeDocument/2006/relationships/image" Target="../media/image33.png"/><Relationship Id="rId5"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4.png"/><Relationship Id="rId4" Type="http://schemas.openxmlformats.org/officeDocument/2006/relationships/image" Target="../media/image26.png"/><Relationship Id="rId5"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9.png"/><Relationship Id="rId4" Type="http://schemas.openxmlformats.org/officeDocument/2006/relationships/image" Target="../media/image78.png"/><Relationship Id="rId5" Type="http://schemas.openxmlformats.org/officeDocument/2006/relationships/image" Target="../media/image37.png"/><Relationship Id="rId6"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9.jpg"/><Relationship Id="rId4" Type="http://schemas.openxmlformats.org/officeDocument/2006/relationships/image" Target="../media/image76.jpg"/><Relationship Id="rId5" Type="http://schemas.openxmlformats.org/officeDocument/2006/relationships/image" Target="../media/image40.jpg"/><Relationship Id="rId6" Type="http://schemas.openxmlformats.org/officeDocument/2006/relationships/image" Target="../media/image7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7.png"/></Relationships>
</file>

<file path=ppt/slides/_rels/slide22.xml.rels><?xml version="1.0" encoding="UTF-8" standalone="yes"?><Relationships xmlns="http://schemas.openxmlformats.org/package/2006/relationships"><Relationship Id="rId20" Type="http://schemas.openxmlformats.org/officeDocument/2006/relationships/image" Target="../media/image7.png"/><Relationship Id="rId22" Type="http://schemas.openxmlformats.org/officeDocument/2006/relationships/image" Target="../media/image9.png"/><Relationship Id="rId21" Type="http://schemas.openxmlformats.org/officeDocument/2006/relationships/image" Target="../media/image18.png"/><Relationship Id="rId24" Type="http://schemas.openxmlformats.org/officeDocument/2006/relationships/image" Target="../media/image33.png"/><Relationship Id="rId23"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7.png"/><Relationship Id="rId4" Type="http://schemas.openxmlformats.org/officeDocument/2006/relationships/image" Target="../media/image73.png"/><Relationship Id="rId9" Type="http://schemas.openxmlformats.org/officeDocument/2006/relationships/image" Target="../media/image41.png"/><Relationship Id="rId26" Type="http://schemas.openxmlformats.org/officeDocument/2006/relationships/image" Target="../media/image24.png"/><Relationship Id="rId25" Type="http://schemas.openxmlformats.org/officeDocument/2006/relationships/image" Target="../media/image30.png"/><Relationship Id="rId28" Type="http://schemas.openxmlformats.org/officeDocument/2006/relationships/image" Target="../media/image59.png"/><Relationship Id="rId27" Type="http://schemas.openxmlformats.org/officeDocument/2006/relationships/image" Target="../media/image26.png"/><Relationship Id="rId5" Type="http://schemas.openxmlformats.org/officeDocument/2006/relationships/image" Target="../media/image45.png"/><Relationship Id="rId6" Type="http://schemas.openxmlformats.org/officeDocument/2006/relationships/image" Target="../media/image38.png"/><Relationship Id="rId29" Type="http://schemas.openxmlformats.org/officeDocument/2006/relationships/image" Target="../media/image78.png"/><Relationship Id="rId7" Type="http://schemas.openxmlformats.org/officeDocument/2006/relationships/image" Target="../media/image35.png"/><Relationship Id="rId8" Type="http://schemas.openxmlformats.org/officeDocument/2006/relationships/image" Target="../media/image32.png"/><Relationship Id="rId31" Type="http://schemas.openxmlformats.org/officeDocument/2006/relationships/image" Target="../media/image81.png"/><Relationship Id="rId30" Type="http://schemas.openxmlformats.org/officeDocument/2006/relationships/image" Target="../media/image37.png"/><Relationship Id="rId11" Type="http://schemas.openxmlformats.org/officeDocument/2006/relationships/image" Target="../media/image25.png"/><Relationship Id="rId10" Type="http://schemas.openxmlformats.org/officeDocument/2006/relationships/image" Target="../media/image27.png"/><Relationship Id="rId13" Type="http://schemas.openxmlformats.org/officeDocument/2006/relationships/image" Target="../media/image16.png"/><Relationship Id="rId12" Type="http://schemas.openxmlformats.org/officeDocument/2006/relationships/image" Target="../media/image15.png"/><Relationship Id="rId15" Type="http://schemas.openxmlformats.org/officeDocument/2006/relationships/image" Target="../media/image8.png"/><Relationship Id="rId14" Type="http://schemas.openxmlformats.org/officeDocument/2006/relationships/image" Target="../media/image12.png"/><Relationship Id="rId17" Type="http://schemas.openxmlformats.org/officeDocument/2006/relationships/image" Target="../media/image6.png"/><Relationship Id="rId16" Type="http://schemas.openxmlformats.org/officeDocument/2006/relationships/image" Target="../media/image3.png"/><Relationship Id="rId19" Type="http://schemas.openxmlformats.org/officeDocument/2006/relationships/image" Target="../media/image11.png"/><Relationship Id="rId18"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9.png"/><Relationship Id="rId4" Type="http://schemas.openxmlformats.org/officeDocument/2006/relationships/image" Target="../media/image81.png"/><Relationship Id="rId5" Type="http://schemas.openxmlformats.org/officeDocument/2006/relationships/image" Target="../media/image8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4.png"/><Relationship Id="rId4" Type="http://schemas.openxmlformats.org/officeDocument/2006/relationships/image" Target="../media/image23.png"/><Relationship Id="rId5" Type="http://schemas.openxmlformats.org/officeDocument/2006/relationships/image" Target="../media/image13.png"/><Relationship Id="rId6" Type="http://schemas.openxmlformats.org/officeDocument/2006/relationships/image" Target="../media/image10.png"/><Relationship Id="rId7"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jp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1C9EB"/>
        </a:solidFill>
      </p:bgPr>
    </p:bg>
    <p:spTree>
      <p:nvGrpSpPr>
        <p:cNvPr id="83" name="Shape 83"/>
        <p:cNvGrpSpPr/>
        <p:nvPr/>
      </p:nvGrpSpPr>
      <p:grpSpPr>
        <a:xfrm>
          <a:off x="0" y="0"/>
          <a:ext cx="0" cy="0"/>
          <a:chOff x="0" y="0"/>
          <a:chExt cx="0" cy="0"/>
        </a:xfrm>
      </p:grpSpPr>
      <p:grpSp>
        <p:nvGrpSpPr>
          <p:cNvPr id="84" name="Google Shape;84;p13"/>
          <p:cNvGrpSpPr/>
          <p:nvPr/>
        </p:nvGrpSpPr>
        <p:grpSpPr>
          <a:xfrm>
            <a:off x="498406" y="353745"/>
            <a:ext cx="17291187" cy="9434848"/>
            <a:chOff x="0" y="-38100"/>
            <a:chExt cx="4554058" cy="2484898"/>
          </a:xfrm>
        </p:grpSpPr>
        <p:sp>
          <p:nvSpPr>
            <p:cNvPr id="85" name="Google Shape;85;p13"/>
            <p:cNvSpPr/>
            <p:nvPr/>
          </p:nvSpPr>
          <p:spPr>
            <a:xfrm>
              <a:off x="0" y="0"/>
              <a:ext cx="4554058" cy="2446798"/>
            </a:xfrm>
            <a:custGeom>
              <a:rect b="b" l="l" r="r" t="t"/>
              <a:pathLst>
                <a:path extrusionOk="0" h="2446798" w="4554058">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cap="flat" cmpd="sng" w="57150">
              <a:solidFill>
                <a:srgbClr val="4C6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 name="Google Shape;87;p13"/>
          <p:cNvSpPr/>
          <p:nvPr/>
        </p:nvSpPr>
        <p:spPr>
          <a:xfrm>
            <a:off x="527275" y="8394325"/>
            <a:ext cx="8271236" cy="691616"/>
          </a:xfrm>
          <a:custGeom>
            <a:rect b="b" l="l" r="r" t="t"/>
            <a:pathLst>
              <a:path extrusionOk="0" h="182124" w="2170928">
                <a:moveTo>
                  <a:pt x="0" y="0"/>
                </a:moveTo>
                <a:lnTo>
                  <a:pt x="2170928" y="0"/>
                </a:lnTo>
                <a:lnTo>
                  <a:pt x="2170928" y="182124"/>
                </a:lnTo>
                <a:lnTo>
                  <a:pt x="0" y="182124"/>
                </a:lnTo>
                <a:close/>
              </a:path>
            </a:pathLst>
          </a:custGeom>
          <a:solidFill>
            <a:srgbClr val="B1C9EB"/>
          </a:solidFill>
          <a:ln>
            <a:noFill/>
          </a:ln>
        </p:spPr>
      </p:sp>
      <p:sp>
        <p:nvSpPr>
          <p:cNvPr id="88" name="Google Shape;88;p13"/>
          <p:cNvSpPr/>
          <p:nvPr/>
        </p:nvSpPr>
        <p:spPr>
          <a:xfrm>
            <a:off x="13169050" y="8394325"/>
            <a:ext cx="4593207" cy="691616"/>
          </a:xfrm>
          <a:custGeom>
            <a:rect b="b" l="l" r="r" t="t"/>
            <a:pathLst>
              <a:path extrusionOk="0" h="182124" w="1203986">
                <a:moveTo>
                  <a:pt x="0" y="0"/>
                </a:moveTo>
                <a:lnTo>
                  <a:pt x="1203986" y="0"/>
                </a:lnTo>
                <a:lnTo>
                  <a:pt x="1203986" y="182124"/>
                </a:lnTo>
                <a:lnTo>
                  <a:pt x="0" y="182124"/>
                </a:lnTo>
                <a:close/>
              </a:path>
            </a:pathLst>
          </a:custGeom>
          <a:solidFill>
            <a:srgbClr val="B1C9EB"/>
          </a:solidFill>
          <a:ln>
            <a:noFill/>
          </a:ln>
        </p:spPr>
      </p:sp>
      <p:sp>
        <p:nvSpPr>
          <p:cNvPr id="89" name="Google Shape;89;p13"/>
          <p:cNvSpPr txBox="1"/>
          <p:nvPr/>
        </p:nvSpPr>
        <p:spPr>
          <a:xfrm>
            <a:off x="2717141" y="928307"/>
            <a:ext cx="12853718" cy="1927956"/>
          </a:xfrm>
          <a:prstGeom prst="rect">
            <a:avLst/>
          </a:prstGeom>
          <a:noFill/>
          <a:ln>
            <a:noFill/>
          </a:ln>
        </p:spPr>
        <p:txBody>
          <a:bodyPr anchorCtr="0" anchor="t" bIns="0" lIns="0" spcFirstLastPara="1" rIns="0" wrap="square" tIns="0">
            <a:spAutoFit/>
          </a:bodyPr>
          <a:lstStyle/>
          <a:p>
            <a:pPr indent="0" lvl="0" marL="0" marR="0" rtl="0" algn="ctr">
              <a:lnSpc>
                <a:spcPct val="118002"/>
              </a:lnSpc>
              <a:spcBef>
                <a:spcPts val="0"/>
              </a:spcBef>
              <a:spcAft>
                <a:spcPts val="0"/>
              </a:spcAft>
              <a:buNone/>
            </a:pPr>
            <a:r>
              <a:rPr b="0" i="0" lang="en-US" sz="12787" u="none" cap="none" strike="noStrike">
                <a:solidFill>
                  <a:srgbClr val="4C6FBF"/>
                </a:solidFill>
                <a:latin typeface="Heebo Black"/>
                <a:ea typeface="Heebo Black"/>
                <a:cs typeface="Heebo Black"/>
                <a:sym typeface="Heebo Black"/>
              </a:rPr>
              <a:t>TEAM MEETING</a:t>
            </a:r>
            <a:endParaRPr/>
          </a:p>
        </p:txBody>
      </p:sp>
      <p:sp>
        <p:nvSpPr>
          <p:cNvPr id="90" name="Google Shape;90;p13"/>
          <p:cNvSpPr txBox="1"/>
          <p:nvPr/>
        </p:nvSpPr>
        <p:spPr>
          <a:xfrm>
            <a:off x="5834583" y="2575763"/>
            <a:ext cx="6618900" cy="1968300"/>
          </a:xfrm>
          <a:prstGeom prst="rect">
            <a:avLst/>
          </a:prstGeom>
          <a:noFill/>
          <a:ln>
            <a:noFill/>
          </a:ln>
        </p:spPr>
        <p:txBody>
          <a:bodyPr anchorCtr="0" anchor="t" bIns="0" lIns="0" spcFirstLastPara="1" rIns="0" wrap="square" tIns="0">
            <a:spAutoFit/>
          </a:bodyPr>
          <a:lstStyle/>
          <a:p>
            <a:pPr indent="0" lvl="0" marL="0" marR="0" rtl="0" algn="ctr">
              <a:lnSpc>
                <a:spcPct val="118002"/>
              </a:lnSpc>
              <a:spcBef>
                <a:spcPts val="0"/>
              </a:spcBef>
              <a:spcAft>
                <a:spcPts val="0"/>
              </a:spcAft>
              <a:buNone/>
            </a:pPr>
            <a:r>
              <a:rPr b="0" i="0" lang="en-US" sz="12787" u="none" cap="none" strike="noStrike">
                <a:solidFill>
                  <a:srgbClr val="B1C9EB"/>
                </a:solidFill>
                <a:latin typeface="Heebo Black"/>
                <a:ea typeface="Heebo Black"/>
                <a:cs typeface="Heebo Black"/>
                <a:sym typeface="Heebo Black"/>
              </a:rPr>
              <a:t>AGENDA</a:t>
            </a:r>
            <a:endParaRPr/>
          </a:p>
        </p:txBody>
      </p:sp>
      <p:sp>
        <p:nvSpPr>
          <p:cNvPr id="91" name="Google Shape;91;p13"/>
          <p:cNvSpPr/>
          <p:nvPr/>
        </p:nvSpPr>
        <p:spPr>
          <a:xfrm>
            <a:off x="4085211" y="4481252"/>
            <a:ext cx="9894734" cy="7247735"/>
          </a:xfrm>
          <a:custGeom>
            <a:rect b="b" l="l" r="r" t="t"/>
            <a:pathLst>
              <a:path extrusionOk="0" h="7247735" w="9894734">
                <a:moveTo>
                  <a:pt x="0" y="0"/>
                </a:moveTo>
                <a:lnTo>
                  <a:pt x="9894734" y="0"/>
                </a:lnTo>
                <a:lnTo>
                  <a:pt x="9894734" y="7247736"/>
                </a:lnTo>
                <a:lnTo>
                  <a:pt x="0" y="7247736"/>
                </a:lnTo>
                <a:lnTo>
                  <a:pt x="0" y="0"/>
                </a:lnTo>
                <a:close/>
              </a:path>
            </a:pathLst>
          </a:custGeom>
          <a:blipFill rotWithShape="1">
            <a:blip r:embed="rId3">
              <a:alphaModFix/>
            </a:blip>
            <a:stretch>
              <a:fillRect b="0" l="0" r="0" t="0"/>
            </a:stretch>
          </a:blipFill>
          <a:ln>
            <a:noFill/>
          </a:ln>
        </p:spPr>
      </p:sp>
      <p:sp>
        <p:nvSpPr>
          <p:cNvPr id="92" name="Google Shape;92;p13"/>
          <p:cNvSpPr/>
          <p:nvPr/>
        </p:nvSpPr>
        <p:spPr>
          <a:xfrm>
            <a:off x="1028700" y="6177074"/>
            <a:ext cx="2738396" cy="1713145"/>
          </a:xfrm>
          <a:custGeom>
            <a:rect b="b" l="l" r="r" t="t"/>
            <a:pathLst>
              <a:path extrusionOk="0" h="1713145" w="2738396">
                <a:moveTo>
                  <a:pt x="0" y="0"/>
                </a:moveTo>
                <a:lnTo>
                  <a:pt x="2738396" y="0"/>
                </a:lnTo>
                <a:lnTo>
                  <a:pt x="2738396" y="1713145"/>
                </a:lnTo>
                <a:lnTo>
                  <a:pt x="0" y="1713145"/>
                </a:lnTo>
                <a:lnTo>
                  <a:pt x="0" y="0"/>
                </a:lnTo>
                <a:close/>
              </a:path>
            </a:pathLst>
          </a:custGeom>
          <a:blipFill rotWithShape="1">
            <a:blip r:embed="rId4">
              <a:alphaModFix/>
            </a:blip>
            <a:stretch>
              <a:fillRect b="-25009" l="-8601" r="-9633" t="-138384"/>
            </a:stretch>
          </a:blipFill>
          <a:ln>
            <a:noFill/>
          </a:ln>
        </p:spPr>
      </p:sp>
      <p:sp>
        <p:nvSpPr>
          <p:cNvPr id="93" name="Google Shape;93;p13"/>
          <p:cNvSpPr/>
          <p:nvPr/>
        </p:nvSpPr>
        <p:spPr>
          <a:xfrm>
            <a:off x="14294270" y="5143500"/>
            <a:ext cx="2738396" cy="1713145"/>
          </a:xfrm>
          <a:custGeom>
            <a:rect b="b" l="l" r="r" t="t"/>
            <a:pathLst>
              <a:path extrusionOk="0" h="1713145" w="2738396">
                <a:moveTo>
                  <a:pt x="0" y="0"/>
                </a:moveTo>
                <a:lnTo>
                  <a:pt x="2738396" y="0"/>
                </a:lnTo>
                <a:lnTo>
                  <a:pt x="2738396" y="1713145"/>
                </a:lnTo>
                <a:lnTo>
                  <a:pt x="0" y="1713145"/>
                </a:lnTo>
                <a:lnTo>
                  <a:pt x="0" y="0"/>
                </a:lnTo>
                <a:close/>
              </a:path>
            </a:pathLst>
          </a:custGeom>
          <a:blipFill rotWithShape="1">
            <a:blip r:embed="rId4">
              <a:alphaModFix/>
            </a:blip>
            <a:stretch>
              <a:fillRect b="-25009" l="-8601" r="-9633" t="-138384"/>
            </a:stretch>
          </a:blipFill>
          <a:ln>
            <a:noFill/>
          </a:ln>
        </p:spPr>
      </p:sp>
      <p:sp>
        <p:nvSpPr>
          <p:cNvPr id="94" name="Google Shape;94;p13"/>
          <p:cNvSpPr/>
          <p:nvPr/>
        </p:nvSpPr>
        <p:spPr>
          <a:xfrm>
            <a:off x="1834720" y="3122006"/>
            <a:ext cx="2316666" cy="2021494"/>
          </a:xfrm>
          <a:custGeom>
            <a:rect b="b" l="l" r="r" t="t"/>
            <a:pathLst>
              <a:path extrusionOk="0" h="2021494" w="2316666">
                <a:moveTo>
                  <a:pt x="0" y="0"/>
                </a:moveTo>
                <a:lnTo>
                  <a:pt x="2316666" y="0"/>
                </a:lnTo>
                <a:lnTo>
                  <a:pt x="2316666" y="2021494"/>
                </a:lnTo>
                <a:lnTo>
                  <a:pt x="0" y="2021494"/>
                </a:lnTo>
                <a:lnTo>
                  <a:pt x="0" y="0"/>
                </a:lnTo>
                <a:close/>
              </a:path>
            </a:pathLst>
          </a:custGeom>
          <a:blipFill rotWithShape="1">
            <a:blip r:embed="rId5">
              <a:alphaModFix/>
            </a:blip>
            <a:stretch>
              <a:fillRect b="-163894" l="0" r="-144965" t="0"/>
            </a:stretch>
          </a:blipFill>
          <a:ln>
            <a:noFill/>
          </a:ln>
        </p:spPr>
      </p:sp>
      <p:sp>
        <p:nvSpPr>
          <p:cNvPr id="95" name="Google Shape;95;p13"/>
          <p:cNvSpPr/>
          <p:nvPr/>
        </p:nvSpPr>
        <p:spPr>
          <a:xfrm>
            <a:off x="13169062" y="3160153"/>
            <a:ext cx="3054033" cy="1377684"/>
          </a:xfrm>
          <a:custGeom>
            <a:rect b="b" l="l" r="r" t="t"/>
            <a:pathLst>
              <a:path extrusionOk="0" h="1377684" w="3054033">
                <a:moveTo>
                  <a:pt x="0" y="0"/>
                </a:moveTo>
                <a:lnTo>
                  <a:pt x="3054033" y="0"/>
                </a:lnTo>
                <a:lnTo>
                  <a:pt x="3054033" y="1377685"/>
                </a:lnTo>
                <a:lnTo>
                  <a:pt x="0" y="1377685"/>
                </a:lnTo>
                <a:lnTo>
                  <a:pt x="0" y="0"/>
                </a:lnTo>
                <a:close/>
              </a:path>
            </a:pathLst>
          </a:custGeom>
          <a:blipFill rotWithShape="1">
            <a:blip r:embed="rId5">
              <a:alphaModFix/>
            </a:blip>
            <a:stretch>
              <a:fillRect b="0" l="0" r="-129848" t="-378950"/>
            </a:stretch>
          </a:blipFill>
          <a:ln>
            <a:noFill/>
          </a:ln>
        </p:spPr>
      </p:sp>
      <p:sp>
        <p:nvSpPr>
          <p:cNvPr id="96" name="Google Shape;96;p13"/>
          <p:cNvSpPr txBox="1"/>
          <p:nvPr/>
        </p:nvSpPr>
        <p:spPr>
          <a:xfrm>
            <a:off x="1399654" y="8473620"/>
            <a:ext cx="3186900" cy="538800"/>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1" i="0" lang="en-US" sz="3500" u="none" cap="none" strike="noStrike">
                <a:solidFill>
                  <a:srgbClr val="4C6FBF"/>
                </a:solidFill>
                <a:latin typeface="Heebo"/>
                <a:ea typeface="Heebo"/>
                <a:cs typeface="Heebo"/>
                <a:sym typeface="Heebo"/>
              </a:rPr>
              <a:t>SEP 20 2023</a:t>
            </a:r>
            <a:endParaRPr/>
          </a:p>
        </p:txBody>
      </p:sp>
      <p:sp>
        <p:nvSpPr>
          <p:cNvPr id="97" name="Google Shape;97;p13"/>
          <p:cNvSpPr txBox="1"/>
          <p:nvPr/>
        </p:nvSpPr>
        <p:spPr>
          <a:xfrm>
            <a:off x="13672537" y="8473620"/>
            <a:ext cx="3720600" cy="538800"/>
          </a:xfrm>
          <a:prstGeom prst="rect">
            <a:avLst/>
          </a:prstGeom>
          <a:noFill/>
          <a:ln>
            <a:noFill/>
          </a:ln>
        </p:spPr>
        <p:txBody>
          <a:bodyPr anchorCtr="0" anchor="t" bIns="0" lIns="0" spcFirstLastPara="1" rIns="0" wrap="square" tIns="0">
            <a:spAutoFit/>
          </a:bodyPr>
          <a:lstStyle/>
          <a:p>
            <a:pPr indent="0" lvl="0" marL="0" marR="0" rtl="0" algn="r">
              <a:lnSpc>
                <a:spcPct val="111000"/>
              </a:lnSpc>
              <a:spcBef>
                <a:spcPts val="0"/>
              </a:spcBef>
              <a:spcAft>
                <a:spcPts val="0"/>
              </a:spcAft>
              <a:buNone/>
            </a:pPr>
            <a:r>
              <a:rPr b="1" i="0" lang="en-US" sz="3500" u="none" cap="none" strike="noStrike">
                <a:solidFill>
                  <a:srgbClr val="4C6FBF"/>
                </a:solidFill>
                <a:latin typeface="Heebo"/>
                <a:ea typeface="Heebo"/>
                <a:cs typeface="Heebo"/>
                <a:sym typeface="Heebo"/>
              </a:rPr>
              <a:t>B MEETING ROOM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1C9EB"/>
        </a:solidFill>
      </p:bgPr>
    </p:bg>
    <p:spTree>
      <p:nvGrpSpPr>
        <p:cNvPr id="283" name="Shape 283"/>
        <p:cNvGrpSpPr/>
        <p:nvPr/>
      </p:nvGrpSpPr>
      <p:grpSpPr>
        <a:xfrm>
          <a:off x="0" y="0"/>
          <a:ext cx="0" cy="0"/>
          <a:chOff x="0" y="0"/>
          <a:chExt cx="0" cy="0"/>
        </a:xfrm>
      </p:grpSpPr>
      <p:grpSp>
        <p:nvGrpSpPr>
          <p:cNvPr id="284" name="Google Shape;284;p22"/>
          <p:cNvGrpSpPr/>
          <p:nvPr/>
        </p:nvGrpSpPr>
        <p:grpSpPr>
          <a:xfrm>
            <a:off x="498406" y="353745"/>
            <a:ext cx="17291187" cy="9434848"/>
            <a:chOff x="0" y="-38100"/>
            <a:chExt cx="4554058" cy="2484898"/>
          </a:xfrm>
        </p:grpSpPr>
        <p:sp>
          <p:nvSpPr>
            <p:cNvPr id="285" name="Google Shape;285;p22"/>
            <p:cNvSpPr/>
            <p:nvPr/>
          </p:nvSpPr>
          <p:spPr>
            <a:xfrm>
              <a:off x="0" y="0"/>
              <a:ext cx="4554058" cy="2446798"/>
            </a:xfrm>
            <a:custGeom>
              <a:rect b="b" l="l" r="r" t="t"/>
              <a:pathLst>
                <a:path extrusionOk="0" h="2446798" w="4554058">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cap="flat" cmpd="sng" w="57150">
              <a:solidFill>
                <a:srgbClr val="4C6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2"/>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87" name="Google Shape;287;p22"/>
          <p:cNvPicPr preferRelativeResize="0"/>
          <p:nvPr/>
        </p:nvPicPr>
        <p:blipFill rotWithShape="1">
          <a:blip r:embed="rId3">
            <a:alphaModFix/>
          </a:blip>
          <a:srcRect b="34377" l="0" r="0" t="34378"/>
          <a:stretch/>
        </p:blipFill>
        <p:spPr>
          <a:xfrm>
            <a:off x="527600" y="2451400"/>
            <a:ext cx="17232797" cy="5384198"/>
          </a:xfrm>
          <a:prstGeom prst="rect">
            <a:avLst/>
          </a:prstGeom>
          <a:noFill/>
          <a:ln>
            <a:noFill/>
          </a:ln>
        </p:spPr>
      </p:pic>
      <p:sp>
        <p:nvSpPr>
          <p:cNvPr id="288" name="Google Shape;288;p22"/>
          <p:cNvSpPr txBox="1"/>
          <p:nvPr/>
        </p:nvSpPr>
        <p:spPr>
          <a:xfrm>
            <a:off x="1366665" y="1174140"/>
            <a:ext cx="9598500" cy="3663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999" u="none" cap="none" strike="noStrike">
                <a:solidFill>
                  <a:srgbClr val="4C6FBF"/>
                </a:solidFill>
                <a:latin typeface="Heebo Black"/>
                <a:ea typeface="Heebo Black"/>
                <a:cs typeface="Heebo Black"/>
                <a:sym typeface="Heebo Black"/>
              </a:rPr>
              <a:t>WRITE AN ORIGINAL STATEMENT OR INSPIRING QUOTE</a:t>
            </a:r>
            <a:endParaRPr/>
          </a:p>
        </p:txBody>
      </p:sp>
      <p:sp>
        <p:nvSpPr>
          <p:cNvPr id="289" name="Google Shape;289;p22"/>
          <p:cNvSpPr/>
          <p:nvPr/>
        </p:nvSpPr>
        <p:spPr>
          <a:xfrm>
            <a:off x="14473741" y="218512"/>
            <a:ext cx="4236820" cy="4114800"/>
          </a:xfrm>
          <a:custGeom>
            <a:rect b="b" l="l" r="r" t="t"/>
            <a:pathLst>
              <a:path extrusionOk="0" h="4114800" w="4236820">
                <a:moveTo>
                  <a:pt x="0" y="0"/>
                </a:moveTo>
                <a:lnTo>
                  <a:pt x="4236820" y="0"/>
                </a:lnTo>
                <a:lnTo>
                  <a:pt x="4236820" y="4114800"/>
                </a:lnTo>
                <a:lnTo>
                  <a:pt x="0" y="4114800"/>
                </a:lnTo>
                <a:lnTo>
                  <a:pt x="0" y="0"/>
                </a:lnTo>
                <a:close/>
              </a:path>
            </a:pathLst>
          </a:custGeom>
          <a:blipFill rotWithShape="1">
            <a:blip r:embed="rId4">
              <a:alphaModFix/>
            </a:blip>
            <a:stretch>
              <a:fillRect b="0" l="0" r="0" t="0"/>
            </a:stretch>
          </a:blipFill>
          <a:ln>
            <a:noFill/>
          </a:ln>
        </p:spPr>
      </p:sp>
      <p:sp>
        <p:nvSpPr>
          <p:cNvPr id="290" name="Google Shape;290;p22"/>
          <p:cNvSpPr/>
          <p:nvPr/>
        </p:nvSpPr>
        <p:spPr>
          <a:xfrm>
            <a:off x="15032046" y="4566640"/>
            <a:ext cx="6511909" cy="5478143"/>
          </a:xfrm>
          <a:custGeom>
            <a:rect b="b" l="l" r="r" t="t"/>
            <a:pathLst>
              <a:path extrusionOk="0" h="5478143" w="6511909">
                <a:moveTo>
                  <a:pt x="0" y="0"/>
                </a:moveTo>
                <a:lnTo>
                  <a:pt x="6511908" y="0"/>
                </a:lnTo>
                <a:lnTo>
                  <a:pt x="6511908" y="5478143"/>
                </a:lnTo>
                <a:lnTo>
                  <a:pt x="0" y="5478143"/>
                </a:lnTo>
                <a:lnTo>
                  <a:pt x="0" y="0"/>
                </a:lnTo>
                <a:close/>
              </a:path>
            </a:pathLst>
          </a:custGeom>
          <a:blipFill rotWithShape="1">
            <a:blip r:embed="rId5">
              <a:alphaModFix/>
            </a:blip>
            <a:stretch>
              <a:fillRect b="0" l="0" r="0" t="0"/>
            </a:stretch>
          </a:blipFill>
          <a:ln>
            <a:noFill/>
          </a:ln>
        </p:spPr>
      </p:sp>
      <p:sp>
        <p:nvSpPr>
          <p:cNvPr id="291" name="Google Shape;291;p22"/>
          <p:cNvSpPr/>
          <p:nvPr/>
        </p:nvSpPr>
        <p:spPr>
          <a:xfrm>
            <a:off x="-2757548" y="4566640"/>
            <a:ext cx="6511909" cy="5478143"/>
          </a:xfrm>
          <a:custGeom>
            <a:rect b="b" l="l" r="r" t="t"/>
            <a:pathLst>
              <a:path extrusionOk="0" h="5478143" w="6511909">
                <a:moveTo>
                  <a:pt x="0" y="0"/>
                </a:moveTo>
                <a:lnTo>
                  <a:pt x="6511909" y="0"/>
                </a:lnTo>
                <a:lnTo>
                  <a:pt x="6511909" y="5478143"/>
                </a:lnTo>
                <a:lnTo>
                  <a:pt x="0" y="5478143"/>
                </a:lnTo>
                <a:lnTo>
                  <a:pt x="0" y="0"/>
                </a:lnTo>
                <a:close/>
              </a:path>
            </a:pathLst>
          </a:custGeom>
          <a:blipFill rotWithShape="1">
            <a:blip r:embed="rId5">
              <a:alphaModFix/>
            </a:blip>
            <a:stretch>
              <a:fillRect b="0" l="0" r="0" t="0"/>
            </a:stretch>
          </a:blipFill>
          <a:ln>
            <a:noFill/>
          </a:ln>
        </p:spPr>
      </p:sp>
      <p:sp>
        <p:nvSpPr>
          <p:cNvPr id="292" name="Google Shape;292;p22"/>
          <p:cNvSpPr txBox="1"/>
          <p:nvPr/>
        </p:nvSpPr>
        <p:spPr>
          <a:xfrm>
            <a:off x="4985510" y="8482235"/>
            <a:ext cx="8316980" cy="389255"/>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US" sz="2300" u="none" cap="none" strike="noStrike">
                <a:solidFill>
                  <a:srgbClr val="000000"/>
                </a:solidFill>
                <a:latin typeface="Heebo"/>
                <a:ea typeface="Heebo"/>
                <a:cs typeface="Heebo"/>
                <a:sym typeface="Heebo"/>
              </a:rPr>
              <a:t>Include a credit, citation, or supporting message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3"/>
          <p:cNvSpPr/>
          <p:nvPr/>
        </p:nvSpPr>
        <p:spPr>
          <a:xfrm>
            <a:off x="-816959" y="1906441"/>
            <a:ext cx="8740256" cy="6959429"/>
          </a:xfrm>
          <a:custGeom>
            <a:rect b="b" l="l" r="r" t="t"/>
            <a:pathLst>
              <a:path extrusionOk="0" h="6959429" w="8740256">
                <a:moveTo>
                  <a:pt x="0" y="0"/>
                </a:moveTo>
                <a:lnTo>
                  <a:pt x="8740256" y="0"/>
                </a:lnTo>
                <a:lnTo>
                  <a:pt x="8740256" y="6959429"/>
                </a:lnTo>
                <a:lnTo>
                  <a:pt x="0" y="6959429"/>
                </a:lnTo>
                <a:lnTo>
                  <a:pt x="0" y="0"/>
                </a:lnTo>
                <a:close/>
              </a:path>
            </a:pathLst>
          </a:custGeom>
          <a:blipFill rotWithShape="1">
            <a:blip r:embed="rId3">
              <a:alphaModFix/>
            </a:blip>
            <a:stretch>
              <a:fillRect b="0" l="0" r="0" t="0"/>
            </a:stretch>
          </a:blipFill>
          <a:ln>
            <a:noFill/>
          </a:ln>
        </p:spPr>
      </p:sp>
      <p:grpSp>
        <p:nvGrpSpPr>
          <p:cNvPr id="298" name="Google Shape;298;p23"/>
          <p:cNvGrpSpPr/>
          <p:nvPr/>
        </p:nvGrpSpPr>
        <p:grpSpPr>
          <a:xfrm>
            <a:off x="13149483" y="-36086"/>
            <a:ext cx="10277021" cy="10323086"/>
            <a:chOff x="1813" y="0"/>
            <a:chExt cx="809173" cy="812800"/>
          </a:xfrm>
        </p:grpSpPr>
        <p:sp>
          <p:nvSpPr>
            <p:cNvPr id="299" name="Google Shape;299;p2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1C9EB">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1" name="Google Shape;301;p23"/>
          <p:cNvSpPr txBox="1"/>
          <p:nvPr/>
        </p:nvSpPr>
        <p:spPr>
          <a:xfrm>
            <a:off x="7743514" y="3333750"/>
            <a:ext cx="9151800" cy="37971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12334" u="none" cap="none" strike="noStrike">
                <a:solidFill>
                  <a:srgbClr val="7B96D4"/>
                </a:solidFill>
                <a:latin typeface="Heebo Black"/>
                <a:ea typeface="Heebo Black"/>
                <a:cs typeface="Heebo Black"/>
                <a:sym typeface="Heebo Black"/>
              </a:rPr>
              <a:t>PROJECT</a:t>
            </a:r>
            <a:endParaRPr/>
          </a:p>
          <a:p>
            <a:pPr indent="0" lvl="0" marL="0" marR="0" rtl="0" algn="r">
              <a:lnSpc>
                <a:spcPct val="100000"/>
              </a:lnSpc>
              <a:spcBef>
                <a:spcPts val="0"/>
              </a:spcBef>
              <a:spcAft>
                <a:spcPts val="0"/>
              </a:spcAft>
              <a:buNone/>
            </a:pPr>
            <a:r>
              <a:rPr b="0" i="0" lang="en-US" sz="12334" u="none" cap="none" strike="noStrike">
                <a:solidFill>
                  <a:srgbClr val="7B96D4"/>
                </a:solidFill>
                <a:latin typeface="Heebo Black"/>
                <a:ea typeface="Heebo Black"/>
                <a:cs typeface="Heebo Black"/>
                <a:sym typeface="Heebo Black"/>
              </a:rPr>
              <a:t>TIMELINE</a:t>
            </a:r>
            <a:endParaRPr/>
          </a:p>
        </p:txBody>
      </p:sp>
      <p:sp>
        <p:nvSpPr>
          <p:cNvPr id="302" name="Google Shape;302;p23"/>
          <p:cNvSpPr txBox="1"/>
          <p:nvPr/>
        </p:nvSpPr>
        <p:spPr>
          <a:xfrm>
            <a:off x="7223289" y="8648700"/>
            <a:ext cx="10036011" cy="396240"/>
          </a:xfrm>
          <a:prstGeom prst="rect">
            <a:avLst/>
          </a:prstGeom>
          <a:noFill/>
          <a:ln>
            <a:noFill/>
          </a:ln>
        </p:spPr>
        <p:txBody>
          <a:bodyPr anchorCtr="0" anchor="t" bIns="0" lIns="0" spcFirstLastPara="1" rIns="0" wrap="square" tIns="0">
            <a:spAutoFit/>
          </a:bodyPr>
          <a:lstStyle/>
          <a:p>
            <a:pPr indent="0" lvl="1" marL="0" marR="0" rtl="0" algn="r">
              <a:lnSpc>
                <a:spcPct val="139958"/>
              </a:lnSpc>
              <a:spcBef>
                <a:spcPts val="0"/>
              </a:spcBef>
              <a:spcAft>
                <a:spcPts val="0"/>
              </a:spcAft>
              <a:buNone/>
            </a:pPr>
            <a:r>
              <a:rPr b="0" i="0" lang="en-US" sz="2400" u="none" cap="none" strike="noStrike">
                <a:solidFill>
                  <a:srgbClr val="000000"/>
                </a:solidFill>
                <a:latin typeface="Heebo"/>
                <a:ea typeface="Heebo"/>
                <a:cs typeface="Heebo"/>
                <a:sym typeface="Heebo"/>
              </a:rPr>
              <a:t>Elaborate on what you want to discuss. </a:t>
            </a:r>
            <a:endParaRPr/>
          </a:p>
        </p:txBody>
      </p:sp>
      <p:sp>
        <p:nvSpPr>
          <p:cNvPr id="303" name="Google Shape;303;p23"/>
          <p:cNvSpPr txBox="1"/>
          <p:nvPr/>
        </p:nvSpPr>
        <p:spPr>
          <a:xfrm>
            <a:off x="11713740" y="933450"/>
            <a:ext cx="5181596" cy="2381250"/>
          </a:xfrm>
          <a:prstGeom prst="rect">
            <a:avLst/>
          </a:prstGeom>
          <a:noFill/>
          <a:ln>
            <a:noFill/>
          </a:ln>
        </p:spPr>
        <p:txBody>
          <a:bodyPr anchorCtr="0" anchor="t" bIns="0" lIns="0" spcFirstLastPara="1" rIns="0" wrap="square" tIns="0">
            <a:spAutoFit/>
          </a:bodyPr>
          <a:lstStyle/>
          <a:p>
            <a:pPr indent="0" lvl="0" marL="0" marR="0" rtl="0" algn="r">
              <a:lnSpc>
                <a:spcPct val="127000"/>
              </a:lnSpc>
              <a:spcBef>
                <a:spcPts val="0"/>
              </a:spcBef>
              <a:spcAft>
                <a:spcPts val="0"/>
              </a:spcAft>
              <a:buNone/>
            </a:pPr>
            <a:r>
              <a:rPr b="0" i="0" lang="en-US" sz="15000" u="none" cap="none" strike="noStrike">
                <a:solidFill>
                  <a:srgbClr val="4C6FBF"/>
                </a:solidFill>
                <a:latin typeface="Heebo Black"/>
                <a:ea typeface="Heebo Black"/>
                <a:cs typeface="Heebo Black"/>
                <a:sym typeface="Heebo Black"/>
              </a:rPr>
              <a:t>02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1C9EB"/>
        </a:solidFill>
      </p:bgPr>
    </p:bg>
    <p:spTree>
      <p:nvGrpSpPr>
        <p:cNvPr id="307" name="Shape 307"/>
        <p:cNvGrpSpPr/>
        <p:nvPr/>
      </p:nvGrpSpPr>
      <p:grpSpPr>
        <a:xfrm>
          <a:off x="0" y="0"/>
          <a:ext cx="0" cy="0"/>
          <a:chOff x="0" y="0"/>
          <a:chExt cx="0" cy="0"/>
        </a:xfrm>
      </p:grpSpPr>
      <p:grpSp>
        <p:nvGrpSpPr>
          <p:cNvPr id="308" name="Google Shape;308;p24"/>
          <p:cNvGrpSpPr/>
          <p:nvPr/>
        </p:nvGrpSpPr>
        <p:grpSpPr>
          <a:xfrm>
            <a:off x="498406" y="353745"/>
            <a:ext cx="17291187" cy="9434848"/>
            <a:chOff x="0" y="-38100"/>
            <a:chExt cx="4554058" cy="2484898"/>
          </a:xfrm>
        </p:grpSpPr>
        <p:sp>
          <p:nvSpPr>
            <p:cNvPr id="309" name="Google Shape;309;p24"/>
            <p:cNvSpPr/>
            <p:nvPr/>
          </p:nvSpPr>
          <p:spPr>
            <a:xfrm>
              <a:off x="0" y="0"/>
              <a:ext cx="4554058" cy="2446798"/>
            </a:xfrm>
            <a:custGeom>
              <a:rect b="b" l="l" r="r" t="t"/>
              <a:pathLst>
                <a:path extrusionOk="0" h="2446798" w="4554058">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cap="flat" cmpd="sng" w="57150">
              <a:solidFill>
                <a:srgbClr val="4C6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1" name="Google Shape;311;p24"/>
          <p:cNvGrpSpPr/>
          <p:nvPr/>
        </p:nvGrpSpPr>
        <p:grpSpPr>
          <a:xfrm>
            <a:off x="1500298" y="3170891"/>
            <a:ext cx="3089072" cy="4158596"/>
            <a:chOff x="0" y="-38100"/>
            <a:chExt cx="2658102" cy="3578413"/>
          </a:xfrm>
        </p:grpSpPr>
        <p:sp>
          <p:nvSpPr>
            <p:cNvPr id="312" name="Google Shape;312;p24"/>
            <p:cNvSpPr/>
            <p:nvPr/>
          </p:nvSpPr>
          <p:spPr>
            <a:xfrm>
              <a:off x="0" y="0"/>
              <a:ext cx="2658102" cy="3540313"/>
            </a:xfrm>
            <a:custGeom>
              <a:rect b="b" l="l" r="r" t="t"/>
              <a:pathLst>
                <a:path extrusionOk="0" h="3540313" w="2658102">
                  <a:moveTo>
                    <a:pt x="72681" y="0"/>
                  </a:moveTo>
                  <a:lnTo>
                    <a:pt x="2585422" y="0"/>
                  </a:lnTo>
                  <a:cubicBezTo>
                    <a:pt x="2625562" y="0"/>
                    <a:pt x="2658102" y="32540"/>
                    <a:pt x="2658102" y="72681"/>
                  </a:cubicBezTo>
                  <a:lnTo>
                    <a:pt x="2658102" y="3467633"/>
                  </a:lnTo>
                  <a:cubicBezTo>
                    <a:pt x="2658102" y="3507773"/>
                    <a:pt x="2625562" y="3540313"/>
                    <a:pt x="2585422" y="3540313"/>
                  </a:cubicBezTo>
                  <a:lnTo>
                    <a:pt x="72681" y="3540313"/>
                  </a:lnTo>
                  <a:cubicBezTo>
                    <a:pt x="32540" y="3540313"/>
                    <a:pt x="0" y="3507773"/>
                    <a:pt x="0" y="3467633"/>
                  </a:cubicBezTo>
                  <a:lnTo>
                    <a:pt x="0" y="72681"/>
                  </a:lnTo>
                  <a:cubicBezTo>
                    <a:pt x="0" y="32540"/>
                    <a:pt x="32540" y="0"/>
                    <a:pt x="72681" y="0"/>
                  </a:cubicBezTo>
                  <a:close/>
                </a:path>
              </a:pathLst>
            </a:custGeom>
            <a:solidFill>
              <a:srgbClr val="FFFFFF"/>
            </a:solidFill>
            <a:ln cap="flat" cmpd="sng" w="57150">
              <a:solidFill>
                <a:srgbClr val="4C6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4" name="Google Shape;314;p24"/>
          <p:cNvGrpSpPr/>
          <p:nvPr/>
        </p:nvGrpSpPr>
        <p:grpSpPr>
          <a:xfrm>
            <a:off x="5616795" y="3170891"/>
            <a:ext cx="3089072" cy="4158596"/>
            <a:chOff x="0" y="-38100"/>
            <a:chExt cx="2658102" cy="3578413"/>
          </a:xfrm>
        </p:grpSpPr>
        <p:sp>
          <p:nvSpPr>
            <p:cNvPr id="315" name="Google Shape;315;p24"/>
            <p:cNvSpPr/>
            <p:nvPr/>
          </p:nvSpPr>
          <p:spPr>
            <a:xfrm>
              <a:off x="0" y="0"/>
              <a:ext cx="2658102" cy="3540313"/>
            </a:xfrm>
            <a:custGeom>
              <a:rect b="b" l="l" r="r" t="t"/>
              <a:pathLst>
                <a:path extrusionOk="0" h="3540313" w="2658102">
                  <a:moveTo>
                    <a:pt x="72681" y="0"/>
                  </a:moveTo>
                  <a:lnTo>
                    <a:pt x="2585422" y="0"/>
                  </a:lnTo>
                  <a:cubicBezTo>
                    <a:pt x="2625562" y="0"/>
                    <a:pt x="2658102" y="32540"/>
                    <a:pt x="2658102" y="72681"/>
                  </a:cubicBezTo>
                  <a:lnTo>
                    <a:pt x="2658102" y="3467633"/>
                  </a:lnTo>
                  <a:cubicBezTo>
                    <a:pt x="2658102" y="3507773"/>
                    <a:pt x="2625562" y="3540313"/>
                    <a:pt x="2585422" y="3540313"/>
                  </a:cubicBezTo>
                  <a:lnTo>
                    <a:pt x="72681" y="3540313"/>
                  </a:lnTo>
                  <a:cubicBezTo>
                    <a:pt x="32540" y="3540313"/>
                    <a:pt x="0" y="3507773"/>
                    <a:pt x="0" y="3467633"/>
                  </a:cubicBezTo>
                  <a:lnTo>
                    <a:pt x="0" y="72681"/>
                  </a:lnTo>
                  <a:cubicBezTo>
                    <a:pt x="0" y="32540"/>
                    <a:pt x="32540" y="0"/>
                    <a:pt x="72681" y="0"/>
                  </a:cubicBezTo>
                  <a:close/>
                </a:path>
              </a:pathLst>
            </a:custGeom>
            <a:solidFill>
              <a:srgbClr val="FFFFFF"/>
            </a:solidFill>
            <a:ln cap="flat" cmpd="sng" w="57150">
              <a:solidFill>
                <a:srgbClr val="4C6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7" name="Google Shape;317;p24"/>
          <p:cNvGrpSpPr/>
          <p:nvPr/>
        </p:nvGrpSpPr>
        <p:grpSpPr>
          <a:xfrm>
            <a:off x="9734194" y="3170891"/>
            <a:ext cx="3089072" cy="4158596"/>
            <a:chOff x="0" y="-38100"/>
            <a:chExt cx="2658102" cy="3578413"/>
          </a:xfrm>
        </p:grpSpPr>
        <p:sp>
          <p:nvSpPr>
            <p:cNvPr id="318" name="Google Shape;318;p24"/>
            <p:cNvSpPr/>
            <p:nvPr/>
          </p:nvSpPr>
          <p:spPr>
            <a:xfrm>
              <a:off x="0" y="0"/>
              <a:ext cx="2658102" cy="3540313"/>
            </a:xfrm>
            <a:custGeom>
              <a:rect b="b" l="l" r="r" t="t"/>
              <a:pathLst>
                <a:path extrusionOk="0" h="3540313" w="2658102">
                  <a:moveTo>
                    <a:pt x="72681" y="0"/>
                  </a:moveTo>
                  <a:lnTo>
                    <a:pt x="2585422" y="0"/>
                  </a:lnTo>
                  <a:cubicBezTo>
                    <a:pt x="2625562" y="0"/>
                    <a:pt x="2658102" y="32540"/>
                    <a:pt x="2658102" y="72681"/>
                  </a:cubicBezTo>
                  <a:lnTo>
                    <a:pt x="2658102" y="3467633"/>
                  </a:lnTo>
                  <a:cubicBezTo>
                    <a:pt x="2658102" y="3507773"/>
                    <a:pt x="2625562" y="3540313"/>
                    <a:pt x="2585422" y="3540313"/>
                  </a:cubicBezTo>
                  <a:lnTo>
                    <a:pt x="72681" y="3540313"/>
                  </a:lnTo>
                  <a:cubicBezTo>
                    <a:pt x="32540" y="3540313"/>
                    <a:pt x="0" y="3507773"/>
                    <a:pt x="0" y="3467633"/>
                  </a:cubicBezTo>
                  <a:lnTo>
                    <a:pt x="0" y="72681"/>
                  </a:lnTo>
                  <a:cubicBezTo>
                    <a:pt x="0" y="32540"/>
                    <a:pt x="32540" y="0"/>
                    <a:pt x="72681" y="0"/>
                  </a:cubicBezTo>
                  <a:close/>
                </a:path>
              </a:pathLst>
            </a:custGeom>
            <a:solidFill>
              <a:srgbClr val="FFFFFF"/>
            </a:solidFill>
            <a:ln cap="flat" cmpd="sng" w="57150">
              <a:solidFill>
                <a:srgbClr val="4C6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0" name="Google Shape;320;p24"/>
          <p:cNvGrpSpPr/>
          <p:nvPr/>
        </p:nvGrpSpPr>
        <p:grpSpPr>
          <a:xfrm>
            <a:off x="13851594" y="3170891"/>
            <a:ext cx="3089072" cy="4158596"/>
            <a:chOff x="0" y="-38100"/>
            <a:chExt cx="2658102" cy="3578413"/>
          </a:xfrm>
        </p:grpSpPr>
        <p:sp>
          <p:nvSpPr>
            <p:cNvPr id="321" name="Google Shape;321;p24"/>
            <p:cNvSpPr/>
            <p:nvPr/>
          </p:nvSpPr>
          <p:spPr>
            <a:xfrm>
              <a:off x="0" y="0"/>
              <a:ext cx="2658102" cy="3540313"/>
            </a:xfrm>
            <a:custGeom>
              <a:rect b="b" l="l" r="r" t="t"/>
              <a:pathLst>
                <a:path extrusionOk="0" h="3540313" w="2658102">
                  <a:moveTo>
                    <a:pt x="72681" y="0"/>
                  </a:moveTo>
                  <a:lnTo>
                    <a:pt x="2585422" y="0"/>
                  </a:lnTo>
                  <a:cubicBezTo>
                    <a:pt x="2625562" y="0"/>
                    <a:pt x="2658102" y="32540"/>
                    <a:pt x="2658102" y="72681"/>
                  </a:cubicBezTo>
                  <a:lnTo>
                    <a:pt x="2658102" y="3467633"/>
                  </a:lnTo>
                  <a:cubicBezTo>
                    <a:pt x="2658102" y="3507773"/>
                    <a:pt x="2625562" y="3540313"/>
                    <a:pt x="2585422" y="3540313"/>
                  </a:cubicBezTo>
                  <a:lnTo>
                    <a:pt x="72681" y="3540313"/>
                  </a:lnTo>
                  <a:cubicBezTo>
                    <a:pt x="32540" y="3540313"/>
                    <a:pt x="0" y="3507773"/>
                    <a:pt x="0" y="3467633"/>
                  </a:cubicBezTo>
                  <a:lnTo>
                    <a:pt x="0" y="72681"/>
                  </a:lnTo>
                  <a:cubicBezTo>
                    <a:pt x="0" y="32540"/>
                    <a:pt x="32540" y="0"/>
                    <a:pt x="72681" y="0"/>
                  </a:cubicBezTo>
                  <a:close/>
                </a:path>
              </a:pathLst>
            </a:custGeom>
            <a:solidFill>
              <a:srgbClr val="FFFFFF"/>
            </a:solidFill>
            <a:ln cap="flat" cmpd="sng" w="57150">
              <a:solidFill>
                <a:srgbClr val="4C6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3" name="Google Shape;323;p24"/>
          <p:cNvGrpSpPr/>
          <p:nvPr/>
        </p:nvGrpSpPr>
        <p:grpSpPr>
          <a:xfrm>
            <a:off x="1348271" y="3321952"/>
            <a:ext cx="3089072" cy="4158596"/>
            <a:chOff x="0" y="-38100"/>
            <a:chExt cx="2658102" cy="3578413"/>
          </a:xfrm>
        </p:grpSpPr>
        <p:sp>
          <p:nvSpPr>
            <p:cNvPr id="324" name="Google Shape;324;p24"/>
            <p:cNvSpPr/>
            <p:nvPr/>
          </p:nvSpPr>
          <p:spPr>
            <a:xfrm>
              <a:off x="0" y="0"/>
              <a:ext cx="2658102" cy="3540313"/>
            </a:xfrm>
            <a:custGeom>
              <a:rect b="b" l="l" r="r" t="t"/>
              <a:pathLst>
                <a:path extrusionOk="0" h="3540313" w="2658102">
                  <a:moveTo>
                    <a:pt x="72681" y="0"/>
                  </a:moveTo>
                  <a:lnTo>
                    <a:pt x="2585422" y="0"/>
                  </a:lnTo>
                  <a:cubicBezTo>
                    <a:pt x="2625562" y="0"/>
                    <a:pt x="2658102" y="32540"/>
                    <a:pt x="2658102" y="72681"/>
                  </a:cubicBezTo>
                  <a:lnTo>
                    <a:pt x="2658102" y="3467633"/>
                  </a:lnTo>
                  <a:cubicBezTo>
                    <a:pt x="2658102" y="3507773"/>
                    <a:pt x="2625562" y="3540313"/>
                    <a:pt x="2585422" y="3540313"/>
                  </a:cubicBezTo>
                  <a:lnTo>
                    <a:pt x="72681" y="3540313"/>
                  </a:lnTo>
                  <a:cubicBezTo>
                    <a:pt x="32540" y="3540313"/>
                    <a:pt x="0" y="3507773"/>
                    <a:pt x="0" y="3467633"/>
                  </a:cubicBezTo>
                  <a:lnTo>
                    <a:pt x="0" y="72681"/>
                  </a:lnTo>
                  <a:cubicBezTo>
                    <a:pt x="0" y="32540"/>
                    <a:pt x="32540" y="0"/>
                    <a:pt x="72681" y="0"/>
                  </a:cubicBezTo>
                  <a:close/>
                </a:path>
              </a:pathLst>
            </a:custGeom>
            <a:solidFill>
              <a:srgbClr val="B1C9EB"/>
            </a:solidFill>
            <a:ln cap="flat" cmpd="sng" w="57150">
              <a:solidFill>
                <a:srgbClr val="4C6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6" name="Google Shape;326;p24"/>
          <p:cNvGrpSpPr/>
          <p:nvPr/>
        </p:nvGrpSpPr>
        <p:grpSpPr>
          <a:xfrm>
            <a:off x="5464767" y="3321952"/>
            <a:ext cx="3089072" cy="4158596"/>
            <a:chOff x="0" y="-38100"/>
            <a:chExt cx="2658102" cy="3578413"/>
          </a:xfrm>
        </p:grpSpPr>
        <p:sp>
          <p:nvSpPr>
            <p:cNvPr id="327" name="Google Shape;327;p24"/>
            <p:cNvSpPr/>
            <p:nvPr/>
          </p:nvSpPr>
          <p:spPr>
            <a:xfrm>
              <a:off x="0" y="0"/>
              <a:ext cx="2658102" cy="3540313"/>
            </a:xfrm>
            <a:custGeom>
              <a:rect b="b" l="l" r="r" t="t"/>
              <a:pathLst>
                <a:path extrusionOk="0" h="3540313" w="2658102">
                  <a:moveTo>
                    <a:pt x="72681" y="0"/>
                  </a:moveTo>
                  <a:lnTo>
                    <a:pt x="2585422" y="0"/>
                  </a:lnTo>
                  <a:cubicBezTo>
                    <a:pt x="2625562" y="0"/>
                    <a:pt x="2658102" y="32540"/>
                    <a:pt x="2658102" y="72681"/>
                  </a:cubicBezTo>
                  <a:lnTo>
                    <a:pt x="2658102" y="3467633"/>
                  </a:lnTo>
                  <a:cubicBezTo>
                    <a:pt x="2658102" y="3507773"/>
                    <a:pt x="2625562" y="3540313"/>
                    <a:pt x="2585422" y="3540313"/>
                  </a:cubicBezTo>
                  <a:lnTo>
                    <a:pt x="72681" y="3540313"/>
                  </a:lnTo>
                  <a:cubicBezTo>
                    <a:pt x="32540" y="3540313"/>
                    <a:pt x="0" y="3507773"/>
                    <a:pt x="0" y="3467633"/>
                  </a:cubicBezTo>
                  <a:lnTo>
                    <a:pt x="0" y="72681"/>
                  </a:lnTo>
                  <a:cubicBezTo>
                    <a:pt x="0" y="32540"/>
                    <a:pt x="32540" y="0"/>
                    <a:pt x="72681" y="0"/>
                  </a:cubicBezTo>
                  <a:close/>
                </a:path>
              </a:pathLst>
            </a:custGeom>
            <a:solidFill>
              <a:srgbClr val="B1C9EB"/>
            </a:solidFill>
            <a:ln cap="flat" cmpd="sng" w="57150">
              <a:solidFill>
                <a:srgbClr val="4C6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9" name="Google Shape;329;p24"/>
          <p:cNvGrpSpPr/>
          <p:nvPr/>
        </p:nvGrpSpPr>
        <p:grpSpPr>
          <a:xfrm>
            <a:off x="9582167" y="3321952"/>
            <a:ext cx="3089072" cy="4158596"/>
            <a:chOff x="0" y="-38100"/>
            <a:chExt cx="2658102" cy="3578413"/>
          </a:xfrm>
        </p:grpSpPr>
        <p:sp>
          <p:nvSpPr>
            <p:cNvPr id="330" name="Google Shape;330;p24"/>
            <p:cNvSpPr/>
            <p:nvPr/>
          </p:nvSpPr>
          <p:spPr>
            <a:xfrm>
              <a:off x="0" y="0"/>
              <a:ext cx="2658102" cy="3540313"/>
            </a:xfrm>
            <a:custGeom>
              <a:rect b="b" l="l" r="r" t="t"/>
              <a:pathLst>
                <a:path extrusionOk="0" h="3540313" w="2658102">
                  <a:moveTo>
                    <a:pt x="72681" y="0"/>
                  </a:moveTo>
                  <a:lnTo>
                    <a:pt x="2585422" y="0"/>
                  </a:lnTo>
                  <a:cubicBezTo>
                    <a:pt x="2625562" y="0"/>
                    <a:pt x="2658102" y="32540"/>
                    <a:pt x="2658102" y="72681"/>
                  </a:cubicBezTo>
                  <a:lnTo>
                    <a:pt x="2658102" y="3467633"/>
                  </a:lnTo>
                  <a:cubicBezTo>
                    <a:pt x="2658102" y="3507773"/>
                    <a:pt x="2625562" y="3540313"/>
                    <a:pt x="2585422" y="3540313"/>
                  </a:cubicBezTo>
                  <a:lnTo>
                    <a:pt x="72681" y="3540313"/>
                  </a:lnTo>
                  <a:cubicBezTo>
                    <a:pt x="32540" y="3540313"/>
                    <a:pt x="0" y="3507773"/>
                    <a:pt x="0" y="3467633"/>
                  </a:cubicBezTo>
                  <a:lnTo>
                    <a:pt x="0" y="72681"/>
                  </a:lnTo>
                  <a:cubicBezTo>
                    <a:pt x="0" y="32540"/>
                    <a:pt x="32540" y="0"/>
                    <a:pt x="72681" y="0"/>
                  </a:cubicBezTo>
                  <a:close/>
                </a:path>
              </a:pathLst>
            </a:custGeom>
            <a:solidFill>
              <a:srgbClr val="B1C9EB"/>
            </a:solidFill>
            <a:ln cap="flat" cmpd="sng" w="57150">
              <a:solidFill>
                <a:srgbClr val="4C6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2" name="Google Shape;332;p24"/>
          <p:cNvGrpSpPr/>
          <p:nvPr/>
        </p:nvGrpSpPr>
        <p:grpSpPr>
          <a:xfrm>
            <a:off x="13699566" y="3321952"/>
            <a:ext cx="3089072" cy="4158596"/>
            <a:chOff x="0" y="-38100"/>
            <a:chExt cx="2658102" cy="3578413"/>
          </a:xfrm>
        </p:grpSpPr>
        <p:sp>
          <p:nvSpPr>
            <p:cNvPr id="333" name="Google Shape;333;p24"/>
            <p:cNvSpPr/>
            <p:nvPr/>
          </p:nvSpPr>
          <p:spPr>
            <a:xfrm>
              <a:off x="0" y="0"/>
              <a:ext cx="2658102" cy="3540313"/>
            </a:xfrm>
            <a:custGeom>
              <a:rect b="b" l="l" r="r" t="t"/>
              <a:pathLst>
                <a:path extrusionOk="0" h="3540313" w="2658102">
                  <a:moveTo>
                    <a:pt x="72681" y="0"/>
                  </a:moveTo>
                  <a:lnTo>
                    <a:pt x="2585422" y="0"/>
                  </a:lnTo>
                  <a:cubicBezTo>
                    <a:pt x="2625562" y="0"/>
                    <a:pt x="2658102" y="32540"/>
                    <a:pt x="2658102" y="72681"/>
                  </a:cubicBezTo>
                  <a:lnTo>
                    <a:pt x="2658102" y="3467633"/>
                  </a:lnTo>
                  <a:cubicBezTo>
                    <a:pt x="2658102" y="3507773"/>
                    <a:pt x="2625562" y="3540313"/>
                    <a:pt x="2585422" y="3540313"/>
                  </a:cubicBezTo>
                  <a:lnTo>
                    <a:pt x="72681" y="3540313"/>
                  </a:lnTo>
                  <a:cubicBezTo>
                    <a:pt x="32540" y="3540313"/>
                    <a:pt x="0" y="3507773"/>
                    <a:pt x="0" y="3467633"/>
                  </a:cubicBezTo>
                  <a:lnTo>
                    <a:pt x="0" y="72681"/>
                  </a:lnTo>
                  <a:cubicBezTo>
                    <a:pt x="0" y="32540"/>
                    <a:pt x="32540" y="0"/>
                    <a:pt x="72681" y="0"/>
                  </a:cubicBezTo>
                  <a:close/>
                </a:path>
              </a:pathLst>
            </a:custGeom>
            <a:solidFill>
              <a:srgbClr val="B1C9EB"/>
            </a:solidFill>
            <a:ln cap="flat" cmpd="sng" w="57150">
              <a:solidFill>
                <a:srgbClr val="4C6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5" name="Google Shape;335;p24"/>
          <p:cNvSpPr txBox="1"/>
          <p:nvPr/>
        </p:nvSpPr>
        <p:spPr>
          <a:xfrm>
            <a:off x="1233971" y="5532714"/>
            <a:ext cx="3364925"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4C6FBF"/>
                </a:solidFill>
                <a:latin typeface="Heebo"/>
                <a:ea typeface="Heebo"/>
                <a:cs typeface="Heebo"/>
                <a:sym typeface="Heebo"/>
              </a:rPr>
              <a:t>Phase 1</a:t>
            </a:r>
            <a:endParaRPr/>
          </a:p>
        </p:txBody>
      </p:sp>
      <p:sp>
        <p:nvSpPr>
          <p:cNvPr id="336" name="Google Shape;336;p24"/>
          <p:cNvSpPr txBox="1"/>
          <p:nvPr/>
        </p:nvSpPr>
        <p:spPr>
          <a:xfrm>
            <a:off x="5350467" y="5532714"/>
            <a:ext cx="3364925"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4C6FBF"/>
                </a:solidFill>
                <a:latin typeface="Heebo"/>
                <a:ea typeface="Heebo"/>
                <a:cs typeface="Heebo"/>
                <a:sym typeface="Heebo"/>
              </a:rPr>
              <a:t>Phase 2</a:t>
            </a:r>
            <a:endParaRPr/>
          </a:p>
        </p:txBody>
      </p:sp>
      <p:sp>
        <p:nvSpPr>
          <p:cNvPr id="337" name="Google Shape;337;p24"/>
          <p:cNvSpPr txBox="1"/>
          <p:nvPr/>
        </p:nvSpPr>
        <p:spPr>
          <a:xfrm>
            <a:off x="9467867" y="5532714"/>
            <a:ext cx="3364925"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4C6FBF"/>
                </a:solidFill>
                <a:latin typeface="Heebo"/>
                <a:ea typeface="Heebo"/>
                <a:cs typeface="Heebo"/>
                <a:sym typeface="Heebo"/>
              </a:rPr>
              <a:t>Phase 3</a:t>
            </a:r>
            <a:endParaRPr/>
          </a:p>
        </p:txBody>
      </p:sp>
      <p:sp>
        <p:nvSpPr>
          <p:cNvPr id="338" name="Google Shape;338;p24"/>
          <p:cNvSpPr txBox="1"/>
          <p:nvPr/>
        </p:nvSpPr>
        <p:spPr>
          <a:xfrm>
            <a:off x="13585266" y="5532714"/>
            <a:ext cx="3364925"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4C6FBF"/>
                </a:solidFill>
                <a:latin typeface="Heebo"/>
                <a:ea typeface="Heebo"/>
                <a:cs typeface="Heebo"/>
                <a:sym typeface="Heebo"/>
              </a:rPr>
              <a:t>Phase 4</a:t>
            </a:r>
            <a:endParaRPr/>
          </a:p>
        </p:txBody>
      </p:sp>
      <p:sp>
        <p:nvSpPr>
          <p:cNvPr id="339" name="Google Shape;339;p24"/>
          <p:cNvSpPr txBox="1"/>
          <p:nvPr/>
        </p:nvSpPr>
        <p:spPr>
          <a:xfrm>
            <a:off x="1233971" y="6218514"/>
            <a:ext cx="3364800" cy="7101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097" u="none" cap="none" strike="noStrike">
                <a:solidFill>
                  <a:srgbClr val="000000"/>
                </a:solidFill>
                <a:latin typeface="Heebo"/>
                <a:ea typeface="Heebo"/>
                <a:cs typeface="Heebo"/>
                <a:sym typeface="Heebo"/>
              </a:rPr>
              <a:t>Elaborate on what</a:t>
            </a:r>
            <a:endParaRPr/>
          </a:p>
          <a:p>
            <a:pPr indent="0" lvl="1" marL="0" marR="0" rtl="0" algn="ctr">
              <a:lnSpc>
                <a:spcPct val="120000"/>
              </a:lnSpc>
              <a:spcBef>
                <a:spcPts val="0"/>
              </a:spcBef>
              <a:spcAft>
                <a:spcPts val="0"/>
              </a:spcAft>
              <a:buNone/>
            </a:pPr>
            <a:r>
              <a:rPr b="0" i="0" lang="en-US" sz="2097" u="none" cap="none" strike="noStrike">
                <a:solidFill>
                  <a:srgbClr val="000000"/>
                </a:solidFill>
                <a:latin typeface="Heebo"/>
                <a:ea typeface="Heebo"/>
                <a:cs typeface="Heebo"/>
                <a:sym typeface="Heebo"/>
              </a:rPr>
              <a:t>you want to discuss.</a:t>
            </a:r>
            <a:endParaRPr/>
          </a:p>
        </p:txBody>
      </p:sp>
      <p:sp>
        <p:nvSpPr>
          <p:cNvPr id="340" name="Google Shape;340;p24"/>
          <p:cNvSpPr txBox="1"/>
          <p:nvPr/>
        </p:nvSpPr>
        <p:spPr>
          <a:xfrm>
            <a:off x="5350467" y="6218514"/>
            <a:ext cx="3364800" cy="7101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097" u="none" cap="none" strike="noStrike">
                <a:solidFill>
                  <a:srgbClr val="000000"/>
                </a:solidFill>
                <a:latin typeface="Heebo"/>
                <a:ea typeface="Heebo"/>
                <a:cs typeface="Heebo"/>
                <a:sym typeface="Heebo"/>
              </a:rPr>
              <a:t>Elaborate on what</a:t>
            </a:r>
            <a:endParaRPr/>
          </a:p>
          <a:p>
            <a:pPr indent="0" lvl="1" marL="0" marR="0" rtl="0" algn="ctr">
              <a:lnSpc>
                <a:spcPct val="120000"/>
              </a:lnSpc>
              <a:spcBef>
                <a:spcPts val="0"/>
              </a:spcBef>
              <a:spcAft>
                <a:spcPts val="0"/>
              </a:spcAft>
              <a:buNone/>
            </a:pPr>
            <a:r>
              <a:rPr b="0" i="0" lang="en-US" sz="2097" u="none" cap="none" strike="noStrike">
                <a:solidFill>
                  <a:srgbClr val="000000"/>
                </a:solidFill>
                <a:latin typeface="Heebo"/>
                <a:ea typeface="Heebo"/>
                <a:cs typeface="Heebo"/>
                <a:sym typeface="Heebo"/>
              </a:rPr>
              <a:t>you want to discuss.</a:t>
            </a:r>
            <a:endParaRPr/>
          </a:p>
        </p:txBody>
      </p:sp>
      <p:sp>
        <p:nvSpPr>
          <p:cNvPr id="341" name="Google Shape;341;p24"/>
          <p:cNvSpPr txBox="1"/>
          <p:nvPr/>
        </p:nvSpPr>
        <p:spPr>
          <a:xfrm>
            <a:off x="9467867" y="6218514"/>
            <a:ext cx="3364800" cy="7101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097" u="none" cap="none" strike="noStrike">
                <a:solidFill>
                  <a:srgbClr val="000000"/>
                </a:solidFill>
                <a:latin typeface="Heebo"/>
                <a:ea typeface="Heebo"/>
                <a:cs typeface="Heebo"/>
                <a:sym typeface="Heebo"/>
              </a:rPr>
              <a:t>Elaborate on what</a:t>
            </a:r>
            <a:endParaRPr/>
          </a:p>
          <a:p>
            <a:pPr indent="0" lvl="1" marL="0" marR="0" rtl="0" algn="ctr">
              <a:lnSpc>
                <a:spcPct val="120000"/>
              </a:lnSpc>
              <a:spcBef>
                <a:spcPts val="0"/>
              </a:spcBef>
              <a:spcAft>
                <a:spcPts val="0"/>
              </a:spcAft>
              <a:buNone/>
            </a:pPr>
            <a:r>
              <a:rPr b="0" i="0" lang="en-US" sz="2097" u="none" cap="none" strike="noStrike">
                <a:solidFill>
                  <a:srgbClr val="000000"/>
                </a:solidFill>
                <a:latin typeface="Heebo"/>
                <a:ea typeface="Heebo"/>
                <a:cs typeface="Heebo"/>
                <a:sym typeface="Heebo"/>
              </a:rPr>
              <a:t>you want to discuss.</a:t>
            </a:r>
            <a:endParaRPr/>
          </a:p>
        </p:txBody>
      </p:sp>
      <p:sp>
        <p:nvSpPr>
          <p:cNvPr id="342" name="Google Shape;342;p24"/>
          <p:cNvSpPr txBox="1"/>
          <p:nvPr/>
        </p:nvSpPr>
        <p:spPr>
          <a:xfrm>
            <a:off x="13585266" y="6218514"/>
            <a:ext cx="3364800" cy="7101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097" u="none" cap="none" strike="noStrike">
                <a:solidFill>
                  <a:srgbClr val="000000"/>
                </a:solidFill>
                <a:latin typeface="Heebo"/>
                <a:ea typeface="Heebo"/>
                <a:cs typeface="Heebo"/>
                <a:sym typeface="Heebo"/>
              </a:rPr>
              <a:t>Elaborate on what</a:t>
            </a:r>
            <a:endParaRPr/>
          </a:p>
          <a:p>
            <a:pPr indent="0" lvl="1" marL="0" marR="0" rtl="0" algn="ctr">
              <a:lnSpc>
                <a:spcPct val="120000"/>
              </a:lnSpc>
              <a:spcBef>
                <a:spcPts val="0"/>
              </a:spcBef>
              <a:spcAft>
                <a:spcPts val="0"/>
              </a:spcAft>
              <a:buNone/>
            </a:pPr>
            <a:r>
              <a:rPr b="0" i="0" lang="en-US" sz="2097" u="none" cap="none" strike="noStrike">
                <a:solidFill>
                  <a:srgbClr val="000000"/>
                </a:solidFill>
                <a:latin typeface="Heebo"/>
                <a:ea typeface="Heebo"/>
                <a:cs typeface="Heebo"/>
                <a:sym typeface="Heebo"/>
              </a:rPr>
              <a:t>you want to discuss.</a:t>
            </a:r>
            <a:endParaRPr/>
          </a:p>
        </p:txBody>
      </p:sp>
      <p:sp>
        <p:nvSpPr>
          <p:cNvPr id="343" name="Google Shape;343;p24"/>
          <p:cNvSpPr txBox="1"/>
          <p:nvPr/>
        </p:nvSpPr>
        <p:spPr>
          <a:xfrm>
            <a:off x="1387481" y="4341607"/>
            <a:ext cx="3057903" cy="1096640"/>
          </a:xfrm>
          <a:prstGeom prst="rect">
            <a:avLst/>
          </a:prstGeom>
          <a:noFill/>
          <a:ln>
            <a:noFill/>
          </a:ln>
        </p:spPr>
        <p:txBody>
          <a:bodyPr anchorCtr="0" anchor="t" bIns="0" lIns="0" spcFirstLastPara="1" rIns="0" wrap="square" tIns="0">
            <a:spAutoFit/>
          </a:bodyPr>
          <a:lstStyle/>
          <a:p>
            <a:pPr indent="0" lvl="0" marL="0" marR="0" rtl="0" algn="ctr">
              <a:lnSpc>
                <a:spcPct val="110999"/>
              </a:lnSpc>
              <a:spcBef>
                <a:spcPts val="0"/>
              </a:spcBef>
              <a:spcAft>
                <a:spcPts val="0"/>
              </a:spcAft>
              <a:buNone/>
            </a:pPr>
            <a:r>
              <a:rPr b="0" i="0" lang="en-US" sz="7737" u="none" cap="none" strike="noStrike">
                <a:solidFill>
                  <a:srgbClr val="FFFFFF"/>
                </a:solidFill>
                <a:latin typeface="Heebo Black"/>
                <a:ea typeface="Heebo Black"/>
                <a:cs typeface="Heebo Black"/>
                <a:sym typeface="Heebo Black"/>
              </a:rPr>
              <a:t>23</a:t>
            </a:r>
            <a:endParaRPr/>
          </a:p>
        </p:txBody>
      </p:sp>
      <p:sp>
        <p:nvSpPr>
          <p:cNvPr id="344" name="Google Shape;344;p24"/>
          <p:cNvSpPr txBox="1"/>
          <p:nvPr/>
        </p:nvSpPr>
        <p:spPr>
          <a:xfrm>
            <a:off x="5503978" y="4341607"/>
            <a:ext cx="3057903" cy="1096640"/>
          </a:xfrm>
          <a:prstGeom prst="rect">
            <a:avLst/>
          </a:prstGeom>
          <a:noFill/>
          <a:ln>
            <a:noFill/>
          </a:ln>
        </p:spPr>
        <p:txBody>
          <a:bodyPr anchorCtr="0" anchor="t" bIns="0" lIns="0" spcFirstLastPara="1" rIns="0" wrap="square" tIns="0">
            <a:spAutoFit/>
          </a:bodyPr>
          <a:lstStyle/>
          <a:p>
            <a:pPr indent="0" lvl="0" marL="0" marR="0" rtl="0" algn="ctr">
              <a:lnSpc>
                <a:spcPct val="110999"/>
              </a:lnSpc>
              <a:spcBef>
                <a:spcPts val="0"/>
              </a:spcBef>
              <a:spcAft>
                <a:spcPts val="0"/>
              </a:spcAft>
              <a:buNone/>
            </a:pPr>
            <a:r>
              <a:rPr b="0" i="0" lang="en-US" sz="7737" u="none" cap="none" strike="noStrike">
                <a:solidFill>
                  <a:srgbClr val="FFFFFF"/>
                </a:solidFill>
                <a:latin typeface="Heebo Black"/>
                <a:ea typeface="Heebo Black"/>
                <a:cs typeface="Heebo Black"/>
                <a:sym typeface="Heebo Black"/>
              </a:rPr>
              <a:t>24</a:t>
            </a:r>
            <a:endParaRPr/>
          </a:p>
        </p:txBody>
      </p:sp>
      <p:sp>
        <p:nvSpPr>
          <p:cNvPr id="345" name="Google Shape;345;p24"/>
          <p:cNvSpPr txBox="1"/>
          <p:nvPr/>
        </p:nvSpPr>
        <p:spPr>
          <a:xfrm>
            <a:off x="9621377" y="4341607"/>
            <a:ext cx="3057903" cy="1096640"/>
          </a:xfrm>
          <a:prstGeom prst="rect">
            <a:avLst/>
          </a:prstGeom>
          <a:noFill/>
          <a:ln>
            <a:noFill/>
          </a:ln>
        </p:spPr>
        <p:txBody>
          <a:bodyPr anchorCtr="0" anchor="t" bIns="0" lIns="0" spcFirstLastPara="1" rIns="0" wrap="square" tIns="0">
            <a:spAutoFit/>
          </a:bodyPr>
          <a:lstStyle/>
          <a:p>
            <a:pPr indent="0" lvl="0" marL="0" marR="0" rtl="0" algn="ctr">
              <a:lnSpc>
                <a:spcPct val="110999"/>
              </a:lnSpc>
              <a:spcBef>
                <a:spcPts val="0"/>
              </a:spcBef>
              <a:spcAft>
                <a:spcPts val="0"/>
              </a:spcAft>
              <a:buNone/>
            </a:pPr>
            <a:r>
              <a:rPr b="0" i="0" lang="en-US" sz="7737" u="none" cap="none" strike="noStrike">
                <a:solidFill>
                  <a:srgbClr val="FFFFFF"/>
                </a:solidFill>
                <a:latin typeface="Heebo Black"/>
                <a:ea typeface="Heebo Black"/>
                <a:cs typeface="Heebo Black"/>
                <a:sym typeface="Heebo Black"/>
              </a:rPr>
              <a:t>25</a:t>
            </a:r>
            <a:endParaRPr/>
          </a:p>
        </p:txBody>
      </p:sp>
      <p:sp>
        <p:nvSpPr>
          <p:cNvPr id="346" name="Google Shape;346;p24"/>
          <p:cNvSpPr txBox="1"/>
          <p:nvPr/>
        </p:nvSpPr>
        <p:spPr>
          <a:xfrm>
            <a:off x="13738777" y="4341607"/>
            <a:ext cx="3057903" cy="1096640"/>
          </a:xfrm>
          <a:prstGeom prst="rect">
            <a:avLst/>
          </a:prstGeom>
          <a:noFill/>
          <a:ln>
            <a:noFill/>
          </a:ln>
        </p:spPr>
        <p:txBody>
          <a:bodyPr anchorCtr="0" anchor="t" bIns="0" lIns="0" spcFirstLastPara="1" rIns="0" wrap="square" tIns="0">
            <a:spAutoFit/>
          </a:bodyPr>
          <a:lstStyle/>
          <a:p>
            <a:pPr indent="0" lvl="0" marL="0" marR="0" rtl="0" algn="ctr">
              <a:lnSpc>
                <a:spcPct val="110999"/>
              </a:lnSpc>
              <a:spcBef>
                <a:spcPts val="0"/>
              </a:spcBef>
              <a:spcAft>
                <a:spcPts val="0"/>
              </a:spcAft>
              <a:buNone/>
            </a:pPr>
            <a:r>
              <a:rPr b="0" i="0" lang="en-US" sz="7737" u="none" cap="none" strike="noStrike">
                <a:solidFill>
                  <a:srgbClr val="FFFFFF"/>
                </a:solidFill>
                <a:latin typeface="Heebo Black"/>
                <a:ea typeface="Heebo Black"/>
                <a:cs typeface="Heebo Black"/>
                <a:sym typeface="Heebo Black"/>
              </a:rPr>
              <a:t>26</a:t>
            </a:r>
            <a:endParaRPr/>
          </a:p>
        </p:txBody>
      </p:sp>
      <p:sp>
        <p:nvSpPr>
          <p:cNvPr id="347" name="Google Shape;347;p24"/>
          <p:cNvSpPr txBox="1"/>
          <p:nvPr/>
        </p:nvSpPr>
        <p:spPr>
          <a:xfrm>
            <a:off x="2033550" y="3769533"/>
            <a:ext cx="1765766" cy="40957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699" u="none" cap="none" strike="noStrike">
                <a:solidFill>
                  <a:srgbClr val="FFFFFF"/>
                </a:solidFill>
                <a:latin typeface="Heebo Black"/>
                <a:ea typeface="Heebo Black"/>
                <a:cs typeface="Heebo Black"/>
                <a:sym typeface="Heebo Black"/>
              </a:rPr>
              <a:t>MONDAY</a:t>
            </a:r>
            <a:endParaRPr/>
          </a:p>
        </p:txBody>
      </p:sp>
      <p:sp>
        <p:nvSpPr>
          <p:cNvPr id="348" name="Google Shape;348;p24"/>
          <p:cNvSpPr txBox="1"/>
          <p:nvPr/>
        </p:nvSpPr>
        <p:spPr>
          <a:xfrm>
            <a:off x="6150046" y="3769533"/>
            <a:ext cx="1765766" cy="40957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699" u="none" cap="none" strike="noStrike">
                <a:solidFill>
                  <a:srgbClr val="FFFFFF"/>
                </a:solidFill>
                <a:latin typeface="Heebo Black"/>
                <a:ea typeface="Heebo Black"/>
                <a:cs typeface="Heebo Black"/>
                <a:sym typeface="Heebo Black"/>
              </a:rPr>
              <a:t>TUESDAY</a:t>
            </a:r>
            <a:endParaRPr/>
          </a:p>
        </p:txBody>
      </p:sp>
      <p:sp>
        <p:nvSpPr>
          <p:cNvPr id="349" name="Google Shape;349;p24"/>
          <p:cNvSpPr txBox="1"/>
          <p:nvPr/>
        </p:nvSpPr>
        <p:spPr>
          <a:xfrm>
            <a:off x="9847178" y="3769533"/>
            <a:ext cx="2606301" cy="40957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699" u="none" cap="none" strike="noStrike">
                <a:solidFill>
                  <a:srgbClr val="FFFFFF"/>
                </a:solidFill>
                <a:latin typeface="Heebo Black"/>
                <a:ea typeface="Heebo Black"/>
                <a:cs typeface="Heebo Black"/>
                <a:sym typeface="Heebo Black"/>
              </a:rPr>
              <a:t>WEDNESDAY</a:t>
            </a:r>
            <a:endParaRPr/>
          </a:p>
        </p:txBody>
      </p:sp>
      <p:sp>
        <p:nvSpPr>
          <p:cNvPr id="350" name="Google Shape;350;p24"/>
          <p:cNvSpPr txBox="1"/>
          <p:nvPr/>
        </p:nvSpPr>
        <p:spPr>
          <a:xfrm>
            <a:off x="14122178" y="3769533"/>
            <a:ext cx="2291100" cy="40957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699" u="none" cap="none" strike="noStrike">
                <a:solidFill>
                  <a:srgbClr val="FFFFFF"/>
                </a:solidFill>
                <a:latin typeface="Heebo Black"/>
                <a:ea typeface="Heebo Black"/>
                <a:cs typeface="Heebo Black"/>
                <a:sym typeface="Heebo Black"/>
              </a:rPr>
              <a:t>THURSDAY</a:t>
            </a:r>
            <a:endParaRPr/>
          </a:p>
        </p:txBody>
      </p:sp>
      <p:sp>
        <p:nvSpPr>
          <p:cNvPr id="351" name="Google Shape;351;p24"/>
          <p:cNvSpPr txBox="1"/>
          <p:nvPr/>
        </p:nvSpPr>
        <p:spPr>
          <a:xfrm>
            <a:off x="3741554" y="1408016"/>
            <a:ext cx="10804891" cy="1046480"/>
          </a:xfrm>
          <a:prstGeom prst="rect">
            <a:avLst/>
          </a:prstGeom>
          <a:noFill/>
          <a:ln>
            <a:noFill/>
          </a:ln>
        </p:spPr>
        <p:txBody>
          <a:bodyPr anchorCtr="0" anchor="t" bIns="0" lIns="0" spcFirstLastPara="1" rIns="0" wrap="square" tIns="0">
            <a:spAutoFit/>
          </a:bodyPr>
          <a:lstStyle/>
          <a:p>
            <a:pPr indent="0" lvl="0" marL="0" marR="0" rtl="0" algn="ctr">
              <a:lnSpc>
                <a:spcPct val="118002"/>
              </a:lnSpc>
              <a:spcBef>
                <a:spcPts val="0"/>
              </a:spcBef>
              <a:spcAft>
                <a:spcPts val="0"/>
              </a:spcAft>
              <a:buNone/>
            </a:pPr>
            <a:r>
              <a:rPr b="0" i="0" lang="en-US" sz="6999" u="none" cap="none" strike="noStrike">
                <a:solidFill>
                  <a:srgbClr val="4C6FBF"/>
                </a:solidFill>
                <a:latin typeface="Heebo Black"/>
                <a:ea typeface="Heebo Black"/>
                <a:cs typeface="Heebo Black"/>
                <a:sym typeface="Heebo Black"/>
              </a:rPr>
              <a:t>PROJECT TIMELINE</a:t>
            </a:r>
            <a:endParaRPr/>
          </a:p>
        </p:txBody>
      </p:sp>
      <p:cxnSp>
        <p:nvCxnSpPr>
          <p:cNvPr id="352" name="Google Shape;352;p24"/>
          <p:cNvCxnSpPr/>
          <p:nvPr/>
        </p:nvCxnSpPr>
        <p:spPr>
          <a:xfrm flipH="1" rot="10800000">
            <a:off x="8707661" y="5237367"/>
            <a:ext cx="872679" cy="192407"/>
          </a:xfrm>
          <a:prstGeom prst="straightConnector1">
            <a:avLst/>
          </a:prstGeom>
          <a:noFill/>
          <a:ln cap="flat" cmpd="sng" w="57150">
            <a:solidFill>
              <a:srgbClr val="4C6FBF"/>
            </a:solidFill>
            <a:prstDash val="solid"/>
            <a:round/>
            <a:headEnd len="sm" w="sm" type="none"/>
            <a:tailEnd len="sm" w="sm" type="none"/>
          </a:ln>
        </p:spPr>
      </p:cxnSp>
      <p:cxnSp>
        <p:nvCxnSpPr>
          <p:cNvPr id="353" name="Google Shape;353;p24"/>
          <p:cNvCxnSpPr/>
          <p:nvPr/>
        </p:nvCxnSpPr>
        <p:spPr>
          <a:xfrm>
            <a:off x="4589370" y="5243753"/>
            <a:ext cx="875397" cy="179635"/>
          </a:xfrm>
          <a:prstGeom prst="straightConnector1">
            <a:avLst/>
          </a:prstGeom>
          <a:noFill/>
          <a:ln cap="flat" cmpd="sng" w="57150">
            <a:solidFill>
              <a:srgbClr val="4C6FBF"/>
            </a:solidFill>
            <a:prstDash val="solid"/>
            <a:round/>
            <a:headEnd len="sm" w="sm" type="none"/>
            <a:tailEnd len="sm" w="sm" type="none"/>
          </a:ln>
        </p:spPr>
      </p:cxnSp>
      <p:cxnSp>
        <p:nvCxnSpPr>
          <p:cNvPr id="354" name="Google Shape;354;p24"/>
          <p:cNvCxnSpPr/>
          <p:nvPr/>
        </p:nvCxnSpPr>
        <p:spPr>
          <a:xfrm>
            <a:off x="12818425" y="5243753"/>
            <a:ext cx="875397" cy="179635"/>
          </a:xfrm>
          <a:prstGeom prst="straightConnector1">
            <a:avLst/>
          </a:prstGeom>
          <a:noFill/>
          <a:ln cap="flat" cmpd="sng" w="57150">
            <a:solidFill>
              <a:srgbClr val="4C6FBF"/>
            </a:solidFill>
            <a:prstDash val="solid"/>
            <a:round/>
            <a:headEnd len="sm" w="sm" type="none"/>
            <a:tailEnd len="sm" w="sm" type="none"/>
          </a:ln>
        </p:spPr>
      </p:cxnSp>
      <p:sp>
        <p:nvSpPr>
          <p:cNvPr id="355" name="Google Shape;355;p24"/>
          <p:cNvSpPr/>
          <p:nvPr/>
        </p:nvSpPr>
        <p:spPr>
          <a:xfrm>
            <a:off x="11755843" y="7242893"/>
            <a:ext cx="6224251" cy="4753772"/>
          </a:xfrm>
          <a:custGeom>
            <a:rect b="b" l="l" r="r" t="t"/>
            <a:pathLst>
              <a:path extrusionOk="0" h="4753772" w="6224251">
                <a:moveTo>
                  <a:pt x="0" y="0"/>
                </a:moveTo>
                <a:lnTo>
                  <a:pt x="6224251" y="0"/>
                </a:lnTo>
                <a:lnTo>
                  <a:pt x="6224251" y="4753772"/>
                </a:lnTo>
                <a:lnTo>
                  <a:pt x="0" y="4753772"/>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1C9EB"/>
        </a:solidFill>
      </p:bgPr>
    </p:bg>
    <p:spTree>
      <p:nvGrpSpPr>
        <p:cNvPr id="359" name="Shape 359"/>
        <p:cNvGrpSpPr/>
        <p:nvPr/>
      </p:nvGrpSpPr>
      <p:grpSpPr>
        <a:xfrm>
          <a:off x="0" y="0"/>
          <a:ext cx="0" cy="0"/>
          <a:chOff x="0" y="0"/>
          <a:chExt cx="0" cy="0"/>
        </a:xfrm>
      </p:grpSpPr>
      <p:grpSp>
        <p:nvGrpSpPr>
          <p:cNvPr id="360" name="Google Shape;360;p25"/>
          <p:cNvGrpSpPr/>
          <p:nvPr/>
        </p:nvGrpSpPr>
        <p:grpSpPr>
          <a:xfrm>
            <a:off x="498406" y="353745"/>
            <a:ext cx="17291187" cy="9434848"/>
            <a:chOff x="0" y="-38100"/>
            <a:chExt cx="4554058" cy="2484898"/>
          </a:xfrm>
        </p:grpSpPr>
        <p:sp>
          <p:nvSpPr>
            <p:cNvPr id="361" name="Google Shape;361;p25"/>
            <p:cNvSpPr/>
            <p:nvPr/>
          </p:nvSpPr>
          <p:spPr>
            <a:xfrm>
              <a:off x="0" y="0"/>
              <a:ext cx="4554058" cy="2446798"/>
            </a:xfrm>
            <a:custGeom>
              <a:rect b="b" l="l" r="r" t="t"/>
              <a:pathLst>
                <a:path extrusionOk="0" h="2446798" w="4554058">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cap="flat" cmpd="sng" w="57150">
              <a:solidFill>
                <a:srgbClr val="4C6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aphicFrame>
        <p:nvGraphicFramePr>
          <p:cNvPr id="363" name="Google Shape;363;p25"/>
          <p:cNvGraphicFramePr/>
          <p:nvPr/>
        </p:nvGraphicFramePr>
        <p:xfrm>
          <a:off x="523451" y="4812664"/>
          <a:ext cx="3000000" cy="3000000"/>
        </p:xfrm>
        <a:graphic>
          <a:graphicData uri="http://schemas.openxmlformats.org/drawingml/2006/table">
            <a:tbl>
              <a:tblPr>
                <a:noFill/>
                <a:tableStyleId>{A8DD9129-B136-4D1E-8867-87446E5F62A1}</a:tableStyleId>
              </a:tblPr>
              <a:tblGrid>
                <a:gridCol w="4542575"/>
                <a:gridCol w="3187325"/>
                <a:gridCol w="3187325"/>
                <a:gridCol w="3187325"/>
                <a:gridCol w="3130450"/>
              </a:tblGrid>
              <a:tr h="919350">
                <a:tc>
                  <a:txBody>
                    <a:bodyPr/>
                    <a:lstStyle/>
                    <a:p>
                      <a:pPr indent="0" lvl="0" marL="0" marR="0" rtl="0" algn="ctr">
                        <a:lnSpc>
                          <a:spcPct val="140013"/>
                        </a:lnSpc>
                        <a:spcBef>
                          <a:spcPts val="0"/>
                        </a:spcBef>
                        <a:spcAft>
                          <a:spcPts val="0"/>
                        </a:spcAft>
                        <a:buNone/>
                      </a:pPr>
                      <a:r>
                        <a:rPr lang="en-US" sz="2999" u="none" cap="none" strike="noStrike">
                          <a:solidFill>
                            <a:srgbClr val="4C6FBF"/>
                          </a:solidFill>
                          <a:latin typeface="Heebo Black"/>
                          <a:ea typeface="Heebo Black"/>
                          <a:cs typeface="Heebo Black"/>
                          <a:sym typeface="Heebo Black"/>
                        </a:rPr>
                        <a:t>TASK</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57150">
                      <a:solidFill>
                        <a:srgbClr val="4C6FBF"/>
                      </a:solidFill>
                      <a:prstDash val="solid"/>
                      <a:round/>
                      <a:headEnd len="sm" w="sm" type="none"/>
                      <a:tailEnd len="sm" w="sm" type="none"/>
                    </a:lnB>
                    <a:solidFill>
                      <a:srgbClr val="B1C9EB"/>
                    </a:solidFill>
                  </a:tcPr>
                </a:tc>
                <a:tc>
                  <a:txBody>
                    <a:bodyPr/>
                    <a:lstStyle/>
                    <a:p>
                      <a:pPr indent="0" lvl="0" marL="0" marR="0" rtl="0" algn="ctr">
                        <a:lnSpc>
                          <a:spcPct val="140013"/>
                        </a:lnSpc>
                        <a:spcBef>
                          <a:spcPts val="0"/>
                        </a:spcBef>
                        <a:spcAft>
                          <a:spcPts val="0"/>
                        </a:spcAft>
                        <a:buNone/>
                      </a:pPr>
                      <a:r>
                        <a:rPr lang="en-US" sz="2999" u="none" cap="none" strike="noStrike">
                          <a:solidFill>
                            <a:srgbClr val="4C6FBF"/>
                          </a:solidFill>
                          <a:latin typeface="Heebo Black"/>
                          <a:ea typeface="Heebo Black"/>
                          <a:cs typeface="Heebo Black"/>
                          <a:sym typeface="Heebo Black"/>
                        </a:rPr>
                        <a:t>PLAN 1</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57150">
                      <a:solidFill>
                        <a:srgbClr val="4C6FBF"/>
                      </a:solidFill>
                      <a:prstDash val="solid"/>
                      <a:round/>
                      <a:headEnd len="sm" w="sm" type="none"/>
                      <a:tailEnd len="sm" w="sm" type="none"/>
                    </a:lnB>
                    <a:solidFill>
                      <a:srgbClr val="B1C9EB"/>
                    </a:solidFill>
                  </a:tcPr>
                </a:tc>
                <a:tc>
                  <a:txBody>
                    <a:bodyPr/>
                    <a:lstStyle/>
                    <a:p>
                      <a:pPr indent="0" lvl="0" marL="0" marR="0" rtl="0" algn="ctr">
                        <a:lnSpc>
                          <a:spcPct val="140013"/>
                        </a:lnSpc>
                        <a:spcBef>
                          <a:spcPts val="0"/>
                        </a:spcBef>
                        <a:spcAft>
                          <a:spcPts val="0"/>
                        </a:spcAft>
                        <a:buNone/>
                      </a:pPr>
                      <a:r>
                        <a:rPr lang="en-US" sz="2999" u="none" cap="none" strike="noStrike">
                          <a:solidFill>
                            <a:srgbClr val="4C6FBF"/>
                          </a:solidFill>
                          <a:latin typeface="Heebo Black"/>
                          <a:ea typeface="Heebo Black"/>
                          <a:cs typeface="Heebo Black"/>
                          <a:sym typeface="Heebo Black"/>
                        </a:rPr>
                        <a:t>PLAN 2</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57150">
                      <a:solidFill>
                        <a:srgbClr val="4C6FBF"/>
                      </a:solidFill>
                      <a:prstDash val="solid"/>
                      <a:round/>
                      <a:headEnd len="sm" w="sm" type="none"/>
                      <a:tailEnd len="sm" w="sm" type="none"/>
                    </a:lnB>
                    <a:solidFill>
                      <a:srgbClr val="B1C9EB"/>
                    </a:solidFill>
                  </a:tcPr>
                </a:tc>
                <a:tc>
                  <a:txBody>
                    <a:bodyPr/>
                    <a:lstStyle/>
                    <a:p>
                      <a:pPr indent="0" lvl="0" marL="0" marR="0" rtl="0" algn="ctr">
                        <a:lnSpc>
                          <a:spcPct val="140013"/>
                        </a:lnSpc>
                        <a:spcBef>
                          <a:spcPts val="0"/>
                        </a:spcBef>
                        <a:spcAft>
                          <a:spcPts val="0"/>
                        </a:spcAft>
                        <a:buNone/>
                      </a:pPr>
                      <a:r>
                        <a:rPr lang="en-US" sz="2999" u="none" cap="none" strike="noStrike">
                          <a:solidFill>
                            <a:srgbClr val="4C6FBF"/>
                          </a:solidFill>
                          <a:latin typeface="Heebo Black"/>
                          <a:ea typeface="Heebo Black"/>
                          <a:cs typeface="Heebo Black"/>
                          <a:sym typeface="Heebo Black"/>
                        </a:rPr>
                        <a:t>PLAN 3</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57150">
                      <a:solidFill>
                        <a:srgbClr val="4C6FBF"/>
                      </a:solidFill>
                      <a:prstDash val="solid"/>
                      <a:round/>
                      <a:headEnd len="sm" w="sm" type="none"/>
                      <a:tailEnd len="sm" w="sm" type="none"/>
                    </a:lnB>
                    <a:solidFill>
                      <a:srgbClr val="B1C9EB"/>
                    </a:solidFill>
                  </a:tcPr>
                </a:tc>
                <a:tc>
                  <a:txBody>
                    <a:bodyPr/>
                    <a:lstStyle/>
                    <a:p>
                      <a:pPr indent="0" lvl="0" marL="0" marR="0" rtl="0" algn="ctr">
                        <a:lnSpc>
                          <a:spcPct val="140013"/>
                        </a:lnSpc>
                        <a:spcBef>
                          <a:spcPts val="0"/>
                        </a:spcBef>
                        <a:spcAft>
                          <a:spcPts val="0"/>
                        </a:spcAft>
                        <a:buNone/>
                      </a:pPr>
                      <a:r>
                        <a:rPr lang="en-US" sz="2999" u="none" cap="none" strike="noStrike">
                          <a:solidFill>
                            <a:srgbClr val="4C6FBF"/>
                          </a:solidFill>
                          <a:latin typeface="Heebo Black"/>
                          <a:ea typeface="Heebo Black"/>
                          <a:cs typeface="Heebo Black"/>
                          <a:sym typeface="Heebo Black"/>
                        </a:rPr>
                        <a:t>PLAN 4</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57150">
                      <a:solidFill>
                        <a:srgbClr val="4C6FBF"/>
                      </a:solidFill>
                      <a:prstDash val="solid"/>
                      <a:round/>
                      <a:headEnd len="sm" w="sm" type="none"/>
                      <a:tailEnd len="sm" w="sm" type="none"/>
                    </a:lnB>
                    <a:solidFill>
                      <a:srgbClr val="B1C9EB"/>
                    </a:solidFill>
                  </a:tcPr>
                </a:tc>
              </a:tr>
              <a:tr h="1352200">
                <a:tc>
                  <a:txBody>
                    <a:bodyPr/>
                    <a:lstStyle/>
                    <a:p>
                      <a:pPr indent="0" lvl="0" marL="0" marR="0" rtl="0" algn="ctr">
                        <a:lnSpc>
                          <a:spcPct val="140017"/>
                        </a:lnSpc>
                        <a:spcBef>
                          <a:spcPts val="0"/>
                        </a:spcBef>
                        <a:spcAft>
                          <a:spcPts val="0"/>
                        </a:spcAft>
                        <a:buNone/>
                      </a:pPr>
                      <a:r>
                        <a:rPr lang="en-US" sz="2299" u="none" cap="none" strike="noStrike">
                          <a:solidFill>
                            <a:srgbClr val="000000"/>
                          </a:solidFill>
                          <a:latin typeface="Heebo"/>
                          <a:ea typeface="Heebo"/>
                          <a:cs typeface="Heebo"/>
                          <a:sym typeface="Heebo"/>
                        </a:rPr>
                        <a:t>Describe your task 1</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57150">
                      <a:solidFill>
                        <a:srgbClr val="4C6FBF"/>
                      </a:solidFill>
                      <a:prstDash val="solid"/>
                      <a:round/>
                      <a:headEnd len="sm" w="sm" type="none"/>
                      <a:tailEnd len="sm" w="sm" type="none"/>
                    </a:lnB>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57150">
                      <a:solidFill>
                        <a:srgbClr val="4C6FBF"/>
                      </a:solidFill>
                      <a:prstDash val="solid"/>
                      <a:round/>
                      <a:headEnd len="sm" w="sm" type="none"/>
                      <a:tailEnd len="sm" w="sm" type="none"/>
                    </a:lnB>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57150">
                      <a:solidFill>
                        <a:srgbClr val="4C6FBF"/>
                      </a:solidFill>
                      <a:prstDash val="solid"/>
                      <a:round/>
                      <a:headEnd len="sm" w="sm" type="none"/>
                      <a:tailEnd len="sm" w="sm" type="none"/>
                    </a:lnB>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57150">
                      <a:solidFill>
                        <a:srgbClr val="4C6FBF"/>
                      </a:solidFill>
                      <a:prstDash val="solid"/>
                      <a:round/>
                      <a:headEnd len="sm" w="sm" type="none"/>
                      <a:tailEnd len="sm" w="sm" type="none"/>
                    </a:lnB>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57150">
                      <a:solidFill>
                        <a:srgbClr val="4C6FBF"/>
                      </a:solidFill>
                      <a:prstDash val="solid"/>
                      <a:round/>
                      <a:headEnd len="sm" w="sm" type="none"/>
                      <a:tailEnd len="sm" w="sm" type="none"/>
                    </a:lnB>
                  </a:tcPr>
                </a:tc>
              </a:tr>
              <a:tr h="1352200">
                <a:tc>
                  <a:txBody>
                    <a:bodyPr/>
                    <a:lstStyle/>
                    <a:p>
                      <a:pPr indent="0" lvl="0" marL="0" marR="0" rtl="0" algn="ctr">
                        <a:lnSpc>
                          <a:spcPct val="140017"/>
                        </a:lnSpc>
                        <a:spcBef>
                          <a:spcPts val="0"/>
                        </a:spcBef>
                        <a:spcAft>
                          <a:spcPts val="0"/>
                        </a:spcAft>
                        <a:buNone/>
                      </a:pPr>
                      <a:r>
                        <a:rPr lang="en-US" sz="2299" u="none" cap="none" strike="noStrike">
                          <a:solidFill>
                            <a:srgbClr val="000000"/>
                          </a:solidFill>
                          <a:latin typeface="Heebo"/>
                          <a:ea typeface="Heebo"/>
                          <a:cs typeface="Heebo"/>
                          <a:sym typeface="Heebo"/>
                        </a:rPr>
                        <a:t>Describe your task 2</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57150">
                      <a:solidFill>
                        <a:srgbClr val="4C6FBF"/>
                      </a:solidFill>
                      <a:prstDash val="solid"/>
                      <a:round/>
                      <a:headEnd len="sm" w="sm" type="none"/>
                      <a:tailEnd len="sm" w="sm" type="none"/>
                    </a:lnB>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57150">
                      <a:solidFill>
                        <a:srgbClr val="4C6FBF"/>
                      </a:solidFill>
                      <a:prstDash val="solid"/>
                      <a:round/>
                      <a:headEnd len="sm" w="sm" type="none"/>
                      <a:tailEnd len="sm" w="sm" type="none"/>
                    </a:lnB>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57150">
                      <a:solidFill>
                        <a:srgbClr val="4C6FBF"/>
                      </a:solidFill>
                      <a:prstDash val="solid"/>
                      <a:round/>
                      <a:headEnd len="sm" w="sm" type="none"/>
                      <a:tailEnd len="sm" w="sm" type="none"/>
                    </a:lnB>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57150">
                      <a:solidFill>
                        <a:srgbClr val="4C6FBF"/>
                      </a:solidFill>
                      <a:prstDash val="solid"/>
                      <a:round/>
                      <a:headEnd len="sm" w="sm" type="none"/>
                      <a:tailEnd len="sm" w="sm" type="none"/>
                    </a:lnB>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57150">
                      <a:solidFill>
                        <a:srgbClr val="4C6FBF"/>
                      </a:solidFill>
                      <a:prstDash val="solid"/>
                      <a:round/>
                      <a:headEnd len="sm" w="sm" type="none"/>
                      <a:tailEnd len="sm" w="sm" type="none"/>
                    </a:lnB>
                  </a:tcPr>
                </a:tc>
              </a:tr>
              <a:tr h="1352200">
                <a:tc>
                  <a:txBody>
                    <a:bodyPr/>
                    <a:lstStyle/>
                    <a:p>
                      <a:pPr indent="0" lvl="0" marL="0" marR="0" rtl="0" algn="ctr">
                        <a:lnSpc>
                          <a:spcPct val="140017"/>
                        </a:lnSpc>
                        <a:spcBef>
                          <a:spcPts val="0"/>
                        </a:spcBef>
                        <a:spcAft>
                          <a:spcPts val="0"/>
                        </a:spcAft>
                        <a:buNone/>
                      </a:pPr>
                      <a:r>
                        <a:rPr lang="en-US" sz="2299" u="none" cap="none" strike="noStrike">
                          <a:solidFill>
                            <a:srgbClr val="000000"/>
                          </a:solidFill>
                          <a:latin typeface="Heebo"/>
                          <a:ea typeface="Heebo"/>
                          <a:cs typeface="Heebo"/>
                          <a:sym typeface="Heebo"/>
                        </a:rPr>
                        <a:t>Describe your task 3</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64" name="Google Shape;364;p25"/>
          <p:cNvSpPr txBox="1"/>
          <p:nvPr/>
        </p:nvSpPr>
        <p:spPr>
          <a:xfrm>
            <a:off x="3741554" y="2184839"/>
            <a:ext cx="10804891" cy="1046480"/>
          </a:xfrm>
          <a:prstGeom prst="rect">
            <a:avLst/>
          </a:prstGeom>
          <a:noFill/>
          <a:ln>
            <a:noFill/>
          </a:ln>
        </p:spPr>
        <p:txBody>
          <a:bodyPr anchorCtr="0" anchor="t" bIns="0" lIns="0" spcFirstLastPara="1" rIns="0" wrap="square" tIns="0">
            <a:spAutoFit/>
          </a:bodyPr>
          <a:lstStyle/>
          <a:p>
            <a:pPr indent="0" lvl="0" marL="0" marR="0" rtl="0" algn="ctr">
              <a:lnSpc>
                <a:spcPct val="118002"/>
              </a:lnSpc>
              <a:spcBef>
                <a:spcPts val="0"/>
              </a:spcBef>
              <a:spcAft>
                <a:spcPts val="0"/>
              </a:spcAft>
              <a:buNone/>
            </a:pPr>
            <a:r>
              <a:rPr b="0" i="0" lang="en-US" sz="6999" u="none" cap="none" strike="noStrike">
                <a:solidFill>
                  <a:srgbClr val="4C6FBF"/>
                </a:solidFill>
                <a:latin typeface="Heebo Black"/>
                <a:ea typeface="Heebo Black"/>
                <a:cs typeface="Heebo Black"/>
                <a:sym typeface="Heebo Black"/>
              </a:rPr>
              <a:t>TASK CHECKLIST</a:t>
            </a:r>
            <a:endParaRPr/>
          </a:p>
        </p:txBody>
      </p:sp>
      <p:sp>
        <p:nvSpPr>
          <p:cNvPr id="365" name="Google Shape;365;p25"/>
          <p:cNvSpPr/>
          <p:nvPr/>
        </p:nvSpPr>
        <p:spPr>
          <a:xfrm>
            <a:off x="1408897" y="1219200"/>
            <a:ext cx="2992373" cy="2958709"/>
          </a:xfrm>
          <a:custGeom>
            <a:rect b="b" l="l" r="r" t="t"/>
            <a:pathLst>
              <a:path extrusionOk="0" h="2958709" w="2992373">
                <a:moveTo>
                  <a:pt x="0" y="0"/>
                </a:moveTo>
                <a:lnTo>
                  <a:pt x="2992373" y="0"/>
                </a:lnTo>
                <a:lnTo>
                  <a:pt x="2992373" y="2958709"/>
                </a:lnTo>
                <a:lnTo>
                  <a:pt x="0" y="2958709"/>
                </a:lnTo>
                <a:lnTo>
                  <a:pt x="0" y="0"/>
                </a:lnTo>
                <a:close/>
              </a:path>
            </a:pathLst>
          </a:custGeom>
          <a:blipFill rotWithShape="1">
            <a:blip r:embed="rId3">
              <a:alphaModFix/>
            </a:blip>
            <a:stretch>
              <a:fillRect b="0" l="0" r="0" t="0"/>
            </a:stretch>
          </a:blipFill>
          <a:ln>
            <a:noFill/>
          </a:ln>
        </p:spPr>
      </p:sp>
      <p:sp>
        <p:nvSpPr>
          <p:cNvPr id="366" name="Google Shape;366;p25"/>
          <p:cNvSpPr/>
          <p:nvPr/>
        </p:nvSpPr>
        <p:spPr>
          <a:xfrm>
            <a:off x="13173247" y="1227444"/>
            <a:ext cx="4362978" cy="2950464"/>
          </a:xfrm>
          <a:custGeom>
            <a:rect b="b" l="l" r="r" t="t"/>
            <a:pathLst>
              <a:path extrusionOk="0" h="2950464" w="4362978">
                <a:moveTo>
                  <a:pt x="0" y="0"/>
                </a:moveTo>
                <a:lnTo>
                  <a:pt x="4362979" y="0"/>
                </a:lnTo>
                <a:lnTo>
                  <a:pt x="4362979" y="2950465"/>
                </a:lnTo>
                <a:lnTo>
                  <a:pt x="0" y="2950465"/>
                </a:lnTo>
                <a:lnTo>
                  <a:pt x="0" y="0"/>
                </a:lnTo>
                <a:close/>
              </a:path>
            </a:pathLst>
          </a:custGeom>
          <a:blipFill rotWithShape="1">
            <a:blip r:embed="rId4">
              <a:alphaModFix/>
            </a:blip>
            <a:stretch>
              <a:fillRect b="0" l="0" r="0" t="0"/>
            </a:stretch>
          </a:blipFill>
          <a:ln>
            <a:noFill/>
          </a:ln>
        </p:spPr>
      </p:sp>
      <p:sp>
        <p:nvSpPr>
          <p:cNvPr id="367" name="Google Shape;367;p25"/>
          <p:cNvSpPr/>
          <p:nvPr/>
        </p:nvSpPr>
        <p:spPr>
          <a:xfrm>
            <a:off x="6180648" y="6176654"/>
            <a:ext cx="732348" cy="568485"/>
          </a:xfrm>
          <a:custGeom>
            <a:rect b="b" l="l" r="r" t="t"/>
            <a:pathLst>
              <a:path extrusionOk="0" h="568485" w="732348">
                <a:moveTo>
                  <a:pt x="0" y="0"/>
                </a:moveTo>
                <a:lnTo>
                  <a:pt x="732348" y="0"/>
                </a:lnTo>
                <a:lnTo>
                  <a:pt x="732348" y="568485"/>
                </a:lnTo>
                <a:lnTo>
                  <a:pt x="0" y="568485"/>
                </a:lnTo>
                <a:lnTo>
                  <a:pt x="0" y="0"/>
                </a:lnTo>
                <a:close/>
              </a:path>
            </a:pathLst>
          </a:custGeom>
          <a:blipFill rotWithShape="1">
            <a:blip r:embed="rId5">
              <a:alphaModFix/>
            </a:blip>
            <a:stretch>
              <a:fillRect b="0" l="0" r="0" t="0"/>
            </a:stretch>
          </a:blipFill>
          <a:ln>
            <a:noFill/>
          </a:ln>
        </p:spPr>
      </p:sp>
      <p:sp>
        <p:nvSpPr>
          <p:cNvPr id="368" name="Google Shape;368;p25"/>
          <p:cNvSpPr/>
          <p:nvPr/>
        </p:nvSpPr>
        <p:spPr>
          <a:xfrm>
            <a:off x="12607049" y="6176654"/>
            <a:ext cx="732348" cy="568485"/>
          </a:xfrm>
          <a:custGeom>
            <a:rect b="b" l="l" r="r" t="t"/>
            <a:pathLst>
              <a:path extrusionOk="0" h="568485" w="732348">
                <a:moveTo>
                  <a:pt x="0" y="0"/>
                </a:moveTo>
                <a:lnTo>
                  <a:pt x="732347" y="0"/>
                </a:lnTo>
                <a:lnTo>
                  <a:pt x="732347" y="568485"/>
                </a:lnTo>
                <a:lnTo>
                  <a:pt x="0" y="568485"/>
                </a:lnTo>
                <a:lnTo>
                  <a:pt x="0" y="0"/>
                </a:lnTo>
                <a:close/>
              </a:path>
            </a:pathLst>
          </a:custGeom>
          <a:blipFill rotWithShape="1">
            <a:blip r:embed="rId5">
              <a:alphaModFix/>
            </a:blip>
            <a:stretch>
              <a:fillRect b="0" l="0" r="0" t="0"/>
            </a:stretch>
          </a:blipFill>
          <a:ln>
            <a:noFill/>
          </a:ln>
        </p:spPr>
      </p:sp>
      <p:sp>
        <p:nvSpPr>
          <p:cNvPr id="369" name="Google Shape;369;p25"/>
          <p:cNvSpPr/>
          <p:nvPr/>
        </p:nvSpPr>
        <p:spPr>
          <a:xfrm>
            <a:off x="12607049" y="8770572"/>
            <a:ext cx="732348" cy="568485"/>
          </a:xfrm>
          <a:custGeom>
            <a:rect b="b" l="l" r="r" t="t"/>
            <a:pathLst>
              <a:path extrusionOk="0" h="568485" w="732348">
                <a:moveTo>
                  <a:pt x="0" y="0"/>
                </a:moveTo>
                <a:lnTo>
                  <a:pt x="732347" y="0"/>
                </a:lnTo>
                <a:lnTo>
                  <a:pt x="732347" y="568485"/>
                </a:lnTo>
                <a:lnTo>
                  <a:pt x="0" y="568485"/>
                </a:lnTo>
                <a:lnTo>
                  <a:pt x="0" y="0"/>
                </a:lnTo>
                <a:close/>
              </a:path>
            </a:pathLst>
          </a:custGeom>
          <a:blipFill rotWithShape="1">
            <a:blip r:embed="rId5">
              <a:alphaModFix/>
            </a:blip>
            <a:stretch>
              <a:fillRect b="0" l="0" r="0" t="0"/>
            </a:stretch>
          </a:blipFill>
          <a:ln>
            <a:noFill/>
          </a:ln>
        </p:spPr>
      </p:sp>
      <p:sp>
        <p:nvSpPr>
          <p:cNvPr id="370" name="Google Shape;370;p25"/>
          <p:cNvSpPr/>
          <p:nvPr/>
        </p:nvSpPr>
        <p:spPr>
          <a:xfrm>
            <a:off x="9489098" y="7480860"/>
            <a:ext cx="732348" cy="568485"/>
          </a:xfrm>
          <a:custGeom>
            <a:rect b="b" l="l" r="r" t="t"/>
            <a:pathLst>
              <a:path extrusionOk="0" h="568485" w="732348">
                <a:moveTo>
                  <a:pt x="0" y="0"/>
                </a:moveTo>
                <a:lnTo>
                  <a:pt x="732348" y="0"/>
                </a:lnTo>
                <a:lnTo>
                  <a:pt x="732348" y="568485"/>
                </a:lnTo>
                <a:lnTo>
                  <a:pt x="0" y="568485"/>
                </a:lnTo>
                <a:lnTo>
                  <a:pt x="0" y="0"/>
                </a:lnTo>
                <a:close/>
              </a:path>
            </a:pathLst>
          </a:custGeom>
          <a:blipFill rotWithShape="1">
            <a:blip r:embed="rId5">
              <a:alphaModFix/>
            </a:blip>
            <a:stretch>
              <a:fillRect b="0" l="0" r="0" t="0"/>
            </a:stretch>
          </a:blipFill>
          <a:ln>
            <a:noFill/>
          </a:ln>
        </p:spPr>
      </p:sp>
      <p:sp>
        <p:nvSpPr>
          <p:cNvPr id="371" name="Google Shape;371;p25"/>
          <p:cNvSpPr/>
          <p:nvPr/>
        </p:nvSpPr>
        <p:spPr>
          <a:xfrm>
            <a:off x="15804743" y="7480860"/>
            <a:ext cx="732348" cy="568485"/>
          </a:xfrm>
          <a:custGeom>
            <a:rect b="b" l="l" r="r" t="t"/>
            <a:pathLst>
              <a:path extrusionOk="0" h="568485" w="732348">
                <a:moveTo>
                  <a:pt x="0" y="0"/>
                </a:moveTo>
                <a:lnTo>
                  <a:pt x="732348" y="0"/>
                </a:lnTo>
                <a:lnTo>
                  <a:pt x="732348" y="568485"/>
                </a:lnTo>
                <a:lnTo>
                  <a:pt x="0" y="568485"/>
                </a:lnTo>
                <a:lnTo>
                  <a:pt x="0" y="0"/>
                </a:lnTo>
                <a:close/>
              </a:path>
            </a:pathLst>
          </a:custGeom>
          <a:blipFill rotWithShape="1">
            <a:blip r:embed="rId5">
              <a:alphaModFix/>
            </a:blip>
            <a:stretch>
              <a:fillRect b="0" l="0" r="0" t="0"/>
            </a:stretch>
          </a:blipFill>
          <a:ln>
            <a:noFill/>
          </a:ln>
        </p:spPr>
      </p:sp>
      <p:sp>
        <p:nvSpPr>
          <p:cNvPr id="372" name="Google Shape;372;p25"/>
          <p:cNvSpPr/>
          <p:nvPr/>
        </p:nvSpPr>
        <p:spPr>
          <a:xfrm>
            <a:off x="15804743" y="6176654"/>
            <a:ext cx="732348" cy="568485"/>
          </a:xfrm>
          <a:custGeom>
            <a:rect b="b" l="l" r="r" t="t"/>
            <a:pathLst>
              <a:path extrusionOk="0" h="568485" w="732348">
                <a:moveTo>
                  <a:pt x="0" y="0"/>
                </a:moveTo>
                <a:lnTo>
                  <a:pt x="732348" y="0"/>
                </a:lnTo>
                <a:lnTo>
                  <a:pt x="732348" y="568485"/>
                </a:lnTo>
                <a:lnTo>
                  <a:pt x="0" y="568485"/>
                </a:lnTo>
                <a:lnTo>
                  <a:pt x="0" y="0"/>
                </a:lnTo>
                <a:close/>
              </a:path>
            </a:pathLst>
          </a:custGeom>
          <a:blipFill rotWithShape="1">
            <a:blip r:embed="rId5">
              <a:alphaModFix/>
            </a:blip>
            <a:stretch>
              <a:fillRect b="0" l="0" r="0" t="0"/>
            </a:stretch>
          </a:blipFill>
          <a:ln>
            <a:noFill/>
          </a:ln>
        </p:spPr>
      </p:sp>
      <p:grpSp>
        <p:nvGrpSpPr>
          <p:cNvPr id="373" name="Google Shape;373;p25"/>
          <p:cNvGrpSpPr/>
          <p:nvPr/>
        </p:nvGrpSpPr>
        <p:grpSpPr>
          <a:xfrm>
            <a:off x="8415146" y="4633538"/>
            <a:ext cx="4348373" cy="4742853"/>
            <a:chOff x="-1531517" y="-2057491"/>
            <a:chExt cx="5797839" cy="6323812"/>
          </a:xfrm>
        </p:grpSpPr>
        <p:grpSp>
          <p:nvGrpSpPr>
            <p:cNvPr id="374" name="Google Shape;374;p25"/>
            <p:cNvGrpSpPr/>
            <p:nvPr/>
          </p:nvGrpSpPr>
          <p:grpSpPr>
            <a:xfrm rot="-2700000">
              <a:off x="574794" y="-1453413"/>
              <a:ext cx="3016742" cy="3158157"/>
              <a:chOff x="0" y="-38100"/>
              <a:chExt cx="812800" cy="850900"/>
            </a:xfrm>
          </p:grpSpPr>
          <p:sp>
            <p:nvSpPr>
              <p:cNvPr id="375" name="Google Shape;375;p25"/>
              <p:cNvSpPr/>
              <p:nvPr/>
            </p:nvSpPr>
            <p:spPr>
              <a:xfrm>
                <a:off x="0" y="0"/>
                <a:ext cx="66932" cy="229245"/>
              </a:xfrm>
              <a:custGeom>
                <a:rect b="b" l="l" r="r" t="t"/>
                <a:pathLst>
                  <a:path extrusionOk="0" h="229245" w="66932">
                    <a:moveTo>
                      <a:pt x="0" y="0"/>
                    </a:moveTo>
                    <a:lnTo>
                      <a:pt x="66932" y="0"/>
                    </a:lnTo>
                    <a:lnTo>
                      <a:pt x="66932" y="229245"/>
                    </a:lnTo>
                    <a:lnTo>
                      <a:pt x="0" y="229245"/>
                    </a:lnTo>
                    <a:close/>
                  </a:path>
                </a:pathLst>
              </a:custGeom>
              <a:solidFill>
                <a:srgbClr val="7B96D4"/>
              </a:solidFill>
              <a:ln>
                <a:noFill/>
              </a:ln>
            </p:spPr>
          </p:sp>
          <p:sp>
            <p:nvSpPr>
              <p:cNvPr id="376" name="Google Shape;376;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7" name="Google Shape;377;p25"/>
            <p:cNvGrpSpPr/>
            <p:nvPr/>
          </p:nvGrpSpPr>
          <p:grpSpPr>
            <a:xfrm rot="2700000">
              <a:off x="-856732" y="504086"/>
              <a:ext cx="3016742" cy="3158157"/>
              <a:chOff x="0" y="-38100"/>
              <a:chExt cx="812800" cy="850900"/>
            </a:xfrm>
          </p:grpSpPr>
          <p:sp>
            <p:nvSpPr>
              <p:cNvPr id="378" name="Google Shape;378;p25"/>
              <p:cNvSpPr/>
              <p:nvPr/>
            </p:nvSpPr>
            <p:spPr>
              <a:xfrm>
                <a:off x="0" y="0"/>
                <a:ext cx="66932" cy="229245"/>
              </a:xfrm>
              <a:custGeom>
                <a:rect b="b" l="l" r="r" t="t"/>
                <a:pathLst>
                  <a:path extrusionOk="0" h="229245" w="66932">
                    <a:moveTo>
                      <a:pt x="0" y="0"/>
                    </a:moveTo>
                    <a:lnTo>
                      <a:pt x="66932" y="0"/>
                    </a:lnTo>
                    <a:lnTo>
                      <a:pt x="66932" y="229245"/>
                    </a:lnTo>
                    <a:lnTo>
                      <a:pt x="0" y="229245"/>
                    </a:lnTo>
                    <a:close/>
                  </a:path>
                </a:pathLst>
              </a:custGeom>
              <a:solidFill>
                <a:srgbClr val="7B96D4"/>
              </a:solidFill>
              <a:ln>
                <a:noFill/>
              </a:ln>
            </p:spPr>
          </p:sp>
          <p:sp>
            <p:nvSpPr>
              <p:cNvPr id="379" name="Google Shape;379;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80" name="Google Shape;380;p25"/>
          <p:cNvGrpSpPr/>
          <p:nvPr/>
        </p:nvGrpSpPr>
        <p:grpSpPr>
          <a:xfrm>
            <a:off x="11533096" y="5930497"/>
            <a:ext cx="4348373" cy="4742853"/>
            <a:chOff x="-1531517" y="-2057491"/>
            <a:chExt cx="5797839" cy="6323812"/>
          </a:xfrm>
        </p:grpSpPr>
        <p:grpSp>
          <p:nvGrpSpPr>
            <p:cNvPr id="381" name="Google Shape;381;p25"/>
            <p:cNvGrpSpPr/>
            <p:nvPr/>
          </p:nvGrpSpPr>
          <p:grpSpPr>
            <a:xfrm rot="-2700000">
              <a:off x="574794" y="-1453413"/>
              <a:ext cx="3016742" cy="3158157"/>
              <a:chOff x="0" y="-38100"/>
              <a:chExt cx="812800" cy="850900"/>
            </a:xfrm>
          </p:grpSpPr>
          <p:sp>
            <p:nvSpPr>
              <p:cNvPr id="382" name="Google Shape;382;p25"/>
              <p:cNvSpPr/>
              <p:nvPr/>
            </p:nvSpPr>
            <p:spPr>
              <a:xfrm>
                <a:off x="0" y="0"/>
                <a:ext cx="66932" cy="229245"/>
              </a:xfrm>
              <a:custGeom>
                <a:rect b="b" l="l" r="r" t="t"/>
                <a:pathLst>
                  <a:path extrusionOk="0" h="229245" w="66932">
                    <a:moveTo>
                      <a:pt x="0" y="0"/>
                    </a:moveTo>
                    <a:lnTo>
                      <a:pt x="66932" y="0"/>
                    </a:lnTo>
                    <a:lnTo>
                      <a:pt x="66932" y="229245"/>
                    </a:lnTo>
                    <a:lnTo>
                      <a:pt x="0" y="229245"/>
                    </a:lnTo>
                    <a:close/>
                  </a:path>
                </a:pathLst>
              </a:custGeom>
              <a:solidFill>
                <a:srgbClr val="7B96D4"/>
              </a:solidFill>
              <a:ln>
                <a:noFill/>
              </a:ln>
            </p:spPr>
          </p:sp>
          <p:sp>
            <p:nvSpPr>
              <p:cNvPr id="383" name="Google Shape;383;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4" name="Google Shape;384;p25"/>
            <p:cNvGrpSpPr/>
            <p:nvPr/>
          </p:nvGrpSpPr>
          <p:grpSpPr>
            <a:xfrm rot="2700000">
              <a:off x="-856732" y="504086"/>
              <a:ext cx="3016742" cy="3158157"/>
              <a:chOff x="0" y="-38100"/>
              <a:chExt cx="812800" cy="850900"/>
            </a:xfrm>
          </p:grpSpPr>
          <p:sp>
            <p:nvSpPr>
              <p:cNvPr id="385" name="Google Shape;385;p25"/>
              <p:cNvSpPr/>
              <p:nvPr/>
            </p:nvSpPr>
            <p:spPr>
              <a:xfrm>
                <a:off x="0" y="0"/>
                <a:ext cx="66932" cy="229245"/>
              </a:xfrm>
              <a:custGeom>
                <a:rect b="b" l="l" r="r" t="t"/>
                <a:pathLst>
                  <a:path extrusionOk="0" h="229245" w="66932">
                    <a:moveTo>
                      <a:pt x="0" y="0"/>
                    </a:moveTo>
                    <a:lnTo>
                      <a:pt x="66932" y="0"/>
                    </a:lnTo>
                    <a:lnTo>
                      <a:pt x="66932" y="229245"/>
                    </a:lnTo>
                    <a:lnTo>
                      <a:pt x="0" y="229245"/>
                    </a:lnTo>
                    <a:close/>
                  </a:path>
                </a:pathLst>
              </a:custGeom>
              <a:solidFill>
                <a:srgbClr val="7B96D4"/>
              </a:solidFill>
              <a:ln>
                <a:noFill/>
              </a:ln>
            </p:spPr>
          </p:sp>
          <p:sp>
            <p:nvSpPr>
              <p:cNvPr id="386" name="Google Shape;386;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87" name="Google Shape;387;p25"/>
          <p:cNvGrpSpPr/>
          <p:nvPr/>
        </p:nvGrpSpPr>
        <p:grpSpPr>
          <a:xfrm>
            <a:off x="5032011" y="5930497"/>
            <a:ext cx="4348373" cy="4742853"/>
            <a:chOff x="-1531517" y="-2057491"/>
            <a:chExt cx="5797839" cy="6323812"/>
          </a:xfrm>
        </p:grpSpPr>
        <p:grpSp>
          <p:nvGrpSpPr>
            <p:cNvPr id="388" name="Google Shape;388;p25"/>
            <p:cNvGrpSpPr/>
            <p:nvPr/>
          </p:nvGrpSpPr>
          <p:grpSpPr>
            <a:xfrm rot="-2700000">
              <a:off x="574794" y="-1453413"/>
              <a:ext cx="3016742" cy="3158157"/>
              <a:chOff x="0" y="-38100"/>
              <a:chExt cx="812800" cy="850900"/>
            </a:xfrm>
          </p:grpSpPr>
          <p:sp>
            <p:nvSpPr>
              <p:cNvPr id="389" name="Google Shape;389;p25"/>
              <p:cNvSpPr/>
              <p:nvPr/>
            </p:nvSpPr>
            <p:spPr>
              <a:xfrm>
                <a:off x="0" y="0"/>
                <a:ext cx="66932" cy="229245"/>
              </a:xfrm>
              <a:custGeom>
                <a:rect b="b" l="l" r="r" t="t"/>
                <a:pathLst>
                  <a:path extrusionOk="0" h="229245" w="66932">
                    <a:moveTo>
                      <a:pt x="0" y="0"/>
                    </a:moveTo>
                    <a:lnTo>
                      <a:pt x="66932" y="0"/>
                    </a:lnTo>
                    <a:lnTo>
                      <a:pt x="66932" y="229245"/>
                    </a:lnTo>
                    <a:lnTo>
                      <a:pt x="0" y="229245"/>
                    </a:lnTo>
                    <a:close/>
                  </a:path>
                </a:pathLst>
              </a:custGeom>
              <a:solidFill>
                <a:srgbClr val="7B96D4"/>
              </a:solidFill>
              <a:ln>
                <a:noFill/>
              </a:ln>
            </p:spPr>
          </p:sp>
          <p:sp>
            <p:nvSpPr>
              <p:cNvPr id="390" name="Google Shape;390;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1" name="Google Shape;391;p25"/>
            <p:cNvGrpSpPr/>
            <p:nvPr/>
          </p:nvGrpSpPr>
          <p:grpSpPr>
            <a:xfrm rot="2700000">
              <a:off x="-856732" y="504086"/>
              <a:ext cx="3016742" cy="3158157"/>
              <a:chOff x="0" y="-38100"/>
              <a:chExt cx="812800" cy="850900"/>
            </a:xfrm>
          </p:grpSpPr>
          <p:sp>
            <p:nvSpPr>
              <p:cNvPr id="392" name="Google Shape;392;p25"/>
              <p:cNvSpPr/>
              <p:nvPr/>
            </p:nvSpPr>
            <p:spPr>
              <a:xfrm>
                <a:off x="0" y="0"/>
                <a:ext cx="66932" cy="229245"/>
              </a:xfrm>
              <a:custGeom>
                <a:rect b="b" l="l" r="r" t="t"/>
                <a:pathLst>
                  <a:path extrusionOk="0" h="229245" w="66932">
                    <a:moveTo>
                      <a:pt x="0" y="0"/>
                    </a:moveTo>
                    <a:lnTo>
                      <a:pt x="66932" y="0"/>
                    </a:lnTo>
                    <a:lnTo>
                      <a:pt x="66932" y="229245"/>
                    </a:lnTo>
                    <a:lnTo>
                      <a:pt x="0" y="229245"/>
                    </a:lnTo>
                    <a:close/>
                  </a:path>
                </a:pathLst>
              </a:custGeom>
              <a:solidFill>
                <a:srgbClr val="7B96D4"/>
              </a:solidFill>
              <a:ln>
                <a:noFill/>
              </a:ln>
            </p:spPr>
          </p:sp>
          <p:sp>
            <p:nvSpPr>
              <p:cNvPr id="393" name="Google Shape;393;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94" name="Google Shape;394;p25"/>
          <p:cNvGrpSpPr/>
          <p:nvPr/>
        </p:nvGrpSpPr>
        <p:grpSpPr>
          <a:xfrm>
            <a:off x="5032011" y="7227456"/>
            <a:ext cx="4348373" cy="4742853"/>
            <a:chOff x="-1531517" y="-2057491"/>
            <a:chExt cx="5797839" cy="6323812"/>
          </a:xfrm>
        </p:grpSpPr>
        <p:grpSp>
          <p:nvGrpSpPr>
            <p:cNvPr id="395" name="Google Shape;395;p25"/>
            <p:cNvGrpSpPr/>
            <p:nvPr/>
          </p:nvGrpSpPr>
          <p:grpSpPr>
            <a:xfrm rot="-2700000">
              <a:off x="574794" y="-1453413"/>
              <a:ext cx="3016742" cy="3158157"/>
              <a:chOff x="0" y="-38100"/>
              <a:chExt cx="812800" cy="850900"/>
            </a:xfrm>
          </p:grpSpPr>
          <p:sp>
            <p:nvSpPr>
              <p:cNvPr id="396" name="Google Shape;396;p25"/>
              <p:cNvSpPr/>
              <p:nvPr/>
            </p:nvSpPr>
            <p:spPr>
              <a:xfrm>
                <a:off x="0" y="0"/>
                <a:ext cx="66932" cy="229245"/>
              </a:xfrm>
              <a:custGeom>
                <a:rect b="b" l="l" r="r" t="t"/>
                <a:pathLst>
                  <a:path extrusionOk="0" h="229245" w="66932">
                    <a:moveTo>
                      <a:pt x="0" y="0"/>
                    </a:moveTo>
                    <a:lnTo>
                      <a:pt x="66932" y="0"/>
                    </a:lnTo>
                    <a:lnTo>
                      <a:pt x="66932" y="229245"/>
                    </a:lnTo>
                    <a:lnTo>
                      <a:pt x="0" y="229245"/>
                    </a:lnTo>
                    <a:close/>
                  </a:path>
                </a:pathLst>
              </a:custGeom>
              <a:solidFill>
                <a:srgbClr val="7B96D4"/>
              </a:solidFill>
              <a:ln>
                <a:noFill/>
              </a:ln>
            </p:spPr>
          </p:sp>
          <p:sp>
            <p:nvSpPr>
              <p:cNvPr id="397" name="Google Shape;397;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8" name="Google Shape;398;p25"/>
            <p:cNvGrpSpPr/>
            <p:nvPr/>
          </p:nvGrpSpPr>
          <p:grpSpPr>
            <a:xfrm rot="2700000">
              <a:off x="-856732" y="504086"/>
              <a:ext cx="3016742" cy="3158157"/>
              <a:chOff x="0" y="-38100"/>
              <a:chExt cx="812800" cy="850900"/>
            </a:xfrm>
          </p:grpSpPr>
          <p:sp>
            <p:nvSpPr>
              <p:cNvPr id="399" name="Google Shape;399;p25"/>
              <p:cNvSpPr/>
              <p:nvPr/>
            </p:nvSpPr>
            <p:spPr>
              <a:xfrm>
                <a:off x="0" y="0"/>
                <a:ext cx="66932" cy="229245"/>
              </a:xfrm>
              <a:custGeom>
                <a:rect b="b" l="l" r="r" t="t"/>
                <a:pathLst>
                  <a:path extrusionOk="0" h="229245" w="66932">
                    <a:moveTo>
                      <a:pt x="0" y="0"/>
                    </a:moveTo>
                    <a:lnTo>
                      <a:pt x="66932" y="0"/>
                    </a:lnTo>
                    <a:lnTo>
                      <a:pt x="66932" y="229245"/>
                    </a:lnTo>
                    <a:lnTo>
                      <a:pt x="0" y="229245"/>
                    </a:lnTo>
                    <a:close/>
                  </a:path>
                </a:pathLst>
              </a:custGeom>
              <a:solidFill>
                <a:srgbClr val="7B96D4"/>
              </a:solidFill>
              <a:ln>
                <a:noFill/>
              </a:ln>
            </p:spPr>
          </p:sp>
          <p:sp>
            <p:nvSpPr>
              <p:cNvPr id="400" name="Google Shape;400;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01" name="Google Shape;401;p25"/>
          <p:cNvGrpSpPr/>
          <p:nvPr/>
        </p:nvGrpSpPr>
        <p:grpSpPr>
          <a:xfrm>
            <a:off x="8415146" y="7227456"/>
            <a:ext cx="4348373" cy="4742853"/>
            <a:chOff x="-1531517" y="-2057491"/>
            <a:chExt cx="5797839" cy="6323812"/>
          </a:xfrm>
        </p:grpSpPr>
        <p:grpSp>
          <p:nvGrpSpPr>
            <p:cNvPr id="402" name="Google Shape;402;p25"/>
            <p:cNvGrpSpPr/>
            <p:nvPr/>
          </p:nvGrpSpPr>
          <p:grpSpPr>
            <a:xfrm rot="-2700000">
              <a:off x="574794" y="-1453413"/>
              <a:ext cx="3016742" cy="3158157"/>
              <a:chOff x="0" y="-38100"/>
              <a:chExt cx="812800" cy="850900"/>
            </a:xfrm>
          </p:grpSpPr>
          <p:sp>
            <p:nvSpPr>
              <p:cNvPr id="403" name="Google Shape;403;p25"/>
              <p:cNvSpPr/>
              <p:nvPr/>
            </p:nvSpPr>
            <p:spPr>
              <a:xfrm>
                <a:off x="0" y="0"/>
                <a:ext cx="66932" cy="229245"/>
              </a:xfrm>
              <a:custGeom>
                <a:rect b="b" l="l" r="r" t="t"/>
                <a:pathLst>
                  <a:path extrusionOk="0" h="229245" w="66932">
                    <a:moveTo>
                      <a:pt x="0" y="0"/>
                    </a:moveTo>
                    <a:lnTo>
                      <a:pt x="66932" y="0"/>
                    </a:lnTo>
                    <a:lnTo>
                      <a:pt x="66932" y="229245"/>
                    </a:lnTo>
                    <a:lnTo>
                      <a:pt x="0" y="229245"/>
                    </a:lnTo>
                    <a:close/>
                  </a:path>
                </a:pathLst>
              </a:custGeom>
              <a:solidFill>
                <a:srgbClr val="7B96D4"/>
              </a:solidFill>
              <a:ln>
                <a:noFill/>
              </a:ln>
            </p:spPr>
          </p:sp>
          <p:sp>
            <p:nvSpPr>
              <p:cNvPr id="404" name="Google Shape;404;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5" name="Google Shape;405;p25"/>
            <p:cNvGrpSpPr/>
            <p:nvPr/>
          </p:nvGrpSpPr>
          <p:grpSpPr>
            <a:xfrm rot="2700000">
              <a:off x="-856732" y="504086"/>
              <a:ext cx="3016742" cy="3158157"/>
              <a:chOff x="0" y="-38100"/>
              <a:chExt cx="812800" cy="850900"/>
            </a:xfrm>
          </p:grpSpPr>
          <p:sp>
            <p:nvSpPr>
              <p:cNvPr id="406" name="Google Shape;406;p25"/>
              <p:cNvSpPr/>
              <p:nvPr/>
            </p:nvSpPr>
            <p:spPr>
              <a:xfrm>
                <a:off x="0" y="0"/>
                <a:ext cx="66932" cy="229245"/>
              </a:xfrm>
              <a:custGeom>
                <a:rect b="b" l="l" r="r" t="t"/>
                <a:pathLst>
                  <a:path extrusionOk="0" h="229245" w="66932">
                    <a:moveTo>
                      <a:pt x="0" y="0"/>
                    </a:moveTo>
                    <a:lnTo>
                      <a:pt x="66932" y="0"/>
                    </a:lnTo>
                    <a:lnTo>
                      <a:pt x="66932" y="229245"/>
                    </a:lnTo>
                    <a:lnTo>
                      <a:pt x="0" y="229245"/>
                    </a:lnTo>
                    <a:close/>
                  </a:path>
                </a:pathLst>
              </a:custGeom>
              <a:solidFill>
                <a:srgbClr val="7B96D4"/>
              </a:solidFill>
              <a:ln>
                <a:noFill/>
              </a:ln>
            </p:spPr>
          </p:sp>
          <p:sp>
            <p:nvSpPr>
              <p:cNvPr id="407" name="Google Shape;407;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08" name="Google Shape;408;p25"/>
          <p:cNvGrpSpPr/>
          <p:nvPr/>
        </p:nvGrpSpPr>
        <p:grpSpPr>
          <a:xfrm>
            <a:off x="14730791" y="7227456"/>
            <a:ext cx="4348373" cy="4742853"/>
            <a:chOff x="-1531517" y="-2057491"/>
            <a:chExt cx="5797839" cy="6323812"/>
          </a:xfrm>
        </p:grpSpPr>
        <p:grpSp>
          <p:nvGrpSpPr>
            <p:cNvPr id="409" name="Google Shape;409;p25"/>
            <p:cNvGrpSpPr/>
            <p:nvPr/>
          </p:nvGrpSpPr>
          <p:grpSpPr>
            <a:xfrm rot="-2700000">
              <a:off x="574794" y="-1453413"/>
              <a:ext cx="3016742" cy="3158157"/>
              <a:chOff x="0" y="-38100"/>
              <a:chExt cx="812800" cy="850900"/>
            </a:xfrm>
          </p:grpSpPr>
          <p:sp>
            <p:nvSpPr>
              <p:cNvPr id="410" name="Google Shape;410;p25"/>
              <p:cNvSpPr/>
              <p:nvPr/>
            </p:nvSpPr>
            <p:spPr>
              <a:xfrm>
                <a:off x="0" y="0"/>
                <a:ext cx="66932" cy="229245"/>
              </a:xfrm>
              <a:custGeom>
                <a:rect b="b" l="l" r="r" t="t"/>
                <a:pathLst>
                  <a:path extrusionOk="0" h="229245" w="66932">
                    <a:moveTo>
                      <a:pt x="0" y="0"/>
                    </a:moveTo>
                    <a:lnTo>
                      <a:pt x="66932" y="0"/>
                    </a:lnTo>
                    <a:lnTo>
                      <a:pt x="66932" y="229245"/>
                    </a:lnTo>
                    <a:lnTo>
                      <a:pt x="0" y="229245"/>
                    </a:lnTo>
                    <a:close/>
                  </a:path>
                </a:pathLst>
              </a:custGeom>
              <a:solidFill>
                <a:srgbClr val="7B96D4"/>
              </a:solidFill>
              <a:ln>
                <a:noFill/>
              </a:ln>
            </p:spPr>
          </p:sp>
          <p:sp>
            <p:nvSpPr>
              <p:cNvPr id="411" name="Google Shape;411;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2" name="Google Shape;412;p25"/>
            <p:cNvGrpSpPr/>
            <p:nvPr/>
          </p:nvGrpSpPr>
          <p:grpSpPr>
            <a:xfrm rot="2700000">
              <a:off x="-856732" y="504086"/>
              <a:ext cx="3016742" cy="3158157"/>
              <a:chOff x="0" y="-38100"/>
              <a:chExt cx="812800" cy="850900"/>
            </a:xfrm>
          </p:grpSpPr>
          <p:sp>
            <p:nvSpPr>
              <p:cNvPr id="413" name="Google Shape;413;p25"/>
              <p:cNvSpPr/>
              <p:nvPr/>
            </p:nvSpPr>
            <p:spPr>
              <a:xfrm>
                <a:off x="0" y="0"/>
                <a:ext cx="66932" cy="229245"/>
              </a:xfrm>
              <a:custGeom>
                <a:rect b="b" l="l" r="r" t="t"/>
                <a:pathLst>
                  <a:path extrusionOk="0" h="229245" w="66932">
                    <a:moveTo>
                      <a:pt x="0" y="0"/>
                    </a:moveTo>
                    <a:lnTo>
                      <a:pt x="66932" y="0"/>
                    </a:lnTo>
                    <a:lnTo>
                      <a:pt x="66932" y="229245"/>
                    </a:lnTo>
                    <a:lnTo>
                      <a:pt x="0" y="229245"/>
                    </a:lnTo>
                    <a:close/>
                  </a:path>
                </a:pathLst>
              </a:custGeom>
              <a:solidFill>
                <a:srgbClr val="7B96D4"/>
              </a:solidFill>
              <a:ln>
                <a:noFill/>
              </a:ln>
            </p:spPr>
          </p:sp>
          <p:sp>
            <p:nvSpPr>
              <p:cNvPr id="414" name="Google Shape;414;p2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1C9EB"/>
        </a:solidFill>
      </p:bgPr>
    </p:bg>
    <p:spTree>
      <p:nvGrpSpPr>
        <p:cNvPr id="418" name="Shape 418"/>
        <p:cNvGrpSpPr/>
        <p:nvPr/>
      </p:nvGrpSpPr>
      <p:grpSpPr>
        <a:xfrm>
          <a:off x="0" y="0"/>
          <a:ext cx="0" cy="0"/>
          <a:chOff x="0" y="0"/>
          <a:chExt cx="0" cy="0"/>
        </a:xfrm>
      </p:grpSpPr>
      <p:grpSp>
        <p:nvGrpSpPr>
          <p:cNvPr id="419" name="Google Shape;419;p26"/>
          <p:cNvGrpSpPr/>
          <p:nvPr/>
        </p:nvGrpSpPr>
        <p:grpSpPr>
          <a:xfrm>
            <a:off x="498406" y="353745"/>
            <a:ext cx="17291187" cy="9434848"/>
            <a:chOff x="0" y="-38100"/>
            <a:chExt cx="4554058" cy="2484898"/>
          </a:xfrm>
        </p:grpSpPr>
        <p:sp>
          <p:nvSpPr>
            <p:cNvPr id="420" name="Google Shape;420;p26"/>
            <p:cNvSpPr/>
            <p:nvPr/>
          </p:nvSpPr>
          <p:spPr>
            <a:xfrm>
              <a:off x="0" y="0"/>
              <a:ext cx="4554058" cy="2446798"/>
            </a:xfrm>
            <a:custGeom>
              <a:rect b="b" l="l" r="r" t="t"/>
              <a:pathLst>
                <a:path extrusionOk="0" h="2446798" w="4554058">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cap="flat" cmpd="sng" w="57150">
              <a:solidFill>
                <a:srgbClr val="4C6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6"/>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2" name="Google Shape;422;p26"/>
          <p:cNvSpPr txBox="1"/>
          <p:nvPr/>
        </p:nvSpPr>
        <p:spPr>
          <a:xfrm>
            <a:off x="14505058" y="1328033"/>
            <a:ext cx="845110" cy="1056131"/>
          </a:xfrm>
          <a:prstGeom prst="rect">
            <a:avLst/>
          </a:prstGeom>
          <a:noFill/>
          <a:ln>
            <a:noFill/>
          </a:ln>
        </p:spPr>
        <p:txBody>
          <a:bodyPr anchorCtr="0" anchor="t" bIns="0" lIns="0" spcFirstLastPara="1" rIns="0" wrap="square" tIns="0">
            <a:spAutoFit/>
          </a:bodyPr>
          <a:lstStyle/>
          <a:p>
            <a:pPr indent="0" lvl="0" marL="0" marR="0" rtl="0" algn="ctr">
              <a:lnSpc>
                <a:spcPct val="111001"/>
              </a:lnSpc>
              <a:spcBef>
                <a:spcPts val="0"/>
              </a:spcBef>
              <a:spcAft>
                <a:spcPts val="0"/>
              </a:spcAft>
              <a:buNone/>
            </a:pPr>
            <a:r>
              <a:rPr b="0" i="0" lang="en-US" sz="7399" u="none" cap="none" strike="noStrike">
                <a:solidFill>
                  <a:srgbClr val="4C6FBF"/>
                </a:solidFill>
                <a:latin typeface="Heebo Black"/>
                <a:ea typeface="Heebo Black"/>
                <a:cs typeface="Heebo Black"/>
                <a:sym typeface="Heebo Black"/>
              </a:rPr>
              <a:t>O</a:t>
            </a:r>
            <a:endParaRPr/>
          </a:p>
        </p:txBody>
      </p:sp>
      <p:sp>
        <p:nvSpPr>
          <p:cNvPr id="423" name="Google Shape;423;p26"/>
          <p:cNvSpPr txBox="1"/>
          <p:nvPr/>
        </p:nvSpPr>
        <p:spPr>
          <a:xfrm>
            <a:off x="14505058" y="5241274"/>
            <a:ext cx="845110" cy="1056131"/>
          </a:xfrm>
          <a:prstGeom prst="rect">
            <a:avLst/>
          </a:prstGeom>
          <a:noFill/>
          <a:ln>
            <a:noFill/>
          </a:ln>
        </p:spPr>
        <p:txBody>
          <a:bodyPr anchorCtr="0" anchor="t" bIns="0" lIns="0" spcFirstLastPara="1" rIns="0" wrap="square" tIns="0">
            <a:spAutoFit/>
          </a:bodyPr>
          <a:lstStyle/>
          <a:p>
            <a:pPr indent="0" lvl="0" marL="0" marR="0" rtl="0" algn="ctr">
              <a:lnSpc>
                <a:spcPct val="111001"/>
              </a:lnSpc>
              <a:spcBef>
                <a:spcPts val="0"/>
              </a:spcBef>
              <a:spcAft>
                <a:spcPts val="0"/>
              </a:spcAft>
              <a:buNone/>
            </a:pPr>
            <a:r>
              <a:rPr b="0" i="0" lang="en-US" sz="7399" u="none" cap="none" strike="noStrike">
                <a:solidFill>
                  <a:srgbClr val="4C6FBF"/>
                </a:solidFill>
                <a:latin typeface="Heebo Black"/>
                <a:ea typeface="Heebo Black"/>
                <a:cs typeface="Heebo Black"/>
                <a:sym typeface="Heebo Black"/>
              </a:rPr>
              <a:t>T</a:t>
            </a:r>
            <a:endParaRPr/>
          </a:p>
        </p:txBody>
      </p:sp>
      <p:sp>
        <p:nvSpPr>
          <p:cNvPr id="424" name="Google Shape;424;p26"/>
          <p:cNvSpPr txBox="1"/>
          <p:nvPr/>
        </p:nvSpPr>
        <p:spPr>
          <a:xfrm>
            <a:off x="13009327" y="2434132"/>
            <a:ext cx="3836571" cy="56197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699" u="none" cap="none" strike="noStrike">
                <a:solidFill>
                  <a:srgbClr val="4C6FBF"/>
                </a:solidFill>
                <a:latin typeface="Heebo Black"/>
                <a:ea typeface="Heebo Black"/>
                <a:cs typeface="Heebo Black"/>
                <a:sym typeface="Heebo Black"/>
              </a:rPr>
              <a:t>OPPORTUNITIES</a:t>
            </a:r>
            <a:endParaRPr/>
          </a:p>
        </p:txBody>
      </p:sp>
      <p:sp>
        <p:nvSpPr>
          <p:cNvPr id="425" name="Google Shape;425;p26"/>
          <p:cNvSpPr txBox="1"/>
          <p:nvPr/>
        </p:nvSpPr>
        <p:spPr>
          <a:xfrm>
            <a:off x="13459758" y="6347374"/>
            <a:ext cx="2935709" cy="56197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699" u="none" cap="none" strike="noStrike">
                <a:solidFill>
                  <a:srgbClr val="4C6FBF"/>
                </a:solidFill>
                <a:latin typeface="Heebo Black"/>
                <a:ea typeface="Heebo Black"/>
                <a:cs typeface="Heebo Black"/>
                <a:sym typeface="Heebo Black"/>
              </a:rPr>
              <a:t>THREATS</a:t>
            </a:r>
            <a:endParaRPr/>
          </a:p>
        </p:txBody>
      </p:sp>
      <p:sp>
        <p:nvSpPr>
          <p:cNvPr id="426" name="Google Shape;426;p26"/>
          <p:cNvSpPr txBox="1"/>
          <p:nvPr/>
        </p:nvSpPr>
        <p:spPr>
          <a:xfrm>
            <a:off x="12719868" y="3146419"/>
            <a:ext cx="4415400" cy="12729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297" u="none" cap="none" strike="noStrike">
                <a:solidFill>
                  <a:srgbClr val="000000"/>
                </a:solidFill>
                <a:latin typeface="Heebo"/>
                <a:ea typeface="Heebo"/>
                <a:cs typeface="Heebo"/>
                <a:sym typeface="Heebo"/>
              </a:rPr>
              <a:t>What are your goals? </a:t>
            </a:r>
            <a:endParaRPr/>
          </a:p>
          <a:p>
            <a:pPr indent="0" lvl="0" marL="0" marR="0" rtl="0" algn="ctr">
              <a:lnSpc>
                <a:spcPct val="130000"/>
              </a:lnSpc>
              <a:spcBef>
                <a:spcPts val="0"/>
              </a:spcBef>
              <a:spcAft>
                <a:spcPts val="0"/>
              </a:spcAft>
              <a:buNone/>
            </a:pPr>
            <a:r>
              <a:rPr b="0" i="0" lang="en-US" sz="2297" u="none" cap="none" strike="noStrike">
                <a:solidFill>
                  <a:srgbClr val="000000"/>
                </a:solidFill>
                <a:latin typeface="Heebo"/>
                <a:ea typeface="Heebo"/>
                <a:cs typeface="Heebo"/>
                <a:sym typeface="Heebo"/>
              </a:rPr>
              <a:t>Are demands shifting?</a:t>
            </a:r>
            <a:endParaRPr/>
          </a:p>
          <a:p>
            <a:pPr indent="0" lvl="1" marL="0" marR="0" rtl="0" algn="ctr">
              <a:lnSpc>
                <a:spcPct val="130000"/>
              </a:lnSpc>
              <a:spcBef>
                <a:spcPts val="0"/>
              </a:spcBef>
              <a:spcAft>
                <a:spcPts val="0"/>
              </a:spcAft>
              <a:buNone/>
            </a:pPr>
            <a:r>
              <a:rPr b="0" i="0" lang="en-US" sz="2297" u="none" cap="none" strike="noStrike">
                <a:solidFill>
                  <a:srgbClr val="000000"/>
                </a:solidFill>
                <a:latin typeface="Heebo"/>
                <a:ea typeface="Heebo"/>
                <a:cs typeface="Heebo"/>
                <a:sym typeface="Heebo"/>
              </a:rPr>
              <a:t>How can it be improved?</a:t>
            </a:r>
            <a:endParaRPr/>
          </a:p>
        </p:txBody>
      </p:sp>
      <p:sp>
        <p:nvSpPr>
          <p:cNvPr id="427" name="Google Shape;427;p26"/>
          <p:cNvSpPr txBox="1"/>
          <p:nvPr/>
        </p:nvSpPr>
        <p:spPr>
          <a:xfrm>
            <a:off x="12719868" y="7059660"/>
            <a:ext cx="4415400" cy="17325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297" u="none" cap="none" strike="noStrike">
                <a:solidFill>
                  <a:srgbClr val="000000"/>
                </a:solidFill>
                <a:latin typeface="Heebo"/>
                <a:ea typeface="Heebo"/>
                <a:cs typeface="Heebo"/>
                <a:sym typeface="Heebo"/>
              </a:rPr>
              <a:t>What are the blockers</a:t>
            </a:r>
            <a:endParaRPr/>
          </a:p>
          <a:p>
            <a:pPr indent="0" lvl="0" marL="0" marR="0" rtl="0" algn="ctr">
              <a:lnSpc>
                <a:spcPct val="130000"/>
              </a:lnSpc>
              <a:spcBef>
                <a:spcPts val="0"/>
              </a:spcBef>
              <a:spcAft>
                <a:spcPts val="0"/>
              </a:spcAft>
              <a:buNone/>
            </a:pPr>
            <a:r>
              <a:rPr b="0" i="0" lang="en-US" sz="2297" u="none" cap="none" strike="noStrike">
                <a:solidFill>
                  <a:srgbClr val="000000"/>
                </a:solidFill>
                <a:latin typeface="Heebo"/>
                <a:ea typeface="Heebo"/>
                <a:cs typeface="Heebo"/>
                <a:sym typeface="Heebo"/>
              </a:rPr>
              <a:t>you're facing? </a:t>
            </a:r>
            <a:endParaRPr/>
          </a:p>
          <a:p>
            <a:pPr indent="0" lvl="0" marL="0" marR="0" rtl="0" algn="ctr">
              <a:lnSpc>
                <a:spcPct val="130000"/>
              </a:lnSpc>
              <a:spcBef>
                <a:spcPts val="0"/>
              </a:spcBef>
              <a:spcAft>
                <a:spcPts val="0"/>
              </a:spcAft>
              <a:buNone/>
            </a:pPr>
            <a:r>
              <a:rPr b="0" i="0" lang="en-US" sz="2297" u="none" cap="none" strike="noStrike">
                <a:solidFill>
                  <a:srgbClr val="000000"/>
                </a:solidFill>
                <a:latin typeface="Heebo"/>
                <a:ea typeface="Heebo"/>
                <a:cs typeface="Heebo"/>
                <a:sym typeface="Heebo"/>
              </a:rPr>
              <a:t>What are factors outside</a:t>
            </a:r>
            <a:endParaRPr/>
          </a:p>
          <a:p>
            <a:pPr indent="0" lvl="1" marL="0" marR="0" rtl="0" algn="ctr">
              <a:lnSpc>
                <a:spcPct val="130000"/>
              </a:lnSpc>
              <a:spcBef>
                <a:spcPts val="0"/>
              </a:spcBef>
              <a:spcAft>
                <a:spcPts val="0"/>
              </a:spcAft>
              <a:buNone/>
            </a:pPr>
            <a:r>
              <a:rPr b="0" i="0" lang="en-US" sz="2297" u="none" cap="none" strike="noStrike">
                <a:solidFill>
                  <a:srgbClr val="000000"/>
                </a:solidFill>
                <a:latin typeface="Heebo"/>
                <a:ea typeface="Heebo"/>
                <a:cs typeface="Heebo"/>
                <a:sym typeface="Heebo"/>
              </a:rPr>
              <a:t>of your control?</a:t>
            </a:r>
            <a:endParaRPr/>
          </a:p>
        </p:txBody>
      </p:sp>
      <p:sp>
        <p:nvSpPr>
          <p:cNvPr id="428" name="Google Shape;428;p26"/>
          <p:cNvSpPr txBox="1"/>
          <p:nvPr/>
        </p:nvSpPr>
        <p:spPr>
          <a:xfrm>
            <a:off x="2937445" y="1328033"/>
            <a:ext cx="845110" cy="1056131"/>
          </a:xfrm>
          <a:prstGeom prst="rect">
            <a:avLst/>
          </a:prstGeom>
          <a:noFill/>
          <a:ln>
            <a:noFill/>
          </a:ln>
        </p:spPr>
        <p:txBody>
          <a:bodyPr anchorCtr="0" anchor="t" bIns="0" lIns="0" spcFirstLastPara="1" rIns="0" wrap="square" tIns="0">
            <a:spAutoFit/>
          </a:bodyPr>
          <a:lstStyle/>
          <a:p>
            <a:pPr indent="0" lvl="0" marL="0" marR="0" rtl="0" algn="ctr">
              <a:lnSpc>
                <a:spcPct val="111001"/>
              </a:lnSpc>
              <a:spcBef>
                <a:spcPts val="0"/>
              </a:spcBef>
              <a:spcAft>
                <a:spcPts val="0"/>
              </a:spcAft>
              <a:buNone/>
            </a:pPr>
            <a:r>
              <a:rPr b="0" i="0" lang="en-US" sz="7399" u="none" cap="none" strike="noStrike">
                <a:solidFill>
                  <a:srgbClr val="4C6FBF"/>
                </a:solidFill>
                <a:latin typeface="Heebo Black"/>
                <a:ea typeface="Heebo Black"/>
                <a:cs typeface="Heebo Black"/>
                <a:sym typeface="Heebo Black"/>
              </a:rPr>
              <a:t>S</a:t>
            </a:r>
            <a:endParaRPr/>
          </a:p>
        </p:txBody>
      </p:sp>
      <p:sp>
        <p:nvSpPr>
          <p:cNvPr id="429" name="Google Shape;429;p26"/>
          <p:cNvSpPr txBox="1"/>
          <p:nvPr/>
        </p:nvSpPr>
        <p:spPr>
          <a:xfrm>
            <a:off x="2937445" y="5241274"/>
            <a:ext cx="845110" cy="1056131"/>
          </a:xfrm>
          <a:prstGeom prst="rect">
            <a:avLst/>
          </a:prstGeom>
          <a:noFill/>
          <a:ln>
            <a:noFill/>
          </a:ln>
        </p:spPr>
        <p:txBody>
          <a:bodyPr anchorCtr="0" anchor="t" bIns="0" lIns="0" spcFirstLastPara="1" rIns="0" wrap="square" tIns="0">
            <a:spAutoFit/>
          </a:bodyPr>
          <a:lstStyle/>
          <a:p>
            <a:pPr indent="0" lvl="0" marL="0" marR="0" rtl="0" algn="ctr">
              <a:lnSpc>
                <a:spcPct val="111001"/>
              </a:lnSpc>
              <a:spcBef>
                <a:spcPts val="0"/>
              </a:spcBef>
              <a:spcAft>
                <a:spcPts val="0"/>
              </a:spcAft>
              <a:buNone/>
            </a:pPr>
            <a:r>
              <a:rPr b="0" i="0" lang="en-US" sz="7399" u="none" cap="none" strike="noStrike">
                <a:solidFill>
                  <a:srgbClr val="4C6FBF"/>
                </a:solidFill>
                <a:latin typeface="Heebo Black"/>
                <a:ea typeface="Heebo Black"/>
                <a:cs typeface="Heebo Black"/>
                <a:sym typeface="Heebo Black"/>
              </a:rPr>
              <a:t>W</a:t>
            </a:r>
            <a:endParaRPr/>
          </a:p>
        </p:txBody>
      </p:sp>
      <p:sp>
        <p:nvSpPr>
          <p:cNvPr id="430" name="Google Shape;430;p26"/>
          <p:cNvSpPr txBox="1"/>
          <p:nvPr/>
        </p:nvSpPr>
        <p:spPr>
          <a:xfrm>
            <a:off x="1892146" y="2434132"/>
            <a:ext cx="2935709" cy="56197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699" u="none" cap="none" strike="noStrike">
                <a:solidFill>
                  <a:srgbClr val="4C6FBF"/>
                </a:solidFill>
                <a:latin typeface="Heebo Black"/>
                <a:ea typeface="Heebo Black"/>
                <a:cs typeface="Heebo Black"/>
                <a:sym typeface="Heebo Black"/>
              </a:rPr>
              <a:t>STRENGTHS</a:t>
            </a:r>
            <a:endParaRPr/>
          </a:p>
        </p:txBody>
      </p:sp>
      <p:sp>
        <p:nvSpPr>
          <p:cNvPr id="431" name="Google Shape;431;p26"/>
          <p:cNvSpPr txBox="1"/>
          <p:nvPr/>
        </p:nvSpPr>
        <p:spPr>
          <a:xfrm>
            <a:off x="1152255" y="6347374"/>
            <a:ext cx="4415489" cy="56197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699" u="none" cap="none" strike="noStrike">
                <a:solidFill>
                  <a:srgbClr val="4C6FBF"/>
                </a:solidFill>
                <a:latin typeface="Heebo Black"/>
                <a:ea typeface="Heebo Black"/>
                <a:cs typeface="Heebo Black"/>
                <a:sym typeface="Heebo Black"/>
              </a:rPr>
              <a:t>WEAKNESSES</a:t>
            </a:r>
            <a:endParaRPr/>
          </a:p>
        </p:txBody>
      </p:sp>
      <p:sp>
        <p:nvSpPr>
          <p:cNvPr id="432" name="Google Shape;432;p26"/>
          <p:cNvSpPr txBox="1"/>
          <p:nvPr/>
        </p:nvSpPr>
        <p:spPr>
          <a:xfrm>
            <a:off x="1152255" y="3146419"/>
            <a:ext cx="4415400" cy="1272900"/>
          </a:xfrm>
          <a:prstGeom prst="rect">
            <a:avLst/>
          </a:prstGeom>
          <a:noFill/>
          <a:ln>
            <a:noFill/>
          </a:ln>
        </p:spPr>
        <p:txBody>
          <a:bodyPr anchorCtr="0" anchor="t" bIns="0" lIns="0" spcFirstLastPara="1" rIns="0" wrap="square" tIns="0">
            <a:spAutoFit/>
          </a:bodyPr>
          <a:lstStyle/>
          <a:p>
            <a:pPr indent="0" lvl="1" marL="0" marR="0" rtl="0" algn="ctr">
              <a:lnSpc>
                <a:spcPct val="130000"/>
              </a:lnSpc>
              <a:spcBef>
                <a:spcPts val="0"/>
              </a:spcBef>
              <a:spcAft>
                <a:spcPts val="0"/>
              </a:spcAft>
              <a:buNone/>
            </a:pPr>
            <a:r>
              <a:rPr b="0" i="0" lang="en-US" sz="2297" u="none" cap="none" strike="noStrike">
                <a:solidFill>
                  <a:srgbClr val="000000"/>
                </a:solidFill>
                <a:latin typeface="Heebo"/>
                <a:ea typeface="Heebo"/>
                <a:cs typeface="Heebo"/>
                <a:sym typeface="Heebo"/>
              </a:rPr>
              <a:t>What are you doing well? </a:t>
            </a:r>
            <a:endParaRPr/>
          </a:p>
          <a:p>
            <a:pPr indent="0" lvl="1" marL="0" marR="0" rtl="0" algn="ctr">
              <a:lnSpc>
                <a:spcPct val="130000"/>
              </a:lnSpc>
              <a:spcBef>
                <a:spcPts val="0"/>
              </a:spcBef>
              <a:spcAft>
                <a:spcPts val="0"/>
              </a:spcAft>
              <a:buNone/>
            </a:pPr>
            <a:r>
              <a:rPr b="0" i="0" lang="en-US" sz="2297" u="none" cap="none" strike="noStrike">
                <a:solidFill>
                  <a:srgbClr val="000000"/>
                </a:solidFill>
                <a:latin typeface="Heebo"/>
                <a:ea typeface="Heebo"/>
                <a:cs typeface="Heebo"/>
                <a:sym typeface="Heebo"/>
              </a:rPr>
              <a:t>What sets you apart?</a:t>
            </a:r>
            <a:endParaRPr/>
          </a:p>
          <a:p>
            <a:pPr indent="0" lvl="1" marL="0" marR="0" rtl="0" algn="ctr">
              <a:lnSpc>
                <a:spcPct val="130000"/>
              </a:lnSpc>
              <a:spcBef>
                <a:spcPts val="0"/>
              </a:spcBef>
              <a:spcAft>
                <a:spcPts val="0"/>
              </a:spcAft>
              <a:buNone/>
            </a:pPr>
            <a:r>
              <a:rPr b="0" i="0" lang="en-US" sz="2297" u="none" cap="none" strike="noStrike">
                <a:solidFill>
                  <a:srgbClr val="000000"/>
                </a:solidFill>
                <a:latin typeface="Heebo"/>
                <a:ea typeface="Heebo"/>
                <a:cs typeface="Heebo"/>
                <a:sym typeface="Heebo"/>
              </a:rPr>
              <a:t>What are your good qualities?</a:t>
            </a:r>
            <a:endParaRPr/>
          </a:p>
        </p:txBody>
      </p:sp>
      <p:sp>
        <p:nvSpPr>
          <p:cNvPr id="433" name="Google Shape;433;p26"/>
          <p:cNvSpPr txBox="1"/>
          <p:nvPr/>
        </p:nvSpPr>
        <p:spPr>
          <a:xfrm>
            <a:off x="942975" y="7059660"/>
            <a:ext cx="4834200" cy="17325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297" u="none" cap="none" strike="noStrike">
                <a:solidFill>
                  <a:srgbClr val="000000"/>
                </a:solidFill>
                <a:latin typeface="Heebo"/>
                <a:ea typeface="Heebo"/>
                <a:cs typeface="Heebo"/>
                <a:sym typeface="Heebo"/>
              </a:rPr>
              <a:t>Where do you need to improve? </a:t>
            </a:r>
            <a:endParaRPr/>
          </a:p>
          <a:p>
            <a:pPr indent="0" lvl="0" marL="0" marR="0" rtl="0" algn="ctr">
              <a:lnSpc>
                <a:spcPct val="130000"/>
              </a:lnSpc>
              <a:spcBef>
                <a:spcPts val="0"/>
              </a:spcBef>
              <a:spcAft>
                <a:spcPts val="0"/>
              </a:spcAft>
              <a:buNone/>
            </a:pPr>
            <a:r>
              <a:rPr b="0" i="0" lang="en-US" sz="2297" u="none" cap="none" strike="noStrike">
                <a:solidFill>
                  <a:srgbClr val="000000"/>
                </a:solidFill>
                <a:latin typeface="Heebo"/>
                <a:ea typeface="Heebo"/>
                <a:cs typeface="Heebo"/>
                <a:sym typeface="Heebo"/>
              </a:rPr>
              <a:t>Are resources adequate?</a:t>
            </a:r>
            <a:endParaRPr/>
          </a:p>
          <a:p>
            <a:pPr indent="0" lvl="0" marL="0" marR="0" rtl="0" algn="ctr">
              <a:lnSpc>
                <a:spcPct val="130000"/>
              </a:lnSpc>
              <a:spcBef>
                <a:spcPts val="0"/>
              </a:spcBef>
              <a:spcAft>
                <a:spcPts val="0"/>
              </a:spcAft>
              <a:buNone/>
            </a:pPr>
            <a:r>
              <a:rPr b="0" i="0" lang="en-US" sz="2297" u="none" cap="none" strike="noStrike">
                <a:solidFill>
                  <a:srgbClr val="000000"/>
                </a:solidFill>
                <a:latin typeface="Heebo"/>
                <a:ea typeface="Heebo"/>
                <a:cs typeface="Heebo"/>
                <a:sym typeface="Heebo"/>
              </a:rPr>
              <a:t>What do others do</a:t>
            </a:r>
            <a:endParaRPr/>
          </a:p>
          <a:p>
            <a:pPr indent="0" lvl="1" marL="0" marR="0" rtl="0" algn="ctr">
              <a:lnSpc>
                <a:spcPct val="130000"/>
              </a:lnSpc>
              <a:spcBef>
                <a:spcPts val="0"/>
              </a:spcBef>
              <a:spcAft>
                <a:spcPts val="0"/>
              </a:spcAft>
              <a:buNone/>
            </a:pPr>
            <a:r>
              <a:rPr b="0" i="0" lang="en-US" sz="2297" u="none" cap="none" strike="noStrike">
                <a:solidFill>
                  <a:srgbClr val="000000"/>
                </a:solidFill>
                <a:latin typeface="Heebo"/>
                <a:ea typeface="Heebo"/>
                <a:cs typeface="Heebo"/>
                <a:sym typeface="Heebo"/>
              </a:rPr>
              <a:t>better than you?</a:t>
            </a:r>
            <a:endParaRPr/>
          </a:p>
        </p:txBody>
      </p:sp>
      <p:sp>
        <p:nvSpPr>
          <p:cNvPr id="434" name="Google Shape;434;p26"/>
          <p:cNvSpPr/>
          <p:nvPr/>
        </p:nvSpPr>
        <p:spPr>
          <a:xfrm>
            <a:off x="5901507" y="2415753"/>
            <a:ext cx="6484986" cy="5455494"/>
          </a:xfrm>
          <a:custGeom>
            <a:rect b="b" l="l" r="r" t="t"/>
            <a:pathLst>
              <a:path extrusionOk="0" h="5455494" w="6484986">
                <a:moveTo>
                  <a:pt x="0" y="0"/>
                </a:moveTo>
                <a:lnTo>
                  <a:pt x="6484986" y="0"/>
                </a:lnTo>
                <a:lnTo>
                  <a:pt x="6484986" y="5455494"/>
                </a:lnTo>
                <a:lnTo>
                  <a:pt x="0" y="5455494"/>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grpSp>
        <p:nvGrpSpPr>
          <p:cNvPr id="439" name="Google Shape;439;p27"/>
          <p:cNvGrpSpPr/>
          <p:nvPr/>
        </p:nvGrpSpPr>
        <p:grpSpPr>
          <a:xfrm>
            <a:off x="13149483" y="-36086"/>
            <a:ext cx="10277021" cy="10323086"/>
            <a:chOff x="1813" y="0"/>
            <a:chExt cx="809173" cy="812800"/>
          </a:xfrm>
        </p:grpSpPr>
        <p:sp>
          <p:nvSpPr>
            <p:cNvPr id="440" name="Google Shape;440;p2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1C9EB">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2" name="Google Shape;442;p27"/>
          <p:cNvSpPr txBox="1"/>
          <p:nvPr/>
        </p:nvSpPr>
        <p:spPr>
          <a:xfrm>
            <a:off x="6784722" y="3333750"/>
            <a:ext cx="10110600" cy="37971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12334" u="none" cap="none" strike="noStrike">
                <a:solidFill>
                  <a:srgbClr val="7B96D4"/>
                </a:solidFill>
                <a:latin typeface="Heebo Black"/>
                <a:ea typeface="Heebo Black"/>
                <a:cs typeface="Heebo Black"/>
                <a:sym typeface="Heebo Black"/>
              </a:rPr>
              <a:t>FINANCIAL REPORT</a:t>
            </a:r>
            <a:endParaRPr/>
          </a:p>
        </p:txBody>
      </p:sp>
      <p:sp>
        <p:nvSpPr>
          <p:cNvPr id="443" name="Google Shape;443;p27"/>
          <p:cNvSpPr/>
          <p:nvPr/>
        </p:nvSpPr>
        <p:spPr>
          <a:xfrm>
            <a:off x="-856266" y="2143034"/>
            <a:ext cx="8283248" cy="6543766"/>
          </a:xfrm>
          <a:custGeom>
            <a:rect b="b" l="l" r="r" t="t"/>
            <a:pathLst>
              <a:path extrusionOk="0" h="6543766" w="8283248">
                <a:moveTo>
                  <a:pt x="0" y="0"/>
                </a:moveTo>
                <a:lnTo>
                  <a:pt x="8283249" y="0"/>
                </a:lnTo>
                <a:lnTo>
                  <a:pt x="8283249" y="6543766"/>
                </a:lnTo>
                <a:lnTo>
                  <a:pt x="0" y="6543766"/>
                </a:lnTo>
                <a:lnTo>
                  <a:pt x="0" y="0"/>
                </a:lnTo>
                <a:close/>
              </a:path>
            </a:pathLst>
          </a:custGeom>
          <a:blipFill rotWithShape="1">
            <a:blip r:embed="rId3">
              <a:alphaModFix/>
            </a:blip>
            <a:stretch>
              <a:fillRect b="0" l="0" r="0" t="0"/>
            </a:stretch>
          </a:blipFill>
          <a:ln>
            <a:noFill/>
          </a:ln>
        </p:spPr>
      </p:sp>
      <p:sp>
        <p:nvSpPr>
          <p:cNvPr id="444" name="Google Shape;444;p27"/>
          <p:cNvSpPr txBox="1"/>
          <p:nvPr/>
        </p:nvSpPr>
        <p:spPr>
          <a:xfrm>
            <a:off x="7223289" y="8648700"/>
            <a:ext cx="10036011" cy="396240"/>
          </a:xfrm>
          <a:prstGeom prst="rect">
            <a:avLst/>
          </a:prstGeom>
          <a:noFill/>
          <a:ln>
            <a:noFill/>
          </a:ln>
        </p:spPr>
        <p:txBody>
          <a:bodyPr anchorCtr="0" anchor="t" bIns="0" lIns="0" spcFirstLastPara="1" rIns="0" wrap="square" tIns="0">
            <a:spAutoFit/>
          </a:bodyPr>
          <a:lstStyle/>
          <a:p>
            <a:pPr indent="0" lvl="1" marL="0" marR="0" rtl="0" algn="r">
              <a:lnSpc>
                <a:spcPct val="139958"/>
              </a:lnSpc>
              <a:spcBef>
                <a:spcPts val="0"/>
              </a:spcBef>
              <a:spcAft>
                <a:spcPts val="0"/>
              </a:spcAft>
              <a:buNone/>
            </a:pPr>
            <a:r>
              <a:rPr b="0" i="0" lang="en-US" sz="2400" u="none" cap="none" strike="noStrike">
                <a:solidFill>
                  <a:srgbClr val="000000"/>
                </a:solidFill>
                <a:latin typeface="Heebo"/>
                <a:ea typeface="Heebo"/>
                <a:cs typeface="Heebo"/>
                <a:sym typeface="Heebo"/>
              </a:rPr>
              <a:t>Elaborate on what you want to discuss. </a:t>
            </a:r>
            <a:endParaRPr/>
          </a:p>
        </p:txBody>
      </p:sp>
      <p:sp>
        <p:nvSpPr>
          <p:cNvPr id="445" name="Google Shape;445;p27"/>
          <p:cNvSpPr txBox="1"/>
          <p:nvPr/>
        </p:nvSpPr>
        <p:spPr>
          <a:xfrm>
            <a:off x="11713740" y="933450"/>
            <a:ext cx="5181596" cy="2381250"/>
          </a:xfrm>
          <a:prstGeom prst="rect">
            <a:avLst/>
          </a:prstGeom>
          <a:noFill/>
          <a:ln>
            <a:noFill/>
          </a:ln>
        </p:spPr>
        <p:txBody>
          <a:bodyPr anchorCtr="0" anchor="t" bIns="0" lIns="0" spcFirstLastPara="1" rIns="0" wrap="square" tIns="0">
            <a:spAutoFit/>
          </a:bodyPr>
          <a:lstStyle/>
          <a:p>
            <a:pPr indent="0" lvl="0" marL="0" marR="0" rtl="0" algn="r">
              <a:lnSpc>
                <a:spcPct val="127000"/>
              </a:lnSpc>
              <a:spcBef>
                <a:spcPts val="0"/>
              </a:spcBef>
              <a:spcAft>
                <a:spcPts val="0"/>
              </a:spcAft>
              <a:buNone/>
            </a:pPr>
            <a:r>
              <a:rPr b="0" i="0" lang="en-US" sz="15000" u="none" cap="none" strike="noStrike">
                <a:solidFill>
                  <a:srgbClr val="4C6FBF"/>
                </a:solidFill>
                <a:latin typeface="Heebo Black"/>
                <a:ea typeface="Heebo Black"/>
                <a:cs typeface="Heebo Black"/>
                <a:sym typeface="Heebo Black"/>
              </a:rPr>
              <a:t>03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1C9EB"/>
        </a:solidFill>
      </p:bgPr>
    </p:bg>
    <p:spTree>
      <p:nvGrpSpPr>
        <p:cNvPr id="449" name="Shape 449"/>
        <p:cNvGrpSpPr/>
        <p:nvPr/>
      </p:nvGrpSpPr>
      <p:grpSpPr>
        <a:xfrm>
          <a:off x="0" y="0"/>
          <a:ext cx="0" cy="0"/>
          <a:chOff x="0" y="0"/>
          <a:chExt cx="0" cy="0"/>
        </a:xfrm>
      </p:grpSpPr>
      <p:grpSp>
        <p:nvGrpSpPr>
          <p:cNvPr id="450" name="Google Shape;450;p28"/>
          <p:cNvGrpSpPr/>
          <p:nvPr/>
        </p:nvGrpSpPr>
        <p:grpSpPr>
          <a:xfrm>
            <a:off x="498406" y="353745"/>
            <a:ext cx="17291187" cy="9434848"/>
            <a:chOff x="0" y="-38100"/>
            <a:chExt cx="4554058" cy="2484898"/>
          </a:xfrm>
        </p:grpSpPr>
        <p:sp>
          <p:nvSpPr>
            <p:cNvPr id="451" name="Google Shape;451;p28"/>
            <p:cNvSpPr/>
            <p:nvPr/>
          </p:nvSpPr>
          <p:spPr>
            <a:xfrm>
              <a:off x="0" y="0"/>
              <a:ext cx="4554058" cy="2446798"/>
            </a:xfrm>
            <a:custGeom>
              <a:rect b="b" l="l" r="r" t="t"/>
              <a:pathLst>
                <a:path extrusionOk="0" h="2446798" w="4554058">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cap="flat" cmpd="sng" w="57150">
              <a:solidFill>
                <a:srgbClr val="4C6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aphicFrame>
        <p:nvGraphicFramePr>
          <p:cNvPr id="453" name="Google Shape;453;p28"/>
          <p:cNvGraphicFramePr/>
          <p:nvPr/>
        </p:nvGraphicFramePr>
        <p:xfrm>
          <a:off x="539565" y="4493467"/>
          <a:ext cx="3000000" cy="3000000"/>
        </p:xfrm>
        <a:graphic>
          <a:graphicData uri="http://schemas.openxmlformats.org/drawingml/2006/table">
            <a:tbl>
              <a:tblPr>
                <a:noFill/>
                <a:tableStyleId>{A8DD9129-B136-4D1E-8867-87446E5F62A1}</a:tableStyleId>
              </a:tblPr>
              <a:tblGrid>
                <a:gridCol w="4024100"/>
                <a:gridCol w="6483775"/>
                <a:gridCol w="6700975"/>
              </a:tblGrid>
              <a:tr h="1047600">
                <a:tc>
                  <a:txBody>
                    <a:bodyPr/>
                    <a:lstStyle/>
                    <a:p>
                      <a:pPr indent="0" lvl="0" marL="0" marR="0" rtl="0" algn="ctr">
                        <a:lnSpc>
                          <a:spcPct val="140013"/>
                        </a:lnSpc>
                        <a:spcBef>
                          <a:spcPts val="0"/>
                        </a:spcBef>
                        <a:spcAft>
                          <a:spcPts val="0"/>
                        </a:spcAft>
                        <a:buNone/>
                      </a:pPr>
                      <a:r>
                        <a:rPr b="1" lang="en-US" sz="2999" u="none" cap="none" strike="noStrike">
                          <a:solidFill>
                            <a:srgbClr val="4C6FBF"/>
                          </a:solidFill>
                          <a:latin typeface="Heebo"/>
                          <a:ea typeface="Heebo"/>
                          <a:cs typeface="Heebo"/>
                          <a:sym typeface="Heebo"/>
                        </a:rPr>
                        <a:t>SCHEDULE</a:t>
                      </a:r>
                      <a:endParaRPr sz="1100" u="none" cap="none" strike="noStrike"/>
                    </a:p>
                  </a:txBody>
                  <a:tcPr marT="47625" marB="47625" marR="47625" marL="47625" anchor="ctr">
                    <a:lnL cap="flat" cmpd="sng" w="9525">
                      <a:solidFill>
                        <a:srgbClr val="86A478">
                          <a:alpha val="0"/>
                        </a:srgbClr>
                      </a:solidFill>
                      <a:prstDash val="solid"/>
                      <a:round/>
                      <a:headEnd len="sm" w="sm" type="none"/>
                      <a:tailEnd len="sm" w="sm" type="none"/>
                    </a:lnL>
                    <a:lnR cap="flat" cmpd="sng" w="9525">
                      <a:solidFill>
                        <a:srgbClr val="86A478">
                          <a:alpha val="0"/>
                        </a:srgbClr>
                      </a:solidFill>
                      <a:prstDash val="solid"/>
                      <a:round/>
                      <a:headEnd len="sm" w="sm" type="none"/>
                      <a:tailEnd len="sm" w="sm" type="none"/>
                    </a:lnR>
                    <a:lnT cap="flat" cmpd="sng" w="9525">
                      <a:solidFill>
                        <a:srgbClr val="86A478">
                          <a:alpha val="0"/>
                        </a:srgbClr>
                      </a:solidFill>
                      <a:prstDash val="solid"/>
                      <a:round/>
                      <a:headEnd len="sm" w="sm" type="none"/>
                      <a:tailEnd len="sm" w="sm" type="none"/>
                    </a:lnT>
                    <a:lnB cap="flat" cmpd="sng" w="57150">
                      <a:solidFill>
                        <a:srgbClr val="4C6FBF"/>
                      </a:solidFill>
                      <a:prstDash val="solid"/>
                      <a:round/>
                      <a:headEnd len="sm" w="sm" type="none"/>
                      <a:tailEnd len="sm" w="sm" type="none"/>
                    </a:lnB>
                  </a:tcPr>
                </a:tc>
                <a:tc>
                  <a:txBody>
                    <a:bodyPr/>
                    <a:lstStyle/>
                    <a:p>
                      <a:pPr indent="0" lvl="0" marL="0" marR="0" rtl="0" algn="ctr">
                        <a:lnSpc>
                          <a:spcPct val="407181"/>
                        </a:lnSpc>
                        <a:spcBef>
                          <a:spcPts val="0"/>
                        </a:spcBef>
                        <a:spcAft>
                          <a:spcPts val="0"/>
                        </a:spcAft>
                        <a:buNone/>
                      </a:pPr>
                      <a:r>
                        <a:t/>
                      </a:r>
                      <a:endParaRPr sz="1100" u="none" cap="none" strike="noStrike"/>
                    </a:p>
                  </a:txBody>
                  <a:tcPr marT="47625" marB="47625" marR="47625" marL="47625" anchor="ctr">
                    <a:lnL cap="flat" cmpd="sng" w="9525">
                      <a:solidFill>
                        <a:srgbClr val="86A478">
                          <a:alpha val="0"/>
                        </a:srgbClr>
                      </a:solidFill>
                      <a:prstDash val="solid"/>
                      <a:round/>
                      <a:headEnd len="sm" w="sm" type="none"/>
                      <a:tailEnd len="sm" w="sm" type="none"/>
                    </a:lnL>
                    <a:lnR cap="flat" cmpd="sng" w="9525">
                      <a:solidFill>
                        <a:srgbClr val="86A478">
                          <a:alpha val="0"/>
                        </a:srgbClr>
                      </a:solidFill>
                      <a:prstDash val="solid"/>
                      <a:round/>
                      <a:headEnd len="sm" w="sm" type="none"/>
                      <a:tailEnd len="sm" w="sm" type="none"/>
                    </a:lnR>
                    <a:lnT cap="flat" cmpd="sng" w="9525">
                      <a:solidFill>
                        <a:srgbClr val="86A478">
                          <a:alpha val="0"/>
                        </a:srgbClr>
                      </a:solidFill>
                      <a:prstDash val="solid"/>
                      <a:round/>
                      <a:headEnd len="sm" w="sm" type="none"/>
                      <a:tailEnd len="sm" w="sm" type="none"/>
                    </a:lnT>
                    <a:lnB cap="flat" cmpd="sng" w="57150">
                      <a:solidFill>
                        <a:srgbClr val="4C6FBF"/>
                      </a:solidFill>
                      <a:prstDash val="solid"/>
                      <a:round/>
                      <a:headEnd len="sm" w="sm" type="none"/>
                      <a:tailEnd len="sm" w="sm" type="none"/>
                    </a:lnB>
                  </a:tcPr>
                </a:tc>
                <a:tc>
                  <a:txBody>
                    <a:bodyPr/>
                    <a:lstStyle/>
                    <a:p>
                      <a:pPr indent="0" lvl="0" marL="0" marR="0" rtl="0" algn="ctr">
                        <a:lnSpc>
                          <a:spcPct val="140017"/>
                        </a:lnSpc>
                        <a:spcBef>
                          <a:spcPts val="0"/>
                        </a:spcBef>
                        <a:spcAft>
                          <a:spcPts val="0"/>
                        </a:spcAft>
                        <a:buNone/>
                      </a:pPr>
                      <a:r>
                        <a:rPr lang="en-US" sz="2299" u="none" cap="none" strike="noStrike">
                          <a:solidFill>
                            <a:srgbClr val="000000"/>
                          </a:solidFill>
                          <a:latin typeface="Heebo"/>
                          <a:ea typeface="Heebo"/>
                          <a:cs typeface="Heebo"/>
                          <a:sym typeface="Heebo"/>
                        </a:rPr>
                        <a:t>Describe the status of this category</a:t>
                      </a:r>
                      <a:endParaRPr sz="1100" u="none" cap="none" strike="noStrike"/>
                    </a:p>
                  </a:txBody>
                  <a:tcPr marT="47625" marB="47625" marR="47625" marL="47625" anchor="ctr">
                    <a:lnL cap="flat" cmpd="sng" w="9525">
                      <a:solidFill>
                        <a:srgbClr val="86A478">
                          <a:alpha val="0"/>
                        </a:srgbClr>
                      </a:solidFill>
                      <a:prstDash val="solid"/>
                      <a:round/>
                      <a:headEnd len="sm" w="sm" type="none"/>
                      <a:tailEnd len="sm" w="sm" type="none"/>
                    </a:lnL>
                    <a:lnR cap="flat" cmpd="sng" w="9525">
                      <a:solidFill>
                        <a:srgbClr val="86A478">
                          <a:alpha val="0"/>
                        </a:srgbClr>
                      </a:solidFill>
                      <a:prstDash val="solid"/>
                      <a:round/>
                      <a:headEnd len="sm" w="sm" type="none"/>
                      <a:tailEnd len="sm" w="sm" type="none"/>
                    </a:lnR>
                    <a:lnT cap="flat" cmpd="sng" w="9525">
                      <a:solidFill>
                        <a:srgbClr val="86A478">
                          <a:alpha val="0"/>
                        </a:srgbClr>
                      </a:solidFill>
                      <a:prstDash val="solid"/>
                      <a:round/>
                      <a:headEnd len="sm" w="sm" type="none"/>
                      <a:tailEnd len="sm" w="sm" type="none"/>
                    </a:lnT>
                    <a:lnB cap="flat" cmpd="sng" w="57150">
                      <a:solidFill>
                        <a:srgbClr val="4C6FBF"/>
                      </a:solidFill>
                      <a:prstDash val="solid"/>
                      <a:round/>
                      <a:headEnd len="sm" w="sm" type="none"/>
                      <a:tailEnd len="sm" w="sm" type="none"/>
                    </a:lnB>
                  </a:tcPr>
                </a:tc>
              </a:tr>
              <a:tr h="1047600">
                <a:tc>
                  <a:txBody>
                    <a:bodyPr/>
                    <a:lstStyle/>
                    <a:p>
                      <a:pPr indent="0" lvl="0" marL="0" marR="0" rtl="0" algn="ctr">
                        <a:lnSpc>
                          <a:spcPct val="140013"/>
                        </a:lnSpc>
                        <a:spcBef>
                          <a:spcPts val="0"/>
                        </a:spcBef>
                        <a:spcAft>
                          <a:spcPts val="0"/>
                        </a:spcAft>
                        <a:buNone/>
                      </a:pPr>
                      <a:r>
                        <a:rPr b="1" lang="en-US" sz="2999" u="none" cap="none" strike="noStrike">
                          <a:solidFill>
                            <a:srgbClr val="4C6FBF"/>
                          </a:solidFill>
                          <a:latin typeface="Heebo"/>
                          <a:ea typeface="Heebo"/>
                          <a:cs typeface="Heebo"/>
                          <a:sym typeface="Heebo"/>
                        </a:rPr>
                        <a:t>RESOURCING</a:t>
                      </a:r>
                      <a:endParaRPr sz="1100" u="none" cap="none" strike="noStrike"/>
                    </a:p>
                  </a:txBody>
                  <a:tcPr marT="47625" marB="47625" marR="47625" marL="47625" anchor="ctr">
                    <a:lnL cap="flat" cmpd="sng" w="9525">
                      <a:solidFill>
                        <a:srgbClr val="86A478">
                          <a:alpha val="0"/>
                        </a:srgbClr>
                      </a:solidFill>
                      <a:prstDash val="solid"/>
                      <a:round/>
                      <a:headEnd len="sm" w="sm" type="none"/>
                      <a:tailEnd len="sm" w="sm" type="none"/>
                    </a:lnL>
                    <a:lnR cap="flat" cmpd="sng" w="9525">
                      <a:solidFill>
                        <a:srgbClr val="86A478">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57150">
                      <a:solidFill>
                        <a:srgbClr val="4C6FBF"/>
                      </a:solidFill>
                      <a:prstDash val="solid"/>
                      <a:round/>
                      <a:headEnd len="sm" w="sm" type="none"/>
                      <a:tailEnd len="sm" w="sm" type="none"/>
                    </a:lnB>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86A478">
                          <a:alpha val="0"/>
                        </a:srgbClr>
                      </a:solidFill>
                      <a:prstDash val="solid"/>
                      <a:round/>
                      <a:headEnd len="sm" w="sm" type="none"/>
                      <a:tailEnd len="sm" w="sm" type="none"/>
                    </a:lnL>
                    <a:lnR cap="flat" cmpd="sng" w="9525">
                      <a:solidFill>
                        <a:srgbClr val="86A478">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57150">
                      <a:solidFill>
                        <a:srgbClr val="4C6FBF"/>
                      </a:solidFill>
                      <a:prstDash val="solid"/>
                      <a:round/>
                      <a:headEnd len="sm" w="sm" type="none"/>
                      <a:tailEnd len="sm" w="sm" type="none"/>
                    </a:lnB>
                  </a:tcPr>
                </a:tc>
                <a:tc>
                  <a:txBody>
                    <a:bodyPr/>
                    <a:lstStyle/>
                    <a:p>
                      <a:pPr indent="0" lvl="0" marL="0" marR="0" rtl="0" algn="ctr">
                        <a:lnSpc>
                          <a:spcPct val="140017"/>
                        </a:lnSpc>
                        <a:spcBef>
                          <a:spcPts val="0"/>
                        </a:spcBef>
                        <a:spcAft>
                          <a:spcPts val="0"/>
                        </a:spcAft>
                        <a:buNone/>
                      </a:pPr>
                      <a:r>
                        <a:rPr lang="en-US" sz="2299" u="none" cap="none" strike="noStrike">
                          <a:solidFill>
                            <a:srgbClr val="000000"/>
                          </a:solidFill>
                          <a:latin typeface="Heebo"/>
                          <a:ea typeface="Heebo"/>
                          <a:cs typeface="Heebo"/>
                          <a:sym typeface="Heebo"/>
                        </a:rPr>
                        <a:t>Describe the status of this category</a:t>
                      </a:r>
                      <a:endParaRPr sz="1100" u="none" cap="none" strike="noStrike"/>
                    </a:p>
                  </a:txBody>
                  <a:tcPr marT="47625" marB="47625" marR="47625" marL="47625" anchor="ctr">
                    <a:lnL cap="flat" cmpd="sng" w="9525">
                      <a:solidFill>
                        <a:srgbClr val="86A478">
                          <a:alpha val="0"/>
                        </a:srgbClr>
                      </a:solidFill>
                      <a:prstDash val="solid"/>
                      <a:round/>
                      <a:headEnd len="sm" w="sm" type="none"/>
                      <a:tailEnd len="sm" w="sm" type="none"/>
                    </a:lnL>
                    <a:lnR cap="flat" cmpd="sng" w="9525">
                      <a:solidFill>
                        <a:srgbClr val="86A478">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57150">
                      <a:solidFill>
                        <a:srgbClr val="4C6FBF"/>
                      </a:solidFill>
                      <a:prstDash val="solid"/>
                      <a:round/>
                      <a:headEnd len="sm" w="sm" type="none"/>
                      <a:tailEnd len="sm" w="sm" type="none"/>
                    </a:lnB>
                  </a:tcPr>
                </a:tc>
              </a:tr>
              <a:tr h="1047600">
                <a:tc>
                  <a:txBody>
                    <a:bodyPr/>
                    <a:lstStyle/>
                    <a:p>
                      <a:pPr indent="0" lvl="0" marL="0" marR="0" rtl="0" algn="ctr">
                        <a:lnSpc>
                          <a:spcPct val="140013"/>
                        </a:lnSpc>
                        <a:spcBef>
                          <a:spcPts val="0"/>
                        </a:spcBef>
                        <a:spcAft>
                          <a:spcPts val="0"/>
                        </a:spcAft>
                        <a:buNone/>
                      </a:pPr>
                      <a:r>
                        <a:rPr b="1" lang="en-US" sz="2999" u="none" cap="none" strike="noStrike">
                          <a:solidFill>
                            <a:srgbClr val="4C6FBF"/>
                          </a:solidFill>
                          <a:latin typeface="Heebo"/>
                          <a:ea typeface="Heebo"/>
                          <a:cs typeface="Heebo"/>
                          <a:sym typeface="Heebo"/>
                        </a:rPr>
                        <a:t>BUDGET</a:t>
                      </a:r>
                      <a:endParaRPr sz="1100" u="none" cap="none" strike="noStrike"/>
                    </a:p>
                  </a:txBody>
                  <a:tcPr marT="47625" marB="47625" marR="47625" marL="47625" anchor="ctr">
                    <a:lnL cap="flat" cmpd="sng" w="9525">
                      <a:solidFill>
                        <a:srgbClr val="86A478">
                          <a:alpha val="0"/>
                        </a:srgbClr>
                      </a:solidFill>
                      <a:prstDash val="solid"/>
                      <a:round/>
                      <a:headEnd len="sm" w="sm" type="none"/>
                      <a:tailEnd len="sm" w="sm" type="none"/>
                    </a:lnL>
                    <a:lnR cap="flat" cmpd="sng" w="9525">
                      <a:solidFill>
                        <a:srgbClr val="86A478">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57150">
                      <a:solidFill>
                        <a:srgbClr val="4C6FBF"/>
                      </a:solidFill>
                      <a:prstDash val="solid"/>
                      <a:round/>
                      <a:headEnd len="sm" w="sm" type="none"/>
                      <a:tailEnd len="sm" w="sm" type="none"/>
                    </a:lnB>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86A478">
                          <a:alpha val="0"/>
                        </a:srgbClr>
                      </a:solidFill>
                      <a:prstDash val="solid"/>
                      <a:round/>
                      <a:headEnd len="sm" w="sm" type="none"/>
                      <a:tailEnd len="sm" w="sm" type="none"/>
                    </a:lnL>
                    <a:lnR cap="flat" cmpd="sng" w="9525">
                      <a:solidFill>
                        <a:srgbClr val="86A478">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57150">
                      <a:solidFill>
                        <a:srgbClr val="4C6FBF"/>
                      </a:solidFill>
                      <a:prstDash val="solid"/>
                      <a:round/>
                      <a:headEnd len="sm" w="sm" type="none"/>
                      <a:tailEnd len="sm" w="sm" type="none"/>
                    </a:lnB>
                  </a:tcPr>
                </a:tc>
                <a:tc>
                  <a:txBody>
                    <a:bodyPr/>
                    <a:lstStyle/>
                    <a:p>
                      <a:pPr indent="0" lvl="0" marL="0" marR="0" rtl="0" algn="ctr">
                        <a:lnSpc>
                          <a:spcPct val="140017"/>
                        </a:lnSpc>
                        <a:spcBef>
                          <a:spcPts val="0"/>
                        </a:spcBef>
                        <a:spcAft>
                          <a:spcPts val="0"/>
                        </a:spcAft>
                        <a:buNone/>
                      </a:pPr>
                      <a:r>
                        <a:rPr lang="en-US" sz="2299" u="none" cap="none" strike="noStrike">
                          <a:solidFill>
                            <a:srgbClr val="000000"/>
                          </a:solidFill>
                          <a:latin typeface="Heebo"/>
                          <a:ea typeface="Heebo"/>
                          <a:cs typeface="Heebo"/>
                          <a:sym typeface="Heebo"/>
                        </a:rPr>
                        <a:t>Describe the status of this category</a:t>
                      </a:r>
                      <a:endParaRPr sz="1100" u="none" cap="none" strike="noStrike"/>
                    </a:p>
                  </a:txBody>
                  <a:tcPr marT="47625" marB="47625" marR="47625" marL="47625" anchor="ctr">
                    <a:lnL cap="flat" cmpd="sng" w="9525">
                      <a:solidFill>
                        <a:srgbClr val="86A478">
                          <a:alpha val="0"/>
                        </a:srgbClr>
                      </a:solidFill>
                      <a:prstDash val="solid"/>
                      <a:round/>
                      <a:headEnd len="sm" w="sm" type="none"/>
                      <a:tailEnd len="sm" w="sm" type="none"/>
                    </a:lnL>
                    <a:lnR cap="flat" cmpd="sng" w="9525">
                      <a:solidFill>
                        <a:srgbClr val="86A478">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57150">
                      <a:solidFill>
                        <a:srgbClr val="4C6FBF"/>
                      </a:solidFill>
                      <a:prstDash val="solid"/>
                      <a:round/>
                      <a:headEnd len="sm" w="sm" type="none"/>
                      <a:tailEnd len="sm" w="sm" type="none"/>
                    </a:lnB>
                  </a:tcPr>
                </a:tc>
              </a:tr>
              <a:tr h="1047600">
                <a:tc>
                  <a:txBody>
                    <a:bodyPr/>
                    <a:lstStyle/>
                    <a:p>
                      <a:pPr indent="0" lvl="0" marL="0" marR="0" rtl="0" algn="ctr">
                        <a:lnSpc>
                          <a:spcPct val="140013"/>
                        </a:lnSpc>
                        <a:spcBef>
                          <a:spcPts val="0"/>
                        </a:spcBef>
                        <a:spcAft>
                          <a:spcPts val="0"/>
                        </a:spcAft>
                        <a:buNone/>
                      </a:pPr>
                      <a:r>
                        <a:rPr b="1" lang="en-US" sz="2999" u="none" cap="none" strike="noStrike">
                          <a:solidFill>
                            <a:srgbClr val="4C6FBF"/>
                          </a:solidFill>
                          <a:latin typeface="Heebo"/>
                          <a:ea typeface="Heebo"/>
                          <a:cs typeface="Heebo"/>
                          <a:sym typeface="Heebo"/>
                        </a:rPr>
                        <a:t>RISKS</a:t>
                      </a:r>
                      <a:endParaRPr sz="1100" u="none" cap="none" strike="noStrike"/>
                    </a:p>
                  </a:txBody>
                  <a:tcPr marT="47625" marB="47625" marR="47625" marL="47625" anchor="ctr">
                    <a:lnL cap="flat" cmpd="sng" w="9525">
                      <a:solidFill>
                        <a:srgbClr val="86A478">
                          <a:alpha val="0"/>
                        </a:srgbClr>
                      </a:solidFill>
                      <a:prstDash val="solid"/>
                      <a:round/>
                      <a:headEnd len="sm" w="sm" type="none"/>
                      <a:tailEnd len="sm" w="sm" type="none"/>
                    </a:lnL>
                    <a:lnR cap="flat" cmpd="sng" w="9525">
                      <a:solidFill>
                        <a:srgbClr val="86A478">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57150">
                      <a:solidFill>
                        <a:srgbClr val="4C6FBF"/>
                      </a:solidFill>
                      <a:prstDash val="solid"/>
                      <a:round/>
                      <a:headEnd len="sm" w="sm" type="none"/>
                      <a:tailEnd len="sm" w="sm" type="none"/>
                    </a:lnB>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86A478">
                          <a:alpha val="0"/>
                        </a:srgbClr>
                      </a:solidFill>
                      <a:prstDash val="solid"/>
                      <a:round/>
                      <a:headEnd len="sm" w="sm" type="none"/>
                      <a:tailEnd len="sm" w="sm" type="none"/>
                    </a:lnL>
                    <a:lnR cap="flat" cmpd="sng" w="9525">
                      <a:solidFill>
                        <a:srgbClr val="86A478">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57150">
                      <a:solidFill>
                        <a:srgbClr val="4C6FBF"/>
                      </a:solidFill>
                      <a:prstDash val="solid"/>
                      <a:round/>
                      <a:headEnd len="sm" w="sm" type="none"/>
                      <a:tailEnd len="sm" w="sm" type="none"/>
                    </a:lnB>
                  </a:tcPr>
                </a:tc>
                <a:tc>
                  <a:txBody>
                    <a:bodyPr/>
                    <a:lstStyle/>
                    <a:p>
                      <a:pPr indent="0" lvl="0" marL="0" marR="0" rtl="0" algn="ctr">
                        <a:lnSpc>
                          <a:spcPct val="140017"/>
                        </a:lnSpc>
                        <a:spcBef>
                          <a:spcPts val="0"/>
                        </a:spcBef>
                        <a:spcAft>
                          <a:spcPts val="0"/>
                        </a:spcAft>
                        <a:buNone/>
                      </a:pPr>
                      <a:r>
                        <a:rPr lang="en-US" sz="2299" u="none" cap="none" strike="noStrike">
                          <a:solidFill>
                            <a:srgbClr val="000000"/>
                          </a:solidFill>
                          <a:latin typeface="Heebo"/>
                          <a:ea typeface="Heebo"/>
                          <a:cs typeface="Heebo"/>
                          <a:sym typeface="Heebo"/>
                        </a:rPr>
                        <a:t>Describe the status of this category</a:t>
                      </a:r>
                      <a:endParaRPr sz="1100" u="none" cap="none" strike="noStrike"/>
                    </a:p>
                  </a:txBody>
                  <a:tcPr marT="47625" marB="47625" marR="47625" marL="47625" anchor="ctr">
                    <a:lnL cap="flat" cmpd="sng" w="9525">
                      <a:solidFill>
                        <a:srgbClr val="86A478">
                          <a:alpha val="0"/>
                        </a:srgbClr>
                      </a:solidFill>
                      <a:prstDash val="solid"/>
                      <a:round/>
                      <a:headEnd len="sm" w="sm" type="none"/>
                      <a:tailEnd len="sm" w="sm" type="none"/>
                    </a:lnL>
                    <a:lnR cap="flat" cmpd="sng" w="9525">
                      <a:solidFill>
                        <a:srgbClr val="86A478">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57150">
                      <a:solidFill>
                        <a:srgbClr val="4C6FBF"/>
                      </a:solidFill>
                      <a:prstDash val="solid"/>
                      <a:round/>
                      <a:headEnd len="sm" w="sm" type="none"/>
                      <a:tailEnd len="sm" w="sm" type="none"/>
                    </a:lnB>
                  </a:tcPr>
                </a:tc>
              </a:tr>
              <a:tr h="1047600">
                <a:tc>
                  <a:txBody>
                    <a:bodyPr/>
                    <a:lstStyle/>
                    <a:p>
                      <a:pPr indent="0" lvl="0" marL="0" marR="0" rtl="0" algn="ctr">
                        <a:lnSpc>
                          <a:spcPct val="140013"/>
                        </a:lnSpc>
                        <a:spcBef>
                          <a:spcPts val="0"/>
                        </a:spcBef>
                        <a:spcAft>
                          <a:spcPts val="0"/>
                        </a:spcAft>
                        <a:buNone/>
                      </a:pPr>
                      <a:r>
                        <a:rPr b="1" lang="en-US" sz="2999" u="none" cap="none" strike="noStrike">
                          <a:solidFill>
                            <a:srgbClr val="4C6FBF"/>
                          </a:solidFill>
                          <a:latin typeface="Heebo"/>
                          <a:ea typeface="Heebo"/>
                          <a:cs typeface="Heebo"/>
                          <a:sym typeface="Heebo"/>
                        </a:rPr>
                        <a:t>BENEFIT</a:t>
                      </a:r>
                      <a:endParaRPr sz="1100" u="none" cap="none" strike="noStrike"/>
                    </a:p>
                  </a:txBody>
                  <a:tcPr marT="47625" marB="47625" marR="47625" marL="47625" anchor="ctr">
                    <a:lnL cap="flat" cmpd="sng" w="9525">
                      <a:solidFill>
                        <a:srgbClr val="86A478">
                          <a:alpha val="0"/>
                        </a:srgbClr>
                      </a:solidFill>
                      <a:prstDash val="solid"/>
                      <a:round/>
                      <a:headEnd len="sm" w="sm" type="none"/>
                      <a:tailEnd len="sm" w="sm" type="none"/>
                    </a:lnL>
                    <a:lnR cap="flat" cmpd="sng" w="9525">
                      <a:solidFill>
                        <a:srgbClr val="86A478">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9525">
                      <a:solidFill>
                        <a:srgbClr val="86A478">
                          <a:alpha val="0"/>
                        </a:srgbClr>
                      </a:solidFill>
                      <a:prstDash val="solid"/>
                      <a:round/>
                      <a:headEnd len="sm" w="sm" type="none"/>
                      <a:tailEnd len="sm" w="sm" type="none"/>
                    </a:lnB>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86A478">
                          <a:alpha val="0"/>
                        </a:srgbClr>
                      </a:solidFill>
                      <a:prstDash val="solid"/>
                      <a:round/>
                      <a:headEnd len="sm" w="sm" type="none"/>
                      <a:tailEnd len="sm" w="sm" type="none"/>
                    </a:lnL>
                    <a:lnR cap="flat" cmpd="sng" w="9525">
                      <a:solidFill>
                        <a:srgbClr val="86A478">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9525">
                      <a:solidFill>
                        <a:srgbClr val="86A478">
                          <a:alpha val="0"/>
                        </a:srgbClr>
                      </a:solidFill>
                      <a:prstDash val="solid"/>
                      <a:round/>
                      <a:headEnd len="sm" w="sm" type="none"/>
                      <a:tailEnd len="sm" w="sm" type="none"/>
                    </a:lnB>
                  </a:tcPr>
                </a:tc>
                <a:tc>
                  <a:txBody>
                    <a:bodyPr/>
                    <a:lstStyle/>
                    <a:p>
                      <a:pPr indent="0" lvl="0" marL="0" marR="0" rtl="0" algn="ctr">
                        <a:lnSpc>
                          <a:spcPct val="140017"/>
                        </a:lnSpc>
                        <a:spcBef>
                          <a:spcPts val="0"/>
                        </a:spcBef>
                        <a:spcAft>
                          <a:spcPts val="0"/>
                        </a:spcAft>
                        <a:buNone/>
                      </a:pPr>
                      <a:r>
                        <a:rPr lang="en-US" sz="2299" u="none" cap="none" strike="noStrike">
                          <a:solidFill>
                            <a:srgbClr val="000000"/>
                          </a:solidFill>
                          <a:latin typeface="Heebo"/>
                          <a:ea typeface="Heebo"/>
                          <a:cs typeface="Heebo"/>
                          <a:sym typeface="Heebo"/>
                        </a:rPr>
                        <a:t>Describe the status of this category</a:t>
                      </a:r>
                      <a:endParaRPr sz="1100" u="none" cap="none" strike="noStrike"/>
                    </a:p>
                  </a:txBody>
                  <a:tcPr marT="47625" marB="47625" marR="47625" marL="47625" anchor="ctr">
                    <a:lnL cap="flat" cmpd="sng" w="9525">
                      <a:solidFill>
                        <a:srgbClr val="86A478">
                          <a:alpha val="0"/>
                        </a:srgbClr>
                      </a:solidFill>
                      <a:prstDash val="solid"/>
                      <a:round/>
                      <a:headEnd len="sm" w="sm" type="none"/>
                      <a:tailEnd len="sm" w="sm" type="none"/>
                    </a:lnL>
                    <a:lnR cap="flat" cmpd="sng" w="9525">
                      <a:solidFill>
                        <a:srgbClr val="86A478">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9525">
                      <a:solidFill>
                        <a:srgbClr val="86A478">
                          <a:alpha val="0"/>
                        </a:srgbClr>
                      </a:solidFill>
                      <a:prstDash val="solid"/>
                      <a:round/>
                      <a:headEnd len="sm" w="sm" type="none"/>
                      <a:tailEnd len="sm" w="sm" type="none"/>
                    </a:lnB>
                  </a:tcPr>
                </a:tc>
              </a:tr>
            </a:tbl>
          </a:graphicData>
        </a:graphic>
      </p:graphicFrame>
      <p:grpSp>
        <p:nvGrpSpPr>
          <p:cNvPr id="454" name="Google Shape;454;p28"/>
          <p:cNvGrpSpPr/>
          <p:nvPr/>
        </p:nvGrpSpPr>
        <p:grpSpPr>
          <a:xfrm>
            <a:off x="5876958" y="4860610"/>
            <a:ext cx="3862984" cy="249361"/>
            <a:chOff x="742" y="0"/>
            <a:chExt cx="5150645" cy="332481"/>
          </a:xfrm>
        </p:grpSpPr>
        <p:grpSp>
          <p:nvGrpSpPr>
            <p:cNvPr id="455" name="Google Shape;455;p28"/>
            <p:cNvGrpSpPr/>
            <p:nvPr/>
          </p:nvGrpSpPr>
          <p:grpSpPr>
            <a:xfrm>
              <a:off x="4284874" y="0"/>
              <a:ext cx="330997" cy="332481"/>
              <a:chOff x="1813" y="0"/>
              <a:chExt cx="809173" cy="812800"/>
            </a:xfrm>
          </p:grpSpPr>
          <p:sp>
            <p:nvSpPr>
              <p:cNvPr id="456" name="Google Shape;456;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8" name="Google Shape;458;p28"/>
            <p:cNvGrpSpPr/>
            <p:nvPr/>
          </p:nvGrpSpPr>
          <p:grpSpPr>
            <a:xfrm>
              <a:off x="742" y="0"/>
              <a:ext cx="330997" cy="332481"/>
              <a:chOff x="1813" y="0"/>
              <a:chExt cx="809173" cy="812800"/>
            </a:xfrm>
          </p:grpSpPr>
          <p:sp>
            <p:nvSpPr>
              <p:cNvPr id="459" name="Google Shape;459;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1" name="Google Shape;461;p28"/>
            <p:cNvGrpSpPr/>
            <p:nvPr/>
          </p:nvGrpSpPr>
          <p:grpSpPr>
            <a:xfrm>
              <a:off x="2142808" y="0"/>
              <a:ext cx="330997" cy="332481"/>
              <a:chOff x="1813" y="0"/>
              <a:chExt cx="809173" cy="812800"/>
            </a:xfrm>
          </p:grpSpPr>
          <p:sp>
            <p:nvSpPr>
              <p:cNvPr id="462" name="Google Shape;462;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4" name="Google Shape;464;p28"/>
            <p:cNvGrpSpPr/>
            <p:nvPr/>
          </p:nvGrpSpPr>
          <p:grpSpPr>
            <a:xfrm>
              <a:off x="536258" y="0"/>
              <a:ext cx="330997" cy="332481"/>
              <a:chOff x="1813" y="0"/>
              <a:chExt cx="809173" cy="812800"/>
            </a:xfrm>
          </p:grpSpPr>
          <p:sp>
            <p:nvSpPr>
              <p:cNvPr id="465" name="Google Shape;465;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7" name="Google Shape;467;p28"/>
            <p:cNvGrpSpPr/>
            <p:nvPr/>
          </p:nvGrpSpPr>
          <p:grpSpPr>
            <a:xfrm>
              <a:off x="2678324" y="0"/>
              <a:ext cx="330997" cy="332481"/>
              <a:chOff x="1813" y="0"/>
              <a:chExt cx="809173" cy="812800"/>
            </a:xfrm>
          </p:grpSpPr>
          <p:sp>
            <p:nvSpPr>
              <p:cNvPr id="468" name="Google Shape;468;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0" name="Google Shape;470;p28"/>
            <p:cNvGrpSpPr/>
            <p:nvPr/>
          </p:nvGrpSpPr>
          <p:grpSpPr>
            <a:xfrm>
              <a:off x="1071775" y="0"/>
              <a:ext cx="330997" cy="332481"/>
              <a:chOff x="1813" y="0"/>
              <a:chExt cx="809173" cy="812800"/>
            </a:xfrm>
          </p:grpSpPr>
          <p:sp>
            <p:nvSpPr>
              <p:cNvPr id="471" name="Google Shape;471;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3" name="Google Shape;473;p28"/>
            <p:cNvGrpSpPr/>
            <p:nvPr/>
          </p:nvGrpSpPr>
          <p:grpSpPr>
            <a:xfrm>
              <a:off x="3213841" y="0"/>
              <a:ext cx="330997" cy="332481"/>
              <a:chOff x="1813" y="0"/>
              <a:chExt cx="809173" cy="812800"/>
            </a:xfrm>
          </p:grpSpPr>
          <p:sp>
            <p:nvSpPr>
              <p:cNvPr id="474" name="Google Shape;474;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6" name="Google Shape;476;p28"/>
            <p:cNvGrpSpPr/>
            <p:nvPr/>
          </p:nvGrpSpPr>
          <p:grpSpPr>
            <a:xfrm>
              <a:off x="1607291" y="0"/>
              <a:ext cx="330997" cy="332481"/>
              <a:chOff x="1813" y="0"/>
              <a:chExt cx="809173" cy="812800"/>
            </a:xfrm>
          </p:grpSpPr>
          <p:sp>
            <p:nvSpPr>
              <p:cNvPr id="477" name="Google Shape;477;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9" name="Google Shape;479;p28"/>
            <p:cNvGrpSpPr/>
            <p:nvPr/>
          </p:nvGrpSpPr>
          <p:grpSpPr>
            <a:xfrm>
              <a:off x="4820390" y="0"/>
              <a:ext cx="330997" cy="332481"/>
              <a:chOff x="1813" y="0"/>
              <a:chExt cx="809173" cy="812800"/>
            </a:xfrm>
          </p:grpSpPr>
          <p:sp>
            <p:nvSpPr>
              <p:cNvPr id="480" name="Google Shape;480;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2" name="Google Shape;482;p28"/>
            <p:cNvGrpSpPr/>
            <p:nvPr/>
          </p:nvGrpSpPr>
          <p:grpSpPr>
            <a:xfrm>
              <a:off x="3749357" y="0"/>
              <a:ext cx="330997" cy="332481"/>
              <a:chOff x="1813" y="0"/>
              <a:chExt cx="809173" cy="812800"/>
            </a:xfrm>
          </p:grpSpPr>
          <p:sp>
            <p:nvSpPr>
              <p:cNvPr id="483" name="Google Shape;483;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85" name="Google Shape;485;p28"/>
          <p:cNvGrpSpPr/>
          <p:nvPr/>
        </p:nvGrpSpPr>
        <p:grpSpPr>
          <a:xfrm>
            <a:off x="5876958" y="5948171"/>
            <a:ext cx="3862984" cy="249361"/>
            <a:chOff x="742" y="0"/>
            <a:chExt cx="5150645" cy="332481"/>
          </a:xfrm>
        </p:grpSpPr>
        <p:grpSp>
          <p:nvGrpSpPr>
            <p:cNvPr id="486" name="Google Shape;486;p28"/>
            <p:cNvGrpSpPr/>
            <p:nvPr/>
          </p:nvGrpSpPr>
          <p:grpSpPr>
            <a:xfrm>
              <a:off x="4284874" y="0"/>
              <a:ext cx="330997" cy="332481"/>
              <a:chOff x="1813" y="0"/>
              <a:chExt cx="809173" cy="812800"/>
            </a:xfrm>
          </p:grpSpPr>
          <p:sp>
            <p:nvSpPr>
              <p:cNvPr id="487" name="Google Shape;487;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9" name="Google Shape;489;p28"/>
            <p:cNvGrpSpPr/>
            <p:nvPr/>
          </p:nvGrpSpPr>
          <p:grpSpPr>
            <a:xfrm>
              <a:off x="4820390" y="0"/>
              <a:ext cx="330997" cy="332481"/>
              <a:chOff x="1813" y="0"/>
              <a:chExt cx="809173" cy="812800"/>
            </a:xfrm>
          </p:grpSpPr>
          <p:sp>
            <p:nvSpPr>
              <p:cNvPr id="490" name="Google Shape;490;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2" name="Google Shape;492;p28"/>
            <p:cNvGrpSpPr/>
            <p:nvPr/>
          </p:nvGrpSpPr>
          <p:grpSpPr>
            <a:xfrm>
              <a:off x="742" y="0"/>
              <a:ext cx="330997" cy="332481"/>
              <a:chOff x="1813" y="0"/>
              <a:chExt cx="809173" cy="812800"/>
            </a:xfrm>
          </p:grpSpPr>
          <p:sp>
            <p:nvSpPr>
              <p:cNvPr id="493" name="Google Shape;493;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5" name="Google Shape;495;p28"/>
            <p:cNvGrpSpPr/>
            <p:nvPr/>
          </p:nvGrpSpPr>
          <p:grpSpPr>
            <a:xfrm>
              <a:off x="2142808" y="0"/>
              <a:ext cx="330997" cy="332481"/>
              <a:chOff x="1813" y="0"/>
              <a:chExt cx="809173" cy="812800"/>
            </a:xfrm>
          </p:grpSpPr>
          <p:sp>
            <p:nvSpPr>
              <p:cNvPr id="496" name="Google Shape;496;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8" name="Google Shape;498;p28"/>
            <p:cNvGrpSpPr/>
            <p:nvPr/>
          </p:nvGrpSpPr>
          <p:grpSpPr>
            <a:xfrm>
              <a:off x="536258" y="0"/>
              <a:ext cx="330997" cy="332481"/>
              <a:chOff x="1813" y="0"/>
              <a:chExt cx="809173" cy="812800"/>
            </a:xfrm>
          </p:grpSpPr>
          <p:sp>
            <p:nvSpPr>
              <p:cNvPr id="499" name="Google Shape;499;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1" name="Google Shape;501;p28"/>
            <p:cNvGrpSpPr/>
            <p:nvPr/>
          </p:nvGrpSpPr>
          <p:grpSpPr>
            <a:xfrm>
              <a:off x="2678324" y="0"/>
              <a:ext cx="330997" cy="332481"/>
              <a:chOff x="1813" y="0"/>
              <a:chExt cx="809173" cy="812800"/>
            </a:xfrm>
          </p:grpSpPr>
          <p:sp>
            <p:nvSpPr>
              <p:cNvPr id="502" name="Google Shape;502;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4" name="Google Shape;504;p28"/>
            <p:cNvGrpSpPr/>
            <p:nvPr/>
          </p:nvGrpSpPr>
          <p:grpSpPr>
            <a:xfrm>
              <a:off x="1071775" y="0"/>
              <a:ext cx="330997" cy="332481"/>
              <a:chOff x="1813" y="0"/>
              <a:chExt cx="809173" cy="812800"/>
            </a:xfrm>
          </p:grpSpPr>
          <p:sp>
            <p:nvSpPr>
              <p:cNvPr id="505" name="Google Shape;505;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7" name="Google Shape;507;p28"/>
            <p:cNvGrpSpPr/>
            <p:nvPr/>
          </p:nvGrpSpPr>
          <p:grpSpPr>
            <a:xfrm>
              <a:off x="3213841" y="0"/>
              <a:ext cx="330997" cy="332481"/>
              <a:chOff x="1813" y="0"/>
              <a:chExt cx="809173" cy="812800"/>
            </a:xfrm>
          </p:grpSpPr>
          <p:sp>
            <p:nvSpPr>
              <p:cNvPr id="508" name="Google Shape;508;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0" name="Google Shape;510;p28"/>
            <p:cNvGrpSpPr/>
            <p:nvPr/>
          </p:nvGrpSpPr>
          <p:grpSpPr>
            <a:xfrm>
              <a:off x="1607291" y="0"/>
              <a:ext cx="330997" cy="332481"/>
              <a:chOff x="1813" y="0"/>
              <a:chExt cx="809173" cy="812800"/>
            </a:xfrm>
          </p:grpSpPr>
          <p:sp>
            <p:nvSpPr>
              <p:cNvPr id="511" name="Google Shape;511;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3" name="Google Shape;513;p28"/>
            <p:cNvGrpSpPr/>
            <p:nvPr/>
          </p:nvGrpSpPr>
          <p:grpSpPr>
            <a:xfrm>
              <a:off x="3749357" y="0"/>
              <a:ext cx="330997" cy="332481"/>
              <a:chOff x="1813" y="0"/>
              <a:chExt cx="809173" cy="812800"/>
            </a:xfrm>
          </p:grpSpPr>
          <p:sp>
            <p:nvSpPr>
              <p:cNvPr id="514" name="Google Shape;514;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16" name="Google Shape;516;p28"/>
          <p:cNvGrpSpPr/>
          <p:nvPr/>
        </p:nvGrpSpPr>
        <p:grpSpPr>
          <a:xfrm>
            <a:off x="5876958" y="6987766"/>
            <a:ext cx="3862984" cy="249361"/>
            <a:chOff x="742" y="0"/>
            <a:chExt cx="5150645" cy="332481"/>
          </a:xfrm>
        </p:grpSpPr>
        <p:grpSp>
          <p:nvGrpSpPr>
            <p:cNvPr id="517" name="Google Shape;517;p28"/>
            <p:cNvGrpSpPr/>
            <p:nvPr/>
          </p:nvGrpSpPr>
          <p:grpSpPr>
            <a:xfrm>
              <a:off x="2678324" y="0"/>
              <a:ext cx="330997" cy="332481"/>
              <a:chOff x="1813" y="0"/>
              <a:chExt cx="809173" cy="812800"/>
            </a:xfrm>
          </p:grpSpPr>
          <p:sp>
            <p:nvSpPr>
              <p:cNvPr id="518" name="Google Shape;518;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0" name="Google Shape;520;p28"/>
            <p:cNvGrpSpPr/>
            <p:nvPr/>
          </p:nvGrpSpPr>
          <p:grpSpPr>
            <a:xfrm>
              <a:off x="4284874" y="0"/>
              <a:ext cx="330997" cy="332481"/>
              <a:chOff x="1813" y="0"/>
              <a:chExt cx="809173" cy="812800"/>
            </a:xfrm>
          </p:grpSpPr>
          <p:sp>
            <p:nvSpPr>
              <p:cNvPr id="521" name="Google Shape;521;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3" name="Google Shape;523;p28"/>
            <p:cNvGrpSpPr/>
            <p:nvPr/>
          </p:nvGrpSpPr>
          <p:grpSpPr>
            <a:xfrm>
              <a:off x="3213841" y="0"/>
              <a:ext cx="330997" cy="332481"/>
              <a:chOff x="1813" y="0"/>
              <a:chExt cx="809173" cy="812800"/>
            </a:xfrm>
          </p:grpSpPr>
          <p:sp>
            <p:nvSpPr>
              <p:cNvPr id="524" name="Google Shape;524;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6" name="Google Shape;526;p28"/>
            <p:cNvGrpSpPr/>
            <p:nvPr/>
          </p:nvGrpSpPr>
          <p:grpSpPr>
            <a:xfrm>
              <a:off x="742" y="0"/>
              <a:ext cx="330997" cy="332481"/>
              <a:chOff x="1813" y="0"/>
              <a:chExt cx="809173" cy="812800"/>
            </a:xfrm>
          </p:grpSpPr>
          <p:sp>
            <p:nvSpPr>
              <p:cNvPr id="527" name="Google Shape;527;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9" name="Google Shape;529;p28"/>
            <p:cNvGrpSpPr/>
            <p:nvPr/>
          </p:nvGrpSpPr>
          <p:grpSpPr>
            <a:xfrm>
              <a:off x="2142808" y="0"/>
              <a:ext cx="330997" cy="332481"/>
              <a:chOff x="1813" y="0"/>
              <a:chExt cx="809173" cy="812800"/>
            </a:xfrm>
          </p:grpSpPr>
          <p:sp>
            <p:nvSpPr>
              <p:cNvPr id="530" name="Google Shape;530;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2" name="Google Shape;532;p28"/>
            <p:cNvGrpSpPr/>
            <p:nvPr/>
          </p:nvGrpSpPr>
          <p:grpSpPr>
            <a:xfrm>
              <a:off x="536258" y="0"/>
              <a:ext cx="330997" cy="332481"/>
              <a:chOff x="1813" y="0"/>
              <a:chExt cx="809173" cy="812800"/>
            </a:xfrm>
          </p:grpSpPr>
          <p:sp>
            <p:nvSpPr>
              <p:cNvPr id="533" name="Google Shape;533;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5" name="Google Shape;535;p28"/>
            <p:cNvGrpSpPr/>
            <p:nvPr/>
          </p:nvGrpSpPr>
          <p:grpSpPr>
            <a:xfrm>
              <a:off x="1071775" y="0"/>
              <a:ext cx="330997" cy="332481"/>
              <a:chOff x="1813" y="0"/>
              <a:chExt cx="809173" cy="812800"/>
            </a:xfrm>
          </p:grpSpPr>
          <p:sp>
            <p:nvSpPr>
              <p:cNvPr id="536" name="Google Shape;536;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8" name="Google Shape;538;p28"/>
            <p:cNvGrpSpPr/>
            <p:nvPr/>
          </p:nvGrpSpPr>
          <p:grpSpPr>
            <a:xfrm>
              <a:off x="1607291" y="0"/>
              <a:ext cx="330997" cy="332481"/>
              <a:chOff x="1813" y="0"/>
              <a:chExt cx="809173" cy="812800"/>
            </a:xfrm>
          </p:grpSpPr>
          <p:sp>
            <p:nvSpPr>
              <p:cNvPr id="539" name="Google Shape;539;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1" name="Google Shape;541;p28"/>
            <p:cNvGrpSpPr/>
            <p:nvPr/>
          </p:nvGrpSpPr>
          <p:grpSpPr>
            <a:xfrm>
              <a:off x="4820390" y="0"/>
              <a:ext cx="330997" cy="332481"/>
              <a:chOff x="1813" y="0"/>
              <a:chExt cx="809173" cy="812800"/>
            </a:xfrm>
          </p:grpSpPr>
          <p:sp>
            <p:nvSpPr>
              <p:cNvPr id="542" name="Google Shape;542;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4" name="Google Shape;544;p28"/>
            <p:cNvGrpSpPr/>
            <p:nvPr/>
          </p:nvGrpSpPr>
          <p:grpSpPr>
            <a:xfrm>
              <a:off x="3749357" y="0"/>
              <a:ext cx="330997" cy="332481"/>
              <a:chOff x="1813" y="0"/>
              <a:chExt cx="809173" cy="812800"/>
            </a:xfrm>
          </p:grpSpPr>
          <p:sp>
            <p:nvSpPr>
              <p:cNvPr id="545" name="Google Shape;545;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47" name="Google Shape;547;p28"/>
          <p:cNvGrpSpPr/>
          <p:nvPr/>
        </p:nvGrpSpPr>
        <p:grpSpPr>
          <a:xfrm>
            <a:off x="5876958" y="8000421"/>
            <a:ext cx="3862984" cy="249361"/>
            <a:chOff x="742" y="0"/>
            <a:chExt cx="5150645" cy="332481"/>
          </a:xfrm>
        </p:grpSpPr>
        <p:grpSp>
          <p:nvGrpSpPr>
            <p:cNvPr id="548" name="Google Shape;548;p28"/>
            <p:cNvGrpSpPr/>
            <p:nvPr/>
          </p:nvGrpSpPr>
          <p:grpSpPr>
            <a:xfrm>
              <a:off x="742" y="0"/>
              <a:ext cx="330997" cy="332481"/>
              <a:chOff x="1813" y="0"/>
              <a:chExt cx="809173" cy="812800"/>
            </a:xfrm>
          </p:grpSpPr>
          <p:sp>
            <p:nvSpPr>
              <p:cNvPr id="549" name="Google Shape;549;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1" name="Google Shape;551;p28"/>
            <p:cNvGrpSpPr/>
            <p:nvPr/>
          </p:nvGrpSpPr>
          <p:grpSpPr>
            <a:xfrm>
              <a:off x="2142808" y="0"/>
              <a:ext cx="330997" cy="332481"/>
              <a:chOff x="1813" y="0"/>
              <a:chExt cx="809173" cy="812800"/>
            </a:xfrm>
          </p:grpSpPr>
          <p:sp>
            <p:nvSpPr>
              <p:cNvPr id="552" name="Google Shape;552;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4" name="Google Shape;554;p28"/>
            <p:cNvGrpSpPr/>
            <p:nvPr/>
          </p:nvGrpSpPr>
          <p:grpSpPr>
            <a:xfrm>
              <a:off x="536258" y="0"/>
              <a:ext cx="330997" cy="332481"/>
              <a:chOff x="1813" y="0"/>
              <a:chExt cx="809173" cy="812800"/>
            </a:xfrm>
          </p:grpSpPr>
          <p:sp>
            <p:nvSpPr>
              <p:cNvPr id="555" name="Google Shape;555;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7" name="Google Shape;557;p28"/>
            <p:cNvGrpSpPr/>
            <p:nvPr/>
          </p:nvGrpSpPr>
          <p:grpSpPr>
            <a:xfrm>
              <a:off x="2678324" y="0"/>
              <a:ext cx="330997" cy="332481"/>
              <a:chOff x="1813" y="0"/>
              <a:chExt cx="809173" cy="812800"/>
            </a:xfrm>
          </p:grpSpPr>
          <p:sp>
            <p:nvSpPr>
              <p:cNvPr id="558" name="Google Shape;558;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0" name="Google Shape;560;p28"/>
            <p:cNvGrpSpPr/>
            <p:nvPr/>
          </p:nvGrpSpPr>
          <p:grpSpPr>
            <a:xfrm>
              <a:off x="1071775" y="0"/>
              <a:ext cx="330997" cy="332481"/>
              <a:chOff x="1813" y="0"/>
              <a:chExt cx="809173" cy="812800"/>
            </a:xfrm>
          </p:grpSpPr>
          <p:sp>
            <p:nvSpPr>
              <p:cNvPr id="561" name="Google Shape;561;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3" name="Google Shape;563;p28"/>
            <p:cNvGrpSpPr/>
            <p:nvPr/>
          </p:nvGrpSpPr>
          <p:grpSpPr>
            <a:xfrm>
              <a:off x="4284874" y="0"/>
              <a:ext cx="330997" cy="332481"/>
              <a:chOff x="1813" y="0"/>
              <a:chExt cx="809173" cy="812800"/>
            </a:xfrm>
          </p:grpSpPr>
          <p:sp>
            <p:nvSpPr>
              <p:cNvPr id="564" name="Google Shape;564;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6" name="Google Shape;566;p28"/>
            <p:cNvGrpSpPr/>
            <p:nvPr/>
          </p:nvGrpSpPr>
          <p:grpSpPr>
            <a:xfrm>
              <a:off x="3213841" y="0"/>
              <a:ext cx="330997" cy="332481"/>
              <a:chOff x="1813" y="0"/>
              <a:chExt cx="809173" cy="812800"/>
            </a:xfrm>
          </p:grpSpPr>
          <p:sp>
            <p:nvSpPr>
              <p:cNvPr id="567" name="Google Shape;567;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9" name="Google Shape;569;p28"/>
            <p:cNvGrpSpPr/>
            <p:nvPr/>
          </p:nvGrpSpPr>
          <p:grpSpPr>
            <a:xfrm>
              <a:off x="1607291" y="0"/>
              <a:ext cx="330997" cy="332481"/>
              <a:chOff x="1813" y="0"/>
              <a:chExt cx="809173" cy="812800"/>
            </a:xfrm>
          </p:grpSpPr>
          <p:sp>
            <p:nvSpPr>
              <p:cNvPr id="570" name="Google Shape;570;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2" name="Google Shape;572;p28"/>
            <p:cNvGrpSpPr/>
            <p:nvPr/>
          </p:nvGrpSpPr>
          <p:grpSpPr>
            <a:xfrm>
              <a:off x="4820390" y="0"/>
              <a:ext cx="330997" cy="332481"/>
              <a:chOff x="1813" y="0"/>
              <a:chExt cx="809173" cy="812800"/>
            </a:xfrm>
          </p:grpSpPr>
          <p:sp>
            <p:nvSpPr>
              <p:cNvPr id="573" name="Google Shape;573;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5" name="Google Shape;575;p28"/>
            <p:cNvGrpSpPr/>
            <p:nvPr/>
          </p:nvGrpSpPr>
          <p:grpSpPr>
            <a:xfrm>
              <a:off x="3749357" y="0"/>
              <a:ext cx="330997" cy="332481"/>
              <a:chOff x="1813" y="0"/>
              <a:chExt cx="809173" cy="812800"/>
            </a:xfrm>
          </p:grpSpPr>
          <p:sp>
            <p:nvSpPr>
              <p:cNvPr id="576" name="Google Shape;576;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78" name="Google Shape;578;p28"/>
          <p:cNvGrpSpPr/>
          <p:nvPr/>
        </p:nvGrpSpPr>
        <p:grpSpPr>
          <a:xfrm>
            <a:off x="5876958" y="9083526"/>
            <a:ext cx="3862984" cy="249361"/>
            <a:chOff x="742" y="0"/>
            <a:chExt cx="5150645" cy="332481"/>
          </a:xfrm>
        </p:grpSpPr>
        <p:grpSp>
          <p:nvGrpSpPr>
            <p:cNvPr id="579" name="Google Shape;579;p28"/>
            <p:cNvGrpSpPr/>
            <p:nvPr/>
          </p:nvGrpSpPr>
          <p:grpSpPr>
            <a:xfrm>
              <a:off x="742" y="0"/>
              <a:ext cx="330997" cy="332481"/>
              <a:chOff x="1813" y="0"/>
              <a:chExt cx="809173" cy="812800"/>
            </a:xfrm>
          </p:grpSpPr>
          <p:sp>
            <p:nvSpPr>
              <p:cNvPr id="580" name="Google Shape;580;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2" name="Google Shape;582;p28"/>
            <p:cNvGrpSpPr/>
            <p:nvPr/>
          </p:nvGrpSpPr>
          <p:grpSpPr>
            <a:xfrm>
              <a:off x="2142808" y="0"/>
              <a:ext cx="330997" cy="332481"/>
              <a:chOff x="1813" y="0"/>
              <a:chExt cx="809173" cy="812800"/>
            </a:xfrm>
          </p:grpSpPr>
          <p:sp>
            <p:nvSpPr>
              <p:cNvPr id="583" name="Google Shape;583;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5" name="Google Shape;585;p28"/>
            <p:cNvGrpSpPr/>
            <p:nvPr/>
          </p:nvGrpSpPr>
          <p:grpSpPr>
            <a:xfrm>
              <a:off x="536258" y="0"/>
              <a:ext cx="330997" cy="332481"/>
              <a:chOff x="1813" y="0"/>
              <a:chExt cx="809173" cy="812800"/>
            </a:xfrm>
          </p:grpSpPr>
          <p:sp>
            <p:nvSpPr>
              <p:cNvPr id="586" name="Google Shape;586;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8" name="Google Shape;588;p28"/>
            <p:cNvGrpSpPr/>
            <p:nvPr/>
          </p:nvGrpSpPr>
          <p:grpSpPr>
            <a:xfrm>
              <a:off x="2678324" y="0"/>
              <a:ext cx="330997" cy="332481"/>
              <a:chOff x="1813" y="0"/>
              <a:chExt cx="809173" cy="812800"/>
            </a:xfrm>
          </p:grpSpPr>
          <p:sp>
            <p:nvSpPr>
              <p:cNvPr id="589" name="Google Shape;589;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1" name="Google Shape;591;p28"/>
            <p:cNvGrpSpPr/>
            <p:nvPr/>
          </p:nvGrpSpPr>
          <p:grpSpPr>
            <a:xfrm>
              <a:off x="1071775" y="0"/>
              <a:ext cx="330997" cy="332481"/>
              <a:chOff x="1813" y="0"/>
              <a:chExt cx="809173" cy="812800"/>
            </a:xfrm>
          </p:grpSpPr>
          <p:sp>
            <p:nvSpPr>
              <p:cNvPr id="592" name="Google Shape;592;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4" name="Google Shape;594;p28"/>
            <p:cNvGrpSpPr/>
            <p:nvPr/>
          </p:nvGrpSpPr>
          <p:grpSpPr>
            <a:xfrm>
              <a:off x="3213841" y="0"/>
              <a:ext cx="330997" cy="332481"/>
              <a:chOff x="1813" y="0"/>
              <a:chExt cx="809173" cy="812800"/>
            </a:xfrm>
          </p:grpSpPr>
          <p:sp>
            <p:nvSpPr>
              <p:cNvPr id="595" name="Google Shape;595;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7" name="Google Shape;597;p28"/>
            <p:cNvGrpSpPr/>
            <p:nvPr/>
          </p:nvGrpSpPr>
          <p:grpSpPr>
            <a:xfrm>
              <a:off x="1607291" y="0"/>
              <a:ext cx="330997" cy="332481"/>
              <a:chOff x="1813" y="0"/>
              <a:chExt cx="809173" cy="812800"/>
            </a:xfrm>
          </p:grpSpPr>
          <p:sp>
            <p:nvSpPr>
              <p:cNvPr id="598" name="Google Shape;598;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0" name="Google Shape;600;p28"/>
            <p:cNvGrpSpPr/>
            <p:nvPr/>
          </p:nvGrpSpPr>
          <p:grpSpPr>
            <a:xfrm>
              <a:off x="4284874" y="0"/>
              <a:ext cx="330997" cy="332481"/>
              <a:chOff x="1813" y="0"/>
              <a:chExt cx="809173" cy="812800"/>
            </a:xfrm>
          </p:grpSpPr>
          <p:sp>
            <p:nvSpPr>
              <p:cNvPr id="601" name="Google Shape;601;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3" name="Google Shape;603;p28"/>
            <p:cNvGrpSpPr/>
            <p:nvPr/>
          </p:nvGrpSpPr>
          <p:grpSpPr>
            <a:xfrm>
              <a:off x="4820390" y="0"/>
              <a:ext cx="330997" cy="332481"/>
              <a:chOff x="1813" y="0"/>
              <a:chExt cx="809173" cy="812800"/>
            </a:xfrm>
          </p:grpSpPr>
          <p:sp>
            <p:nvSpPr>
              <p:cNvPr id="604" name="Google Shape;604;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6" name="Google Shape;606;p28"/>
            <p:cNvGrpSpPr/>
            <p:nvPr/>
          </p:nvGrpSpPr>
          <p:grpSpPr>
            <a:xfrm>
              <a:off x="3749357" y="0"/>
              <a:ext cx="330997" cy="332481"/>
              <a:chOff x="1813" y="0"/>
              <a:chExt cx="809173" cy="812800"/>
            </a:xfrm>
          </p:grpSpPr>
          <p:sp>
            <p:nvSpPr>
              <p:cNvPr id="607" name="Google Shape;607;p2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609" name="Google Shape;609;p28"/>
          <p:cNvSpPr/>
          <p:nvPr/>
        </p:nvSpPr>
        <p:spPr>
          <a:xfrm>
            <a:off x="11486097" y="1066800"/>
            <a:ext cx="5773203" cy="3260705"/>
          </a:xfrm>
          <a:custGeom>
            <a:rect b="b" l="l" r="r" t="t"/>
            <a:pathLst>
              <a:path extrusionOk="0" h="3260705" w="5773203">
                <a:moveTo>
                  <a:pt x="0" y="0"/>
                </a:moveTo>
                <a:lnTo>
                  <a:pt x="5773203" y="0"/>
                </a:lnTo>
                <a:lnTo>
                  <a:pt x="5773203" y="3260705"/>
                </a:lnTo>
                <a:lnTo>
                  <a:pt x="0" y="3260705"/>
                </a:lnTo>
                <a:lnTo>
                  <a:pt x="0" y="0"/>
                </a:lnTo>
                <a:close/>
              </a:path>
            </a:pathLst>
          </a:custGeom>
          <a:blipFill rotWithShape="1">
            <a:blip r:embed="rId3">
              <a:alphaModFix/>
            </a:blip>
            <a:stretch>
              <a:fillRect b="0" l="0" r="0" t="0"/>
            </a:stretch>
          </a:blipFill>
          <a:ln>
            <a:noFill/>
          </a:ln>
        </p:spPr>
      </p:sp>
      <p:sp>
        <p:nvSpPr>
          <p:cNvPr id="610" name="Google Shape;610;p28"/>
          <p:cNvSpPr txBox="1"/>
          <p:nvPr/>
        </p:nvSpPr>
        <p:spPr>
          <a:xfrm>
            <a:off x="1791136" y="2071073"/>
            <a:ext cx="8327519" cy="1046480"/>
          </a:xfrm>
          <a:prstGeom prst="rect">
            <a:avLst/>
          </a:prstGeom>
          <a:noFill/>
          <a:ln>
            <a:noFill/>
          </a:ln>
        </p:spPr>
        <p:txBody>
          <a:bodyPr anchorCtr="0" anchor="t" bIns="0" lIns="0" spcFirstLastPara="1" rIns="0" wrap="square" tIns="0">
            <a:spAutoFit/>
          </a:bodyPr>
          <a:lstStyle/>
          <a:p>
            <a:pPr indent="0" lvl="0" marL="0" marR="0" rtl="0" algn="ctr">
              <a:lnSpc>
                <a:spcPct val="118002"/>
              </a:lnSpc>
              <a:spcBef>
                <a:spcPts val="0"/>
              </a:spcBef>
              <a:spcAft>
                <a:spcPts val="0"/>
              </a:spcAft>
              <a:buNone/>
            </a:pPr>
            <a:r>
              <a:rPr b="0" i="0" lang="en-US" sz="6999" u="none" cap="none" strike="noStrike">
                <a:solidFill>
                  <a:srgbClr val="4C6FBF"/>
                </a:solidFill>
                <a:latin typeface="Heebo Black"/>
                <a:ea typeface="Heebo Black"/>
                <a:cs typeface="Heebo Black"/>
                <a:sym typeface="Heebo Black"/>
              </a:rPr>
              <a:t>STATUS REPORT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1C9EB"/>
        </a:solidFill>
      </p:bgPr>
    </p:bg>
    <p:spTree>
      <p:nvGrpSpPr>
        <p:cNvPr id="614" name="Shape 614"/>
        <p:cNvGrpSpPr/>
        <p:nvPr/>
      </p:nvGrpSpPr>
      <p:grpSpPr>
        <a:xfrm>
          <a:off x="0" y="0"/>
          <a:ext cx="0" cy="0"/>
          <a:chOff x="0" y="0"/>
          <a:chExt cx="0" cy="0"/>
        </a:xfrm>
      </p:grpSpPr>
      <p:grpSp>
        <p:nvGrpSpPr>
          <p:cNvPr id="615" name="Google Shape;615;p29"/>
          <p:cNvGrpSpPr/>
          <p:nvPr/>
        </p:nvGrpSpPr>
        <p:grpSpPr>
          <a:xfrm>
            <a:off x="498406" y="353745"/>
            <a:ext cx="17291187" cy="9434848"/>
            <a:chOff x="0" y="-38100"/>
            <a:chExt cx="4554058" cy="2484898"/>
          </a:xfrm>
        </p:grpSpPr>
        <p:sp>
          <p:nvSpPr>
            <p:cNvPr id="616" name="Google Shape;616;p29"/>
            <p:cNvSpPr/>
            <p:nvPr/>
          </p:nvSpPr>
          <p:spPr>
            <a:xfrm>
              <a:off x="0" y="0"/>
              <a:ext cx="4554058" cy="2446798"/>
            </a:xfrm>
            <a:custGeom>
              <a:rect b="b" l="l" r="r" t="t"/>
              <a:pathLst>
                <a:path extrusionOk="0" h="2446798" w="4554058">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cap="flat" cmpd="sng" w="57150">
              <a:solidFill>
                <a:srgbClr val="4C6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9"/>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8" name="Google Shape;618;p29"/>
          <p:cNvGrpSpPr/>
          <p:nvPr/>
        </p:nvGrpSpPr>
        <p:grpSpPr>
          <a:xfrm>
            <a:off x="8522818" y="3394616"/>
            <a:ext cx="8512217" cy="4870311"/>
            <a:chOff x="0" y="-38100"/>
            <a:chExt cx="2241901" cy="1282716"/>
          </a:xfrm>
        </p:grpSpPr>
        <p:sp>
          <p:nvSpPr>
            <p:cNvPr id="619" name="Google Shape;619;p29"/>
            <p:cNvSpPr/>
            <p:nvPr/>
          </p:nvSpPr>
          <p:spPr>
            <a:xfrm>
              <a:off x="0" y="0"/>
              <a:ext cx="2241901" cy="1244616"/>
            </a:xfrm>
            <a:custGeom>
              <a:rect b="b" l="l" r="r" t="t"/>
              <a:pathLst>
                <a:path extrusionOk="0" h="1244616" w="2241901">
                  <a:moveTo>
                    <a:pt x="0" y="0"/>
                  </a:moveTo>
                  <a:lnTo>
                    <a:pt x="2241901" y="0"/>
                  </a:lnTo>
                  <a:lnTo>
                    <a:pt x="2241901" y="1244616"/>
                  </a:lnTo>
                  <a:lnTo>
                    <a:pt x="0" y="1244616"/>
                  </a:lnTo>
                  <a:close/>
                </a:path>
              </a:pathLst>
            </a:custGeom>
            <a:solidFill>
              <a:srgbClr val="4C6FBF"/>
            </a:solidFill>
            <a:ln>
              <a:noFill/>
            </a:ln>
          </p:spPr>
        </p:sp>
        <p:sp>
          <p:nvSpPr>
            <p:cNvPr id="620" name="Google Shape;620;p29"/>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21" name="Google Shape;621;p29"/>
          <p:cNvPicPr preferRelativeResize="0"/>
          <p:nvPr/>
        </p:nvPicPr>
        <p:blipFill rotWithShape="1">
          <a:blip r:embed="rId3">
            <a:alphaModFix/>
          </a:blip>
          <a:srcRect b="29682" l="6363" r="0" t="36045"/>
          <a:stretch/>
        </p:blipFill>
        <p:spPr>
          <a:xfrm>
            <a:off x="8584304" y="3597896"/>
            <a:ext cx="8389246" cy="4605859"/>
          </a:xfrm>
          <a:prstGeom prst="rect">
            <a:avLst/>
          </a:prstGeom>
          <a:noFill/>
          <a:ln>
            <a:noFill/>
          </a:ln>
        </p:spPr>
      </p:pic>
      <p:grpSp>
        <p:nvGrpSpPr>
          <p:cNvPr id="622" name="Google Shape;622;p29"/>
          <p:cNvGrpSpPr/>
          <p:nvPr/>
        </p:nvGrpSpPr>
        <p:grpSpPr>
          <a:xfrm>
            <a:off x="1279475" y="3576475"/>
            <a:ext cx="5549215" cy="5332195"/>
            <a:chOff x="0" y="-28575"/>
            <a:chExt cx="7013669" cy="7109594"/>
          </a:xfrm>
        </p:grpSpPr>
        <p:sp>
          <p:nvSpPr>
            <p:cNvPr id="623" name="Google Shape;623;p29"/>
            <p:cNvSpPr txBox="1"/>
            <p:nvPr/>
          </p:nvSpPr>
          <p:spPr>
            <a:xfrm>
              <a:off x="0" y="2849509"/>
              <a:ext cx="1058700" cy="993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200" u="none" cap="none" strike="noStrike">
                  <a:solidFill>
                    <a:srgbClr val="2E53A8"/>
                  </a:solidFill>
                  <a:latin typeface="Heebo"/>
                  <a:ea typeface="Heebo"/>
                  <a:cs typeface="Heebo"/>
                  <a:sym typeface="Heebo"/>
                </a:rPr>
                <a:t>Item 4</a:t>
              </a:r>
              <a:endParaRPr/>
            </a:p>
            <a:p>
              <a:pPr indent="0" lvl="0" marL="0" marR="0" rtl="0" algn="ctr">
                <a:lnSpc>
                  <a:spcPct val="120000"/>
                </a:lnSpc>
                <a:spcBef>
                  <a:spcPts val="0"/>
                </a:spcBef>
                <a:spcAft>
                  <a:spcPts val="0"/>
                </a:spcAft>
                <a:buNone/>
              </a:pPr>
              <a:r>
                <a:rPr b="1" i="0" lang="en-US" sz="2200" u="none" cap="none" strike="noStrike">
                  <a:solidFill>
                    <a:srgbClr val="2E53A8"/>
                  </a:solidFill>
                  <a:latin typeface="Heebo"/>
                  <a:ea typeface="Heebo"/>
                  <a:cs typeface="Heebo"/>
                  <a:sym typeface="Heebo"/>
                </a:rPr>
                <a:t>43.9%</a:t>
              </a:r>
              <a:endParaRPr/>
            </a:p>
          </p:txBody>
        </p:sp>
        <p:sp>
          <p:nvSpPr>
            <p:cNvPr id="624" name="Google Shape;624;p29"/>
            <p:cNvSpPr txBox="1"/>
            <p:nvPr/>
          </p:nvSpPr>
          <p:spPr>
            <a:xfrm>
              <a:off x="5954969" y="6087719"/>
              <a:ext cx="1058700" cy="993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200" u="none" cap="none" strike="noStrike">
                  <a:solidFill>
                    <a:srgbClr val="2E53A8"/>
                  </a:solidFill>
                  <a:latin typeface="Heebo"/>
                  <a:ea typeface="Heebo"/>
                  <a:cs typeface="Heebo"/>
                  <a:sym typeface="Heebo"/>
                </a:rPr>
                <a:t>Item 3</a:t>
              </a:r>
              <a:endParaRPr/>
            </a:p>
            <a:p>
              <a:pPr indent="0" lvl="0" marL="0" marR="0" rtl="0" algn="ctr">
                <a:lnSpc>
                  <a:spcPct val="120000"/>
                </a:lnSpc>
                <a:spcBef>
                  <a:spcPts val="0"/>
                </a:spcBef>
                <a:spcAft>
                  <a:spcPts val="0"/>
                </a:spcAft>
                <a:buNone/>
              </a:pPr>
              <a:r>
                <a:rPr b="1" i="0" lang="en-US" sz="2200" u="none" cap="none" strike="noStrike">
                  <a:solidFill>
                    <a:srgbClr val="2E53A8"/>
                  </a:solidFill>
                  <a:latin typeface="Heebo"/>
                  <a:ea typeface="Heebo"/>
                  <a:cs typeface="Heebo"/>
                  <a:sym typeface="Heebo"/>
                </a:rPr>
                <a:t>36.6%</a:t>
              </a:r>
              <a:endParaRPr/>
            </a:p>
          </p:txBody>
        </p:sp>
        <p:sp>
          <p:nvSpPr>
            <p:cNvPr id="625" name="Google Shape;625;p29"/>
            <p:cNvSpPr txBox="1"/>
            <p:nvPr/>
          </p:nvSpPr>
          <p:spPr>
            <a:xfrm>
              <a:off x="5535086" y="618669"/>
              <a:ext cx="1058700" cy="993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200" u="none" cap="none" strike="noStrike">
                  <a:solidFill>
                    <a:srgbClr val="2E53A8"/>
                  </a:solidFill>
                  <a:latin typeface="Heebo"/>
                  <a:ea typeface="Heebo"/>
                  <a:cs typeface="Heebo"/>
                  <a:sym typeface="Heebo"/>
                </a:rPr>
                <a:t>Item 2</a:t>
              </a:r>
              <a:endParaRPr/>
            </a:p>
            <a:p>
              <a:pPr indent="0" lvl="0" marL="0" marR="0" rtl="0" algn="ctr">
                <a:lnSpc>
                  <a:spcPct val="120000"/>
                </a:lnSpc>
                <a:spcBef>
                  <a:spcPts val="0"/>
                </a:spcBef>
                <a:spcAft>
                  <a:spcPts val="0"/>
                </a:spcAft>
                <a:buNone/>
              </a:pPr>
              <a:r>
                <a:rPr b="1" i="0" lang="en-US" sz="2200" u="none" cap="none" strike="noStrike">
                  <a:solidFill>
                    <a:srgbClr val="2E53A8"/>
                  </a:solidFill>
                  <a:latin typeface="Heebo"/>
                  <a:ea typeface="Heebo"/>
                  <a:cs typeface="Heebo"/>
                  <a:sym typeface="Heebo"/>
                </a:rPr>
                <a:t>19.5%</a:t>
              </a:r>
              <a:endParaRPr/>
            </a:p>
          </p:txBody>
        </p:sp>
        <p:sp>
          <p:nvSpPr>
            <p:cNvPr id="626" name="Google Shape;626;p29"/>
            <p:cNvSpPr txBox="1"/>
            <p:nvPr/>
          </p:nvSpPr>
          <p:spPr>
            <a:xfrm>
              <a:off x="2994026" y="-28575"/>
              <a:ext cx="2223900" cy="993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200" u="none" cap="none" strike="noStrike">
                  <a:solidFill>
                    <a:srgbClr val="2E53A8"/>
                  </a:solidFill>
                  <a:latin typeface="Heebo"/>
                  <a:ea typeface="Heebo"/>
                  <a:cs typeface="Heebo"/>
                  <a:sym typeface="Heebo"/>
                </a:rPr>
                <a:t>Item</a:t>
              </a:r>
              <a:endParaRPr b="1" sz="2200">
                <a:solidFill>
                  <a:srgbClr val="2E53A8"/>
                </a:solidFill>
                <a:latin typeface="Heebo"/>
                <a:ea typeface="Heebo"/>
                <a:cs typeface="Heebo"/>
                <a:sym typeface="Heebo"/>
              </a:endParaRPr>
            </a:p>
            <a:p>
              <a:pPr indent="0" lvl="0" marL="0" marR="0" rtl="0" algn="ctr">
                <a:lnSpc>
                  <a:spcPct val="120000"/>
                </a:lnSpc>
                <a:spcBef>
                  <a:spcPts val="0"/>
                </a:spcBef>
                <a:spcAft>
                  <a:spcPts val="0"/>
                </a:spcAft>
                <a:buNone/>
              </a:pPr>
              <a:r>
                <a:rPr b="1" i="0" lang="en-US" sz="2200" u="none" cap="none" strike="noStrike">
                  <a:solidFill>
                    <a:srgbClr val="2E53A8"/>
                  </a:solidFill>
                  <a:latin typeface="Heebo"/>
                  <a:ea typeface="Heebo"/>
                  <a:cs typeface="Heebo"/>
                  <a:sym typeface="Heebo"/>
                </a:rPr>
                <a:t>10%</a:t>
              </a:r>
              <a:endParaRPr/>
            </a:p>
          </p:txBody>
        </p:sp>
        <p:grpSp>
          <p:nvGrpSpPr>
            <p:cNvPr id="627" name="Google Shape;627;p29"/>
            <p:cNvGrpSpPr/>
            <p:nvPr/>
          </p:nvGrpSpPr>
          <p:grpSpPr>
            <a:xfrm>
              <a:off x="1044658" y="1255891"/>
              <a:ext cx="5961784" cy="5758234"/>
              <a:chOff x="-92538" y="0"/>
              <a:chExt cx="2730831" cy="2637594"/>
            </a:xfrm>
          </p:grpSpPr>
          <p:sp>
            <p:nvSpPr>
              <p:cNvPr id="628" name="Google Shape;628;p29"/>
              <p:cNvSpPr/>
              <p:nvPr/>
            </p:nvSpPr>
            <p:spPr>
              <a:xfrm>
                <a:off x="1270000" y="0"/>
                <a:ext cx="63474" cy="1270000"/>
              </a:xfrm>
              <a:custGeom>
                <a:rect b="b" l="l" r="r" t="t"/>
                <a:pathLst>
                  <a:path extrusionOk="0" h="1270000" w="63474">
                    <a:moveTo>
                      <a:pt x="0" y="0"/>
                    </a:moveTo>
                    <a:lnTo>
                      <a:pt x="0" y="0"/>
                    </a:lnTo>
                    <a:cubicBezTo>
                      <a:pt x="21168" y="0"/>
                      <a:pt x="42332" y="529"/>
                      <a:pt x="63474" y="1587"/>
                    </a:cubicBezTo>
                    <a:lnTo>
                      <a:pt x="0" y="1270000"/>
                    </a:lnTo>
                    <a:close/>
                  </a:path>
                </a:pathLst>
              </a:custGeom>
              <a:solidFill>
                <a:srgbClr val="00CADC"/>
              </a:solidFill>
              <a:ln>
                <a:noFill/>
              </a:ln>
            </p:spPr>
            <p:txBody>
              <a:bodyPr anchorCtr="0" anchor="ctr" bIns="91425" lIns="91425" spcFirstLastPara="1" rIns="91425" wrap="square" tIns="91425">
                <a:noAutofit/>
              </a:bodyPr>
              <a:lstStyle/>
              <a:p>
                <a:pPr indent="0" lvl="0" marL="0" rtl="0" algn="l">
                  <a:lnSpc>
                    <a:spcPct val="120000"/>
                  </a:lnSpc>
                  <a:spcBef>
                    <a:spcPts val="0"/>
                  </a:spcBef>
                  <a:spcAft>
                    <a:spcPts val="0"/>
                  </a:spcAft>
                  <a:buNone/>
                </a:pPr>
                <a:r>
                  <a:t/>
                </a:r>
                <a:endParaRPr/>
              </a:p>
            </p:txBody>
          </p:sp>
          <p:sp>
            <p:nvSpPr>
              <p:cNvPr id="629" name="Google Shape;629;p29"/>
              <p:cNvSpPr/>
              <p:nvPr/>
            </p:nvSpPr>
            <p:spPr>
              <a:xfrm>
                <a:off x="1270000" y="0"/>
                <a:ext cx="1215209" cy="1270000"/>
              </a:xfrm>
              <a:custGeom>
                <a:rect b="b" l="l" r="r" t="t"/>
                <a:pathLst>
                  <a:path extrusionOk="0" h="1270000" w="1215209">
                    <a:moveTo>
                      <a:pt x="0" y="0"/>
                    </a:moveTo>
                    <a:lnTo>
                      <a:pt x="0" y="0"/>
                    </a:lnTo>
                    <a:cubicBezTo>
                      <a:pt x="559268" y="0"/>
                      <a:pt x="1052710" y="365853"/>
                      <a:pt x="1215209" y="900993"/>
                    </a:cubicBezTo>
                    <a:lnTo>
                      <a:pt x="0" y="1270000"/>
                    </a:lnTo>
                    <a:close/>
                  </a:path>
                </a:pathLst>
              </a:custGeom>
              <a:solidFill>
                <a:srgbClr val="B1C9EB"/>
              </a:solidFill>
              <a:ln>
                <a:noFill/>
              </a:ln>
            </p:spPr>
            <p:txBody>
              <a:bodyPr anchorCtr="0" anchor="ctr" bIns="91425" lIns="91425" spcFirstLastPara="1" rIns="91425" wrap="square" tIns="91425">
                <a:noAutofit/>
              </a:bodyPr>
              <a:lstStyle/>
              <a:p>
                <a:pPr indent="0" lvl="0" marL="0" rtl="0" algn="l">
                  <a:lnSpc>
                    <a:spcPct val="120000"/>
                  </a:lnSpc>
                  <a:spcBef>
                    <a:spcPts val="0"/>
                  </a:spcBef>
                  <a:spcAft>
                    <a:spcPts val="0"/>
                  </a:spcAft>
                  <a:buNone/>
                </a:pPr>
                <a:r>
                  <a:t/>
                </a:r>
                <a:endParaRPr/>
              </a:p>
            </p:txBody>
          </p:sp>
          <p:sp>
            <p:nvSpPr>
              <p:cNvPr id="630" name="Google Shape;630;p29"/>
              <p:cNvSpPr/>
              <p:nvPr/>
            </p:nvSpPr>
            <p:spPr>
              <a:xfrm>
                <a:off x="736974" y="840719"/>
                <a:ext cx="1901319" cy="1796875"/>
              </a:xfrm>
              <a:custGeom>
                <a:rect b="b" l="l" r="r" t="t"/>
                <a:pathLst>
                  <a:path extrusionOk="0" h="1796875" w="1901319">
                    <a:moveTo>
                      <a:pt x="1728274" y="0"/>
                    </a:moveTo>
                    <a:cubicBezTo>
                      <a:pt x="1901318" y="481808"/>
                      <a:pt x="1768159" y="1020406"/>
                      <a:pt x="1390536" y="1366071"/>
                    </a:cubicBezTo>
                    <a:cubicBezTo>
                      <a:pt x="1012912" y="1711737"/>
                      <a:pt x="464669" y="1796874"/>
                      <a:pt x="0" y="1582009"/>
                    </a:cubicBezTo>
                    <a:lnTo>
                      <a:pt x="533026" y="429281"/>
                    </a:lnTo>
                    <a:close/>
                  </a:path>
                </a:pathLst>
              </a:custGeom>
              <a:solidFill>
                <a:srgbClr val="4C6FBF"/>
              </a:solidFill>
              <a:ln>
                <a:noFill/>
              </a:ln>
            </p:spPr>
            <p:txBody>
              <a:bodyPr anchorCtr="0" anchor="ctr" bIns="91425" lIns="91425" spcFirstLastPara="1" rIns="91425" wrap="square" tIns="91425">
                <a:noAutofit/>
              </a:bodyPr>
              <a:lstStyle/>
              <a:p>
                <a:pPr indent="0" lvl="0" marL="0" rtl="0" algn="l">
                  <a:lnSpc>
                    <a:spcPct val="120000"/>
                  </a:lnSpc>
                  <a:spcBef>
                    <a:spcPts val="0"/>
                  </a:spcBef>
                  <a:spcAft>
                    <a:spcPts val="0"/>
                  </a:spcAft>
                  <a:buNone/>
                </a:pPr>
                <a:r>
                  <a:t/>
                </a:r>
                <a:endParaRPr/>
              </a:p>
            </p:txBody>
          </p:sp>
          <p:sp>
            <p:nvSpPr>
              <p:cNvPr id="631" name="Google Shape;631;p29"/>
              <p:cNvSpPr/>
              <p:nvPr/>
            </p:nvSpPr>
            <p:spPr>
              <a:xfrm>
                <a:off x="-92538" y="0"/>
                <a:ext cx="1362538" cy="2447928"/>
              </a:xfrm>
              <a:custGeom>
                <a:rect b="b" l="l" r="r" t="t"/>
                <a:pathLst>
                  <a:path extrusionOk="0" h="2447928" w="1362538">
                    <a:moveTo>
                      <a:pt x="887790" y="2447928"/>
                    </a:moveTo>
                    <a:cubicBezTo>
                      <a:pt x="323731" y="2220592"/>
                      <a:pt x="0" y="1625296"/>
                      <a:pt x="115756" y="1028266"/>
                    </a:cubicBezTo>
                    <a:cubicBezTo>
                      <a:pt x="231513" y="431236"/>
                      <a:pt x="754263" y="61"/>
                      <a:pt x="1362411" y="0"/>
                    </a:cubicBezTo>
                    <a:lnTo>
                      <a:pt x="1362538" y="1270000"/>
                    </a:lnTo>
                    <a:close/>
                  </a:path>
                </a:pathLst>
              </a:custGeom>
              <a:solidFill>
                <a:srgbClr val="2E53A8"/>
              </a:solidFill>
              <a:ln>
                <a:noFill/>
              </a:ln>
            </p:spPr>
            <p:txBody>
              <a:bodyPr anchorCtr="0" anchor="ctr" bIns="91425" lIns="91425" spcFirstLastPara="1" rIns="91425" wrap="square" tIns="91425">
                <a:noAutofit/>
              </a:bodyPr>
              <a:lstStyle/>
              <a:p>
                <a:pPr indent="0" lvl="0" marL="0" rtl="0" algn="l">
                  <a:lnSpc>
                    <a:spcPct val="120000"/>
                  </a:lnSpc>
                  <a:spcBef>
                    <a:spcPts val="0"/>
                  </a:spcBef>
                  <a:spcAft>
                    <a:spcPts val="0"/>
                  </a:spcAft>
                  <a:buNone/>
                </a:pPr>
                <a:r>
                  <a:t/>
                </a:r>
                <a:endParaRPr/>
              </a:p>
            </p:txBody>
          </p:sp>
        </p:grpSp>
      </p:grpSp>
      <p:sp>
        <p:nvSpPr>
          <p:cNvPr id="632" name="Google Shape;632;p29"/>
          <p:cNvSpPr txBox="1"/>
          <p:nvPr/>
        </p:nvSpPr>
        <p:spPr>
          <a:xfrm>
            <a:off x="10828098" y="1574583"/>
            <a:ext cx="6431202" cy="38925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US" sz="2300" u="none" cap="none" strike="noStrike">
                <a:solidFill>
                  <a:srgbClr val="000000"/>
                </a:solidFill>
                <a:latin typeface="Heebo"/>
                <a:ea typeface="Heebo"/>
                <a:cs typeface="Heebo"/>
                <a:sym typeface="Heebo"/>
              </a:rPr>
              <a:t>Elaborate on what you want to discuss. </a:t>
            </a:r>
            <a:endParaRPr/>
          </a:p>
        </p:txBody>
      </p:sp>
      <p:sp>
        <p:nvSpPr>
          <p:cNvPr id="633" name="Google Shape;633;p29"/>
          <p:cNvSpPr txBox="1"/>
          <p:nvPr/>
        </p:nvSpPr>
        <p:spPr>
          <a:xfrm>
            <a:off x="1409700" y="1279308"/>
            <a:ext cx="9063711" cy="1046480"/>
          </a:xfrm>
          <a:prstGeom prst="rect">
            <a:avLst/>
          </a:prstGeom>
          <a:noFill/>
          <a:ln>
            <a:noFill/>
          </a:ln>
        </p:spPr>
        <p:txBody>
          <a:bodyPr anchorCtr="0" anchor="t" bIns="0" lIns="0" spcFirstLastPara="1" rIns="0" wrap="square" tIns="0">
            <a:spAutoFit/>
          </a:bodyPr>
          <a:lstStyle/>
          <a:p>
            <a:pPr indent="0" lvl="0" marL="0" marR="0" rtl="0" algn="l">
              <a:lnSpc>
                <a:spcPct val="118002"/>
              </a:lnSpc>
              <a:spcBef>
                <a:spcPts val="0"/>
              </a:spcBef>
              <a:spcAft>
                <a:spcPts val="0"/>
              </a:spcAft>
              <a:buNone/>
            </a:pPr>
            <a:r>
              <a:rPr b="0" i="0" lang="en-US" sz="6999" u="none" cap="none" strike="noStrike">
                <a:solidFill>
                  <a:srgbClr val="4C6FBF"/>
                </a:solidFill>
                <a:latin typeface="Heebo Black"/>
                <a:ea typeface="Heebo Black"/>
                <a:cs typeface="Heebo Black"/>
                <a:sym typeface="Heebo Black"/>
              </a:rPr>
              <a:t>PROJECT PROGRESS</a:t>
            </a:r>
            <a:endParaRPr/>
          </a:p>
        </p:txBody>
      </p:sp>
      <p:sp>
        <p:nvSpPr>
          <p:cNvPr id="634" name="Google Shape;634;p29"/>
          <p:cNvSpPr txBox="1"/>
          <p:nvPr/>
        </p:nvSpPr>
        <p:spPr>
          <a:xfrm>
            <a:off x="8584304" y="8506218"/>
            <a:ext cx="6761748" cy="389255"/>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US" sz="2300" u="none" cap="none" strike="noStrike">
                <a:solidFill>
                  <a:srgbClr val="000000"/>
                </a:solidFill>
                <a:latin typeface="Heebo"/>
                <a:ea typeface="Heebo"/>
                <a:cs typeface="Heebo"/>
                <a:sym typeface="Heebo"/>
              </a:rPr>
              <a:t>Elaborate on what you want to discuss. </a:t>
            </a:r>
            <a:endParaRPr/>
          </a:p>
        </p:txBody>
      </p:sp>
      <p:sp>
        <p:nvSpPr>
          <p:cNvPr id="635" name="Google Shape;635;p29"/>
          <p:cNvSpPr txBox="1"/>
          <p:nvPr/>
        </p:nvSpPr>
        <p:spPr>
          <a:xfrm>
            <a:off x="1409700" y="2981237"/>
            <a:ext cx="3206715" cy="419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800" u="none" cap="none" strike="noStrike">
                <a:solidFill>
                  <a:srgbClr val="4C6FBF"/>
                </a:solidFill>
                <a:latin typeface="Heebo"/>
                <a:ea typeface="Heebo"/>
                <a:cs typeface="Heebo"/>
                <a:sym typeface="Heebo"/>
              </a:rPr>
              <a:t>CATEGORY 1</a:t>
            </a:r>
            <a:endParaRPr/>
          </a:p>
        </p:txBody>
      </p:sp>
      <p:sp>
        <p:nvSpPr>
          <p:cNvPr id="636" name="Google Shape;636;p29"/>
          <p:cNvSpPr txBox="1"/>
          <p:nvPr/>
        </p:nvSpPr>
        <p:spPr>
          <a:xfrm>
            <a:off x="8584304" y="2981237"/>
            <a:ext cx="3206715" cy="419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2800" u="none" cap="none" strike="noStrike">
                <a:solidFill>
                  <a:srgbClr val="4C6FBF"/>
                </a:solidFill>
                <a:latin typeface="Heebo"/>
                <a:ea typeface="Heebo"/>
                <a:cs typeface="Heebo"/>
                <a:sym typeface="Heebo"/>
              </a:rPr>
              <a:t>CATEGORY 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grpSp>
        <p:nvGrpSpPr>
          <p:cNvPr id="641" name="Google Shape;641;p30"/>
          <p:cNvGrpSpPr/>
          <p:nvPr/>
        </p:nvGrpSpPr>
        <p:grpSpPr>
          <a:xfrm>
            <a:off x="13149483" y="-36086"/>
            <a:ext cx="10277021" cy="10323086"/>
            <a:chOff x="1813" y="0"/>
            <a:chExt cx="809173" cy="812800"/>
          </a:xfrm>
        </p:grpSpPr>
        <p:sp>
          <p:nvSpPr>
            <p:cNvPr id="642" name="Google Shape;642;p30"/>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1C9EB">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4" name="Google Shape;644;p30"/>
          <p:cNvSpPr txBox="1"/>
          <p:nvPr/>
        </p:nvSpPr>
        <p:spPr>
          <a:xfrm>
            <a:off x="8302525" y="3333750"/>
            <a:ext cx="8592900" cy="37971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12334" u="none" cap="none" strike="noStrike">
                <a:solidFill>
                  <a:srgbClr val="7B96D4"/>
                </a:solidFill>
                <a:latin typeface="Heebo Black"/>
                <a:ea typeface="Heebo Black"/>
                <a:cs typeface="Heebo Black"/>
                <a:sym typeface="Heebo Black"/>
              </a:rPr>
              <a:t>UPCOMING REPORT</a:t>
            </a:r>
            <a:endParaRPr/>
          </a:p>
        </p:txBody>
      </p:sp>
      <p:sp>
        <p:nvSpPr>
          <p:cNvPr id="645" name="Google Shape;645;p30"/>
          <p:cNvSpPr txBox="1"/>
          <p:nvPr/>
        </p:nvSpPr>
        <p:spPr>
          <a:xfrm>
            <a:off x="7223289" y="8648700"/>
            <a:ext cx="10036011" cy="396240"/>
          </a:xfrm>
          <a:prstGeom prst="rect">
            <a:avLst/>
          </a:prstGeom>
          <a:noFill/>
          <a:ln>
            <a:noFill/>
          </a:ln>
        </p:spPr>
        <p:txBody>
          <a:bodyPr anchorCtr="0" anchor="t" bIns="0" lIns="0" spcFirstLastPara="1" rIns="0" wrap="square" tIns="0">
            <a:spAutoFit/>
          </a:bodyPr>
          <a:lstStyle/>
          <a:p>
            <a:pPr indent="0" lvl="1" marL="0" marR="0" rtl="0" algn="r">
              <a:lnSpc>
                <a:spcPct val="139958"/>
              </a:lnSpc>
              <a:spcBef>
                <a:spcPts val="0"/>
              </a:spcBef>
              <a:spcAft>
                <a:spcPts val="0"/>
              </a:spcAft>
              <a:buNone/>
            </a:pPr>
            <a:r>
              <a:rPr b="0" i="0" lang="en-US" sz="2400" u="none" cap="none" strike="noStrike">
                <a:solidFill>
                  <a:srgbClr val="000000"/>
                </a:solidFill>
                <a:latin typeface="Heebo"/>
                <a:ea typeface="Heebo"/>
                <a:cs typeface="Heebo"/>
                <a:sym typeface="Heebo"/>
              </a:rPr>
              <a:t>Elaborate on what you want to discuss. </a:t>
            </a:r>
            <a:endParaRPr/>
          </a:p>
        </p:txBody>
      </p:sp>
      <p:sp>
        <p:nvSpPr>
          <p:cNvPr id="646" name="Google Shape;646;p30"/>
          <p:cNvSpPr txBox="1"/>
          <p:nvPr/>
        </p:nvSpPr>
        <p:spPr>
          <a:xfrm>
            <a:off x="11713740" y="933450"/>
            <a:ext cx="5181596" cy="2381250"/>
          </a:xfrm>
          <a:prstGeom prst="rect">
            <a:avLst/>
          </a:prstGeom>
          <a:noFill/>
          <a:ln>
            <a:noFill/>
          </a:ln>
        </p:spPr>
        <p:txBody>
          <a:bodyPr anchorCtr="0" anchor="t" bIns="0" lIns="0" spcFirstLastPara="1" rIns="0" wrap="square" tIns="0">
            <a:spAutoFit/>
          </a:bodyPr>
          <a:lstStyle/>
          <a:p>
            <a:pPr indent="0" lvl="0" marL="0" marR="0" rtl="0" algn="r">
              <a:lnSpc>
                <a:spcPct val="127000"/>
              </a:lnSpc>
              <a:spcBef>
                <a:spcPts val="0"/>
              </a:spcBef>
              <a:spcAft>
                <a:spcPts val="0"/>
              </a:spcAft>
              <a:buNone/>
            </a:pPr>
            <a:r>
              <a:rPr b="0" i="0" lang="en-US" sz="15000" u="none" cap="none" strike="noStrike">
                <a:solidFill>
                  <a:srgbClr val="4C6FBF"/>
                </a:solidFill>
                <a:latin typeface="Heebo Black"/>
                <a:ea typeface="Heebo Black"/>
                <a:cs typeface="Heebo Black"/>
                <a:sym typeface="Heebo Black"/>
              </a:rPr>
              <a:t>04</a:t>
            </a:r>
            <a:endParaRPr/>
          </a:p>
        </p:txBody>
      </p:sp>
      <p:sp>
        <p:nvSpPr>
          <p:cNvPr id="647" name="Google Shape;647;p30"/>
          <p:cNvSpPr/>
          <p:nvPr/>
        </p:nvSpPr>
        <p:spPr>
          <a:xfrm>
            <a:off x="-256019" y="2068669"/>
            <a:ext cx="8091661" cy="6149662"/>
          </a:xfrm>
          <a:custGeom>
            <a:rect b="b" l="l" r="r" t="t"/>
            <a:pathLst>
              <a:path extrusionOk="0" h="6149662" w="8091661">
                <a:moveTo>
                  <a:pt x="0" y="0"/>
                </a:moveTo>
                <a:lnTo>
                  <a:pt x="8091661" y="0"/>
                </a:lnTo>
                <a:lnTo>
                  <a:pt x="8091661" y="6149662"/>
                </a:lnTo>
                <a:lnTo>
                  <a:pt x="0" y="6149662"/>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1C9EB"/>
        </a:solidFill>
      </p:bgPr>
    </p:bg>
    <p:spTree>
      <p:nvGrpSpPr>
        <p:cNvPr id="651" name="Shape 651"/>
        <p:cNvGrpSpPr/>
        <p:nvPr/>
      </p:nvGrpSpPr>
      <p:grpSpPr>
        <a:xfrm>
          <a:off x="0" y="0"/>
          <a:ext cx="0" cy="0"/>
          <a:chOff x="0" y="0"/>
          <a:chExt cx="0" cy="0"/>
        </a:xfrm>
      </p:grpSpPr>
      <p:grpSp>
        <p:nvGrpSpPr>
          <p:cNvPr id="652" name="Google Shape;652;p31"/>
          <p:cNvGrpSpPr/>
          <p:nvPr/>
        </p:nvGrpSpPr>
        <p:grpSpPr>
          <a:xfrm>
            <a:off x="498406" y="353745"/>
            <a:ext cx="12335658" cy="9434848"/>
            <a:chOff x="0" y="-38100"/>
            <a:chExt cx="3248898" cy="2484898"/>
          </a:xfrm>
        </p:grpSpPr>
        <p:sp>
          <p:nvSpPr>
            <p:cNvPr id="653" name="Google Shape;653;p31"/>
            <p:cNvSpPr/>
            <p:nvPr/>
          </p:nvSpPr>
          <p:spPr>
            <a:xfrm>
              <a:off x="0" y="0"/>
              <a:ext cx="3248898" cy="2446798"/>
            </a:xfrm>
            <a:custGeom>
              <a:rect b="b" l="l" r="r" t="t"/>
              <a:pathLst>
                <a:path extrusionOk="0" h="2446798" w="3248898">
                  <a:moveTo>
                    <a:pt x="18201" y="0"/>
                  </a:moveTo>
                  <a:lnTo>
                    <a:pt x="3230697" y="0"/>
                  </a:lnTo>
                  <a:cubicBezTo>
                    <a:pt x="3240749" y="0"/>
                    <a:pt x="3248898" y="8149"/>
                    <a:pt x="3248898" y="18201"/>
                  </a:cubicBezTo>
                  <a:lnTo>
                    <a:pt x="3248898" y="2428598"/>
                  </a:lnTo>
                  <a:cubicBezTo>
                    <a:pt x="3248898" y="2438650"/>
                    <a:pt x="3240749" y="2446798"/>
                    <a:pt x="3230697" y="2446798"/>
                  </a:cubicBezTo>
                  <a:lnTo>
                    <a:pt x="18201" y="2446798"/>
                  </a:lnTo>
                  <a:cubicBezTo>
                    <a:pt x="8149" y="2446798"/>
                    <a:pt x="0" y="2438650"/>
                    <a:pt x="0" y="2428598"/>
                  </a:cubicBezTo>
                  <a:lnTo>
                    <a:pt x="0" y="18201"/>
                  </a:lnTo>
                  <a:cubicBezTo>
                    <a:pt x="0" y="8149"/>
                    <a:pt x="8149" y="0"/>
                    <a:pt x="18201" y="0"/>
                  </a:cubicBezTo>
                  <a:close/>
                </a:path>
              </a:pathLst>
            </a:custGeom>
            <a:solidFill>
              <a:srgbClr val="FFFFFF"/>
            </a:solidFill>
            <a:ln cap="flat" cmpd="sng" w="57150">
              <a:solidFill>
                <a:srgbClr val="4C6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1"/>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55" name="Google Shape;655;p31"/>
          <p:cNvSpPr/>
          <p:nvPr/>
        </p:nvSpPr>
        <p:spPr>
          <a:xfrm>
            <a:off x="9599565" y="4886392"/>
            <a:ext cx="1705858" cy="1646928"/>
          </a:xfrm>
          <a:custGeom>
            <a:rect b="b" l="l" r="r" t="t"/>
            <a:pathLst>
              <a:path extrusionOk="0" h="1646928" w="1705858">
                <a:moveTo>
                  <a:pt x="0" y="0"/>
                </a:moveTo>
                <a:lnTo>
                  <a:pt x="1705858" y="0"/>
                </a:lnTo>
                <a:lnTo>
                  <a:pt x="1705858" y="1646928"/>
                </a:lnTo>
                <a:lnTo>
                  <a:pt x="0" y="1646928"/>
                </a:lnTo>
                <a:lnTo>
                  <a:pt x="0" y="0"/>
                </a:lnTo>
                <a:close/>
              </a:path>
            </a:pathLst>
          </a:custGeom>
          <a:blipFill rotWithShape="1">
            <a:blip r:embed="rId3">
              <a:alphaModFix/>
            </a:blip>
            <a:stretch>
              <a:fillRect b="0" l="0" r="0" t="0"/>
            </a:stretch>
          </a:blipFill>
          <a:ln>
            <a:noFill/>
          </a:ln>
        </p:spPr>
      </p:sp>
      <p:sp>
        <p:nvSpPr>
          <p:cNvPr id="656" name="Google Shape;656;p31"/>
          <p:cNvSpPr txBox="1"/>
          <p:nvPr/>
        </p:nvSpPr>
        <p:spPr>
          <a:xfrm>
            <a:off x="9026895" y="7282084"/>
            <a:ext cx="2717700" cy="7788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300" u="none" cap="none" strike="noStrike">
                <a:solidFill>
                  <a:srgbClr val="000000"/>
                </a:solidFill>
                <a:latin typeface="Heebo"/>
                <a:ea typeface="Heebo"/>
                <a:cs typeface="Heebo"/>
                <a:sym typeface="Heebo"/>
              </a:rPr>
              <a:t>Elaborate on what you want to discuss. </a:t>
            </a:r>
            <a:endParaRPr/>
          </a:p>
        </p:txBody>
      </p:sp>
      <p:sp>
        <p:nvSpPr>
          <p:cNvPr id="657" name="Google Shape;657;p31"/>
          <p:cNvSpPr txBox="1"/>
          <p:nvPr/>
        </p:nvSpPr>
        <p:spPr>
          <a:xfrm>
            <a:off x="9735484" y="3537847"/>
            <a:ext cx="1300460" cy="504825"/>
          </a:xfrm>
          <a:prstGeom prst="rect">
            <a:avLst/>
          </a:prstGeom>
          <a:noFill/>
          <a:ln>
            <a:noFill/>
          </a:ln>
        </p:spPr>
        <p:txBody>
          <a:bodyPr anchorCtr="0" anchor="t" bIns="0" lIns="0" spcFirstLastPara="1" rIns="0" wrap="square" tIns="0">
            <a:spAutoFit/>
          </a:bodyPr>
          <a:lstStyle/>
          <a:p>
            <a:pPr indent="0" lvl="1" marL="0" marR="0" rtl="0" algn="ctr">
              <a:lnSpc>
                <a:spcPct val="140013"/>
              </a:lnSpc>
              <a:spcBef>
                <a:spcPts val="0"/>
              </a:spcBef>
              <a:spcAft>
                <a:spcPts val="0"/>
              </a:spcAft>
              <a:buNone/>
            </a:pPr>
            <a:r>
              <a:rPr b="1" i="0" lang="en-US" sz="2999" u="none" cap="none" strike="noStrike">
                <a:solidFill>
                  <a:srgbClr val="4C6FBF"/>
                </a:solidFill>
                <a:latin typeface="Heebo"/>
                <a:ea typeface="Heebo"/>
                <a:cs typeface="Heebo"/>
                <a:sym typeface="Heebo"/>
              </a:rPr>
              <a:t>GOAL 3</a:t>
            </a:r>
            <a:endParaRPr/>
          </a:p>
        </p:txBody>
      </p:sp>
      <p:sp>
        <p:nvSpPr>
          <p:cNvPr id="658" name="Google Shape;658;p31"/>
          <p:cNvSpPr/>
          <p:nvPr/>
        </p:nvSpPr>
        <p:spPr>
          <a:xfrm>
            <a:off x="1828106" y="4766279"/>
            <a:ext cx="1863137" cy="1887155"/>
          </a:xfrm>
          <a:custGeom>
            <a:rect b="b" l="l" r="r" t="t"/>
            <a:pathLst>
              <a:path extrusionOk="0" h="1887155" w="1863137">
                <a:moveTo>
                  <a:pt x="0" y="0"/>
                </a:moveTo>
                <a:lnTo>
                  <a:pt x="1863137" y="0"/>
                </a:lnTo>
                <a:lnTo>
                  <a:pt x="1863137" y="1887155"/>
                </a:lnTo>
                <a:lnTo>
                  <a:pt x="0" y="1887155"/>
                </a:lnTo>
                <a:lnTo>
                  <a:pt x="0" y="0"/>
                </a:lnTo>
                <a:close/>
              </a:path>
            </a:pathLst>
          </a:custGeom>
          <a:blipFill rotWithShape="1">
            <a:blip r:embed="rId4">
              <a:alphaModFix/>
            </a:blip>
            <a:stretch>
              <a:fillRect b="0" l="0" r="0" t="0"/>
            </a:stretch>
          </a:blipFill>
          <a:ln>
            <a:noFill/>
          </a:ln>
        </p:spPr>
      </p:sp>
      <p:sp>
        <p:nvSpPr>
          <p:cNvPr id="659" name="Google Shape;659;p31"/>
          <p:cNvSpPr txBox="1"/>
          <p:nvPr/>
        </p:nvSpPr>
        <p:spPr>
          <a:xfrm>
            <a:off x="2109444" y="3537847"/>
            <a:ext cx="1300460" cy="504825"/>
          </a:xfrm>
          <a:prstGeom prst="rect">
            <a:avLst/>
          </a:prstGeom>
          <a:noFill/>
          <a:ln>
            <a:noFill/>
          </a:ln>
        </p:spPr>
        <p:txBody>
          <a:bodyPr anchorCtr="0" anchor="t" bIns="0" lIns="0" spcFirstLastPara="1" rIns="0" wrap="square" tIns="0">
            <a:spAutoFit/>
          </a:bodyPr>
          <a:lstStyle/>
          <a:p>
            <a:pPr indent="0" lvl="1" marL="0" marR="0" rtl="0" algn="ctr">
              <a:lnSpc>
                <a:spcPct val="140013"/>
              </a:lnSpc>
              <a:spcBef>
                <a:spcPts val="0"/>
              </a:spcBef>
              <a:spcAft>
                <a:spcPts val="0"/>
              </a:spcAft>
              <a:buNone/>
            </a:pPr>
            <a:r>
              <a:rPr b="1" i="0" lang="en-US" sz="2999" u="none" cap="none" strike="noStrike">
                <a:solidFill>
                  <a:srgbClr val="4C6FBF"/>
                </a:solidFill>
                <a:latin typeface="Heebo"/>
                <a:ea typeface="Heebo"/>
                <a:cs typeface="Heebo"/>
                <a:sym typeface="Heebo"/>
              </a:rPr>
              <a:t>GOAL 1</a:t>
            </a:r>
            <a:endParaRPr/>
          </a:p>
        </p:txBody>
      </p:sp>
      <p:sp>
        <p:nvSpPr>
          <p:cNvPr id="660" name="Google Shape;660;p31"/>
          <p:cNvSpPr txBox="1"/>
          <p:nvPr/>
        </p:nvSpPr>
        <p:spPr>
          <a:xfrm>
            <a:off x="1400855" y="7282084"/>
            <a:ext cx="2717700" cy="7788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300" u="none" cap="none" strike="noStrike">
                <a:solidFill>
                  <a:srgbClr val="000000"/>
                </a:solidFill>
                <a:latin typeface="Heebo"/>
                <a:ea typeface="Heebo"/>
                <a:cs typeface="Heebo"/>
                <a:sym typeface="Heebo"/>
              </a:rPr>
              <a:t>Elaborate on what you want to discuss. </a:t>
            </a:r>
            <a:endParaRPr/>
          </a:p>
        </p:txBody>
      </p:sp>
      <p:sp>
        <p:nvSpPr>
          <p:cNvPr id="661" name="Google Shape;661;p31"/>
          <p:cNvSpPr/>
          <p:nvPr/>
        </p:nvSpPr>
        <p:spPr>
          <a:xfrm>
            <a:off x="5688526" y="4867604"/>
            <a:ext cx="1751376" cy="1684505"/>
          </a:xfrm>
          <a:custGeom>
            <a:rect b="b" l="l" r="r" t="t"/>
            <a:pathLst>
              <a:path extrusionOk="0" h="1684505" w="1751376">
                <a:moveTo>
                  <a:pt x="0" y="0"/>
                </a:moveTo>
                <a:lnTo>
                  <a:pt x="1751376" y="0"/>
                </a:lnTo>
                <a:lnTo>
                  <a:pt x="1751376" y="1684505"/>
                </a:lnTo>
                <a:lnTo>
                  <a:pt x="0" y="1684505"/>
                </a:lnTo>
                <a:lnTo>
                  <a:pt x="0" y="0"/>
                </a:lnTo>
                <a:close/>
              </a:path>
            </a:pathLst>
          </a:custGeom>
          <a:blipFill rotWithShape="1">
            <a:blip r:embed="rId5">
              <a:alphaModFix/>
            </a:blip>
            <a:stretch>
              <a:fillRect b="0" l="0" r="0" t="0"/>
            </a:stretch>
          </a:blipFill>
          <a:ln>
            <a:noFill/>
          </a:ln>
        </p:spPr>
      </p:sp>
      <p:sp>
        <p:nvSpPr>
          <p:cNvPr id="662" name="Google Shape;662;p31"/>
          <p:cNvSpPr txBox="1"/>
          <p:nvPr/>
        </p:nvSpPr>
        <p:spPr>
          <a:xfrm>
            <a:off x="5205395" y="7282084"/>
            <a:ext cx="2717700" cy="7788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300" u="none" cap="none" strike="noStrike">
                <a:solidFill>
                  <a:srgbClr val="000000"/>
                </a:solidFill>
                <a:latin typeface="Heebo"/>
                <a:ea typeface="Heebo"/>
                <a:cs typeface="Heebo"/>
                <a:sym typeface="Heebo"/>
              </a:rPr>
              <a:t>Elaborate on what you want to discuss. </a:t>
            </a:r>
            <a:endParaRPr/>
          </a:p>
        </p:txBody>
      </p:sp>
      <p:sp>
        <p:nvSpPr>
          <p:cNvPr id="663" name="Google Shape;663;p31"/>
          <p:cNvSpPr txBox="1"/>
          <p:nvPr/>
        </p:nvSpPr>
        <p:spPr>
          <a:xfrm>
            <a:off x="5913984" y="3537847"/>
            <a:ext cx="1300460" cy="504825"/>
          </a:xfrm>
          <a:prstGeom prst="rect">
            <a:avLst/>
          </a:prstGeom>
          <a:noFill/>
          <a:ln>
            <a:noFill/>
          </a:ln>
        </p:spPr>
        <p:txBody>
          <a:bodyPr anchorCtr="0" anchor="t" bIns="0" lIns="0" spcFirstLastPara="1" rIns="0" wrap="square" tIns="0">
            <a:spAutoFit/>
          </a:bodyPr>
          <a:lstStyle/>
          <a:p>
            <a:pPr indent="0" lvl="1" marL="0" marR="0" rtl="0" algn="ctr">
              <a:lnSpc>
                <a:spcPct val="140013"/>
              </a:lnSpc>
              <a:spcBef>
                <a:spcPts val="0"/>
              </a:spcBef>
              <a:spcAft>
                <a:spcPts val="0"/>
              </a:spcAft>
              <a:buNone/>
            </a:pPr>
            <a:r>
              <a:rPr b="1" i="0" lang="en-US" sz="2999" u="none" cap="none" strike="noStrike">
                <a:solidFill>
                  <a:srgbClr val="4C6FBF"/>
                </a:solidFill>
                <a:latin typeface="Heebo"/>
                <a:ea typeface="Heebo"/>
                <a:cs typeface="Heebo"/>
                <a:sym typeface="Heebo"/>
              </a:rPr>
              <a:t>GOAL 2</a:t>
            </a:r>
            <a:endParaRPr/>
          </a:p>
        </p:txBody>
      </p:sp>
      <p:sp>
        <p:nvSpPr>
          <p:cNvPr id="664" name="Google Shape;664;p31"/>
          <p:cNvSpPr/>
          <p:nvPr/>
        </p:nvSpPr>
        <p:spPr>
          <a:xfrm flipH="1">
            <a:off x="11649284" y="2315812"/>
            <a:ext cx="9759569" cy="6538911"/>
          </a:xfrm>
          <a:custGeom>
            <a:rect b="b" l="l" r="r" t="t"/>
            <a:pathLst>
              <a:path extrusionOk="0" h="6538911" w="9759569">
                <a:moveTo>
                  <a:pt x="9759568" y="0"/>
                </a:moveTo>
                <a:lnTo>
                  <a:pt x="0" y="0"/>
                </a:lnTo>
                <a:lnTo>
                  <a:pt x="0" y="6538911"/>
                </a:lnTo>
                <a:lnTo>
                  <a:pt x="9759568" y="6538911"/>
                </a:lnTo>
                <a:lnTo>
                  <a:pt x="9759568" y="0"/>
                </a:lnTo>
                <a:close/>
              </a:path>
            </a:pathLst>
          </a:custGeom>
          <a:blipFill rotWithShape="1">
            <a:blip r:embed="rId6">
              <a:alphaModFix/>
            </a:blip>
            <a:stretch>
              <a:fillRect b="0" l="0" r="0" t="0"/>
            </a:stretch>
          </a:blipFill>
          <a:ln>
            <a:noFill/>
          </a:ln>
        </p:spPr>
      </p:sp>
      <p:sp>
        <p:nvSpPr>
          <p:cNvPr id="665" name="Google Shape;665;p31"/>
          <p:cNvSpPr txBox="1"/>
          <p:nvPr/>
        </p:nvSpPr>
        <p:spPr>
          <a:xfrm>
            <a:off x="4101533" y="1470928"/>
            <a:ext cx="4925363" cy="1046480"/>
          </a:xfrm>
          <a:prstGeom prst="rect">
            <a:avLst/>
          </a:prstGeom>
          <a:noFill/>
          <a:ln>
            <a:noFill/>
          </a:ln>
        </p:spPr>
        <p:txBody>
          <a:bodyPr anchorCtr="0" anchor="t" bIns="0" lIns="0" spcFirstLastPara="1" rIns="0" wrap="square" tIns="0">
            <a:spAutoFit/>
          </a:bodyPr>
          <a:lstStyle/>
          <a:p>
            <a:pPr indent="0" lvl="0" marL="0" marR="0" rtl="0" algn="ctr">
              <a:lnSpc>
                <a:spcPct val="118002"/>
              </a:lnSpc>
              <a:spcBef>
                <a:spcPts val="0"/>
              </a:spcBef>
              <a:spcAft>
                <a:spcPts val="0"/>
              </a:spcAft>
              <a:buNone/>
            </a:pPr>
            <a:r>
              <a:rPr b="0" i="0" lang="en-US" sz="6999" u="none" cap="none" strike="noStrike">
                <a:solidFill>
                  <a:srgbClr val="4C6FBF"/>
                </a:solidFill>
                <a:latin typeface="Heebo Black"/>
                <a:ea typeface="Heebo Black"/>
                <a:cs typeface="Heebo Black"/>
                <a:sym typeface="Heebo Black"/>
              </a:rPr>
              <a:t>OUR GOALS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1C9EB"/>
        </a:solidFill>
      </p:bgPr>
    </p:bg>
    <p:spTree>
      <p:nvGrpSpPr>
        <p:cNvPr id="101" name="Shape 101"/>
        <p:cNvGrpSpPr/>
        <p:nvPr/>
      </p:nvGrpSpPr>
      <p:grpSpPr>
        <a:xfrm>
          <a:off x="0" y="0"/>
          <a:ext cx="0" cy="0"/>
          <a:chOff x="0" y="0"/>
          <a:chExt cx="0" cy="0"/>
        </a:xfrm>
      </p:grpSpPr>
      <p:grpSp>
        <p:nvGrpSpPr>
          <p:cNvPr id="102" name="Google Shape;102;p14"/>
          <p:cNvGrpSpPr/>
          <p:nvPr/>
        </p:nvGrpSpPr>
        <p:grpSpPr>
          <a:xfrm>
            <a:off x="498406" y="353745"/>
            <a:ext cx="17291187" cy="9434848"/>
            <a:chOff x="0" y="-38100"/>
            <a:chExt cx="4554058" cy="2484898"/>
          </a:xfrm>
        </p:grpSpPr>
        <p:sp>
          <p:nvSpPr>
            <p:cNvPr id="103" name="Google Shape;103;p14"/>
            <p:cNvSpPr/>
            <p:nvPr/>
          </p:nvSpPr>
          <p:spPr>
            <a:xfrm>
              <a:off x="0" y="0"/>
              <a:ext cx="4554058" cy="2446798"/>
            </a:xfrm>
            <a:custGeom>
              <a:rect b="b" l="l" r="r" t="t"/>
              <a:pathLst>
                <a:path extrusionOk="0" h="2446798" w="4554058">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cap="flat" cmpd="sng" w="57150">
              <a:solidFill>
                <a:srgbClr val="4C6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5" name="Google Shape;105;p14"/>
          <p:cNvSpPr txBox="1"/>
          <p:nvPr/>
        </p:nvSpPr>
        <p:spPr>
          <a:xfrm>
            <a:off x="7225976" y="3866416"/>
            <a:ext cx="4917600" cy="4602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300" u="none" cap="none" strike="noStrike">
                <a:solidFill>
                  <a:srgbClr val="000000"/>
                </a:solidFill>
                <a:latin typeface="Heebo"/>
                <a:ea typeface="Heebo"/>
                <a:cs typeface="Heebo"/>
                <a:sym typeface="Heebo"/>
              </a:rPr>
              <a:t>Click on the "PowerPoint" button below this presentation preview. Start editing your presentation.</a:t>
            </a:r>
            <a:endParaRPr/>
          </a:p>
          <a:p>
            <a:pPr indent="0" lvl="0" marL="0" marR="0" rtl="0" algn="ctr">
              <a:lnSpc>
                <a:spcPct val="120000"/>
              </a:lnSpc>
              <a:spcBef>
                <a:spcPts val="0"/>
              </a:spcBef>
              <a:spcAft>
                <a:spcPts val="0"/>
              </a:spcAft>
              <a:buNone/>
            </a:pPr>
            <a:r>
              <a:t/>
            </a:r>
            <a:endParaRPr b="0" i="0" sz="2300" u="none" cap="none" strike="noStrike">
              <a:solidFill>
                <a:srgbClr val="000000"/>
              </a:solidFill>
              <a:latin typeface="Heebo"/>
              <a:ea typeface="Heebo"/>
              <a:cs typeface="Heebo"/>
              <a:sym typeface="Heebo"/>
            </a:endParaRPr>
          </a:p>
          <a:p>
            <a:pPr indent="0" lvl="0" marL="0" marR="0" rtl="0" algn="ctr">
              <a:lnSpc>
                <a:spcPct val="120000"/>
              </a:lnSpc>
              <a:spcBef>
                <a:spcPts val="0"/>
              </a:spcBef>
              <a:spcAft>
                <a:spcPts val="0"/>
              </a:spcAft>
              <a:buNone/>
            </a:pPr>
            <a:r>
              <a:rPr b="1" i="0" lang="en-US" sz="2300" u="sng" cap="none" strike="noStrike">
                <a:solidFill>
                  <a:srgbClr val="000000"/>
                </a:solidFill>
                <a:latin typeface="Heebo"/>
                <a:ea typeface="Heebo"/>
                <a:cs typeface="Heebo"/>
                <a:sym typeface="Heebo"/>
              </a:rPr>
              <a:t>Alternative:</a:t>
            </a:r>
            <a:r>
              <a:rPr b="0" i="0" lang="en-US" sz="2300" u="none" cap="none" strike="noStrike">
                <a:solidFill>
                  <a:srgbClr val="000000"/>
                </a:solidFill>
                <a:latin typeface="Heebo"/>
                <a:ea typeface="Heebo"/>
                <a:cs typeface="Heebo"/>
                <a:sym typeface="Heebo"/>
              </a:rPr>
              <a:t> From Canva template file, Click on the "Share" button on the top right corner in Canva and click on "More" at the bottom of the menu. Enter "PowerPoint" in the search bar and click on the PowerPoint icon to download.</a:t>
            </a:r>
            <a:endParaRPr/>
          </a:p>
        </p:txBody>
      </p:sp>
      <p:sp>
        <p:nvSpPr>
          <p:cNvPr id="106" name="Google Shape;106;p14"/>
          <p:cNvSpPr/>
          <p:nvPr/>
        </p:nvSpPr>
        <p:spPr>
          <a:xfrm>
            <a:off x="12915336" y="6085106"/>
            <a:ext cx="4249456" cy="3272081"/>
          </a:xfrm>
          <a:custGeom>
            <a:rect b="b" l="l" r="r" t="t"/>
            <a:pathLst>
              <a:path extrusionOk="0" h="3272081" w="4249456">
                <a:moveTo>
                  <a:pt x="0" y="0"/>
                </a:moveTo>
                <a:lnTo>
                  <a:pt x="4249456" y="0"/>
                </a:lnTo>
                <a:lnTo>
                  <a:pt x="4249456" y="3272081"/>
                </a:lnTo>
                <a:lnTo>
                  <a:pt x="0" y="3272081"/>
                </a:lnTo>
                <a:lnTo>
                  <a:pt x="0" y="0"/>
                </a:lnTo>
                <a:close/>
              </a:path>
            </a:pathLst>
          </a:custGeom>
          <a:blipFill rotWithShape="1">
            <a:blip r:embed="rId3">
              <a:alphaModFix/>
            </a:blip>
            <a:stretch>
              <a:fillRect b="0" l="0" r="0" t="0"/>
            </a:stretch>
          </a:blipFill>
          <a:ln>
            <a:noFill/>
          </a:ln>
        </p:spPr>
      </p:sp>
      <p:sp>
        <p:nvSpPr>
          <p:cNvPr id="107" name="Google Shape;107;p14"/>
          <p:cNvSpPr/>
          <p:nvPr/>
        </p:nvSpPr>
        <p:spPr>
          <a:xfrm>
            <a:off x="527275" y="2865075"/>
            <a:ext cx="17236303" cy="691616"/>
          </a:xfrm>
          <a:custGeom>
            <a:rect b="b" l="l" r="r" t="t"/>
            <a:pathLst>
              <a:path extrusionOk="0" h="182124" w="4523964">
                <a:moveTo>
                  <a:pt x="0" y="0"/>
                </a:moveTo>
                <a:lnTo>
                  <a:pt x="4523964" y="0"/>
                </a:lnTo>
                <a:lnTo>
                  <a:pt x="4523964" y="182124"/>
                </a:lnTo>
                <a:lnTo>
                  <a:pt x="0" y="182124"/>
                </a:lnTo>
                <a:close/>
              </a:path>
            </a:pathLst>
          </a:custGeom>
          <a:solidFill>
            <a:srgbClr val="B1C9EB"/>
          </a:solidFill>
          <a:ln>
            <a:noFill/>
          </a:ln>
        </p:spPr>
      </p:sp>
      <p:sp>
        <p:nvSpPr>
          <p:cNvPr id="108" name="Google Shape;108;p14"/>
          <p:cNvSpPr txBox="1"/>
          <p:nvPr/>
        </p:nvSpPr>
        <p:spPr>
          <a:xfrm>
            <a:off x="948655" y="3866416"/>
            <a:ext cx="5218500" cy="5451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300" u="none" cap="none" strike="noStrike">
                <a:solidFill>
                  <a:srgbClr val="000000"/>
                </a:solidFill>
                <a:latin typeface="Heebo"/>
                <a:ea typeface="Heebo"/>
                <a:cs typeface="Heebo"/>
                <a:sym typeface="Heebo"/>
              </a:rPr>
              <a:t>Click on the "Google Slides" button below this presentation preview. Make sure to sign in to your Google account. Click on "Make a copy." Start editing your presentation.</a:t>
            </a:r>
            <a:endParaRPr/>
          </a:p>
          <a:p>
            <a:pPr indent="0" lvl="0" marL="0" marR="0" rtl="0" algn="ctr">
              <a:lnSpc>
                <a:spcPct val="120000"/>
              </a:lnSpc>
              <a:spcBef>
                <a:spcPts val="0"/>
              </a:spcBef>
              <a:spcAft>
                <a:spcPts val="0"/>
              </a:spcAft>
              <a:buNone/>
            </a:pPr>
            <a:r>
              <a:t/>
            </a:r>
            <a:endParaRPr b="0" i="0" sz="2300" u="none" cap="none" strike="noStrike">
              <a:solidFill>
                <a:srgbClr val="000000"/>
              </a:solidFill>
              <a:latin typeface="Heebo"/>
              <a:ea typeface="Heebo"/>
              <a:cs typeface="Heebo"/>
              <a:sym typeface="Heebo"/>
            </a:endParaRPr>
          </a:p>
          <a:p>
            <a:pPr indent="0" lvl="0" marL="0" marR="0" rtl="0" algn="ctr">
              <a:lnSpc>
                <a:spcPct val="120000"/>
              </a:lnSpc>
              <a:spcBef>
                <a:spcPts val="0"/>
              </a:spcBef>
              <a:spcAft>
                <a:spcPts val="0"/>
              </a:spcAft>
              <a:buNone/>
            </a:pPr>
            <a:r>
              <a:rPr b="1" i="0" lang="en-US" sz="2300" u="sng" cap="none" strike="noStrike">
                <a:solidFill>
                  <a:srgbClr val="000000"/>
                </a:solidFill>
                <a:latin typeface="Heebo"/>
                <a:ea typeface="Heebo"/>
                <a:cs typeface="Heebo"/>
                <a:sym typeface="Heebo"/>
              </a:rPr>
              <a:t>Alternative:</a:t>
            </a:r>
            <a:r>
              <a:rPr b="0" i="0" lang="en-US" sz="2300" u="none" cap="none" strike="noStrike">
                <a:solidFill>
                  <a:srgbClr val="000000"/>
                </a:solidFill>
                <a:latin typeface="Heebo"/>
                <a:ea typeface="Heebo"/>
                <a:cs typeface="Heebo"/>
                <a:sym typeface="Heebo"/>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09" name="Google Shape;109;p14"/>
          <p:cNvSpPr txBox="1"/>
          <p:nvPr/>
        </p:nvSpPr>
        <p:spPr>
          <a:xfrm>
            <a:off x="12836567" y="3866416"/>
            <a:ext cx="4422600" cy="2053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300" u="none" cap="none" strike="noStrike">
                <a:solidFill>
                  <a:srgbClr val="000000"/>
                </a:solidFill>
                <a:latin typeface="Heebo"/>
                <a:ea typeface="Heebo"/>
                <a:cs typeface="Heebo"/>
                <a:sym typeface="Heebo"/>
              </a:rPr>
              <a:t>Click on the "Canva" button under this presentation preview. Start editing your presentation. You need to sign in to your Canva account.</a:t>
            </a:r>
            <a:endParaRPr/>
          </a:p>
        </p:txBody>
      </p:sp>
      <p:sp>
        <p:nvSpPr>
          <p:cNvPr id="110" name="Google Shape;110;p14"/>
          <p:cNvSpPr txBox="1"/>
          <p:nvPr/>
        </p:nvSpPr>
        <p:spPr>
          <a:xfrm>
            <a:off x="14515352" y="2969072"/>
            <a:ext cx="1065300" cy="461700"/>
          </a:xfrm>
          <a:prstGeom prst="rect">
            <a:avLst/>
          </a:prstGeom>
          <a:noFill/>
          <a:ln>
            <a:noFill/>
          </a:ln>
        </p:spPr>
        <p:txBody>
          <a:bodyPr anchorCtr="0" anchor="t" bIns="0" lIns="0" spcFirstLastPara="1" rIns="0" wrap="square" tIns="0">
            <a:spAutoFit/>
          </a:bodyPr>
          <a:lstStyle/>
          <a:p>
            <a:pPr indent="0" lvl="0" marL="0" marR="0" rtl="0" algn="ctr">
              <a:lnSpc>
                <a:spcPct val="111003"/>
              </a:lnSpc>
              <a:spcBef>
                <a:spcPts val="0"/>
              </a:spcBef>
              <a:spcAft>
                <a:spcPts val="0"/>
              </a:spcAft>
              <a:buNone/>
            </a:pPr>
            <a:r>
              <a:rPr b="1" i="0" lang="en-US" sz="2999" u="none" cap="none" strike="noStrike">
                <a:solidFill>
                  <a:srgbClr val="2E53A8"/>
                </a:solidFill>
                <a:latin typeface="Heebo"/>
                <a:ea typeface="Heebo"/>
                <a:cs typeface="Heebo"/>
                <a:sym typeface="Heebo"/>
              </a:rPr>
              <a:t>Canva</a:t>
            </a:r>
            <a:endParaRPr/>
          </a:p>
        </p:txBody>
      </p:sp>
      <p:sp>
        <p:nvSpPr>
          <p:cNvPr id="111" name="Google Shape;111;p14"/>
          <p:cNvSpPr txBox="1"/>
          <p:nvPr/>
        </p:nvSpPr>
        <p:spPr>
          <a:xfrm>
            <a:off x="-120594" y="1238250"/>
            <a:ext cx="18821605" cy="1046480"/>
          </a:xfrm>
          <a:prstGeom prst="rect">
            <a:avLst/>
          </a:prstGeom>
          <a:noFill/>
          <a:ln>
            <a:noFill/>
          </a:ln>
        </p:spPr>
        <p:txBody>
          <a:bodyPr anchorCtr="0" anchor="t" bIns="0" lIns="0" spcFirstLastPara="1" rIns="0" wrap="square" tIns="0">
            <a:spAutoFit/>
          </a:bodyPr>
          <a:lstStyle/>
          <a:p>
            <a:pPr indent="0" lvl="0" marL="0" marR="0" rtl="0" algn="ctr">
              <a:lnSpc>
                <a:spcPct val="118002"/>
              </a:lnSpc>
              <a:spcBef>
                <a:spcPts val="0"/>
              </a:spcBef>
              <a:spcAft>
                <a:spcPts val="0"/>
              </a:spcAft>
              <a:buNone/>
            </a:pPr>
            <a:r>
              <a:rPr b="0" i="0" lang="en-US" sz="6999" u="none" cap="none" strike="noStrike">
                <a:solidFill>
                  <a:srgbClr val="4C6FBF"/>
                </a:solidFill>
                <a:latin typeface="Heebo Black"/>
                <a:ea typeface="Heebo Black"/>
                <a:cs typeface="Heebo Black"/>
                <a:sym typeface="Heebo Black"/>
              </a:rPr>
              <a:t>HOW TO USE THIS PRESENTATION</a:t>
            </a:r>
            <a:endParaRPr/>
          </a:p>
        </p:txBody>
      </p:sp>
      <p:sp>
        <p:nvSpPr>
          <p:cNvPr id="112" name="Google Shape;112;p14"/>
          <p:cNvSpPr txBox="1"/>
          <p:nvPr/>
        </p:nvSpPr>
        <p:spPr>
          <a:xfrm>
            <a:off x="1656748" y="2969081"/>
            <a:ext cx="3802500" cy="461700"/>
          </a:xfrm>
          <a:prstGeom prst="rect">
            <a:avLst/>
          </a:prstGeom>
          <a:noFill/>
          <a:ln>
            <a:noFill/>
          </a:ln>
        </p:spPr>
        <p:txBody>
          <a:bodyPr anchorCtr="0" anchor="t" bIns="0" lIns="0" spcFirstLastPara="1" rIns="0" wrap="square" tIns="0">
            <a:spAutoFit/>
          </a:bodyPr>
          <a:lstStyle/>
          <a:p>
            <a:pPr indent="0" lvl="0" marL="0" marR="0" rtl="0" algn="ctr">
              <a:lnSpc>
                <a:spcPct val="111003"/>
              </a:lnSpc>
              <a:spcBef>
                <a:spcPts val="0"/>
              </a:spcBef>
              <a:spcAft>
                <a:spcPts val="0"/>
              </a:spcAft>
              <a:buNone/>
            </a:pPr>
            <a:r>
              <a:rPr b="1" i="0" lang="en-US" sz="2999" u="none" cap="none" strike="noStrike">
                <a:solidFill>
                  <a:srgbClr val="2E53A8"/>
                </a:solidFill>
                <a:latin typeface="Heebo"/>
                <a:ea typeface="Heebo"/>
                <a:cs typeface="Heebo"/>
                <a:sym typeface="Heebo"/>
              </a:rPr>
              <a:t>Google Slides</a:t>
            </a:r>
            <a:endParaRPr/>
          </a:p>
        </p:txBody>
      </p:sp>
      <p:sp>
        <p:nvSpPr>
          <p:cNvPr id="113" name="Google Shape;113;p14"/>
          <p:cNvSpPr txBox="1"/>
          <p:nvPr/>
        </p:nvSpPr>
        <p:spPr>
          <a:xfrm>
            <a:off x="8687490" y="2969072"/>
            <a:ext cx="1994400" cy="461700"/>
          </a:xfrm>
          <a:prstGeom prst="rect">
            <a:avLst/>
          </a:prstGeom>
          <a:noFill/>
          <a:ln>
            <a:noFill/>
          </a:ln>
        </p:spPr>
        <p:txBody>
          <a:bodyPr anchorCtr="0" anchor="t" bIns="0" lIns="0" spcFirstLastPara="1" rIns="0" wrap="square" tIns="0">
            <a:spAutoFit/>
          </a:bodyPr>
          <a:lstStyle/>
          <a:p>
            <a:pPr indent="0" lvl="0" marL="0" marR="0" rtl="0" algn="ctr">
              <a:lnSpc>
                <a:spcPct val="111003"/>
              </a:lnSpc>
              <a:spcBef>
                <a:spcPts val="0"/>
              </a:spcBef>
              <a:spcAft>
                <a:spcPts val="0"/>
              </a:spcAft>
              <a:buNone/>
            </a:pPr>
            <a:r>
              <a:rPr b="1" i="0" lang="en-US" sz="2999" u="none" cap="none" strike="noStrike">
                <a:solidFill>
                  <a:srgbClr val="2E53A8"/>
                </a:solidFill>
                <a:latin typeface="Heebo"/>
                <a:ea typeface="Heebo"/>
                <a:cs typeface="Heebo"/>
                <a:sym typeface="Heebo"/>
              </a:rPr>
              <a:t>PowerPoint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1C9EB"/>
        </a:solidFill>
      </p:bgPr>
    </p:bg>
    <p:spTree>
      <p:nvGrpSpPr>
        <p:cNvPr id="669" name="Shape 669"/>
        <p:cNvGrpSpPr/>
        <p:nvPr/>
      </p:nvGrpSpPr>
      <p:grpSpPr>
        <a:xfrm>
          <a:off x="0" y="0"/>
          <a:ext cx="0" cy="0"/>
          <a:chOff x="0" y="0"/>
          <a:chExt cx="0" cy="0"/>
        </a:xfrm>
      </p:grpSpPr>
      <p:grpSp>
        <p:nvGrpSpPr>
          <p:cNvPr id="670" name="Google Shape;670;p32"/>
          <p:cNvGrpSpPr/>
          <p:nvPr/>
        </p:nvGrpSpPr>
        <p:grpSpPr>
          <a:xfrm>
            <a:off x="498406" y="353745"/>
            <a:ext cx="17291187" cy="9434848"/>
            <a:chOff x="0" y="-38100"/>
            <a:chExt cx="4554058" cy="2484898"/>
          </a:xfrm>
        </p:grpSpPr>
        <p:sp>
          <p:nvSpPr>
            <p:cNvPr id="671" name="Google Shape;671;p32"/>
            <p:cNvSpPr/>
            <p:nvPr/>
          </p:nvSpPr>
          <p:spPr>
            <a:xfrm>
              <a:off x="0" y="0"/>
              <a:ext cx="4554058" cy="2446798"/>
            </a:xfrm>
            <a:custGeom>
              <a:rect b="b" l="l" r="r" t="t"/>
              <a:pathLst>
                <a:path extrusionOk="0" h="2446798" w="4554058">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cap="flat" cmpd="sng" w="57150">
              <a:solidFill>
                <a:srgbClr val="4C6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2"/>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3" name="Google Shape;673;p32"/>
          <p:cNvGrpSpPr/>
          <p:nvPr/>
        </p:nvGrpSpPr>
        <p:grpSpPr>
          <a:xfrm>
            <a:off x="1338229" y="3260071"/>
            <a:ext cx="4346066" cy="4105988"/>
            <a:chOff x="0" y="-38100"/>
            <a:chExt cx="1583504" cy="1496031"/>
          </a:xfrm>
        </p:grpSpPr>
        <p:sp>
          <p:nvSpPr>
            <p:cNvPr id="674" name="Google Shape;674;p32"/>
            <p:cNvSpPr/>
            <p:nvPr/>
          </p:nvSpPr>
          <p:spPr>
            <a:xfrm>
              <a:off x="0" y="0"/>
              <a:ext cx="1583504" cy="1457931"/>
            </a:xfrm>
            <a:custGeom>
              <a:rect b="b" l="l" r="r" t="t"/>
              <a:pathLst>
                <a:path extrusionOk="0" h="1457931" w="1583504">
                  <a:moveTo>
                    <a:pt x="0" y="0"/>
                  </a:moveTo>
                  <a:lnTo>
                    <a:pt x="1583504" y="0"/>
                  </a:lnTo>
                  <a:lnTo>
                    <a:pt x="1583504" y="1457931"/>
                  </a:lnTo>
                  <a:lnTo>
                    <a:pt x="0" y="1457931"/>
                  </a:lnTo>
                  <a:close/>
                </a:path>
              </a:pathLst>
            </a:custGeom>
            <a:solidFill>
              <a:srgbClr val="4C6FBF"/>
            </a:solidFill>
            <a:ln>
              <a:noFill/>
            </a:ln>
          </p:spPr>
        </p:sp>
        <p:sp>
          <p:nvSpPr>
            <p:cNvPr id="675" name="Google Shape;675;p32"/>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6" name="Google Shape;676;p32"/>
          <p:cNvGrpSpPr/>
          <p:nvPr/>
        </p:nvGrpSpPr>
        <p:grpSpPr>
          <a:xfrm>
            <a:off x="6970967" y="3260071"/>
            <a:ext cx="4346066" cy="4105988"/>
            <a:chOff x="0" y="-38100"/>
            <a:chExt cx="1583504" cy="1496031"/>
          </a:xfrm>
        </p:grpSpPr>
        <p:sp>
          <p:nvSpPr>
            <p:cNvPr id="677" name="Google Shape;677;p32"/>
            <p:cNvSpPr/>
            <p:nvPr/>
          </p:nvSpPr>
          <p:spPr>
            <a:xfrm>
              <a:off x="0" y="0"/>
              <a:ext cx="1583504" cy="1457931"/>
            </a:xfrm>
            <a:custGeom>
              <a:rect b="b" l="l" r="r" t="t"/>
              <a:pathLst>
                <a:path extrusionOk="0" h="1457931" w="1583504">
                  <a:moveTo>
                    <a:pt x="0" y="0"/>
                  </a:moveTo>
                  <a:lnTo>
                    <a:pt x="1583504" y="0"/>
                  </a:lnTo>
                  <a:lnTo>
                    <a:pt x="1583504" y="1457931"/>
                  </a:lnTo>
                  <a:lnTo>
                    <a:pt x="0" y="1457931"/>
                  </a:lnTo>
                  <a:close/>
                </a:path>
              </a:pathLst>
            </a:custGeom>
            <a:solidFill>
              <a:srgbClr val="4C6FBF"/>
            </a:solidFill>
            <a:ln>
              <a:noFill/>
            </a:ln>
          </p:spPr>
        </p:sp>
        <p:sp>
          <p:nvSpPr>
            <p:cNvPr id="678" name="Google Shape;678;p32"/>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9" name="Google Shape;679;p32"/>
          <p:cNvGrpSpPr/>
          <p:nvPr/>
        </p:nvGrpSpPr>
        <p:grpSpPr>
          <a:xfrm>
            <a:off x="12602842" y="3260071"/>
            <a:ext cx="4346066" cy="4105988"/>
            <a:chOff x="0" y="-38100"/>
            <a:chExt cx="1583504" cy="1496031"/>
          </a:xfrm>
        </p:grpSpPr>
        <p:sp>
          <p:nvSpPr>
            <p:cNvPr id="680" name="Google Shape;680;p32"/>
            <p:cNvSpPr/>
            <p:nvPr/>
          </p:nvSpPr>
          <p:spPr>
            <a:xfrm>
              <a:off x="0" y="0"/>
              <a:ext cx="1583504" cy="1457931"/>
            </a:xfrm>
            <a:custGeom>
              <a:rect b="b" l="l" r="r" t="t"/>
              <a:pathLst>
                <a:path extrusionOk="0" h="1457931" w="1583504">
                  <a:moveTo>
                    <a:pt x="0" y="0"/>
                  </a:moveTo>
                  <a:lnTo>
                    <a:pt x="1583504" y="0"/>
                  </a:lnTo>
                  <a:lnTo>
                    <a:pt x="1583504" y="1457931"/>
                  </a:lnTo>
                  <a:lnTo>
                    <a:pt x="0" y="1457931"/>
                  </a:lnTo>
                  <a:close/>
                </a:path>
              </a:pathLst>
            </a:custGeom>
            <a:solidFill>
              <a:srgbClr val="4C6FBF"/>
            </a:solidFill>
            <a:ln>
              <a:noFill/>
            </a:ln>
          </p:spPr>
        </p:sp>
        <p:sp>
          <p:nvSpPr>
            <p:cNvPr id="681" name="Google Shape;681;p32"/>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682" name="Google Shape;682;p32"/>
          <p:cNvPicPr preferRelativeResize="0"/>
          <p:nvPr/>
        </p:nvPicPr>
        <p:blipFill rotWithShape="1">
          <a:blip r:embed="rId3">
            <a:alphaModFix/>
          </a:blip>
          <a:srcRect b="6109" l="0" r="0" t="6110"/>
          <a:stretch/>
        </p:blipFill>
        <p:spPr>
          <a:xfrm>
            <a:off x="1405430" y="3433983"/>
            <a:ext cx="4211664" cy="3862732"/>
          </a:xfrm>
          <a:prstGeom prst="rect">
            <a:avLst/>
          </a:prstGeom>
          <a:noFill/>
          <a:ln>
            <a:noFill/>
          </a:ln>
        </p:spPr>
      </p:pic>
      <p:pic>
        <p:nvPicPr>
          <p:cNvPr id="683" name="Google Shape;683;p32"/>
          <p:cNvPicPr preferRelativeResize="0"/>
          <p:nvPr/>
        </p:nvPicPr>
        <p:blipFill rotWithShape="1">
          <a:blip r:embed="rId4">
            <a:alphaModFix/>
          </a:blip>
          <a:srcRect b="28987" l="48704" r="0" t="0"/>
          <a:stretch/>
        </p:blipFill>
        <p:spPr>
          <a:xfrm>
            <a:off x="7038168" y="3433983"/>
            <a:ext cx="4211664" cy="3862732"/>
          </a:xfrm>
          <a:prstGeom prst="rect">
            <a:avLst/>
          </a:prstGeom>
          <a:noFill/>
          <a:ln>
            <a:noFill/>
          </a:ln>
        </p:spPr>
      </p:pic>
      <p:pic>
        <p:nvPicPr>
          <p:cNvPr id="684" name="Google Shape;684;p32"/>
          <p:cNvPicPr preferRelativeResize="0"/>
          <p:nvPr/>
        </p:nvPicPr>
        <p:blipFill rotWithShape="1">
          <a:blip r:embed="rId5">
            <a:alphaModFix/>
          </a:blip>
          <a:srcRect b="0" l="22355" r="4956" t="0"/>
          <a:stretch/>
        </p:blipFill>
        <p:spPr>
          <a:xfrm>
            <a:off x="12670043" y="3433983"/>
            <a:ext cx="4211664" cy="3862732"/>
          </a:xfrm>
          <a:prstGeom prst="rect">
            <a:avLst/>
          </a:prstGeom>
          <a:noFill/>
          <a:ln>
            <a:noFill/>
          </a:ln>
        </p:spPr>
      </p:pic>
      <p:sp>
        <p:nvSpPr>
          <p:cNvPr id="685" name="Google Shape;685;p32"/>
          <p:cNvSpPr txBox="1"/>
          <p:nvPr/>
        </p:nvSpPr>
        <p:spPr>
          <a:xfrm>
            <a:off x="12907998" y="8249389"/>
            <a:ext cx="3735900" cy="77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300" u="none" cap="none" strike="noStrike">
                <a:solidFill>
                  <a:srgbClr val="000000"/>
                </a:solidFill>
                <a:latin typeface="Heebo"/>
                <a:ea typeface="Heebo"/>
                <a:cs typeface="Heebo"/>
                <a:sym typeface="Heebo"/>
              </a:rPr>
              <a:t>Briefly elaborate on</a:t>
            </a:r>
            <a:endParaRPr/>
          </a:p>
          <a:p>
            <a:pPr indent="0" lvl="1" marL="0" marR="0" rtl="0" algn="ctr">
              <a:lnSpc>
                <a:spcPct val="120000"/>
              </a:lnSpc>
              <a:spcBef>
                <a:spcPts val="0"/>
              </a:spcBef>
              <a:spcAft>
                <a:spcPts val="0"/>
              </a:spcAft>
              <a:buNone/>
            </a:pPr>
            <a:r>
              <a:rPr b="0" i="0" lang="en-US" sz="2300" u="none" cap="none" strike="noStrike">
                <a:solidFill>
                  <a:srgbClr val="000000"/>
                </a:solidFill>
                <a:latin typeface="Heebo"/>
                <a:ea typeface="Heebo"/>
                <a:cs typeface="Heebo"/>
                <a:sym typeface="Heebo"/>
              </a:rPr>
              <a:t>what you want to discuss.</a:t>
            </a:r>
            <a:endParaRPr/>
          </a:p>
        </p:txBody>
      </p:sp>
      <p:sp>
        <p:nvSpPr>
          <p:cNvPr id="686" name="Google Shape;686;p32"/>
          <p:cNvSpPr txBox="1"/>
          <p:nvPr/>
        </p:nvSpPr>
        <p:spPr>
          <a:xfrm>
            <a:off x="1219200" y="7657802"/>
            <a:ext cx="4584125" cy="504825"/>
          </a:xfrm>
          <a:prstGeom prst="rect">
            <a:avLst/>
          </a:prstGeom>
          <a:noFill/>
          <a:ln>
            <a:noFill/>
          </a:ln>
        </p:spPr>
        <p:txBody>
          <a:bodyPr anchorCtr="0" anchor="t" bIns="0" lIns="0" spcFirstLastPara="1" rIns="0" wrap="square" tIns="0">
            <a:spAutoFit/>
          </a:bodyPr>
          <a:lstStyle/>
          <a:p>
            <a:pPr indent="0" lvl="1" marL="0" marR="0" rtl="0" algn="ctr">
              <a:lnSpc>
                <a:spcPct val="140013"/>
              </a:lnSpc>
              <a:spcBef>
                <a:spcPts val="0"/>
              </a:spcBef>
              <a:spcAft>
                <a:spcPts val="0"/>
              </a:spcAft>
              <a:buNone/>
            </a:pPr>
            <a:r>
              <a:rPr b="1" i="0" lang="en-US" sz="2999" u="none" cap="none" strike="noStrike">
                <a:solidFill>
                  <a:srgbClr val="4C6FBF"/>
                </a:solidFill>
                <a:latin typeface="Heebo"/>
                <a:ea typeface="Heebo"/>
                <a:cs typeface="Heebo"/>
                <a:sym typeface="Heebo"/>
              </a:rPr>
              <a:t>ADD A MAIN POINT</a:t>
            </a:r>
            <a:endParaRPr/>
          </a:p>
        </p:txBody>
      </p:sp>
      <p:sp>
        <p:nvSpPr>
          <p:cNvPr id="687" name="Google Shape;687;p32"/>
          <p:cNvSpPr txBox="1"/>
          <p:nvPr/>
        </p:nvSpPr>
        <p:spPr>
          <a:xfrm>
            <a:off x="6851938" y="7657802"/>
            <a:ext cx="4584125" cy="504825"/>
          </a:xfrm>
          <a:prstGeom prst="rect">
            <a:avLst/>
          </a:prstGeom>
          <a:noFill/>
          <a:ln>
            <a:noFill/>
          </a:ln>
        </p:spPr>
        <p:txBody>
          <a:bodyPr anchorCtr="0" anchor="t" bIns="0" lIns="0" spcFirstLastPara="1" rIns="0" wrap="square" tIns="0">
            <a:spAutoFit/>
          </a:bodyPr>
          <a:lstStyle/>
          <a:p>
            <a:pPr indent="0" lvl="1" marL="0" marR="0" rtl="0" algn="ctr">
              <a:lnSpc>
                <a:spcPct val="140013"/>
              </a:lnSpc>
              <a:spcBef>
                <a:spcPts val="0"/>
              </a:spcBef>
              <a:spcAft>
                <a:spcPts val="0"/>
              </a:spcAft>
              <a:buNone/>
            </a:pPr>
            <a:r>
              <a:rPr b="1" i="0" lang="en-US" sz="2999" u="none" cap="none" strike="noStrike">
                <a:solidFill>
                  <a:srgbClr val="4C6FBF"/>
                </a:solidFill>
                <a:latin typeface="Heebo"/>
                <a:ea typeface="Heebo"/>
                <a:cs typeface="Heebo"/>
                <a:sym typeface="Heebo"/>
              </a:rPr>
              <a:t>ADD A MAIN POINT</a:t>
            </a:r>
            <a:endParaRPr/>
          </a:p>
        </p:txBody>
      </p:sp>
      <p:sp>
        <p:nvSpPr>
          <p:cNvPr id="688" name="Google Shape;688;p32"/>
          <p:cNvSpPr txBox="1"/>
          <p:nvPr/>
        </p:nvSpPr>
        <p:spPr>
          <a:xfrm>
            <a:off x="12483812" y="7657802"/>
            <a:ext cx="4584125" cy="504825"/>
          </a:xfrm>
          <a:prstGeom prst="rect">
            <a:avLst/>
          </a:prstGeom>
          <a:noFill/>
          <a:ln>
            <a:noFill/>
          </a:ln>
        </p:spPr>
        <p:txBody>
          <a:bodyPr anchorCtr="0" anchor="t" bIns="0" lIns="0" spcFirstLastPara="1" rIns="0" wrap="square" tIns="0">
            <a:spAutoFit/>
          </a:bodyPr>
          <a:lstStyle/>
          <a:p>
            <a:pPr indent="0" lvl="1" marL="0" marR="0" rtl="0" algn="ctr">
              <a:lnSpc>
                <a:spcPct val="140013"/>
              </a:lnSpc>
              <a:spcBef>
                <a:spcPts val="0"/>
              </a:spcBef>
              <a:spcAft>
                <a:spcPts val="0"/>
              </a:spcAft>
              <a:buNone/>
            </a:pPr>
            <a:r>
              <a:rPr b="1" i="0" lang="en-US" sz="2999" u="none" cap="none" strike="noStrike">
                <a:solidFill>
                  <a:srgbClr val="4C6FBF"/>
                </a:solidFill>
                <a:latin typeface="Heebo"/>
                <a:ea typeface="Heebo"/>
                <a:cs typeface="Heebo"/>
                <a:sym typeface="Heebo"/>
              </a:rPr>
              <a:t>ADD A MAIN POINT</a:t>
            </a:r>
            <a:endParaRPr/>
          </a:p>
        </p:txBody>
      </p:sp>
      <p:sp>
        <p:nvSpPr>
          <p:cNvPr id="689" name="Google Shape;689;p32"/>
          <p:cNvSpPr txBox="1"/>
          <p:nvPr/>
        </p:nvSpPr>
        <p:spPr>
          <a:xfrm>
            <a:off x="1643386" y="8249389"/>
            <a:ext cx="3735900" cy="77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300" u="none" cap="none" strike="noStrike">
                <a:solidFill>
                  <a:srgbClr val="000000"/>
                </a:solidFill>
                <a:latin typeface="Heebo"/>
                <a:ea typeface="Heebo"/>
                <a:cs typeface="Heebo"/>
                <a:sym typeface="Heebo"/>
              </a:rPr>
              <a:t>Briefly elaborate on</a:t>
            </a:r>
            <a:endParaRPr/>
          </a:p>
          <a:p>
            <a:pPr indent="0" lvl="1" marL="0" marR="0" rtl="0" algn="ctr">
              <a:lnSpc>
                <a:spcPct val="120000"/>
              </a:lnSpc>
              <a:spcBef>
                <a:spcPts val="0"/>
              </a:spcBef>
              <a:spcAft>
                <a:spcPts val="0"/>
              </a:spcAft>
              <a:buNone/>
            </a:pPr>
            <a:r>
              <a:rPr b="0" i="0" lang="en-US" sz="2300" u="none" cap="none" strike="noStrike">
                <a:solidFill>
                  <a:srgbClr val="000000"/>
                </a:solidFill>
                <a:latin typeface="Heebo"/>
                <a:ea typeface="Heebo"/>
                <a:cs typeface="Heebo"/>
                <a:sym typeface="Heebo"/>
              </a:rPr>
              <a:t>what you want to discuss.</a:t>
            </a:r>
            <a:endParaRPr/>
          </a:p>
        </p:txBody>
      </p:sp>
      <p:sp>
        <p:nvSpPr>
          <p:cNvPr id="690" name="Google Shape;690;p32"/>
          <p:cNvSpPr txBox="1"/>
          <p:nvPr/>
        </p:nvSpPr>
        <p:spPr>
          <a:xfrm>
            <a:off x="7276123" y="8249389"/>
            <a:ext cx="3735900" cy="77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300" u="none" cap="none" strike="noStrike">
                <a:solidFill>
                  <a:srgbClr val="000000"/>
                </a:solidFill>
                <a:latin typeface="Heebo"/>
                <a:ea typeface="Heebo"/>
                <a:cs typeface="Heebo"/>
                <a:sym typeface="Heebo"/>
              </a:rPr>
              <a:t>Briefly elaborate on</a:t>
            </a:r>
            <a:endParaRPr/>
          </a:p>
          <a:p>
            <a:pPr indent="0" lvl="1" marL="0" marR="0" rtl="0" algn="ctr">
              <a:lnSpc>
                <a:spcPct val="120000"/>
              </a:lnSpc>
              <a:spcBef>
                <a:spcPts val="0"/>
              </a:spcBef>
              <a:spcAft>
                <a:spcPts val="0"/>
              </a:spcAft>
              <a:buNone/>
            </a:pPr>
            <a:r>
              <a:rPr b="0" i="0" lang="en-US" sz="2300" u="none" cap="none" strike="noStrike">
                <a:solidFill>
                  <a:srgbClr val="000000"/>
                </a:solidFill>
                <a:latin typeface="Heebo"/>
                <a:ea typeface="Heebo"/>
                <a:cs typeface="Heebo"/>
                <a:sym typeface="Heebo"/>
              </a:rPr>
              <a:t>what you want to discuss.</a:t>
            </a:r>
            <a:endParaRPr/>
          </a:p>
        </p:txBody>
      </p:sp>
      <p:sp>
        <p:nvSpPr>
          <p:cNvPr id="691" name="Google Shape;691;p32"/>
          <p:cNvSpPr txBox="1"/>
          <p:nvPr/>
        </p:nvSpPr>
        <p:spPr>
          <a:xfrm>
            <a:off x="3741554" y="1397766"/>
            <a:ext cx="10804891" cy="1046480"/>
          </a:xfrm>
          <a:prstGeom prst="rect">
            <a:avLst/>
          </a:prstGeom>
          <a:noFill/>
          <a:ln>
            <a:noFill/>
          </a:ln>
        </p:spPr>
        <p:txBody>
          <a:bodyPr anchorCtr="0" anchor="t" bIns="0" lIns="0" spcFirstLastPara="1" rIns="0" wrap="square" tIns="0">
            <a:spAutoFit/>
          </a:bodyPr>
          <a:lstStyle/>
          <a:p>
            <a:pPr indent="0" lvl="0" marL="0" marR="0" rtl="0" algn="ctr">
              <a:lnSpc>
                <a:spcPct val="118002"/>
              </a:lnSpc>
              <a:spcBef>
                <a:spcPts val="0"/>
              </a:spcBef>
              <a:spcAft>
                <a:spcPts val="0"/>
              </a:spcAft>
              <a:buNone/>
            </a:pPr>
            <a:r>
              <a:rPr b="0" i="0" lang="en-US" sz="6999" u="none" cap="none" strike="noStrike">
                <a:solidFill>
                  <a:srgbClr val="4C6FBF"/>
                </a:solidFill>
                <a:latin typeface="Heebo Black"/>
                <a:ea typeface="Heebo Black"/>
                <a:cs typeface="Heebo Black"/>
                <a:sym typeface="Heebo Black"/>
              </a:rPr>
              <a:t>UPCOMING REPORT</a:t>
            </a:r>
            <a:endParaRPr/>
          </a:p>
        </p:txBody>
      </p:sp>
      <p:sp>
        <p:nvSpPr>
          <p:cNvPr id="692" name="Google Shape;692;p32"/>
          <p:cNvSpPr/>
          <p:nvPr/>
        </p:nvSpPr>
        <p:spPr>
          <a:xfrm>
            <a:off x="14585375" y="1129828"/>
            <a:ext cx="2712854" cy="2803984"/>
          </a:xfrm>
          <a:custGeom>
            <a:rect b="b" l="l" r="r" t="t"/>
            <a:pathLst>
              <a:path extrusionOk="0" h="2803984" w="2712854">
                <a:moveTo>
                  <a:pt x="0" y="0"/>
                </a:moveTo>
                <a:lnTo>
                  <a:pt x="2712854" y="0"/>
                </a:lnTo>
                <a:lnTo>
                  <a:pt x="2712854" y="2803984"/>
                </a:lnTo>
                <a:lnTo>
                  <a:pt x="0" y="2803984"/>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1C9EB"/>
        </a:solidFill>
      </p:bgPr>
    </p:bg>
    <p:spTree>
      <p:nvGrpSpPr>
        <p:cNvPr id="696" name="Shape 696"/>
        <p:cNvGrpSpPr/>
        <p:nvPr/>
      </p:nvGrpSpPr>
      <p:grpSpPr>
        <a:xfrm>
          <a:off x="0" y="0"/>
          <a:ext cx="0" cy="0"/>
          <a:chOff x="0" y="0"/>
          <a:chExt cx="0" cy="0"/>
        </a:xfrm>
      </p:grpSpPr>
      <p:grpSp>
        <p:nvGrpSpPr>
          <p:cNvPr id="697" name="Google Shape;697;p33"/>
          <p:cNvGrpSpPr/>
          <p:nvPr/>
        </p:nvGrpSpPr>
        <p:grpSpPr>
          <a:xfrm>
            <a:off x="498406" y="353745"/>
            <a:ext cx="17291187" cy="9434848"/>
            <a:chOff x="0" y="-38100"/>
            <a:chExt cx="4554058" cy="2484898"/>
          </a:xfrm>
        </p:grpSpPr>
        <p:sp>
          <p:nvSpPr>
            <p:cNvPr id="698" name="Google Shape;698;p33"/>
            <p:cNvSpPr/>
            <p:nvPr/>
          </p:nvSpPr>
          <p:spPr>
            <a:xfrm>
              <a:off x="0" y="0"/>
              <a:ext cx="4554058" cy="2446798"/>
            </a:xfrm>
            <a:custGeom>
              <a:rect b="b" l="l" r="r" t="t"/>
              <a:pathLst>
                <a:path extrusionOk="0" h="2446798" w="4554058">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cap="flat" cmpd="sng" w="57150">
              <a:solidFill>
                <a:srgbClr val="4C6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00" name="Google Shape;700;p33"/>
          <p:cNvSpPr txBox="1"/>
          <p:nvPr/>
        </p:nvSpPr>
        <p:spPr>
          <a:xfrm>
            <a:off x="13058969" y="8138308"/>
            <a:ext cx="3532500" cy="812700"/>
          </a:xfrm>
          <a:prstGeom prst="rect">
            <a:avLst/>
          </a:prstGeom>
          <a:noFill/>
          <a:ln>
            <a:noFill/>
          </a:ln>
        </p:spPr>
        <p:txBody>
          <a:bodyPr anchorCtr="0" anchor="t" bIns="0" lIns="0" spcFirstLastPara="1" rIns="0" wrap="square" tIns="0">
            <a:spAutoFit/>
          </a:bodyPr>
          <a:lstStyle/>
          <a:p>
            <a:pPr indent="0" lvl="1" marL="0" marR="0" rtl="0" algn="r">
              <a:lnSpc>
                <a:spcPct val="130000"/>
              </a:lnSpc>
              <a:spcBef>
                <a:spcPts val="0"/>
              </a:spcBef>
              <a:spcAft>
                <a:spcPts val="0"/>
              </a:spcAft>
              <a:buNone/>
            </a:pPr>
            <a:r>
              <a:rPr b="0" i="0" lang="en-US" sz="2296" u="none" cap="none" strike="noStrike">
                <a:solidFill>
                  <a:srgbClr val="000000"/>
                </a:solidFill>
                <a:latin typeface="Heebo"/>
                <a:ea typeface="Heebo"/>
                <a:cs typeface="Heebo"/>
                <a:sym typeface="Heebo"/>
              </a:rPr>
              <a:t>Write a closing statement or call-to-action here.</a:t>
            </a:r>
            <a:endParaRPr/>
          </a:p>
        </p:txBody>
      </p:sp>
      <p:sp>
        <p:nvSpPr>
          <p:cNvPr id="701" name="Google Shape;701;p33"/>
          <p:cNvSpPr txBox="1"/>
          <p:nvPr/>
        </p:nvSpPr>
        <p:spPr>
          <a:xfrm>
            <a:off x="9047043" y="1363382"/>
            <a:ext cx="7544400" cy="42591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13835" u="none" cap="none" strike="noStrike">
                <a:solidFill>
                  <a:srgbClr val="7B96D4"/>
                </a:solidFill>
                <a:latin typeface="Heebo Black"/>
                <a:ea typeface="Heebo Black"/>
                <a:cs typeface="Heebo Black"/>
                <a:sym typeface="Heebo Black"/>
              </a:rPr>
              <a:t>THANK YOU</a:t>
            </a:r>
            <a:endParaRPr/>
          </a:p>
        </p:txBody>
      </p:sp>
      <p:sp>
        <p:nvSpPr>
          <p:cNvPr id="702" name="Google Shape;702;p33"/>
          <p:cNvSpPr/>
          <p:nvPr/>
        </p:nvSpPr>
        <p:spPr>
          <a:xfrm>
            <a:off x="1019175" y="1249082"/>
            <a:ext cx="11227151" cy="7788836"/>
          </a:xfrm>
          <a:custGeom>
            <a:rect b="b" l="l" r="r" t="t"/>
            <a:pathLst>
              <a:path extrusionOk="0" h="7788836" w="11227151">
                <a:moveTo>
                  <a:pt x="0" y="0"/>
                </a:moveTo>
                <a:lnTo>
                  <a:pt x="11227151" y="0"/>
                </a:lnTo>
                <a:lnTo>
                  <a:pt x="11227151" y="7788836"/>
                </a:lnTo>
                <a:lnTo>
                  <a:pt x="0" y="7788836"/>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1C9EB"/>
        </a:solidFill>
      </p:bgPr>
    </p:bg>
    <p:spTree>
      <p:nvGrpSpPr>
        <p:cNvPr id="706" name="Shape 706"/>
        <p:cNvGrpSpPr/>
        <p:nvPr/>
      </p:nvGrpSpPr>
      <p:grpSpPr>
        <a:xfrm>
          <a:off x="0" y="0"/>
          <a:ext cx="0" cy="0"/>
          <a:chOff x="0" y="0"/>
          <a:chExt cx="0" cy="0"/>
        </a:xfrm>
      </p:grpSpPr>
      <p:sp>
        <p:nvSpPr>
          <p:cNvPr id="707" name="Google Shape;707;p34"/>
          <p:cNvSpPr txBox="1"/>
          <p:nvPr/>
        </p:nvSpPr>
        <p:spPr>
          <a:xfrm>
            <a:off x="1028700" y="1159877"/>
            <a:ext cx="4737422" cy="2094230"/>
          </a:xfrm>
          <a:prstGeom prst="rect">
            <a:avLst/>
          </a:prstGeom>
          <a:noFill/>
          <a:ln>
            <a:noFill/>
          </a:ln>
        </p:spPr>
        <p:txBody>
          <a:bodyPr anchorCtr="0" anchor="t" bIns="0" lIns="0" spcFirstLastPara="1" rIns="0" wrap="square" tIns="0">
            <a:spAutoFit/>
          </a:bodyPr>
          <a:lstStyle/>
          <a:p>
            <a:pPr indent="0" lvl="0" marL="0" marR="0" rtl="0" algn="l">
              <a:lnSpc>
                <a:spcPct val="118002"/>
              </a:lnSpc>
              <a:spcBef>
                <a:spcPts val="0"/>
              </a:spcBef>
              <a:spcAft>
                <a:spcPts val="0"/>
              </a:spcAft>
              <a:buNone/>
            </a:pPr>
            <a:r>
              <a:rPr b="0" i="0" lang="en-US" sz="6999" u="none" cap="none" strike="noStrike">
                <a:solidFill>
                  <a:srgbClr val="4C6FBF"/>
                </a:solidFill>
                <a:latin typeface="Heebo Black"/>
                <a:ea typeface="Heebo Black"/>
                <a:cs typeface="Heebo Black"/>
                <a:sym typeface="Heebo Black"/>
              </a:rPr>
              <a:t>RESOURCE </a:t>
            </a:r>
            <a:endParaRPr/>
          </a:p>
          <a:p>
            <a:pPr indent="0" lvl="0" marL="0" marR="0" rtl="0" algn="l">
              <a:lnSpc>
                <a:spcPct val="118002"/>
              </a:lnSpc>
              <a:spcBef>
                <a:spcPts val="0"/>
              </a:spcBef>
              <a:spcAft>
                <a:spcPts val="0"/>
              </a:spcAft>
              <a:buNone/>
            </a:pPr>
            <a:r>
              <a:rPr b="0" i="0" lang="en-US" sz="6999" u="none" cap="none" strike="noStrike">
                <a:solidFill>
                  <a:srgbClr val="4C6FBF"/>
                </a:solidFill>
                <a:latin typeface="Heebo Black"/>
                <a:ea typeface="Heebo Black"/>
                <a:cs typeface="Heebo Black"/>
                <a:sym typeface="Heebo Black"/>
              </a:rPr>
              <a:t>PAGE</a:t>
            </a:r>
            <a:endParaRPr/>
          </a:p>
        </p:txBody>
      </p:sp>
      <p:sp>
        <p:nvSpPr>
          <p:cNvPr id="708" name="Google Shape;708;p34"/>
          <p:cNvSpPr txBox="1"/>
          <p:nvPr/>
        </p:nvSpPr>
        <p:spPr>
          <a:xfrm>
            <a:off x="1028700" y="4837308"/>
            <a:ext cx="3855300" cy="4436100"/>
          </a:xfrm>
          <a:prstGeom prst="rect">
            <a:avLst/>
          </a:prstGeom>
          <a:noFill/>
          <a:ln>
            <a:noFill/>
          </a:ln>
        </p:spPr>
        <p:txBody>
          <a:bodyPr anchorCtr="0" anchor="t" bIns="0" lIns="0" spcFirstLastPara="1" rIns="0" wrap="square" tIns="0">
            <a:spAutoFit/>
          </a:bodyPr>
          <a:lstStyle/>
          <a:p>
            <a:pPr indent="0" lvl="1" marL="0" marR="0" rtl="0" algn="l">
              <a:lnSpc>
                <a:spcPct val="110000"/>
              </a:lnSpc>
              <a:spcBef>
                <a:spcPts val="0"/>
              </a:spcBef>
              <a:spcAft>
                <a:spcPts val="0"/>
              </a:spcAft>
              <a:buNone/>
            </a:pPr>
            <a:r>
              <a:rPr b="0" i="0" lang="en-US" sz="2200" u="none" cap="none" strike="noStrike">
                <a:solidFill>
                  <a:srgbClr val="000000"/>
                </a:solidFill>
                <a:latin typeface="Heebo"/>
                <a:ea typeface="Heebo"/>
                <a:cs typeface="Heebo"/>
                <a:sym typeface="Heebo"/>
              </a:rPr>
              <a:t>This presentation template uses the following free fonts:</a:t>
            </a:r>
            <a:endParaRPr/>
          </a:p>
          <a:p>
            <a:pPr indent="0" lvl="1" marL="0" marR="0" rtl="0" algn="l">
              <a:lnSpc>
                <a:spcPct val="110000"/>
              </a:lnSpc>
              <a:spcBef>
                <a:spcPts val="0"/>
              </a:spcBef>
              <a:spcAft>
                <a:spcPts val="0"/>
              </a:spcAft>
              <a:buNone/>
            </a:pPr>
            <a:r>
              <a:t/>
            </a:r>
            <a:endParaRPr b="0" i="0" sz="2200" u="none" cap="none" strike="noStrike">
              <a:solidFill>
                <a:srgbClr val="000000"/>
              </a:solidFill>
              <a:latin typeface="Heebo"/>
              <a:ea typeface="Heebo"/>
              <a:cs typeface="Heebo"/>
              <a:sym typeface="Heebo"/>
            </a:endParaRPr>
          </a:p>
          <a:p>
            <a:pPr indent="0" lvl="1" marL="0" marR="0" rtl="0" algn="l">
              <a:lnSpc>
                <a:spcPct val="110000"/>
              </a:lnSpc>
              <a:spcBef>
                <a:spcPts val="0"/>
              </a:spcBef>
              <a:spcAft>
                <a:spcPts val="0"/>
              </a:spcAft>
              <a:buNone/>
            </a:pPr>
            <a:r>
              <a:rPr b="0" i="0" lang="en-US" sz="2200" u="none" cap="none" strike="noStrike">
                <a:solidFill>
                  <a:srgbClr val="000000"/>
                </a:solidFill>
                <a:latin typeface="Heebo"/>
                <a:ea typeface="Heebo"/>
                <a:cs typeface="Heebo"/>
                <a:sym typeface="Heebo"/>
              </a:rPr>
              <a:t>Titles: Heebo Black</a:t>
            </a:r>
            <a:endParaRPr/>
          </a:p>
          <a:p>
            <a:pPr indent="0" lvl="1" marL="0" marR="0" rtl="0" algn="l">
              <a:lnSpc>
                <a:spcPct val="110000"/>
              </a:lnSpc>
              <a:spcBef>
                <a:spcPts val="0"/>
              </a:spcBef>
              <a:spcAft>
                <a:spcPts val="0"/>
              </a:spcAft>
              <a:buNone/>
            </a:pPr>
            <a:r>
              <a:rPr b="0" i="0" lang="en-US" sz="2200" u="none" cap="none" strike="noStrike">
                <a:solidFill>
                  <a:srgbClr val="000000"/>
                </a:solidFill>
                <a:latin typeface="Heebo"/>
                <a:ea typeface="Heebo"/>
                <a:cs typeface="Heebo"/>
                <a:sym typeface="Heebo"/>
              </a:rPr>
              <a:t>Headers: Heebo Bold</a:t>
            </a:r>
            <a:endParaRPr/>
          </a:p>
          <a:p>
            <a:pPr indent="0" lvl="1" marL="0" marR="0" rtl="0" algn="l">
              <a:lnSpc>
                <a:spcPct val="110000"/>
              </a:lnSpc>
              <a:spcBef>
                <a:spcPts val="0"/>
              </a:spcBef>
              <a:spcAft>
                <a:spcPts val="0"/>
              </a:spcAft>
              <a:buNone/>
            </a:pPr>
            <a:r>
              <a:rPr b="0" i="0" lang="en-US" sz="2200" u="none" cap="none" strike="noStrike">
                <a:solidFill>
                  <a:srgbClr val="000000"/>
                </a:solidFill>
                <a:latin typeface="Heebo"/>
                <a:ea typeface="Heebo"/>
                <a:cs typeface="Heebo"/>
                <a:sym typeface="Heebo"/>
              </a:rPr>
              <a:t>Body Copy: Heebo Regular</a:t>
            </a:r>
            <a:endParaRPr/>
          </a:p>
          <a:p>
            <a:pPr indent="0" lvl="1" marL="0" marR="0" rtl="0" algn="l">
              <a:lnSpc>
                <a:spcPct val="110000"/>
              </a:lnSpc>
              <a:spcBef>
                <a:spcPts val="0"/>
              </a:spcBef>
              <a:spcAft>
                <a:spcPts val="0"/>
              </a:spcAft>
              <a:buNone/>
            </a:pPr>
            <a:r>
              <a:t/>
            </a:r>
            <a:endParaRPr b="0" i="0" sz="2200" u="none" cap="none" strike="noStrike">
              <a:solidFill>
                <a:srgbClr val="000000"/>
              </a:solidFill>
              <a:latin typeface="Heebo"/>
              <a:ea typeface="Heebo"/>
              <a:cs typeface="Heebo"/>
              <a:sym typeface="Heebo"/>
            </a:endParaRPr>
          </a:p>
          <a:p>
            <a:pPr indent="0" lvl="1" marL="0" marR="0" rtl="0" algn="l">
              <a:lnSpc>
                <a:spcPct val="110000"/>
              </a:lnSpc>
              <a:spcBef>
                <a:spcPts val="0"/>
              </a:spcBef>
              <a:spcAft>
                <a:spcPts val="0"/>
              </a:spcAft>
              <a:buNone/>
            </a:pPr>
            <a:r>
              <a:rPr b="0" i="0" lang="en-US" sz="2200" u="none" cap="none" strike="noStrike">
                <a:solidFill>
                  <a:srgbClr val="000000"/>
                </a:solidFill>
                <a:latin typeface="Heebo"/>
                <a:ea typeface="Heebo"/>
                <a:cs typeface="Heebo"/>
                <a:sym typeface="Heebo"/>
              </a:rPr>
              <a:t>You can find these fonts online too. Happy designing! </a:t>
            </a:r>
            <a:endParaRPr/>
          </a:p>
          <a:p>
            <a:pPr indent="0" lvl="1" marL="0" marR="0" rtl="0" algn="l">
              <a:lnSpc>
                <a:spcPct val="110000"/>
              </a:lnSpc>
              <a:spcBef>
                <a:spcPts val="0"/>
              </a:spcBef>
              <a:spcAft>
                <a:spcPts val="0"/>
              </a:spcAft>
              <a:buNone/>
            </a:pPr>
            <a:r>
              <a:t/>
            </a:r>
            <a:endParaRPr b="0" i="0" sz="2200" u="none" cap="none" strike="noStrike">
              <a:solidFill>
                <a:srgbClr val="000000"/>
              </a:solidFill>
              <a:latin typeface="Heebo"/>
              <a:ea typeface="Heebo"/>
              <a:cs typeface="Heebo"/>
              <a:sym typeface="Heebo"/>
            </a:endParaRPr>
          </a:p>
          <a:p>
            <a:pPr indent="0" lvl="0" marL="0" marR="0" rtl="0" algn="l">
              <a:lnSpc>
                <a:spcPct val="110000"/>
              </a:lnSpc>
              <a:spcBef>
                <a:spcPts val="0"/>
              </a:spcBef>
              <a:spcAft>
                <a:spcPts val="0"/>
              </a:spcAft>
              <a:buNone/>
            </a:pPr>
            <a:r>
              <a:rPr b="0" i="0" lang="en-US" sz="2200" u="none" cap="none" strike="noStrike">
                <a:solidFill>
                  <a:srgbClr val="000000"/>
                </a:solidFill>
                <a:latin typeface="Heebo"/>
                <a:ea typeface="Heebo"/>
                <a:cs typeface="Heebo"/>
                <a:sym typeface="Heebo"/>
              </a:rPr>
              <a:t>Don't forget to delete this</a:t>
            </a:r>
            <a:endParaRPr/>
          </a:p>
          <a:p>
            <a:pPr indent="0" lvl="1" marL="0" marR="0" rtl="0" algn="l">
              <a:lnSpc>
                <a:spcPct val="110000"/>
              </a:lnSpc>
              <a:spcBef>
                <a:spcPts val="0"/>
              </a:spcBef>
              <a:spcAft>
                <a:spcPts val="0"/>
              </a:spcAft>
              <a:buNone/>
            </a:pPr>
            <a:r>
              <a:rPr b="0" i="0" lang="en-US" sz="2200" u="none" cap="none" strike="noStrike">
                <a:solidFill>
                  <a:srgbClr val="000000"/>
                </a:solidFill>
                <a:latin typeface="Heebo"/>
                <a:ea typeface="Heebo"/>
                <a:cs typeface="Heebo"/>
                <a:sym typeface="Heebo"/>
              </a:rPr>
              <a:t>page before presenting. </a:t>
            </a:r>
            <a:endParaRPr/>
          </a:p>
        </p:txBody>
      </p:sp>
      <p:sp>
        <p:nvSpPr>
          <p:cNvPr id="709" name="Google Shape;709;p34"/>
          <p:cNvSpPr txBox="1"/>
          <p:nvPr/>
        </p:nvSpPr>
        <p:spPr>
          <a:xfrm>
            <a:off x="1028700" y="3795753"/>
            <a:ext cx="3855300" cy="711000"/>
          </a:xfrm>
          <a:prstGeom prst="rect">
            <a:avLst/>
          </a:prstGeom>
          <a:noFill/>
          <a:ln>
            <a:noFill/>
          </a:ln>
        </p:spPr>
        <p:txBody>
          <a:bodyPr anchorCtr="0" anchor="t" bIns="0" lIns="0" spcFirstLastPara="1" rIns="0" wrap="square" tIns="0">
            <a:spAutoFit/>
          </a:bodyPr>
          <a:lstStyle/>
          <a:p>
            <a:pPr indent="0" lvl="1" marL="0" marR="0" rtl="0" algn="l">
              <a:lnSpc>
                <a:spcPct val="110000"/>
              </a:lnSpc>
              <a:spcBef>
                <a:spcPts val="0"/>
              </a:spcBef>
              <a:spcAft>
                <a:spcPts val="0"/>
              </a:spcAft>
              <a:buNone/>
            </a:pPr>
            <a:r>
              <a:rPr b="0" i="0" lang="en-US" sz="2200" u="none" cap="none" strike="noStrike">
                <a:solidFill>
                  <a:srgbClr val="000000"/>
                </a:solidFill>
                <a:latin typeface="Heebo"/>
                <a:ea typeface="Heebo"/>
                <a:cs typeface="Heebo"/>
                <a:sym typeface="Heebo"/>
              </a:rPr>
              <a:t>Use these design resources in your Canva Presentation.</a:t>
            </a:r>
            <a:endParaRPr/>
          </a:p>
        </p:txBody>
      </p:sp>
      <p:sp>
        <p:nvSpPr>
          <p:cNvPr id="710" name="Google Shape;710;p34"/>
          <p:cNvSpPr/>
          <p:nvPr/>
        </p:nvSpPr>
        <p:spPr>
          <a:xfrm>
            <a:off x="12850729" y="1019175"/>
            <a:ext cx="2367728" cy="1642612"/>
          </a:xfrm>
          <a:custGeom>
            <a:rect b="b" l="l" r="r" t="t"/>
            <a:pathLst>
              <a:path extrusionOk="0" h="1642612" w="2367728">
                <a:moveTo>
                  <a:pt x="0" y="0"/>
                </a:moveTo>
                <a:lnTo>
                  <a:pt x="2367729" y="0"/>
                </a:lnTo>
                <a:lnTo>
                  <a:pt x="2367729" y="1642612"/>
                </a:lnTo>
                <a:lnTo>
                  <a:pt x="0" y="1642612"/>
                </a:lnTo>
                <a:lnTo>
                  <a:pt x="0" y="0"/>
                </a:lnTo>
                <a:close/>
              </a:path>
            </a:pathLst>
          </a:custGeom>
          <a:blipFill rotWithShape="1">
            <a:blip r:embed="rId3">
              <a:alphaModFix/>
            </a:blip>
            <a:stretch>
              <a:fillRect b="0" l="0" r="0" t="0"/>
            </a:stretch>
          </a:blipFill>
          <a:ln>
            <a:noFill/>
          </a:ln>
        </p:spPr>
      </p:sp>
      <p:sp>
        <p:nvSpPr>
          <p:cNvPr id="711" name="Google Shape;711;p34"/>
          <p:cNvSpPr/>
          <p:nvPr/>
        </p:nvSpPr>
        <p:spPr>
          <a:xfrm>
            <a:off x="16074083" y="6590870"/>
            <a:ext cx="1284088" cy="1327223"/>
          </a:xfrm>
          <a:custGeom>
            <a:rect b="b" l="l" r="r" t="t"/>
            <a:pathLst>
              <a:path extrusionOk="0" h="1327223" w="1284088">
                <a:moveTo>
                  <a:pt x="0" y="0"/>
                </a:moveTo>
                <a:lnTo>
                  <a:pt x="1284088" y="0"/>
                </a:lnTo>
                <a:lnTo>
                  <a:pt x="1284088" y="1327224"/>
                </a:lnTo>
                <a:lnTo>
                  <a:pt x="0" y="1327224"/>
                </a:lnTo>
                <a:lnTo>
                  <a:pt x="0" y="0"/>
                </a:lnTo>
                <a:close/>
              </a:path>
            </a:pathLst>
          </a:custGeom>
          <a:blipFill rotWithShape="1">
            <a:blip r:embed="rId4">
              <a:alphaModFix/>
            </a:blip>
            <a:stretch>
              <a:fillRect b="0" l="0" r="0" t="0"/>
            </a:stretch>
          </a:blipFill>
          <a:ln>
            <a:noFill/>
          </a:ln>
        </p:spPr>
      </p:sp>
      <p:sp>
        <p:nvSpPr>
          <p:cNvPr id="712" name="Google Shape;712;p34"/>
          <p:cNvSpPr/>
          <p:nvPr/>
        </p:nvSpPr>
        <p:spPr>
          <a:xfrm flipH="1">
            <a:off x="12448358" y="6575531"/>
            <a:ext cx="2026718" cy="1357901"/>
          </a:xfrm>
          <a:custGeom>
            <a:rect b="b" l="l" r="r" t="t"/>
            <a:pathLst>
              <a:path extrusionOk="0" h="1357901" w="2026718">
                <a:moveTo>
                  <a:pt x="2026718" y="0"/>
                </a:moveTo>
                <a:lnTo>
                  <a:pt x="0" y="0"/>
                </a:lnTo>
                <a:lnTo>
                  <a:pt x="0" y="1357902"/>
                </a:lnTo>
                <a:lnTo>
                  <a:pt x="2026718" y="1357902"/>
                </a:lnTo>
                <a:lnTo>
                  <a:pt x="2026718" y="0"/>
                </a:lnTo>
                <a:close/>
              </a:path>
            </a:pathLst>
          </a:custGeom>
          <a:blipFill rotWithShape="1">
            <a:blip r:embed="rId5">
              <a:alphaModFix/>
            </a:blip>
            <a:stretch>
              <a:fillRect b="0" l="0" r="0" t="0"/>
            </a:stretch>
          </a:blipFill>
          <a:ln>
            <a:noFill/>
          </a:ln>
        </p:spPr>
      </p:sp>
      <p:sp>
        <p:nvSpPr>
          <p:cNvPr id="713" name="Google Shape;713;p34"/>
          <p:cNvSpPr/>
          <p:nvPr/>
        </p:nvSpPr>
        <p:spPr>
          <a:xfrm>
            <a:off x="6577908" y="4887967"/>
            <a:ext cx="1610470" cy="1223957"/>
          </a:xfrm>
          <a:custGeom>
            <a:rect b="b" l="l" r="r" t="t"/>
            <a:pathLst>
              <a:path extrusionOk="0" h="1223957" w="1610470">
                <a:moveTo>
                  <a:pt x="0" y="0"/>
                </a:moveTo>
                <a:lnTo>
                  <a:pt x="1610469" y="0"/>
                </a:lnTo>
                <a:lnTo>
                  <a:pt x="1610469" y="1223957"/>
                </a:lnTo>
                <a:lnTo>
                  <a:pt x="0" y="1223957"/>
                </a:lnTo>
                <a:lnTo>
                  <a:pt x="0" y="0"/>
                </a:lnTo>
                <a:close/>
              </a:path>
            </a:pathLst>
          </a:custGeom>
          <a:blipFill rotWithShape="1">
            <a:blip r:embed="rId6">
              <a:alphaModFix/>
            </a:blip>
            <a:stretch>
              <a:fillRect b="0" l="0" r="0" t="0"/>
            </a:stretch>
          </a:blipFill>
          <a:ln>
            <a:noFill/>
          </a:ln>
        </p:spPr>
      </p:sp>
      <p:sp>
        <p:nvSpPr>
          <p:cNvPr id="714" name="Google Shape;714;p34"/>
          <p:cNvSpPr/>
          <p:nvPr/>
        </p:nvSpPr>
        <p:spPr>
          <a:xfrm>
            <a:off x="6407006" y="3167169"/>
            <a:ext cx="2066106" cy="1166937"/>
          </a:xfrm>
          <a:custGeom>
            <a:rect b="b" l="l" r="r" t="t"/>
            <a:pathLst>
              <a:path extrusionOk="0" h="1166937" w="2066106">
                <a:moveTo>
                  <a:pt x="0" y="0"/>
                </a:moveTo>
                <a:lnTo>
                  <a:pt x="2066107" y="0"/>
                </a:lnTo>
                <a:lnTo>
                  <a:pt x="2066107" y="1166937"/>
                </a:lnTo>
                <a:lnTo>
                  <a:pt x="0" y="1166937"/>
                </a:lnTo>
                <a:lnTo>
                  <a:pt x="0" y="0"/>
                </a:lnTo>
                <a:close/>
              </a:path>
            </a:pathLst>
          </a:custGeom>
          <a:blipFill rotWithShape="1">
            <a:blip r:embed="rId7">
              <a:alphaModFix/>
            </a:blip>
            <a:stretch>
              <a:fillRect b="0" l="0" r="0" t="0"/>
            </a:stretch>
          </a:blipFill>
          <a:ln>
            <a:noFill/>
          </a:ln>
        </p:spPr>
      </p:sp>
      <p:sp>
        <p:nvSpPr>
          <p:cNvPr id="715" name="Google Shape;715;p34"/>
          <p:cNvSpPr/>
          <p:nvPr/>
        </p:nvSpPr>
        <p:spPr>
          <a:xfrm>
            <a:off x="15497256" y="1055364"/>
            <a:ext cx="1987638" cy="1570234"/>
          </a:xfrm>
          <a:custGeom>
            <a:rect b="b" l="l" r="r" t="t"/>
            <a:pathLst>
              <a:path extrusionOk="0" h="1570234" w="1987638">
                <a:moveTo>
                  <a:pt x="0" y="0"/>
                </a:moveTo>
                <a:lnTo>
                  <a:pt x="1987638" y="0"/>
                </a:lnTo>
                <a:lnTo>
                  <a:pt x="1987638" y="1570234"/>
                </a:lnTo>
                <a:lnTo>
                  <a:pt x="0" y="1570234"/>
                </a:lnTo>
                <a:lnTo>
                  <a:pt x="0" y="0"/>
                </a:lnTo>
                <a:close/>
              </a:path>
            </a:pathLst>
          </a:custGeom>
          <a:blipFill rotWithShape="1">
            <a:blip r:embed="rId8">
              <a:alphaModFix/>
            </a:blip>
            <a:stretch>
              <a:fillRect b="0" l="0" r="0" t="0"/>
            </a:stretch>
          </a:blipFill>
          <a:ln>
            <a:noFill/>
          </a:ln>
        </p:spPr>
      </p:sp>
      <p:sp>
        <p:nvSpPr>
          <p:cNvPr id="716" name="Google Shape;716;p34"/>
          <p:cNvSpPr/>
          <p:nvPr/>
        </p:nvSpPr>
        <p:spPr>
          <a:xfrm>
            <a:off x="11547665" y="3169296"/>
            <a:ext cx="1382090" cy="1162684"/>
          </a:xfrm>
          <a:custGeom>
            <a:rect b="b" l="l" r="r" t="t"/>
            <a:pathLst>
              <a:path extrusionOk="0" h="1162684" w="1382090">
                <a:moveTo>
                  <a:pt x="0" y="0"/>
                </a:moveTo>
                <a:lnTo>
                  <a:pt x="1382090" y="0"/>
                </a:lnTo>
                <a:lnTo>
                  <a:pt x="1382090" y="1162684"/>
                </a:lnTo>
                <a:lnTo>
                  <a:pt x="0" y="1162684"/>
                </a:lnTo>
                <a:lnTo>
                  <a:pt x="0" y="0"/>
                </a:lnTo>
                <a:close/>
              </a:path>
            </a:pathLst>
          </a:custGeom>
          <a:blipFill rotWithShape="1">
            <a:blip r:embed="rId9">
              <a:alphaModFix/>
            </a:blip>
            <a:stretch>
              <a:fillRect b="0" l="0" r="0" t="0"/>
            </a:stretch>
          </a:blipFill>
          <a:ln>
            <a:noFill/>
          </a:ln>
        </p:spPr>
      </p:sp>
      <p:sp>
        <p:nvSpPr>
          <p:cNvPr id="717" name="Google Shape;717;p34"/>
          <p:cNvSpPr/>
          <p:nvPr/>
        </p:nvSpPr>
        <p:spPr>
          <a:xfrm>
            <a:off x="13390500" y="4979512"/>
            <a:ext cx="1362838" cy="1040867"/>
          </a:xfrm>
          <a:custGeom>
            <a:rect b="b" l="l" r="r" t="t"/>
            <a:pathLst>
              <a:path extrusionOk="0" h="1040867" w="1362838">
                <a:moveTo>
                  <a:pt x="0" y="0"/>
                </a:moveTo>
                <a:lnTo>
                  <a:pt x="1362838" y="0"/>
                </a:lnTo>
                <a:lnTo>
                  <a:pt x="1362838" y="1040867"/>
                </a:lnTo>
                <a:lnTo>
                  <a:pt x="0" y="1040867"/>
                </a:lnTo>
                <a:lnTo>
                  <a:pt x="0" y="0"/>
                </a:lnTo>
                <a:close/>
              </a:path>
            </a:pathLst>
          </a:custGeom>
          <a:blipFill rotWithShape="1">
            <a:blip r:embed="rId10">
              <a:alphaModFix/>
            </a:blip>
            <a:stretch>
              <a:fillRect b="0" l="0" r="0" t="0"/>
            </a:stretch>
          </a:blipFill>
          <a:ln>
            <a:noFill/>
          </a:ln>
        </p:spPr>
      </p:sp>
      <p:sp>
        <p:nvSpPr>
          <p:cNvPr id="718" name="Google Shape;718;p34"/>
          <p:cNvSpPr/>
          <p:nvPr/>
        </p:nvSpPr>
        <p:spPr>
          <a:xfrm>
            <a:off x="8604412" y="1161565"/>
            <a:ext cx="1705282" cy="1357831"/>
          </a:xfrm>
          <a:custGeom>
            <a:rect b="b" l="l" r="r" t="t"/>
            <a:pathLst>
              <a:path extrusionOk="0" h="1357831" w="1705282">
                <a:moveTo>
                  <a:pt x="0" y="0"/>
                </a:moveTo>
                <a:lnTo>
                  <a:pt x="1705283" y="0"/>
                </a:lnTo>
                <a:lnTo>
                  <a:pt x="1705283" y="1357831"/>
                </a:lnTo>
                <a:lnTo>
                  <a:pt x="0" y="1357831"/>
                </a:lnTo>
                <a:lnTo>
                  <a:pt x="0" y="0"/>
                </a:lnTo>
                <a:close/>
              </a:path>
            </a:pathLst>
          </a:custGeom>
          <a:blipFill rotWithShape="1">
            <a:blip r:embed="rId11">
              <a:alphaModFix/>
            </a:blip>
            <a:stretch>
              <a:fillRect b="0" l="0" r="0" t="0"/>
            </a:stretch>
          </a:blipFill>
          <a:ln>
            <a:noFill/>
          </a:ln>
        </p:spPr>
      </p:sp>
      <p:sp>
        <p:nvSpPr>
          <p:cNvPr id="719" name="Google Shape;719;p34"/>
          <p:cNvSpPr/>
          <p:nvPr/>
        </p:nvSpPr>
        <p:spPr>
          <a:xfrm>
            <a:off x="9103699" y="2976551"/>
            <a:ext cx="1813380" cy="1548173"/>
          </a:xfrm>
          <a:custGeom>
            <a:rect b="b" l="l" r="r" t="t"/>
            <a:pathLst>
              <a:path extrusionOk="0" h="1548173" w="1813380">
                <a:moveTo>
                  <a:pt x="0" y="0"/>
                </a:moveTo>
                <a:lnTo>
                  <a:pt x="1813380" y="0"/>
                </a:lnTo>
                <a:lnTo>
                  <a:pt x="1813380" y="1548173"/>
                </a:lnTo>
                <a:lnTo>
                  <a:pt x="0" y="1548173"/>
                </a:lnTo>
                <a:lnTo>
                  <a:pt x="0" y="0"/>
                </a:lnTo>
                <a:close/>
              </a:path>
            </a:pathLst>
          </a:custGeom>
          <a:blipFill rotWithShape="1">
            <a:blip r:embed="rId12">
              <a:alphaModFix/>
            </a:blip>
            <a:stretch>
              <a:fillRect b="0" l="0" r="0" t="0"/>
            </a:stretch>
          </a:blipFill>
          <a:ln>
            <a:noFill/>
          </a:ln>
        </p:spPr>
      </p:sp>
      <p:sp>
        <p:nvSpPr>
          <p:cNvPr id="720" name="Google Shape;720;p34"/>
          <p:cNvSpPr/>
          <p:nvPr/>
        </p:nvSpPr>
        <p:spPr>
          <a:xfrm>
            <a:off x="13560342" y="3065007"/>
            <a:ext cx="1447241" cy="1371261"/>
          </a:xfrm>
          <a:custGeom>
            <a:rect b="b" l="l" r="r" t="t"/>
            <a:pathLst>
              <a:path extrusionOk="0" h="1371261" w="1447241">
                <a:moveTo>
                  <a:pt x="0" y="0"/>
                </a:moveTo>
                <a:lnTo>
                  <a:pt x="1447241" y="0"/>
                </a:lnTo>
                <a:lnTo>
                  <a:pt x="1447241" y="1371261"/>
                </a:lnTo>
                <a:lnTo>
                  <a:pt x="0" y="1371261"/>
                </a:lnTo>
                <a:lnTo>
                  <a:pt x="0" y="0"/>
                </a:lnTo>
                <a:close/>
              </a:path>
            </a:pathLst>
          </a:custGeom>
          <a:blipFill rotWithShape="1">
            <a:blip r:embed="rId13">
              <a:alphaModFix/>
            </a:blip>
            <a:stretch>
              <a:fillRect b="0" l="0" r="0" t="0"/>
            </a:stretch>
          </a:blipFill>
          <a:ln>
            <a:noFill/>
          </a:ln>
        </p:spPr>
      </p:sp>
      <p:sp>
        <p:nvSpPr>
          <p:cNvPr id="721" name="Google Shape;721;p34"/>
          <p:cNvSpPr/>
          <p:nvPr/>
        </p:nvSpPr>
        <p:spPr>
          <a:xfrm>
            <a:off x="6501839" y="1049418"/>
            <a:ext cx="1823775" cy="1582125"/>
          </a:xfrm>
          <a:custGeom>
            <a:rect b="b" l="l" r="r" t="t"/>
            <a:pathLst>
              <a:path extrusionOk="0" h="1582125" w="1823775">
                <a:moveTo>
                  <a:pt x="0" y="0"/>
                </a:moveTo>
                <a:lnTo>
                  <a:pt x="1823774" y="0"/>
                </a:lnTo>
                <a:lnTo>
                  <a:pt x="1823774" y="1582125"/>
                </a:lnTo>
                <a:lnTo>
                  <a:pt x="0" y="1582125"/>
                </a:lnTo>
                <a:lnTo>
                  <a:pt x="0" y="0"/>
                </a:lnTo>
                <a:close/>
              </a:path>
            </a:pathLst>
          </a:custGeom>
          <a:blipFill rotWithShape="1">
            <a:blip r:embed="rId14">
              <a:alphaModFix/>
            </a:blip>
            <a:stretch>
              <a:fillRect b="0" l="0" r="0" t="0"/>
            </a:stretch>
          </a:blipFill>
          <a:ln>
            <a:noFill/>
          </a:ln>
        </p:spPr>
      </p:sp>
      <p:sp>
        <p:nvSpPr>
          <p:cNvPr id="722" name="Google Shape;722;p34"/>
          <p:cNvSpPr/>
          <p:nvPr/>
        </p:nvSpPr>
        <p:spPr>
          <a:xfrm>
            <a:off x="10178833" y="6503403"/>
            <a:ext cx="1950855" cy="1502158"/>
          </a:xfrm>
          <a:custGeom>
            <a:rect b="b" l="l" r="r" t="t"/>
            <a:pathLst>
              <a:path extrusionOk="0" h="1502158" w="1950855">
                <a:moveTo>
                  <a:pt x="0" y="0"/>
                </a:moveTo>
                <a:lnTo>
                  <a:pt x="1950856" y="0"/>
                </a:lnTo>
                <a:lnTo>
                  <a:pt x="1950856" y="1502158"/>
                </a:lnTo>
                <a:lnTo>
                  <a:pt x="0" y="1502158"/>
                </a:lnTo>
                <a:lnTo>
                  <a:pt x="0" y="0"/>
                </a:lnTo>
                <a:close/>
              </a:path>
            </a:pathLst>
          </a:custGeom>
          <a:blipFill rotWithShape="1">
            <a:blip r:embed="rId15">
              <a:alphaModFix/>
            </a:blip>
            <a:stretch>
              <a:fillRect b="0" l="0" r="0" t="0"/>
            </a:stretch>
          </a:blipFill>
          <a:ln>
            <a:noFill/>
          </a:ln>
        </p:spPr>
      </p:sp>
      <p:sp>
        <p:nvSpPr>
          <p:cNvPr id="723" name="Google Shape;723;p34"/>
          <p:cNvSpPr/>
          <p:nvPr/>
        </p:nvSpPr>
        <p:spPr>
          <a:xfrm>
            <a:off x="10588494" y="1114063"/>
            <a:ext cx="1983437" cy="1452836"/>
          </a:xfrm>
          <a:custGeom>
            <a:rect b="b" l="l" r="r" t="t"/>
            <a:pathLst>
              <a:path extrusionOk="0" h="1452836" w="1983437">
                <a:moveTo>
                  <a:pt x="0" y="0"/>
                </a:moveTo>
                <a:lnTo>
                  <a:pt x="1983436" y="0"/>
                </a:lnTo>
                <a:lnTo>
                  <a:pt x="1983436" y="1452836"/>
                </a:lnTo>
                <a:lnTo>
                  <a:pt x="0" y="1452836"/>
                </a:lnTo>
                <a:lnTo>
                  <a:pt x="0" y="0"/>
                </a:lnTo>
                <a:close/>
              </a:path>
            </a:pathLst>
          </a:custGeom>
          <a:blipFill rotWithShape="1">
            <a:blip r:embed="rId16">
              <a:alphaModFix/>
            </a:blip>
            <a:stretch>
              <a:fillRect b="0" l="0" r="0" t="0"/>
            </a:stretch>
          </a:blipFill>
          <a:ln>
            <a:noFill/>
          </a:ln>
        </p:spPr>
      </p:sp>
      <p:sp>
        <p:nvSpPr>
          <p:cNvPr id="724" name="Google Shape;724;p34"/>
          <p:cNvSpPr/>
          <p:nvPr/>
        </p:nvSpPr>
        <p:spPr>
          <a:xfrm>
            <a:off x="10022820" y="4829054"/>
            <a:ext cx="1571633" cy="1341782"/>
          </a:xfrm>
          <a:custGeom>
            <a:rect b="b" l="l" r="r" t="t"/>
            <a:pathLst>
              <a:path extrusionOk="0" h="1341782" w="1571633">
                <a:moveTo>
                  <a:pt x="0" y="0"/>
                </a:moveTo>
                <a:lnTo>
                  <a:pt x="1571633" y="0"/>
                </a:lnTo>
                <a:lnTo>
                  <a:pt x="1571633" y="1341782"/>
                </a:lnTo>
                <a:lnTo>
                  <a:pt x="0" y="1341782"/>
                </a:lnTo>
                <a:lnTo>
                  <a:pt x="0" y="0"/>
                </a:lnTo>
                <a:close/>
              </a:path>
            </a:pathLst>
          </a:custGeom>
          <a:blipFill rotWithShape="1">
            <a:blip r:embed="rId17">
              <a:alphaModFix/>
            </a:blip>
            <a:stretch>
              <a:fillRect b="0" l="0" r="0" t="0"/>
            </a:stretch>
          </a:blipFill>
          <a:ln>
            <a:noFill/>
          </a:ln>
        </p:spPr>
      </p:sp>
      <p:sp>
        <p:nvSpPr>
          <p:cNvPr id="725" name="Google Shape;725;p34"/>
          <p:cNvSpPr/>
          <p:nvPr/>
        </p:nvSpPr>
        <p:spPr>
          <a:xfrm>
            <a:off x="14793746" y="6670769"/>
            <a:ext cx="961667" cy="1167426"/>
          </a:xfrm>
          <a:custGeom>
            <a:rect b="b" l="l" r="r" t="t"/>
            <a:pathLst>
              <a:path extrusionOk="0" h="1167426" w="961667">
                <a:moveTo>
                  <a:pt x="0" y="0"/>
                </a:moveTo>
                <a:lnTo>
                  <a:pt x="961667" y="0"/>
                </a:lnTo>
                <a:lnTo>
                  <a:pt x="961667" y="1167426"/>
                </a:lnTo>
                <a:lnTo>
                  <a:pt x="0" y="1167426"/>
                </a:lnTo>
                <a:lnTo>
                  <a:pt x="0" y="0"/>
                </a:lnTo>
                <a:close/>
              </a:path>
            </a:pathLst>
          </a:custGeom>
          <a:blipFill rotWithShape="1">
            <a:blip r:embed="rId18">
              <a:alphaModFix/>
            </a:blip>
            <a:stretch>
              <a:fillRect b="0" l="0" r="0" t="0"/>
            </a:stretch>
          </a:blipFill>
          <a:ln>
            <a:noFill/>
          </a:ln>
        </p:spPr>
      </p:sp>
      <p:sp>
        <p:nvSpPr>
          <p:cNvPr id="726" name="Google Shape;726;p34"/>
          <p:cNvSpPr/>
          <p:nvPr/>
        </p:nvSpPr>
        <p:spPr>
          <a:xfrm>
            <a:off x="10614333" y="8170797"/>
            <a:ext cx="981247" cy="1319323"/>
          </a:xfrm>
          <a:custGeom>
            <a:rect b="b" l="l" r="r" t="t"/>
            <a:pathLst>
              <a:path extrusionOk="0" h="1319323" w="981247">
                <a:moveTo>
                  <a:pt x="0" y="0"/>
                </a:moveTo>
                <a:lnTo>
                  <a:pt x="981246" y="0"/>
                </a:lnTo>
                <a:lnTo>
                  <a:pt x="981246" y="1319323"/>
                </a:lnTo>
                <a:lnTo>
                  <a:pt x="0" y="1319323"/>
                </a:lnTo>
                <a:lnTo>
                  <a:pt x="0" y="0"/>
                </a:lnTo>
                <a:close/>
              </a:path>
            </a:pathLst>
          </a:custGeom>
          <a:blipFill rotWithShape="1">
            <a:blip r:embed="rId19">
              <a:alphaModFix/>
            </a:blip>
            <a:stretch>
              <a:fillRect b="0" l="0" r="0" t="0"/>
            </a:stretch>
          </a:blipFill>
          <a:ln>
            <a:noFill/>
          </a:ln>
        </p:spPr>
      </p:sp>
      <p:sp>
        <p:nvSpPr>
          <p:cNvPr id="727" name="Google Shape;727;p34"/>
          <p:cNvSpPr/>
          <p:nvPr/>
        </p:nvSpPr>
        <p:spPr>
          <a:xfrm>
            <a:off x="8219074" y="8266320"/>
            <a:ext cx="1642026" cy="1128277"/>
          </a:xfrm>
          <a:custGeom>
            <a:rect b="b" l="l" r="r" t="t"/>
            <a:pathLst>
              <a:path extrusionOk="0" h="1128277" w="1642026">
                <a:moveTo>
                  <a:pt x="0" y="0"/>
                </a:moveTo>
                <a:lnTo>
                  <a:pt x="1642026" y="0"/>
                </a:lnTo>
                <a:lnTo>
                  <a:pt x="1642026" y="1128277"/>
                </a:lnTo>
                <a:lnTo>
                  <a:pt x="0" y="1128277"/>
                </a:lnTo>
                <a:lnTo>
                  <a:pt x="0" y="0"/>
                </a:lnTo>
                <a:close/>
              </a:path>
            </a:pathLst>
          </a:custGeom>
          <a:blipFill rotWithShape="1">
            <a:blip r:embed="rId20">
              <a:alphaModFix/>
            </a:blip>
            <a:stretch>
              <a:fillRect b="0" l="-11954" r="0" t="0"/>
            </a:stretch>
          </a:blipFill>
          <a:ln>
            <a:noFill/>
          </a:ln>
        </p:spPr>
      </p:sp>
      <p:sp>
        <p:nvSpPr>
          <p:cNvPr id="728" name="Google Shape;728;p34"/>
          <p:cNvSpPr/>
          <p:nvPr/>
        </p:nvSpPr>
        <p:spPr>
          <a:xfrm>
            <a:off x="8507047" y="6618517"/>
            <a:ext cx="1353117" cy="1271930"/>
          </a:xfrm>
          <a:custGeom>
            <a:rect b="b" l="l" r="r" t="t"/>
            <a:pathLst>
              <a:path extrusionOk="0" h="1271930" w="1353117">
                <a:moveTo>
                  <a:pt x="0" y="0"/>
                </a:moveTo>
                <a:lnTo>
                  <a:pt x="1353117" y="0"/>
                </a:lnTo>
                <a:lnTo>
                  <a:pt x="1353117" y="1271930"/>
                </a:lnTo>
                <a:lnTo>
                  <a:pt x="0" y="1271930"/>
                </a:lnTo>
                <a:lnTo>
                  <a:pt x="0" y="0"/>
                </a:lnTo>
                <a:close/>
              </a:path>
            </a:pathLst>
          </a:custGeom>
          <a:blipFill rotWithShape="1">
            <a:blip r:embed="rId21">
              <a:alphaModFix/>
            </a:blip>
            <a:stretch>
              <a:fillRect b="0" l="0" r="0" t="0"/>
            </a:stretch>
          </a:blipFill>
          <a:ln>
            <a:noFill/>
          </a:ln>
        </p:spPr>
      </p:sp>
      <p:sp>
        <p:nvSpPr>
          <p:cNvPr id="729" name="Google Shape;729;p34"/>
          <p:cNvSpPr/>
          <p:nvPr/>
        </p:nvSpPr>
        <p:spPr>
          <a:xfrm>
            <a:off x="15638169" y="3194398"/>
            <a:ext cx="1755393" cy="1112480"/>
          </a:xfrm>
          <a:custGeom>
            <a:rect b="b" l="l" r="r" t="t"/>
            <a:pathLst>
              <a:path extrusionOk="0" h="1112480" w="1755393">
                <a:moveTo>
                  <a:pt x="0" y="0"/>
                </a:moveTo>
                <a:lnTo>
                  <a:pt x="1755393" y="0"/>
                </a:lnTo>
                <a:lnTo>
                  <a:pt x="1755393" y="1112480"/>
                </a:lnTo>
                <a:lnTo>
                  <a:pt x="0" y="1112480"/>
                </a:lnTo>
                <a:lnTo>
                  <a:pt x="0" y="0"/>
                </a:lnTo>
                <a:close/>
              </a:path>
            </a:pathLst>
          </a:custGeom>
          <a:blipFill rotWithShape="1">
            <a:blip r:embed="rId22">
              <a:alphaModFix/>
            </a:blip>
            <a:stretch>
              <a:fillRect b="0" l="0" r="0" t="0"/>
            </a:stretch>
          </a:blipFill>
          <a:ln>
            <a:noFill/>
          </a:ln>
        </p:spPr>
      </p:sp>
      <p:sp>
        <p:nvSpPr>
          <p:cNvPr id="730" name="Google Shape;730;p34"/>
          <p:cNvSpPr/>
          <p:nvPr/>
        </p:nvSpPr>
        <p:spPr>
          <a:xfrm>
            <a:off x="6584538" y="8216309"/>
            <a:ext cx="881304" cy="1228298"/>
          </a:xfrm>
          <a:custGeom>
            <a:rect b="b" l="l" r="r" t="t"/>
            <a:pathLst>
              <a:path extrusionOk="0" h="1228298" w="881304">
                <a:moveTo>
                  <a:pt x="0" y="0"/>
                </a:moveTo>
                <a:lnTo>
                  <a:pt x="881303" y="0"/>
                </a:lnTo>
                <a:lnTo>
                  <a:pt x="881303" y="1228298"/>
                </a:lnTo>
                <a:lnTo>
                  <a:pt x="0" y="1228298"/>
                </a:lnTo>
                <a:lnTo>
                  <a:pt x="0" y="0"/>
                </a:lnTo>
                <a:close/>
              </a:path>
            </a:pathLst>
          </a:custGeom>
          <a:blipFill rotWithShape="1">
            <a:blip r:embed="rId23">
              <a:alphaModFix/>
            </a:blip>
            <a:stretch>
              <a:fillRect b="0" l="0" r="0" t="0"/>
            </a:stretch>
          </a:blipFill>
          <a:ln>
            <a:noFill/>
          </a:ln>
        </p:spPr>
      </p:sp>
      <p:sp>
        <p:nvSpPr>
          <p:cNvPr id="731" name="Google Shape;731;p34"/>
          <p:cNvSpPr/>
          <p:nvPr/>
        </p:nvSpPr>
        <p:spPr>
          <a:xfrm>
            <a:off x="14877586" y="4968053"/>
            <a:ext cx="1095330" cy="1063785"/>
          </a:xfrm>
          <a:custGeom>
            <a:rect b="b" l="l" r="r" t="t"/>
            <a:pathLst>
              <a:path extrusionOk="0" h="1063785" w="1095330">
                <a:moveTo>
                  <a:pt x="0" y="0"/>
                </a:moveTo>
                <a:lnTo>
                  <a:pt x="1095330" y="0"/>
                </a:lnTo>
                <a:lnTo>
                  <a:pt x="1095330" y="1063785"/>
                </a:lnTo>
                <a:lnTo>
                  <a:pt x="0" y="1063785"/>
                </a:lnTo>
                <a:lnTo>
                  <a:pt x="0" y="0"/>
                </a:lnTo>
                <a:close/>
              </a:path>
            </a:pathLst>
          </a:custGeom>
          <a:blipFill rotWithShape="1">
            <a:blip r:embed="rId24">
              <a:alphaModFix/>
            </a:blip>
            <a:stretch>
              <a:fillRect b="0" l="0" r="0" t="0"/>
            </a:stretch>
          </a:blipFill>
          <a:ln>
            <a:noFill/>
          </a:ln>
        </p:spPr>
      </p:sp>
      <p:sp>
        <p:nvSpPr>
          <p:cNvPr id="732" name="Google Shape;732;p34"/>
          <p:cNvSpPr/>
          <p:nvPr/>
        </p:nvSpPr>
        <p:spPr>
          <a:xfrm>
            <a:off x="11718701" y="4849007"/>
            <a:ext cx="1547551" cy="1301877"/>
          </a:xfrm>
          <a:custGeom>
            <a:rect b="b" l="l" r="r" t="t"/>
            <a:pathLst>
              <a:path extrusionOk="0" h="1301877" w="1547551">
                <a:moveTo>
                  <a:pt x="0" y="0"/>
                </a:moveTo>
                <a:lnTo>
                  <a:pt x="1547551" y="0"/>
                </a:lnTo>
                <a:lnTo>
                  <a:pt x="1547551" y="1301877"/>
                </a:lnTo>
                <a:lnTo>
                  <a:pt x="0" y="1301877"/>
                </a:lnTo>
                <a:lnTo>
                  <a:pt x="0" y="0"/>
                </a:lnTo>
                <a:close/>
              </a:path>
            </a:pathLst>
          </a:custGeom>
          <a:blipFill rotWithShape="1">
            <a:blip r:embed="rId25">
              <a:alphaModFix/>
            </a:blip>
            <a:stretch>
              <a:fillRect b="0" l="0" r="0" t="0"/>
            </a:stretch>
          </a:blipFill>
          <a:ln>
            <a:noFill/>
          </a:ln>
        </p:spPr>
      </p:sp>
      <p:sp>
        <p:nvSpPr>
          <p:cNvPr id="733" name="Google Shape;733;p34"/>
          <p:cNvSpPr/>
          <p:nvPr/>
        </p:nvSpPr>
        <p:spPr>
          <a:xfrm>
            <a:off x="16097164" y="4887946"/>
            <a:ext cx="1237926" cy="1223999"/>
          </a:xfrm>
          <a:custGeom>
            <a:rect b="b" l="l" r="r" t="t"/>
            <a:pathLst>
              <a:path extrusionOk="0" h="1223999" w="1237926">
                <a:moveTo>
                  <a:pt x="0" y="0"/>
                </a:moveTo>
                <a:lnTo>
                  <a:pt x="1237926" y="0"/>
                </a:lnTo>
                <a:lnTo>
                  <a:pt x="1237926" y="1223999"/>
                </a:lnTo>
                <a:lnTo>
                  <a:pt x="0" y="1223999"/>
                </a:lnTo>
                <a:lnTo>
                  <a:pt x="0" y="0"/>
                </a:lnTo>
                <a:close/>
              </a:path>
            </a:pathLst>
          </a:custGeom>
          <a:blipFill rotWithShape="1">
            <a:blip r:embed="rId26">
              <a:alphaModFix/>
            </a:blip>
            <a:stretch>
              <a:fillRect b="0" l="0" r="0" t="0"/>
            </a:stretch>
          </a:blipFill>
          <a:ln>
            <a:noFill/>
          </a:ln>
        </p:spPr>
      </p:sp>
      <p:sp>
        <p:nvSpPr>
          <p:cNvPr id="734" name="Google Shape;734;p34"/>
          <p:cNvSpPr/>
          <p:nvPr/>
        </p:nvSpPr>
        <p:spPr>
          <a:xfrm>
            <a:off x="6383441" y="6644188"/>
            <a:ext cx="1804937" cy="1220589"/>
          </a:xfrm>
          <a:custGeom>
            <a:rect b="b" l="l" r="r" t="t"/>
            <a:pathLst>
              <a:path extrusionOk="0" h="1220589" w="1804937">
                <a:moveTo>
                  <a:pt x="0" y="0"/>
                </a:moveTo>
                <a:lnTo>
                  <a:pt x="1804936" y="0"/>
                </a:lnTo>
                <a:lnTo>
                  <a:pt x="1804936" y="1220588"/>
                </a:lnTo>
                <a:lnTo>
                  <a:pt x="0" y="1220588"/>
                </a:lnTo>
                <a:lnTo>
                  <a:pt x="0" y="0"/>
                </a:lnTo>
                <a:close/>
              </a:path>
            </a:pathLst>
          </a:custGeom>
          <a:blipFill rotWithShape="1">
            <a:blip r:embed="rId27">
              <a:alphaModFix/>
            </a:blip>
            <a:stretch>
              <a:fillRect b="0" l="0" r="0" t="0"/>
            </a:stretch>
          </a:blipFill>
          <a:ln>
            <a:noFill/>
          </a:ln>
        </p:spPr>
      </p:sp>
      <p:sp>
        <p:nvSpPr>
          <p:cNvPr id="735" name="Google Shape;735;p34"/>
          <p:cNvSpPr/>
          <p:nvPr/>
        </p:nvSpPr>
        <p:spPr>
          <a:xfrm>
            <a:off x="16169930" y="8303130"/>
            <a:ext cx="1092394" cy="1054656"/>
          </a:xfrm>
          <a:custGeom>
            <a:rect b="b" l="l" r="r" t="t"/>
            <a:pathLst>
              <a:path extrusionOk="0" h="1054656" w="1092394">
                <a:moveTo>
                  <a:pt x="0" y="0"/>
                </a:moveTo>
                <a:lnTo>
                  <a:pt x="1092394" y="0"/>
                </a:lnTo>
                <a:lnTo>
                  <a:pt x="1092394" y="1054656"/>
                </a:lnTo>
                <a:lnTo>
                  <a:pt x="0" y="1054656"/>
                </a:lnTo>
                <a:lnTo>
                  <a:pt x="0" y="0"/>
                </a:lnTo>
                <a:close/>
              </a:path>
            </a:pathLst>
          </a:custGeom>
          <a:blipFill rotWithShape="1">
            <a:blip r:embed="rId28">
              <a:alphaModFix/>
            </a:blip>
            <a:stretch>
              <a:fillRect b="0" l="0" r="0" t="0"/>
            </a:stretch>
          </a:blipFill>
          <a:ln>
            <a:noFill/>
          </a:ln>
        </p:spPr>
      </p:sp>
      <p:sp>
        <p:nvSpPr>
          <p:cNvPr id="736" name="Google Shape;736;p34"/>
          <p:cNvSpPr/>
          <p:nvPr/>
        </p:nvSpPr>
        <p:spPr>
          <a:xfrm>
            <a:off x="14223587" y="8226212"/>
            <a:ext cx="1193112" cy="1208492"/>
          </a:xfrm>
          <a:custGeom>
            <a:rect b="b" l="l" r="r" t="t"/>
            <a:pathLst>
              <a:path extrusionOk="0" h="1208492" w="1193112">
                <a:moveTo>
                  <a:pt x="0" y="0"/>
                </a:moveTo>
                <a:lnTo>
                  <a:pt x="1193111" y="0"/>
                </a:lnTo>
                <a:lnTo>
                  <a:pt x="1193111" y="1208492"/>
                </a:lnTo>
                <a:lnTo>
                  <a:pt x="0" y="1208492"/>
                </a:lnTo>
                <a:lnTo>
                  <a:pt x="0" y="0"/>
                </a:lnTo>
                <a:close/>
              </a:path>
            </a:pathLst>
          </a:custGeom>
          <a:blipFill rotWithShape="1">
            <a:blip r:embed="rId29">
              <a:alphaModFix/>
            </a:blip>
            <a:stretch>
              <a:fillRect b="0" l="0" r="0" t="0"/>
            </a:stretch>
          </a:blipFill>
          <a:ln>
            <a:noFill/>
          </a:ln>
        </p:spPr>
      </p:sp>
      <p:sp>
        <p:nvSpPr>
          <p:cNvPr id="737" name="Google Shape;737;p34"/>
          <p:cNvSpPr/>
          <p:nvPr/>
        </p:nvSpPr>
        <p:spPr>
          <a:xfrm>
            <a:off x="12348812" y="8291098"/>
            <a:ext cx="1121542" cy="1078720"/>
          </a:xfrm>
          <a:custGeom>
            <a:rect b="b" l="l" r="r" t="t"/>
            <a:pathLst>
              <a:path extrusionOk="0" h="1078720" w="1121542">
                <a:moveTo>
                  <a:pt x="0" y="0"/>
                </a:moveTo>
                <a:lnTo>
                  <a:pt x="1121542" y="0"/>
                </a:lnTo>
                <a:lnTo>
                  <a:pt x="1121542" y="1078720"/>
                </a:lnTo>
                <a:lnTo>
                  <a:pt x="0" y="1078720"/>
                </a:lnTo>
                <a:lnTo>
                  <a:pt x="0" y="0"/>
                </a:lnTo>
                <a:close/>
              </a:path>
            </a:pathLst>
          </a:custGeom>
          <a:blipFill rotWithShape="1">
            <a:blip r:embed="rId30">
              <a:alphaModFix/>
            </a:blip>
            <a:stretch>
              <a:fillRect b="0" l="0" r="0" t="0"/>
            </a:stretch>
          </a:blipFill>
          <a:ln>
            <a:noFill/>
          </a:ln>
        </p:spPr>
      </p:sp>
      <p:sp>
        <p:nvSpPr>
          <p:cNvPr id="738" name="Google Shape;738;p34"/>
          <p:cNvSpPr/>
          <p:nvPr/>
        </p:nvSpPr>
        <p:spPr>
          <a:xfrm>
            <a:off x="8312625" y="4886382"/>
            <a:ext cx="1585947" cy="1227127"/>
          </a:xfrm>
          <a:custGeom>
            <a:rect b="b" l="l" r="r" t="t"/>
            <a:pathLst>
              <a:path extrusionOk="0" h="1227127" w="1585947">
                <a:moveTo>
                  <a:pt x="0" y="0"/>
                </a:moveTo>
                <a:lnTo>
                  <a:pt x="1585947" y="0"/>
                </a:lnTo>
                <a:lnTo>
                  <a:pt x="1585947" y="1227127"/>
                </a:lnTo>
                <a:lnTo>
                  <a:pt x="0" y="1227127"/>
                </a:lnTo>
                <a:lnTo>
                  <a:pt x="0" y="0"/>
                </a:lnTo>
                <a:close/>
              </a:path>
            </a:pathLst>
          </a:custGeom>
          <a:blipFill rotWithShape="1">
            <a:blip r:embed="rId31">
              <a:alphaModFix/>
            </a:blip>
            <a:stretch>
              <a:fillRect b="0" l="0" r="0" t="0"/>
            </a:stretch>
          </a:blipFill>
          <a:ln>
            <a:noFill/>
          </a:ln>
        </p:spPr>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1C9EB"/>
        </a:solidFill>
      </p:bgPr>
    </p:bg>
    <p:spTree>
      <p:nvGrpSpPr>
        <p:cNvPr id="742" name="Shape 742"/>
        <p:cNvGrpSpPr/>
        <p:nvPr/>
      </p:nvGrpSpPr>
      <p:grpSpPr>
        <a:xfrm>
          <a:off x="0" y="0"/>
          <a:ext cx="0" cy="0"/>
          <a:chOff x="0" y="0"/>
          <a:chExt cx="0" cy="0"/>
        </a:xfrm>
      </p:grpSpPr>
      <p:grpSp>
        <p:nvGrpSpPr>
          <p:cNvPr id="743" name="Google Shape;743;p35"/>
          <p:cNvGrpSpPr/>
          <p:nvPr/>
        </p:nvGrpSpPr>
        <p:grpSpPr>
          <a:xfrm>
            <a:off x="498406" y="353745"/>
            <a:ext cx="9658237" cy="9434848"/>
            <a:chOff x="0" y="-38100"/>
            <a:chExt cx="2543733" cy="2484898"/>
          </a:xfrm>
        </p:grpSpPr>
        <p:sp>
          <p:nvSpPr>
            <p:cNvPr id="744" name="Google Shape;744;p35"/>
            <p:cNvSpPr/>
            <p:nvPr/>
          </p:nvSpPr>
          <p:spPr>
            <a:xfrm>
              <a:off x="0" y="0"/>
              <a:ext cx="2543733" cy="2446798"/>
            </a:xfrm>
            <a:custGeom>
              <a:rect b="b" l="l" r="r" t="t"/>
              <a:pathLst>
                <a:path extrusionOk="0" h="2446798" w="2543733">
                  <a:moveTo>
                    <a:pt x="23246" y="0"/>
                  </a:moveTo>
                  <a:lnTo>
                    <a:pt x="2520487" y="0"/>
                  </a:lnTo>
                  <a:cubicBezTo>
                    <a:pt x="2533326" y="0"/>
                    <a:pt x="2543733" y="10408"/>
                    <a:pt x="2543733" y="23246"/>
                  </a:cubicBezTo>
                  <a:lnTo>
                    <a:pt x="2543733" y="2423552"/>
                  </a:lnTo>
                  <a:cubicBezTo>
                    <a:pt x="2543733" y="2436391"/>
                    <a:pt x="2533326" y="2446798"/>
                    <a:pt x="2520487" y="2446798"/>
                  </a:cubicBezTo>
                  <a:lnTo>
                    <a:pt x="23246" y="2446798"/>
                  </a:lnTo>
                  <a:cubicBezTo>
                    <a:pt x="10408" y="2446798"/>
                    <a:pt x="0" y="2436391"/>
                    <a:pt x="0" y="2423552"/>
                  </a:cubicBezTo>
                  <a:lnTo>
                    <a:pt x="0" y="23246"/>
                  </a:lnTo>
                  <a:cubicBezTo>
                    <a:pt x="0" y="10408"/>
                    <a:pt x="10408" y="0"/>
                    <a:pt x="23246" y="0"/>
                  </a:cubicBezTo>
                  <a:close/>
                </a:path>
              </a:pathLst>
            </a:custGeom>
            <a:solidFill>
              <a:srgbClr val="FFFFFF"/>
            </a:solidFill>
            <a:ln cap="flat" cmpd="sng" w="57150">
              <a:solidFill>
                <a:srgbClr val="4C6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46" name="Google Shape;746;p35"/>
          <p:cNvSpPr/>
          <p:nvPr/>
        </p:nvSpPr>
        <p:spPr>
          <a:xfrm flipH="1" rot="-5400000">
            <a:off x="10156644" y="-7745475"/>
            <a:ext cx="2040155" cy="2040155"/>
          </a:xfrm>
          <a:custGeom>
            <a:rect b="b" l="l" r="r" t="t"/>
            <a:pathLst>
              <a:path extrusionOk="0" h="2040155" w="2040155">
                <a:moveTo>
                  <a:pt x="0" y="2040155"/>
                </a:moveTo>
                <a:lnTo>
                  <a:pt x="2040154" y="2040155"/>
                </a:lnTo>
                <a:lnTo>
                  <a:pt x="2040154" y="0"/>
                </a:lnTo>
                <a:lnTo>
                  <a:pt x="0" y="0"/>
                </a:lnTo>
                <a:lnTo>
                  <a:pt x="0" y="2040155"/>
                </a:lnTo>
                <a:close/>
              </a:path>
            </a:pathLst>
          </a:custGeom>
          <a:blipFill rotWithShape="1">
            <a:blip r:embed="rId3">
              <a:alphaModFix/>
            </a:blip>
            <a:stretch>
              <a:fillRect b="0" l="0" r="0" t="0"/>
            </a:stretch>
          </a:blipFill>
          <a:ln>
            <a:noFill/>
          </a:ln>
        </p:spPr>
      </p:sp>
      <p:sp>
        <p:nvSpPr>
          <p:cNvPr id="747" name="Google Shape;747;p35"/>
          <p:cNvSpPr/>
          <p:nvPr/>
        </p:nvSpPr>
        <p:spPr>
          <a:xfrm flipH="1" rot="10800000">
            <a:off x="2341006" y="-3552980"/>
            <a:ext cx="2040155" cy="2040155"/>
          </a:xfrm>
          <a:custGeom>
            <a:rect b="b" l="l" r="r" t="t"/>
            <a:pathLst>
              <a:path extrusionOk="0" h="2040155" w="2040155">
                <a:moveTo>
                  <a:pt x="0" y="2040155"/>
                </a:moveTo>
                <a:lnTo>
                  <a:pt x="2040155" y="2040155"/>
                </a:lnTo>
                <a:lnTo>
                  <a:pt x="2040155" y="0"/>
                </a:lnTo>
                <a:lnTo>
                  <a:pt x="0" y="0"/>
                </a:lnTo>
                <a:lnTo>
                  <a:pt x="0" y="2040155"/>
                </a:lnTo>
                <a:close/>
              </a:path>
            </a:pathLst>
          </a:custGeom>
          <a:blipFill rotWithShape="1">
            <a:blip r:embed="rId3">
              <a:alphaModFix/>
            </a:blip>
            <a:stretch>
              <a:fillRect b="0" l="0" r="0" t="0"/>
            </a:stretch>
          </a:blipFill>
          <a:ln>
            <a:noFill/>
          </a:ln>
        </p:spPr>
      </p:sp>
      <p:sp>
        <p:nvSpPr>
          <p:cNvPr id="748" name="Google Shape;748;p35"/>
          <p:cNvSpPr txBox="1"/>
          <p:nvPr/>
        </p:nvSpPr>
        <p:spPr>
          <a:xfrm>
            <a:off x="1911179" y="1460063"/>
            <a:ext cx="6832692" cy="1046480"/>
          </a:xfrm>
          <a:prstGeom prst="rect">
            <a:avLst/>
          </a:prstGeom>
          <a:noFill/>
          <a:ln>
            <a:noFill/>
          </a:ln>
        </p:spPr>
        <p:txBody>
          <a:bodyPr anchorCtr="0" anchor="t" bIns="0" lIns="0" spcFirstLastPara="1" rIns="0" wrap="square" tIns="0">
            <a:spAutoFit/>
          </a:bodyPr>
          <a:lstStyle/>
          <a:p>
            <a:pPr indent="0" lvl="0" marL="0" marR="0" rtl="0" algn="ctr">
              <a:lnSpc>
                <a:spcPct val="118002"/>
              </a:lnSpc>
              <a:spcBef>
                <a:spcPts val="0"/>
              </a:spcBef>
              <a:spcAft>
                <a:spcPts val="0"/>
              </a:spcAft>
              <a:buNone/>
            </a:pPr>
            <a:r>
              <a:rPr b="0" i="0" lang="en-US" sz="6999" u="none" cap="none" strike="noStrike">
                <a:solidFill>
                  <a:srgbClr val="4C6FBF"/>
                </a:solidFill>
                <a:latin typeface="Heebo Black"/>
                <a:ea typeface="Heebo Black"/>
                <a:cs typeface="Heebo Black"/>
                <a:sym typeface="Heebo Black"/>
              </a:rPr>
              <a:t>CREDITS</a:t>
            </a:r>
            <a:endParaRPr/>
          </a:p>
        </p:txBody>
      </p:sp>
      <p:sp>
        <p:nvSpPr>
          <p:cNvPr id="749" name="Google Shape;749;p35"/>
          <p:cNvSpPr txBox="1"/>
          <p:nvPr/>
        </p:nvSpPr>
        <p:spPr>
          <a:xfrm>
            <a:off x="1511923" y="5237082"/>
            <a:ext cx="7631100" cy="1132500"/>
          </a:xfrm>
          <a:prstGeom prst="rect">
            <a:avLst/>
          </a:prstGeom>
          <a:noFill/>
          <a:ln>
            <a:noFill/>
          </a:ln>
        </p:spPr>
        <p:txBody>
          <a:bodyPr anchorCtr="0" anchor="t" bIns="0" lIns="0" spcFirstLastPara="1" rIns="0" wrap="square" tIns="0">
            <a:spAutoFit/>
          </a:bodyPr>
          <a:lstStyle/>
          <a:p>
            <a:pPr indent="0" lvl="1" marL="0" marR="0" rtl="0" algn="ctr">
              <a:lnSpc>
                <a:spcPct val="130000"/>
              </a:lnSpc>
              <a:spcBef>
                <a:spcPts val="0"/>
              </a:spcBef>
              <a:spcAft>
                <a:spcPts val="0"/>
              </a:spcAft>
              <a:buNone/>
            </a:pPr>
            <a:r>
              <a:rPr b="1" i="0" lang="en-US" sz="3199" u="none" cap="none" strike="noStrike">
                <a:solidFill>
                  <a:srgbClr val="2E53A8"/>
                </a:solidFill>
                <a:latin typeface="Heebo"/>
                <a:ea typeface="Heebo"/>
                <a:cs typeface="Heebo"/>
                <a:sym typeface="Heebo"/>
              </a:rPr>
              <a:t>This presentation template is free for everyone to use thanks to the following:</a:t>
            </a:r>
            <a:endParaRPr/>
          </a:p>
        </p:txBody>
      </p:sp>
      <p:sp>
        <p:nvSpPr>
          <p:cNvPr id="750" name="Google Shape;750;p35"/>
          <p:cNvSpPr txBox="1"/>
          <p:nvPr/>
        </p:nvSpPr>
        <p:spPr>
          <a:xfrm>
            <a:off x="1455766" y="6907979"/>
            <a:ext cx="7743518" cy="1208178"/>
          </a:xfrm>
          <a:prstGeom prst="rect">
            <a:avLst/>
          </a:prstGeom>
          <a:noFill/>
          <a:ln>
            <a:noFill/>
          </a:ln>
        </p:spPr>
        <p:txBody>
          <a:bodyPr anchorCtr="0" anchor="t" bIns="0" lIns="0" spcFirstLastPara="1" rIns="0" wrap="square" tIns="0">
            <a:spAutoFit/>
          </a:bodyPr>
          <a:lstStyle/>
          <a:p>
            <a:pPr indent="0" lvl="1" marL="0" marR="0" rtl="0" algn="ctr">
              <a:lnSpc>
                <a:spcPct val="188025"/>
              </a:lnSpc>
              <a:spcBef>
                <a:spcPts val="0"/>
              </a:spcBef>
              <a:spcAft>
                <a:spcPts val="0"/>
              </a:spcAft>
              <a:buNone/>
            </a:pPr>
            <a:r>
              <a:rPr b="0" i="0" lang="en-US" sz="2664" u="none" cap="none" strike="noStrike">
                <a:solidFill>
                  <a:srgbClr val="000000"/>
                </a:solidFill>
                <a:latin typeface="Heebo"/>
                <a:ea typeface="Heebo"/>
                <a:cs typeface="Heebo"/>
                <a:sym typeface="Heebo"/>
              </a:rPr>
              <a:t>SlidesCarnival for the presentation template</a:t>
            </a:r>
            <a:endParaRPr/>
          </a:p>
          <a:p>
            <a:pPr indent="0" lvl="1" marL="0" marR="0" rtl="0" algn="ctr">
              <a:lnSpc>
                <a:spcPct val="188025"/>
              </a:lnSpc>
              <a:spcBef>
                <a:spcPts val="0"/>
              </a:spcBef>
              <a:spcAft>
                <a:spcPts val="0"/>
              </a:spcAft>
              <a:buNone/>
            </a:pPr>
            <a:r>
              <a:rPr b="0" i="0" lang="en-US" sz="2664" u="none" cap="none" strike="noStrike">
                <a:solidFill>
                  <a:srgbClr val="000000"/>
                </a:solidFill>
                <a:latin typeface="Heebo"/>
                <a:ea typeface="Heebo"/>
                <a:cs typeface="Heebo"/>
                <a:sym typeface="Heebo"/>
              </a:rPr>
              <a:t>Pexels for the photos</a:t>
            </a:r>
            <a:endParaRPr/>
          </a:p>
        </p:txBody>
      </p:sp>
      <p:sp>
        <p:nvSpPr>
          <p:cNvPr id="751" name="Google Shape;751;p35"/>
          <p:cNvSpPr txBox="1"/>
          <p:nvPr/>
        </p:nvSpPr>
        <p:spPr>
          <a:xfrm>
            <a:off x="10252476" y="7300280"/>
            <a:ext cx="7631205" cy="2324017"/>
          </a:xfrm>
          <a:prstGeom prst="rect">
            <a:avLst/>
          </a:prstGeom>
          <a:noFill/>
          <a:ln>
            <a:noFill/>
          </a:ln>
        </p:spPr>
        <p:txBody>
          <a:bodyPr anchorCtr="0" anchor="t" bIns="0" lIns="0" spcFirstLastPara="1" rIns="0" wrap="square" tIns="0">
            <a:spAutoFit/>
          </a:bodyPr>
          <a:lstStyle/>
          <a:p>
            <a:pPr indent="0" lvl="0" marL="0" marR="0" rtl="0" algn="ctr">
              <a:lnSpc>
                <a:spcPct val="121004"/>
              </a:lnSpc>
              <a:spcBef>
                <a:spcPts val="0"/>
              </a:spcBef>
              <a:spcAft>
                <a:spcPts val="0"/>
              </a:spcAft>
              <a:buNone/>
            </a:pPr>
            <a:r>
              <a:rPr b="0" i="0" lang="en-US" sz="7565" u="none" cap="none" strike="noStrike">
                <a:solidFill>
                  <a:srgbClr val="FFFFFF"/>
                </a:solidFill>
                <a:latin typeface="Heebo Black"/>
                <a:ea typeface="Heebo Black"/>
                <a:cs typeface="Heebo Black"/>
                <a:sym typeface="Heebo Black"/>
              </a:rPr>
              <a:t>HAPPY DESIGNING</a:t>
            </a:r>
            <a:endParaRPr/>
          </a:p>
        </p:txBody>
      </p:sp>
      <p:sp>
        <p:nvSpPr>
          <p:cNvPr id="752" name="Google Shape;752;p35"/>
          <p:cNvSpPr/>
          <p:nvPr/>
        </p:nvSpPr>
        <p:spPr>
          <a:xfrm>
            <a:off x="10083103" y="526981"/>
            <a:ext cx="7969950" cy="6166749"/>
          </a:xfrm>
          <a:custGeom>
            <a:rect b="b" l="l" r="r" t="t"/>
            <a:pathLst>
              <a:path extrusionOk="0" h="6166749" w="7969950">
                <a:moveTo>
                  <a:pt x="0" y="0"/>
                </a:moveTo>
                <a:lnTo>
                  <a:pt x="7969950" y="0"/>
                </a:lnTo>
                <a:lnTo>
                  <a:pt x="7969950" y="6166749"/>
                </a:lnTo>
                <a:lnTo>
                  <a:pt x="0" y="6166749"/>
                </a:lnTo>
                <a:lnTo>
                  <a:pt x="0" y="0"/>
                </a:lnTo>
                <a:close/>
              </a:path>
            </a:pathLst>
          </a:custGeom>
          <a:blipFill rotWithShape="1">
            <a:blip r:embed="rId4">
              <a:alphaModFix/>
            </a:blip>
            <a:stretch>
              <a:fillRect b="0" l="0" r="0" t="0"/>
            </a:stretch>
          </a:blipFill>
          <a:ln>
            <a:noFill/>
          </a:ln>
        </p:spPr>
      </p:sp>
      <p:pic>
        <p:nvPicPr>
          <p:cNvPr id="753" name="Google Shape;753;p35"/>
          <p:cNvPicPr preferRelativeResize="0"/>
          <p:nvPr/>
        </p:nvPicPr>
        <p:blipFill rotWithShape="1">
          <a:blip r:embed="rId5">
            <a:alphaModFix/>
          </a:blip>
          <a:srcRect b="56043" l="39178" r="39180" t="33333"/>
          <a:stretch/>
        </p:blipFill>
        <p:spPr>
          <a:xfrm>
            <a:off x="3276672" y="3429000"/>
            <a:ext cx="4101605" cy="1132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1C9EB"/>
        </a:solidFill>
      </p:bgPr>
    </p:bg>
    <p:spTree>
      <p:nvGrpSpPr>
        <p:cNvPr id="117" name="Shape 117"/>
        <p:cNvGrpSpPr/>
        <p:nvPr/>
      </p:nvGrpSpPr>
      <p:grpSpPr>
        <a:xfrm>
          <a:off x="0" y="0"/>
          <a:ext cx="0" cy="0"/>
          <a:chOff x="0" y="0"/>
          <a:chExt cx="0" cy="0"/>
        </a:xfrm>
      </p:grpSpPr>
      <p:grpSp>
        <p:nvGrpSpPr>
          <p:cNvPr id="118" name="Google Shape;118;p15"/>
          <p:cNvGrpSpPr/>
          <p:nvPr/>
        </p:nvGrpSpPr>
        <p:grpSpPr>
          <a:xfrm>
            <a:off x="498406" y="353745"/>
            <a:ext cx="17291187" cy="9434848"/>
            <a:chOff x="0" y="-38100"/>
            <a:chExt cx="4554058" cy="2484898"/>
          </a:xfrm>
        </p:grpSpPr>
        <p:sp>
          <p:nvSpPr>
            <p:cNvPr id="119" name="Google Shape;119;p15"/>
            <p:cNvSpPr/>
            <p:nvPr/>
          </p:nvSpPr>
          <p:spPr>
            <a:xfrm>
              <a:off x="0" y="0"/>
              <a:ext cx="4554058" cy="2446798"/>
            </a:xfrm>
            <a:custGeom>
              <a:rect b="b" l="l" r="r" t="t"/>
              <a:pathLst>
                <a:path extrusionOk="0" h="2446798" w="4554058">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cap="flat" cmpd="sng" w="57150">
              <a:solidFill>
                <a:srgbClr val="4C6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1" name="Google Shape;121;p15"/>
          <p:cNvGrpSpPr/>
          <p:nvPr/>
        </p:nvGrpSpPr>
        <p:grpSpPr>
          <a:xfrm>
            <a:off x="2675313" y="2590098"/>
            <a:ext cx="5988959" cy="3230759"/>
            <a:chOff x="0" y="-38100"/>
            <a:chExt cx="1577339" cy="850900"/>
          </a:xfrm>
        </p:grpSpPr>
        <p:sp>
          <p:nvSpPr>
            <p:cNvPr id="122" name="Google Shape;122;p15"/>
            <p:cNvSpPr/>
            <p:nvPr/>
          </p:nvSpPr>
          <p:spPr>
            <a:xfrm>
              <a:off x="0" y="0"/>
              <a:ext cx="1577339" cy="796854"/>
            </a:xfrm>
            <a:custGeom>
              <a:rect b="b" l="l" r="r" t="t"/>
              <a:pathLst>
                <a:path extrusionOk="0" h="796854" w="1577339">
                  <a:moveTo>
                    <a:pt x="0" y="0"/>
                  </a:moveTo>
                  <a:lnTo>
                    <a:pt x="1577339" y="0"/>
                  </a:lnTo>
                  <a:lnTo>
                    <a:pt x="1577339" y="796854"/>
                  </a:lnTo>
                  <a:lnTo>
                    <a:pt x="0" y="796854"/>
                  </a:lnTo>
                  <a:close/>
                </a:path>
              </a:pathLst>
            </a:custGeom>
            <a:solidFill>
              <a:srgbClr val="B1C9EB"/>
            </a:solidFill>
            <a:ln cap="flat" cmpd="sng" w="57150">
              <a:solidFill>
                <a:srgbClr val="4C6FBF"/>
              </a:solidFill>
              <a:prstDash val="solid"/>
              <a:round/>
              <a:headEnd len="sm" w="sm" type="none"/>
              <a:tailEnd len="sm" w="sm" type="none"/>
            </a:ln>
          </p:spPr>
        </p:sp>
        <p:sp>
          <p:nvSpPr>
            <p:cNvPr id="123" name="Google Shape;123;p1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4" name="Google Shape;124;p15"/>
          <p:cNvGrpSpPr/>
          <p:nvPr/>
        </p:nvGrpSpPr>
        <p:grpSpPr>
          <a:xfrm>
            <a:off x="2675313" y="5954736"/>
            <a:ext cx="5988959" cy="3230759"/>
            <a:chOff x="0" y="-38100"/>
            <a:chExt cx="1577339" cy="850900"/>
          </a:xfrm>
        </p:grpSpPr>
        <p:sp>
          <p:nvSpPr>
            <p:cNvPr id="125" name="Google Shape;125;p15"/>
            <p:cNvSpPr/>
            <p:nvPr/>
          </p:nvSpPr>
          <p:spPr>
            <a:xfrm>
              <a:off x="0" y="0"/>
              <a:ext cx="1577339" cy="796854"/>
            </a:xfrm>
            <a:custGeom>
              <a:rect b="b" l="l" r="r" t="t"/>
              <a:pathLst>
                <a:path extrusionOk="0" h="796854" w="1577339">
                  <a:moveTo>
                    <a:pt x="0" y="0"/>
                  </a:moveTo>
                  <a:lnTo>
                    <a:pt x="1577339" y="0"/>
                  </a:lnTo>
                  <a:lnTo>
                    <a:pt x="1577339" y="796854"/>
                  </a:lnTo>
                  <a:lnTo>
                    <a:pt x="0" y="796854"/>
                  </a:lnTo>
                  <a:close/>
                </a:path>
              </a:pathLst>
            </a:custGeom>
            <a:solidFill>
              <a:srgbClr val="B1C9EB"/>
            </a:solidFill>
            <a:ln cap="flat" cmpd="sng" w="57150">
              <a:solidFill>
                <a:srgbClr val="4C6FBF"/>
              </a:solidFill>
              <a:prstDash val="solid"/>
              <a:round/>
              <a:headEnd len="sm" w="sm" type="none"/>
              <a:tailEnd len="sm" w="sm" type="none"/>
            </a:ln>
          </p:spPr>
        </p:sp>
        <p:sp>
          <p:nvSpPr>
            <p:cNvPr id="126" name="Google Shape;126;p1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7" name="Google Shape;127;p15"/>
          <p:cNvGrpSpPr/>
          <p:nvPr/>
        </p:nvGrpSpPr>
        <p:grpSpPr>
          <a:xfrm>
            <a:off x="9623728" y="2590098"/>
            <a:ext cx="5988959" cy="3230759"/>
            <a:chOff x="0" y="-38100"/>
            <a:chExt cx="1577339" cy="850900"/>
          </a:xfrm>
        </p:grpSpPr>
        <p:sp>
          <p:nvSpPr>
            <p:cNvPr id="128" name="Google Shape;128;p15"/>
            <p:cNvSpPr/>
            <p:nvPr/>
          </p:nvSpPr>
          <p:spPr>
            <a:xfrm>
              <a:off x="0" y="0"/>
              <a:ext cx="1577339" cy="796854"/>
            </a:xfrm>
            <a:custGeom>
              <a:rect b="b" l="l" r="r" t="t"/>
              <a:pathLst>
                <a:path extrusionOk="0" h="796854" w="1577339">
                  <a:moveTo>
                    <a:pt x="0" y="0"/>
                  </a:moveTo>
                  <a:lnTo>
                    <a:pt x="1577339" y="0"/>
                  </a:lnTo>
                  <a:lnTo>
                    <a:pt x="1577339" y="796854"/>
                  </a:lnTo>
                  <a:lnTo>
                    <a:pt x="0" y="796854"/>
                  </a:lnTo>
                  <a:close/>
                </a:path>
              </a:pathLst>
            </a:custGeom>
            <a:solidFill>
              <a:srgbClr val="B1C9EB"/>
            </a:solidFill>
            <a:ln cap="flat" cmpd="sng" w="57150">
              <a:solidFill>
                <a:srgbClr val="4C6FBF"/>
              </a:solidFill>
              <a:prstDash val="solid"/>
              <a:round/>
              <a:headEnd len="sm" w="sm" type="none"/>
              <a:tailEnd len="sm" w="sm" type="none"/>
            </a:ln>
          </p:spPr>
        </p:sp>
        <p:sp>
          <p:nvSpPr>
            <p:cNvPr id="129" name="Google Shape;129;p1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0" name="Google Shape;130;p15"/>
          <p:cNvGrpSpPr/>
          <p:nvPr/>
        </p:nvGrpSpPr>
        <p:grpSpPr>
          <a:xfrm>
            <a:off x="9623728" y="5954736"/>
            <a:ext cx="5988959" cy="3230759"/>
            <a:chOff x="0" y="-38100"/>
            <a:chExt cx="1577339" cy="850900"/>
          </a:xfrm>
        </p:grpSpPr>
        <p:sp>
          <p:nvSpPr>
            <p:cNvPr id="131" name="Google Shape;131;p15"/>
            <p:cNvSpPr/>
            <p:nvPr/>
          </p:nvSpPr>
          <p:spPr>
            <a:xfrm>
              <a:off x="0" y="0"/>
              <a:ext cx="1577339" cy="796854"/>
            </a:xfrm>
            <a:custGeom>
              <a:rect b="b" l="l" r="r" t="t"/>
              <a:pathLst>
                <a:path extrusionOk="0" h="796854" w="1577339">
                  <a:moveTo>
                    <a:pt x="0" y="0"/>
                  </a:moveTo>
                  <a:lnTo>
                    <a:pt x="1577339" y="0"/>
                  </a:lnTo>
                  <a:lnTo>
                    <a:pt x="1577339" y="796854"/>
                  </a:lnTo>
                  <a:lnTo>
                    <a:pt x="0" y="796854"/>
                  </a:lnTo>
                  <a:close/>
                </a:path>
              </a:pathLst>
            </a:custGeom>
            <a:solidFill>
              <a:srgbClr val="B1C9EB"/>
            </a:solidFill>
            <a:ln cap="flat" cmpd="sng" w="57150">
              <a:solidFill>
                <a:srgbClr val="4C6FBF"/>
              </a:solidFill>
              <a:prstDash val="solid"/>
              <a:round/>
              <a:headEnd len="sm" w="sm" type="none"/>
              <a:tailEnd len="sm" w="sm" type="none"/>
            </a:ln>
          </p:spPr>
        </p:sp>
        <p:sp>
          <p:nvSpPr>
            <p:cNvPr id="132" name="Google Shape;132;p1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3" name="Google Shape;133;p15"/>
          <p:cNvSpPr/>
          <p:nvPr/>
        </p:nvSpPr>
        <p:spPr>
          <a:xfrm>
            <a:off x="13989122" y="5304609"/>
            <a:ext cx="5384810" cy="4597282"/>
          </a:xfrm>
          <a:custGeom>
            <a:rect b="b" l="l" r="r" t="t"/>
            <a:pathLst>
              <a:path extrusionOk="0" h="4597282" w="5384810">
                <a:moveTo>
                  <a:pt x="0" y="0"/>
                </a:moveTo>
                <a:lnTo>
                  <a:pt x="5384810" y="0"/>
                </a:lnTo>
                <a:lnTo>
                  <a:pt x="5384810" y="4597282"/>
                </a:lnTo>
                <a:lnTo>
                  <a:pt x="0" y="4597282"/>
                </a:lnTo>
                <a:lnTo>
                  <a:pt x="0" y="0"/>
                </a:lnTo>
                <a:close/>
              </a:path>
            </a:pathLst>
          </a:custGeom>
          <a:blipFill rotWithShape="1">
            <a:blip r:embed="rId3">
              <a:alphaModFix/>
            </a:blip>
            <a:stretch>
              <a:fillRect b="0" l="0" r="0" t="0"/>
            </a:stretch>
          </a:blipFill>
          <a:ln>
            <a:noFill/>
          </a:ln>
        </p:spPr>
      </p:sp>
      <p:sp>
        <p:nvSpPr>
          <p:cNvPr id="134" name="Google Shape;134;p15"/>
          <p:cNvSpPr txBox="1"/>
          <p:nvPr/>
        </p:nvSpPr>
        <p:spPr>
          <a:xfrm>
            <a:off x="3232206" y="1238250"/>
            <a:ext cx="12116005" cy="1046480"/>
          </a:xfrm>
          <a:prstGeom prst="rect">
            <a:avLst/>
          </a:prstGeom>
          <a:noFill/>
          <a:ln>
            <a:noFill/>
          </a:ln>
        </p:spPr>
        <p:txBody>
          <a:bodyPr anchorCtr="0" anchor="t" bIns="0" lIns="0" spcFirstLastPara="1" rIns="0" wrap="square" tIns="0">
            <a:spAutoFit/>
          </a:bodyPr>
          <a:lstStyle/>
          <a:p>
            <a:pPr indent="0" lvl="0" marL="0" marR="0" rtl="0" algn="ctr">
              <a:lnSpc>
                <a:spcPct val="118002"/>
              </a:lnSpc>
              <a:spcBef>
                <a:spcPts val="0"/>
              </a:spcBef>
              <a:spcAft>
                <a:spcPts val="0"/>
              </a:spcAft>
              <a:buNone/>
            </a:pPr>
            <a:r>
              <a:rPr b="0" i="0" lang="en-US" sz="6999" u="none" cap="none" strike="noStrike">
                <a:solidFill>
                  <a:srgbClr val="4C6FBF"/>
                </a:solidFill>
                <a:latin typeface="Heebo Black"/>
                <a:ea typeface="Heebo Black"/>
                <a:cs typeface="Heebo Black"/>
                <a:sym typeface="Heebo Black"/>
              </a:rPr>
              <a:t>MEETING AGENDA</a:t>
            </a:r>
            <a:endParaRPr/>
          </a:p>
        </p:txBody>
      </p:sp>
      <p:sp>
        <p:nvSpPr>
          <p:cNvPr id="135" name="Google Shape;135;p15"/>
          <p:cNvSpPr txBox="1"/>
          <p:nvPr/>
        </p:nvSpPr>
        <p:spPr>
          <a:xfrm>
            <a:off x="4798727" y="2849059"/>
            <a:ext cx="1742131" cy="1575197"/>
          </a:xfrm>
          <a:prstGeom prst="rect">
            <a:avLst/>
          </a:prstGeom>
          <a:noFill/>
          <a:ln>
            <a:noFill/>
          </a:ln>
        </p:spPr>
        <p:txBody>
          <a:bodyPr anchorCtr="0" anchor="t" bIns="0" lIns="0" spcFirstLastPara="1" rIns="0" wrap="square" tIns="0">
            <a:spAutoFit/>
          </a:bodyPr>
          <a:lstStyle/>
          <a:p>
            <a:pPr indent="0" lvl="0" marL="0" marR="0" rtl="0" algn="ctr">
              <a:lnSpc>
                <a:spcPct val="127000"/>
              </a:lnSpc>
              <a:spcBef>
                <a:spcPts val="0"/>
              </a:spcBef>
              <a:spcAft>
                <a:spcPts val="0"/>
              </a:spcAft>
              <a:buNone/>
            </a:pPr>
            <a:r>
              <a:rPr b="0" i="0" lang="en-US" sz="9996" u="none" cap="none" strike="noStrike">
                <a:solidFill>
                  <a:srgbClr val="FFFFFF"/>
                </a:solidFill>
                <a:latin typeface="Heebo Black"/>
                <a:ea typeface="Heebo Black"/>
                <a:cs typeface="Heebo Black"/>
                <a:sym typeface="Heebo Black"/>
              </a:rPr>
              <a:t>01</a:t>
            </a:r>
            <a:endParaRPr/>
          </a:p>
        </p:txBody>
      </p:sp>
      <p:sp>
        <p:nvSpPr>
          <p:cNvPr id="136" name="Google Shape;136;p15"/>
          <p:cNvSpPr txBox="1"/>
          <p:nvPr/>
        </p:nvSpPr>
        <p:spPr>
          <a:xfrm>
            <a:off x="4283232" y="6213697"/>
            <a:ext cx="2773122" cy="1575197"/>
          </a:xfrm>
          <a:prstGeom prst="rect">
            <a:avLst/>
          </a:prstGeom>
          <a:noFill/>
          <a:ln>
            <a:noFill/>
          </a:ln>
        </p:spPr>
        <p:txBody>
          <a:bodyPr anchorCtr="0" anchor="t" bIns="0" lIns="0" spcFirstLastPara="1" rIns="0" wrap="square" tIns="0">
            <a:spAutoFit/>
          </a:bodyPr>
          <a:lstStyle/>
          <a:p>
            <a:pPr indent="0" lvl="0" marL="0" marR="0" rtl="0" algn="ctr">
              <a:lnSpc>
                <a:spcPct val="127000"/>
              </a:lnSpc>
              <a:spcBef>
                <a:spcPts val="0"/>
              </a:spcBef>
              <a:spcAft>
                <a:spcPts val="0"/>
              </a:spcAft>
              <a:buNone/>
            </a:pPr>
            <a:r>
              <a:rPr b="0" i="0" lang="en-US" sz="9996" u="none" cap="none" strike="noStrike">
                <a:solidFill>
                  <a:srgbClr val="FFFFFF"/>
                </a:solidFill>
                <a:latin typeface="Heebo Black"/>
                <a:ea typeface="Heebo Black"/>
                <a:cs typeface="Heebo Black"/>
                <a:sym typeface="Heebo Black"/>
              </a:rPr>
              <a:t>03</a:t>
            </a:r>
            <a:endParaRPr/>
          </a:p>
        </p:txBody>
      </p:sp>
      <p:sp>
        <p:nvSpPr>
          <p:cNvPr id="137" name="Google Shape;137;p15"/>
          <p:cNvSpPr txBox="1"/>
          <p:nvPr/>
        </p:nvSpPr>
        <p:spPr>
          <a:xfrm>
            <a:off x="11521613" y="2849059"/>
            <a:ext cx="2193189" cy="1575197"/>
          </a:xfrm>
          <a:prstGeom prst="rect">
            <a:avLst/>
          </a:prstGeom>
          <a:noFill/>
          <a:ln>
            <a:noFill/>
          </a:ln>
        </p:spPr>
        <p:txBody>
          <a:bodyPr anchorCtr="0" anchor="t" bIns="0" lIns="0" spcFirstLastPara="1" rIns="0" wrap="square" tIns="0">
            <a:spAutoFit/>
          </a:bodyPr>
          <a:lstStyle/>
          <a:p>
            <a:pPr indent="0" lvl="0" marL="0" marR="0" rtl="0" algn="ctr">
              <a:lnSpc>
                <a:spcPct val="127000"/>
              </a:lnSpc>
              <a:spcBef>
                <a:spcPts val="0"/>
              </a:spcBef>
              <a:spcAft>
                <a:spcPts val="0"/>
              </a:spcAft>
              <a:buNone/>
            </a:pPr>
            <a:r>
              <a:rPr b="0" i="0" lang="en-US" sz="9996" u="none" cap="none" strike="noStrike">
                <a:solidFill>
                  <a:srgbClr val="FFFFFF"/>
                </a:solidFill>
                <a:latin typeface="Heebo Black"/>
                <a:ea typeface="Heebo Black"/>
                <a:cs typeface="Heebo Black"/>
                <a:sym typeface="Heebo Black"/>
              </a:rPr>
              <a:t>02</a:t>
            </a:r>
            <a:endParaRPr/>
          </a:p>
        </p:txBody>
      </p:sp>
      <p:sp>
        <p:nvSpPr>
          <p:cNvPr id="138" name="Google Shape;138;p15"/>
          <p:cNvSpPr txBox="1"/>
          <p:nvPr/>
        </p:nvSpPr>
        <p:spPr>
          <a:xfrm>
            <a:off x="11521613" y="6213697"/>
            <a:ext cx="2193189" cy="1575197"/>
          </a:xfrm>
          <a:prstGeom prst="rect">
            <a:avLst/>
          </a:prstGeom>
          <a:noFill/>
          <a:ln>
            <a:noFill/>
          </a:ln>
        </p:spPr>
        <p:txBody>
          <a:bodyPr anchorCtr="0" anchor="t" bIns="0" lIns="0" spcFirstLastPara="1" rIns="0" wrap="square" tIns="0">
            <a:spAutoFit/>
          </a:bodyPr>
          <a:lstStyle/>
          <a:p>
            <a:pPr indent="0" lvl="0" marL="0" marR="0" rtl="0" algn="ctr">
              <a:lnSpc>
                <a:spcPct val="127000"/>
              </a:lnSpc>
              <a:spcBef>
                <a:spcPts val="0"/>
              </a:spcBef>
              <a:spcAft>
                <a:spcPts val="0"/>
              </a:spcAft>
              <a:buNone/>
            </a:pPr>
            <a:r>
              <a:rPr b="0" i="0" lang="en-US" sz="9996" u="none" cap="none" strike="noStrike">
                <a:solidFill>
                  <a:srgbClr val="FFFFFF"/>
                </a:solidFill>
                <a:latin typeface="Heebo Black"/>
                <a:ea typeface="Heebo Black"/>
                <a:cs typeface="Heebo Black"/>
                <a:sym typeface="Heebo Black"/>
              </a:rPr>
              <a:t>04</a:t>
            </a:r>
            <a:endParaRPr/>
          </a:p>
        </p:txBody>
      </p:sp>
      <p:sp>
        <p:nvSpPr>
          <p:cNvPr id="139" name="Google Shape;139;p15"/>
          <p:cNvSpPr txBox="1"/>
          <p:nvPr/>
        </p:nvSpPr>
        <p:spPr>
          <a:xfrm>
            <a:off x="2300742" y="5026540"/>
            <a:ext cx="6738000" cy="338700"/>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US" sz="2200" u="none" cap="none" strike="noStrike">
                <a:solidFill>
                  <a:srgbClr val="000000"/>
                </a:solidFill>
                <a:latin typeface="Heebo"/>
                <a:ea typeface="Heebo"/>
                <a:cs typeface="Heebo"/>
                <a:sym typeface="Heebo"/>
              </a:rPr>
              <a:t>Describe the topic of the agenda here</a:t>
            </a:r>
            <a:endParaRPr/>
          </a:p>
        </p:txBody>
      </p:sp>
      <p:sp>
        <p:nvSpPr>
          <p:cNvPr id="140" name="Google Shape;140;p15"/>
          <p:cNvSpPr txBox="1"/>
          <p:nvPr/>
        </p:nvSpPr>
        <p:spPr>
          <a:xfrm>
            <a:off x="2300742" y="8391178"/>
            <a:ext cx="6738000" cy="338700"/>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US" sz="2200" u="none" cap="none" strike="noStrike">
                <a:solidFill>
                  <a:srgbClr val="000000"/>
                </a:solidFill>
                <a:latin typeface="Heebo"/>
                <a:ea typeface="Heebo"/>
                <a:cs typeface="Heebo"/>
                <a:sym typeface="Heebo"/>
              </a:rPr>
              <a:t>Describe the topic of the agenda here</a:t>
            </a:r>
            <a:endParaRPr/>
          </a:p>
        </p:txBody>
      </p:sp>
      <p:sp>
        <p:nvSpPr>
          <p:cNvPr id="141" name="Google Shape;141;p15"/>
          <p:cNvSpPr txBox="1"/>
          <p:nvPr/>
        </p:nvSpPr>
        <p:spPr>
          <a:xfrm>
            <a:off x="9249157" y="5026540"/>
            <a:ext cx="6738000" cy="338700"/>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US" sz="2200" u="none" cap="none" strike="noStrike">
                <a:solidFill>
                  <a:srgbClr val="000000"/>
                </a:solidFill>
                <a:latin typeface="Heebo"/>
                <a:ea typeface="Heebo"/>
                <a:cs typeface="Heebo"/>
                <a:sym typeface="Heebo"/>
              </a:rPr>
              <a:t>Describe the topic of the agenda here</a:t>
            </a:r>
            <a:endParaRPr/>
          </a:p>
        </p:txBody>
      </p:sp>
      <p:sp>
        <p:nvSpPr>
          <p:cNvPr id="142" name="Google Shape;142;p15"/>
          <p:cNvSpPr txBox="1"/>
          <p:nvPr/>
        </p:nvSpPr>
        <p:spPr>
          <a:xfrm>
            <a:off x="9249157" y="8391178"/>
            <a:ext cx="6738000" cy="338700"/>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US" sz="2200" u="none" cap="none" strike="noStrike">
                <a:solidFill>
                  <a:srgbClr val="000000"/>
                </a:solidFill>
                <a:latin typeface="Heebo"/>
                <a:ea typeface="Heebo"/>
                <a:cs typeface="Heebo"/>
                <a:sym typeface="Heebo"/>
              </a:rPr>
              <a:t>Describe the topic of the agenda here</a:t>
            </a:r>
            <a:endParaRPr/>
          </a:p>
        </p:txBody>
      </p:sp>
      <p:sp>
        <p:nvSpPr>
          <p:cNvPr id="143" name="Google Shape;143;p15"/>
          <p:cNvSpPr txBox="1"/>
          <p:nvPr/>
        </p:nvSpPr>
        <p:spPr>
          <a:xfrm>
            <a:off x="2835297" y="4443306"/>
            <a:ext cx="5668991" cy="455676"/>
          </a:xfrm>
          <a:prstGeom prst="rect">
            <a:avLst/>
          </a:prstGeom>
          <a:noFill/>
          <a:ln>
            <a:noFill/>
          </a:ln>
        </p:spPr>
        <p:txBody>
          <a:bodyPr anchorCtr="0" anchor="t" bIns="0" lIns="0" spcFirstLastPara="1" rIns="0" wrap="square" tIns="0">
            <a:spAutoFit/>
          </a:bodyPr>
          <a:lstStyle/>
          <a:p>
            <a:pPr indent="0" lvl="0" marL="0" marR="0" rtl="0" algn="ctr">
              <a:lnSpc>
                <a:spcPct val="111003"/>
              </a:lnSpc>
              <a:spcBef>
                <a:spcPts val="0"/>
              </a:spcBef>
              <a:spcAft>
                <a:spcPts val="0"/>
              </a:spcAft>
              <a:buNone/>
            </a:pPr>
            <a:r>
              <a:rPr b="1" i="0" lang="en-US" sz="3199" u="none" cap="none" strike="noStrike">
                <a:solidFill>
                  <a:srgbClr val="4C6FBF"/>
                </a:solidFill>
                <a:latin typeface="Heebo"/>
                <a:ea typeface="Heebo"/>
                <a:cs typeface="Heebo"/>
                <a:sym typeface="Heebo"/>
              </a:rPr>
              <a:t>PROJECT OVERVIEW</a:t>
            </a:r>
            <a:endParaRPr/>
          </a:p>
        </p:txBody>
      </p:sp>
      <p:sp>
        <p:nvSpPr>
          <p:cNvPr id="144" name="Google Shape;144;p15"/>
          <p:cNvSpPr txBox="1"/>
          <p:nvPr/>
        </p:nvSpPr>
        <p:spPr>
          <a:xfrm>
            <a:off x="2835297" y="7807944"/>
            <a:ext cx="5668991" cy="455676"/>
          </a:xfrm>
          <a:prstGeom prst="rect">
            <a:avLst/>
          </a:prstGeom>
          <a:noFill/>
          <a:ln>
            <a:noFill/>
          </a:ln>
        </p:spPr>
        <p:txBody>
          <a:bodyPr anchorCtr="0" anchor="t" bIns="0" lIns="0" spcFirstLastPara="1" rIns="0" wrap="square" tIns="0">
            <a:spAutoFit/>
          </a:bodyPr>
          <a:lstStyle/>
          <a:p>
            <a:pPr indent="0" lvl="0" marL="0" marR="0" rtl="0" algn="ctr">
              <a:lnSpc>
                <a:spcPct val="111003"/>
              </a:lnSpc>
              <a:spcBef>
                <a:spcPts val="0"/>
              </a:spcBef>
              <a:spcAft>
                <a:spcPts val="0"/>
              </a:spcAft>
              <a:buNone/>
            </a:pPr>
            <a:r>
              <a:rPr b="1" i="0" lang="en-US" sz="3199" u="none" cap="none" strike="noStrike">
                <a:solidFill>
                  <a:srgbClr val="4C6FBF"/>
                </a:solidFill>
                <a:latin typeface="Heebo"/>
                <a:ea typeface="Heebo"/>
                <a:cs typeface="Heebo"/>
                <a:sym typeface="Heebo"/>
              </a:rPr>
              <a:t>FINANCIAL REPORT</a:t>
            </a:r>
            <a:endParaRPr/>
          </a:p>
        </p:txBody>
      </p:sp>
      <p:sp>
        <p:nvSpPr>
          <p:cNvPr id="145" name="Google Shape;145;p15"/>
          <p:cNvSpPr txBox="1"/>
          <p:nvPr/>
        </p:nvSpPr>
        <p:spPr>
          <a:xfrm>
            <a:off x="9783712" y="4443306"/>
            <a:ext cx="5669100" cy="492300"/>
          </a:xfrm>
          <a:prstGeom prst="rect">
            <a:avLst/>
          </a:prstGeom>
          <a:noFill/>
          <a:ln>
            <a:noFill/>
          </a:ln>
        </p:spPr>
        <p:txBody>
          <a:bodyPr anchorCtr="0" anchor="t" bIns="0" lIns="0" spcFirstLastPara="1" rIns="0" wrap="square" tIns="0">
            <a:spAutoFit/>
          </a:bodyPr>
          <a:lstStyle/>
          <a:p>
            <a:pPr indent="0" lvl="0" marL="0" marR="0" rtl="0" algn="ctr">
              <a:lnSpc>
                <a:spcPct val="111003"/>
              </a:lnSpc>
              <a:spcBef>
                <a:spcPts val="0"/>
              </a:spcBef>
              <a:spcAft>
                <a:spcPts val="0"/>
              </a:spcAft>
              <a:buNone/>
            </a:pPr>
            <a:r>
              <a:rPr b="1" i="0" lang="en-US" sz="3199" u="none" cap="none" strike="noStrike">
                <a:solidFill>
                  <a:srgbClr val="4C6FBF"/>
                </a:solidFill>
                <a:latin typeface="Heebo"/>
                <a:ea typeface="Heebo"/>
                <a:cs typeface="Heebo"/>
                <a:sym typeface="Heebo"/>
              </a:rPr>
              <a:t>PROJECT </a:t>
            </a:r>
            <a:r>
              <a:rPr b="1" lang="en-US" sz="3199">
                <a:solidFill>
                  <a:srgbClr val="4C6FBF"/>
                </a:solidFill>
                <a:latin typeface="Heebo"/>
                <a:ea typeface="Heebo"/>
                <a:cs typeface="Heebo"/>
                <a:sym typeface="Heebo"/>
              </a:rPr>
              <a:t>TIMELINE</a:t>
            </a:r>
            <a:endParaRPr/>
          </a:p>
        </p:txBody>
      </p:sp>
      <p:sp>
        <p:nvSpPr>
          <p:cNvPr id="146" name="Google Shape;146;p15"/>
          <p:cNvSpPr txBox="1"/>
          <p:nvPr/>
        </p:nvSpPr>
        <p:spPr>
          <a:xfrm>
            <a:off x="9783712" y="7807944"/>
            <a:ext cx="5668991" cy="455676"/>
          </a:xfrm>
          <a:prstGeom prst="rect">
            <a:avLst/>
          </a:prstGeom>
          <a:noFill/>
          <a:ln>
            <a:noFill/>
          </a:ln>
        </p:spPr>
        <p:txBody>
          <a:bodyPr anchorCtr="0" anchor="t" bIns="0" lIns="0" spcFirstLastPara="1" rIns="0" wrap="square" tIns="0">
            <a:spAutoFit/>
          </a:bodyPr>
          <a:lstStyle/>
          <a:p>
            <a:pPr indent="0" lvl="0" marL="0" marR="0" rtl="0" algn="ctr">
              <a:lnSpc>
                <a:spcPct val="111003"/>
              </a:lnSpc>
              <a:spcBef>
                <a:spcPts val="0"/>
              </a:spcBef>
              <a:spcAft>
                <a:spcPts val="0"/>
              </a:spcAft>
              <a:buNone/>
            </a:pPr>
            <a:r>
              <a:rPr b="1" i="0" lang="en-US" sz="3199" u="none" cap="none" strike="noStrike">
                <a:solidFill>
                  <a:srgbClr val="4C6FBF"/>
                </a:solidFill>
                <a:latin typeface="Heebo"/>
                <a:ea typeface="Heebo"/>
                <a:cs typeface="Heebo"/>
                <a:sym typeface="Heebo"/>
              </a:rPr>
              <a:t>UPCOMING REPORT</a:t>
            </a:r>
            <a:endParaRPr/>
          </a:p>
        </p:txBody>
      </p:sp>
      <p:sp>
        <p:nvSpPr>
          <p:cNvPr id="147" name="Google Shape;147;p15"/>
          <p:cNvSpPr/>
          <p:nvPr/>
        </p:nvSpPr>
        <p:spPr>
          <a:xfrm rot="1460436">
            <a:off x="1101289" y="1029055"/>
            <a:ext cx="2930470" cy="3557475"/>
          </a:xfrm>
          <a:custGeom>
            <a:rect b="b" l="l" r="r" t="t"/>
            <a:pathLst>
              <a:path extrusionOk="0" h="3557475" w="2930470">
                <a:moveTo>
                  <a:pt x="0" y="0"/>
                </a:moveTo>
                <a:lnTo>
                  <a:pt x="2930470" y="0"/>
                </a:lnTo>
                <a:lnTo>
                  <a:pt x="2930470" y="3557475"/>
                </a:lnTo>
                <a:lnTo>
                  <a:pt x="0" y="355747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1C9EB"/>
        </a:solidFill>
      </p:bgPr>
    </p:bg>
    <p:spTree>
      <p:nvGrpSpPr>
        <p:cNvPr id="151" name="Shape 151"/>
        <p:cNvGrpSpPr/>
        <p:nvPr/>
      </p:nvGrpSpPr>
      <p:grpSpPr>
        <a:xfrm>
          <a:off x="0" y="0"/>
          <a:ext cx="0" cy="0"/>
          <a:chOff x="0" y="0"/>
          <a:chExt cx="0" cy="0"/>
        </a:xfrm>
      </p:grpSpPr>
      <p:grpSp>
        <p:nvGrpSpPr>
          <p:cNvPr id="152" name="Google Shape;152;p16"/>
          <p:cNvGrpSpPr/>
          <p:nvPr/>
        </p:nvGrpSpPr>
        <p:grpSpPr>
          <a:xfrm>
            <a:off x="498406" y="353745"/>
            <a:ext cx="17291187" cy="9434848"/>
            <a:chOff x="0" y="-38100"/>
            <a:chExt cx="4554058" cy="2484898"/>
          </a:xfrm>
        </p:grpSpPr>
        <p:sp>
          <p:nvSpPr>
            <p:cNvPr id="153" name="Google Shape;153;p16"/>
            <p:cNvSpPr/>
            <p:nvPr/>
          </p:nvSpPr>
          <p:spPr>
            <a:xfrm>
              <a:off x="0" y="0"/>
              <a:ext cx="4554058" cy="2446798"/>
            </a:xfrm>
            <a:custGeom>
              <a:rect b="b" l="l" r="r" t="t"/>
              <a:pathLst>
                <a:path extrusionOk="0" h="2446798" w="4554058">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cap="flat" cmpd="sng" w="57150">
              <a:solidFill>
                <a:srgbClr val="4C6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6"/>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5" name="Google Shape;155;p16"/>
          <p:cNvSpPr/>
          <p:nvPr/>
        </p:nvSpPr>
        <p:spPr>
          <a:xfrm>
            <a:off x="527275" y="6918950"/>
            <a:ext cx="17202373" cy="2133986"/>
          </a:xfrm>
          <a:custGeom>
            <a:rect b="b" l="l" r="r" t="t"/>
            <a:pathLst>
              <a:path extrusionOk="0" h="561945" w="4523964">
                <a:moveTo>
                  <a:pt x="0" y="0"/>
                </a:moveTo>
                <a:lnTo>
                  <a:pt x="4523964" y="0"/>
                </a:lnTo>
                <a:lnTo>
                  <a:pt x="4523964" y="561945"/>
                </a:lnTo>
                <a:lnTo>
                  <a:pt x="0" y="561945"/>
                </a:lnTo>
                <a:close/>
              </a:path>
            </a:pathLst>
          </a:custGeom>
          <a:solidFill>
            <a:srgbClr val="B1C9EB"/>
          </a:solidFill>
          <a:ln>
            <a:noFill/>
          </a:ln>
        </p:spPr>
      </p:sp>
      <p:sp>
        <p:nvSpPr>
          <p:cNvPr id="156" name="Google Shape;156;p16"/>
          <p:cNvSpPr/>
          <p:nvPr/>
        </p:nvSpPr>
        <p:spPr>
          <a:xfrm>
            <a:off x="11681251" y="3043323"/>
            <a:ext cx="6927115" cy="6009272"/>
          </a:xfrm>
          <a:custGeom>
            <a:rect b="b" l="l" r="r" t="t"/>
            <a:pathLst>
              <a:path extrusionOk="0" h="6009272" w="6927115">
                <a:moveTo>
                  <a:pt x="0" y="0"/>
                </a:moveTo>
                <a:lnTo>
                  <a:pt x="6927115" y="0"/>
                </a:lnTo>
                <a:lnTo>
                  <a:pt x="6927115" y="6009273"/>
                </a:lnTo>
                <a:lnTo>
                  <a:pt x="0" y="6009273"/>
                </a:lnTo>
                <a:lnTo>
                  <a:pt x="0" y="0"/>
                </a:lnTo>
                <a:close/>
              </a:path>
            </a:pathLst>
          </a:custGeom>
          <a:blipFill rotWithShape="1">
            <a:blip r:embed="rId3">
              <a:alphaModFix/>
            </a:blip>
            <a:stretch>
              <a:fillRect b="0" l="0" r="0" t="0"/>
            </a:stretch>
          </a:blipFill>
          <a:ln>
            <a:noFill/>
          </a:ln>
        </p:spPr>
      </p:sp>
      <p:sp>
        <p:nvSpPr>
          <p:cNvPr id="157" name="Google Shape;157;p16"/>
          <p:cNvSpPr txBox="1"/>
          <p:nvPr/>
        </p:nvSpPr>
        <p:spPr>
          <a:xfrm>
            <a:off x="1432560" y="7349083"/>
            <a:ext cx="4589700" cy="1219200"/>
          </a:xfrm>
          <a:prstGeom prst="rect">
            <a:avLst/>
          </a:prstGeom>
          <a:noFill/>
          <a:ln>
            <a:noFill/>
          </a:ln>
        </p:spPr>
        <p:txBody>
          <a:bodyPr anchorCtr="0" anchor="t" bIns="0" lIns="0" spcFirstLastPara="1" rIns="0" wrap="square" tIns="0">
            <a:spAutoFit/>
          </a:bodyPr>
          <a:lstStyle/>
          <a:p>
            <a:pPr indent="0" lvl="1" marL="0" marR="0" rtl="0" algn="l">
              <a:lnSpc>
                <a:spcPct val="130000"/>
              </a:lnSpc>
              <a:spcBef>
                <a:spcPts val="0"/>
              </a:spcBef>
              <a:spcAft>
                <a:spcPts val="0"/>
              </a:spcAft>
              <a:buNone/>
            </a:pPr>
            <a:r>
              <a:rPr b="0" i="0" lang="en-US" sz="2200" u="none" cap="none" strike="noStrike">
                <a:solidFill>
                  <a:srgbClr val="000000"/>
                </a:solidFill>
                <a:latin typeface="Heebo"/>
                <a:ea typeface="Heebo"/>
                <a:cs typeface="Heebo"/>
                <a:sym typeface="Heebo"/>
              </a:rPr>
              <a:t>I'm Rain, and I'll be sharing with you my beautiful ideas. Follow me at @reallygreatsite to learn more. </a:t>
            </a:r>
            <a:endParaRPr/>
          </a:p>
        </p:txBody>
      </p:sp>
      <p:sp>
        <p:nvSpPr>
          <p:cNvPr id="158" name="Google Shape;158;p16"/>
          <p:cNvSpPr txBox="1"/>
          <p:nvPr/>
        </p:nvSpPr>
        <p:spPr>
          <a:xfrm>
            <a:off x="1432560" y="1465911"/>
            <a:ext cx="4589760" cy="2745078"/>
          </a:xfrm>
          <a:prstGeom prst="rect">
            <a:avLst/>
          </a:prstGeom>
          <a:noFill/>
          <a:ln>
            <a:noFill/>
          </a:ln>
        </p:spPr>
        <p:txBody>
          <a:bodyPr anchorCtr="0" anchor="t" bIns="0" lIns="0" spcFirstLastPara="1" rIns="0" wrap="square" tIns="0">
            <a:spAutoFit/>
          </a:bodyPr>
          <a:lstStyle/>
          <a:p>
            <a:pPr indent="0" lvl="0" marL="0" marR="0" rtl="0" algn="l">
              <a:lnSpc>
                <a:spcPct val="125000"/>
              </a:lnSpc>
              <a:spcBef>
                <a:spcPts val="0"/>
              </a:spcBef>
              <a:spcAft>
                <a:spcPts val="0"/>
              </a:spcAft>
              <a:buNone/>
            </a:pPr>
            <a:r>
              <a:rPr b="0" i="0" lang="en-US" sz="8704" u="none" cap="none" strike="noStrike">
                <a:solidFill>
                  <a:srgbClr val="4C6FBF"/>
                </a:solidFill>
                <a:latin typeface="Heebo Black"/>
                <a:ea typeface="Heebo Black"/>
                <a:cs typeface="Heebo Black"/>
                <a:sym typeface="Heebo Black"/>
              </a:rPr>
              <a:t>HELLO THERE!</a:t>
            </a:r>
            <a:endParaRPr/>
          </a:p>
        </p:txBody>
      </p:sp>
      <p:grpSp>
        <p:nvGrpSpPr>
          <p:cNvPr id="159" name="Google Shape;159;p16"/>
          <p:cNvGrpSpPr/>
          <p:nvPr/>
        </p:nvGrpSpPr>
        <p:grpSpPr>
          <a:xfrm>
            <a:off x="5637370" y="1240429"/>
            <a:ext cx="7013251" cy="7044687"/>
            <a:chOff x="1813" y="0"/>
            <a:chExt cx="809173" cy="812800"/>
          </a:xfrm>
        </p:grpSpPr>
        <p:sp>
          <p:nvSpPr>
            <p:cNvPr id="160" name="Google Shape;160;p16"/>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B9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62" name="Google Shape;162;p16"/>
          <p:cNvPicPr preferRelativeResize="0"/>
          <p:nvPr/>
        </p:nvPicPr>
        <p:blipFill rotWithShape="1">
          <a:blip r:embed="rId4">
            <a:alphaModFix/>
          </a:blip>
          <a:srcRect b="19456" l="30825" r="30825" t="12059"/>
          <a:stretch/>
        </p:blipFill>
        <p:spPr>
          <a:xfrm>
            <a:off x="5637375" y="1240425"/>
            <a:ext cx="7013400" cy="70446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grpSp>
        <p:nvGrpSpPr>
          <p:cNvPr id="167" name="Google Shape;167;p17"/>
          <p:cNvGrpSpPr/>
          <p:nvPr/>
        </p:nvGrpSpPr>
        <p:grpSpPr>
          <a:xfrm>
            <a:off x="13149483" y="-36086"/>
            <a:ext cx="10277021" cy="10323086"/>
            <a:chOff x="1813" y="0"/>
            <a:chExt cx="809173" cy="812800"/>
          </a:xfrm>
        </p:grpSpPr>
        <p:sp>
          <p:nvSpPr>
            <p:cNvPr id="168" name="Google Shape;168;p1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1C9EB">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0" name="Google Shape;170;p17"/>
          <p:cNvSpPr txBox="1"/>
          <p:nvPr/>
        </p:nvSpPr>
        <p:spPr>
          <a:xfrm>
            <a:off x="8258995" y="3333750"/>
            <a:ext cx="8636400" cy="37971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12334" u="none" cap="none" strike="noStrike">
                <a:solidFill>
                  <a:srgbClr val="7B96D4"/>
                </a:solidFill>
                <a:latin typeface="Heebo Black"/>
                <a:ea typeface="Heebo Black"/>
                <a:cs typeface="Heebo Black"/>
                <a:sym typeface="Heebo Black"/>
              </a:rPr>
              <a:t>PROJECT OVERVIEW</a:t>
            </a:r>
            <a:endParaRPr/>
          </a:p>
        </p:txBody>
      </p:sp>
      <p:sp>
        <p:nvSpPr>
          <p:cNvPr id="171" name="Google Shape;171;p17"/>
          <p:cNvSpPr txBox="1"/>
          <p:nvPr/>
        </p:nvSpPr>
        <p:spPr>
          <a:xfrm>
            <a:off x="7223289" y="8648700"/>
            <a:ext cx="10036011" cy="396240"/>
          </a:xfrm>
          <a:prstGeom prst="rect">
            <a:avLst/>
          </a:prstGeom>
          <a:noFill/>
          <a:ln>
            <a:noFill/>
          </a:ln>
        </p:spPr>
        <p:txBody>
          <a:bodyPr anchorCtr="0" anchor="t" bIns="0" lIns="0" spcFirstLastPara="1" rIns="0" wrap="square" tIns="0">
            <a:spAutoFit/>
          </a:bodyPr>
          <a:lstStyle/>
          <a:p>
            <a:pPr indent="0" lvl="1" marL="0" marR="0" rtl="0" algn="r">
              <a:lnSpc>
                <a:spcPct val="139958"/>
              </a:lnSpc>
              <a:spcBef>
                <a:spcPts val="0"/>
              </a:spcBef>
              <a:spcAft>
                <a:spcPts val="0"/>
              </a:spcAft>
              <a:buNone/>
            </a:pPr>
            <a:r>
              <a:rPr b="0" i="0" lang="en-US" sz="2400" u="none" cap="none" strike="noStrike">
                <a:solidFill>
                  <a:srgbClr val="000000"/>
                </a:solidFill>
                <a:latin typeface="Heebo"/>
                <a:ea typeface="Heebo"/>
                <a:cs typeface="Heebo"/>
                <a:sym typeface="Heebo"/>
              </a:rPr>
              <a:t>Elaborate on what you want to discuss. </a:t>
            </a:r>
            <a:endParaRPr/>
          </a:p>
        </p:txBody>
      </p:sp>
      <p:sp>
        <p:nvSpPr>
          <p:cNvPr id="172" name="Google Shape;172;p17"/>
          <p:cNvSpPr/>
          <p:nvPr/>
        </p:nvSpPr>
        <p:spPr>
          <a:xfrm>
            <a:off x="1028700" y="2004238"/>
            <a:ext cx="7656002" cy="7254062"/>
          </a:xfrm>
          <a:custGeom>
            <a:rect b="b" l="l" r="r" t="t"/>
            <a:pathLst>
              <a:path extrusionOk="0" h="7254062" w="7656002">
                <a:moveTo>
                  <a:pt x="0" y="0"/>
                </a:moveTo>
                <a:lnTo>
                  <a:pt x="7656002" y="0"/>
                </a:lnTo>
                <a:lnTo>
                  <a:pt x="7656002" y="7254062"/>
                </a:lnTo>
                <a:lnTo>
                  <a:pt x="0" y="7254062"/>
                </a:lnTo>
                <a:lnTo>
                  <a:pt x="0" y="0"/>
                </a:lnTo>
                <a:close/>
              </a:path>
            </a:pathLst>
          </a:custGeom>
          <a:blipFill rotWithShape="1">
            <a:blip r:embed="rId3">
              <a:alphaModFix/>
            </a:blip>
            <a:stretch>
              <a:fillRect b="0" l="0" r="0" t="0"/>
            </a:stretch>
          </a:blipFill>
          <a:ln>
            <a:noFill/>
          </a:ln>
        </p:spPr>
      </p:sp>
      <p:sp>
        <p:nvSpPr>
          <p:cNvPr id="173" name="Google Shape;173;p17"/>
          <p:cNvSpPr txBox="1"/>
          <p:nvPr/>
        </p:nvSpPr>
        <p:spPr>
          <a:xfrm>
            <a:off x="11713740" y="933450"/>
            <a:ext cx="5181596" cy="2381250"/>
          </a:xfrm>
          <a:prstGeom prst="rect">
            <a:avLst/>
          </a:prstGeom>
          <a:noFill/>
          <a:ln>
            <a:noFill/>
          </a:ln>
        </p:spPr>
        <p:txBody>
          <a:bodyPr anchorCtr="0" anchor="t" bIns="0" lIns="0" spcFirstLastPara="1" rIns="0" wrap="square" tIns="0">
            <a:spAutoFit/>
          </a:bodyPr>
          <a:lstStyle/>
          <a:p>
            <a:pPr indent="0" lvl="0" marL="0" marR="0" rtl="0" algn="r">
              <a:lnSpc>
                <a:spcPct val="127000"/>
              </a:lnSpc>
              <a:spcBef>
                <a:spcPts val="0"/>
              </a:spcBef>
              <a:spcAft>
                <a:spcPts val="0"/>
              </a:spcAft>
              <a:buNone/>
            </a:pPr>
            <a:r>
              <a:rPr b="0" i="0" lang="en-US" sz="15000" u="none" cap="none" strike="noStrike">
                <a:solidFill>
                  <a:srgbClr val="4C6FBF"/>
                </a:solidFill>
                <a:latin typeface="Heebo Black"/>
                <a:ea typeface="Heebo Black"/>
                <a:cs typeface="Heebo Black"/>
                <a:sym typeface="Heebo Black"/>
              </a:rPr>
              <a:t>01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1C9EB"/>
        </a:solidFill>
      </p:bgPr>
    </p:bg>
    <p:spTree>
      <p:nvGrpSpPr>
        <p:cNvPr id="177" name="Shape 177"/>
        <p:cNvGrpSpPr/>
        <p:nvPr/>
      </p:nvGrpSpPr>
      <p:grpSpPr>
        <a:xfrm>
          <a:off x="0" y="0"/>
          <a:ext cx="0" cy="0"/>
          <a:chOff x="0" y="0"/>
          <a:chExt cx="0" cy="0"/>
        </a:xfrm>
      </p:grpSpPr>
      <p:grpSp>
        <p:nvGrpSpPr>
          <p:cNvPr id="178" name="Google Shape;178;p18"/>
          <p:cNvGrpSpPr/>
          <p:nvPr/>
        </p:nvGrpSpPr>
        <p:grpSpPr>
          <a:xfrm>
            <a:off x="498406" y="353745"/>
            <a:ext cx="17291187" cy="9434848"/>
            <a:chOff x="0" y="-38100"/>
            <a:chExt cx="4554058" cy="2484898"/>
          </a:xfrm>
        </p:grpSpPr>
        <p:sp>
          <p:nvSpPr>
            <p:cNvPr id="179" name="Google Shape;179;p18"/>
            <p:cNvSpPr/>
            <p:nvPr/>
          </p:nvSpPr>
          <p:spPr>
            <a:xfrm>
              <a:off x="0" y="0"/>
              <a:ext cx="4554058" cy="2446798"/>
            </a:xfrm>
            <a:custGeom>
              <a:rect b="b" l="l" r="r" t="t"/>
              <a:pathLst>
                <a:path extrusionOk="0" h="2446798" w="4554058">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cap="flat" cmpd="sng" w="57150">
              <a:solidFill>
                <a:srgbClr val="4C6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aphicFrame>
        <p:nvGraphicFramePr>
          <p:cNvPr id="181" name="Google Shape;181;p18"/>
          <p:cNvGraphicFramePr/>
          <p:nvPr/>
        </p:nvGraphicFramePr>
        <p:xfrm>
          <a:off x="2059994" y="3342280"/>
          <a:ext cx="3000000" cy="3000000"/>
        </p:xfrm>
        <a:graphic>
          <a:graphicData uri="http://schemas.openxmlformats.org/drawingml/2006/table">
            <a:tbl>
              <a:tblPr>
                <a:noFill/>
                <a:tableStyleId>{A8DD9129-B136-4D1E-8867-87446E5F62A1}</a:tableStyleId>
              </a:tblPr>
              <a:tblGrid>
                <a:gridCol w="583125"/>
                <a:gridCol w="1287875"/>
                <a:gridCol w="1287875"/>
                <a:gridCol w="1287875"/>
                <a:gridCol w="1287875"/>
                <a:gridCol w="1287875"/>
                <a:gridCol w="1287875"/>
                <a:gridCol w="1287875"/>
                <a:gridCol w="1287875"/>
                <a:gridCol w="1287875"/>
                <a:gridCol w="1287875"/>
                <a:gridCol w="1287875"/>
                <a:gridCol w="539550"/>
              </a:tblGrid>
              <a:tr h="838200">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1114450">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14450">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14450">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14450">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182" name="Google Shape;182;p18"/>
          <p:cNvGrpSpPr/>
          <p:nvPr/>
        </p:nvGrpSpPr>
        <p:grpSpPr>
          <a:xfrm>
            <a:off x="2647004" y="3919916"/>
            <a:ext cx="3299575" cy="3194606"/>
            <a:chOff x="0" y="-28575"/>
            <a:chExt cx="869024" cy="841375"/>
          </a:xfrm>
        </p:grpSpPr>
        <p:sp>
          <p:nvSpPr>
            <p:cNvPr id="183" name="Google Shape;183;p18"/>
            <p:cNvSpPr/>
            <p:nvPr/>
          </p:nvSpPr>
          <p:spPr>
            <a:xfrm>
              <a:off x="0" y="0"/>
              <a:ext cx="869024" cy="52365"/>
            </a:xfrm>
            <a:custGeom>
              <a:rect b="b" l="l" r="r" t="t"/>
              <a:pathLst>
                <a:path extrusionOk="0" h="52365" w="869024">
                  <a:moveTo>
                    <a:pt x="0" y="0"/>
                  </a:moveTo>
                  <a:lnTo>
                    <a:pt x="869024" y="0"/>
                  </a:lnTo>
                  <a:lnTo>
                    <a:pt x="869024" y="52365"/>
                  </a:lnTo>
                  <a:lnTo>
                    <a:pt x="0" y="52365"/>
                  </a:lnTo>
                  <a:close/>
                </a:path>
              </a:pathLst>
            </a:custGeom>
            <a:solidFill>
              <a:srgbClr val="4C6FBF"/>
            </a:solidFill>
            <a:ln>
              <a:noFill/>
            </a:ln>
          </p:spPr>
        </p:sp>
        <p:sp>
          <p:nvSpPr>
            <p:cNvPr id="184" name="Google Shape;184;p18"/>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5" name="Google Shape;185;p18"/>
          <p:cNvGrpSpPr/>
          <p:nvPr/>
        </p:nvGrpSpPr>
        <p:grpSpPr>
          <a:xfrm>
            <a:off x="5437473" y="5041634"/>
            <a:ext cx="3086101" cy="3194606"/>
            <a:chOff x="0" y="-28575"/>
            <a:chExt cx="812800" cy="841375"/>
          </a:xfrm>
        </p:grpSpPr>
        <p:sp>
          <p:nvSpPr>
            <p:cNvPr id="186" name="Google Shape;186;p18"/>
            <p:cNvSpPr/>
            <p:nvPr/>
          </p:nvSpPr>
          <p:spPr>
            <a:xfrm>
              <a:off x="0" y="0"/>
              <a:ext cx="713825" cy="52365"/>
            </a:xfrm>
            <a:custGeom>
              <a:rect b="b" l="l" r="r" t="t"/>
              <a:pathLst>
                <a:path extrusionOk="0" h="52365" w="713825">
                  <a:moveTo>
                    <a:pt x="0" y="0"/>
                  </a:moveTo>
                  <a:lnTo>
                    <a:pt x="713825" y="0"/>
                  </a:lnTo>
                  <a:lnTo>
                    <a:pt x="713825" y="52365"/>
                  </a:lnTo>
                  <a:lnTo>
                    <a:pt x="0" y="52365"/>
                  </a:lnTo>
                  <a:close/>
                </a:path>
              </a:pathLst>
            </a:custGeom>
            <a:solidFill>
              <a:srgbClr val="4C6FBF"/>
            </a:solidFill>
            <a:ln>
              <a:noFill/>
            </a:ln>
          </p:spPr>
        </p:sp>
        <p:sp>
          <p:nvSpPr>
            <p:cNvPr id="187" name="Google Shape;187;p18"/>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8" name="Google Shape;188;p18"/>
          <p:cNvGrpSpPr/>
          <p:nvPr/>
        </p:nvGrpSpPr>
        <p:grpSpPr>
          <a:xfrm>
            <a:off x="5231710" y="7282067"/>
            <a:ext cx="11553074" cy="3194606"/>
            <a:chOff x="0" y="-28575"/>
            <a:chExt cx="3042785" cy="841375"/>
          </a:xfrm>
        </p:grpSpPr>
        <p:sp>
          <p:nvSpPr>
            <p:cNvPr id="189" name="Google Shape;189;p18"/>
            <p:cNvSpPr/>
            <p:nvPr/>
          </p:nvSpPr>
          <p:spPr>
            <a:xfrm>
              <a:off x="0" y="0"/>
              <a:ext cx="3042785" cy="52365"/>
            </a:xfrm>
            <a:custGeom>
              <a:rect b="b" l="l" r="r" t="t"/>
              <a:pathLst>
                <a:path extrusionOk="0" h="52365" w="3042785">
                  <a:moveTo>
                    <a:pt x="0" y="0"/>
                  </a:moveTo>
                  <a:lnTo>
                    <a:pt x="3042785" y="0"/>
                  </a:lnTo>
                  <a:lnTo>
                    <a:pt x="3042785" y="52365"/>
                  </a:lnTo>
                  <a:lnTo>
                    <a:pt x="0" y="52365"/>
                  </a:lnTo>
                  <a:close/>
                </a:path>
              </a:pathLst>
            </a:custGeom>
            <a:solidFill>
              <a:srgbClr val="4C6FBF"/>
            </a:solidFill>
            <a:ln>
              <a:noFill/>
            </a:ln>
          </p:spPr>
        </p:sp>
        <p:sp>
          <p:nvSpPr>
            <p:cNvPr id="190" name="Google Shape;190;p18"/>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1" name="Google Shape;191;p18"/>
          <p:cNvGrpSpPr/>
          <p:nvPr/>
        </p:nvGrpSpPr>
        <p:grpSpPr>
          <a:xfrm>
            <a:off x="7805530" y="6161550"/>
            <a:ext cx="5134035" cy="3194606"/>
            <a:chOff x="0" y="-28575"/>
            <a:chExt cx="1352174" cy="841375"/>
          </a:xfrm>
        </p:grpSpPr>
        <p:sp>
          <p:nvSpPr>
            <p:cNvPr id="192" name="Google Shape;192;p18"/>
            <p:cNvSpPr/>
            <p:nvPr/>
          </p:nvSpPr>
          <p:spPr>
            <a:xfrm>
              <a:off x="0" y="0"/>
              <a:ext cx="1352174" cy="52365"/>
            </a:xfrm>
            <a:custGeom>
              <a:rect b="b" l="l" r="r" t="t"/>
              <a:pathLst>
                <a:path extrusionOk="0" h="52365" w="1352174">
                  <a:moveTo>
                    <a:pt x="0" y="0"/>
                  </a:moveTo>
                  <a:lnTo>
                    <a:pt x="1352174" y="0"/>
                  </a:lnTo>
                  <a:lnTo>
                    <a:pt x="1352174" y="52365"/>
                  </a:lnTo>
                  <a:lnTo>
                    <a:pt x="0" y="52365"/>
                  </a:lnTo>
                  <a:close/>
                </a:path>
              </a:pathLst>
            </a:custGeom>
            <a:solidFill>
              <a:srgbClr val="4C6FBF"/>
            </a:solidFill>
            <a:ln>
              <a:noFill/>
            </a:ln>
          </p:spPr>
        </p:sp>
        <p:sp>
          <p:nvSpPr>
            <p:cNvPr id="193" name="Google Shape;193;p18"/>
            <p:cNvSpPr txBox="1"/>
            <p:nvPr/>
          </p:nvSpPr>
          <p:spPr>
            <a:xfrm>
              <a:off x="0" y="-28575"/>
              <a:ext cx="812800"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4" name="Google Shape;194;p18"/>
          <p:cNvSpPr txBox="1"/>
          <p:nvPr/>
        </p:nvSpPr>
        <p:spPr>
          <a:xfrm>
            <a:off x="16256829" y="8791698"/>
            <a:ext cx="1154969" cy="396240"/>
          </a:xfrm>
          <a:prstGeom prst="rect">
            <a:avLst/>
          </a:prstGeom>
          <a:noFill/>
          <a:ln>
            <a:noFill/>
          </a:ln>
        </p:spPr>
        <p:txBody>
          <a:bodyPr anchorCtr="0" anchor="t" bIns="0" lIns="0" spcFirstLastPara="1" rIns="0" wrap="square" tIns="0">
            <a:spAutoFit/>
          </a:bodyPr>
          <a:lstStyle/>
          <a:p>
            <a:pPr indent="0" lvl="1" marL="0" marR="0" rtl="0" algn="ctr">
              <a:lnSpc>
                <a:spcPct val="139958"/>
              </a:lnSpc>
              <a:spcBef>
                <a:spcPts val="0"/>
              </a:spcBef>
              <a:spcAft>
                <a:spcPts val="0"/>
              </a:spcAft>
              <a:buNone/>
            </a:pPr>
            <a:r>
              <a:rPr b="1" i="0" lang="en-US" sz="2400" u="none" cap="none" strike="noStrike">
                <a:solidFill>
                  <a:srgbClr val="000000"/>
                </a:solidFill>
                <a:latin typeface="Heebo"/>
                <a:ea typeface="Heebo"/>
                <a:cs typeface="Heebo"/>
                <a:sym typeface="Heebo"/>
              </a:rPr>
              <a:t>Dec</a:t>
            </a:r>
            <a:endParaRPr/>
          </a:p>
        </p:txBody>
      </p:sp>
      <p:sp>
        <p:nvSpPr>
          <p:cNvPr id="195" name="Google Shape;195;p18"/>
          <p:cNvSpPr txBox="1"/>
          <p:nvPr/>
        </p:nvSpPr>
        <p:spPr>
          <a:xfrm>
            <a:off x="3741554" y="1312766"/>
            <a:ext cx="10804891" cy="1046480"/>
          </a:xfrm>
          <a:prstGeom prst="rect">
            <a:avLst/>
          </a:prstGeom>
          <a:noFill/>
          <a:ln>
            <a:noFill/>
          </a:ln>
        </p:spPr>
        <p:txBody>
          <a:bodyPr anchorCtr="0" anchor="t" bIns="0" lIns="0" spcFirstLastPara="1" rIns="0" wrap="square" tIns="0">
            <a:spAutoFit/>
          </a:bodyPr>
          <a:lstStyle/>
          <a:p>
            <a:pPr indent="0" lvl="0" marL="0" marR="0" rtl="0" algn="ctr">
              <a:lnSpc>
                <a:spcPct val="118002"/>
              </a:lnSpc>
              <a:spcBef>
                <a:spcPts val="0"/>
              </a:spcBef>
              <a:spcAft>
                <a:spcPts val="0"/>
              </a:spcAft>
              <a:buNone/>
            </a:pPr>
            <a:r>
              <a:rPr b="0" i="0" lang="en-US" sz="6999" u="none" cap="none" strike="noStrike">
                <a:solidFill>
                  <a:srgbClr val="4C6FBF"/>
                </a:solidFill>
                <a:latin typeface="Heebo Black"/>
                <a:ea typeface="Heebo Black"/>
                <a:cs typeface="Heebo Black"/>
                <a:sym typeface="Heebo Black"/>
              </a:rPr>
              <a:t>PROJECT SCHEDULE</a:t>
            </a:r>
            <a:endParaRPr/>
          </a:p>
        </p:txBody>
      </p:sp>
      <p:sp>
        <p:nvSpPr>
          <p:cNvPr id="196" name="Google Shape;196;p18"/>
          <p:cNvSpPr txBox="1"/>
          <p:nvPr/>
        </p:nvSpPr>
        <p:spPr>
          <a:xfrm>
            <a:off x="2040944" y="8791698"/>
            <a:ext cx="1154969" cy="396240"/>
          </a:xfrm>
          <a:prstGeom prst="rect">
            <a:avLst/>
          </a:prstGeom>
          <a:noFill/>
          <a:ln>
            <a:noFill/>
          </a:ln>
        </p:spPr>
        <p:txBody>
          <a:bodyPr anchorCtr="0" anchor="t" bIns="0" lIns="0" spcFirstLastPara="1" rIns="0" wrap="square" tIns="0">
            <a:spAutoFit/>
          </a:bodyPr>
          <a:lstStyle/>
          <a:p>
            <a:pPr indent="0" lvl="1" marL="0" marR="0" rtl="0" algn="ctr">
              <a:lnSpc>
                <a:spcPct val="139958"/>
              </a:lnSpc>
              <a:spcBef>
                <a:spcPts val="0"/>
              </a:spcBef>
              <a:spcAft>
                <a:spcPts val="0"/>
              </a:spcAft>
              <a:buNone/>
            </a:pPr>
            <a:r>
              <a:rPr b="1" i="0" lang="en-US" sz="2400" u="none" cap="none" strike="noStrike">
                <a:solidFill>
                  <a:srgbClr val="000000"/>
                </a:solidFill>
                <a:latin typeface="Heebo"/>
                <a:ea typeface="Heebo"/>
                <a:cs typeface="Heebo"/>
                <a:sym typeface="Heebo"/>
              </a:rPr>
              <a:t>Jan</a:t>
            </a:r>
            <a:endParaRPr/>
          </a:p>
        </p:txBody>
      </p:sp>
      <p:sp>
        <p:nvSpPr>
          <p:cNvPr id="197" name="Google Shape;197;p18"/>
          <p:cNvSpPr txBox="1"/>
          <p:nvPr/>
        </p:nvSpPr>
        <p:spPr>
          <a:xfrm>
            <a:off x="905025" y="3920779"/>
            <a:ext cx="1154969" cy="363220"/>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1" i="0" lang="en-US" sz="2200" u="none" cap="none" strike="noStrike">
                <a:solidFill>
                  <a:srgbClr val="4C6FBF"/>
                </a:solidFill>
                <a:latin typeface="Heebo"/>
                <a:ea typeface="Heebo"/>
                <a:cs typeface="Heebo"/>
                <a:sym typeface="Heebo"/>
              </a:rPr>
              <a:t>TASK 1</a:t>
            </a:r>
            <a:endParaRPr/>
          </a:p>
        </p:txBody>
      </p:sp>
      <p:sp>
        <p:nvSpPr>
          <p:cNvPr id="198" name="Google Shape;198;p18"/>
          <p:cNvSpPr txBox="1"/>
          <p:nvPr/>
        </p:nvSpPr>
        <p:spPr>
          <a:xfrm>
            <a:off x="905025" y="6161813"/>
            <a:ext cx="1154969" cy="363220"/>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1" i="0" lang="en-US" sz="2200" u="none" cap="none" strike="noStrike">
                <a:solidFill>
                  <a:srgbClr val="4C6FBF"/>
                </a:solidFill>
                <a:latin typeface="Heebo"/>
                <a:ea typeface="Heebo"/>
                <a:cs typeface="Heebo"/>
                <a:sym typeface="Heebo"/>
              </a:rPr>
              <a:t>TASK 3</a:t>
            </a:r>
            <a:endParaRPr/>
          </a:p>
        </p:txBody>
      </p:sp>
      <p:sp>
        <p:nvSpPr>
          <p:cNvPr id="199" name="Google Shape;199;p18"/>
          <p:cNvSpPr txBox="1"/>
          <p:nvPr/>
        </p:nvSpPr>
        <p:spPr>
          <a:xfrm>
            <a:off x="905025" y="5041296"/>
            <a:ext cx="1154969" cy="363220"/>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1" i="0" lang="en-US" sz="2200" u="none" cap="none" strike="noStrike">
                <a:solidFill>
                  <a:srgbClr val="4C6FBF"/>
                </a:solidFill>
                <a:latin typeface="Heebo"/>
                <a:ea typeface="Heebo"/>
                <a:cs typeface="Heebo"/>
                <a:sym typeface="Heebo"/>
              </a:rPr>
              <a:t>TASK 2</a:t>
            </a:r>
            <a:endParaRPr/>
          </a:p>
        </p:txBody>
      </p:sp>
      <p:sp>
        <p:nvSpPr>
          <p:cNvPr id="200" name="Google Shape;200;p18"/>
          <p:cNvSpPr txBox="1"/>
          <p:nvPr/>
        </p:nvSpPr>
        <p:spPr>
          <a:xfrm>
            <a:off x="905025" y="7282330"/>
            <a:ext cx="1154969" cy="363220"/>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1" i="0" lang="en-US" sz="2200" u="none" cap="none" strike="noStrike">
                <a:solidFill>
                  <a:srgbClr val="4C6FBF"/>
                </a:solidFill>
                <a:latin typeface="Heebo"/>
                <a:ea typeface="Heebo"/>
                <a:cs typeface="Heebo"/>
                <a:sym typeface="Heebo"/>
              </a:rPr>
              <a:t>TASK 4</a:t>
            </a:r>
            <a:endParaRPr/>
          </a:p>
        </p:txBody>
      </p:sp>
      <p:sp>
        <p:nvSpPr>
          <p:cNvPr id="201" name="Google Shape;201;p18"/>
          <p:cNvSpPr txBox="1"/>
          <p:nvPr/>
        </p:nvSpPr>
        <p:spPr>
          <a:xfrm>
            <a:off x="3333297" y="8791698"/>
            <a:ext cx="1154969" cy="396240"/>
          </a:xfrm>
          <a:prstGeom prst="rect">
            <a:avLst/>
          </a:prstGeom>
          <a:noFill/>
          <a:ln>
            <a:noFill/>
          </a:ln>
        </p:spPr>
        <p:txBody>
          <a:bodyPr anchorCtr="0" anchor="t" bIns="0" lIns="0" spcFirstLastPara="1" rIns="0" wrap="square" tIns="0">
            <a:spAutoFit/>
          </a:bodyPr>
          <a:lstStyle/>
          <a:p>
            <a:pPr indent="0" lvl="1" marL="0" marR="0" rtl="0" algn="ctr">
              <a:lnSpc>
                <a:spcPct val="139958"/>
              </a:lnSpc>
              <a:spcBef>
                <a:spcPts val="0"/>
              </a:spcBef>
              <a:spcAft>
                <a:spcPts val="0"/>
              </a:spcAft>
              <a:buNone/>
            </a:pPr>
            <a:r>
              <a:rPr b="1" i="0" lang="en-US" sz="2400" u="none" cap="none" strike="noStrike">
                <a:solidFill>
                  <a:srgbClr val="000000"/>
                </a:solidFill>
                <a:latin typeface="Heebo"/>
                <a:ea typeface="Heebo"/>
                <a:cs typeface="Heebo"/>
                <a:sym typeface="Heebo"/>
              </a:rPr>
              <a:t>Feb</a:t>
            </a:r>
            <a:endParaRPr/>
          </a:p>
        </p:txBody>
      </p:sp>
      <p:sp>
        <p:nvSpPr>
          <p:cNvPr id="202" name="Google Shape;202;p18"/>
          <p:cNvSpPr txBox="1"/>
          <p:nvPr/>
        </p:nvSpPr>
        <p:spPr>
          <a:xfrm>
            <a:off x="4625650" y="8791698"/>
            <a:ext cx="1154969" cy="396240"/>
          </a:xfrm>
          <a:prstGeom prst="rect">
            <a:avLst/>
          </a:prstGeom>
          <a:noFill/>
          <a:ln>
            <a:noFill/>
          </a:ln>
        </p:spPr>
        <p:txBody>
          <a:bodyPr anchorCtr="0" anchor="t" bIns="0" lIns="0" spcFirstLastPara="1" rIns="0" wrap="square" tIns="0">
            <a:spAutoFit/>
          </a:bodyPr>
          <a:lstStyle/>
          <a:p>
            <a:pPr indent="0" lvl="1" marL="0" marR="0" rtl="0" algn="ctr">
              <a:lnSpc>
                <a:spcPct val="139958"/>
              </a:lnSpc>
              <a:spcBef>
                <a:spcPts val="0"/>
              </a:spcBef>
              <a:spcAft>
                <a:spcPts val="0"/>
              </a:spcAft>
              <a:buNone/>
            </a:pPr>
            <a:r>
              <a:rPr b="1" i="0" lang="en-US" sz="2400" u="none" cap="none" strike="noStrike">
                <a:solidFill>
                  <a:srgbClr val="000000"/>
                </a:solidFill>
                <a:latin typeface="Heebo"/>
                <a:ea typeface="Heebo"/>
                <a:cs typeface="Heebo"/>
                <a:sym typeface="Heebo"/>
              </a:rPr>
              <a:t>Mar</a:t>
            </a:r>
            <a:endParaRPr/>
          </a:p>
        </p:txBody>
      </p:sp>
      <p:sp>
        <p:nvSpPr>
          <p:cNvPr id="203" name="Google Shape;203;p18"/>
          <p:cNvSpPr txBox="1"/>
          <p:nvPr/>
        </p:nvSpPr>
        <p:spPr>
          <a:xfrm>
            <a:off x="5918004" y="8791698"/>
            <a:ext cx="1154969" cy="396240"/>
          </a:xfrm>
          <a:prstGeom prst="rect">
            <a:avLst/>
          </a:prstGeom>
          <a:noFill/>
          <a:ln>
            <a:noFill/>
          </a:ln>
        </p:spPr>
        <p:txBody>
          <a:bodyPr anchorCtr="0" anchor="t" bIns="0" lIns="0" spcFirstLastPara="1" rIns="0" wrap="square" tIns="0">
            <a:spAutoFit/>
          </a:bodyPr>
          <a:lstStyle/>
          <a:p>
            <a:pPr indent="0" lvl="1" marL="0" marR="0" rtl="0" algn="ctr">
              <a:lnSpc>
                <a:spcPct val="139958"/>
              </a:lnSpc>
              <a:spcBef>
                <a:spcPts val="0"/>
              </a:spcBef>
              <a:spcAft>
                <a:spcPts val="0"/>
              </a:spcAft>
              <a:buNone/>
            </a:pPr>
            <a:r>
              <a:rPr b="1" i="0" lang="en-US" sz="2400" u="none" cap="none" strike="noStrike">
                <a:solidFill>
                  <a:srgbClr val="000000"/>
                </a:solidFill>
                <a:latin typeface="Heebo"/>
                <a:ea typeface="Heebo"/>
                <a:cs typeface="Heebo"/>
                <a:sym typeface="Heebo"/>
              </a:rPr>
              <a:t>Apr</a:t>
            </a:r>
            <a:endParaRPr/>
          </a:p>
        </p:txBody>
      </p:sp>
      <p:sp>
        <p:nvSpPr>
          <p:cNvPr id="204" name="Google Shape;204;p18"/>
          <p:cNvSpPr txBox="1"/>
          <p:nvPr/>
        </p:nvSpPr>
        <p:spPr>
          <a:xfrm>
            <a:off x="7210357" y="8791698"/>
            <a:ext cx="1154969" cy="396240"/>
          </a:xfrm>
          <a:prstGeom prst="rect">
            <a:avLst/>
          </a:prstGeom>
          <a:noFill/>
          <a:ln>
            <a:noFill/>
          </a:ln>
        </p:spPr>
        <p:txBody>
          <a:bodyPr anchorCtr="0" anchor="t" bIns="0" lIns="0" spcFirstLastPara="1" rIns="0" wrap="square" tIns="0">
            <a:spAutoFit/>
          </a:bodyPr>
          <a:lstStyle/>
          <a:p>
            <a:pPr indent="0" lvl="1" marL="0" marR="0" rtl="0" algn="ctr">
              <a:lnSpc>
                <a:spcPct val="139958"/>
              </a:lnSpc>
              <a:spcBef>
                <a:spcPts val="0"/>
              </a:spcBef>
              <a:spcAft>
                <a:spcPts val="0"/>
              </a:spcAft>
              <a:buNone/>
            </a:pPr>
            <a:r>
              <a:rPr b="1" i="0" lang="en-US" sz="2400" u="none" cap="none" strike="noStrike">
                <a:solidFill>
                  <a:srgbClr val="000000"/>
                </a:solidFill>
                <a:latin typeface="Heebo"/>
                <a:ea typeface="Heebo"/>
                <a:cs typeface="Heebo"/>
                <a:sym typeface="Heebo"/>
              </a:rPr>
              <a:t>May</a:t>
            </a:r>
            <a:endParaRPr/>
          </a:p>
        </p:txBody>
      </p:sp>
      <p:sp>
        <p:nvSpPr>
          <p:cNvPr id="205" name="Google Shape;205;p18"/>
          <p:cNvSpPr txBox="1"/>
          <p:nvPr/>
        </p:nvSpPr>
        <p:spPr>
          <a:xfrm>
            <a:off x="8502710" y="8791698"/>
            <a:ext cx="1154969" cy="396240"/>
          </a:xfrm>
          <a:prstGeom prst="rect">
            <a:avLst/>
          </a:prstGeom>
          <a:noFill/>
          <a:ln>
            <a:noFill/>
          </a:ln>
        </p:spPr>
        <p:txBody>
          <a:bodyPr anchorCtr="0" anchor="t" bIns="0" lIns="0" spcFirstLastPara="1" rIns="0" wrap="square" tIns="0">
            <a:spAutoFit/>
          </a:bodyPr>
          <a:lstStyle/>
          <a:p>
            <a:pPr indent="0" lvl="1" marL="0" marR="0" rtl="0" algn="ctr">
              <a:lnSpc>
                <a:spcPct val="139958"/>
              </a:lnSpc>
              <a:spcBef>
                <a:spcPts val="0"/>
              </a:spcBef>
              <a:spcAft>
                <a:spcPts val="0"/>
              </a:spcAft>
              <a:buNone/>
            </a:pPr>
            <a:r>
              <a:rPr b="1" i="0" lang="en-US" sz="2400" u="none" cap="none" strike="noStrike">
                <a:solidFill>
                  <a:srgbClr val="000000"/>
                </a:solidFill>
                <a:latin typeface="Heebo"/>
                <a:ea typeface="Heebo"/>
                <a:cs typeface="Heebo"/>
                <a:sym typeface="Heebo"/>
              </a:rPr>
              <a:t>Jun</a:t>
            </a:r>
            <a:endParaRPr/>
          </a:p>
        </p:txBody>
      </p:sp>
      <p:sp>
        <p:nvSpPr>
          <p:cNvPr id="206" name="Google Shape;206;p18"/>
          <p:cNvSpPr txBox="1"/>
          <p:nvPr/>
        </p:nvSpPr>
        <p:spPr>
          <a:xfrm>
            <a:off x="9795063" y="8791698"/>
            <a:ext cx="1154969" cy="396240"/>
          </a:xfrm>
          <a:prstGeom prst="rect">
            <a:avLst/>
          </a:prstGeom>
          <a:noFill/>
          <a:ln>
            <a:noFill/>
          </a:ln>
        </p:spPr>
        <p:txBody>
          <a:bodyPr anchorCtr="0" anchor="t" bIns="0" lIns="0" spcFirstLastPara="1" rIns="0" wrap="square" tIns="0">
            <a:spAutoFit/>
          </a:bodyPr>
          <a:lstStyle/>
          <a:p>
            <a:pPr indent="0" lvl="1" marL="0" marR="0" rtl="0" algn="ctr">
              <a:lnSpc>
                <a:spcPct val="139958"/>
              </a:lnSpc>
              <a:spcBef>
                <a:spcPts val="0"/>
              </a:spcBef>
              <a:spcAft>
                <a:spcPts val="0"/>
              </a:spcAft>
              <a:buNone/>
            </a:pPr>
            <a:r>
              <a:rPr b="1" i="0" lang="en-US" sz="2400" u="none" cap="none" strike="noStrike">
                <a:solidFill>
                  <a:srgbClr val="000000"/>
                </a:solidFill>
                <a:latin typeface="Heebo"/>
                <a:ea typeface="Heebo"/>
                <a:cs typeface="Heebo"/>
                <a:sym typeface="Heebo"/>
              </a:rPr>
              <a:t>Jul</a:t>
            </a:r>
            <a:endParaRPr/>
          </a:p>
        </p:txBody>
      </p:sp>
      <p:sp>
        <p:nvSpPr>
          <p:cNvPr id="207" name="Google Shape;207;p18"/>
          <p:cNvSpPr txBox="1"/>
          <p:nvPr/>
        </p:nvSpPr>
        <p:spPr>
          <a:xfrm>
            <a:off x="11087417" y="8791698"/>
            <a:ext cx="1154969" cy="396240"/>
          </a:xfrm>
          <a:prstGeom prst="rect">
            <a:avLst/>
          </a:prstGeom>
          <a:noFill/>
          <a:ln>
            <a:noFill/>
          </a:ln>
        </p:spPr>
        <p:txBody>
          <a:bodyPr anchorCtr="0" anchor="t" bIns="0" lIns="0" spcFirstLastPara="1" rIns="0" wrap="square" tIns="0">
            <a:spAutoFit/>
          </a:bodyPr>
          <a:lstStyle/>
          <a:p>
            <a:pPr indent="0" lvl="1" marL="0" marR="0" rtl="0" algn="ctr">
              <a:lnSpc>
                <a:spcPct val="139958"/>
              </a:lnSpc>
              <a:spcBef>
                <a:spcPts val="0"/>
              </a:spcBef>
              <a:spcAft>
                <a:spcPts val="0"/>
              </a:spcAft>
              <a:buNone/>
            </a:pPr>
            <a:r>
              <a:rPr b="1" i="0" lang="en-US" sz="2400" u="none" cap="none" strike="noStrike">
                <a:solidFill>
                  <a:srgbClr val="000000"/>
                </a:solidFill>
                <a:latin typeface="Heebo"/>
                <a:ea typeface="Heebo"/>
                <a:cs typeface="Heebo"/>
                <a:sym typeface="Heebo"/>
              </a:rPr>
              <a:t>Aug</a:t>
            </a:r>
            <a:endParaRPr/>
          </a:p>
        </p:txBody>
      </p:sp>
      <p:sp>
        <p:nvSpPr>
          <p:cNvPr id="208" name="Google Shape;208;p18"/>
          <p:cNvSpPr txBox="1"/>
          <p:nvPr/>
        </p:nvSpPr>
        <p:spPr>
          <a:xfrm>
            <a:off x="12379770" y="8791698"/>
            <a:ext cx="1154969" cy="396240"/>
          </a:xfrm>
          <a:prstGeom prst="rect">
            <a:avLst/>
          </a:prstGeom>
          <a:noFill/>
          <a:ln>
            <a:noFill/>
          </a:ln>
        </p:spPr>
        <p:txBody>
          <a:bodyPr anchorCtr="0" anchor="t" bIns="0" lIns="0" spcFirstLastPara="1" rIns="0" wrap="square" tIns="0">
            <a:spAutoFit/>
          </a:bodyPr>
          <a:lstStyle/>
          <a:p>
            <a:pPr indent="0" lvl="1" marL="0" marR="0" rtl="0" algn="ctr">
              <a:lnSpc>
                <a:spcPct val="139958"/>
              </a:lnSpc>
              <a:spcBef>
                <a:spcPts val="0"/>
              </a:spcBef>
              <a:spcAft>
                <a:spcPts val="0"/>
              </a:spcAft>
              <a:buNone/>
            </a:pPr>
            <a:r>
              <a:rPr b="1" i="0" lang="en-US" sz="2400" u="none" cap="none" strike="noStrike">
                <a:solidFill>
                  <a:srgbClr val="000000"/>
                </a:solidFill>
                <a:latin typeface="Heebo"/>
                <a:ea typeface="Heebo"/>
                <a:cs typeface="Heebo"/>
                <a:sym typeface="Heebo"/>
              </a:rPr>
              <a:t>Sep</a:t>
            </a:r>
            <a:endParaRPr/>
          </a:p>
        </p:txBody>
      </p:sp>
      <p:sp>
        <p:nvSpPr>
          <p:cNvPr id="209" name="Google Shape;209;p18"/>
          <p:cNvSpPr txBox="1"/>
          <p:nvPr/>
        </p:nvSpPr>
        <p:spPr>
          <a:xfrm>
            <a:off x="13672123" y="8791698"/>
            <a:ext cx="1154969" cy="396240"/>
          </a:xfrm>
          <a:prstGeom prst="rect">
            <a:avLst/>
          </a:prstGeom>
          <a:noFill/>
          <a:ln>
            <a:noFill/>
          </a:ln>
        </p:spPr>
        <p:txBody>
          <a:bodyPr anchorCtr="0" anchor="t" bIns="0" lIns="0" spcFirstLastPara="1" rIns="0" wrap="square" tIns="0">
            <a:spAutoFit/>
          </a:bodyPr>
          <a:lstStyle/>
          <a:p>
            <a:pPr indent="0" lvl="1" marL="0" marR="0" rtl="0" algn="ctr">
              <a:lnSpc>
                <a:spcPct val="139958"/>
              </a:lnSpc>
              <a:spcBef>
                <a:spcPts val="0"/>
              </a:spcBef>
              <a:spcAft>
                <a:spcPts val="0"/>
              </a:spcAft>
              <a:buNone/>
            </a:pPr>
            <a:r>
              <a:rPr b="1" i="0" lang="en-US" sz="2400" u="none" cap="none" strike="noStrike">
                <a:solidFill>
                  <a:srgbClr val="000000"/>
                </a:solidFill>
                <a:latin typeface="Heebo"/>
                <a:ea typeface="Heebo"/>
                <a:cs typeface="Heebo"/>
                <a:sym typeface="Heebo"/>
              </a:rPr>
              <a:t>Oct</a:t>
            </a:r>
            <a:endParaRPr/>
          </a:p>
        </p:txBody>
      </p:sp>
      <p:sp>
        <p:nvSpPr>
          <p:cNvPr id="210" name="Google Shape;210;p18"/>
          <p:cNvSpPr txBox="1"/>
          <p:nvPr/>
        </p:nvSpPr>
        <p:spPr>
          <a:xfrm>
            <a:off x="14964476" y="8791698"/>
            <a:ext cx="1154969" cy="396240"/>
          </a:xfrm>
          <a:prstGeom prst="rect">
            <a:avLst/>
          </a:prstGeom>
          <a:noFill/>
          <a:ln>
            <a:noFill/>
          </a:ln>
        </p:spPr>
        <p:txBody>
          <a:bodyPr anchorCtr="0" anchor="t" bIns="0" lIns="0" spcFirstLastPara="1" rIns="0" wrap="square" tIns="0">
            <a:spAutoFit/>
          </a:bodyPr>
          <a:lstStyle/>
          <a:p>
            <a:pPr indent="0" lvl="1" marL="0" marR="0" rtl="0" algn="ctr">
              <a:lnSpc>
                <a:spcPct val="139958"/>
              </a:lnSpc>
              <a:spcBef>
                <a:spcPts val="0"/>
              </a:spcBef>
              <a:spcAft>
                <a:spcPts val="0"/>
              </a:spcAft>
              <a:buNone/>
            </a:pPr>
            <a:r>
              <a:rPr b="1" i="0" lang="en-US" sz="2400" u="none" cap="none" strike="noStrike">
                <a:solidFill>
                  <a:srgbClr val="000000"/>
                </a:solidFill>
                <a:latin typeface="Heebo"/>
                <a:ea typeface="Heebo"/>
                <a:cs typeface="Heebo"/>
                <a:sym typeface="Heebo"/>
              </a:rPr>
              <a:t>Nov</a:t>
            </a:r>
            <a:endParaRPr/>
          </a:p>
        </p:txBody>
      </p:sp>
      <p:sp>
        <p:nvSpPr>
          <p:cNvPr id="211" name="Google Shape;211;p18"/>
          <p:cNvSpPr/>
          <p:nvPr/>
        </p:nvSpPr>
        <p:spPr>
          <a:xfrm>
            <a:off x="-413379" y="7992019"/>
            <a:ext cx="3060383" cy="4114800"/>
          </a:xfrm>
          <a:custGeom>
            <a:rect b="b" l="l" r="r" t="t"/>
            <a:pathLst>
              <a:path extrusionOk="0" h="4114800" w="3060383">
                <a:moveTo>
                  <a:pt x="0" y="0"/>
                </a:moveTo>
                <a:lnTo>
                  <a:pt x="3060383" y="0"/>
                </a:lnTo>
                <a:lnTo>
                  <a:pt x="3060383" y="4114800"/>
                </a:lnTo>
                <a:lnTo>
                  <a:pt x="0" y="4114800"/>
                </a:lnTo>
                <a:lnTo>
                  <a:pt x="0" y="0"/>
                </a:lnTo>
                <a:close/>
              </a:path>
            </a:pathLst>
          </a:custGeom>
          <a:blipFill rotWithShape="1">
            <a:blip r:embed="rId3">
              <a:alphaModFix/>
            </a:blip>
            <a:stretch>
              <a:fillRect b="0" l="0" r="0" t="0"/>
            </a:stretch>
          </a:blipFill>
          <a:ln>
            <a:noFill/>
          </a:ln>
        </p:spPr>
      </p:sp>
      <p:sp>
        <p:nvSpPr>
          <p:cNvPr id="212" name="Google Shape;212;p18"/>
          <p:cNvSpPr/>
          <p:nvPr/>
        </p:nvSpPr>
        <p:spPr>
          <a:xfrm>
            <a:off x="14191133" y="372715"/>
            <a:ext cx="4524674" cy="3109016"/>
          </a:xfrm>
          <a:custGeom>
            <a:rect b="b" l="l" r="r" t="t"/>
            <a:pathLst>
              <a:path extrusionOk="0" h="3109016" w="4524674">
                <a:moveTo>
                  <a:pt x="0" y="0"/>
                </a:moveTo>
                <a:lnTo>
                  <a:pt x="4524674" y="0"/>
                </a:lnTo>
                <a:lnTo>
                  <a:pt x="4524674" y="3109015"/>
                </a:lnTo>
                <a:lnTo>
                  <a:pt x="0" y="3109015"/>
                </a:lnTo>
                <a:lnTo>
                  <a:pt x="0" y="0"/>
                </a:lnTo>
                <a:close/>
              </a:path>
            </a:pathLst>
          </a:custGeom>
          <a:blipFill rotWithShape="1">
            <a:blip r:embed="rId4">
              <a:alphaModFix/>
            </a:blip>
            <a:stretch>
              <a:fillRect b="0" l="-11954"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1C9EB"/>
        </a:solidFill>
      </p:bgPr>
    </p:bg>
    <p:spTree>
      <p:nvGrpSpPr>
        <p:cNvPr id="216" name="Shape 216"/>
        <p:cNvGrpSpPr/>
        <p:nvPr/>
      </p:nvGrpSpPr>
      <p:grpSpPr>
        <a:xfrm>
          <a:off x="0" y="0"/>
          <a:ext cx="0" cy="0"/>
          <a:chOff x="0" y="0"/>
          <a:chExt cx="0" cy="0"/>
        </a:xfrm>
      </p:grpSpPr>
      <p:grpSp>
        <p:nvGrpSpPr>
          <p:cNvPr id="217" name="Google Shape;217;p19"/>
          <p:cNvGrpSpPr/>
          <p:nvPr/>
        </p:nvGrpSpPr>
        <p:grpSpPr>
          <a:xfrm>
            <a:off x="498406" y="353745"/>
            <a:ext cx="17291187" cy="9434848"/>
            <a:chOff x="0" y="-38100"/>
            <a:chExt cx="4554058" cy="2484898"/>
          </a:xfrm>
        </p:grpSpPr>
        <p:sp>
          <p:nvSpPr>
            <p:cNvPr id="218" name="Google Shape;218;p19"/>
            <p:cNvSpPr/>
            <p:nvPr/>
          </p:nvSpPr>
          <p:spPr>
            <a:xfrm>
              <a:off x="0" y="0"/>
              <a:ext cx="4554058" cy="2446798"/>
            </a:xfrm>
            <a:custGeom>
              <a:rect b="b" l="l" r="r" t="t"/>
              <a:pathLst>
                <a:path extrusionOk="0" h="2446798" w="4554058">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cap="flat" cmpd="sng" w="57150">
              <a:solidFill>
                <a:srgbClr val="4C6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9"/>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0" name="Google Shape;220;p19"/>
          <p:cNvSpPr txBox="1"/>
          <p:nvPr/>
        </p:nvSpPr>
        <p:spPr>
          <a:xfrm>
            <a:off x="498406" y="1436591"/>
            <a:ext cx="11735827" cy="1046480"/>
          </a:xfrm>
          <a:prstGeom prst="rect">
            <a:avLst/>
          </a:prstGeom>
          <a:noFill/>
          <a:ln>
            <a:noFill/>
          </a:ln>
        </p:spPr>
        <p:txBody>
          <a:bodyPr anchorCtr="0" anchor="t" bIns="0" lIns="0" spcFirstLastPara="1" rIns="0" wrap="square" tIns="0">
            <a:spAutoFit/>
          </a:bodyPr>
          <a:lstStyle/>
          <a:p>
            <a:pPr indent="0" lvl="0" marL="0" marR="0" rtl="0" algn="ctr">
              <a:lnSpc>
                <a:spcPct val="118002"/>
              </a:lnSpc>
              <a:spcBef>
                <a:spcPts val="0"/>
              </a:spcBef>
              <a:spcAft>
                <a:spcPts val="0"/>
              </a:spcAft>
              <a:buNone/>
            </a:pPr>
            <a:r>
              <a:rPr b="0" i="0" lang="en-US" sz="6999" u="none" cap="none" strike="noStrike">
                <a:solidFill>
                  <a:srgbClr val="4C6FBF"/>
                </a:solidFill>
                <a:latin typeface="Heebo Black"/>
                <a:ea typeface="Heebo Black"/>
                <a:cs typeface="Heebo Black"/>
                <a:sym typeface="Heebo Black"/>
              </a:rPr>
              <a:t>MEETING SCHEDULE</a:t>
            </a:r>
            <a:endParaRPr/>
          </a:p>
        </p:txBody>
      </p:sp>
      <p:graphicFrame>
        <p:nvGraphicFramePr>
          <p:cNvPr id="221" name="Google Shape;221;p19"/>
          <p:cNvGraphicFramePr/>
          <p:nvPr/>
        </p:nvGraphicFramePr>
        <p:xfrm>
          <a:off x="527206" y="3326204"/>
          <a:ext cx="3000000" cy="3000000"/>
        </p:xfrm>
        <a:graphic>
          <a:graphicData uri="http://schemas.openxmlformats.org/drawingml/2006/table">
            <a:tbl>
              <a:tblPr>
                <a:noFill/>
                <a:tableStyleId>{A8DD9129-B136-4D1E-8867-87446E5F62A1}</a:tableStyleId>
              </a:tblPr>
              <a:tblGrid>
                <a:gridCol w="3685775"/>
                <a:gridCol w="4459375"/>
                <a:gridCol w="3391250"/>
              </a:tblGrid>
              <a:tr h="802875">
                <a:tc>
                  <a:txBody>
                    <a:bodyPr/>
                    <a:lstStyle/>
                    <a:p>
                      <a:pPr indent="0" lvl="0" marL="0" marR="0" rtl="0" algn="ctr">
                        <a:lnSpc>
                          <a:spcPct val="140013"/>
                        </a:lnSpc>
                        <a:spcBef>
                          <a:spcPts val="0"/>
                        </a:spcBef>
                        <a:spcAft>
                          <a:spcPts val="0"/>
                        </a:spcAft>
                        <a:buNone/>
                      </a:pPr>
                      <a:r>
                        <a:rPr b="1" lang="en-US" sz="2999" u="none" cap="none" strike="noStrike">
                          <a:solidFill>
                            <a:srgbClr val="2E53A8"/>
                          </a:solidFill>
                          <a:latin typeface="Heebo"/>
                          <a:ea typeface="Heebo"/>
                          <a:cs typeface="Heebo"/>
                          <a:sym typeface="Heebo"/>
                        </a:rPr>
                        <a:t>TIME</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4C6FBF">
                          <a:alpha val="0"/>
                        </a:srgbClr>
                      </a:solidFill>
                      <a:prstDash val="solid"/>
                      <a:round/>
                      <a:headEnd len="sm" w="sm" type="none"/>
                      <a:tailEnd len="sm" w="sm" type="none"/>
                    </a:lnT>
                    <a:lnB cap="flat" cmpd="sng" w="9525">
                      <a:solidFill>
                        <a:srgbClr val="4C6FBF">
                          <a:alpha val="0"/>
                        </a:srgbClr>
                      </a:solidFill>
                      <a:prstDash val="solid"/>
                      <a:round/>
                      <a:headEnd len="sm" w="sm" type="none"/>
                      <a:tailEnd len="sm" w="sm" type="none"/>
                    </a:lnB>
                    <a:solidFill>
                      <a:srgbClr val="B1C9EB"/>
                    </a:solidFill>
                  </a:tcPr>
                </a:tc>
                <a:tc>
                  <a:txBody>
                    <a:bodyPr/>
                    <a:lstStyle/>
                    <a:p>
                      <a:pPr indent="0" lvl="0" marL="0" marR="0" rtl="0" algn="ctr">
                        <a:lnSpc>
                          <a:spcPct val="140013"/>
                        </a:lnSpc>
                        <a:spcBef>
                          <a:spcPts val="0"/>
                        </a:spcBef>
                        <a:spcAft>
                          <a:spcPts val="0"/>
                        </a:spcAft>
                        <a:buNone/>
                      </a:pPr>
                      <a:r>
                        <a:rPr b="1" lang="en-US" sz="2999" u="none" cap="none" strike="noStrike">
                          <a:solidFill>
                            <a:srgbClr val="2E53A8"/>
                          </a:solidFill>
                          <a:latin typeface="Heebo"/>
                          <a:ea typeface="Heebo"/>
                          <a:cs typeface="Heebo"/>
                          <a:sym typeface="Heebo"/>
                        </a:rPr>
                        <a:t>TOPIC</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4C6FBF">
                          <a:alpha val="0"/>
                        </a:srgbClr>
                      </a:solidFill>
                      <a:prstDash val="solid"/>
                      <a:round/>
                      <a:headEnd len="sm" w="sm" type="none"/>
                      <a:tailEnd len="sm" w="sm" type="none"/>
                    </a:lnT>
                    <a:lnB cap="flat" cmpd="sng" w="9525">
                      <a:solidFill>
                        <a:srgbClr val="4C6FBF">
                          <a:alpha val="0"/>
                        </a:srgbClr>
                      </a:solidFill>
                      <a:prstDash val="solid"/>
                      <a:round/>
                      <a:headEnd len="sm" w="sm" type="none"/>
                      <a:tailEnd len="sm" w="sm" type="none"/>
                    </a:lnB>
                    <a:solidFill>
                      <a:srgbClr val="B1C9EB"/>
                    </a:solidFill>
                  </a:tcPr>
                </a:tc>
                <a:tc>
                  <a:txBody>
                    <a:bodyPr/>
                    <a:lstStyle/>
                    <a:p>
                      <a:pPr indent="0" lvl="0" marL="0" marR="0" rtl="0" algn="ctr">
                        <a:lnSpc>
                          <a:spcPct val="140013"/>
                        </a:lnSpc>
                        <a:spcBef>
                          <a:spcPts val="0"/>
                        </a:spcBef>
                        <a:spcAft>
                          <a:spcPts val="0"/>
                        </a:spcAft>
                        <a:buNone/>
                      </a:pPr>
                      <a:r>
                        <a:rPr b="1" lang="en-US" sz="2999" u="none" cap="none" strike="noStrike">
                          <a:solidFill>
                            <a:srgbClr val="2E53A8"/>
                          </a:solidFill>
                          <a:latin typeface="Heebo"/>
                          <a:ea typeface="Heebo"/>
                          <a:cs typeface="Heebo"/>
                          <a:sym typeface="Heebo"/>
                        </a:rPr>
                        <a:t>PRESENTER</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4C6FBF">
                          <a:alpha val="0"/>
                        </a:srgbClr>
                      </a:solidFill>
                      <a:prstDash val="solid"/>
                      <a:round/>
                      <a:headEnd len="sm" w="sm" type="none"/>
                      <a:tailEnd len="sm" w="sm" type="none"/>
                    </a:lnT>
                    <a:lnB cap="flat" cmpd="sng" w="9525">
                      <a:solidFill>
                        <a:srgbClr val="4C6FBF">
                          <a:alpha val="0"/>
                        </a:srgbClr>
                      </a:solidFill>
                      <a:prstDash val="solid"/>
                      <a:round/>
                      <a:headEnd len="sm" w="sm" type="none"/>
                      <a:tailEnd len="sm" w="sm" type="none"/>
                    </a:lnB>
                    <a:solidFill>
                      <a:srgbClr val="B1C9EB"/>
                    </a:solidFill>
                  </a:tcPr>
                </a:tc>
              </a:tr>
              <a:tr h="923250">
                <a:tc>
                  <a:txBody>
                    <a:bodyPr/>
                    <a:lstStyle/>
                    <a:p>
                      <a:pPr indent="0" lvl="0" marL="0" marR="0" rtl="0" algn="ctr">
                        <a:lnSpc>
                          <a:spcPct val="140016"/>
                        </a:lnSpc>
                        <a:spcBef>
                          <a:spcPts val="0"/>
                        </a:spcBef>
                        <a:spcAft>
                          <a:spcPts val="0"/>
                        </a:spcAft>
                        <a:buNone/>
                      </a:pPr>
                      <a:r>
                        <a:rPr b="1" lang="en-US" sz="2499" u="none" cap="none" strike="noStrike">
                          <a:solidFill>
                            <a:srgbClr val="4C6FBF"/>
                          </a:solidFill>
                          <a:latin typeface="Heebo"/>
                          <a:ea typeface="Heebo"/>
                          <a:cs typeface="Heebo"/>
                          <a:sym typeface="Heebo"/>
                        </a:rPr>
                        <a:t>9:00 AM - 9:15 AM</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4C6FBF">
                          <a:alpha val="0"/>
                        </a:srgbClr>
                      </a:solidFill>
                      <a:prstDash val="solid"/>
                      <a:round/>
                      <a:headEnd len="sm" w="sm" type="none"/>
                      <a:tailEnd len="sm" w="sm" type="none"/>
                    </a:lnT>
                    <a:lnB cap="flat" cmpd="sng" w="57150">
                      <a:solidFill>
                        <a:srgbClr val="4C6FBF"/>
                      </a:solidFill>
                      <a:prstDash val="solid"/>
                      <a:round/>
                      <a:headEnd len="sm" w="sm" type="none"/>
                      <a:tailEnd len="sm" w="sm" type="none"/>
                    </a:lnB>
                  </a:tcPr>
                </a:tc>
                <a:tc>
                  <a:txBody>
                    <a:bodyPr/>
                    <a:lstStyle/>
                    <a:p>
                      <a:pPr indent="0" lvl="0" marL="0" marR="0" rtl="0" algn="ctr">
                        <a:lnSpc>
                          <a:spcPct val="140016"/>
                        </a:lnSpc>
                        <a:spcBef>
                          <a:spcPts val="0"/>
                        </a:spcBef>
                        <a:spcAft>
                          <a:spcPts val="0"/>
                        </a:spcAft>
                        <a:buNone/>
                      </a:pPr>
                      <a:r>
                        <a:rPr lang="en-US" sz="2399" u="none" cap="none" strike="noStrike">
                          <a:solidFill>
                            <a:srgbClr val="000000"/>
                          </a:solidFill>
                          <a:latin typeface="Heebo"/>
                          <a:ea typeface="Heebo"/>
                          <a:cs typeface="Heebo"/>
                          <a:sym typeface="Heebo"/>
                        </a:rPr>
                        <a:t>Meeting Topic 1</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4C6FBF">
                          <a:alpha val="0"/>
                        </a:srgbClr>
                      </a:solidFill>
                      <a:prstDash val="solid"/>
                      <a:round/>
                      <a:headEnd len="sm" w="sm" type="none"/>
                      <a:tailEnd len="sm" w="sm" type="none"/>
                    </a:lnT>
                    <a:lnB cap="flat" cmpd="sng" w="57150">
                      <a:solidFill>
                        <a:srgbClr val="4C6FBF"/>
                      </a:solidFill>
                      <a:prstDash val="solid"/>
                      <a:round/>
                      <a:headEnd len="sm" w="sm" type="none"/>
                      <a:tailEnd len="sm" w="sm" type="none"/>
                    </a:lnB>
                  </a:tcPr>
                </a:tc>
                <a:tc>
                  <a:txBody>
                    <a:bodyPr/>
                    <a:lstStyle/>
                    <a:p>
                      <a:pPr indent="0" lvl="0" marL="0" marR="0" rtl="0" algn="ctr">
                        <a:lnSpc>
                          <a:spcPct val="140016"/>
                        </a:lnSpc>
                        <a:spcBef>
                          <a:spcPts val="0"/>
                        </a:spcBef>
                        <a:spcAft>
                          <a:spcPts val="0"/>
                        </a:spcAft>
                        <a:buNone/>
                      </a:pPr>
                      <a:r>
                        <a:rPr lang="en-US" sz="2399" u="none" cap="none" strike="noStrike">
                          <a:solidFill>
                            <a:srgbClr val="000000"/>
                          </a:solidFill>
                          <a:latin typeface="Heebo"/>
                          <a:ea typeface="Heebo"/>
                          <a:cs typeface="Heebo"/>
                          <a:sym typeface="Heebo"/>
                        </a:rPr>
                        <a:t>John</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4C6FBF">
                          <a:alpha val="0"/>
                        </a:srgbClr>
                      </a:solidFill>
                      <a:prstDash val="solid"/>
                      <a:round/>
                      <a:headEnd len="sm" w="sm" type="none"/>
                      <a:tailEnd len="sm" w="sm" type="none"/>
                    </a:lnT>
                    <a:lnB cap="flat" cmpd="sng" w="57150">
                      <a:solidFill>
                        <a:srgbClr val="4C6FBF"/>
                      </a:solidFill>
                      <a:prstDash val="solid"/>
                      <a:round/>
                      <a:headEnd len="sm" w="sm" type="none"/>
                      <a:tailEnd len="sm" w="sm" type="none"/>
                    </a:lnB>
                  </a:tcPr>
                </a:tc>
              </a:tr>
              <a:tr h="931550">
                <a:tc>
                  <a:txBody>
                    <a:bodyPr/>
                    <a:lstStyle/>
                    <a:p>
                      <a:pPr indent="0" lvl="0" marL="0" marR="0" rtl="0" algn="ctr">
                        <a:lnSpc>
                          <a:spcPct val="318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9525">
                      <a:solidFill>
                        <a:srgbClr val="4C6FBF">
                          <a:alpha val="0"/>
                        </a:srgbClr>
                      </a:solidFill>
                      <a:prstDash val="solid"/>
                      <a:round/>
                      <a:headEnd len="sm" w="sm" type="none"/>
                      <a:tailEnd len="sm" w="sm" type="none"/>
                    </a:lnB>
                  </a:tcPr>
                </a:tc>
                <a:tc>
                  <a:txBody>
                    <a:bodyPr/>
                    <a:lstStyle/>
                    <a:p>
                      <a:pPr indent="0" lvl="0" marL="0" marR="0" rtl="0" algn="ctr">
                        <a:lnSpc>
                          <a:spcPct val="140016"/>
                        </a:lnSpc>
                        <a:spcBef>
                          <a:spcPts val="0"/>
                        </a:spcBef>
                        <a:spcAft>
                          <a:spcPts val="0"/>
                        </a:spcAft>
                        <a:buNone/>
                      </a:pPr>
                      <a:r>
                        <a:rPr lang="en-US" sz="2399" u="none" cap="none" strike="noStrike">
                          <a:solidFill>
                            <a:srgbClr val="000000"/>
                          </a:solidFill>
                          <a:latin typeface="Heebo"/>
                          <a:ea typeface="Heebo"/>
                          <a:cs typeface="Heebo"/>
                          <a:sym typeface="Heebo"/>
                        </a:rPr>
                        <a:t>Meeting Topic 2</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57150">
                      <a:solidFill>
                        <a:srgbClr val="4C6FBF"/>
                      </a:solidFill>
                      <a:prstDash val="solid"/>
                      <a:round/>
                      <a:headEnd len="sm" w="sm" type="none"/>
                      <a:tailEnd len="sm" w="sm" type="none"/>
                    </a:lnB>
                  </a:tcPr>
                </a:tc>
                <a:tc>
                  <a:txBody>
                    <a:bodyPr/>
                    <a:lstStyle/>
                    <a:p>
                      <a:pPr indent="0" lvl="0" marL="0" marR="0" rtl="0" algn="ctr">
                        <a:lnSpc>
                          <a:spcPct val="140016"/>
                        </a:lnSpc>
                        <a:spcBef>
                          <a:spcPts val="0"/>
                        </a:spcBef>
                        <a:spcAft>
                          <a:spcPts val="0"/>
                        </a:spcAft>
                        <a:buNone/>
                      </a:pPr>
                      <a:r>
                        <a:rPr lang="en-US" sz="2399" u="none" cap="none" strike="noStrike">
                          <a:solidFill>
                            <a:srgbClr val="000000"/>
                          </a:solidFill>
                          <a:latin typeface="Heebo"/>
                          <a:ea typeface="Heebo"/>
                          <a:cs typeface="Heebo"/>
                          <a:sym typeface="Heebo"/>
                        </a:rPr>
                        <a:t>Anne</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57150">
                      <a:solidFill>
                        <a:srgbClr val="4C6FBF"/>
                      </a:solidFill>
                      <a:prstDash val="solid"/>
                      <a:round/>
                      <a:headEnd len="sm" w="sm" type="none"/>
                      <a:tailEnd len="sm" w="sm" type="none"/>
                    </a:lnB>
                  </a:tcPr>
                </a:tc>
              </a:tr>
              <a:tr h="931550">
                <a:tc>
                  <a:txBody>
                    <a:bodyPr/>
                    <a:lstStyle/>
                    <a:p>
                      <a:pPr indent="0" lvl="0" marL="0" marR="0" rtl="0" algn="ctr">
                        <a:lnSpc>
                          <a:spcPct val="318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4C6FBF">
                          <a:alpha val="0"/>
                        </a:srgbClr>
                      </a:solidFill>
                      <a:prstDash val="solid"/>
                      <a:round/>
                      <a:headEnd len="sm" w="sm" type="none"/>
                      <a:tailEnd len="sm" w="sm" type="none"/>
                    </a:lnT>
                    <a:lnB cap="flat" cmpd="sng" w="57150">
                      <a:solidFill>
                        <a:srgbClr val="4C6FBF"/>
                      </a:solidFill>
                      <a:prstDash val="solid"/>
                      <a:round/>
                      <a:headEnd len="sm" w="sm" type="none"/>
                      <a:tailEnd len="sm" w="sm" type="none"/>
                    </a:lnB>
                  </a:tcPr>
                </a:tc>
                <a:tc>
                  <a:txBody>
                    <a:bodyPr/>
                    <a:lstStyle/>
                    <a:p>
                      <a:pPr indent="0" lvl="0" marL="0" marR="0" rtl="0" algn="ctr">
                        <a:lnSpc>
                          <a:spcPct val="140016"/>
                        </a:lnSpc>
                        <a:spcBef>
                          <a:spcPts val="0"/>
                        </a:spcBef>
                        <a:spcAft>
                          <a:spcPts val="0"/>
                        </a:spcAft>
                        <a:buNone/>
                      </a:pPr>
                      <a:r>
                        <a:rPr lang="en-US" sz="2399" u="none" cap="none" strike="noStrike">
                          <a:solidFill>
                            <a:srgbClr val="000000"/>
                          </a:solidFill>
                          <a:latin typeface="Heebo"/>
                          <a:ea typeface="Heebo"/>
                          <a:cs typeface="Heebo"/>
                          <a:sym typeface="Heebo"/>
                        </a:rPr>
                        <a:t>Meeting Topic 3</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57150">
                      <a:solidFill>
                        <a:srgbClr val="4C6FBF"/>
                      </a:solidFill>
                      <a:prstDash val="solid"/>
                      <a:round/>
                      <a:headEnd len="sm" w="sm" type="none"/>
                      <a:tailEnd len="sm" w="sm" type="none"/>
                    </a:lnB>
                  </a:tcPr>
                </a:tc>
                <a:tc>
                  <a:txBody>
                    <a:bodyPr/>
                    <a:lstStyle/>
                    <a:p>
                      <a:pPr indent="0" lvl="0" marL="0" marR="0" rtl="0" algn="ctr">
                        <a:lnSpc>
                          <a:spcPct val="140016"/>
                        </a:lnSpc>
                        <a:spcBef>
                          <a:spcPts val="0"/>
                        </a:spcBef>
                        <a:spcAft>
                          <a:spcPts val="0"/>
                        </a:spcAft>
                        <a:buNone/>
                      </a:pPr>
                      <a:r>
                        <a:rPr lang="en-US" sz="2399" u="none" cap="none" strike="noStrike">
                          <a:solidFill>
                            <a:srgbClr val="000000"/>
                          </a:solidFill>
                          <a:latin typeface="Heebo"/>
                          <a:ea typeface="Heebo"/>
                          <a:cs typeface="Heebo"/>
                          <a:sym typeface="Heebo"/>
                        </a:rPr>
                        <a:t>Anne</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57150">
                      <a:solidFill>
                        <a:srgbClr val="4C6FBF"/>
                      </a:solidFill>
                      <a:prstDash val="solid"/>
                      <a:round/>
                      <a:headEnd len="sm" w="sm" type="none"/>
                      <a:tailEnd len="sm" w="sm" type="none"/>
                    </a:lnB>
                  </a:tcPr>
                </a:tc>
              </a:tr>
              <a:tr h="931550">
                <a:tc>
                  <a:txBody>
                    <a:bodyPr/>
                    <a:lstStyle/>
                    <a:p>
                      <a:pPr indent="0" lvl="0" marL="0" marR="0" rtl="0" algn="ctr">
                        <a:lnSpc>
                          <a:spcPct val="140016"/>
                        </a:lnSpc>
                        <a:spcBef>
                          <a:spcPts val="0"/>
                        </a:spcBef>
                        <a:spcAft>
                          <a:spcPts val="0"/>
                        </a:spcAft>
                        <a:buNone/>
                      </a:pPr>
                      <a:r>
                        <a:rPr b="1" lang="en-US" sz="2499" u="none" cap="none" strike="noStrike">
                          <a:solidFill>
                            <a:srgbClr val="4C6FBF"/>
                          </a:solidFill>
                          <a:latin typeface="Heebo"/>
                          <a:ea typeface="Heebo"/>
                          <a:cs typeface="Heebo"/>
                          <a:sym typeface="Heebo"/>
                        </a:rPr>
                        <a:t>9:15 AM - 10:00 AM</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57150">
                      <a:solidFill>
                        <a:srgbClr val="4C6FBF"/>
                      </a:solidFill>
                      <a:prstDash val="solid"/>
                      <a:round/>
                      <a:headEnd len="sm" w="sm" type="none"/>
                      <a:tailEnd len="sm" w="sm" type="none"/>
                    </a:lnB>
                  </a:tcPr>
                </a:tc>
                <a:tc>
                  <a:txBody>
                    <a:bodyPr/>
                    <a:lstStyle/>
                    <a:p>
                      <a:pPr indent="0" lvl="0" marL="0" marR="0" rtl="0" algn="ctr">
                        <a:lnSpc>
                          <a:spcPct val="140016"/>
                        </a:lnSpc>
                        <a:spcBef>
                          <a:spcPts val="0"/>
                        </a:spcBef>
                        <a:spcAft>
                          <a:spcPts val="0"/>
                        </a:spcAft>
                        <a:buNone/>
                      </a:pPr>
                      <a:r>
                        <a:rPr lang="en-US" sz="2399" u="none" cap="none" strike="noStrike">
                          <a:solidFill>
                            <a:srgbClr val="000000"/>
                          </a:solidFill>
                          <a:latin typeface="Heebo"/>
                          <a:ea typeface="Heebo"/>
                          <a:cs typeface="Heebo"/>
                          <a:sym typeface="Heebo"/>
                        </a:rPr>
                        <a:t>Meeting Topic 4</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57150">
                      <a:solidFill>
                        <a:srgbClr val="4C6FBF"/>
                      </a:solidFill>
                      <a:prstDash val="solid"/>
                      <a:round/>
                      <a:headEnd len="sm" w="sm" type="none"/>
                      <a:tailEnd len="sm" w="sm" type="none"/>
                    </a:lnB>
                  </a:tcPr>
                </a:tc>
                <a:tc>
                  <a:txBody>
                    <a:bodyPr/>
                    <a:lstStyle/>
                    <a:p>
                      <a:pPr indent="0" lvl="0" marL="0" marR="0" rtl="0" algn="ctr">
                        <a:lnSpc>
                          <a:spcPct val="140016"/>
                        </a:lnSpc>
                        <a:spcBef>
                          <a:spcPts val="0"/>
                        </a:spcBef>
                        <a:spcAft>
                          <a:spcPts val="0"/>
                        </a:spcAft>
                        <a:buNone/>
                      </a:pPr>
                      <a:r>
                        <a:rPr lang="en-US" sz="2399" u="none" cap="none" strike="noStrike">
                          <a:solidFill>
                            <a:srgbClr val="000000"/>
                          </a:solidFill>
                          <a:latin typeface="Heebo"/>
                          <a:ea typeface="Heebo"/>
                          <a:cs typeface="Heebo"/>
                          <a:sym typeface="Heebo"/>
                        </a:rPr>
                        <a:t>Brian</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57150">
                      <a:solidFill>
                        <a:srgbClr val="4C6FBF"/>
                      </a:solidFill>
                      <a:prstDash val="solid"/>
                      <a:round/>
                      <a:headEnd len="sm" w="sm" type="none"/>
                      <a:tailEnd len="sm" w="sm" type="none"/>
                    </a:lnB>
                  </a:tcPr>
                </a:tc>
              </a:tr>
              <a:tr h="923250">
                <a:tc>
                  <a:txBody>
                    <a:bodyPr/>
                    <a:lstStyle/>
                    <a:p>
                      <a:pPr indent="0" lvl="0" marL="0" marR="0" rtl="0" algn="ctr">
                        <a:lnSpc>
                          <a:spcPct val="140016"/>
                        </a:lnSpc>
                        <a:spcBef>
                          <a:spcPts val="0"/>
                        </a:spcBef>
                        <a:spcAft>
                          <a:spcPts val="0"/>
                        </a:spcAft>
                        <a:buNone/>
                      </a:pPr>
                      <a:r>
                        <a:rPr b="1" lang="en-US" sz="2499" u="none" cap="none" strike="noStrike">
                          <a:solidFill>
                            <a:srgbClr val="4C6FBF"/>
                          </a:solidFill>
                          <a:latin typeface="Heebo"/>
                          <a:ea typeface="Heebo"/>
                          <a:cs typeface="Heebo"/>
                          <a:sym typeface="Heebo"/>
                        </a:rPr>
                        <a:t>10:00 AM - 10:30 AM</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40016"/>
                        </a:lnSpc>
                        <a:spcBef>
                          <a:spcPts val="0"/>
                        </a:spcBef>
                        <a:spcAft>
                          <a:spcPts val="0"/>
                        </a:spcAft>
                        <a:buNone/>
                      </a:pPr>
                      <a:r>
                        <a:rPr lang="en-US" sz="2399" u="none" cap="none" strike="noStrike">
                          <a:solidFill>
                            <a:srgbClr val="000000"/>
                          </a:solidFill>
                          <a:latin typeface="Heebo"/>
                          <a:ea typeface="Heebo"/>
                          <a:cs typeface="Heebo"/>
                          <a:sym typeface="Heebo"/>
                        </a:rPr>
                        <a:t>Meeting Topic 5</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40016"/>
                        </a:lnSpc>
                        <a:spcBef>
                          <a:spcPts val="0"/>
                        </a:spcBef>
                        <a:spcAft>
                          <a:spcPts val="0"/>
                        </a:spcAft>
                        <a:buNone/>
                      </a:pPr>
                      <a:r>
                        <a:rPr lang="en-US" sz="2399" u="none" cap="none" strike="noStrike">
                          <a:solidFill>
                            <a:srgbClr val="000000"/>
                          </a:solidFill>
                          <a:latin typeface="Heebo"/>
                          <a:ea typeface="Heebo"/>
                          <a:cs typeface="Heebo"/>
                          <a:sym typeface="Heebo"/>
                        </a:rPr>
                        <a:t>Rachel</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57150">
                      <a:solidFill>
                        <a:srgbClr val="4C6FB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22" name="Google Shape;222;p19"/>
          <p:cNvSpPr/>
          <p:nvPr/>
        </p:nvSpPr>
        <p:spPr>
          <a:xfrm>
            <a:off x="12234233" y="2454496"/>
            <a:ext cx="7397585" cy="6315689"/>
          </a:xfrm>
          <a:custGeom>
            <a:rect b="b" l="l" r="r" t="t"/>
            <a:pathLst>
              <a:path extrusionOk="0" h="6315689" w="7397585">
                <a:moveTo>
                  <a:pt x="0" y="0"/>
                </a:moveTo>
                <a:lnTo>
                  <a:pt x="7397586" y="0"/>
                </a:lnTo>
                <a:lnTo>
                  <a:pt x="7397586" y="6315688"/>
                </a:lnTo>
                <a:lnTo>
                  <a:pt x="0" y="6315688"/>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1C9EB"/>
        </a:solidFill>
      </p:bgPr>
    </p:bg>
    <p:spTree>
      <p:nvGrpSpPr>
        <p:cNvPr id="226" name="Shape 226"/>
        <p:cNvGrpSpPr/>
        <p:nvPr/>
      </p:nvGrpSpPr>
      <p:grpSpPr>
        <a:xfrm>
          <a:off x="0" y="0"/>
          <a:ext cx="0" cy="0"/>
          <a:chOff x="0" y="0"/>
          <a:chExt cx="0" cy="0"/>
        </a:xfrm>
      </p:grpSpPr>
      <p:grpSp>
        <p:nvGrpSpPr>
          <p:cNvPr id="227" name="Google Shape;227;p20"/>
          <p:cNvGrpSpPr/>
          <p:nvPr/>
        </p:nvGrpSpPr>
        <p:grpSpPr>
          <a:xfrm>
            <a:off x="498406" y="353745"/>
            <a:ext cx="17291187" cy="9434848"/>
            <a:chOff x="0" y="-38100"/>
            <a:chExt cx="4554058" cy="2484898"/>
          </a:xfrm>
        </p:grpSpPr>
        <p:sp>
          <p:nvSpPr>
            <p:cNvPr id="228" name="Google Shape;228;p20"/>
            <p:cNvSpPr/>
            <p:nvPr/>
          </p:nvSpPr>
          <p:spPr>
            <a:xfrm>
              <a:off x="0" y="0"/>
              <a:ext cx="4554058" cy="2446798"/>
            </a:xfrm>
            <a:custGeom>
              <a:rect b="b" l="l" r="r" t="t"/>
              <a:pathLst>
                <a:path extrusionOk="0" h="2446798" w="4554058">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cap="flat" cmpd="sng" w="57150">
              <a:solidFill>
                <a:srgbClr val="4C6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0" name="Google Shape;230;p20"/>
          <p:cNvGrpSpPr/>
          <p:nvPr/>
        </p:nvGrpSpPr>
        <p:grpSpPr>
          <a:xfrm>
            <a:off x="12366299" y="2941439"/>
            <a:ext cx="4360293" cy="4865679"/>
            <a:chOff x="0" y="-38100"/>
            <a:chExt cx="1148390" cy="1281496"/>
          </a:xfrm>
        </p:grpSpPr>
        <p:sp>
          <p:nvSpPr>
            <p:cNvPr id="231" name="Google Shape;231;p20"/>
            <p:cNvSpPr/>
            <p:nvPr/>
          </p:nvSpPr>
          <p:spPr>
            <a:xfrm>
              <a:off x="0" y="0"/>
              <a:ext cx="1148390" cy="1243396"/>
            </a:xfrm>
            <a:custGeom>
              <a:rect b="b" l="l" r="r" t="t"/>
              <a:pathLst>
                <a:path extrusionOk="0" h="1243396" w="1148390">
                  <a:moveTo>
                    <a:pt x="0" y="0"/>
                  </a:moveTo>
                  <a:lnTo>
                    <a:pt x="1148390" y="0"/>
                  </a:lnTo>
                  <a:lnTo>
                    <a:pt x="1148390" y="1243396"/>
                  </a:lnTo>
                  <a:lnTo>
                    <a:pt x="0" y="1243396"/>
                  </a:lnTo>
                  <a:close/>
                </a:path>
              </a:pathLst>
            </a:custGeom>
            <a:solidFill>
              <a:srgbClr val="B1C9EB"/>
            </a:solidFill>
            <a:ln>
              <a:noFill/>
            </a:ln>
          </p:spPr>
        </p:sp>
        <p:sp>
          <p:nvSpPr>
            <p:cNvPr id="232" name="Google Shape;232;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33" name="Google Shape;233;p20"/>
          <p:cNvPicPr preferRelativeResize="0"/>
          <p:nvPr/>
        </p:nvPicPr>
        <p:blipFill rotWithShape="1">
          <a:blip r:embed="rId3">
            <a:alphaModFix/>
          </a:blip>
          <a:srcRect b="13731" l="25441" r="21951" t="830"/>
          <a:stretch/>
        </p:blipFill>
        <p:spPr>
          <a:xfrm>
            <a:off x="12362372" y="3086100"/>
            <a:ext cx="4360293" cy="4721018"/>
          </a:xfrm>
          <a:prstGeom prst="rect">
            <a:avLst/>
          </a:prstGeom>
          <a:noFill/>
          <a:ln>
            <a:noFill/>
          </a:ln>
        </p:spPr>
      </p:pic>
      <p:grpSp>
        <p:nvGrpSpPr>
          <p:cNvPr id="234" name="Google Shape;234;p20"/>
          <p:cNvGrpSpPr/>
          <p:nvPr/>
        </p:nvGrpSpPr>
        <p:grpSpPr>
          <a:xfrm>
            <a:off x="1561408" y="2941439"/>
            <a:ext cx="4360293" cy="4865679"/>
            <a:chOff x="0" y="-38100"/>
            <a:chExt cx="1148390" cy="1281496"/>
          </a:xfrm>
        </p:grpSpPr>
        <p:sp>
          <p:nvSpPr>
            <p:cNvPr id="235" name="Google Shape;235;p20"/>
            <p:cNvSpPr/>
            <p:nvPr/>
          </p:nvSpPr>
          <p:spPr>
            <a:xfrm>
              <a:off x="0" y="0"/>
              <a:ext cx="1148390" cy="1243396"/>
            </a:xfrm>
            <a:custGeom>
              <a:rect b="b" l="l" r="r" t="t"/>
              <a:pathLst>
                <a:path extrusionOk="0" h="1243396" w="1148390">
                  <a:moveTo>
                    <a:pt x="0" y="0"/>
                  </a:moveTo>
                  <a:lnTo>
                    <a:pt x="1148390" y="0"/>
                  </a:lnTo>
                  <a:lnTo>
                    <a:pt x="1148390" y="1243396"/>
                  </a:lnTo>
                  <a:lnTo>
                    <a:pt x="0" y="1243396"/>
                  </a:lnTo>
                  <a:close/>
                </a:path>
              </a:pathLst>
            </a:custGeom>
            <a:solidFill>
              <a:srgbClr val="B1C9EB"/>
            </a:solidFill>
            <a:ln>
              <a:noFill/>
            </a:ln>
          </p:spPr>
        </p:sp>
        <p:sp>
          <p:nvSpPr>
            <p:cNvPr id="236" name="Google Shape;236;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37" name="Google Shape;237;p20"/>
          <p:cNvPicPr preferRelativeResize="0"/>
          <p:nvPr/>
        </p:nvPicPr>
        <p:blipFill rotWithShape="1">
          <a:blip r:embed="rId4">
            <a:alphaModFix/>
          </a:blip>
          <a:srcRect b="17066" l="22627" r="26243" t="0"/>
          <a:stretch/>
        </p:blipFill>
        <p:spPr>
          <a:xfrm>
            <a:off x="1561408" y="3086100"/>
            <a:ext cx="4360293" cy="4721018"/>
          </a:xfrm>
          <a:prstGeom prst="rect">
            <a:avLst/>
          </a:prstGeom>
          <a:noFill/>
          <a:ln>
            <a:noFill/>
          </a:ln>
        </p:spPr>
      </p:pic>
      <p:grpSp>
        <p:nvGrpSpPr>
          <p:cNvPr id="238" name="Google Shape;238;p20"/>
          <p:cNvGrpSpPr/>
          <p:nvPr/>
        </p:nvGrpSpPr>
        <p:grpSpPr>
          <a:xfrm>
            <a:off x="6963853" y="2941439"/>
            <a:ext cx="4360293" cy="4865679"/>
            <a:chOff x="0" y="-38100"/>
            <a:chExt cx="1148390" cy="1281496"/>
          </a:xfrm>
        </p:grpSpPr>
        <p:sp>
          <p:nvSpPr>
            <p:cNvPr id="239" name="Google Shape;239;p20"/>
            <p:cNvSpPr/>
            <p:nvPr/>
          </p:nvSpPr>
          <p:spPr>
            <a:xfrm>
              <a:off x="0" y="0"/>
              <a:ext cx="1148390" cy="1243396"/>
            </a:xfrm>
            <a:custGeom>
              <a:rect b="b" l="l" r="r" t="t"/>
              <a:pathLst>
                <a:path extrusionOk="0" h="1243396" w="1148390">
                  <a:moveTo>
                    <a:pt x="0" y="0"/>
                  </a:moveTo>
                  <a:lnTo>
                    <a:pt x="1148390" y="0"/>
                  </a:lnTo>
                  <a:lnTo>
                    <a:pt x="1148390" y="1243396"/>
                  </a:lnTo>
                  <a:lnTo>
                    <a:pt x="0" y="1243396"/>
                  </a:lnTo>
                  <a:close/>
                </a:path>
              </a:pathLst>
            </a:custGeom>
            <a:solidFill>
              <a:srgbClr val="B1C9EB"/>
            </a:solidFill>
            <a:ln>
              <a:noFill/>
            </a:ln>
          </p:spPr>
        </p:sp>
        <p:sp>
          <p:nvSpPr>
            <p:cNvPr id="240" name="Google Shape;240;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41" name="Google Shape;241;p20"/>
          <p:cNvPicPr preferRelativeResize="0"/>
          <p:nvPr/>
        </p:nvPicPr>
        <p:blipFill rotWithShape="1">
          <a:blip r:embed="rId5">
            <a:alphaModFix/>
          </a:blip>
          <a:srcRect b="5674" l="35950" r="20739" t="10902"/>
          <a:stretch/>
        </p:blipFill>
        <p:spPr>
          <a:xfrm>
            <a:off x="6963853" y="3086100"/>
            <a:ext cx="4360293" cy="4721018"/>
          </a:xfrm>
          <a:prstGeom prst="rect">
            <a:avLst/>
          </a:prstGeom>
          <a:noFill/>
          <a:ln>
            <a:noFill/>
          </a:ln>
        </p:spPr>
      </p:pic>
      <p:sp>
        <p:nvSpPr>
          <p:cNvPr id="242" name="Google Shape;242;p20"/>
          <p:cNvSpPr/>
          <p:nvPr/>
        </p:nvSpPr>
        <p:spPr>
          <a:xfrm>
            <a:off x="-1938894" y="498406"/>
            <a:ext cx="4377447" cy="4114800"/>
          </a:xfrm>
          <a:custGeom>
            <a:rect b="b" l="l" r="r" t="t"/>
            <a:pathLst>
              <a:path extrusionOk="0" h="4114800" w="4377447">
                <a:moveTo>
                  <a:pt x="0" y="0"/>
                </a:moveTo>
                <a:lnTo>
                  <a:pt x="4377447" y="0"/>
                </a:lnTo>
                <a:lnTo>
                  <a:pt x="4377447" y="4114800"/>
                </a:lnTo>
                <a:lnTo>
                  <a:pt x="0" y="4114800"/>
                </a:lnTo>
                <a:lnTo>
                  <a:pt x="0" y="0"/>
                </a:lnTo>
                <a:close/>
              </a:path>
            </a:pathLst>
          </a:custGeom>
          <a:blipFill rotWithShape="1">
            <a:blip r:embed="rId6">
              <a:alphaModFix/>
            </a:blip>
            <a:stretch>
              <a:fillRect b="0" l="0" r="0" t="0"/>
            </a:stretch>
          </a:blipFill>
          <a:ln>
            <a:noFill/>
          </a:ln>
        </p:spPr>
      </p:sp>
      <p:sp>
        <p:nvSpPr>
          <p:cNvPr id="243" name="Google Shape;243;p20"/>
          <p:cNvSpPr/>
          <p:nvPr/>
        </p:nvSpPr>
        <p:spPr>
          <a:xfrm>
            <a:off x="16099277" y="2555806"/>
            <a:ext cx="4377447" cy="4114800"/>
          </a:xfrm>
          <a:custGeom>
            <a:rect b="b" l="l" r="r" t="t"/>
            <a:pathLst>
              <a:path extrusionOk="0" h="4114800" w="4377447">
                <a:moveTo>
                  <a:pt x="0" y="0"/>
                </a:moveTo>
                <a:lnTo>
                  <a:pt x="4377446" y="0"/>
                </a:lnTo>
                <a:lnTo>
                  <a:pt x="4377446" y="4114800"/>
                </a:lnTo>
                <a:lnTo>
                  <a:pt x="0" y="4114800"/>
                </a:lnTo>
                <a:lnTo>
                  <a:pt x="0" y="0"/>
                </a:lnTo>
                <a:close/>
              </a:path>
            </a:pathLst>
          </a:custGeom>
          <a:blipFill rotWithShape="1">
            <a:blip r:embed="rId7">
              <a:alphaModFix/>
            </a:blip>
            <a:stretch>
              <a:fillRect b="0" l="0" r="0" t="0"/>
            </a:stretch>
          </a:blipFill>
          <a:ln>
            <a:noFill/>
          </a:ln>
        </p:spPr>
      </p:sp>
      <p:sp>
        <p:nvSpPr>
          <p:cNvPr id="244" name="Google Shape;244;p20"/>
          <p:cNvSpPr txBox="1"/>
          <p:nvPr/>
        </p:nvSpPr>
        <p:spPr>
          <a:xfrm>
            <a:off x="13327655" y="8016318"/>
            <a:ext cx="2429727" cy="45021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800" u="none" cap="none" strike="noStrike">
                <a:solidFill>
                  <a:srgbClr val="4C6FBF"/>
                </a:solidFill>
                <a:latin typeface="Heebo"/>
                <a:ea typeface="Heebo"/>
                <a:cs typeface="Heebo"/>
                <a:sym typeface="Heebo"/>
              </a:rPr>
              <a:t> NAME</a:t>
            </a:r>
            <a:endParaRPr/>
          </a:p>
        </p:txBody>
      </p:sp>
      <p:sp>
        <p:nvSpPr>
          <p:cNvPr id="245" name="Google Shape;245;p20"/>
          <p:cNvSpPr txBox="1"/>
          <p:nvPr/>
        </p:nvSpPr>
        <p:spPr>
          <a:xfrm>
            <a:off x="13327655" y="8476058"/>
            <a:ext cx="2429727" cy="412750"/>
          </a:xfrm>
          <a:prstGeom prst="rect">
            <a:avLst/>
          </a:prstGeom>
          <a:noFill/>
          <a:ln>
            <a:noFill/>
          </a:ln>
        </p:spPr>
        <p:txBody>
          <a:bodyPr anchorCtr="0" anchor="t" bIns="0" lIns="0" spcFirstLastPara="1" rIns="0" wrap="square" tIns="0">
            <a:spAutoFit/>
          </a:bodyPr>
          <a:lstStyle/>
          <a:p>
            <a:pPr indent="0" lvl="1" marL="0" marR="0" rtl="0" algn="ctr">
              <a:lnSpc>
                <a:spcPct val="140016"/>
              </a:lnSpc>
              <a:spcBef>
                <a:spcPts val="0"/>
              </a:spcBef>
              <a:spcAft>
                <a:spcPts val="0"/>
              </a:spcAft>
              <a:buNone/>
            </a:pPr>
            <a:r>
              <a:rPr b="0" i="0" lang="en-US" sz="2499" u="none" cap="none" strike="noStrike">
                <a:solidFill>
                  <a:srgbClr val="000000"/>
                </a:solidFill>
                <a:latin typeface="Heebo"/>
                <a:ea typeface="Heebo"/>
                <a:cs typeface="Heebo"/>
                <a:sym typeface="Heebo"/>
              </a:rPr>
              <a:t>Title or Position</a:t>
            </a:r>
            <a:endParaRPr/>
          </a:p>
        </p:txBody>
      </p:sp>
      <p:sp>
        <p:nvSpPr>
          <p:cNvPr id="246" name="Google Shape;246;p20"/>
          <p:cNvSpPr txBox="1"/>
          <p:nvPr/>
        </p:nvSpPr>
        <p:spPr>
          <a:xfrm>
            <a:off x="2526691" y="8016318"/>
            <a:ext cx="2429727" cy="45021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800" u="none" cap="none" strike="noStrike">
                <a:solidFill>
                  <a:srgbClr val="4C6FBF"/>
                </a:solidFill>
                <a:latin typeface="Heebo"/>
                <a:ea typeface="Heebo"/>
                <a:cs typeface="Heebo"/>
                <a:sym typeface="Heebo"/>
              </a:rPr>
              <a:t> NAME</a:t>
            </a:r>
            <a:endParaRPr/>
          </a:p>
        </p:txBody>
      </p:sp>
      <p:sp>
        <p:nvSpPr>
          <p:cNvPr id="247" name="Google Shape;247;p20"/>
          <p:cNvSpPr txBox="1"/>
          <p:nvPr/>
        </p:nvSpPr>
        <p:spPr>
          <a:xfrm>
            <a:off x="7929136" y="8016318"/>
            <a:ext cx="2429727" cy="45021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800" u="none" cap="none" strike="noStrike">
                <a:solidFill>
                  <a:srgbClr val="4C6FBF"/>
                </a:solidFill>
                <a:latin typeface="Heebo"/>
                <a:ea typeface="Heebo"/>
                <a:cs typeface="Heebo"/>
                <a:sym typeface="Heebo"/>
              </a:rPr>
              <a:t> NAME</a:t>
            </a:r>
            <a:endParaRPr/>
          </a:p>
        </p:txBody>
      </p:sp>
      <p:sp>
        <p:nvSpPr>
          <p:cNvPr id="248" name="Google Shape;248;p20"/>
          <p:cNvSpPr txBox="1"/>
          <p:nvPr/>
        </p:nvSpPr>
        <p:spPr>
          <a:xfrm>
            <a:off x="2526691" y="8476058"/>
            <a:ext cx="2429727" cy="412750"/>
          </a:xfrm>
          <a:prstGeom prst="rect">
            <a:avLst/>
          </a:prstGeom>
          <a:noFill/>
          <a:ln>
            <a:noFill/>
          </a:ln>
        </p:spPr>
        <p:txBody>
          <a:bodyPr anchorCtr="0" anchor="t" bIns="0" lIns="0" spcFirstLastPara="1" rIns="0" wrap="square" tIns="0">
            <a:spAutoFit/>
          </a:bodyPr>
          <a:lstStyle/>
          <a:p>
            <a:pPr indent="0" lvl="1" marL="0" marR="0" rtl="0" algn="ctr">
              <a:lnSpc>
                <a:spcPct val="140016"/>
              </a:lnSpc>
              <a:spcBef>
                <a:spcPts val="0"/>
              </a:spcBef>
              <a:spcAft>
                <a:spcPts val="0"/>
              </a:spcAft>
              <a:buNone/>
            </a:pPr>
            <a:r>
              <a:rPr b="0" i="0" lang="en-US" sz="2499" u="none" cap="none" strike="noStrike">
                <a:solidFill>
                  <a:srgbClr val="000000"/>
                </a:solidFill>
                <a:latin typeface="Heebo"/>
                <a:ea typeface="Heebo"/>
                <a:cs typeface="Heebo"/>
                <a:sym typeface="Heebo"/>
              </a:rPr>
              <a:t>Title or Position</a:t>
            </a:r>
            <a:endParaRPr/>
          </a:p>
        </p:txBody>
      </p:sp>
      <p:sp>
        <p:nvSpPr>
          <p:cNvPr id="249" name="Google Shape;249;p20"/>
          <p:cNvSpPr txBox="1"/>
          <p:nvPr/>
        </p:nvSpPr>
        <p:spPr>
          <a:xfrm>
            <a:off x="7929136" y="8476058"/>
            <a:ext cx="2429727" cy="412750"/>
          </a:xfrm>
          <a:prstGeom prst="rect">
            <a:avLst/>
          </a:prstGeom>
          <a:noFill/>
          <a:ln>
            <a:noFill/>
          </a:ln>
        </p:spPr>
        <p:txBody>
          <a:bodyPr anchorCtr="0" anchor="t" bIns="0" lIns="0" spcFirstLastPara="1" rIns="0" wrap="square" tIns="0">
            <a:spAutoFit/>
          </a:bodyPr>
          <a:lstStyle/>
          <a:p>
            <a:pPr indent="0" lvl="1" marL="0" marR="0" rtl="0" algn="ctr">
              <a:lnSpc>
                <a:spcPct val="140016"/>
              </a:lnSpc>
              <a:spcBef>
                <a:spcPts val="0"/>
              </a:spcBef>
              <a:spcAft>
                <a:spcPts val="0"/>
              </a:spcAft>
              <a:buNone/>
            </a:pPr>
            <a:r>
              <a:rPr b="0" i="0" lang="en-US" sz="2499" u="none" cap="none" strike="noStrike">
                <a:solidFill>
                  <a:srgbClr val="000000"/>
                </a:solidFill>
                <a:latin typeface="Heebo"/>
                <a:ea typeface="Heebo"/>
                <a:cs typeface="Heebo"/>
                <a:sym typeface="Heebo"/>
              </a:rPr>
              <a:t>Title or Position</a:t>
            </a:r>
            <a:endParaRPr/>
          </a:p>
        </p:txBody>
      </p:sp>
      <p:sp>
        <p:nvSpPr>
          <p:cNvPr id="250" name="Google Shape;250;p20"/>
          <p:cNvSpPr txBox="1"/>
          <p:nvPr/>
        </p:nvSpPr>
        <p:spPr>
          <a:xfrm>
            <a:off x="3741554" y="1312766"/>
            <a:ext cx="10804891" cy="1046480"/>
          </a:xfrm>
          <a:prstGeom prst="rect">
            <a:avLst/>
          </a:prstGeom>
          <a:noFill/>
          <a:ln>
            <a:noFill/>
          </a:ln>
        </p:spPr>
        <p:txBody>
          <a:bodyPr anchorCtr="0" anchor="t" bIns="0" lIns="0" spcFirstLastPara="1" rIns="0" wrap="square" tIns="0">
            <a:spAutoFit/>
          </a:bodyPr>
          <a:lstStyle/>
          <a:p>
            <a:pPr indent="0" lvl="0" marL="0" marR="0" rtl="0" algn="ctr">
              <a:lnSpc>
                <a:spcPct val="118002"/>
              </a:lnSpc>
              <a:spcBef>
                <a:spcPts val="0"/>
              </a:spcBef>
              <a:spcAft>
                <a:spcPts val="0"/>
              </a:spcAft>
              <a:buNone/>
            </a:pPr>
            <a:r>
              <a:rPr b="0" i="0" lang="en-US" sz="6999" u="none" cap="none" strike="noStrike">
                <a:solidFill>
                  <a:srgbClr val="4C6FBF"/>
                </a:solidFill>
                <a:latin typeface="Heebo Black"/>
                <a:ea typeface="Heebo Black"/>
                <a:cs typeface="Heebo Black"/>
                <a:sym typeface="Heebo Black"/>
              </a:rPr>
              <a:t>NEW TEAM MEMBERS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1C9EB"/>
        </a:solidFill>
      </p:bgPr>
    </p:bg>
    <p:spTree>
      <p:nvGrpSpPr>
        <p:cNvPr id="254" name="Shape 254"/>
        <p:cNvGrpSpPr/>
        <p:nvPr/>
      </p:nvGrpSpPr>
      <p:grpSpPr>
        <a:xfrm>
          <a:off x="0" y="0"/>
          <a:ext cx="0" cy="0"/>
          <a:chOff x="0" y="0"/>
          <a:chExt cx="0" cy="0"/>
        </a:xfrm>
      </p:grpSpPr>
      <p:grpSp>
        <p:nvGrpSpPr>
          <p:cNvPr id="255" name="Google Shape;255;p21"/>
          <p:cNvGrpSpPr/>
          <p:nvPr/>
        </p:nvGrpSpPr>
        <p:grpSpPr>
          <a:xfrm>
            <a:off x="498406" y="353745"/>
            <a:ext cx="17291187" cy="9434848"/>
            <a:chOff x="0" y="-38100"/>
            <a:chExt cx="4554058" cy="2484898"/>
          </a:xfrm>
        </p:grpSpPr>
        <p:sp>
          <p:nvSpPr>
            <p:cNvPr id="256" name="Google Shape;256;p21"/>
            <p:cNvSpPr/>
            <p:nvPr/>
          </p:nvSpPr>
          <p:spPr>
            <a:xfrm>
              <a:off x="0" y="0"/>
              <a:ext cx="4554058" cy="2446798"/>
            </a:xfrm>
            <a:custGeom>
              <a:rect b="b" l="l" r="r" t="t"/>
              <a:pathLst>
                <a:path extrusionOk="0" h="2446798" w="4554058">
                  <a:moveTo>
                    <a:pt x="12984" y="0"/>
                  </a:moveTo>
                  <a:lnTo>
                    <a:pt x="4541073" y="0"/>
                  </a:lnTo>
                  <a:cubicBezTo>
                    <a:pt x="4544517" y="0"/>
                    <a:pt x="4547820" y="1368"/>
                    <a:pt x="4550255" y="3803"/>
                  </a:cubicBezTo>
                  <a:cubicBezTo>
                    <a:pt x="4552690" y="6238"/>
                    <a:pt x="4554058" y="9541"/>
                    <a:pt x="4554058" y="12984"/>
                  </a:cubicBezTo>
                  <a:lnTo>
                    <a:pt x="4554058" y="2433814"/>
                  </a:lnTo>
                  <a:cubicBezTo>
                    <a:pt x="4554058" y="2440985"/>
                    <a:pt x="4548244" y="2446798"/>
                    <a:pt x="4541073" y="2446798"/>
                  </a:cubicBezTo>
                  <a:lnTo>
                    <a:pt x="12984" y="2446798"/>
                  </a:lnTo>
                  <a:cubicBezTo>
                    <a:pt x="9541" y="2446798"/>
                    <a:pt x="6238" y="2445430"/>
                    <a:pt x="3803" y="2442995"/>
                  </a:cubicBezTo>
                  <a:cubicBezTo>
                    <a:pt x="1368" y="2440560"/>
                    <a:pt x="0" y="2437258"/>
                    <a:pt x="0" y="2433814"/>
                  </a:cubicBezTo>
                  <a:lnTo>
                    <a:pt x="0" y="12984"/>
                  </a:lnTo>
                  <a:cubicBezTo>
                    <a:pt x="0" y="5813"/>
                    <a:pt x="5813" y="0"/>
                    <a:pt x="12984" y="0"/>
                  </a:cubicBezTo>
                  <a:close/>
                </a:path>
              </a:pathLst>
            </a:custGeom>
            <a:solidFill>
              <a:srgbClr val="FFFFFF"/>
            </a:solidFill>
            <a:ln cap="flat" cmpd="sng" w="57150">
              <a:solidFill>
                <a:srgbClr val="4C6F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1"/>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58" name="Google Shape;258;p21"/>
          <p:cNvPicPr preferRelativeResize="0"/>
          <p:nvPr/>
        </p:nvPicPr>
        <p:blipFill rotWithShape="1">
          <a:blip r:embed="rId3">
            <a:alphaModFix/>
          </a:blip>
          <a:srcRect b="17554" l="0" r="0" t="17555"/>
          <a:stretch/>
        </p:blipFill>
        <p:spPr>
          <a:xfrm>
            <a:off x="8931099" y="1206873"/>
            <a:ext cx="8099121" cy="7873254"/>
          </a:xfrm>
          <a:prstGeom prst="rect">
            <a:avLst/>
          </a:prstGeom>
          <a:noFill/>
          <a:ln>
            <a:noFill/>
          </a:ln>
        </p:spPr>
      </p:pic>
      <p:sp>
        <p:nvSpPr>
          <p:cNvPr id="259" name="Google Shape;259;p21"/>
          <p:cNvSpPr/>
          <p:nvPr/>
        </p:nvSpPr>
        <p:spPr>
          <a:xfrm>
            <a:off x="8198990" y="6607602"/>
            <a:ext cx="4485507" cy="2842690"/>
          </a:xfrm>
          <a:custGeom>
            <a:rect b="b" l="l" r="r" t="t"/>
            <a:pathLst>
              <a:path extrusionOk="0" h="2842690" w="4485507">
                <a:moveTo>
                  <a:pt x="0" y="0"/>
                </a:moveTo>
                <a:lnTo>
                  <a:pt x="4485506" y="0"/>
                </a:lnTo>
                <a:lnTo>
                  <a:pt x="4485506" y="2842689"/>
                </a:lnTo>
                <a:lnTo>
                  <a:pt x="0" y="2842689"/>
                </a:lnTo>
                <a:lnTo>
                  <a:pt x="0" y="0"/>
                </a:lnTo>
                <a:close/>
              </a:path>
            </a:pathLst>
          </a:custGeom>
          <a:blipFill rotWithShape="1">
            <a:blip r:embed="rId4">
              <a:alphaModFix/>
            </a:blip>
            <a:stretch>
              <a:fillRect b="0" l="0" r="0" t="0"/>
            </a:stretch>
          </a:blipFill>
          <a:ln>
            <a:noFill/>
          </a:ln>
        </p:spPr>
      </p:sp>
      <p:sp>
        <p:nvSpPr>
          <p:cNvPr id="260" name="Google Shape;260;p21"/>
          <p:cNvSpPr/>
          <p:nvPr/>
        </p:nvSpPr>
        <p:spPr>
          <a:xfrm>
            <a:off x="15131543" y="308695"/>
            <a:ext cx="2919681" cy="4069242"/>
          </a:xfrm>
          <a:custGeom>
            <a:rect b="b" l="l" r="r" t="t"/>
            <a:pathLst>
              <a:path extrusionOk="0" h="4069242" w="2919681">
                <a:moveTo>
                  <a:pt x="0" y="0"/>
                </a:moveTo>
                <a:lnTo>
                  <a:pt x="2919681" y="0"/>
                </a:lnTo>
                <a:lnTo>
                  <a:pt x="2919681" y="4069242"/>
                </a:lnTo>
                <a:lnTo>
                  <a:pt x="0" y="4069242"/>
                </a:lnTo>
                <a:lnTo>
                  <a:pt x="0" y="0"/>
                </a:lnTo>
                <a:close/>
              </a:path>
            </a:pathLst>
          </a:custGeom>
          <a:blipFill rotWithShape="1">
            <a:blip r:embed="rId5">
              <a:alphaModFix/>
            </a:blip>
            <a:stretch>
              <a:fillRect b="0" l="0" r="0" t="0"/>
            </a:stretch>
          </a:blipFill>
          <a:ln>
            <a:noFill/>
          </a:ln>
        </p:spPr>
      </p:sp>
      <p:grpSp>
        <p:nvGrpSpPr>
          <p:cNvPr id="261" name="Google Shape;261;p21"/>
          <p:cNvGrpSpPr/>
          <p:nvPr/>
        </p:nvGrpSpPr>
        <p:grpSpPr>
          <a:xfrm>
            <a:off x="1544755" y="4333660"/>
            <a:ext cx="944583" cy="988860"/>
            <a:chOff x="0" y="-38100"/>
            <a:chExt cx="812800" cy="850900"/>
          </a:xfrm>
        </p:grpSpPr>
        <p:sp>
          <p:nvSpPr>
            <p:cNvPr id="262" name="Google Shape;262;p21"/>
            <p:cNvSpPr/>
            <p:nvPr/>
          </p:nvSpPr>
          <p:spPr>
            <a:xfrm>
              <a:off x="0" y="0"/>
              <a:ext cx="812800" cy="812800"/>
            </a:xfrm>
            <a:custGeom>
              <a:rect b="b" l="l" r="r" t="t"/>
              <a:pathLst>
                <a:path extrusionOk="0" h="812800" w="812800">
                  <a:moveTo>
                    <a:pt x="131138" y="0"/>
                  </a:moveTo>
                  <a:lnTo>
                    <a:pt x="681662" y="0"/>
                  </a:lnTo>
                  <a:cubicBezTo>
                    <a:pt x="716442" y="0"/>
                    <a:pt x="749797" y="13816"/>
                    <a:pt x="774391" y="38409"/>
                  </a:cubicBezTo>
                  <a:cubicBezTo>
                    <a:pt x="798984" y="63003"/>
                    <a:pt x="812800" y="96358"/>
                    <a:pt x="812800" y="131138"/>
                  </a:cubicBezTo>
                  <a:lnTo>
                    <a:pt x="812800" y="681662"/>
                  </a:lnTo>
                  <a:cubicBezTo>
                    <a:pt x="812800" y="716442"/>
                    <a:pt x="798984" y="749797"/>
                    <a:pt x="774391" y="774391"/>
                  </a:cubicBezTo>
                  <a:cubicBezTo>
                    <a:pt x="749797" y="798984"/>
                    <a:pt x="716442" y="812800"/>
                    <a:pt x="681662" y="812800"/>
                  </a:cubicBezTo>
                  <a:lnTo>
                    <a:pt x="131138" y="812800"/>
                  </a:lnTo>
                  <a:cubicBezTo>
                    <a:pt x="96358" y="812800"/>
                    <a:pt x="63003" y="798984"/>
                    <a:pt x="38409" y="774391"/>
                  </a:cubicBezTo>
                  <a:cubicBezTo>
                    <a:pt x="13816" y="749797"/>
                    <a:pt x="0" y="716442"/>
                    <a:pt x="0" y="681662"/>
                  </a:cubicBezTo>
                  <a:lnTo>
                    <a:pt x="0" y="131138"/>
                  </a:lnTo>
                  <a:cubicBezTo>
                    <a:pt x="0" y="96358"/>
                    <a:pt x="13816" y="63003"/>
                    <a:pt x="38409" y="38409"/>
                  </a:cubicBezTo>
                  <a:cubicBezTo>
                    <a:pt x="63003" y="13816"/>
                    <a:pt x="96358" y="0"/>
                    <a:pt x="131138" y="0"/>
                  </a:cubicBezTo>
                  <a:close/>
                </a:path>
              </a:pathLst>
            </a:custGeom>
            <a:solidFill>
              <a:srgbClr val="B1C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1"/>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4" name="Google Shape;264;p21"/>
          <p:cNvGrpSpPr/>
          <p:nvPr/>
        </p:nvGrpSpPr>
        <p:grpSpPr>
          <a:xfrm>
            <a:off x="1544755" y="6072580"/>
            <a:ext cx="944583" cy="988860"/>
            <a:chOff x="0" y="-38100"/>
            <a:chExt cx="812800" cy="850900"/>
          </a:xfrm>
        </p:grpSpPr>
        <p:sp>
          <p:nvSpPr>
            <p:cNvPr id="265" name="Google Shape;265;p21"/>
            <p:cNvSpPr/>
            <p:nvPr/>
          </p:nvSpPr>
          <p:spPr>
            <a:xfrm>
              <a:off x="0" y="0"/>
              <a:ext cx="812800" cy="812800"/>
            </a:xfrm>
            <a:custGeom>
              <a:rect b="b" l="l" r="r" t="t"/>
              <a:pathLst>
                <a:path extrusionOk="0" h="812800" w="812800">
                  <a:moveTo>
                    <a:pt x="131138" y="0"/>
                  </a:moveTo>
                  <a:lnTo>
                    <a:pt x="681662" y="0"/>
                  </a:lnTo>
                  <a:cubicBezTo>
                    <a:pt x="716442" y="0"/>
                    <a:pt x="749797" y="13816"/>
                    <a:pt x="774391" y="38409"/>
                  </a:cubicBezTo>
                  <a:cubicBezTo>
                    <a:pt x="798984" y="63003"/>
                    <a:pt x="812800" y="96358"/>
                    <a:pt x="812800" y="131138"/>
                  </a:cubicBezTo>
                  <a:lnTo>
                    <a:pt x="812800" y="681662"/>
                  </a:lnTo>
                  <a:cubicBezTo>
                    <a:pt x="812800" y="716442"/>
                    <a:pt x="798984" y="749797"/>
                    <a:pt x="774391" y="774391"/>
                  </a:cubicBezTo>
                  <a:cubicBezTo>
                    <a:pt x="749797" y="798984"/>
                    <a:pt x="716442" y="812800"/>
                    <a:pt x="681662" y="812800"/>
                  </a:cubicBezTo>
                  <a:lnTo>
                    <a:pt x="131138" y="812800"/>
                  </a:lnTo>
                  <a:cubicBezTo>
                    <a:pt x="96358" y="812800"/>
                    <a:pt x="63003" y="798984"/>
                    <a:pt x="38409" y="774391"/>
                  </a:cubicBezTo>
                  <a:cubicBezTo>
                    <a:pt x="13816" y="749797"/>
                    <a:pt x="0" y="716442"/>
                    <a:pt x="0" y="681662"/>
                  </a:cubicBezTo>
                  <a:lnTo>
                    <a:pt x="0" y="131138"/>
                  </a:lnTo>
                  <a:cubicBezTo>
                    <a:pt x="0" y="96358"/>
                    <a:pt x="13816" y="63003"/>
                    <a:pt x="38409" y="38409"/>
                  </a:cubicBezTo>
                  <a:cubicBezTo>
                    <a:pt x="63003" y="13816"/>
                    <a:pt x="96358" y="0"/>
                    <a:pt x="131138" y="0"/>
                  </a:cubicBezTo>
                  <a:close/>
                </a:path>
              </a:pathLst>
            </a:custGeom>
            <a:solidFill>
              <a:srgbClr val="B1C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1"/>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7" name="Google Shape;267;p21"/>
          <p:cNvGrpSpPr/>
          <p:nvPr/>
        </p:nvGrpSpPr>
        <p:grpSpPr>
          <a:xfrm>
            <a:off x="1544755" y="7807737"/>
            <a:ext cx="944583" cy="988860"/>
            <a:chOff x="0" y="-38100"/>
            <a:chExt cx="812800" cy="850900"/>
          </a:xfrm>
        </p:grpSpPr>
        <p:sp>
          <p:nvSpPr>
            <p:cNvPr id="268" name="Google Shape;268;p21"/>
            <p:cNvSpPr/>
            <p:nvPr/>
          </p:nvSpPr>
          <p:spPr>
            <a:xfrm>
              <a:off x="0" y="0"/>
              <a:ext cx="812800" cy="812800"/>
            </a:xfrm>
            <a:custGeom>
              <a:rect b="b" l="l" r="r" t="t"/>
              <a:pathLst>
                <a:path extrusionOk="0" h="812800" w="812800">
                  <a:moveTo>
                    <a:pt x="131138" y="0"/>
                  </a:moveTo>
                  <a:lnTo>
                    <a:pt x="681662" y="0"/>
                  </a:lnTo>
                  <a:cubicBezTo>
                    <a:pt x="716442" y="0"/>
                    <a:pt x="749797" y="13816"/>
                    <a:pt x="774391" y="38409"/>
                  </a:cubicBezTo>
                  <a:cubicBezTo>
                    <a:pt x="798984" y="63003"/>
                    <a:pt x="812800" y="96358"/>
                    <a:pt x="812800" y="131138"/>
                  </a:cubicBezTo>
                  <a:lnTo>
                    <a:pt x="812800" y="681662"/>
                  </a:lnTo>
                  <a:cubicBezTo>
                    <a:pt x="812800" y="716442"/>
                    <a:pt x="798984" y="749797"/>
                    <a:pt x="774391" y="774391"/>
                  </a:cubicBezTo>
                  <a:cubicBezTo>
                    <a:pt x="749797" y="798984"/>
                    <a:pt x="716442" y="812800"/>
                    <a:pt x="681662" y="812800"/>
                  </a:cubicBezTo>
                  <a:lnTo>
                    <a:pt x="131138" y="812800"/>
                  </a:lnTo>
                  <a:cubicBezTo>
                    <a:pt x="96358" y="812800"/>
                    <a:pt x="63003" y="798984"/>
                    <a:pt x="38409" y="774391"/>
                  </a:cubicBezTo>
                  <a:cubicBezTo>
                    <a:pt x="13816" y="749797"/>
                    <a:pt x="0" y="716442"/>
                    <a:pt x="0" y="681662"/>
                  </a:cubicBezTo>
                  <a:lnTo>
                    <a:pt x="0" y="131138"/>
                  </a:lnTo>
                  <a:cubicBezTo>
                    <a:pt x="0" y="96358"/>
                    <a:pt x="13816" y="63003"/>
                    <a:pt x="38409" y="38409"/>
                  </a:cubicBezTo>
                  <a:cubicBezTo>
                    <a:pt x="63003" y="13816"/>
                    <a:pt x="96358" y="0"/>
                    <a:pt x="131138" y="0"/>
                  </a:cubicBezTo>
                  <a:close/>
                </a:path>
              </a:pathLst>
            </a:custGeom>
            <a:solidFill>
              <a:srgbClr val="B1C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1"/>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0" name="Google Shape;270;p21"/>
          <p:cNvSpPr/>
          <p:nvPr/>
        </p:nvSpPr>
        <p:spPr>
          <a:xfrm>
            <a:off x="1710602" y="4599191"/>
            <a:ext cx="612888" cy="462452"/>
          </a:xfrm>
          <a:custGeom>
            <a:rect b="b" l="l" r="r" t="t"/>
            <a:pathLst>
              <a:path extrusionOk="0" h="462452" w="612888">
                <a:moveTo>
                  <a:pt x="0" y="0"/>
                </a:moveTo>
                <a:lnTo>
                  <a:pt x="612888" y="0"/>
                </a:lnTo>
                <a:lnTo>
                  <a:pt x="612888" y="462451"/>
                </a:lnTo>
                <a:lnTo>
                  <a:pt x="0" y="462451"/>
                </a:lnTo>
                <a:lnTo>
                  <a:pt x="0" y="0"/>
                </a:lnTo>
                <a:close/>
              </a:path>
            </a:pathLst>
          </a:custGeom>
          <a:blipFill rotWithShape="1">
            <a:blip r:embed="rId6">
              <a:alphaModFix/>
            </a:blip>
            <a:stretch>
              <a:fillRect b="0" l="0" r="0" t="0"/>
            </a:stretch>
          </a:blipFill>
          <a:ln>
            <a:noFill/>
          </a:ln>
        </p:spPr>
      </p:sp>
      <p:sp>
        <p:nvSpPr>
          <p:cNvPr id="271" name="Google Shape;271;p21"/>
          <p:cNvSpPr/>
          <p:nvPr/>
        </p:nvSpPr>
        <p:spPr>
          <a:xfrm>
            <a:off x="1710602" y="6356041"/>
            <a:ext cx="612888" cy="462452"/>
          </a:xfrm>
          <a:custGeom>
            <a:rect b="b" l="l" r="r" t="t"/>
            <a:pathLst>
              <a:path extrusionOk="0" h="462452" w="612888">
                <a:moveTo>
                  <a:pt x="0" y="0"/>
                </a:moveTo>
                <a:lnTo>
                  <a:pt x="612888" y="0"/>
                </a:lnTo>
                <a:lnTo>
                  <a:pt x="612888" y="462452"/>
                </a:lnTo>
                <a:lnTo>
                  <a:pt x="0" y="462452"/>
                </a:lnTo>
                <a:lnTo>
                  <a:pt x="0" y="0"/>
                </a:lnTo>
                <a:close/>
              </a:path>
            </a:pathLst>
          </a:custGeom>
          <a:blipFill rotWithShape="1">
            <a:blip r:embed="rId6">
              <a:alphaModFix/>
            </a:blip>
            <a:stretch>
              <a:fillRect b="0" l="0" r="0" t="0"/>
            </a:stretch>
          </a:blipFill>
          <a:ln>
            <a:noFill/>
          </a:ln>
        </p:spPr>
      </p:sp>
      <p:sp>
        <p:nvSpPr>
          <p:cNvPr id="272" name="Google Shape;272;p21"/>
          <p:cNvSpPr/>
          <p:nvPr/>
        </p:nvSpPr>
        <p:spPr>
          <a:xfrm>
            <a:off x="1710602" y="8092682"/>
            <a:ext cx="612888" cy="462452"/>
          </a:xfrm>
          <a:custGeom>
            <a:rect b="b" l="l" r="r" t="t"/>
            <a:pathLst>
              <a:path extrusionOk="0" h="462452" w="612888">
                <a:moveTo>
                  <a:pt x="0" y="0"/>
                </a:moveTo>
                <a:lnTo>
                  <a:pt x="612888" y="0"/>
                </a:lnTo>
                <a:lnTo>
                  <a:pt x="612888" y="462452"/>
                </a:lnTo>
                <a:lnTo>
                  <a:pt x="0" y="462452"/>
                </a:lnTo>
                <a:lnTo>
                  <a:pt x="0" y="0"/>
                </a:lnTo>
                <a:close/>
              </a:path>
            </a:pathLst>
          </a:custGeom>
          <a:blipFill rotWithShape="1">
            <a:blip r:embed="rId6">
              <a:alphaModFix/>
            </a:blip>
            <a:stretch>
              <a:fillRect b="0" l="0" r="0" t="0"/>
            </a:stretch>
          </a:blipFill>
          <a:ln>
            <a:noFill/>
          </a:ln>
        </p:spPr>
      </p:sp>
      <p:sp>
        <p:nvSpPr>
          <p:cNvPr id="273" name="Google Shape;273;p21"/>
          <p:cNvSpPr txBox="1"/>
          <p:nvPr/>
        </p:nvSpPr>
        <p:spPr>
          <a:xfrm>
            <a:off x="2774996" y="4453244"/>
            <a:ext cx="4382534" cy="434340"/>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0" i="0" lang="en-US" sz="3000" u="none" cap="none" strike="noStrike">
                <a:solidFill>
                  <a:srgbClr val="7B96D4"/>
                </a:solidFill>
                <a:latin typeface="Heebo Black"/>
                <a:ea typeface="Heebo Black"/>
                <a:cs typeface="Heebo Black"/>
                <a:sym typeface="Heebo Black"/>
              </a:rPr>
              <a:t>ACHIEVEMENT 1</a:t>
            </a:r>
            <a:endParaRPr/>
          </a:p>
        </p:txBody>
      </p:sp>
      <p:sp>
        <p:nvSpPr>
          <p:cNvPr id="274" name="Google Shape;274;p21"/>
          <p:cNvSpPr txBox="1"/>
          <p:nvPr/>
        </p:nvSpPr>
        <p:spPr>
          <a:xfrm>
            <a:off x="2774996" y="6173262"/>
            <a:ext cx="4382534" cy="434340"/>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0" i="0" lang="en-US" sz="3000" u="none" cap="none" strike="noStrike">
                <a:solidFill>
                  <a:srgbClr val="7B96D4"/>
                </a:solidFill>
                <a:latin typeface="Heebo Black"/>
                <a:ea typeface="Heebo Black"/>
                <a:cs typeface="Heebo Black"/>
                <a:sym typeface="Heebo Black"/>
              </a:rPr>
              <a:t>ACHIEVEMENT 2</a:t>
            </a:r>
            <a:endParaRPr/>
          </a:p>
        </p:txBody>
      </p:sp>
      <p:sp>
        <p:nvSpPr>
          <p:cNvPr id="275" name="Google Shape;275;p21"/>
          <p:cNvSpPr txBox="1"/>
          <p:nvPr/>
        </p:nvSpPr>
        <p:spPr>
          <a:xfrm>
            <a:off x="2774996" y="7889568"/>
            <a:ext cx="4382534" cy="434340"/>
          </a:xfrm>
          <a:prstGeom prst="rect">
            <a:avLst/>
          </a:prstGeom>
          <a:noFill/>
          <a:ln>
            <a:noFill/>
          </a:ln>
        </p:spPr>
        <p:txBody>
          <a:bodyPr anchorCtr="0" anchor="t" bIns="0" lIns="0" spcFirstLastPara="1" rIns="0" wrap="square" tIns="0">
            <a:spAutoFit/>
          </a:bodyPr>
          <a:lstStyle/>
          <a:p>
            <a:pPr indent="0" lvl="0" marL="0" marR="0" rtl="0" algn="l">
              <a:lnSpc>
                <a:spcPct val="111000"/>
              </a:lnSpc>
              <a:spcBef>
                <a:spcPts val="0"/>
              </a:spcBef>
              <a:spcAft>
                <a:spcPts val="0"/>
              </a:spcAft>
              <a:buNone/>
            </a:pPr>
            <a:r>
              <a:rPr b="0" i="0" lang="en-US" sz="3000" u="none" cap="none" strike="noStrike">
                <a:solidFill>
                  <a:srgbClr val="7B96D4"/>
                </a:solidFill>
                <a:latin typeface="Heebo Black"/>
                <a:ea typeface="Heebo Black"/>
                <a:cs typeface="Heebo Black"/>
                <a:sym typeface="Heebo Black"/>
              </a:rPr>
              <a:t>ACHIEVEMENT 3</a:t>
            </a:r>
            <a:endParaRPr/>
          </a:p>
        </p:txBody>
      </p:sp>
      <p:sp>
        <p:nvSpPr>
          <p:cNvPr id="276" name="Google Shape;276;p21"/>
          <p:cNvSpPr txBox="1"/>
          <p:nvPr/>
        </p:nvSpPr>
        <p:spPr>
          <a:xfrm>
            <a:off x="2774996" y="4978003"/>
            <a:ext cx="5423994" cy="363220"/>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US" sz="2200" u="none" cap="none" strike="noStrike">
                <a:solidFill>
                  <a:srgbClr val="000000"/>
                </a:solidFill>
                <a:latin typeface="Heebo"/>
                <a:ea typeface="Heebo"/>
                <a:cs typeface="Heebo"/>
                <a:sym typeface="Heebo"/>
              </a:rPr>
              <a:t>Elaborate on what you want to discuss. </a:t>
            </a:r>
            <a:endParaRPr/>
          </a:p>
        </p:txBody>
      </p:sp>
      <p:sp>
        <p:nvSpPr>
          <p:cNvPr id="277" name="Google Shape;277;p21"/>
          <p:cNvSpPr txBox="1"/>
          <p:nvPr/>
        </p:nvSpPr>
        <p:spPr>
          <a:xfrm>
            <a:off x="2774996" y="6698021"/>
            <a:ext cx="5423994" cy="363220"/>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US" sz="2200" u="none" cap="none" strike="noStrike">
                <a:solidFill>
                  <a:srgbClr val="000000"/>
                </a:solidFill>
                <a:latin typeface="Heebo"/>
                <a:ea typeface="Heebo"/>
                <a:cs typeface="Heebo"/>
                <a:sym typeface="Heebo"/>
              </a:rPr>
              <a:t>Elaborate on what you want to discuss. </a:t>
            </a:r>
            <a:endParaRPr/>
          </a:p>
        </p:txBody>
      </p:sp>
      <p:sp>
        <p:nvSpPr>
          <p:cNvPr id="278" name="Google Shape;278;p21"/>
          <p:cNvSpPr txBox="1"/>
          <p:nvPr/>
        </p:nvSpPr>
        <p:spPr>
          <a:xfrm>
            <a:off x="2774996" y="8414327"/>
            <a:ext cx="5423994" cy="363220"/>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b="0" i="0" lang="en-US" sz="2200" u="none" cap="none" strike="noStrike">
                <a:solidFill>
                  <a:srgbClr val="000000"/>
                </a:solidFill>
                <a:latin typeface="Heebo"/>
                <a:ea typeface="Heebo"/>
                <a:cs typeface="Heebo"/>
                <a:sym typeface="Heebo"/>
              </a:rPr>
              <a:t>Elaborate on what you want to discuss. </a:t>
            </a:r>
            <a:endParaRPr/>
          </a:p>
        </p:txBody>
      </p:sp>
      <p:sp>
        <p:nvSpPr>
          <p:cNvPr id="279" name="Google Shape;279;p21"/>
          <p:cNvSpPr txBox="1"/>
          <p:nvPr/>
        </p:nvSpPr>
        <p:spPr>
          <a:xfrm>
            <a:off x="1544755" y="1449746"/>
            <a:ext cx="9628337" cy="2094230"/>
          </a:xfrm>
          <a:prstGeom prst="rect">
            <a:avLst/>
          </a:prstGeom>
          <a:noFill/>
          <a:ln>
            <a:noFill/>
          </a:ln>
        </p:spPr>
        <p:txBody>
          <a:bodyPr anchorCtr="0" anchor="t" bIns="0" lIns="0" spcFirstLastPara="1" rIns="0" wrap="square" tIns="0">
            <a:spAutoFit/>
          </a:bodyPr>
          <a:lstStyle/>
          <a:p>
            <a:pPr indent="0" lvl="0" marL="0" marR="0" rtl="0" algn="l">
              <a:lnSpc>
                <a:spcPct val="118002"/>
              </a:lnSpc>
              <a:spcBef>
                <a:spcPts val="0"/>
              </a:spcBef>
              <a:spcAft>
                <a:spcPts val="0"/>
              </a:spcAft>
              <a:buNone/>
            </a:pPr>
            <a:r>
              <a:rPr b="0" i="0" lang="en-US" sz="6999" u="none" cap="none" strike="noStrike">
                <a:solidFill>
                  <a:srgbClr val="4C6FBF"/>
                </a:solidFill>
                <a:latin typeface="Heebo Black"/>
                <a:ea typeface="Heebo Black"/>
                <a:cs typeface="Heebo Black"/>
                <a:sym typeface="Heebo Black"/>
              </a:rPr>
              <a:t>PROJECT ACHIEVEMENTS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