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6.xml"/><Relationship Id="rId33" Type="http://schemas.openxmlformats.org/officeDocument/2006/relationships/font" Target="fonts/OpenSans-boldItalic.fntdata"/><Relationship Id="rId10" Type="http://schemas.openxmlformats.org/officeDocument/2006/relationships/slide" Target="slides/slide5.xml"/><Relationship Id="rId32" Type="http://schemas.openxmlformats.org/officeDocument/2006/relationships/font" Target="fonts/Ope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3"/>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11" name="Google Shape;11;p3"/>
          <p:cNvGrpSpPr/>
          <p:nvPr/>
        </p:nvGrpSpPr>
        <p:grpSpPr>
          <a:xfrm>
            <a:off x="1028700" y="513864"/>
            <a:ext cx="597547" cy="398374"/>
            <a:chOff x="0" y="0"/>
            <a:chExt cx="796730" cy="531165"/>
          </a:xfrm>
        </p:grpSpPr>
        <p:grpSp>
          <p:nvGrpSpPr>
            <p:cNvPr id="12" name="Google Shape;12;p3"/>
            <p:cNvGrpSpPr/>
            <p:nvPr/>
          </p:nvGrpSpPr>
          <p:grpSpPr>
            <a:xfrm>
              <a:off x="0" y="0"/>
              <a:ext cx="531165" cy="531165"/>
              <a:chOff x="0" y="0"/>
              <a:chExt cx="812800" cy="812800"/>
            </a:xfrm>
          </p:grpSpPr>
          <p:sp>
            <p:nvSpPr>
              <p:cNvPr id="13" name="Google Shape;1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265565" y="0"/>
              <a:ext cx="531165" cy="531165"/>
              <a:chOff x="0" y="0"/>
              <a:chExt cx="812800" cy="812800"/>
            </a:xfrm>
          </p:grpSpPr>
          <p:sp>
            <p:nvSpPr>
              <p:cNvPr id="16" name="Google Shape;16;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 name="Google Shape;18;p3"/>
          <p:cNvGrpSpPr/>
          <p:nvPr/>
        </p:nvGrpSpPr>
        <p:grpSpPr>
          <a:xfrm>
            <a:off x="11027585" y="199542"/>
            <a:ext cx="1914853" cy="760899"/>
            <a:chOff x="0" y="-57150"/>
            <a:chExt cx="504320" cy="200400"/>
          </a:xfrm>
        </p:grpSpPr>
        <p:sp>
          <p:nvSpPr>
            <p:cNvPr id="19" name="Google Shape;19;p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 name="Google Shape;21;p3"/>
          <p:cNvGrpSpPr/>
          <p:nvPr/>
        </p:nvGrpSpPr>
        <p:grpSpPr>
          <a:xfrm>
            <a:off x="13347296" y="199542"/>
            <a:ext cx="1914853" cy="760899"/>
            <a:chOff x="0" y="-57150"/>
            <a:chExt cx="504320" cy="200400"/>
          </a:xfrm>
        </p:grpSpPr>
        <p:sp>
          <p:nvSpPr>
            <p:cNvPr id="22" name="Google Shape;22;p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3"/>
          <p:cNvGrpSpPr/>
          <p:nvPr/>
        </p:nvGrpSpPr>
        <p:grpSpPr>
          <a:xfrm>
            <a:off x="15669260" y="199542"/>
            <a:ext cx="1914853" cy="760899"/>
            <a:chOff x="0" y="-57150"/>
            <a:chExt cx="504320" cy="200400"/>
          </a:xfrm>
        </p:grpSpPr>
        <p:sp>
          <p:nvSpPr>
            <p:cNvPr id="25" name="Google Shape;25;p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 name="Google Shape;27;p3"/>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28" name="Google Shape;28;p3"/>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29" name="Google Shape;29;p3"/>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30" name="Google Shape;30;p3"/>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31" name="Google Shape;31;p3"/>
          <p:cNvSpPr txBox="1"/>
          <p:nvPr>
            <p:ph type="ctrTitle"/>
          </p:nvPr>
        </p:nvSpPr>
        <p:spPr>
          <a:xfrm>
            <a:off x="609600" y="1749425"/>
            <a:ext cx="14100600" cy="1470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32" name="Google Shape;32;p3"/>
          <p:cNvSpPr txBox="1"/>
          <p:nvPr>
            <p:ph idx="1" type="subTitle"/>
          </p:nvPr>
        </p:nvSpPr>
        <p:spPr>
          <a:xfrm>
            <a:off x="3636075" y="5274150"/>
            <a:ext cx="101892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pic>
        <p:nvPicPr>
          <p:cNvPr id="34" name="Google Shape;34;p4"/>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35" name="Google Shape;35;p4"/>
          <p:cNvGrpSpPr/>
          <p:nvPr/>
        </p:nvGrpSpPr>
        <p:grpSpPr>
          <a:xfrm>
            <a:off x="1028700" y="513864"/>
            <a:ext cx="597547" cy="398374"/>
            <a:chOff x="0" y="0"/>
            <a:chExt cx="796730" cy="531165"/>
          </a:xfrm>
        </p:grpSpPr>
        <p:grpSp>
          <p:nvGrpSpPr>
            <p:cNvPr id="36" name="Google Shape;36;p4"/>
            <p:cNvGrpSpPr/>
            <p:nvPr/>
          </p:nvGrpSpPr>
          <p:grpSpPr>
            <a:xfrm>
              <a:off x="0" y="0"/>
              <a:ext cx="531165" cy="531165"/>
              <a:chOff x="0" y="0"/>
              <a:chExt cx="812800" cy="812800"/>
            </a:xfrm>
          </p:grpSpPr>
          <p:sp>
            <p:nvSpPr>
              <p:cNvPr id="37" name="Google Shape;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a:off x="265565" y="0"/>
              <a:ext cx="531165" cy="531165"/>
              <a:chOff x="0" y="0"/>
              <a:chExt cx="812800" cy="812800"/>
            </a:xfrm>
          </p:grpSpPr>
          <p:sp>
            <p:nvSpPr>
              <p:cNvPr id="40" name="Google Shape;4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2" name="Google Shape;42;p4"/>
          <p:cNvGrpSpPr/>
          <p:nvPr/>
        </p:nvGrpSpPr>
        <p:grpSpPr>
          <a:xfrm>
            <a:off x="11027585" y="199542"/>
            <a:ext cx="1914853" cy="760899"/>
            <a:chOff x="0" y="-57150"/>
            <a:chExt cx="504320" cy="200400"/>
          </a:xfrm>
        </p:grpSpPr>
        <p:sp>
          <p:nvSpPr>
            <p:cNvPr id="43" name="Google Shape;43;p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a:off x="13347296" y="199542"/>
            <a:ext cx="1914853" cy="760899"/>
            <a:chOff x="0" y="-57150"/>
            <a:chExt cx="504320" cy="200400"/>
          </a:xfrm>
        </p:grpSpPr>
        <p:sp>
          <p:nvSpPr>
            <p:cNvPr id="46" name="Google Shape;46;p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4"/>
          <p:cNvGrpSpPr/>
          <p:nvPr/>
        </p:nvGrpSpPr>
        <p:grpSpPr>
          <a:xfrm>
            <a:off x="15669260" y="199542"/>
            <a:ext cx="1914853" cy="760899"/>
            <a:chOff x="0" y="-57150"/>
            <a:chExt cx="504320" cy="200400"/>
          </a:xfrm>
        </p:grpSpPr>
        <p:sp>
          <p:nvSpPr>
            <p:cNvPr id="49" name="Google Shape;49;p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 name="Google Shape;51;p4"/>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52" name="Google Shape;52;p4"/>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53" name="Google Shape;53;p4"/>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54" name="Google Shape;54;p4"/>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55" name="Google Shape;55;p4"/>
          <p:cNvSpPr txBox="1"/>
          <p:nvPr>
            <p:ph type="title"/>
          </p:nvPr>
        </p:nvSpPr>
        <p:spPr>
          <a:xfrm>
            <a:off x="566075" y="1874850"/>
            <a:ext cx="15250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56" name="Google Shape;56;p4"/>
          <p:cNvSpPr txBox="1"/>
          <p:nvPr>
            <p:ph idx="1" type="body"/>
          </p:nvPr>
        </p:nvSpPr>
        <p:spPr>
          <a:xfrm>
            <a:off x="8115302" y="4139075"/>
            <a:ext cx="85794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pic>
        <p:nvPicPr>
          <p:cNvPr id="58" name="Google Shape;58;p5"/>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59" name="Google Shape;59;p5"/>
          <p:cNvGrpSpPr/>
          <p:nvPr/>
        </p:nvGrpSpPr>
        <p:grpSpPr>
          <a:xfrm>
            <a:off x="1028700" y="513864"/>
            <a:ext cx="597547" cy="398374"/>
            <a:chOff x="0" y="0"/>
            <a:chExt cx="796730" cy="531165"/>
          </a:xfrm>
        </p:grpSpPr>
        <p:grpSp>
          <p:nvGrpSpPr>
            <p:cNvPr id="60" name="Google Shape;60;p5"/>
            <p:cNvGrpSpPr/>
            <p:nvPr/>
          </p:nvGrpSpPr>
          <p:grpSpPr>
            <a:xfrm>
              <a:off x="0" y="0"/>
              <a:ext cx="531165" cy="531165"/>
              <a:chOff x="0" y="0"/>
              <a:chExt cx="812800" cy="812800"/>
            </a:xfrm>
          </p:grpSpPr>
          <p:sp>
            <p:nvSpPr>
              <p:cNvPr id="61" name="Google Shape;6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5"/>
            <p:cNvGrpSpPr/>
            <p:nvPr/>
          </p:nvGrpSpPr>
          <p:grpSpPr>
            <a:xfrm>
              <a:off x="265565" y="0"/>
              <a:ext cx="531165" cy="531165"/>
              <a:chOff x="0" y="0"/>
              <a:chExt cx="812800" cy="812800"/>
            </a:xfrm>
          </p:grpSpPr>
          <p:sp>
            <p:nvSpPr>
              <p:cNvPr id="64" name="Google Shape;6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6" name="Google Shape;66;p5"/>
          <p:cNvGrpSpPr/>
          <p:nvPr/>
        </p:nvGrpSpPr>
        <p:grpSpPr>
          <a:xfrm>
            <a:off x="11027585" y="199542"/>
            <a:ext cx="1914853" cy="760899"/>
            <a:chOff x="0" y="-57150"/>
            <a:chExt cx="504320" cy="200400"/>
          </a:xfrm>
        </p:grpSpPr>
        <p:sp>
          <p:nvSpPr>
            <p:cNvPr id="67" name="Google Shape;67;p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5"/>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5"/>
          <p:cNvGrpSpPr/>
          <p:nvPr/>
        </p:nvGrpSpPr>
        <p:grpSpPr>
          <a:xfrm>
            <a:off x="13347296" y="199542"/>
            <a:ext cx="1914853" cy="760899"/>
            <a:chOff x="0" y="-57150"/>
            <a:chExt cx="504320" cy="200400"/>
          </a:xfrm>
        </p:grpSpPr>
        <p:sp>
          <p:nvSpPr>
            <p:cNvPr id="70" name="Google Shape;70;p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5"/>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5"/>
          <p:cNvGrpSpPr/>
          <p:nvPr/>
        </p:nvGrpSpPr>
        <p:grpSpPr>
          <a:xfrm>
            <a:off x="15669260" y="199542"/>
            <a:ext cx="1914853" cy="760899"/>
            <a:chOff x="0" y="-57150"/>
            <a:chExt cx="504320" cy="200400"/>
          </a:xfrm>
        </p:grpSpPr>
        <p:sp>
          <p:nvSpPr>
            <p:cNvPr id="73" name="Google Shape;73;p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 name="Google Shape;75;p5"/>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76" name="Google Shape;76;p5"/>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77" name="Google Shape;77;p5"/>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78" name="Google Shape;78;p5"/>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79" name="Google Shape;79;p5"/>
          <p:cNvSpPr txBox="1"/>
          <p:nvPr>
            <p:ph type="title"/>
          </p:nvPr>
        </p:nvSpPr>
        <p:spPr>
          <a:xfrm>
            <a:off x="559025" y="1239150"/>
            <a:ext cx="155463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Font typeface="Calibri"/>
              <a:buNone/>
              <a:defRPr cap="none"/>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p:txBody>
      </p:sp>
      <p:sp>
        <p:nvSpPr>
          <p:cNvPr id="80" name="Google Shape;80;p5"/>
          <p:cNvSpPr txBox="1"/>
          <p:nvPr>
            <p:ph idx="1" type="body"/>
          </p:nvPr>
        </p:nvSpPr>
        <p:spPr>
          <a:xfrm>
            <a:off x="5910888" y="63629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1" name="Shape 81"/>
        <p:cNvGrpSpPr/>
        <p:nvPr/>
      </p:nvGrpSpPr>
      <p:grpSpPr>
        <a:xfrm>
          <a:off x="0" y="0"/>
          <a:ext cx="0" cy="0"/>
          <a:chOff x="0" y="0"/>
          <a:chExt cx="0" cy="0"/>
        </a:xfrm>
      </p:grpSpPr>
      <p:pic>
        <p:nvPicPr>
          <p:cNvPr id="82" name="Google Shape;82;p6"/>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83" name="Google Shape;83;p6"/>
          <p:cNvGrpSpPr/>
          <p:nvPr/>
        </p:nvGrpSpPr>
        <p:grpSpPr>
          <a:xfrm>
            <a:off x="1028700" y="513864"/>
            <a:ext cx="597547" cy="398374"/>
            <a:chOff x="0" y="0"/>
            <a:chExt cx="796730" cy="531165"/>
          </a:xfrm>
        </p:grpSpPr>
        <p:grpSp>
          <p:nvGrpSpPr>
            <p:cNvPr id="84" name="Google Shape;84;p6"/>
            <p:cNvGrpSpPr/>
            <p:nvPr/>
          </p:nvGrpSpPr>
          <p:grpSpPr>
            <a:xfrm>
              <a:off x="0" y="0"/>
              <a:ext cx="531165" cy="531165"/>
              <a:chOff x="0" y="0"/>
              <a:chExt cx="812800" cy="812800"/>
            </a:xfrm>
          </p:grpSpPr>
          <p:sp>
            <p:nvSpPr>
              <p:cNvPr id="85" name="Google Shape;8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6"/>
            <p:cNvGrpSpPr/>
            <p:nvPr/>
          </p:nvGrpSpPr>
          <p:grpSpPr>
            <a:xfrm>
              <a:off x="265565" y="0"/>
              <a:ext cx="531165" cy="531165"/>
              <a:chOff x="0" y="0"/>
              <a:chExt cx="812800" cy="812800"/>
            </a:xfrm>
          </p:grpSpPr>
          <p:sp>
            <p:nvSpPr>
              <p:cNvPr id="88" name="Google Shape;8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0" name="Google Shape;90;p6"/>
          <p:cNvGrpSpPr/>
          <p:nvPr/>
        </p:nvGrpSpPr>
        <p:grpSpPr>
          <a:xfrm>
            <a:off x="11027585" y="199542"/>
            <a:ext cx="1914853" cy="760899"/>
            <a:chOff x="0" y="-57150"/>
            <a:chExt cx="504320" cy="200400"/>
          </a:xfrm>
        </p:grpSpPr>
        <p:sp>
          <p:nvSpPr>
            <p:cNvPr id="91" name="Google Shape;91;p6"/>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6"/>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6"/>
          <p:cNvGrpSpPr/>
          <p:nvPr/>
        </p:nvGrpSpPr>
        <p:grpSpPr>
          <a:xfrm>
            <a:off x="13347296" y="199542"/>
            <a:ext cx="1914853" cy="760899"/>
            <a:chOff x="0" y="-57150"/>
            <a:chExt cx="504320" cy="200400"/>
          </a:xfrm>
        </p:grpSpPr>
        <p:sp>
          <p:nvSpPr>
            <p:cNvPr id="94" name="Google Shape;94;p6"/>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6"/>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6"/>
          <p:cNvGrpSpPr/>
          <p:nvPr/>
        </p:nvGrpSpPr>
        <p:grpSpPr>
          <a:xfrm>
            <a:off x="15669260" y="199542"/>
            <a:ext cx="1914853" cy="760899"/>
            <a:chOff x="0" y="-57150"/>
            <a:chExt cx="504320" cy="200400"/>
          </a:xfrm>
        </p:grpSpPr>
        <p:sp>
          <p:nvSpPr>
            <p:cNvPr id="97" name="Google Shape;97;p6"/>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6"/>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6"/>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100" name="Google Shape;100;p6"/>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101" name="Google Shape;101;p6"/>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102" name="Google Shape;102;p6"/>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103" name="Google Shape;103;p6"/>
          <p:cNvSpPr txBox="1"/>
          <p:nvPr>
            <p:ph type="title"/>
          </p:nvPr>
        </p:nvSpPr>
        <p:spPr>
          <a:xfrm>
            <a:off x="582400" y="1951050"/>
            <a:ext cx="139665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104" name="Google Shape;104;p6"/>
          <p:cNvSpPr txBox="1"/>
          <p:nvPr>
            <p:ph idx="1" type="body"/>
          </p:nvPr>
        </p:nvSpPr>
        <p:spPr>
          <a:xfrm>
            <a:off x="2024800" y="4512125"/>
            <a:ext cx="6987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05" name="Google Shape;105;p6"/>
          <p:cNvSpPr txBox="1"/>
          <p:nvPr>
            <p:ph idx="2" type="body"/>
          </p:nvPr>
        </p:nvSpPr>
        <p:spPr>
          <a:xfrm>
            <a:off x="9275901" y="4512125"/>
            <a:ext cx="6987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6" name="Shape 106"/>
        <p:cNvGrpSpPr/>
        <p:nvPr/>
      </p:nvGrpSpPr>
      <p:grpSpPr>
        <a:xfrm>
          <a:off x="0" y="0"/>
          <a:ext cx="0" cy="0"/>
          <a:chOff x="0" y="0"/>
          <a:chExt cx="0" cy="0"/>
        </a:xfrm>
      </p:grpSpPr>
      <p:pic>
        <p:nvPicPr>
          <p:cNvPr id="107" name="Google Shape;107;p7"/>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108" name="Google Shape;108;p7"/>
          <p:cNvGrpSpPr/>
          <p:nvPr/>
        </p:nvGrpSpPr>
        <p:grpSpPr>
          <a:xfrm>
            <a:off x="1028700" y="513864"/>
            <a:ext cx="597547" cy="398374"/>
            <a:chOff x="0" y="0"/>
            <a:chExt cx="796730" cy="531165"/>
          </a:xfrm>
        </p:grpSpPr>
        <p:grpSp>
          <p:nvGrpSpPr>
            <p:cNvPr id="109" name="Google Shape;109;p7"/>
            <p:cNvGrpSpPr/>
            <p:nvPr/>
          </p:nvGrpSpPr>
          <p:grpSpPr>
            <a:xfrm>
              <a:off x="0" y="0"/>
              <a:ext cx="531165" cy="531165"/>
              <a:chOff x="0" y="0"/>
              <a:chExt cx="812800" cy="812800"/>
            </a:xfrm>
          </p:grpSpPr>
          <p:sp>
            <p:nvSpPr>
              <p:cNvPr id="110" name="Google Shape;11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7"/>
            <p:cNvGrpSpPr/>
            <p:nvPr/>
          </p:nvGrpSpPr>
          <p:grpSpPr>
            <a:xfrm>
              <a:off x="265565" y="0"/>
              <a:ext cx="531165" cy="531165"/>
              <a:chOff x="0" y="0"/>
              <a:chExt cx="812800" cy="812800"/>
            </a:xfrm>
          </p:grpSpPr>
          <p:sp>
            <p:nvSpPr>
              <p:cNvPr id="113" name="Google Shape;11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15" name="Google Shape;115;p7"/>
          <p:cNvGrpSpPr/>
          <p:nvPr/>
        </p:nvGrpSpPr>
        <p:grpSpPr>
          <a:xfrm>
            <a:off x="11027585" y="199542"/>
            <a:ext cx="1914853" cy="760899"/>
            <a:chOff x="0" y="-57150"/>
            <a:chExt cx="504320" cy="200400"/>
          </a:xfrm>
        </p:grpSpPr>
        <p:sp>
          <p:nvSpPr>
            <p:cNvPr id="116" name="Google Shape;116;p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7"/>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7"/>
          <p:cNvGrpSpPr/>
          <p:nvPr/>
        </p:nvGrpSpPr>
        <p:grpSpPr>
          <a:xfrm>
            <a:off x="13347296" y="199542"/>
            <a:ext cx="1914853" cy="760899"/>
            <a:chOff x="0" y="-57150"/>
            <a:chExt cx="504320" cy="200400"/>
          </a:xfrm>
        </p:grpSpPr>
        <p:sp>
          <p:nvSpPr>
            <p:cNvPr id="119" name="Google Shape;119;p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7"/>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7"/>
          <p:cNvGrpSpPr/>
          <p:nvPr/>
        </p:nvGrpSpPr>
        <p:grpSpPr>
          <a:xfrm>
            <a:off x="15669260" y="199542"/>
            <a:ext cx="1914853" cy="760899"/>
            <a:chOff x="0" y="-57150"/>
            <a:chExt cx="504320" cy="200400"/>
          </a:xfrm>
        </p:grpSpPr>
        <p:sp>
          <p:nvSpPr>
            <p:cNvPr id="122" name="Google Shape;122;p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7"/>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 name="Google Shape;124;p7"/>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125" name="Google Shape;125;p7"/>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126" name="Google Shape;126;p7"/>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127" name="Google Shape;127;p7"/>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128" name="Google Shape;128;p7"/>
          <p:cNvSpPr txBox="1"/>
          <p:nvPr>
            <p:ph type="title"/>
          </p:nvPr>
        </p:nvSpPr>
        <p:spPr>
          <a:xfrm>
            <a:off x="555150" y="1891175"/>
            <a:ext cx="135636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129" name="Google Shape;129;p7"/>
          <p:cNvSpPr txBox="1"/>
          <p:nvPr>
            <p:ph idx="1" type="body"/>
          </p:nvPr>
        </p:nvSpPr>
        <p:spPr>
          <a:xfrm>
            <a:off x="1491363" y="4678575"/>
            <a:ext cx="7513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30" name="Google Shape;130;p7"/>
          <p:cNvSpPr txBox="1"/>
          <p:nvPr>
            <p:ph idx="2" type="body"/>
          </p:nvPr>
        </p:nvSpPr>
        <p:spPr>
          <a:xfrm>
            <a:off x="9279836" y="4678575"/>
            <a:ext cx="7516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pic>
        <p:nvPicPr>
          <p:cNvPr id="132" name="Google Shape;132;p8"/>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133" name="Google Shape;133;p8"/>
          <p:cNvGrpSpPr/>
          <p:nvPr/>
        </p:nvGrpSpPr>
        <p:grpSpPr>
          <a:xfrm>
            <a:off x="1028700" y="513864"/>
            <a:ext cx="597547" cy="398374"/>
            <a:chOff x="0" y="0"/>
            <a:chExt cx="796730" cy="531165"/>
          </a:xfrm>
        </p:grpSpPr>
        <p:grpSp>
          <p:nvGrpSpPr>
            <p:cNvPr id="134" name="Google Shape;134;p8"/>
            <p:cNvGrpSpPr/>
            <p:nvPr/>
          </p:nvGrpSpPr>
          <p:grpSpPr>
            <a:xfrm>
              <a:off x="0" y="0"/>
              <a:ext cx="531165" cy="531165"/>
              <a:chOff x="0" y="0"/>
              <a:chExt cx="812800" cy="812800"/>
            </a:xfrm>
          </p:grpSpPr>
          <p:sp>
            <p:nvSpPr>
              <p:cNvPr id="135" name="Google Shape;13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8"/>
            <p:cNvGrpSpPr/>
            <p:nvPr/>
          </p:nvGrpSpPr>
          <p:grpSpPr>
            <a:xfrm>
              <a:off x="265565" y="0"/>
              <a:ext cx="531165" cy="531165"/>
              <a:chOff x="0" y="0"/>
              <a:chExt cx="812800" cy="812800"/>
            </a:xfrm>
          </p:grpSpPr>
          <p:sp>
            <p:nvSpPr>
              <p:cNvPr id="138" name="Google Shape;13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0" name="Google Shape;140;p8"/>
          <p:cNvGrpSpPr/>
          <p:nvPr/>
        </p:nvGrpSpPr>
        <p:grpSpPr>
          <a:xfrm>
            <a:off x="11027585" y="199542"/>
            <a:ext cx="1914853" cy="760899"/>
            <a:chOff x="0" y="-57150"/>
            <a:chExt cx="504320" cy="200400"/>
          </a:xfrm>
        </p:grpSpPr>
        <p:sp>
          <p:nvSpPr>
            <p:cNvPr id="141" name="Google Shape;141;p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8"/>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8"/>
          <p:cNvGrpSpPr/>
          <p:nvPr/>
        </p:nvGrpSpPr>
        <p:grpSpPr>
          <a:xfrm>
            <a:off x="13347296" y="199542"/>
            <a:ext cx="1914853" cy="760899"/>
            <a:chOff x="0" y="-57150"/>
            <a:chExt cx="504320" cy="200400"/>
          </a:xfrm>
        </p:grpSpPr>
        <p:sp>
          <p:nvSpPr>
            <p:cNvPr id="144" name="Google Shape;144;p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 name="Google Shape;146;p8"/>
          <p:cNvGrpSpPr/>
          <p:nvPr/>
        </p:nvGrpSpPr>
        <p:grpSpPr>
          <a:xfrm>
            <a:off x="15669260" y="199542"/>
            <a:ext cx="1914853" cy="760899"/>
            <a:chOff x="0" y="-57150"/>
            <a:chExt cx="504320" cy="200400"/>
          </a:xfrm>
        </p:grpSpPr>
        <p:sp>
          <p:nvSpPr>
            <p:cNvPr id="147" name="Google Shape;147;p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8"/>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9" name="Google Shape;149;p8"/>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150" name="Google Shape;150;p8"/>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151" name="Google Shape;151;p8"/>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152" name="Google Shape;152;p8"/>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153" name="Google Shape;153;p8"/>
          <p:cNvSpPr txBox="1"/>
          <p:nvPr>
            <p:ph type="title"/>
          </p:nvPr>
        </p:nvSpPr>
        <p:spPr>
          <a:xfrm>
            <a:off x="587825" y="1907500"/>
            <a:ext cx="144618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4" name="Shape 154"/>
        <p:cNvGrpSpPr/>
        <p:nvPr/>
      </p:nvGrpSpPr>
      <p:grpSpPr>
        <a:xfrm>
          <a:off x="0" y="0"/>
          <a:ext cx="0" cy="0"/>
          <a:chOff x="0" y="0"/>
          <a:chExt cx="0" cy="0"/>
        </a:xfrm>
      </p:grpSpPr>
      <p:pic>
        <p:nvPicPr>
          <p:cNvPr id="155" name="Google Shape;155;p9"/>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156" name="Google Shape;156;p9"/>
          <p:cNvGrpSpPr/>
          <p:nvPr/>
        </p:nvGrpSpPr>
        <p:grpSpPr>
          <a:xfrm>
            <a:off x="1028700" y="513864"/>
            <a:ext cx="597547" cy="398374"/>
            <a:chOff x="0" y="0"/>
            <a:chExt cx="796730" cy="531165"/>
          </a:xfrm>
        </p:grpSpPr>
        <p:grpSp>
          <p:nvGrpSpPr>
            <p:cNvPr id="157" name="Google Shape;157;p9"/>
            <p:cNvGrpSpPr/>
            <p:nvPr/>
          </p:nvGrpSpPr>
          <p:grpSpPr>
            <a:xfrm>
              <a:off x="0" y="0"/>
              <a:ext cx="531165" cy="531165"/>
              <a:chOff x="0" y="0"/>
              <a:chExt cx="812800" cy="812800"/>
            </a:xfrm>
          </p:grpSpPr>
          <p:sp>
            <p:nvSpPr>
              <p:cNvPr id="158" name="Google Shape;158;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9"/>
            <p:cNvGrpSpPr/>
            <p:nvPr/>
          </p:nvGrpSpPr>
          <p:grpSpPr>
            <a:xfrm>
              <a:off x="265565" y="0"/>
              <a:ext cx="531165" cy="531165"/>
              <a:chOff x="0" y="0"/>
              <a:chExt cx="812800" cy="812800"/>
            </a:xfrm>
          </p:grpSpPr>
          <p:sp>
            <p:nvSpPr>
              <p:cNvPr id="161" name="Google Shape;16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63" name="Google Shape;163;p9"/>
          <p:cNvGrpSpPr/>
          <p:nvPr/>
        </p:nvGrpSpPr>
        <p:grpSpPr>
          <a:xfrm>
            <a:off x="11027585" y="199542"/>
            <a:ext cx="1914853" cy="760899"/>
            <a:chOff x="0" y="-57150"/>
            <a:chExt cx="504320" cy="200400"/>
          </a:xfrm>
        </p:grpSpPr>
        <p:sp>
          <p:nvSpPr>
            <p:cNvPr id="164" name="Google Shape;164;p9"/>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9"/>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9"/>
          <p:cNvGrpSpPr/>
          <p:nvPr/>
        </p:nvGrpSpPr>
        <p:grpSpPr>
          <a:xfrm>
            <a:off x="13347296" y="199542"/>
            <a:ext cx="1914853" cy="760899"/>
            <a:chOff x="0" y="-57150"/>
            <a:chExt cx="504320" cy="200400"/>
          </a:xfrm>
        </p:grpSpPr>
        <p:sp>
          <p:nvSpPr>
            <p:cNvPr id="167" name="Google Shape;167;p9"/>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9"/>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9"/>
          <p:cNvGrpSpPr/>
          <p:nvPr/>
        </p:nvGrpSpPr>
        <p:grpSpPr>
          <a:xfrm>
            <a:off x="15669260" y="199542"/>
            <a:ext cx="1914853" cy="760899"/>
            <a:chOff x="0" y="-57150"/>
            <a:chExt cx="504320" cy="200400"/>
          </a:xfrm>
        </p:grpSpPr>
        <p:sp>
          <p:nvSpPr>
            <p:cNvPr id="170" name="Google Shape;170;p9"/>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2" name="Google Shape;172;p9"/>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173" name="Google Shape;173;p9"/>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174" name="Google Shape;174;p9"/>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175" name="Google Shape;175;p9"/>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176" name="Google Shape;176;p9"/>
          <p:cNvSpPr txBox="1"/>
          <p:nvPr>
            <p:ph type="title"/>
          </p:nvPr>
        </p:nvSpPr>
        <p:spPr>
          <a:xfrm>
            <a:off x="598725" y="2564525"/>
            <a:ext cx="155775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177" name="Google Shape;177;p9"/>
          <p:cNvSpPr txBox="1"/>
          <p:nvPr>
            <p:ph idx="1" type="body"/>
          </p:nvPr>
        </p:nvSpPr>
        <p:spPr>
          <a:xfrm>
            <a:off x="7418625" y="4529650"/>
            <a:ext cx="10521000" cy="44787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78" name="Google Shape;178;p9"/>
          <p:cNvSpPr txBox="1"/>
          <p:nvPr>
            <p:ph idx="2" type="body"/>
          </p:nvPr>
        </p:nvSpPr>
        <p:spPr>
          <a:xfrm>
            <a:off x="838188" y="4657552"/>
            <a:ext cx="6191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9" name="Shape 179"/>
        <p:cNvGrpSpPr/>
        <p:nvPr/>
      </p:nvGrpSpPr>
      <p:grpSpPr>
        <a:xfrm>
          <a:off x="0" y="0"/>
          <a:ext cx="0" cy="0"/>
          <a:chOff x="0" y="0"/>
          <a:chExt cx="0" cy="0"/>
        </a:xfrm>
      </p:grpSpPr>
      <p:pic>
        <p:nvPicPr>
          <p:cNvPr id="180" name="Google Shape;180;p10"/>
          <p:cNvPicPr preferRelativeResize="0"/>
          <p:nvPr/>
        </p:nvPicPr>
        <p:blipFill>
          <a:blip r:embed="rId2">
            <a:alphaModFix/>
          </a:blip>
          <a:stretch>
            <a:fillRect/>
          </a:stretch>
        </p:blipFill>
        <p:spPr>
          <a:xfrm>
            <a:off x="2" y="-270483"/>
            <a:ext cx="24320051" cy="13929363"/>
          </a:xfrm>
          <a:prstGeom prst="rect">
            <a:avLst/>
          </a:prstGeom>
          <a:noFill/>
          <a:ln>
            <a:noFill/>
          </a:ln>
        </p:spPr>
      </p:pic>
      <p:grpSp>
        <p:nvGrpSpPr>
          <p:cNvPr id="181" name="Google Shape;181;p10"/>
          <p:cNvGrpSpPr/>
          <p:nvPr/>
        </p:nvGrpSpPr>
        <p:grpSpPr>
          <a:xfrm>
            <a:off x="1028700" y="513864"/>
            <a:ext cx="597547" cy="398374"/>
            <a:chOff x="0" y="0"/>
            <a:chExt cx="796730" cy="531165"/>
          </a:xfrm>
        </p:grpSpPr>
        <p:grpSp>
          <p:nvGrpSpPr>
            <p:cNvPr id="182" name="Google Shape;182;p10"/>
            <p:cNvGrpSpPr/>
            <p:nvPr/>
          </p:nvGrpSpPr>
          <p:grpSpPr>
            <a:xfrm>
              <a:off x="0" y="0"/>
              <a:ext cx="531165" cy="531165"/>
              <a:chOff x="0" y="0"/>
              <a:chExt cx="812800" cy="812800"/>
            </a:xfrm>
          </p:grpSpPr>
          <p:sp>
            <p:nvSpPr>
              <p:cNvPr id="183" name="Google Shape;183;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0"/>
            <p:cNvGrpSpPr/>
            <p:nvPr/>
          </p:nvGrpSpPr>
          <p:grpSpPr>
            <a:xfrm>
              <a:off x="265565" y="0"/>
              <a:ext cx="531165" cy="531165"/>
              <a:chOff x="0" y="0"/>
              <a:chExt cx="812800" cy="812800"/>
            </a:xfrm>
          </p:grpSpPr>
          <p:sp>
            <p:nvSpPr>
              <p:cNvPr id="186" name="Google Shape;18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8" name="Google Shape;188;p10"/>
          <p:cNvGrpSpPr/>
          <p:nvPr/>
        </p:nvGrpSpPr>
        <p:grpSpPr>
          <a:xfrm>
            <a:off x="11027585" y="199542"/>
            <a:ext cx="1914853" cy="760899"/>
            <a:chOff x="0" y="-57150"/>
            <a:chExt cx="504320" cy="200400"/>
          </a:xfrm>
        </p:grpSpPr>
        <p:sp>
          <p:nvSpPr>
            <p:cNvPr id="189" name="Google Shape;189;p10"/>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0"/>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0"/>
          <p:cNvGrpSpPr/>
          <p:nvPr/>
        </p:nvGrpSpPr>
        <p:grpSpPr>
          <a:xfrm>
            <a:off x="13347296" y="199542"/>
            <a:ext cx="1914853" cy="760899"/>
            <a:chOff x="0" y="-57150"/>
            <a:chExt cx="504320" cy="200400"/>
          </a:xfrm>
        </p:grpSpPr>
        <p:sp>
          <p:nvSpPr>
            <p:cNvPr id="192" name="Google Shape;192;p10"/>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0"/>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 name="Google Shape;194;p10"/>
          <p:cNvGrpSpPr/>
          <p:nvPr/>
        </p:nvGrpSpPr>
        <p:grpSpPr>
          <a:xfrm>
            <a:off x="15669260" y="199542"/>
            <a:ext cx="1914853" cy="760899"/>
            <a:chOff x="0" y="-57150"/>
            <a:chExt cx="504320" cy="200400"/>
          </a:xfrm>
        </p:grpSpPr>
        <p:sp>
          <p:nvSpPr>
            <p:cNvPr id="195" name="Google Shape;195;p10"/>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0"/>
            <p:cNvSpPr txBox="1"/>
            <p:nvPr/>
          </p:nvSpPr>
          <p:spPr>
            <a:xfrm>
              <a:off x="0" y="-57150"/>
              <a:ext cx="504300" cy="200400"/>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7" name="Google Shape;197;p10"/>
          <p:cNvSpPr txBox="1"/>
          <p:nvPr/>
        </p:nvSpPr>
        <p:spPr>
          <a:xfrm>
            <a:off x="11560734" y="489938"/>
            <a:ext cx="848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198" name="Google Shape;198;p10"/>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199" name="Google Shape;199;p10"/>
          <p:cNvSpPr txBox="1"/>
          <p:nvPr/>
        </p:nvSpPr>
        <p:spPr>
          <a:xfrm>
            <a:off x="13825277" y="489938"/>
            <a:ext cx="9612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200" name="Google Shape;200;p10"/>
          <p:cNvSpPr txBox="1"/>
          <p:nvPr/>
        </p:nvSpPr>
        <p:spPr>
          <a:xfrm>
            <a:off x="16050902" y="489938"/>
            <a:ext cx="11517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201" name="Google Shape;201;p10"/>
          <p:cNvSpPr txBox="1"/>
          <p:nvPr>
            <p:ph type="title"/>
          </p:nvPr>
        </p:nvSpPr>
        <p:spPr>
          <a:xfrm>
            <a:off x="589503" y="3149050"/>
            <a:ext cx="15358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None/>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202" name="Google Shape;202;p10"/>
          <p:cNvSpPr/>
          <p:nvPr>
            <p:ph idx="2" type="pic"/>
          </p:nvPr>
        </p:nvSpPr>
        <p:spPr>
          <a:xfrm>
            <a:off x="10448663" y="4276625"/>
            <a:ext cx="5486400" cy="4114800"/>
          </a:xfrm>
          <a:prstGeom prst="rect">
            <a:avLst/>
          </a:prstGeom>
          <a:noFill/>
          <a:ln>
            <a:noFill/>
          </a:ln>
        </p:spPr>
      </p:sp>
      <p:sp>
        <p:nvSpPr>
          <p:cNvPr id="203" name="Google Shape;203;p10"/>
          <p:cNvSpPr txBox="1"/>
          <p:nvPr>
            <p:ph idx="1" type="body"/>
          </p:nvPr>
        </p:nvSpPr>
        <p:spPr>
          <a:xfrm>
            <a:off x="2436863" y="53056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11000" y="1227150"/>
            <a:ext cx="141078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8000"/>
              <a:buFont typeface="Montserrat"/>
              <a:buNone/>
              <a:defRPr i="0" sz="8000" u="none" cap="none" strike="noStrike">
                <a:solidFill>
                  <a:schemeClr val="lt1"/>
                </a:solidFill>
                <a:latin typeface="Montserrat"/>
                <a:ea typeface="Montserrat"/>
                <a:cs typeface="Montserrat"/>
                <a:sym typeface="Montserrat"/>
              </a:defRPr>
            </a:lvl1pPr>
            <a:lvl2pPr lvl="1">
              <a:spcBef>
                <a:spcPts val="0"/>
              </a:spcBef>
              <a:spcAft>
                <a:spcPts val="0"/>
              </a:spcAft>
              <a:buSzPts val="8000"/>
              <a:buFont typeface="Montserrat"/>
              <a:buNone/>
              <a:defRPr sz="8000">
                <a:latin typeface="Montserrat"/>
                <a:ea typeface="Montserrat"/>
                <a:cs typeface="Montserrat"/>
                <a:sym typeface="Montserrat"/>
              </a:defRPr>
            </a:lvl2pPr>
            <a:lvl3pPr lvl="2">
              <a:spcBef>
                <a:spcPts val="0"/>
              </a:spcBef>
              <a:spcAft>
                <a:spcPts val="0"/>
              </a:spcAft>
              <a:buSzPts val="8000"/>
              <a:buFont typeface="Montserrat"/>
              <a:buNone/>
              <a:defRPr sz="8000">
                <a:latin typeface="Montserrat"/>
                <a:ea typeface="Montserrat"/>
                <a:cs typeface="Montserrat"/>
                <a:sym typeface="Montserrat"/>
              </a:defRPr>
            </a:lvl3pPr>
            <a:lvl4pPr lvl="3">
              <a:spcBef>
                <a:spcPts val="0"/>
              </a:spcBef>
              <a:spcAft>
                <a:spcPts val="0"/>
              </a:spcAft>
              <a:buSzPts val="8000"/>
              <a:buFont typeface="Montserrat"/>
              <a:buNone/>
              <a:defRPr sz="8000">
                <a:latin typeface="Montserrat"/>
                <a:ea typeface="Montserrat"/>
                <a:cs typeface="Montserrat"/>
                <a:sym typeface="Montserrat"/>
              </a:defRPr>
            </a:lvl4pPr>
            <a:lvl5pPr lvl="4">
              <a:spcBef>
                <a:spcPts val="0"/>
              </a:spcBef>
              <a:spcAft>
                <a:spcPts val="0"/>
              </a:spcAft>
              <a:buSzPts val="8000"/>
              <a:buFont typeface="Montserrat"/>
              <a:buNone/>
              <a:defRPr sz="8000">
                <a:latin typeface="Montserrat"/>
                <a:ea typeface="Montserrat"/>
                <a:cs typeface="Montserrat"/>
                <a:sym typeface="Montserrat"/>
              </a:defRPr>
            </a:lvl5pPr>
            <a:lvl6pPr lvl="5">
              <a:spcBef>
                <a:spcPts val="0"/>
              </a:spcBef>
              <a:spcAft>
                <a:spcPts val="0"/>
              </a:spcAft>
              <a:buSzPts val="8000"/>
              <a:buFont typeface="Montserrat"/>
              <a:buNone/>
              <a:defRPr sz="8000">
                <a:latin typeface="Montserrat"/>
                <a:ea typeface="Montserrat"/>
                <a:cs typeface="Montserrat"/>
                <a:sym typeface="Montserrat"/>
              </a:defRPr>
            </a:lvl6pPr>
            <a:lvl7pPr lvl="6">
              <a:spcBef>
                <a:spcPts val="0"/>
              </a:spcBef>
              <a:spcAft>
                <a:spcPts val="0"/>
              </a:spcAft>
              <a:buSzPts val="8000"/>
              <a:buFont typeface="Montserrat"/>
              <a:buNone/>
              <a:defRPr sz="8000">
                <a:latin typeface="Montserrat"/>
                <a:ea typeface="Montserrat"/>
                <a:cs typeface="Montserrat"/>
                <a:sym typeface="Montserrat"/>
              </a:defRPr>
            </a:lvl7pPr>
            <a:lvl8pPr lvl="7">
              <a:spcBef>
                <a:spcPts val="0"/>
              </a:spcBef>
              <a:spcAft>
                <a:spcPts val="0"/>
              </a:spcAft>
              <a:buSzPts val="8000"/>
              <a:buFont typeface="Montserrat"/>
              <a:buNone/>
              <a:defRPr sz="8000">
                <a:latin typeface="Montserrat"/>
                <a:ea typeface="Montserrat"/>
                <a:cs typeface="Montserrat"/>
                <a:sym typeface="Montserrat"/>
              </a:defRPr>
            </a:lvl8pPr>
            <a:lvl9pPr lvl="8">
              <a:spcBef>
                <a:spcPts val="0"/>
              </a:spcBef>
              <a:spcAft>
                <a:spcPts val="0"/>
              </a:spcAft>
              <a:buSzPts val="8000"/>
              <a:buFont typeface="Montserrat"/>
              <a:buNone/>
              <a:defRPr sz="8000">
                <a:latin typeface="Montserrat"/>
                <a:ea typeface="Montserrat"/>
                <a:cs typeface="Montserrat"/>
                <a:sym typeface="Montserrat"/>
              </a:defRPr>
            </a:lvl9pPr>
          </a:lstStyle>
          <a:p/>
        </p:txBody>
      </p:sp>
      <p:sp>
        <p:nvSpPr>
          <p:cNvPr id="7" name="Google Shape;7;p1"/>
          <p:cNvSpPr txBox="1"/>
          <p:nvPr>
            <p:ph idx="1" type="body"/>
          </p:nvPr>
        </p:nvSpPr>
        <p:spPr>
          <a:xfrm>
            <a:off x="5029200" y="43662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1pPr>
            <a:lvl2pPr indent="-381000" lvl="1" marL="914400" marR="0" rtl="0" algn="l">
              <a:spcBef>
                <a:spcPts val="56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2pPr>
            <a:lvl3pPr indent="-381000" lvl="2" marL="1371600" marR="0" rtl="0" algn="l">
              <a:spcBef>
                <a:spcPts val="48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3pPr>
            <a:lvl4pPr indent="-381000" lvl="3" marL="18288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4pPr>
            <a:lvl5pPr indent="-381000" lvl="4" marL="22860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5pPr>
            <a:lvl6pPr indent="-381000" lvl="5" marL="27432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6pPr>
            <a:lvl7pPr indent="-381000" lvl="6" marL="32004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7pPr>
            <a:lvl8pPr indent="-381000" lvl="7" marL="36576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8pPr>
            <a:lvl9pPr indent="-381000" lvl="8" marL="41148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11.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2.png"/><Relationship Id="rId5" Type="http://schemas.openxmlformats.org/officeDocument/2006/relationships/image" Target="../media/image27.png"/><Relationship Id="rId6"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43.png"/><Relationship Id="rId5" Type="http://schemas.openxmlformats.org/officeDocument/2006/relationships/image" Target="../media/image21.png"/></Relationships>
</file>

<file path=ppt/slides/_rels/slide19.xml.rels><?xml version="1.0" encoding="UTF-8" standalone="yes"?><Relationships xmlns="http://schemas.openxmlformats.org/package/2006/relationships"><Relationship Id="rId11" Type="http://schemas.openxmlformats.org/officeDocument/2006/relationships/image" Target="../media/image48.png"/><Relationship Id="rId10" Type="http://schemas.openxmlformats.org/officeDocument/2006/relationships/image" Target="../media/image39.png"/><Relationship Id="rId13" Type="http://schemas.openxmlformats.org/officeDocument/2006/relationships/image" Target="../media/image42.png"/><Relationship Id="rId12"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41.png"/><Relationship Id="rId9" Type="http://schemas.openxmlformats.org/officeDocument/2006/relationships/image" Target="../media/image45.png"/><Relationship Id="rId15" Type="http://schemas.openxmlformats.org/officeDocument/2006/relationships/image" Target="../media/image40.png"/><Relationship Id="rId14"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44.png"/><Relationship Id="rId7" Type="http://schemas.openxmlformats.org/officeDocument/2006/relationships/image" Target="../media/image33.png"/><Relationship Id="rId8"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14.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2.png"/><Relationship Id="rId5" Type="http://schemas.openxmlformats.org/officeDocument/2006/relationships/image" Target="../media/image30.png"/><Relationship Id="rId6"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D7D7"/>
        </a:solidFill>
      </p:bgPr>
    </p:bg>
    <p:spTree>
      <p:nvGrpSpPr>
        <p:cNvPr id="207" name="Shape 207"/>
        <p:cNvGrpSpPr/>
        <p:nvPr/>
      </p:nvGrpSpPr>
      <p:grpSpPr>
        <a:xfrm>
          <a:off x="0" y="0"/>
          <a:ext cx="0" cy="0"/>
          <a:chOff x="0" y="0"/>
          <a:chExt cx="0" cy="0"/>
        </a:xfrm>
      </p:grpSpPr>
      <p:pic>
        <p:nvPicPr>
          <p:cNvPr id="208" name="Google Shape;208;p11"/>
          <p:cNvPicPr preferRelativeResize="0"/>
          <p:nvPr/>
        </p:nvPicPr>
        <p:blipFill>
          <a:blip r:embed="rId3">
            <a:alphaModFix/>
          </a:blip>
          <a:stretch>
            <a:fillRect/>
          </a:stretch>
        </p:blipFill>
        <p:spPr>
          <a:xfrm>
            <a:off x="-8689213" y="-5012575"/>
            <a:ext cx="23888002" cy="25262275"/>
          </a:xfrm>
          <a:prstGeom prst="rect">
            <a:avLst/>
          </a:prstGeom>
          <a:noFill/>
          <a:ln>
            <a:noFill/>
          </a:ln>
        </p:spPr>
      </p:pic>
      <p:pic>
        <p:nvPicPr>
          <p:cNvPr id="209" name="Google Shape;209;p11"/>
          <p:cNvPicPr preferRelativeResize="0"/>
          <p:nvPr/>
        </p:nvPicPr>
        <p:blipFill>
          <a:blip r:embed="rId4">
            <a:alphaModFix/>
          </a:blip>
          <a:stretch>
            <a:fillRect/>
          </a:stretch>
        </p:blipFill>
        <p:spPr>
          <a:xfrm>
            <a:off x="170393" y="76200"/>
            <a:ext cx="21714396" cy="12436999"/>
          </a:xfrm>
          <a:prstGeom prst="rect">
            <a:avLst/>
          </a:prstGeom>
          <a:noFill/>
          <a:ln>
            <a:noFill/>
          </a:ln>
        </p:spPr>
      </p:pic>
      <p:sp>
        <p:nvSpPr>
          <p:cNvPr id="210" name="Google Shape;210;p11"/>
          <p:cNvSpPr txBox="1"/>
          <p:nvPr/>
        </p:nvSpPr>
        <p:spPr>
          <a:xfrm>
            <a:off x="890224" y="2844937"/>
            <a:ext cx="8973600" cy="4317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500" u="none" cap="none" strike="noStrike">
                <a:solidFill>
                  <a:srgbClr val="FFFFFF"/>
                </a:solidFill>
                <a:latin typeface="Montserrat"/>
                <a:ea typeface="Montserrat"/>
                <a:cs typeface="Montserrat"/>
                <a:sym typeface="Montserrat"/>
              </a:rPr>
              <a:t>AIRCRAFT </a:t>
            </a:r>
            <a:endParaRPr/>
          </a:p>
          <a:p>
            <a:pPr indent="0" lvl="0" marL="0" marR="0" rtl="0" algn="l">
              <a:lnSpc>
                <a:spcPct val="115000"/>
              </a:lnSpc>
              <a:spcBef>
                <a:spcPts val="0"/>
              </a:spcBef>
              <a:spcAft>
                <a:spcPts val="0"/>
              </a:spcAft>
              <a:buNone/>
            </a:pPr>
            <a:r>
              <a:rPr b="1" i="0" lang="en-US" sz="8500" u="none" cap="none" strike="noStrike">
                <a:solidFill>
                  <a:srgbClr val="FFFFFF"/>
                </a:solidFill>
                <a:latin typeface="Montserrat"/>
                <a:ea typeface="Montserrat"/>
                <a:cs typeface="Montserrat"/>
                <a:sym typeface="Montserrat"/>
              </a:rPr>
              <a:t>BACKGROUND </a:t>
            </a:r>
            <a:endParaRPr/>
          </a:p>
          <a:p>
            <a:pPr indent="0" lvl="0" marL="0" marR="0" rtl="0" algn="l">
              <a:lnSpc>
                <a:spcPct val="115000"/>
              </a:lnSpc>
              <a:spcBef>
                <a:spcPts val="0"/>
              </a:spcBef>
              <a:spcAft>
                <a:spcPts val="0"/>
              </a:spcAft>
              <a:buNone/>
            </a:pPr>
            <a:r>
              <a:rPr b="1" i="0" lang="en-US" sz="8500" u="none" cap="none" strike="noStrike">
                <a:solidFill>
                  <a:srgbClr val="FFFFFF"/>
                </a:solidFill>
                <a:latin typeface="Montserrat"/>
                <a:ea typeface="Montserrat"/>
                <a:cs typeface="Montserrat"/>
                <a:sym typeface="Montserrat"/>
              </a:rPr>
              <a:t>MINITHEME</a:t>
            </a:r>
            <a:endParaRPr/>
          </a:p>
        </p:txBody>
      </p:sp>
      <p:grpSp>
        <p:nvGrpSpPr>
          <p:cNvPr id="211" name="Google Shape;211;p11"/>
          <p:cNvGrpSpPr/>
          <p:nvPr/>
        </p:nvGrpSpPr>
        <p:grpSpPr>
          <a:xfrm>
            <a:off x="1028700" y="513864"/>
            <a:ext cx="597522" cy="398348"/>
            <a:chOff x="0" y="0"/>
            <a:chExt cx="796696" cy="531131"/>
          </a:xfrm>
        </p:grpSpPr>
        <p:grpSp>
          <p:nvGrpSpPr>
            <p:cNvPr id="212" name="Google Shape;212;p11"/>
            <p:cNvGrpSpPr/>
            <p:nvPr/>
          </p:nvGrpSpPr>
          <p:grpSpPr>
            <a:xfrm>
              <a:off x="0" y="0"/>
              <a:ext cx="531131" cy="531131"/>
              <a:chOff x="0" y="0"/>
              <a:chExt cx="812800" cy="812800"/>
            </a:xfrm>
          </p:grpSpPr>
          <p:sp>
            <p:nvSpPr>
              <p:cNvPr id="213" name="Google Shape;21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1"/>
            <p:cNvGrpSpPr/>
            <p:nvPr/>
          </p:nvGrpSpPr>
          <p:grpSpPr>
            <a:xfrm>
              <a:off x="265565" y="0"/>
              <a:ext cx="531131" cy="531131"/>
              <a:chOff x="0" y="0"/>
              <a:chExt cx="812800" cy="812800"/>
            </a:xfrm>
          </p:grpSpPr>
          <p:sp>
            <p:nvSpPr>
              <p:cNvPr id="216" name="Google Shape;21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18" name="Google Shape;218;p11"/>
          <p:cNvGrpSpPr/>
          <p:nvPr/>
        </p:nvGrpSpPr>
        <p:grpSpPr>
          <a:xfrm>
            <a:off x="-896468" y="7360068"/>
            <a:ext cx="8302464" cy="1098251"/>
            <a:chOff x="0" y="-38100"/>
            <a:chExt cx="2186657" cy="289251"/>
          </a:xfrm>
        </p:grpSpPr>
        <p:sp>
          <p:nvSpPr>
            <p:cNvPr id="219" name="Google Shape;219;p11"/>
            <p:cNvSpPr/>
            <p:nvPr/>
          </p:nvSpPr>
          <p:spPr>
            <a:xfrm>
              <a:off x="0" y="0"/>
              <a:ext cx="2186657" cy="251151"/>
            </a:xfrm>
            <a:custGeom>
              <a:rect b="b" l="l" r="r" t="t"/>
              <a:pathLst>
                <a:path extrusionOk="0" h="251151" w="2186657">
                  <a:moveTo>
                    <a:pt x="47557" y="0"/>
                  </a:moveTo>
                  <a:lnTo>
                    <a:pt x="2139100" y="0"/>
                  </a:lnTo>
                  <a:cubicBezTo>
                    <a:pt x="2151713" y="0"/>
                    <a:pt x="2163809" y="5010"/>
                    <a:pt x="2172728" y="13929"/>
                  </a:cubicBezTo>
                  <a:cubicBezTo>
                    <a:pt x="2181647" y="22848"/>
                    <a:pt x="2186657" y="34944"/>
                    <a:pt x="2186657" y="47557"/>
                  </a:cubicBezTo>
                  <a:lnTo>
                    <a:pt x="2186657" y="203595"/>
                  </a:lnTo>
                  <a:cubicBezTo>
                    <a:pt x="2186657" y="216207"/>
                    <a:pt x="2181647" y="228304"/>
                    <a:pt x="2172728" y="237222"/>
                  </a:cubicBezTo>
                  <a:cubicBezTo>
                    <a:pt x="2163809" y="246141"/>
                    <a:pt x="2151713" y="251151"/>
                    <a:pt x="2139100" y="251151"/>
                  </a:cubicBezTo>
                  <a:lnTo>
                    <a:pt x="47557" y="251151"/>
                  </a:lnTo>
                  <a:cubicBezTo>
                    <a:pt x="34944" y="251151"/>
                    <a:pt x="22848" y="246141"/>
                    <a:pt x="13929" y="237222"/>
                  </a:cubicBezTo>
                  <a:cubicBezTo>
                    <a:pt x="5010" y="228304"/>
                    <a:pt x="0" y="216207"/>
                    <a:pt x="0" y="203595"/>
                  </a:cubicBezTo>
                  <a:lnTo>
                    <a:pt x="0" y="47557"/>
                  </a:lnTo>
                  <a:cubicBezTo>
                    <a:pt x="0" y="34944"/>
                    <a:pt x="5010" y="22848"/>
                    <a:pt x="13929" y="13929"/>
                  </a:cubicBezTo>
                  <a:cubicBezTo>
                    <a:pt x="22848" y="5010"/>
                    <a:pt x="34944" y="0"/>
                    <a:pt x="4755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txBox="1"/>
            <p:nvPr/>
          </p:nvSpPr>
          <p:spPr>
            <a:xfrm>
              <a:off x="0" y="-38100"/>
              <a:ext cx="2186657" cy="28925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1"/>
          <p:cNvGrpSpPr/>
          <p:nvPr/>
        </p:nvGrpSpPr>
        <p:grpSpPr>
          <a:xfrm>
            <a:off x="6169020" y="7360068"/>
            <a:ext cx="1926561" cy="1098251"/>
            <a:chOff x="0" y="-38100"/>
            <a:chExt cx="507407" cy="289251"/>
          </a:xfrm>
        </p:grpSpPr>
        <p:sp>
          <p:nvSpPr>
            <p:cNvPr id="222" name="Google Shape;222;p11"/>
            <p:cNvSpPr/>
            <p:nvPr/>
          </p:nvSpPr>
          <p:spPr>
            <a:xfrm>
              <a:off x="0" y="0"/>
              <a:ext cx="507407" cy="251151"/>
            </a:xfrm>
            <a:custGeom>
              <a:rect b="b" l="l" r="r" t="t"/>
              <a:pathLst>
                <a:path extrusionOk="0" h="251151" w="507407">
                  <a:moveTo>
                    <a:pt x="125576" y="0"/>
                  </a:moveTo>
                  <a:lnTo>
                    <a:pt x="381831" y="0"/>
                  </a:lnTo>
                  <a:cubicBezTo>
                    <a:pt x="415136" y="0"/>
                    <a:pt x="447077" y="13230"/>
                    <a:pt x="470627" y="36780"/>
                  </a:cubicBezTo>
                  <a:cubicBezTo>
                    <a:pt x="494177" y="60330"/>
                    <a:pt x="507407" y="92271"/>
                    <a:pt x="507407" y="125576"/>
                  </a:cubicBezTo>
                  <a:lnTo>
                    <a:pt x="507407" y="125576"/>
                  </a:lnTo>
                  <a:cubicBezTo>
                    <a:pt x="507407" y="194929"/>
                    <a:pt x="451185" y="251151"/>
                    <a:pt x="381831" y="251151"/>
                  </a:cubicBezTo>
                  <a:lnTo>
                    <a:pt x="125576" y="251151"/>
                  </a:lnTo>
                  <a:cubicBezTo>
                    <a:pt x="56222" y="251151"/>
                    <a:pt x="0" y="194929"/>
                    <a:pt x="0" y="125576"/>
                  </a:cubicBezTo>
                  <a:lnTo>
                    <a:pt x="0" y="125576"/>
                  </a:lnTo>
                  <a:cubicBezTo>
                    <a:pt x="0" y="56222"/>
                    <a:pt x="56222" y="0"/>
                    <a:pt x="125576"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txBox="1"/>
            <p:nvPr/>
          </p:nvSpPr>
          <p:spPr>
            <a:xfrm>
              <a:off x="0" y="-38100"/>
              <a:ext cx="507407" cy="28925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1"/>
          <p:cNvGrpSpPr/>
          <p:nvPr/>
        </p:nvGrpSpPr>
        <p:grpSpPr>
          <a:xfrm>
            <a:off x="11027585" y="199543"/>
            <a:ext cx="1914842" cy="760672"/>
            <a:chOff x="0" y="-57150"/>
            <a:chExt cx="504320" cy="200341"/>
          </a:xfrm>
        </p:grpSpPr>
        <p:sp>
          <p:nvSpPr>
            <p:cNvPr id="225" name="Google Shape;225;p11"/>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1"/>
          <p:cNvGrpSpPr/>
          <p:nvPr/>
        </p:nvGrpSpPr>
        <p:grpSpPr>
          <a:xfrm>
            <a:off x="13347296" y="199543"/>
            <a:ext cx="1914842" cy="760672"/>
            <a:chOff x="0" y="-57150"/>
            <a:chExt cx="504320" cy="200341"/>
          </a:xfrm>
        </p:grpSpPr>
        <p:sp>
          <p:nvSpPr>
            <p:cNvPr id="228" name="Google Shape;228;p11"/>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1"/>
          <p:cNvGrpSpPr/>
          <p:nvPr/>
        </p:nvGrpSpPr>
        <p:grpSpPr>
          <a:xfrm>
            <a:off x="15669260" y="199543"/>
            <a:ext cx="1914842" cy="760672"/>
            <a:chOff x="0" y="-57150"/>
            <a:chExt cx="504320" cy="200341"/>
          </a:xfrm>
        </p:grpSpPr>
        <p:sp>
          <p:nvSpPr>
            <p:cNvPr id="231" name="Google Shape;231;p11"/>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1"/>
          <p:cNvSpPr txBox="1"/>
          <p:nvPr/>
        </p:nvSpPr>
        <p:spPr>
          <a:xfrm>
            <a:off x="890224" y="7649737"/>
            <a:ext cx="3194149"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BFBEBE"/>
                </a:solidFill>
                <a:latin typeface="Open Sans"/>
                <a:ea typeface="Open Sans"/>
                <a:cs typeface="Open Sans"/>
                <a:sym typeface="Open Sans"/>
              </a:rPr>
              <a:t>PRESENTATION</a:t>
            </a:r>
            <a:endParaRPr/>
          </a:p>
        </p:txBody>
      </p:sp>
      <p:sp>
        <p:nvSpPr>
          <p:cNvPr id="234" name="Google Shape;234;p11"/>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235" name="Google Shape;235;p11"/>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236" name="Google Shape;236;p11"/>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237" name="Google Shape;237;p11"/>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pic>
        <p:nvPicPr>
          <p:cNvPr id="238" name="Google Shape;238;p11"/>
          <p:cNvPicPr preferRelativeResize="0"/>
          <p:nvPr/>
        </p:nvPicPr>
        <p:blipFill>
          <a:blip r:embed="rId5">
            <a:alphaModFix/>
          </a:blip>
          <a:stretch>
            <a:fillRect/>
          </a:stretch>
        </p:blipFill>
        <p:spPr>
          <a:xfrm>
            <a:off x="10180250" y="1756050"/>
            <a:ext cx="7237852" cy="67749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532" name="Shape 532"/>
        <p:cNvGrpSpPr/>
        <p:nvPr/>
      </p:nvGrpSpPr>
      <p:grpSpPr>
        <a:xfrm>
          <a:off x="0" y="0"/>
          <a:ext cx="0" cy="0"/>
          <a:chOff x="0" y="0"/>
          <a:chExt cx="0" cy="0"/>
        </a:xfrm>
      </p:grpSpPr>
      <p:pic>
        <p:nvPicPr>
          <p:cNvPr id="533" name="Google Shape;533;p20"/>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534" name="Google Shape;534;p20"/>
          <p:cNvGrpSpPr/>
          <p:nvPr/>
        </p:nvGrpSpPr>
        <p:grpSpPr>
          <a:xfrm>
            <a:off x="1028700" y="513864"/>
            <a:ext cx="597522" cy="398348"/>
            <a:chOff x="0" y="0"/>
            <a:chExt cx="796696" cy="531131"/>
          </a:xfrm>
        </p:grpSpPr>
        <p:grpSp>
          <p:nvGrpSpPr>
            <p:cNvPr id="535" name="Google Shape;535;p20"/>
            <p:cNvGrpSpPr/>
            <p:nvPr/>
          </p:nvGrpSpPr>
          <p:grpSpPr>
            <a:xfrm>
              <a:off x="0" y="0"/>
              <a:ext cx="531131" cy="531131"/>
              <a:chOff x="0" y="0"/>
              <a:chExt cx="812800" cy="812800"/>
            </a:xfrm>
          </p:grpSpPr>
          <p:sp>
            <p:nvSpPr>
              <p:cNvPr id="536" name="Google Shape;53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20"/>
            <p:cNvGrpSpPr/>
            <p:nvPr/>
          </p:nvGrpSpPr>
          <p:grpSpPr>
            <a:xfrm>
              <a:off x="265565" y="0"/>
              <a:ext cx="531131" cy="531131"/>
              <a:chOff x="0" y="0"/>
              <a:chExt cx="812800" cy="812800"/>
            </a:xfrm>
          </p:grpSpPr>
          <p:sp>
            <p:nvSpPr>
              <p:cNvPr id="539" name="Google Shape;53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1" name="Google Shape;541;p20"/>
          <p:cNvGrpSpPr/>
          <p:nvPr/>
        </p:nvGrpSpPr>
        <p:grpSpPr>
          <a:xfrm>
            <a:off x="11027585" y="199543"/>
            <a:ext cx="1914842" cy="760672"/>
            <a:chOff x="0" y="-57150"/>
            <a:chExt cx="504320" cy="200341"/>
          </a:xfrm>
        </p:grpSpPr>
        <p:sp>
          <p:nvSpPr>
            <p:cNvPr id="542" name="Google Shape;542;p20"/>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20"/>
          <p:cNvGrpSpPr/>
          <p:nvPr/>
        </p:nvGrpSpPr>
        <p:grpSpPr>
          <a:xfrm>
            <a:off x="13347296" y="199543"/>
            <a:ext cx="1914842" cy="760672"/>
            <a:chOff x="0" y="-57150"/>
            <a:chExt cx="504320" cy="200341"/>
          </a:xfrm>
        </p:grpSpPr>
        <p:sp>
          <p:nvSpPr>
            <p:cNvPr id="545" name="Google Shape;545;p20"/>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20"/>
          <p:cNvGrpSpPr/>
          <p:nvPr/>
        </p:nvGrpSpPr>
        <p:grpSpPr>
          <a:xfrm>
            <a:off x="15669260" y="199543"/>
            <a:ext cx="1914842" cy="760672"/>
            <a:chOff x="0" y="-57150"/>
            <a:chExt cx="504320" cy="200341"/>
          </a:xfrm>
        </p:grpSpPr>
        <p:sp>
          <p:nvSpPr>
            <p:cNvPr id="548" name="Google Shape;548;p20"/>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0" name="Google Shape;550;p20"/>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551" name="Google Shape;551;p20"/>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552" name="Google Shape;552;p20"/>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553" name="Google Shape;553;p20"/>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554" name="Google Shape;554;p20"/>
          <p:cNvSpPr txBox="1"/>
          <p:nvPr/>
        </p:nvSpPr>
        <p:spPr>
          <a:xfrm>
            <a:off x="1028700" y="1715765"/>
            <a:ext cx="11913727"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MARKET RESEARCH</a:t>
            </a:r>
            <a:endParaRPr/>
          </a:p>
        </p:txBody>
      </p:sp>
      <p:pic>
        <p:nvPicPr>
          <p:cNvPr id="555" name="Google Shape;555;p20"/>
          <p:cNvPicPr preferRelativeResize="0"/>
          <p:nvPr/>
        </p:nvPicPr>
        <p:blipFill rotWithShape="1">
          <a:blip r:embed="rId4">
            <a:alphaModFix/>
          </a:blip>
          <a:srcRect b="0" l="0" r="0" t="0"/>
          <a:stretch/>
        </p:blipFill>
        <p:spPr>
          <a:xfrm>
            <a:off x="873303" y="3864987"/>
            <a:ext cx="3849673" cy="3849673"/>
          </a:xfrm>
          <a:prstGeom prst="rect">
            <a:avLst/>
          </a:prstGeom>
          <a:noFill/>
          <a:ln>
            <a:noFill/>
          </a:ln>
        </p:spPr>
      </p:pic>
      <p:sp>
        <p:nvSpPr>
          <p:cNvPr id="556" name="Google Shape;556;p20"/>
          <p:cNvSpPr txBox="1"/>
          <p:nvPr/>
        </p:nvSpPr>
        <p:spPr>
          <a:xfrm>
            <a:off x="1194109" y="7879629"/>
            <a:ext cx="3538878"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the featured statistic.</a:t>
            </a:r>
            <a:endParaRPr/>
          </a:p>
        </p:txBody>
      </p:sp>
      <p:sp>
        <p:nvSpPr>
          <p:cNvPr id="557" name="Google Shape;557;p20"/>
          <p:cNvSpPr txBox="1"/>
          <p:nvPr/>
        </p:nvSpPr>
        <p:spPr>
          <a:xfrm>
            <a:off x="13186225" y="7879629"/>
            <a:ext cx="3538878"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the featured statistic.</a:t>
            </a:r>
            <a:endParaRPr/>
          </a:p>
        </p:txBody>
      </p:sp>
      <p:sp>
        <p:nvSpPr>
          <p:cNvPr id="558" name="Google Shape;558;p20"/>
          <p:cNvSpPr txBox="1"/>
          <p:nvPr/>
        </p:nvSpPr>
        <p:spPr>
          <a:xfrm>
            <a:off x="7189897" y="7880855"/>
            <a:ext cx="3538878"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the featured statistic.</a:t>
            </a:r>
            <a:endParaRPr/>
          </a:p>
        </p:txBody>
      </p:sp>
      <p:pic>
        <p:nvPicPr>
          <p:cNvPr id="559" name="Google Shape;559;p20"/>
          <p:cNvPicPr preferRelativeResize="0"/>
          <p:nvPr/>
        </p:nvPicPr>
        <p:blipFill rotWithShape="1">
          <a:blip r:embed="rId5">
            <a:alphaModFix/>
          </a:blip>
          <a:srcRect b="0" l="0" r="0" t="0"/>
          <a:stretch/>
        </p:blipFill>
        <p:spPr>
          <a:xfrm>
            <a:off x="6850655" y="3864987"/>
            <a:ext cx="3849673" cy="3849673"/>
          </a:xfrm>
          <a:prstGeom prst="rect">
            <a:avLst/>
          </a:prstGeom>
          <a:noFill/>
          <a:ln>
            <a:noFill/>
          </a:ln>
        </p:spPr>
      </p:pic>
      <p:pic>
        <p:nvPicPr>
          <p:cNvPr id="560" name="Google Shape;560;p20"/>
          <p:cNvPicPr preferRelativeResize="0"/>
          <p:nvPr/>
        </p:nvPicPr>
        <p:blipFill rotWithShape="1">
          <a:blip r:embed="rId6">
            <a:alphaModFix/>
          </a:blip>
          <a:srcRect b="0" l="0" r="0" t="0"/>
          <a:stretch/>
        </p:blipFill>
        <p:spPr>
          <a:xfrm>
            <a:off x="12828006" y="3864987"/>
            <a:ext cx="3849673" cy="3849673"/>
          </a:xfrm>
          <a:prstGeom prst="rect">
            <a:avLst/>
          </a:prstGeom>
          <a:noFill/>
          <a:ln>
            <a:noFill/>
          </a:ln>
        </p:spPr>
      </p:pic>
      <p:sp>
        <p:nvSpPr>
          <p:cNvPr id="561" name="Google Shape;561;p20"/>
          <p:cNvSpPr txBox="1"/>
          <p:nvPr/>
        </p:nvSpPr>
        <p:spPr>
          <a:xfrm>
            <a:off x="1028700" y="3233416"/>
            <a:ext cx="12322393"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the featured statistic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565" name="Shape 565"/>
        <p:cNvGrpSpPr/>
        <p:nvPr/>
      </p:nvGrpSpPr>
      <p:grpSpPr>
        <a:xfrm>
          <a:off x="0" y="0"/>
          <a:ext cx="0" cy="0"/>
          <a:chOff x="0" y="0"/>
          <a:chExt cx="0" cy="0"/>
        </a:xfrm>
      </p:grpSpPr>
      <p:pic>
        <p:nvPicPr>
          <p:cNvPr id="566" name="Google Shape;566;p21"/>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567" name="Google Shape;567;p21"/>
          <p:cNvGrpSpPr/>
          <p:nvPr/>
        </p:nvGrpSpPr>
        <p:grpSpPr>
          <a:xfrm>
            <a:off x="1028700" y="513864"/>
            <a:ext cx="597522" cy="398348"/>
            <a:chOff x="0" y="0"/>
            <a:chExt cx="796696" cy="531131"/>
          </a:xfrm>
        </p:grpSpPr>
        <p:grpSp>
          <p:nvGrpSpPr>
            <p:cNvPr id="568" name="Google Shape;568;p21"/>
            <p:cNvGrpSpPr/>
            <p:nvPr/>
          </p:nvGrpSpPr>
          <p:grpSpPr>
            <a:xfrm>
              <a:off x="0" y="0"/>
              <a:ext cx="531131" cy="531131"/>
              <a:chOff x="0" y="0"/>
              <a:chExt cx="812800" cy="812800"/>
            </a:xfrm>
          </p:grpSpPr>
          <p:sp>
            <p:nvSpPr>
              <p:cNvPr id="569" name="Google Shape;5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1"/>
            <p:cNvGrpSpPr/>
            <p:nvPr/>
          </p:nvGrpSpPr>
          <p:grpSpPr>
            <a:xfrm>
              <a:off x="265565" y="0"/>
              <a:ext cx="531131" cy="531131"/>
              <a:chOff x="0" y="0"/>
              <a:chExt cx="812800" cy="812800"/>
            </a:xfrm>
          </p:grpSpPr>
          <p:sp>
            <p:nvSpPr>
              <p:cNvPr id="572" name="Google Shape;5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4" name="Google Shape;574;p21"/>
          <p:cNvGrpSpPr/>
          <p:nvPr/>
        </p:nvGrpSpPr>
        <p:grpSpPr>
          <a:xfrm>
            <a:off x="11027585" y="199543"/>
            <a:ext cx="1914842" cy="760672"/>
            <a:chOff x="0" y="-57150"/>
            <a:chExt cx="504320" cy="200341"/>
          </a:xfrm>
        </p:grpSpPr>
        <p:sp>
          <p:nvSpPr>
            <p:cNvPr id="575" name="Google Shape;575;p21"/>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21"/>
          <p:cNvGrpSpPr/>
          <p:nvPr/>
        </p:nvGrpSpPr>
        <p:grpSpPr>
          <a:xfrm>
            <a:off x="13347296" y="199543"/>
            <a:ext cx="1914842" cy="760672"/>
            <a:chOff x="0" y="-57150"/>
            <a:chExt cx="504320" cy="200341"/>
          </a:xfrm>
        </p:grpSpPr>
        <p:sp>
          <p:nvSpPr>
            <p:cNvPr id="578" name="Google Shape;578;p21"/>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1"/>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0" name="Google Shape;580;p21"/>
          <p:cNvGrpSpPr/>
          <p:nvPr/>
        </p:nvGrpSpPr>
        <p:grpSpPr>
          <a:xfrm>
            <a:off x="15669260" y="199543"/>
            <a:ext cx="1914842" cy="760672"/>
            <a:chOff x="0" y="-57150"/>
            <a:chExt cx="504320" cy="200341"/>
          </a:xfrm>
        </p:grpSpPr>
        <p:sp>
          <p:nvSpPr>
            <p:cNvPr id="581" name="Google Shape;581;p21"/>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1"/>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3" name="Google Shape;583;p21"/>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584" name="Google Shape;584;p21"/>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585" name="Google Shape;585;p21"/>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586" name="Google Shape;586;p21"/>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grpSp>
        <p:nvGrpSpPr>
          <p:cNvPr id="587" name="Google Shape;587;p21"/>
          <p:cNvGrpSpPr/>
          <p:nvPr/>
        </p:nvGrpSpPr>
        <p:grpSpPr>
          <a:xfrm>
            <a:off x="2147847" y="2041660"/>
            <a:ext cx="6417889" cy="2913888"/>
            <a:chOff x="0" y="-38100"/>
            <a:chExt cx="1690308" cy="767444"/>
          </a:xfrm>
        </p:grpSpPr>
        <p:sp>
          <p:nvSpPr>
            <p:cNvPr id="588" name="Google Shape;588;p21"/>
            <p:cNvSpPr/>
            <p:nvPr/>
          </p:nvSpPr>
          <p:spPr>
            <a:xfrm>
              <a:off x="0" y="0"/>
              <a:ext cx="1690308" cy="729344"/>
            </a:xfrm>
            <a:custGeom>
              <a:rect b="b" l="l" r="r" t="t"/>
              <a:pathLst>
                <a:path extrusionOk="0" h="729344" w="1690308">
                  <a:moveTo>
                    <a:pt x="61521" y="0"/>
                  </a:moveTo>
                  <a:lnTo>
                    <a:pt x="1628787" y="0"/>
                  </a:lnTo>
                  <a:cubicBezTo>
                    <a:pt x="1645103" y="0"/>
                    <a:pt x="1660752" y="6482"/>
                    <a:pt x="1672289" y="18019"/>
                  </a:cubicBezTo>
                  <a:cubicBezTo>
                    <a:pt x="1683826" y="29557"/>
                    <a:pt x="1690308" y="45205"/>
                    <a:pt x="1690308" y="61521"/>
                  </a:cubicBezTo>
                  <a:lnTo>
                    <a:pt x="1690308" y="667822"/>
                  </a:lnTo>
                  <a:cubicBezTo>
                    <a:pt x="1690308" y="684139"/>
                    <a:pt x="1683826" y="699787"/>
                    <a:pt x="1672289" y="711325"/>
                  </a:cubicBezTo>
                  <a:cubicBezTo>
                    <a:pt x="1660752" y="722862"/>
                    <a:pt x="1645103" y="729344"/>
                    <a:pt x="1628787" y="729344"/>
                  </a:cubicBezTo>
                  <a:lnTo>
                    <a:pt x="61521" y="729344"/>
                  </a:lnTo>
                  <a:cubicBezTo>
                    <a:pt x="45205" y="729344"/>
                    <a:pt x="29557" y="722862"/>
                    <a:pt x="18019" y="711325"/>
                  </a:cubicBezTo>
                  <a:cubicBezTo>
                    <a:pt x="6482" y="699787"/>
                    <a:pt x="0" y="684139"/>
                    <a:pt x="0" y="667822"/>
                  </a:cubicBezTo>
                  <a:lnTo>
                    <a:pt x="0" y="61521"/>
                  </a:lnTo>
                  <a:cubicBezTo>
                    <a:pt x="0" y="45205"/>
                    <a:pt x="6482" y="29557"/>
                    <a:pt x="18019" y="18019"/>
                  </a:cubicBezTo>
                  <a:cubicBezTo>
                    <a:pt x="29557" y="6482"/>
                    <a:pt x="45205" y="0"/>
                    <a:pt x="615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txBox="1"/>
            <p:nvPr/>
          </p:nvSpPr>
          <p:spPr>
            <a:xfrm>
              <a:off x="0" y="-38100"/>
              <a:ext cx="1690308" cy="7674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21"/>
          <p:cNvGrpSpPr/>
          <p:nvPr/>
        </p:nvGrpSpPr>
        <p:grpSpPr>
          <a:xfrm>
            <a:off x="10841411" y="2041660"/>
            <a:ext cx="6417889" cy="2913888"/>
            <a:chOff x="0" y="-38100"/>
            <a:chExt cx="1690308" cy="767444"/>
          </a:xfrm>
        </p:grpSpPr>
        <p:sp>
          <p:nvSpPr>
            <p:cNvPr id="591" name="Google Shape;591;p21"/>
            <p:cNvSpPr/>
            <p:nvPr/>
          </p:nvSpPr>
          <p:spPr>
            <a:xfrm>
              <a:off x="0" y="0"/>
              <a:ext cx="1690308" cy="729344"/>
            </a:xfrm>
            <a:custGeom>
              <a:rect b="b" l="l" r="r" t="t"/>
              <a:pathLst>
                <a:path extrusionOk="0" h="729344" w="1690308">
                  <a:moveTo>
                    <a:pt x="61521" y="0"/>
                  </a:moveTo>
                  <a:lnTo>
                    <a:pt x="1628787" y="0"/>
                  </a:lnTo>
                  <a:cubicBezTo>
                    <a:pt x="1645103" y="0"/>
                    <a:pt x="1660752" y="6482"/>
                    <a:pt x="1672289" y="18019"/>
                  </a:cubicBezTo>
                  <a:cubicBezTo>
                    <a:pt x="1683826" y="29557"/>
                    <a:pt x="1690308" y="45205"/>
                    <a:pt x="1690308" y="61521"/>
                  </a:cubicBezTo>
                  <a:lnTo>
                    <a:pt x="1690308" y="667822"/>
                  </a:lnTo>
                  <a:cubicBezTo>
                    <a:pt x="1690308" y="684139"/>
                    <a:pt x="1683826" y="699787"/>
                    <a:pt x="1672289" y="711325"/>
                  </a:cubicBezTo>
                  <a:cubicBezTo>
                    <a:pt x="1660752" y="722862"/>
                    <a:pt x="1645103" y="729344"/>
                    <a:pt x="1628787" y="729344"/>
                  </a:cubicBezTo>
                  <a:lnTo>
                    <a:pt x="61521" y="729344"/>
                  </a:lnTo>
                  <a:cubicBezTo>
                    <a:pt x="45205" y="729344"/>
                    <a:pt x="29557" y="722862"/>
                    <a:pt x="18019" y="711325"/>
                  </a:cubicBezTo>
                  <a:cubicBezTo>
                    <a:pt x="6482" y="699787"/>
                    <a:pt x="0" y="684139"/>
                    <a:pt x="0" y="667822"/>
                  </a:cubicBezTo>
                  <a:lnTo>
                    <a:pt x="0" y="61521"/>
                  </a:lnTo>
                  <a:cubicBezTo>
                    <a:pt x="0" y="45205"/>
                    <a:pt x="6482" y="29557"/>
                    <a:pt x="18019" y="18019"/>
                  </a:cubicBezTo>
                  <a:cubicBezTo>
                    <a:pt x="29557" y="6482"/>
                    <a:pt x="45205" y="0"/>
                    <a:pt x="615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
            <p:cNvSpPr txBox="1"/>
            <p:nvPr/>
          </p:nvSpPr>
          <p:spPr>
            <a:xfrm>
              <a:off x="0" y="-38100"/>
              <a:ext cx="1690308" cy="7674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21"/>
          <p:cNvGrpSpPr/>
          <p:nvPr/>
        </p:nvGrpSpPr>
        <p:grpSpPr>
          <a:xfrm>
            <a:off x="2147847" y="6344412"/>
            <a:ext cx="6417889" cy="2913888"/>
            <a:chOff x="0" y="-38100"/>
            <a:chExt cx="1690308" cy="767444"/>
          </a:xfrm>
        </p:grpSpPr>
        <p:sp>
          <p:nvSpPr>
            <p:cNvPr id="594" name="Google Shape;594;p21"/>
            <p:cNvSpPr/>
            <p:nvPr/>
          </p:nvSpPr>
          <p:spPr>
            <a:xfrm>
              <a:off x="0" y="0"/>
              <a:ext cx="1690308" cy="729344"/>
            </a:xfrm>
            <a:custGeom>
              <a:rect b="b" l="l" r="r" t="t"/>
              <a:pathLst>
                <a:path extrusionOk="0" h="729344" w="1690308">
                  <a:moveTo>
                    <a:pt x="61521" y="0"/>
                  </a:moveTo>
                  <a:lnTo>
                    <a:pt x="1628787" y="0"/>
                  </a:lnTo>
                  <a:cubicBezTo>
                    <a:pt x="1645103" y="0"/>
                    <a:pt x="1660752" y="6482"/>
                    <a:pt x="1672289" y="18019"/>
                  </a:cubicBezTo>
                  <a:cubicBezTo>
                    <a:pt x="1683826" y="29557"/>
                    <a:pt x="1690308" y="45205"/>
                    <a:pt x="1690308" y="61521"/>
                  </a:cubicBezTo>
                  <a:lnTo>
                    <a:pt x="1690308" y="667822"/>
                  </a:lnTo>
                  <a:cubicBezTo>
                    <a:pt x="1690308" y="684139"/>
                    <a:pt x="1683826" y="699787"/>
                    <a:pt x="1672289" y="711325"/>
                  </a:cubicBezTo>
                  <a:cubicBezTo>
                    <a:pt x="1660752" y="722862"/>
                    <a:pt x="1645103" y="729344"/>
                    <a:pt x="1628787" y="729344"/>
                  </a:cubicBezTo>
                  <a:lnTo>
                    <a:pt x="61521" y="729344"/>
                  </a:lnTo>
                  <a:cubicBezTo>
                    <a:pt x="45205" y="729344"/>
                    <a:pt x="29557" y="722862"/>
                    <a:pt x="18019" y="711325"/>
                  </a:cubicBezTo>
                  <a:cubicBezTo>
                    <a:pt x="6482" y="699787"/>
                    <a:pt x="0" y="684139"/>
                    <a:pt x="0" y="667822"/>
                  </a:cubicBezTo>
                  <a:lnTo>
                    <a:pt x="0" y="61521"/>
                  </a:lnTo>
                  <a:cubicBezTo>
                    <a:pt x="0" y="45205"/>
                    <a:pt x="6482" y="29557"/>
                    <a:pt x="18019" y="18019"/>
                  </a:cubicBezTo>
                  <a:cubicBezTo>
                    <a:pt x="29557" y="6482"/>
                    <a:pt x="45205" y="0"/>
                    <a:pt x="615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txBox="1"/>
            <p:nvPr/>
          </p:nvSpPr>
          <p:spPr>
            <a:xfrm>
              <a:off x="0" y="-38100"/>
              <a:ext cx="1690308" cy="7674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1"/>
          <p:cNvGrpSpPr/>
          <p:nvPr/>
        </p:nvGrpSpPr>
        <p:grpSpPr>
          <a:xfrm>
            <a:off x="10841411" y="6344412"/>
            <a:ext cx="6417889" cy="2913888"/>
            <a:chOff x="0" y="-38100"/>
            <a:chExt cx="1690308" cy="767444"/>
          </a:xfrm>
        </p:grpSpPr>
        <p:sp>
          <p:nvSpPr>
            <p:cNvPr id="597" name="Google Shape;597;p21"/>
            <p:cNvSpPr/>
            <p:nvPr/>
          </p:nvSpPr>
          <p:spPr>
            <a:xfrm>
              <a:off x="0" y="0"/>
              <a:ext cx="1690308" cy="729344"/>
            </a:xfrm>
            <a:custGeom>
              <a:rect b="b" l="l" r="r" t="t"/>
              <a:pathLst>
                <a:path extrusionOk="0" h="729344" w="1690308">
                  <a:moveTo>
                    <a:pt x="61521" y="0"/>
                  </a:moveTo>
                  <a:lnTo>
                    <a:pt x="1628787" y="0"/>
                  </a:lnTo>
                  <a:cubicBezTo>
                    <a:pt x="1645103" y="0"/>
                    <a:pt x="1660752" y="6482"/>
                    <a:pt x="1672289" y="18019"/>
                  </a:cubicBezTo>
                  <a:cubicBezTo>
                    <a:pt x="1683826" y="29557"/>
                    <a:pt x="1690308" y="45205"/>
                    <a:pt x="1690308" y="61521"/>
                  </a:cubicBezTo>
                  <a:lnTo>
                    <a:pt x="1690308" y="667822"/>
                  </a:lnTo>
                  <a:cubicBezTo>
                    <a:pt x="1690308" y="684139"/>
                    <a:pt x="1683826" y="699787"/>
                    <a:pt x="1672289" y="711325"/>
                  </a:cubicBezTo>
                  <a:cubicBezTo>
                    <a:pt x="1660752" y="722862"/>
                    <a:pt x="1645103" y="729344"/>
                    <a:pt x="1628787" y="729344"/>
                  </a:cubicBezTo>
                  <a:lnTo>
                    <a:pt x="61521" y="729344"/>
                  </a:lnTo>
                  <a:cubicBezTo>
                    <a:pt x="45205" y="729344"/>
                    <a:pt x="29557" y="722862"/>
                    <a:pt x="18019" y="711325"/>
                  </a:cubicBezTo>
                  <a:cubicBezTo>
                    <a:pt x="6482" y="699787"/>
                    <a:pt x="0" y="684139"/>
                    <a:pt x="0" y="667822"/>
                  </a:cubicBezTo>
                  <a:lnTo>
                    <a:pt x="0" y="61521"/>
                  </a:lnTo>
                  <a:cubicBezTo>
                    <a:pt x="0" y="45205"/>
                    <a:pt x="6482" y="29557"/>
                    <a:pt x="18019" y="18019"/>
                  </a:cubicBezTo>
                  <a:cubicBezTo>
                    <a:pt x="29557" y="6482"/>
                    <a:pt x="45205" y="0"/>
                    <a:pt x="6152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txBox="1"/>
            <p:nvPr/>
          </p:nvSpPr>
          <p:spPr>
            <a:xfrm>
              <a:off x="0" y="-38100"/>
              <a:ext cx="1690308" cy="76744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21"/>
          <p:cNvGrpSpPr/>
          <p:nvPr/>
        </p:nvGrpSpPr>
        <p:grpSpPr>
          <a:xfrm>
            <a:off x="1028700" y="2186321"/>
            <a:ext cx="2769227" cy="2769227"/>
            <a:chOff x="0" y="0"/>
            <a:chExt cx="812800" cy="812800"/>
          </a:xfrm>
        </p:grpSpPr>
        <p:sp>
          <p:nvSpPr>
            <p:cNvPr id="600" name="Google Shape;6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21"/>
          <p:cNvGrpSpPr/>
          <p:nvPr/>
        </p:nvGrpSpPr>
        <p:grpSpPr>
          <a:xfrm>
            <a:off x="9722264" y="2186321"/>
            <a:ext cx="2769227" cy="2769227"/>
            <a:chOff x="0" y="0"/>
            <a:chExt cx="812800" cy="812800"/>
          </a:xfrm>
        </p:grpSpPr>
        <p:sp>
          <p:nvSpPr>
            <p:cNvPr id="603" name="Google Shape;6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21"/>
          <p:cNvGrpSpPr/>
          <p:nvPr/>
        </p:nvGrpSpPr>
        <p:grpSpPr>
          <a:xfrm>
            <a:off x="1100479" y="6489073"/>
            <a:ext cx="2769227" cy="2769227"/>
            <a:chOff x="0" y="0"/>
            <a:chExt cx="812800" cy="812800"/>
          </a:xfrm>
        </p:grpSpPr>
        <p:sp>
          <p:nvSpPr>
            <p:cNvPr id="606" name="Google Shape;6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21"/>
          <p:cNvGrpSpPr/>
          <p:nvPr/>
        </p:nvGrpSpPr>
        <p:grpSpPr>
          <a:xfrm>
            <a:off x="9794043" y="6489073"/>
            <a:ext cx="2769227" cy="2769227"/>
            <a:chOff x="0" y="0"/>
            <a:chExt cx="812800" cy="812800"/>
          </a:xfrm>
        </p:grpSpPr>
        <p:sp>
          <p:nvSpPr>
            <p:cNvPr id="609" name="Google Shape;6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1" name="Google Shape;611;p21"/>
          <p:cNvSpPr txBox="1"/>
          <p:nvPr/>
        </p:nvSpPr>
        <p:spPr>
          <a:xfrm>
            <a:off x="1864211" y="2639070"/>
            <a:ext cx="1240849" cy="19208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13000" u="none" cap="none" strike="noStrike">
                <a:solidFill>
                  <a:srgbClr val="10A9AA"/>
                </a:solidFill>
                <a:latin typeface="Montserrat"/>
                <a:ea typeface="Montserrat"/>
                <a:cs typeface="Montserrat"/>
                <a:sym typeface="Montserrat"/>
              </a:rPr>
              <a:t>S</a:t>
            </a:r>
            <a:endParaRPr/>
          </a:p>
        </p:txBody>
      </p:sp>
      <p:sp>
        <p:nvSpPr>
          <p:cNvPr id="612" name="Google Shape;612;p21"/>
          <p:cNvSpPr txBox="1"/>
          <p:nvPr/>
        </p:nvSpPr>
        <p:spPr>
          <a:xfrm>
            <a:off x="10163304" y="2639070"/>
            <a:ext cx="1887148" cy="19208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13000" u="none" cap="none" strike="noStrike">
                <a:solidFill>
                  <a:srgbClr val="10A9AA"/>
                </a:solidFill>
                <a:latin typeface="Montserrat"/>
                <a:ea typeface="Montserrat"/>
                <a:cs typeface="Montserrat"/>
                <a:sym typeface="Montserrat"/>
              </a:rPr>
              <a:t>W</a:t>
            </a:r>
            <a:endParaRPr/>
          </a:p>
        </p:txBody>
      </p:sp>
      <p:sp>
        <p:nvSpPr>
          <p:cNvPr id="613" name="Google Shape;613;p21"/>
          <p:cNvSpPr txBox="1"/>
          <p:nvPr/>
        </p:nvSpPr>
        <p:spPr>
          <a:xfrm>
            <a:off x="1794462" y="6941822"/>
            <a:ext cx="1380347" cy="19208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13000" u="none" cap="none" strike="noStrike">
                <a:solidFill>
                  <a:srgbClr val="10A9AA"/>
                </a:solidFill>
                <a:latin typeface="Montserrat"/>
                <a:ea typeface="Montserrat"/>
                <a:cs typeface="Montserrat"/>
                <a:sym typeface="Montserrat"/>
              </a:rPr>
              <a:t>O</a:t>
            </a:r>
            <a:endParaRPr/>
          </a:p>
        </p:txBody>
      </p:sp>
      <p:sp>
        <p:nvSpPr>
          <p:cNvPr id="614" name="Google Shape;614;p21"/>
          <p:cNvSpPr txBox="1"/>
          <p:nvPr/>
        </p:nvSpPr>
        <p:spPr>
          <a:xfrm>
            <a:off x="10642531" y="7024251"/>
            <a:ext cx="1072251" cy="1920878"/>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13000" u="none" cap="none" strike="noStrike">
                <a:solidFill>
                  <a:srgbClr val="10A9AA"/>
                </a:solidFill>
                <a:latin typeface="Montserrat"/>
                <a:ea typeface="Montserrat"/>
                <a:cs typeface="Montserrat"/>
                <a:sym typeface="Montserrat"/>
              </a:rPr>
              <a:t>T</a:t>
            </a:r>
            <a:endParaRPr/>
          </a:p>
        </p:txBody>
      </p:sp>
      <p:sp>
        <p:nvSpPr>
          <p:cNvPr id="615" name="Google Shape;615;p21"/>
          <p:cNvSpPr txBox="1"/>
          <p:nvPr/>
        </p:nvSpPr>
        <p:spPr>
          <a:xfrm>
            <a:off x="4112001" y="2600970"/>
            <a:ext cx="3870752"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BFBEBE"/>
                </a:solidFill>
                <a:latin typeface="Montserrat"/>
                <a:ea typeface="Montserrat"/>
                <a:cs typeface="Montserrat"/>
                <a:sym typeface="Montserrat"/>
              </a:rPr>
              <a:t>STRENGTHS</a:t>
            </a:r>
            <a:endParaRPr/>
          </a:p>
        </p:txBody>
      </p:sp>
      <p:sp>
        <p:nvSpPr>
          <p:cNvPr id="616" name="Google Shape;616;p21"/>
          <p:cNvSpPr txBox="1"/>
          <p:nvPr/>
        </p:nvSpPr>
        <p:spPr>
          <a:xfrm>
            <a:off x="12805816" y="2600970"/>
            <a:ext cx="3870752"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BFBEBE"/>
                </a:solidFill>
                <a:latin typeface="Montserrat"/>
                <a:ea typeface="Montserrat"/>
                <a:cs typeface="Montserrat"/>
                <a:sym typeface="Montserrat"/>
              </a:rPr>
              <a:t>WEAKNESSES</a:t>
            </a:r>
            <a:endParaRPr/>
          </a:p>
        </p:txBody>
      </p:sp>
      <p:sp>
        <p:nvSpPr>
          <p:cNvPr id="617" name="Google Shape;617;p21"/>
          <p:cNvSpPr txBox="1"/>
          <p:nvPr/>
        </p:nvSpPr>
        <p:spPr>
          <a:xfrm>
            <a:off x="4112001" y="6986151"/>
            <a:ext cx="3870752"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BFBEBE"/>
                </a:solidFill>
                <a:latin typeface="Montserrat"/>
                <a:ea typeface="Montserrat"/>
                <a:cs typeface="Montserrat"/>
                <a:sym typeface="Montserrat"/>
              </a:rPr>
              <a:t>OPPORTUNITIES</a:t>
            </a:r>
            <a:endParaRPr/>
          </a:p>
        </p:txBody>
      </p:sp>
      <p:sp>
        <p:nvSpPr>
          <p:cNvPr id="618" name="Google Shape;618;p21"/>
          <p:cNvSpPr txBox="1"/>
          <p:nvPr/>
        </p:nvSpPr>
        <p:spPr>
          <a:xfrm>
            <a:off x="12801395" y="6986151"/>
            <a:ext cx="3870752"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BFBEBE"/>
                </a:solidFill>
                <a:latin typeface="Montserrat"/>
                <a:ea typeface="Montserrat"/>
                <a:cs typeface="Montserrat"/>
                <a:sym typeface="Montserrat"/>
              </a:rPr>
              <a:t>THREATS</a:t>
            </a:r>
            <a:endParaRPr/>
          </a:p>
        </p:txBody>
      </p:sp>
      <p:sp>
        <p:nvSpPr>
          <p:cNvPr id="619" name="Google Shape;619;p21"/>
          <p:cNvSpPr txBox="1"/>
          <p:nvPr/>
        </p:nvSpPr>
        <p:spPr>
          <a:xfrm>
            <a:off x="4112001" y="3116909"/>
            <a:ext cx="4104233"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BFBEBE"/>
                </a:solidFill>
                <a:latin typeface="Open Sans"/>
                <a:ea typeface="Open Sans"/>
                <a:cs typeface="Open Sans"/>
                <a:sym typeface="Open Sans"/>
              </a:rPr>
              <a:t>What sets you apart? What are your good qualities?</a:t>
            </a:r>
            <a:endParaRPr/>
          </a:p>
        </p:txBody>
      </p:sp>
      <p:sp>
        <p:nvSpPr>
          <p:cNvPr id="620" name="Google Shape;620;p21"/>
          <p:cNvSpPr txBox="1"/>
          <p:nvPr/>
        </p:nvSpPr>
        <p:spPr>
          <a:xfrm>
            <a:off x="4112001" y="7499231"/>
            <a:ext cx="4104233"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BFBEBE"/>
                </a:solidFill>
                <a:latin typeface="Open Sans"/>
                <a:ea typeface="Open Sans"/>
                <a:cs typeface="Open Sans"/>
                <a:sym typeface="Open Sans"/>
              </a:rPr>
              <a:t>Are demands shifting? How can it be improved?</a:t>
            </a:r>
            <a:endParaRPr/>
          </a:p>
        </p:txBody>
      </p:sp>
      <p:sp>
        <p:nvSpPr>
          <p:cNvPr id="621" name="Google Shape;621;p21"/>
          <p:cNvSpPr txBox="1"/>
          <p:nvPr/>
        </p:nvSpPr>
        <p:spPr>
          <a:xfrm>
            <a:off x="12805816" y="7499231"/>
            <a:ext cx="4104233"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BFBEBE"/>
                </a:solidFill>
                <a:latin typeface="Open Sans"/>
                <a:ea typeface="Open Sans"/>
                <a:cs typeface="Open Sans"/>
                <a:sym typeface="Open Sans"/>
              </a:rPr>
              <a:t>What are factors outside of your control?</a:t>
            </a:r>
            <a:endParaRPr/>
          </a:p>
        </p:txBody>
      </p:sp>
      <p:sp>
        <p:nvSpPr>
          <p:cNvPr id="622" name="Google Shape;622;p21"/>
          <p:cNvSpPr txBox="1"/>
          <p:nvPr/>
        </p:nvSpPr>
        <p:spPr>
          <a:xfrm>
            <a:off x="12805816" y="3116909"/>
            <a:ext cx="4104233" cy="12985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BFBEBE"/>
                </a:solidFill>
                <a:latin typeface="Open Sans"/>
                <a:ea typeface="Open Sans"/>
                <a:cs typeface="Open Sans"/>
                <a:sym typeface="Open Sans"/>
              </a:rPr>
              <a:t>Are resources adequate? What do others do better than you?</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626" name="Shape 626"/>
        <p:cNvGrpSpPr/>
        <p:nvPr/>
      </p:nvGrpSpPr>
      <p:grpSpPr>
        <a:xfrm>
          <a:off x="0" y="0"/>
          <a:ext cx="0" cy="0"/>
          <a:chOff x="0" y="0"/>
          <a:chExt cx="0" cy="0"/>
        </a:xfrm>
      </p:grpSpPr>
      <p:pic>
        <p:nvPicPr>
          <p:cNvPr id="627" name="Google Shape;627;p22"/>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628" name="Google Shape;628;p22"/>
          <p:cNvGrpSpPr/>
          <p:nvPr/>
        </p:nvGrpSpPr>
        <p:grpSpPr>
          <a:xfrm>
            <a:off x="1028700" y="513864"/>
            <a:ext cx="597522" cy="398348"/>
            <a:chOff x="0" y="0"/>
            <a:chExt cx="796696" cy="531131"/>
          </a:xfrm>
        </p:grpSpPr>
        <p:grpSp>
          <p:nvGrpSpPr>
            <p:cNvPr id="629" name="Google Shape;629;p22"/>
            <p:cNvGrpSpPr/>
            <p:nvPr/>
          </p:nvGrpSpPr>
          <p:grpSpPr>
            <a:xfrm>
              <a:off x="0" y="0"/>
              <a:ext cx="531131" cy="531131"/>
              <a:chOff x="0" y="0"/>
              <a:chExt cx="812800" cy="812800"/>
            </a:xfrm>
          </p:grpSpPr>
          <p:sp>
            <p:nvSpPr>
              <p:cNvPr id="630" name="Google Shape;63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2"/>
            <p:cNvGrpSpPr/>
            <p:nvPr/>
          </p:nvGrpSpPr>
          <p:grpSpPr>
            <a:xfrm>
              <a:off x="265565" y="0"/>
              <a:ext cx="531131" cy="531131"/>
              <a:chOff x="0" y="0"/>
              <a:chExt cx="812800" cy="812800"/>
            </a:xfrm>
          </p:grpSpPr>
          <p:sp>
            <p:nvSpPr>
              <p:cNvPr id="633" name="Google Shape;63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35" name="Google Shape;635;p22"/>
          <p:cNvGrpSpPr/>
          <p:nvPr/>
        </p:nvGrpSpPr>
        <p:grpSpPr>
          <a:xfrm>
            <a:off x="11027585" y="199543"/>
            <a:ext cx="1914842" cy="760672"/>
            <a:chOff x="0" y="-57150"/>
            <a:chExt cx="504320" cy="200341"/>
          </a:xfrm>
        </p:grpSpPr>
        <p:sp>
          <p:nvSpPr>
            <p:cNvPr id="636" name="Google Shape;636;p22"/>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22"/>
          <p:cNvGrpSpPr/>
          <p:nvPr/>
        </p:nvGrpSpPr>
        <p:grpSpPr>
          <a:xfrm>
            <a:off x="13347296" y="199543"/>
            <a:ext cx="1914842" cy="760672"/>
            <a:chOff x="0" y="-57150"/>
            <a:chExt cx="504320" cy="200341"/>
          </a:xfrm>
        </p:grpSpPr>
        <p:sp>
          <p:nvSpPr>
            <p:cNvPr id="639" name="Google Shape;639;p22"/>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22"/>
          <p:cNvGrpSpPr/>
          <p:nvPr/>
        </p:nvGrpSpPr>
        <p:grpSpPr>
          <a:xfrm>
            <a:off x="15669260" y="199543"/>
            <a:ext cx="1914842" cy="760672"/>
            <a:chOff x="0" y="-57150"/>
            <a:chExt cx="504320" cy="200341"/>
          </a:xfrm>
        </p:grpSpPr>
        <p:sp>
          <p:nvSpPr>
            <p:cNvPr id="642" name="Google Shape;642;p22"/>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4" name="Google Shape;644;p22"/>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645" name="Google Shape;645;p22"/>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646" name="Google Shape;646;p22"/>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647" name="Google Shape;647;p22"/>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648" name="Google Shape;648;p22"/>
          <p:cNvSpPr txBox="1"/>
          <p:nvPr/>
        </p:nvSpPr>
        <p:spPr>
          <a:xfrm>
            <a:off x="1028700" y="1715765"/>
            <a:ext cx="11913727"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TESTIMONIALS</a:t>
            </a:r>
            <a:endParaRPr/>
          </a:p>
        </p:txBody>
      </p:sp>
      <p:sp>
        <p:nvSpPr>
          <p:cNvPr id="649" name="Google Shape;649;p22"/>
          <p:cNvSpPr txBox="1"/>
          <p:nvPr/>
        </p:nvSpPr>
        <p:spPr>
          <a:xfrm>
            <a:off x="6906364" y="7626363"/>
            <a:ext cx="3306074"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CLIENT NAME</a:t>
            </a:r>
            <a:endParaRPr/>
          </a:p>
        </p:txBody>
      </p:sp>
      <p:sp>
        <p:nvSpPr>
          <p:cNvPr id="650" name="Google Shape;650;p22"/>
          <p:cNvSpPr txBox="1"/>
          <p:nvPr/>
        </p:nvSpPr>
        <p:spPr>
          <a:xfrm>
            <a:off x="6906364" y="8397974"/>
            <a:ext cx="3306074"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651" name="Google Shape;651;p22"/>
          <p:cNvSpPr txBox="1"/>
          <p:nvPr/>
        </p:nvSpPr>
        <p:spPr>
          <a:xfrm>
            <a:off x="1028700" y="7626363"/>
            <a:ext cx="3306074"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CLIENT NAME</a:t>
            </a:r>
            <a:endParaRPr/>
          </a:p>
        </p:txBody>
      </p:sp>
      <p:sp>
        <p:nvSpPr>
          <p:cNvPr id="652" name="Google Shape;652;p22"/>
          <p:cNvSpPr txBox="1"/>
          <p:nvPr/>
        </p:nvSpPr>
        <p:spPr>
          <a:xfrm>
            <a:off x="1028700" y="8397974"/>
            <a:ext cx="3306074"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653" name="Google Shape;653;p22"/>
          <p:cNvSpPr txBox="1"/>
          <p:nvPr/>
        </p:nvSpPr>
        <p:spPr>
          <a:xfrm>
            <a:off x="12785322" y="7626363"/>
            <a:ext cx="3306074"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CLIENT NAME</a:t>
            </a:r>
            <a:endParaRPr/>
          </a:p>
        </p:txBody>
      </p:sp>
      <p:sp>
        <p:nvSpPr>
          <p:cNvPr id="654" name="Google Shape;654;p22"/>
          <p:cNvSpPr txBox="1"/>
          <p:nvPr/>
        </p:nvSpPr>
        <p:spPr>
          <a:xfrm>
            <a:off x="12785322" y="8397974"/>
            <a:ext cx="3306074"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pic>
        <p:nvPicPr>
          <p:cNvPr id="655" name="Google Shape;655;p22"/>
          <p:cNvPicPr preferRelativeResize="0"/>
          <p:nvPr/>
        </p:nvPicPr>
        <p:blipFill>
          <a:blip r:embed="rId4">
            <a:alphaModFix/>
          </a:blip>
          <a:stretch>
            <a:fillRect/>
          </a:stretch>
        </p:blipFill>
        <p:spPr>
          <a:xfrm>
            <a:off x="797350" y="3291875"/>
            <a:ext cx="3850950" cy="3850950"/>
          </a:xfrm>
          <a:prstGeom prst="rect">
            <a:avLst/>
          </a:prstGeom>
          <a:noFill/>
          <a:ln>
            <a:noFill/>
          </a:ln>
        </p:spPr>
      </p:pic>
      <p:pic>
        <p:nvPicPr>
          <p:cNvPr id="656" name="Google Shape;656;p22"/>
          <p:cNvPicPr preferRelativeResize="0"/>
          <p:nvPr/>
        </p:nvPicPr>
        <p:blipFill>
          <a:blip r:embed="rId5">
            <a:alphaModFix/>
          </a:blip>
          <a:stretch>
            <a:fillRect/>
          </a:stretch>
        </p:blipFill>
        <p:spPr>
          <a:xfrm>
            <a:off x="6615775" y="3254275"/>
            <a:ext cx="3850950" cy="3850950"/>
          </a:xfrm>
          <a:prstGeom prst="rect">
            <a:avLst/>
          </a:prstGeom>
          <a:noFill/>
          <a:ln>
            <a:noFill/>
          </a:ln>
        </p:spPr>
      </p:pic>
      <p:pic>
        <p:nvPicPr>
          <p:cNvPr id="657" name="Google Shape;657;p22"/>
          <p:cNvPicPr preferRelativeResize="0"/>
          <p:nvPr/>
        </p:nvPicPr>
        <p:blipFill>
          <a:blip r:embed="rId6">
            <a:alphaModFix/>
          </a:blip>
          <a:stretch>
            <a:fillRect/>
          </a:stretch>
        </p:blipFill>
        <p:spPr>
          <a:xfrm>
            <a:off x="12457963" y="3299814"/>
            <a:ext cx="3693525" cy="368736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661" name="Shape 661"/>
        <p:cNvGrpSpPr/>
        <p:nvPr/>
      </p:nvGrpSpPr>
      <p:grpSpPr>
        <a:xfrm>
          <a:off x="0" y="0"/>
          <a:ext cx="0" cy="0"/>
          <a:chOff x="0" y="0"/>
          <a:chExt cx="0" cy="0"/>
        </a:xfrm>
      </p:grpSpPr>
      <p:pic>
        <p:nvPicPr>
          <p:cNvPr id="662" name="Google Shape;662;p23"/>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663" name="Google Shape;663;p23"/>
          <p:cNvGrpSpPr/>
          <p:nvPr/>
        </p:nvGrpSpPr>
        <p:grpSpPr>
          <a:xfrm>
            <a:off x="1028700" y="513864"/>
            <a:ext cx="597522" cy="398348"/>
            <a:chOff x="0" y="0"/>
            <a:chExt cx="796696" cy="531131"/>
          </a:xfrm>
        </p:grpSpPr>
        <p:grpSp>
          <p:nvGrpSpPr>
            <p:cNvPr id="664" name="Google Shape;664;p23"/>
            <p:cNvGrpSpPr/>
            <p:nvPr/>
          </p:nvGrpSpPr>
          <p:grpSpPr>
            <a:xfrm>
              <a:off x="0" y="0"/>
              <a:ext cx="531131" cy="531131"/>
              <a:chOff x="0" y="0"/>
              <a:chExt cx="812800" cy="812800"/>
            </a:xfrm>
          </p:grpSpPr>
          <p:sp>
            <p:nvSpPr>
              <p:cNvPr id="665" name="Google Shape;6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7" name="Google Shape;667;p23"/>
            <p:cNvGrpSpPr/>
            <p:nvPr/>
          </p:nvGrpSpPr>
          <p:grpSpPr>
            <a:xfrm>
              <a:off x="265565" y="0"/>
              <a:ext cx="531131" cy="531131"/>
              <a:chOff x="0" y="0"/>
              <a:chExt cx="812800" cy="812800"/>
            </a:xfrm>
          </p:grpSpPr>
          <p:sp>
            <p:nvSpPr>
              <p:cNvPr id="668" name="Google Shape;6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0" name="Google Shape;670;p23"/>
          <p:cNvGrpSpPr/>
          <p:nvPr/>
        </p:nvGrpSpPr>
        <p:grpSpPr>
          <a:xfrm>
            <a:off x="11027585" y="199543"/>
            <a:ext cx="1914842" cy="760672"/>
            <a:chOff x="0" y="-57150"/>
            <a:chExt cx="504320" cy="200341"/>
          </a:xfrm>
        </p:grpSpPr>
        <p:sp>
          <p:nvSpPr>
            <p:cNvPr id="671" name="Google Shape;671;p2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3"/>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23"/>
          <p:cNvGrpSpPr/>
          <p:nvPr/>
        </p:nvGrpSpPr>
        <p:grpSpPr>
          <a:xfrm>
            <a:off x="13347296" y="199543"/>
            <a:ext cx="1914842" cy="760672"/>
            <a:chOff x="0" y="-57150"/>
            <a:chExt cx="504320" cy="200341"/>
          </a:xfrm>
        </p:grpSpPr>
        <p:sp>
          <p:nvSpPr>
            <p:cNvPr id="674" name="Google Shape;674;p2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23"/>
          <p:cNvGrpSpPr/>
          <p:nvPr/>
        </p:nvGrpSpPr>
        <p:grpSpPr>
          <a:xfrm>
            <a:off x="15669260" y="199543"/>
            <a:ext cx="1914842" cy="760672"/>
            <a:chOff x="0" y="-57150"/>
            <a:chExt cx="504320" cy="200341"/>
          </a:xfrm>
        </p:grpSpPr>
        <p:sp>
          <p:nvSpPr>
            <p:cNvPr id="677" name="Google Shape;677;p2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3"/>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9" name="Google Shape;679;p23"/>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680" name="Google Shape;680;p23"/>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681" name="Google Shape;681;p23"/>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682" name="Google Shape;682;p23"/>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683" name="Google Shape;683;p23"/>
          <p:cNvSpPr txBox="1"/>
          <p:nvPr/>
        </p:nvSpPr>
        <p:spPr>
          <a:xfrm>
            <a:off x="1028700" y="1759672"/>
            <a:ext cx="11913727"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ABOUT US</a:t>
            </a:r>
            <a:endParaRPr/>
          </a:p>
        </p:txBody>
      </p:sp>
      <p:sp>
        <p:nvSpPr>
          <p:cNvPr id="684" name="Google Shape;684;p23"/>
          <p:cNvSpPr txBox="1"/>
          <p:nvPr/>
        </p:nvSpPr>
        <p:spPr>
          <a:xfrm>
            <a:off x="1028700" y="3140075"/>
            <a:ext cx="6747300" cy="6309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Welcome to our story. We are a team driven by passion and dedication, always striving to deliver excellence in everything we do. Our journey is fueled by creativity, innovation, and a shared commitment to making a positive impact. With a focus on collaboration and inclusivity, we believe in the power of diversity to drive success and foster a culture of respect and understanding. Join us as we continue to grow, learn, and inspire others along the way. Thank you for being a part of our community.</a:t>
            </a:r>
            <a:endParaRPr/>
          </a:p>
        </p:txBody>
      </p:sp>
      <p:pic>
        <p:nvPicPr>
          <p:cNvPr id="685" name="Google Shape;685;p23"/>
          <p:cNvPicPr preferRelativeResize="0"/>
          <p:nvPr/>
        </p:nvPicPr>
        <p:blipFill>
          <a:blip r:embed="rId4">
            <a:alphaModFix/>
          </a:blip>
          <a:stretch>
            <a:fillRect/>
          </a:stretch>
        </p:blipFill>
        <p:spPr>
          <a:xfrm>
            <a:off x="6373925" y="-808202"/>
            <a:ext cx="12485575" cy="125099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689" name="Shape 689"/>
        <p:cNvGrpSpPr/>
        <p:nvPr/>
      </p:nvGrpSpPr>
      <p:grpSpPr>
        <a:xfrm>
          <a:off x="0" y="0"/>
          <a:ext cx="0" cy="0"/>
          <a:chOff x="0" y="0"/>
          <a:chExt cx="0" cy="0"/>
        </a:xfrm>
      </p:grpSpPr>
      <p:pic>
        <p:nvPicPr>
          <p:cNvPr id="690" name="Google Shape;690;p24"/>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691" name="Google Shape;691;p24"/>
          <p:cNvGrpSpPr/>
          <p:nvPr/>
        </p:nvGrpSpPr>
        <p:grpSpPr>
          <a:xfrm>
            <a:off x="1028700" y="513864"/>
            <a:ext cx="597522" cy="398348"/>
            <a:chOff x="0" y="0"/>
            <a:chExt cx="796696" cy="531131"/>
          </a:xfrm>
        </p:grpSpPr>
        <p:grpSp>
          <p:nvGrpSpPr>
            <p:cNvPr id="692" name="Google Shape;692;p24"/>
            <p:cNvGrpSpPr/>
            <p:nvPr/>
          </p:nvGrpSpPr>
          <p:grpSpPr>
            <a:xfrm>
              <a:off x="0" y="0"/>
              <a:ext cx="531131" cy="531131"/>
              <a:chOff x="0" y="0"/>
              <a:chExt cx="812800" cy="812800"/>
            </a:xfrm>
          </p:grpSpPr>
          <p:sp>
            <p:nvSpPr>
              <p:cNvPr id="693" name="Google Shape;69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24"/>
            <p:cNvGrpSpPr/>
            <p:nvPr/>
          </p:nvGrpSpPr>
          <p:grpSpPr>
            <a:xfrm>
              <a:off x="265565" y="0"/>
              <a:ext cx="531131" cy="531131"/>
              <a:chOff x="0" y="0"/>
              <a:chExt cx="812800" cy="812800"/>
            </a:xfrm>
          </p:grpSpPr>
          <p:sp>
            <p:nvSpPr>
              <p:cNvPr id="696" name="Google Shape;69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98" name="Google Shape;698;p24"/>
          <p:cNvGrpSpPr/>
          <p:nvPr/>
        </p:nvGrpSpPr>
        <p:grpSpPr>
          <a:xfrm>
            <a:off x="11027585" y="199543"/>
            <a:ext cx="1914842" cy="760672"/>
            <a:chOff x="0" y="-57150"/>
            <a:chExt cx="504320" cy="200341"/>
          </a:xfrm>
        </p:grpSpPr>
        <p:sp>
          <p:nvSpPr>
            <p:cNvPr id="699" name="Google Shape;699;p2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4"/>
          <p:cNvGrpSpPr/>
          <p:nvPr/>
        </p:nvGrpSpPr>
        <p:grpSpPr>
          <a:xfrm>
            <a:off x="13347296" y="199543"/>
            <a:ext cx="1914842" cy="760672"/>
            <a:chOff x="0" y="-57150"/>
            <a:chExt cx="504320" cy="200341"/>
          </a:xfrm>
        </p:grpSpPr>
        <p:sp>
          <p:nvSpPr>
            <p:cNvPr id="702" name="Google Shape;702;p2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4"/>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4" name="Google Shape;704;p24"/>
          <p:cNvGrpSpPr/>
          <p:nvPr/>
        </p:nvGrpSpPr>
        <p:grpSpPr>
          <a:xfrm>
            <a:off x="15669260" y="199543"/>
            <a:ext cx="1914842" cy="760672"/>
            <a:chOff x="0" y="-57150"/>
            <a:chExt cx="504320" cy="200341"/>
          </a:xfrm>
        </p:grpSpPr>
        <p:sp>
          <p:nvSpPr>
            <p:cNvPr id="705" name="Google Shape;705;p2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7" name="Google Shape;707;p24"/>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708" name="Google Shape;708;p24"/>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709" name="Google Shape;709;p24"/>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710" name="Google Shape;710;p24"/>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711" name="Google Shape;711;p24"/>
          <p:cNvSpPr txBox="1"/>
          <p:nvPr/>
        </p:nvSpPr>
        <p:spPr>
          <a:xfrm>
            <a:off x="9863553" y="1550236"/>
            <a:ext cx="7542000" cy="264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History</a:t>
            </a:r>
            <a:endParaRPr/>
          </a:p>
          <a:p>
            <a:pPr indent="0" lvl="0" marL="0" marR="0" rtl="0" algn="l">
              <a:lnSpc>
                <a:spcPct val="115000"/>
              </a:lnSpc>
              <a:spcBef>
                <a:spcPts val="0"/>
              </a:spcBef>
              <a:spcAft>
                <a:spcPts val="0"/>
              </a:spcAft>
              <a:buNone/>
            </a:pPr>
            <a:r>
              <a:t/>
            </a:r>
            <a:endParaRPr b="1" i="0" sz="8000" u="none" cap="none" strike="noStrike">
              <a:solidFill>
                <a:srgbClr val="FFFFFF"/>
              </a:solidFill>
              <a:latin typeface="Montserrat"/>
              <a:ea typeface="Montserrat"/>
              <a:cs typeface="Montserrat"/>
              <a:sym typeface="Montserrat"/>
            </a:endParaRPr>
          </a:p>
        </p:txBody>
      </p:sp>
      <p:sp>
        <p:nvSpPr>
          <p:cNvPr id="712" name="Google Shape;712;p24"/>
          <p:cNvSpPr txBox="1"/>
          <p:nvPr/>
        </p:nvSpPr>
        <p:spPr>
          <a:xfrm>
            <a:off x="10042164" y="3140075"/>
            <a:ext cx="7542000" cy="613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Open Sans"/>
                <a:ea typeface="Open Sans"/>
                <a:cs typeface="Open Sans"/>
                <a:sym typeface="Open Sans"/>
              </a:rPr>
              <a:t>Our history tells the story of where we come from, the struggles we've faced, the triumphs we've celebrated, and the lessons we've learned along the way. It is a tapestry woven with the threads of our ancestors' experiences, our cultural heritage, and the milestones that have shaped us into who we are today. Our history is a reminder of our resilience, our capacity for growth, and our interconnectedness with all who have come before us. It is a treasure trove of wisdom, waiting to be explored, understood, and passed on to future generations. Let us honor our history by embracing it, learning from it, and using it to guide us as we navigate the paths ahead.</a:t>
            </a:r>
            <a:endParaRPr/>
          </a:p>
        </p:txBody>
      </p:sp>
      <p:pic>
        <p:nvPicPr>
          <p:cNvPr id="713" name="Google Shape;713;p24"/>
          <p:cNvPicPr preferRelativeResize="0"/>
          <p:nvPr/>
        </p:nvPicPr>
        <p:blipFill>
          <a:blip r:embed="rId4">
            <a:alphaModFix/>
          </a:blip>
          <a:stretch>
            <a:fillRect/>
          </a:stretch>
        </p:blipFill>
        <p:spPr>
          <a:xfrm>
            <a:off x="653888" y="1200400"/>
            <a:ext cx="8522026" cy="85220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717" name="Shape 717"/>
        <p:cNvGrpSpPr/>
        <p:nvPr/>
      </p:nvGrpSpPr>
      <p:grpSpPr>
        <a:xfrm>
          <a:off x="0" y="0"/>
          <a:ext cx="0" cy="0"/>
          <a:chOff x="0" y="0"/>
          <a:chExt cx="0" cy="0"/>
        </a:xfrm>
      </p:grpSpPr>
      <p:pic>
        <p:nvPicPr>
          <p:cNvPr id="718" name="Google Shape;718;p25"/>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719" name="Google Shape;719;p25"/>
          <p:cNvGrpSpPr/>
          <p:nvPr/>
        </p:nvGrpSpPr>
        <p:grpSpPr>
          <a:xfrm>
            <a:off x="1028700" y="513864"/>
            <a:ext cx="597522" cy="398348"/>
            <a:chOff x="0" y="0"/>
            <a:chExt cx="796696" cy="531131"/>
          </a:xfrm>
        </p:grpSpPr>
        <p:grpSp>
          <p:nvGrpSpPr>
            <p:cNvPr id="720" name="Google Shape;720;p25"/>
            <p:cNvGrpSpPr/>
            <p:nvPr/>
          </p:nvGrpSpPr>
          <p:grpSpPr>
            <a:xfrm>
              <a:off x="0" y="0"/>
              <a:ext cx="531131" cy="531131"/>
              <a:chOff x="0" y="0"/>
              <a:chExt cx="812800" cy="812800"/>
            </a:xfrm>
          </p:grpSpPr>
          <p:sp>
            <p:nvSpPr>
              <p:cNvPr id="721" name="Google Shape;72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25"/>
            <p:cNvGrpSpPr/>
            <p:nvPr/>
          </p:nvGrpSpPr>
          <p:grpSpPr>
            <a:xfrm>
              <a:off x="265565" y="0"/>
              <a:ext cx="531131" cy="531131"/>
              <a:chOff x="0" y="0"/>
              <a:chExt cx="812800" cy="812800"/>
            </a:xfrm>
          </p:grpSpPr>
          <p:sp>
            <p:nvSpPr>
              <p:cNvPr id="724" name="Google Shape;72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26" name="Google Shape;726;p25"/>
          <p:cNvGrpSpPr/>
          <p:nvPr/>
        </p:nvGrpSpPr>
        <p:grpSpPr>
          <a:xfrm>
            <a:off x="11027585" y="199543"/>
            <a:ext cx="1914842" cy="760672"/>
            <a:chOff x="0" y="-57150"/>
            <a:chExt cx="504320" cy="200341"/>
          </a:xfrm>
        </p:grpSpPr>
        <p:sp>
          <p:nvSpPr>
            <p:cNvPr id="727" name="Google Shape;727;p2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5"/>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5"/>
          <p:cNvGrpSpPr/>
          <p:nvPr/>
        </p:nvGrpSpPr>
        <p:grpSpPr>
          <a:xfrm>
            <a:off x="13347296" y="199543"/>
            <a:ext cx="1914842" cy="760672"/>
            <a:chOff x="0" y="-57150"/>
            <a:chExt cx="504320" cy="200341"/>
          </a:xfrm>
        </p:grpSpPr>
        <p:sp>
          <p:nvSpPr>
            <p:cNvPr id="730" name="Google Shape;730;p2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5"/>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5"/>
          <p:cNvGrpSpPr/>
          <p:nvPr/>
        </p:nvGrpSpPr>
        <p:grpSpPr>
          <a:xfrm>
            <a:off x="15669260" y="199543"/>
            <a:ext cx="1914842" cy="760672"/>
            <a:chOff x="0" y="-57150"/>
            <a:chExt cx="504320" cy="200341"/>
          </a:xfrm>
        </p:grpSpPr>
        <p:sp>
          <p:nvSpPr>
            <p:cNvPr id="733" name="Google Shape;733;p2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5"/>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35" name="Google Shape;735;p25"/>
          <p:cNvCxnSpPr/>
          <p:nvPr/>
        </p:nvCxnSpPr>
        <p:spPr>
          <a:xfrm>
            <a:off x="699683" y="6663515"/>
            <a:ext cx="16888634" cy="0"/>
          </a:xfrm>
          <a:prstGeom prst="straightConnector1">
            <a:avLst/>
          </a:prstGeom>
          <a:noFill/>
          <a:ln cap="flat" cmpd="sng" w="28575">
            <a:solidFill>
              <a:srgbClr val="FFFFFF"/>
            </a:solidFill>
            <a:prstDash val="solid"/>
            <a:round/>
            <a:headEnd len="sm" w="sm" type="none"/>
            <a:tailEnd len="sm" w="sm" type="none"/>
          </a:ln>
        </p:spPr>
      </p:cxnSp>
      <p:cxnSp>
        <p:nvCxnSpPr>
          <p:cNvPr id="736" name="Google Shape;736;p25"/>
          <p:cNvCxnSpPr/>
          <p:nvPr/>
        </p:nvCxnSpPr>
        <p:spPr>
          <a:xfrm rot="10800000">
            <a:off x="713970" y="4810074"/>
            <a:ext cx="0" cy="1853441"/>
          </a:xfrm>
          <a:prstGeom prst="straightConnector1">
            <a:avLst/>
          </a:prstGeom>
          <a:noFill/>
          <a:ln cap="flat" cmpd="sng" w="28575">
            <a:solidFill>
              <a:srgbClr val="FFFFFF"/>
            </a:solidFill>
            <a:prstDash val="solid"/>
            <a:round/>
            <a:headEnd len="sm" w="sm" type="none"/>
            <a:tailEnd len="sm" w="sm" type="none"/>
          </a:ln>
        </p:spPr>
      </p:cxnSp>
      <p:cxnSp>
        <p:nvCxnSpPr>
          <p:cNvPr id="737" name="Google Shape;737;p25"/>
          <p:cNvCxnSpPr/>
          <p:nvPr/>
        </p:nvCxnSpPr>
        <p:spPr>
          <a:xfrm rot="10800000">
            <a:off x="11060989" y="4810074"/>
            <a:ext cx="0" cy="1853441"/>
          </a:xfrm>
          <a:prstGeom prst="straightConnector1">
            <a:avLst/>
          </a:prstGeom>
          <a:noFill/>
          <a:ln cap="flat" cmpd="sng" w="28575">
            <a:solidFill>
              <a:srgbClr val="FFFFFF"/>
            </a:solidFill>
            <a:prstDash val="solid"/>
            <a:round/>
            <a:headEnd len="sm" w="sm" type="none"/>
            <a:tailEnd len="sm" w="sm" type="none"/>
          </a:ln>
        </p:spPr>
      </p:cxnSp>
      <p:cxnSp>
        <p:nvCxnSpPr>
          <p:cNvPr id="738" name="Google Shape;738;p25"/>
          <p:cNvCxnSpPr/>
          <p:nvPr/>
        </p:nvCxnSpPr>
        <p:spPr>
          <a:xfrm>
            <a:off x="713970" y="4824361"/>
            <a:ext cx="1853441" cy="0"/>
          </a:xfrm>
          <a:prstGeom prst="straightConnector1">
            <a:avLst/>
          </a:prstGeom>
          <a:noFill/>
          <a:ln cap="flat" cmpd="sng" w="28575">
            <a:solidFill>
              <a:srgbClr val="FFFFFF"/>
            </a:solidFill>
            <a:prstDash val="solid"/>
            <a:round/>
            <a:headEnd len="sm" w="sm" type="none"/>
            <a:tailEnd len="sm" w="sm" type="none"/>
          </a:ln>
        </p:spPr>
      </p:cxnSp>
      <p:cxnSp>
        <p:nvCxnSpPr>
          <p:cNvPr id="739" name="Google Shape;739;p25"/>
          <p:cNvCxnSpPr/>
          <p:nvPr/>
        </p:nvCxnSpPr>
        <p:spPr>
          <a:xfrm>
            <a:off x="11060989" y="4824361"/>
            <a:ext cx="1853441" cy="0"/>
          </a:xfrm>
          <a:prstGeom prst="straightConnector1">
            <a:avLst/>
          </a:prstGeom>
          <a:noFill/>
          <a:ln cap="flat" cmpd="sng" w="28575">
            <a:solidFill>
              <a:srgbClr val="FFFFFF"/>
            </a:solidFill>
            <a:prstDash val="solid"/>
            <a:round/>
            <a:headEnd len="sm" w="sm" type="none"/>
            <a:tailEnd len="sm" w="sm" type="none"/>
          </a:ln>
        </p:spPr>
      </p:cxnSp>
      <p:cxnSp>
        <p:nvCxnSpPr>
          <p:cNvPr id="740" name="Google Shape;740;p25"/>
          <p:cNvCxnSpPr/>
          <p:nvPr/>
        </p:nvCxnSpPr>
        <p:spPr>
          <a:xfrm>
            <a:off x="5619529" y="8630912"/>
            <a:ext cx="1853441" cy="0"/>
          </a:xfrm>
          <a:prstGeom prst="straightConnector1">
            <a:avLst/>
          </a:prstGeom>
          <a:noFill/>
          <a:ln cap="flat" cmpd="sng" w="28575">
            <a:solidFill>
              <a:srgbClr val="FFFFFF"/>
            </a:solidFill>
            <a:prstDash val="solid"/>
            <a:round/>
            <a:headEnd len="sm" w="sm" type="none"/>
            <a:tailEnd len="sm" w="sm" type="none"/>
          </a:ln>
        </p:spPr>
      </p:cxnSp>
      <p:cxnSp>
        <p:nvCxnSpPr>
          <p:cNvPr id="741" name="Google Shape;741;p25"/>
          <p:cNvCxnSpPr/>
          <p:nvPr/>
        </p:nvCxnSpPr>
        <p:spPr>
          <a:xfrm rot="10800000">
            <a:off x="5633817" y="6663515"/>
            <a:ext cx="0" cy="1953110"/>
          </a:xfrm>
          <a:prstGeom prst="straightConnector1">
            <a:avLst/>
          </a:prstGeom>
          <a:noFill/>
          <a:ln cap="flat" cmpd="sng" w="28575">
            <a:solidFill>
              <a:srgbClr val="FFFFFF"/>
            </a:solidFill>
            <a:prstDash val="solid"/>
            <a:round/>
            <a:headEnd len="sm" w="sm" type="none"/>
            <a:tailEnd len="sm" w="sm" type="none"/>
          </a:ln>
        </p:spPr>
      </p:cxnSp>
      <p:sp>
        <p:nvSpPr>
          <p:cNvPr id="742" name="Google Shape;742;p25"/>
          <p:cNvSpPr/>
          <p:nvPr/>
        </p:nvSpPr>
        <p:spPr>
          <a:xfrm flipH="1">
            <a:off x="1204482" y="5295849"/>
            <a:ext cx="748646" cy="744563"/>
          </a:xfrm>
          <a:custGeom>
            <a:rect b="b" l="l" r="r" t="t"/>
            <a:pathLst>
              <a:path extrusionOk="0" h="744563" w="748646">
                <a:moveTo>
                  <a:pt x="748647" y="0"/>
                </a:moveTo>
                <a:lnTo>
                  <a:pt x="0" y="0"/>
                </a:lnTo>
                <a:lnTo>
                  <a:pt x="0" y="744563"/>
                </a:lnTo>
                <a:lnTo>
                  <a:pt x="748647" y="744563"/>
                </a:lnTo>
                <a:lnTo>
                  <a:pt x="748647" y="0"/>
                </a:lnTo>
                <a:close/>
              </a:path>
            </a:pathLst>
          </a:custGeom>
          <a:blipFill rotWithShape="1">
            <a:blip r:embed="rId4">
              <a:alphaModFix/>
            </a:blip>
            <a:stretch>
              <a:fillRect b="0" l="0" r="0" t="0"/>
            </a:stretch>
          </a:blipFill>
          <a:ln>
            <a:noFill/>
          </a:ln>
        </p:spPr>
      </p:sp>
      <p:sp>
        <p:nvSpPr>
          <p:cNvPr id="743" name="Google Shape;743;p25"/>
          <p:cNvSpPr/>
          <p:nvPr/>
        </p:nvSpPr>
        <p:spPr>
          <a:xfrm flipH="1">
            <a:off x="11551501" y="5295849"/>
            <a:ext cx="748646" cy="744563"/>
          </a:xfrm>
          <a:custGeom>
            <a:rect b="b" l="l" r="r" t="t"/>
            <a:pathLst>
              <a:path extrusionOk="0" h="744563" w="748646">
                <a:moveTo>
                  <a:pt x="748646" y="0"/>
                </a:moveTo>
                <a:lnTo>
                  <a:pt x="0" y="0"/>
                </a:lnTo>
                <a:lnTo>
                  <a:pt x="0" y="744563"/>
                </a:lnTo>
                <a:lnTo>
                  <a:pt x="748646" y="744563"/>
                </a:lnTo>
                <a:lnTo>
                  <a:pt x="748646" y="0"/>
                </a:lnTo>
                <a:close/>
              </a:path>
            </a:pathLst>
          </a:custGeom>
          <a:blipFill rotWithShape="1">
            <a:blip r:embed="rId4">
              <a:alphaModFix/>
            </a:blip>
            <a:stretch>
              <a:fillRect b="0" l="0" r="0" t="0"/>
            </a:stretch>
          </a:blipFill>
          <a:ln>
            <a:noFill/>
          </a:ln>
        </p:spPr>
      </p:sp>
      <p:sp>
        <p:nvSpPr>
          <p:cNvPr id="744" name="Google Shape;744;p25"/>
          <p:cNvSpPr/>
          <p:nvPr/>
        </p:nvSpPr>
        <p:spPr>
          <a:xfrm flipH="1">
            <a:off x="6183224" y="7274932"/>
            <a:ext cx="748646" cy="744563"/>
          </a:xfrm>
          <a:custGeom>
            <a:rect b="b" l="l" r="r" t="t"/>
            <a:pathLst>
              <a:path extrusionOk="0" h="744563" w="748646">
                <a:moveTo>
                  <a:pt x="748646" y="0"/>
                </a:moveTo>
                <a:lnTo>
                  <a:pt x="0" y="0"/>
                </a:lnTo>
                <a:lnTo>
                  <a:pt x="0" y="744563"/>
                </a:lnTo>
                <a:lnTo>
                  <a:pt x="748646" y="744563"/>
                </a:lnTo>
                <a:lnTo>
                  <a:pt x="748646" y="0"/>
                </a:lnTo>
                <a:close/>
              </a:path>
            </a:pathLst>
          </a:custGeom>
          <a:blipFill rotWithShape="1">
            <a:blip r:embed="rId4">
              <a:alphaModFix/>
            </a:blip>
            <a:stretch>
              <a:fillRect b="0" l="0" r="0" t="0"/>
            </a:stretch>
          </a:blipFill>
          <a:ln>
            <a:noFill/>
          </a:ln>
        </p:spPr>
      </p:sp>
      <p:sp>
        <p:nvSpPr>
          <p:cNvPr id="745" name="Google Shape;745;p25"/>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746" name="Google Shape;746;p25"/>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747" name="Google Shape;747;p25"/>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748" name="Google Shape;748;p25"/>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749" name="Google Shape;749;p25"/>
          <p:cNvSpPr txBox="1"/>
          <p:nvPr/>
        </p:nvSpPr>
        <p:spPr>
          <a:xfrm>
            <a:off x="1028700" y="2244672"/>
            <a:ext cx="7541938"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HISTORY</a:t>
            </a:r>
            <a:endParaRPr/>
          </a:p>
        </p:txBody>
      </p:sp>
      <p:sp>
        <p:nvSpPr>
          <p:cNvPr id="750" name="Google Shape;750;p25"/>
          <p:cNvSpPr txBox="1"/>
          <p:nvPr/>
        </p:nvSpPr>
        <p:spPr>
          <a:xfrm>
            <a:off x="7762661" y="7791760"/>
            <a:ext cx="3364925"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751" name="Google Shape;751;p25"/>
          <p:cNvSpPr txBox="1"/>
          <p:nvPr/>
        </p:nvSpPr>
        <p:spPr>
          <a:xfrm>
            <a:off x="2925747" y="4600524"/>
            <a:ext cx="4315552"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752" name="Google Shape;752;p25"/>
          <p:cNvSpPr txBox="1"/>
          <p:nvPr/>
        </p:nvSpPr>
        <p:spPr>
          <a:xfrm>
            <a:off x="13272766" y="4600524"/>
            <a:ext cx="4315552"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753" name="Google Shape;753;p25"/>
          <p:cNvSpPr txBox="1"/>
          <p:nvPr/>
        </p:nvSpPr>
        <p:spPr>
          <a:xfrm>
            <a:off x="7694885" y="7049044"/>
            <a:ext cx="4315552"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ADD A MAIN POINT</a:t>
            </a:r>
            <a:endParaRPr/>
          </a:p>
        </p:txBody>
      </p:sp>
      <p:sp>
        <p:nvSpPr>
          <p:cNvPr id="754" name="Google Shape;754;p25"/>
          <p:cNvSpPr txBox="1"/>
          <p:nvPr/>
        </p:nvSpPr>
        <p:spPr>
          <a:xfrm>
            <a:off x="2886238" y="5248224"/>
            <a:ext cx="3364925"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755" name="Google Shape;755;p25"/>
          <p:cNvSpPr txBox="1"/>
          <p:nvPr/>
        </p:nvSpPr>
        <p:spPr>
          <a:xfrm>
            <a:off x="13233257" y="5248224"/>
            <a:ext cx="3364925"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759" name="Shape 759"/>
        <p:cNvGrpSpPr/>
        <p:nvPr/>
      </p:nvGrpSpPr>
      <p:grpSpPr>
        <a:xfrm>
          <a:off x="0" y="0"/>
          <a:ext cx="0" cy="0"/>
          <a:chOff x="0" y="0"/>
          <a:chExt cx="0" cy="0"/>
        </a:xfrm>
      </p:grpSpPr>
      <p:pic>
        <p:nvPicPr>
          <p:cNvPr id="760" name="Google Shape;760;p26"/>
          <p:cNvPicPr preferRelativeResize="0"/>
          <p:nvPr/>
        </p:nvPicPr>
        <p:blipFill>
          <a:blip r:embed="rId3">
            <a:alphaModFix/>
          </a:blip>
          <a:stretch>
            <a:fillRect/>
          </a:stretch>
        </p:blipFill>
        <p:spPr>
          <a:xfrm>
            <a:off x="0" y="145900"/>
            <a:ext cx="18288000" cy="10287000"/>
          </a:xfrm>
          <a:prstGeom prst="rect">
            <a:avLst/>
          </a:prstGeom>
          <a:noFill/>
          <a:ln>
            <a:noFill/>
          </a:ln>
        </p:spPr>
      </p:pic>
      <p:sp>
        <p:nvSpPr>
          <p:cNvPr id="761" name="Google Shape;761;p26"/>
          <p:cNvSpPr txBox="1"/>
          <p:nvPr/>
        </p:nvSpPr>
        <p:spPr>
          <a:xfrm>
            <a:off x="6368100" y="6049650"/>
            <a:ext cx="11136300" cy="3694200"/>
          </a:xfrm>
          <a:prstGeom prst="rect">
            <a:avLst/>
          </a:prstGeom>
          <a:noFill/>
          <a:ln>
            <a:noFill/>
          </a:ln>
          <a:effectLst>
            <a:outerShdw blurRad="57150" rotWithShape="0" algn="bl" dir="8040000" dist="114300">
              <a:srgbClr val="000000">
                <a:alpha val="21000"/>
              </a:srgbClr>
            </a:outerShdw>
          </a:effectLst>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765" name="Shape 765"/>
        <p:cNvGrpSpPr/>
        <p:nvPr/>
      </p:nvGrpSpPr>
      <p:grpSpPr>
        <a:xfrm>
          <a:off x="0" y="0"/>
          <a:ext cx="0" cy="0"/>
          <a:chOff x="0" y="0"/>
          <a:chExt cx="0" cy="0"/>
        </a:xfrm>
      </p:grpSpPr>
      <p:pic>
        <p:nvPicPr>
          <p:cNvPr id="766" name="Google Shape;766;p27"/>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767" name="Google Shape;767;p27"/>
          <p:cNvGrpSpPr/>
          <p:nvPr/>
        </p:nvGrpSpPr>
        <p:grpSpPr>
          <a:xfrm>
            <a:off x="1028700" y="513864"/>
            <a:ext cx="597522" cy="398348"/>
            <a:chOff x="0" y="0"/>
            <a:chExt cx="796696" cy="531131"/>
          </a:xfrm>
        </p:grpSpPr>
        <p:grpSp>
          <p:nvGrpSpPr>
            <p:cNvPr id="768" name="Google Shape;768;p27"/>
            <p:cNvGrpSpPr/>
            <p:nvPr/>
          </p:nvGrpSpPr>
          <p:grpSpPr>
            <a:xfrm>
              <a:off x="0" y="0"/>
              <a:ext cx="531131" cy="531131"/>
              <a:chOff x="0" y="0"/>
              <a:chExt cx="812800" cy="812800"/>
            </a:xfrm>
          </p:grpSpPr>
          <p:sp>
            <p:nvSpPr>
              <p:cNvPr id="769" name="Google Shape;76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27"/>
            <p:cNvGrpSpPr/>
            <p:nvPr/>
          </p:nvGrpSpPr>
          <p:grpSpPr>
            <a:xfrm>
              <a:off x="265565" y="0"/>
              <a:ext cx="531131" cy="531131"/>
              <a:chOff x="0" y="0"/>
              <a:chExt cx="812800" cy="812800"/>
            </a:xfrm>
          </p:grpSpPr>
          <p:sp>
            <p:nvSpPr>
              <p:cNvPr id="772" name="Google Shape;77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74" name="Google Shape;774;p27"/>
          <p:cNvGrpSpPr/>
          <p:nvPr/>
        </p:nvGrpSpPr>
        <p:grpSpPr>
          <a:xfrm>
            <a:off x="11027585" y="199543"/>
            <a:ext cx="1914842" cy="760672"/>
            <a:chOff x="0" y="-57150"/>
            <a:chExt cx="504320" cy="200341"/>
          </a:xfrm>
        </p:grpSpPr>
        <p:sp>
          <p:nvSpPr>
            <p:cNvPr id="775" name="Google Shape;775;p2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7"/>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27"/>
          <p:cNvGrpSpPr/>
          <p:nvPr/>
        </p:nvGrpSpPr>
        <p:grpSpPr>
          <a:xfrm>
            <a:off x="13347296" y="199543"/>
            <a:ext cx="1914842" cy="760672"/>
            <a:chOff x="0" y="-57150"/>
            <a:chExt cx="504320" cy="200341"/>
          </a:xfrm>
        </p:grpSpPr>
        <p:sp>
          <p:nvSpPr>
            <p:cNvPr id="778" name="Google Shape;778;p2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7"/>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27"/>
          <p:cNvGrpSpPr/>
          <p:nvPr/>
        </p:nvGrpSpPr>
        <p:grpSpPr>
          <a:xfrm>
            <a:off x="15669260" y="199543"/>
            <a:ext cx="1914842" cy="760672"/>
            <a:chOff x="0" y="-57150"/>
            <a:chExt cx="504320" cy="200341"/>
          </a:xfrm>
        </p:grpSpPr>
        <p:sp>
          <p:nvSpPr>
            <p:cNvPr id="781" name="Google Shape;781;p2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7"/>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83" name="Google Shape;783;p27"/>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784" name="Google Shape;784;p27"/>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785" name="Google Shape;785;p27"/>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786" name="Google Shape;786;p27"/>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787" name="Google Shape;787;p27"/>
          <p:cNvSpPr txBox="1"/>
          <p:nvPr/>
        </p:nvSpPr>
        <p:spPr>
          <a:xfrm>
            <a:off x="1448743" y="2506361"/>
            <a:ext cx="10711200" cy="49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WRITE AN ORIGINAL STATEMENT OR INSPIRING QUOTE</a:t>
            </a:r>
            <a:endParaRPr/>
          </a:p>
        </p:txBody>
      </p:sp>
      <p:sp>
        <p:nvSpPr>
          <p:cNvPr id="788" name="Google Shape;788;p27"/>
          <p:cNvSpPr txBox="1"/>
          <p:nvPr/>
        </p:nvSpPr>
        <p:spPr>
          <a:xfrm>
            <a:off x="1448743" y="7627426"/>
            <a:ext cx="1280476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 Include a credit, citation, or supporting message</a:t>
            </a:r>
            <a:endParaRPr/>
          </a:p>
        </p:txBody>
      </p:sp>
      <p:pic>
        <p:nvPicPr>
          <p:cNvPr id="789" name="Google Shape;789;p27"/>
          <p:cNvPicPr preferRelativeResize="0"/>
          <p:nvPr/>
        </p:nvPicPr>
        <p:blipFill>
          <a:blip r:embed="rId4">
            <a:alphaModFix/>
          </a:blip>
          <a:stretch>
            <a:fillRect/>
          </a:stretch>
        </p:blipFill>
        <p:spPr>
          <a:xfrm>
            <a:off x="10061388" y="489950"/>
            <a:ext cx="8486674" cy="8424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793" name="Shape 793"/>
        <p:cNvGrpSpPr/>
        <p:nvPr/>
      </p:nvGrpSpPr>
      <p:grpSpPr>
        <a:xfrm>
          <a:off x="0" y="0"/>
          <a:ext cx="0" cy="0"/>
          <a:chOff x="0" y="0"/>
          <a:chExt cx="0" cy="0"/>
        </a:xfrm>
      </p:grpSpPr>
      <p:pic>
        <p:nvPicPr>
          <p:cNvPr id="794" name="Google Shape;794;p28"/>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795" name="Google Shape;795;p28"/>
          <p:cNvGrpSpPr/>
          <p:nvPr/>
        </p:nvGrpSpPr>
        <p:grpSpPr>
          <a:xfrm>
            <a:off x="1028700" y="513864"/>
            <a:ext cx="597522" cy="398348"/>
            <a:chOff x="0" y="0"/>
            <a:chExt cx="796696" cy="531131"/>
          </a:xfrm>
        </p:grpSpPr>
        <p:grpSp>
          <p:nvGrpSpPr>
            <p:cNvPr id="796" name="Google Shape;796;p28"/>
            <p:cNvGrpSpPr/>
            <p:nvPr/>
          </p:nvGrpSpPr>
          <p:grpSpPr>
            <a:xfrm>
              <a:off x="0" y="0"/>
              <a:ext cx="531131" cy="531131"/>
              <a:chOff x="0" y="0"/>
              <a:chExt cx="812800" cy="812800"/>
            </a:xfrm>
          </p:grpSpPr>
          <p:sp>
            <p:nvSpPr>
              <p:cNvPr id="797" name="Google Shape;7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28"/>
            <p:cNvGrpSpPr/>
            <p:nvPr/>
          </p:nvGrpSpPr>
          <p:grpSpPr>
            <a:xfrm>
              <a:off x="265565" y="0"/>
              <a:ext cx="531131" cy="531131"/>
              <a:chOff x="0" y="0"/>
              <a:chExt cx="812800" cy="812800"/>
            </a:xfrm>
          </p:grpSpPr>
          <p:sp>
            <p:nvSpPr>
              <p:cNvPr id="800" name="Google Shape;8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02" name="Google Shape;802;p28"/>
          <p:cNvGrpSpPr/>
          <p:nvPr/>
        </p:nvGrpSpPr>
        <p:grpSpPr>
          <a:xfrm>
            <a:off x="11027585" y="199543"/>
            <a:ext cx="1914842" cy="760672"/>
            <a:chOff x="0" y="-57150"/>
            <a:chExt cx="504320" cy="200341"/>
          </a:xfrm>
        </p:grpSpPr>
        <p:sp>
          <p:nvSpPr>
            <p:cNvPr id="803" name="Google Shape;803;p2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8"/>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28"/>
          <p:cNvGrpSpPr/>
          <p:nvPr/>
        </p:nvGrpSpPr>
        <p:grpSpPr>
          <a:xfrm>
            <a:off x="13347296" y="199543"/>
            <a:ext cx="1914842" cy="760672"/>
            <a:chOff x="0" y="-57150"/>
            <a:chExt cx="504320" cy="200341"/>
          </a:xfrm>
        </p:grpSpPr>
        <p:sp>
          <p:nvSpPr>
            <p:cNvPr id="806" name="Google Shape;806;p2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8"/>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28"/>
          <p:cNvGrpSpPr/>
          <p:nvPr/>
        </p:nvGrpSpPr>
        <p:grpSpPr>
          <a:xfrm>
            <a:off x="15669260" y="199543"/>
            <a:ext cx="1914842" cy="760672"/>
            <a:chOff x="0" y="-57150"/>
            <a:chExt cx="504320" cy="200341"/>
          </a:xfrm>
        </p:grpSpPr>
        <p:sp>
          <p:nvSpPr>
            <p:cNvPr id="809" name="Google Shape;809;p2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8"/>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1" name="Google Shape;811;p28"/>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812" name="Google Shape;812;p28"/>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813" name="Google Shape;813;p28"/>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814" name="Google Shape;814;p28"/>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815" name="Google Shape;815;p28"/>
          <p:cNvSpPr txBox="1"/>
          <p:nvPr/>
        </p:nvSpPr>
        <p:spPr>
          <a:xfrm>
            <a:off x="10751821" y="2083030"/>
            <a:ext cx="7105790"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CONTACT US</a:t>
            </a:r>
            <a:endParaRPr/>
          </a:p>
        </p:txBody>
      </p:sp>
      <p:sp>
        <p:nvSpPr>
          <p:cNvPr id="816" name="Google Shape;816;p28"/>
          <p:cNvSpPr txBox="1"/>
          <p:nvPr/>
        </p:nvSpPr>
        <p:spPr>
          <a:xfrm>
            <a:off x="11781957" y="4223967"/>
            <a:ext cx="5801458"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123 Anywhere St., Any City,ST 12345</a:t>
            </a:r>
            <a:endParaRPr/>
          </a:p>
        </p:txBody>
      </p:sp>
      <p:sp>
        <p:nvSpPr>
          <p:cNvPr id="817" name="Google Shape;817;p28"/>
          <p:cNvSpPr txBox="1"/>
          <p:nvPr/>
        </p:nvSpPr>
        <p:spPr>
          <a:xfrm>
            <a:off x="11781957" y="5149590"/>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123-456-7890</a:t>
            </a:r>
            <a:endParaRPr/>
          </a:p>
        </p:txBody>
      </p:sp>
      <p:sp>
        <p:nvSpPr>
          <p:cNvPr id="818" name="Google Shape;818;p28"/>
          <p:cNvSpPr txBox="1"/>
          <p:nvPr/>
        </p:nvSpPr>
        <p:spPr>
          <a:xfrm>
            <a:off x="11781957" y="6038149"/>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hello@reallygreatsite.com</a:t>
            </a:r>
            <a:endParaRPr/>
          </a:p>
        </p:txBody>
      </p:sp>
      <p:sp>
        <p:nvSpPr>
          <p:cNvPr id="819" name="Google Shape;819;p28"/>
          <p:cNvSpPr txBox="1"/>
          <p:nvPr/>
        </p:nvSpPr>
        <p:spPr>
          <a:xfrm>
            <a:off x="11781957" y="7819795"/>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reallygreatsite.com</a:t>
            </a:r>
            <a:endParaRPr/>
          </a:p>
        </p:txBody>
      </p:sp>
      <p:sp>
        <p:nvSpPr>
          <p:cNvPr id="820" name="Google Shape;820;p28"/>
          <p:cNvSpPr txBox="1"/>
          <p:nvPr/>
        </p:nvSpPr>
        <p:spPr>
          <a:xfrm>
            <a:off x="11781957" y="6915493"/>
            <a:ext cx="4892954"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@reallygreatsite</a:t>
            </a:r>
            <a:endParaRPr/>
          </a:p>
        </p:txBody>
      </p:sp>
      <p:pic>
        <p:nvPicPr>
          <p:cNvPr id="821" name="Google Shape;821;p28"/>
          <p:cNvPicPr preferRelativeResize="0"/>
          <p:nvPr/>
        </p:nvPicPr>
        <p:blipFill>
          <a:blip r:embed="rId4">
            <a:alphaModFix/>
          </a:blip>
          <a:stretch>
            <a:fillRect/>
          </a:stretch>
        </p:blipFill>
        <p:spPr>
          <a:xfrm>
            <a:off x="1297375" y="1327338"/>
            <a:ext cx="8612575" cy="8066799"/>
          </a:xfrm>
          <a:prstGeom prst="rect">
            <a:avLst/>
          </a:prstGeom>
          <a:noFill/>
          <a:ln>
            <a:noFill/>
          </a:ln>
        </p:spPr>
      </p:pic>
      <p:pic>
        <p:nvPicPr>
          <p:cNvPr id="822" name="Google Shape;822;p28"/>
          <p:cNvPicPr preferRelativeResize="0"/>
          <p:nvPr/>
        </p:nvPicPr>
        <p:blipFill>
          <a:blip r:embed="rId5">
            <a:alphaModFix/>
          </a:blip>
          <a:stretch>
            <a:fillRect/>
          </a:stretch>
        </p:blipFill>
        <p:spPr>
          <a:xfrm>
            <a:off x="11251972" y="4380582"/>
            <a:ext cx="308750" cy="38866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826" name="Shape 826"/>
        <p:cNvGrpSpPr/>
        <p:nvPr/>
      </p:nvGrpSpPr>
      <p:grpSpPr>
        <a:xfrm>
          <a:off x="0" y="0"/>
          <a:ext cx="0" cy="0"/>
          <a:chOff x="0" y="0"/>
          <a:chExt cx="0" cy="0"/>
        </a:xfrm>
      </p:grpSpPr>
      <p:pic>
        <p:nvPicPr>
          <p:cNvPr id="827" name="Google Shape;827;p29"/>
          <p:cNvPicPr preferRelativeResize="0"/>
          <p:nvPr/>
        </p:nvPicPr>
        <p:blipFill>
          <a:blip r:embed="rId3">
            <a:alphaModFix/>
          </a:blip>
          <a:stretch>
            <a:fillRect/>
          </a:stretch>
        </p:blipFill>
        <p:spPr>
          <a:xfrm>
            <a:off x="-64901" y="0"/>
            <a:ext cx="24320051" cy="13929398"/>
          </a:xfrm>
          <a:prstGeom prst="rect">
            <a:avLst/>
          </a:prstGeom>
          <a:noFill/>
          <a:ln>
            <a:noFill/>
          </a:ln>
        </p:spPr>
      </p:pic>
      <p:sp>
        <p:nvSpPr>
          <p:cNvPr id="828" name="Google Shape;828;p29"/>
          <p:cNvSpPr/>
          <p:nvPr/>
        </p:nvSpPr>
        <p:spPr>
          <a:xfrm>
            <a:off x="12758021" y="1136312"/>
            <a:ext cx="1343609" cy="1363441"/>
          </a:xfrm>
          <a:custGeom>
            <a:rect b="b" l="l" r="r" t="t"/>
            <a:pathLst>
              <a:path extrusionOk="0" h="1363441" w="1343609">
                <a:moveTo>
                  <a:pt x="0" y="0"/>
                </a:moveTo>
                <a:lnTo>
                  <a:pt x="1343609" y="0"/>
                </a:lnTo>
                <a:lnTo>
                  <a:pt x="1343609" y="1363440"/>
                </a:lnTo>
                <a:lnTo>
                  <a:pt x="0" y="1363440"/>
                </a:lnTo>
                <a:lnTo>
                  <a:pt x="0" y="0"/>
                </a:lnTo>
                <a:close/>
              </a:path>
            </a:pathLst>
          </a:custGeom>
          <a:blipFill rotWithShape="1">
            <a:blip r:embed="rId4">
              <a:alphaModFix/>
            </a:blip>
            <a:stretch>
              <a:fillRect b="0" l="0" r="0" t="0"/>
            </a:stretch>
          </a:blipFill>
          <a:ln>
            <a:noFill/>
          </a:ln>
        </p:spPr>
      </p:sp>
      <p:sp>
        <p:nvSpPr>
          <p:cNvPr id="829" name="Google Shape;829;p29"/>
          <p:cNvSpPr/>
          <p:nvPr/>
        </p:nvSpPr>
        <p:spPr>
          <a:xfrm>
            <a:off x="15274277" y="1136312"/>
            <a:ext cx="1412227" cy="1363441"/>
          </a:xfrm>
          <a:custGeom>
            <a:rect b="b" l="l" r="r" t="t"/>
            <a:pathLst>
              <a:path extrusionOk="0" h="1363441" w="1412227">
                <a:moveTo>
                  <a:pt x="0" y="0"/>
                </a:moveTo>
                <a:lnTo>
                  <a:pt x="1412227" y="0"/>
                </a:lnTo>
                <a:lnTo>
                  <a:pt x="1412227" y="1363440"/>
                </a:lnTo>
                <a:lnTo>
                  <a:pt x="0" y="1363440"/>
                </a:lnTo>
                <a:lnTo>
                  <a:pt x="0" y="0"/>
                </a:lnTo>
                <a:close/>
              </a:path>
            </a:pathLst>
          </a:custGeom>
          <a:blipFill rotWithShape="1">
            <a:blip r:embed="rId5">
              <a:alphaModFix/>
            </a:blip>
            <a:stretch>
              <a:fillRect b="0" l="0" r="0" t="0"/>
            </a:stretch>
          </a:blipFill>
          <a:ln>
            <a:noFill/>
          </a:ln>
        </p:spPr>
      </p:sp>
      <p:sp>
        <p:nvSpPr>
          <p:cNvPr id="830" name="Google Shape;830;p29"/>
          <p:cNvSpPr/>
          <p:nvPr/>
        </p:nvSpPr>
        <p:spPr>
          <a:xfrm>
            <a:off x="10291238" y="3376810"/>
            <a:ext cx="1704188" cy="1363441"/>
          </a:xfrm>
          <a:custGeom>
            <a:rect b="b" l="l" r="r" t="t"/>
            <a:pathLst>
              <a:path extrusionOk="0" h="1363441" w="1704188">
                <a:moveTo>
                  <a:pt x="0" y="0"/>
                </a:moveTo>
                <a:lnTo>
                  <a:pt x="1704188" y="0"/>
                </a:lnTo>
                <a:lnTo>
                  <a:pt x="1704188" y="1363441"/>
                </a:lnTo>
                <a:lnTo>
                  <a:pt x="0" y="1363441"/>
                </a:lnTo>
                <a:lnTo>
                  <a:pt x="0" y="0"/>
                </a:lnTo>
                <a:close/>
              </a:path>
            </a:pathLst>
          </a:custGeom>
          <a:blipFill rotWithShape="1">
            <a:blip r:embed="rId6">
              <a:alphaModFix/>
            </a:blip>
            <a:stretch>
              <a:fillRect b="0" l="0" r="0" t="0"/>
            </a:stretch>
          </a:blipFill>
          <a:ln>
            <a:noFill/>
          </a:ln>
        </p:spPr>
      </p:sp>
      <p:sp>
        <p:nvSpPr>
          <p:cNvPr id="831" name="Google Shape;831;p29"/>
          <p:cNvSpPr/>
          <p:nvPr/>
        </p:nvSpPr>
        <p:spPr>
          <a:xfrm>
            <a:off x="15268938" y="5459147"/>
            <a:ext cx="1417566" cy="1363441"/>
          </a:xfrm>
          <a:custGeom>
            <a:rect b="b" l="l" r="r" t="t"/>
            <a:pathLst>
              <a:path extrusionOk="0" h="1363441" w="1417566">
                <a:moveTo>
                  <a:pt x="0" y="0"/>
                </a:moveTo>
                <a:lnTo>
                  <a:pt x="1417566" y="0"/>
                </a:lnTo>
                <a:lnTo>
                  <a:pt x="1417566" y="1363441"/>
                </a:lnTo>
                <a:lnTo>
                  <a:pt x="0" y="1363441"/>
                </a:lnTo>
                <a:lnTo>
                  <a:pt x="0" y="0"/>
                </a:lnTo>
                <a:close/>
              </a:path>
            </a:pathLst>
          </a:custGeom>
          <a:blipFill rotWithShape="1">
            <a:blip r:embed="rId7">
              <a:alphaModFix/>
            </a:blip>
            <a:stretch>
              <a:fillRect b="0" l="0" r="0" t="0"/>
            </a:stretch>
          </a:blipFill>
          <a:ln>
            <a:noFill/>
          </a:ln>
        </p:spPr>
      </p:sp>
      <p:sp>
        <p:nvSpPr>
          <p:cNvPr id="832" name="Google Shape;832;p29"/>
          <p:cNvSpPr/>
          <p:nvPr/>
        </p:nvSpPr>
        <p:spPr>
          <a:xfrm flipH="1">
            <a:off x="12950461" y="5622622"/>
            <a:ext cx="1363441" cy="1356004"/>
          </a:xfrm>
          <a:custGeom>
            <a:rect b="b" l="l" r="r" t="t"/>
            <a:pathLst>
              <a:path extrusionOk="0" h="1356004" w="1363441">
                <a:moveTo>
                  <a:pt x="1363441" y="0"/>
                </a:moveTo>
                <a:lnTo>
                  <a:pt x="0" y="0"/>
                </a:lnTo>
                <a:lnTo>
                  <a:pt x="0" y="1356004"/>
                </a:lnTo>
                <a:lnTo>
                  <a:pt x="1363441" y="1356004"/>
                </a:lnTo>
                <a:lnTo>
                  <a:pt x="1363441" y="0"/>
                </a:lnTo>
                <a:close/>
              </a:path>
            </a:pathLst>
          </a:custGeom>
          <a:blipFill rotWithShape="1">
            <a:blip r:embed="rId8">
              <a:alphaModFix/>
            </a:blip>
            <a:stretch>
              <a:fillRect b="0" l="0" r="0" t="0"/>
            </a:stretch>
          </a:blipFill>
          <a:ln>
            <a:noFill/>
          </a:ln>
        </p:spPr>
      </p:sp>
      <p:sp>
        <p:nvSpPr>
          <p:cNvPr id="833" name="Google Shape;833;p29"/>
          <p:cNvSpPr/>
          <p:nvPr/>
        </p:nvSpPr>
        <p:spPr>
          <a:xfrm>
            <a:off x="10465775" y="8041344"/>
            <a:ext cx="1119599" cy="1216956"/>
          </a:xfrm>
          <a:custGeom>
            <a:rect b="b" l="l" r="r" t="t"/>
            <a:pathLst>
              <a:path extrusionOk="0" h="1216956" w="1119599">
                <a:moveTo>
                  <a:pt x="0" y="0"/>
                </a:moveTo>
                <a:lnTo>
                  <a:pt x="1119599" y="0"/>
                </a:lnTo>
                <a:lnTo>
                  <a:pt x="1119599" y="1216956"/>
                </a:lnTo>
                <a:lnTo>
                  <a:pt x="0" y="1216956"/>
                </a:lnTo>
                <a:lnTo>
                  <a:pt x="0" y="0"/>
                </a:lnTo>
                <a:close/>
              </a:path>
            </a:pathLst>
          </a:custGeom>
          <a:blipFill rotWithShape="1">
            <a:blip r:embed="rId9">
              <a:alphaModFix/>
            </a:blip>
            <a:stretch>
              <a:fillRect b="0" l="0" r="0" t="0"/>
            </a:stretch>
          </a:blipFill>
          <a:ln>
            <a:noFill/>
          </a:ln>
        </p:spPr>
      </p:sp>
      <p:sp>
        <p:nvSpPr>
          <p:cNvPr id="834" name="Google Shape;834;p29"/>
          <p:cNvSpPr/>
          <p:nvPr/>
        </p:nvSpPr>
        <p:spPr>
          <a:xfrm>
            <a:off x="12950461" y="7853561"/>
            <a:ext cx="1452268" cy="1404739"/>
          </a:xfrm>
          <a:custGeom>
            <a:rect b="b" l="l" r="r" t="t"/>
            <a:pathLst>
              <a:path extrusionOk="0" h="1404739" w="1452268">
                <a:moveTo>
                  <a:pt x="0" y="0"/>
                </a:moveTo>
                <a:lnTo>
                  <a:pt x="1452269" y="0"/>
                </a:lnTo>
                <a:lnTo>
                  <a:pt x="1452269" y="1404739"/>
                </a:lnTo>
                <a:lnTo>
                  <a:pt x="0" y="1404739"/>
                </a:lnTo>
                <a:lnTo>
                  <a:pt x="0" y="0"/>
                </a:lnTo>
                <a:close/>
              </a:path>
            </a:pathLst>
          </a:custGeom>
          <a:blipFill rotWithShape="1">
            <a:blip r:embed="rId10">
              <a:alphaModFix/>
            </a:blip>
            <a:stretch>
              <a:fillRect b="0" l="0" r="0" t="0"/>
            </a:stretch>
          </a:blipFill>
          <a:ln>
            <a:noFill/>
          </a:ln>
        </p:spPr>
      </p:sp>
      <p:sp>
        <p:nvSpPr>
          <p:cNvPr id="835" name="Google Shape;835;p29"/>
          <p:cNvSpPr/>
          <p:nvPr/>
        </p:nvSpPr>
        <p:spPr>
          <a:xfrm>
            <a:off x="15288557" y="7852686"/>
            <a:ext cx="1397947" cy="1405614"/>
          </a:xfrm>
          <a:custGeom>
            <a:rect b="b" l="l" r="r" t="t"/>
            <a:pathLst>
              <a:path extrusionOk="0" h="1405614" w="1397947">
                <a:moveTo>
                  <a:pt x="0" y="0"/>
                </a:moveTo>
                <a:lnTo>
                  <a:pt x="1397947" y="0"/>
                </a:lnTo>
                <a:lnTo>
                  <a:pt x="1397947" y="1405614"/>
                </a:lnTo>
                <a:lnTo>
                  <a:pt x="0" y="1405614"/>
                </a:lnTo>
                <a:lnTo>
                  <a:pt x="0" y="0"/>
                </a:lnTo>
                <a:close/>
              </a:path>
            </a:pathLst>
          </a:custGeom>
          <a:blipFill rotWithShape="1">
            <a:blip r:embed="rId11">
              <a:alphaModFix/>
            </a:blip>
            <a:stretch>
              <a:fillRect b="0" l="0" r="0" t="0"/>
            </a:stretch>
          </a:blipFill>
          <a:ln>
            <a:noFill/>
          </a:ln>
        </p:spPr>
      </p:sp>
      <p:sp>
        <p:nvSpPr>
          <p:cNvPr id="836" name="Google Shape;836;p29"/>
          <p:cNvSpPr txBox="1"/>
          <p:nvPr/>
        </p:nvSpPr>
        <p:spPr>
          <a:xfrm>
            <a:off x="1028700" y="813376"/>
            <a:ext cx="6542034" cy="233680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RESOURCE </a:t>
            </a:r>
            <a:endParaRPr/>
          </a:p>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PAGE</a:t>
            </a:r>
            <a:endParaRPr/>
          </a:p>
        </p:txBody>
      </p:sp>
      <p:sp>
        <p:nvSpPr>
          <p:cNvPr id="837" name="Google Shape;837;p29"/>
          <p:cNvSpPr txBox="1"/>
          <p:nvPr/>
        </p:nvSpPr>
        <p:spPr>
          <a:xfrm>
            <a:off x="1028700" y="3526150"/>
            <a:ext cx="5865600" cy="6270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Open Sans"/>
              <a:ea typeface="Open Sans"/>
              <a:cs typeface="Open Sans"/>
              <a:sym typeface="Open Sans"/>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sz="2499">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99"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99" u="none" cap="none" strike="noStrike">
                <a:solidFill>
                  <a:srgbClr val="FFFFFF"/>
                </a:solidFill>
                <a:latin typeface="Open Sans"/>
                <a:ea typeface="Open Sans"/>
                <a:cs typeface="Open Sans"/>
                <a:sym typeface="Open Sans"/>
              </a:rPr>
              <a:t>Don't forget to delete this page before presenting. </a:t>
            </a:r>
            <a:endParaRPr/>
          </a:p>
        </p:txBody>
      </p:sp>
      <p:sp>
        <p:nvSpPr>
          <p:cNvPr id="838" name="Google Shape;838;p29"/>
          <p:cNvSpPr txBox="1"/>
          <p:nvPr/>
        </p:nvSpPr>
        <p:spPr>
          <a:xfrm>
            <a:off x="1028700" y="4675441"/>
            <a:ext cx="4676700" cy="82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839" name="Google Shape;839;p29"/>
          <p:cNvSpPr txBox="1"/>
          <p:nvPr/>
        </p:nvSpPr>
        <p:spPr>
          <a:xfrm>
            <a:off x="1028700" y="5955744"/>
            <a:ext cx="5059131" cy="869826"/>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Montserrat</a:t>
            </a:r>
            <a:endParaRPr/>
          </a:p>
          <a:p>
            <a:pPr indent="-179433" lvl="1" marL="358866"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Montserrat</a:t>
            </a:r>
            <a:endParaRPr/>
          </a:p>
          <a:p>
            <a:pPr indent="-179433" lvl="1" marL="358867" marR="0" rtl="0" algn="l">
              <a:lnSpc>
                <a:spcPct val="140012"/>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Open Sans</a:t>
            </a:r>
            <a:endParaRPr/>
          </a:p>
        </p:txBody>
      </p:sp>
      <p:pic>
        <p:nvPicPr>
          <p:cNvPr id="840" name="Google Shape;840;p29"/>
          <p:cNvPicPr preferRelativeResize="0"/>
          <p:nvPr/>
        </p:nvPicPr>
        <p:blipFill>
          <a:blip r:embed="rId12">
            <a:alphaModFix/>
          </a:blip>
          <a:stretch>
            <a:fillRect/>
          </a:stretch>
        </p:blipFill>
        <p:spPr>
          <a:xfrm>
            <a:off x="10434563" y="972035"/>
            <a:ext cx="1417550" cy="1334165"/>
          </a:xfrm>
          <a:prstGeom prst="rect">
            <a:avLst/>
          </a:prstGeom>
          <a:noFill/>
          <a:ln>
            <a:noFill/>
          </a:ln>
        </p:spPr>
      </p:pic>
      <p:pic>
        <p:nvPicPr>
          <p:cNvPr id="841" name="Google Shape;841;p29"/>
          <p:cNvPicPr preferRelativeResize="0"/>
          <p:nvPr/>
        </p:nvPicPr>
        <p:blipFill>
          <a:blip r:embed="rId13">
            <a:alphaModFix/>
          </a:blip>
          <a:stretch>
            <a:fillRect/>
          </a:stretch>
        </p:blipFill>
        <p:spPr>
          <a:xfrm>
            <a:off x="12985177" y="3373753"/>
            <a:ext cx="1417550" cy="1417572"/>
          </a:xfrm>
          <a:prstGeom prst="rect">
            <a:avLst/>
          </a:prstGeom>
          <a:noFill/>
          <a:ln>
            <a:noFill/>
          </a:ln>
        </p:spPr>
      </p:pic>
      <p:pic>
        <p:nvPicPr>
          <p:cNvPr id="842" name="Google Shape;842;p29"/>
          <p:cNvPicPr preferRelativeResize="0"/>
          <p:nvPr/>
        </p:nvPicPr>
        <p:blipFill>
          <a:blip r:embed="rId14">
            <a:alphaModFix/>
          </a:blip>
          <a:stretch>
            <a:fillRect/>
          </a:stretch>
        </p:blipFill>
        <p:spPr>
          <a:xfrm>
            <a:off x="15392483" y="3449950"/>
            <a:ext cx="1244117" cy="1216950"/>
          </a:xfrm>
          <a:prstGeom prst="rect">
            <a:avLst/>
          </a:prstGeom>
          <a:noFill/>
          <a:ln>
            <a:noFill/>
          </a:ln>
        </p:spPr>
      </p:pic>
      <p:pic>
        <p:nvPicPr>
          <p:cNvPr id="843" name="Google Shape;843;p29"/>
          <p:cNvPicPr preferRelativeResize="0"/>
          <p:nvPr/>
        </p:nvPicPr>
        <p:blipFill>
          <a:blip r:embed="rId15">
            <a:alphaModFix/>
          </a:blip>
          <a:stretch>
            <a:fillRect/>
          </a:stretch>
        </p:blipFill>
        <p:spPr>
          <a:xfrm>
            <a:off x="10403508" y="5571084"/>
            <a:ext cx="1244125" cy="145907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242" name="Shape 242"/>
        <p:cNvGrpSpPr/>
        <p:nvPr/>
      </p:nvGrpSpPr>
      <p:grpSpPr>
        <a:xfrm>
          <a:off x="0" y="0"/>
          <a:ext cx="0" cy="0"/>
          <a:chOff x="0" y="0"/>
          <a:chExt cx="0" cy="0"/>
        </a:xfrm>
      </p:grpSpPr>
      <p:pic>
        <p:nvPicPr>
          <p:cNvPr id="243" name="Google Shape;243;p12"/>
          <p:cNvPicPr preferRelativeResize="0"/>
          <p:nvPr/>
        </p:nvPicPr>
        <p:blipFill>
          <a:blip r:embed="rId3">
            <a:alphaModFix/>
          </a:blip>
          <a:stretch>
            <a:fillRect/>
          </a:stretch>
        </p:blipFill>
        <p:spPr>
          <a:xfrm>
            <a:off x="2" y="-270483"/>
            <a:ext cx="24320051" cy="13929363"/>
          </a:xfrm>
          <a:prstGeom prst="rect">
            <a:avLst/>
          </a:prstGeom>
          <a:noFill/>
          <a:ln>
            <a:noFill/>
          </a:ln>
        </p:spPr>
      </p:pic>
      <p:grpSp>
        <p:nvGrpSpPr>
          <p:cNvPr id="244" name="Google Shape;244;p12"/>
          <p:cNvGrpSpPr/>
          <p:nvPr/>
        </p:nvGrpSpPr>
        <p:grpSpPr>
          <a:xfrm>
            <a:off x="1048140" y="3696347"/>
            <a:ext cx="2894305" cy="2894305"/>
            <a:chOff x="0" y="0"/>
            <a:chExt cx="812800" cy="812800"/>
          </a:xfrm>
        </p:grpSpPr>
        <p:sp>
          <p:nvSpPr>
            <p:cNvPr id="245" name="Google Shape;24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12"/>
          <p:cNvGrpSpPr/>
          <p:nvPr/>
        </p:nvGrpSpPr>
        <p:grpSpPr>
          <a:xfrm>
            <a:off x="6879911" y="3696347"/>
            <a:ext cx="2894305" cy="2894305"/>
            <a:chOff x="0" y="0"/>
            <a:chExt cx="812800" cy="812800"/>
          </a:xfrm>
        </p:grpSpPr>
        <p:sp>
          <p:nvSpPr>
            <p:cNvPr id="248" name="Google Shape;24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2"/>
          <p:cNvGrpSpPr/>
          <p:nvPr/>
        </p:nvGrpSpPr>
        <p:grpSpPr>
          <a:xfrm>
            <a:off x="12711681" y="3696347"/>
            <a:ext cx="2894305" cy="2894305"/>
            <a:chOff x="0" y="0"/>
            <a:chExt cx="812800" cy="812800"/>
          </a:xfrm>
        </p:grpSpPr>
        <p:sp>
          <p:nvSpPr>
            <p:cNvPr id="251" name="Google Shape;25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3" name="Google Shape;253;p12"/>
          <p:cNvSpPr txBox="1"/>
          <p:nvPr/>
        </p:nvSpPr>
        <p:spPr>
          <a:xfrm>
            <a:off x="1028700" y="1982541"/>
            <a:ext cx="16507551"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TABLE OF CONTENTS</a:t>
            </a:r>
            <a:endParaRPr/>
          </a:p>
        </p:txBody>
      </p:sp>
      <p:sp>
        <p:nvSpPr>
          <p:cNvPr id="254" name="Google Shape;254;p12"/>
          <p:cNvSpPr txBox="1"/>
          <p:nvPr/>
        </p:nvSpPr>
        <p:spPr>
          <a:xfrm>
            <a:off x="1690619" y="4445636"/>
            <a:ext cx="1769816" cy="1443354"/>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i="0" lang="en-US" sz="9799" u="none" cap="none" strike="noStrike">
                <a:solidFill>
                  <a:srgbClr val="BFBEBE"/>
                </a:solidFill>
                <a:latin typeface="Montserrat"/>
                <a:ea typeface="Montserrat"/>
                <a:cs typeface="Montserrat"/>
                <a:sym typeface="Montserrat"/>
              </a:rPr>
              <a:t>01.</a:t>
            </a:r>
            <a:endParaRPr/>
          </a:p>
        </p:txBody>
      </p:sp>
      <p:sp>
        <p:nvSpPr>
          <p:cNvPr id="255" name="Google Shape;255;p12"/>
          <p:cNvSpPr txBox="1"/>
          <p:nvPr/>
        </p:nvSpPr>
        <p:spPr>
          <a:xfrm>
            <a:off x="7354828" y="4445636"/>
            <a:ext cx="1944470" cy="1443354"/>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i="0" lang="en-US" sz="9799" u="none" cap="none" strike="noStrike">
                <a:solidFill>
                  <a:srgbClr val="BFBEBE"/>
                </a:solidFill>
                <a:latin typeface="Montserrat"/>
                <a:ea typeface="Montserrat"/>
                <a:cs typeface="Montserrat"/>
                <a:sym typeface="Montserrat"/>
              </a:rPr>
              <a:t>02.</a:t>
            </a:r>
            <a:endParaRPr/>
          </a:p>
        </p:txBody>
      </p:sp>
      <p:sp>
        <p:nvSpPr>
          <p:cNvPr id="256" name="Google Shape;256;p12"/>
          <p:cNvSpPr txBox="1"/>
          <p:nvPr/>
        </p:nvSpPr>
        <p:spPr>
          <a:xfrm>
            <a:off x="13190850" y="4445636"/>
            <a:ext cx="1935968" cy="1443354"/>
          </a:xfrm>
          <a:prstGeom prst="rect">
            <a:avLst/>
          </a:prstGeom>
          <a:noFill/>
          <a:ln>
            <a:noFill/>
          </a:ln>
        </p:spPr>
        <p:txBody>
          <a:bodyPr anchorCtr="0" anchor="t" bIns="0" lIns="0" spcFirstLastPara="1" rIns="0" wrap="square" tIns="0">
            <a:spAutoFit/>
          </a:bodyPr>
          <a:lstStyle/>
          <a:p>
            <a:pPr indent="0" lvl="0" marL="0" marR="0" rtl="0" algn="l">
              <a:lnSpc>
                <a:spcPct val="115001"/>
              </a:lnSpc>
              <a:spcBef>
                <a:spcPts val="0"/>
              </a:spcBef>
              <a:spcAft>
                <a:spcPts val="0"/>
              </a:spcAft>
              <a:buNone/>
            </a:pPr>
            <a:r>
              <a:rPr b="1" i="0" lang="en-US" sz="9799" u="none" cap="none" strike="noStrike">
                <a:solidFill>
                  <a:srgbClr val="BFBEBE"/>
                </a:solidFill>
                <a:latin typeface="Montserrat"/>
                <a:ea typeface="Montserrat"/>
                <a:cs typeface="Montserrat"/>
                <a:sym typeface="Montserrat"/>
              </a:rPr>
              <a:t>03.</a:t>
            </a:r>
            <a:endParaRPr/>
          </a:p>
        </p:txBody>
      </p:sp>
      <p:sp>
        <p:nvSpPr>
          <p:cNvPr id="257" name="Google Shape;257;p12"/>
          <p:cNvSpPr txBox="1"/>
          <p:nvPr/>
        </p:nvSpPr>
        <p:spPr>
          <a:xfrm>
            <a:off x="1048140" y="7369903"/>
            <a:ext cx="3276321"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INTRODUCTION</a:t>
            </a:r>
            <a:endParaRPr/>
          </a:p>
        </p:txBody>
      </p:sp>
      <p:grpSp>
        <p:nvGrpSpPr>
          <p:cNvPr id="258" name="Google Shape;258;p12"/>
          <p:cNvGrpSpPr/>
          <p:nvPr/>
        </p:nvGrpSpPr>
        <p:grpSpPr>
          <a:xfrm>
            <a:off x="1028700" y="513864"/>
            <a:ext cx="597522" cy="398348"/>
            <a:chOff x="0" y="0"/>
            <a:chExt cx="796696" cy="531131"/>
          </a:xfrm>
        </p:grpSpPr>
        <p:grpSp>
          <p:nvGrpSpPr>
            <p:cNvPr id="259" name="Google Shape;259;p12"/>
            <p:cNvGrpSpPr/>
            <p:nvPr/>
          </p:nvGrpSpPr>
          <p:grpSpPr>
            <a:xfrm>
              <a:off x="0" y="0"/>
              <a:ext cx="531131" cy="531131"/>
              <a:chOff x="0" y="0"/>
              <a:chExt cx="812800" cy="812800"/>
            </a:xfrm>
          </p:grpSpPr>
          <p:sp>
            <p:nvSpPr>
              <p:cNvPr id="260" name="Google Shape;2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2"/>
            <p:cNvGrpSpPr/>
            <p:nvPr/>
          </p:nvGrpSpPr>
          <p:grpSpPr>
            <a:xfrm>
              <a:off x="265565" y="0"/>
              <a:ext cx="531131" cy="531131"/>
              <a:chOff x="0" y="0"/>
              <a:chExt cx="812800" cy="812800"/>
            </a:xfrm>
          </p:grpSpPr>
          <p:sp>
            <p:nvSpPr>
              <p:cNvPr id="263" name="Google Shape;26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65" name="Google Shape;265;p12"/>
          <p:cNvGrpSpPr/>
          <p:nvPr/>
        </p:nvGrpSpPr>
        <p:grpSpPr>
          <a:xfrm>
            <a:off x="11027585" y="199543"/>
            <a:ext cx="1914842" cy="760672"/>
            <a:chOff x="0" y="-57150"/>
            <a:chExt cx="504320" cy="200341"/>
          </a:xfrm>
        </p:grpSpPr>
        <p:sp>
          <p:nvSpPr>
            <p:cNvPr id="266" name="Google Shape;266;p12"/>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2"/>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2"/>
          <p:cNvGrpSpPr/>
          <p:nvPr/>
        </p:nvGrpSpPr>
        <p:grpSpPr>
          <a:xfrm>
            <a:off x="13347296" y="199543"/>
            <a:ext cx="1914842" cy="760672"/>
            <a:chOff x="0" y="-57150"/>
            <a:chExt cx="504320" cy="200341"/>
          </a:xfrm>
        </p:grpSpPr>
        <p:sp>
          <p:nvSpPr>
            <p:cNvPr id="269" name="Google Shape;269;p12"/>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2"/>
          <p:cNvGrpSpPr/>
          <p:nvPr/>
        </p:nvGrpSpPr>
        <p:grpSpPr>
          <a:xfrm>
            <a:off x="15669260" y="199543"/>
            <a:ext cx="1914842" cy="760672"/>
            <a:chOff x="0" y="-57150"/>
            <a:chExt cx="504320" cy="200341"/>
          </a:xfrm>
        </p:grpSpPr>
        <p:sp>
          <p:nvSpPr>
            <p:cNvPr id="272" name="Google Shape;272;p12"/>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2"/>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2"/>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275" name="Google Shape;275;p12"/>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276" name="Google Shape;276;p12"/>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277" name="Google Shape;277;p12"/>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278" name="Google Shape;278;p12"/>
          <p:cNvSpPr txBox="1"/>
          <p:nvPr/>
        </p:nvSpPr>
        <p:spPr>
          <a:xfrm>
            <a:off x="6925804" y="7369903"/>
            <a:ext cx="3306074"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OUR PROJECTS</a:t>
            </a:r>
            <a:endParaRPr/>
          </a:p>
        </p:txBody>
      </p:sp>
      <p:sp>
        <p:nvSpPr>
          <p:cNvPr id="279" name="Google Shape;279;p12"/>
          <p:cNvSpPr txBox="1"/>
          <p:nvPr/>
        </p:nvSpPr>
        <p:spPr>
          <a:xfrm>
            <a:off x="6925804" y="7983238"/>
            <a:ext cx="3306074"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280" name="Google Shape;280;p12"/>
          <p:cNvSpPr txBox="1"/>
          <p:nvPr/>
        </p:nvSpPr>
        <p:spPr>
          <a:xfrm>
            <a:off x="1048140" y="7983238"/>
            <a:ext cx="3306074"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281" name="Google Shape;281;p12"/>
          <p:cNvSpPr txBox="1"/>
          <p:nvPr/>
        </p:nvSpPr>
        <p:spPr>
          <a:xfrm>
            <a:off x="12832203" y="7369903"/>
            <a:ext cx="3794478"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ABOUT US</a:t>
            </a:r>
            <a:endParaRPr/>
          </a:p>
        </p:txBody>
      </p:sp>
      <p:sp>
        <p:nvSpPr>
          <p:cNvPr id="282" name="Google Shape;282;p12"/>
          <p:cNvSpPr txBox="1"/>
          <p:nvPr/>
        </p:nvSpPr>
        <p:spPr>
          <a:xfrm>
            <a:off x="12832203" y="7983238"/>
            <a:ext cx="3306074"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847" name="Shape 847"/>
        <p:cNvGrpSpPr/>
        <p:nvPr/>
      </p:nvGrpSpPr>
      <p:grpSpPr>
        <a:xfrm>
          <a:off x="0" y="0"/>
          <a:ext cx="0" cy="0"/>
          <a:chOff x="0" y="0"/>
          <a:chExt cx="0" cy="0"/>
        </a:xfrm>
      </p:grpSpPr>
      <p:pic>
        <p:nvPicPr>
          <p:cNvPr id="848" name="Google Shape;848;p30"/>
          <p:cNvPicPr preferRelativeResize="0"/>
          <p:nvPr/>
        </p:nvPicPr>
        <p:blipFill>
          <a:blip r:embed="rId3">
            <a:alphaModFix/>
          </a:blip>
          <a:stretch>
            <a:fillRect/>
          </a:stretch>
        </p:blipFill>
        <p:spPr>
          <a:xfrm>
            <a:off x="-64901" y="0"/>
            <a:ext cx="24320051" cy="13929398"/>
          </a:xfrm>
          <a:prstGeom prst="rect">
            <a:avLst/>
          </a:prstGeom>
          <a:noFill/>
          <a:ln>
            <a:noFill/>
          </a:ln>
        </p:spPr>
      </p:pic>
      <p:sp>
        <p:nvSpPr>
          <p:cNvPr id="849" name="Google Shape;849;p30"/>
          <p:cNvSpPr txBox="1"/>
          <p:nvPr/>
        </p:nvSpPr>
        <p:spPr>
          <a:xfrm>
            <a:off x="5280936" y="1242806"/>
            <a:ext cx="7726128" cy="1174752"/>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CREDITS</a:t>
            </a:r>
            <a:endParaRPr/>
          </a:p>
        </p:txBody>
      </p:sp>
      <p:sp>
        <p:nvSpPr>
          <p:cNvPr id="850" name="Google Shape;850;p30"/>
          <p:cNvSpPr txBox="1"/>
          <p:nvPr/>
        </p:nvSpPr>
        <p:spPr>
          <a:xfrm>
            <a:off x="3143698" y="5160100"/>
            <a:ext cx="11810379" cy="876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851" name="Google Shape;851;p30"/>
          <p:cNvSpPr txBox="1"/>
          <p:nvPr/>
        </p:nvSpPr>
        <p:spPr>
          <a:xfrm>
            <a:off x="2818025" y="6928544"/>
            <a:ext cx="12651900" cy="860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Pexels for the photos</a:t>
            </a:r>
            <a:endParaRPr/>
          </a:p>
        </p:txBody>
      </p:sp>
      <p:sp>
        <p:nvSpPr>
          <p:cNvPr id="852" name="Google Shape;852;p30"/>
          <p:cNvSpPr txBox="1"/>
          <p:nvPr/>
        </p:nvSpPr>
        <p:spPr>
          <a:xfrm>
            <a:off x="2818025" y="8747788"/>
            <a:ext cx="12651949" cy="43815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HAPPY DESIGNING! </a:t>
            </a:r>
            <a:endParaRPr/>
          </a:p>
        </p:txBody>
      </p:sp>
      <p:pic>
        <p:nvPicPr>
          <p:cNvPr id="853" name="Google Shape;853;p30"/>
          <p:cNvPicPr preferRelativeResize="0"/>
          <p:nvPr/>
        </p:nvPicPr>
        <p:blipFill>
          <a:blip r:embed="rId4">
            <a:alphaModFix/>
          </a:blip>
          <a:stretch>
            <a:fillRect/>
          </a:stretch>
        </p:blipFill>
        <p:spPr>
          <a:xfrm>
            <a:off x="6045989" y="3014325"/>
            <a:ext cx="6195975" cy="154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286" name="Shape 286"/>
        <p:cNvGrpSpPr/>
        <p:nvPr/>
      </p:nvGrpSpPr>
      <p:grpSpPr>
        <a:xfrm>
          <a:off x="0" y="0"/>
          <a:ext cx="0" cy="0"/>
          <a:chOff x="0" y="0"/>
          <a:chExt cx="0" cy="0"/>
        </a:xfrm>
      </p:grpSpPr>
      <p:pic>
        <p:nvPicPr>
          <p:cNvPr id="287" name="Google Shape;287;p13"/>
          <p:cNvPicPr preferRelativeResize="0"/>
          <p:nvPr/>
        </p:nvPicPr>
        <p:blipFill>
          <a:blip r:embed="rId3">
            <a:alphaModFix/>
          </a:blip>
          <a:stretch>
            <a:fillRect/>
          </a:stretch>
        </p:blipFill>
        <p:spPr>
          <a:xfrm>
            <a:off x="-1" y="-212450"/>
            <a:ext cx="24320051" cy="13929398"/>
          </a:xfrm>
          <a:prstGeom prst="rect">
            <a:avLst/>
          </a:prstGeom>
          <a:noFill/>
          <a:ln>
            <a:noFill/>
          </a:ln>
        </p:spPr>
      </p:pic>
      <p:sp>
        <p:nvSpPr>
          <p:cNvPr id="288" name="Google Shape;288;p13"/>
          <p:cNvSpPr txBox="1"/>
          <p:nvPr/>
        </p:nvSpPr>
        <p:spPr>
          <a:xfrm>
            <a:off x="1028700" y="1903144"/>
            <a:ext cx="9759129"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INTRODUCTION</a:t>
            </a:r>
            <a:endParaRPr/>
          </a:p>
        </p:txBody>
      </p:sp>
      <p:grpSp>
        <p:nvGrpSpPr>
          <p:cNvPr id="289" name="Google Shape;289;p13"/>
          <p:cNvGrpSpPr/>
          <p:nvPr/>
        </p:nvGrpSpPr>
        <p:grpSpPr>
          <a:xfrm>
            <a:off x="1028700" y="513864"/>
            <a:ext cx="597522" cy="398348"/>
            <a:chOff x="0" y="0"/>
            <a:chExt cx="796696" cy="531131"/>
          </a:xfrm>
        </p:grpSpPr>
        <p:grpSp>
          <p:nvGrpSpPr>
            <p:cNvPr id="290" name="Google Shape;290;p13"/>
            <p:cNvGrpSpPr/>
            <p:nvPr/>
          </p:nvGrpSpPr>
          <p:grpSpPr>
            <a:xfrm>
              <a:off x="0" y="0"/>
              <a:ext cx="531131" cy="531131"/>
              <a:chOff x="0" y="0"/>
              <a:chExt cx="812800" cy="812800"/>
            </a:xfrm>
          </p:grpSpPr>
          <p:sp>
            <p:nvSpPr>
              <p:cNvPr id="291" name="Google Shape;29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13"/>
            <p:cNvGrpSpPr/>
            <p:nvPr/>
          </p:nvGrpSpPr>
          <p:grpSpPr>
            <a:xfrm>
              <a:off x="265565" y="0"/>
              <a:ext cx="531131" cy="531131"/>
              <a:chOff x="0" y="0"/>
              <a:chExt cx="812800" cy="812800"/>
            </a:xfrm>
          </p:grpSpPr>
          <p:sp>
            <p:nvSpPr>
              <p:cNvPr id="294" name="Google Shape;2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6" name="Google Shape;296;p13"/>
          <p:cNvGrpSpPr/>
          <p:nvPr/>
        </p:nvGrpSpPr>
        <p:grpSpPr>
          <a:xfrm>
            <a:off x="11027585" y="199543"/>
            <a:ext cx="1914842" cy="760672"/>
            <a:chOff x="0" y="-57150"/>
            <a:chExt cx="504320" cy="200341"/>
          </a:xfrm>
        </p:grpSpPr>
        <p:sp>
          <p:nvSpPr>
            <p:cNvPr id="297" name="Google Shape;297;p1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3"/>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3"/>
          <p:cNvGrpSpPr/>
          <p:nvPr/>
        </p:nvGrpSpPr>
        <p:grpSpPr>
          <a:xfrm>
            <a:off x="13347296" y="199543"/>
            <a:ext cx="1914842" cy="760672"/>
            <a:chOff x="0" y="-57150"/>
            <a:chExt cx="504320" cy="200341"/>
          </a:xfrm>
        </p:grpSpPr>
        <p:sp>
          <p:nvSpPr>
            <p:cNvPr id="300" name="Google Shape;300;p1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3"/>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3"/>
          <p:cNvGrpSpPr/>
          <p:nvPr/>
        </p:nvGrpSpPr>
        <p:grpSpPr>
          <a:xfrm>
            <a:off x="15669260" y="199543"/>
            <a:ext cx="1914842" cy="760672"/>
            <a:chOff x="0" y="-57150"/>
            <a:chExt cx="504320" cy="200341"/>
          </a:xfrm>
        </p:grpSpPr>
        <p:sp>
          <p:nvSpPr>
            <p:cNvPr id="303" name="Google Shape;303;p13"/>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3"/>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13"/>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306" name="Google Shape;306;p13"/>
          <p:cNvSpPr txBox="1"/>
          <p:nvPr/>
        </p:nvSpPr>
        <p:spPr>
          <a:xfrm>
            <a:off x="1794462" y="514601"/>
            <a:ext cx="14604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000" u="none" cap="none" strike="noStrike">
                <a:solidFill>
                  <a:srgbClr val="FFFFFF"/>
                </a:solidFill>
                <a:latin typeface="Open Sans"/>
                <a:ea typeface="Open Sans"/>
                <a:cs typeface="Open Sans"/>
                <a:sym typeface="Open Sans"/>
              </a:rPr>
              <a:t>YOUR LOGO</a:t>
            </a:r>
            <a:endParaRPr>
              <a:latin typeface="Open Sans"/>
              <a:ea typeface="Open Sans"/>
              <a:cs typeface="Open Sans"/>
              <a:sym typeface="Open Sans"/>
            </a:endParaRPr>
          </a:p>
        </p:txBody>
      </p:sp>
      <p:sp>
        <p:nvSpPr>
          <p:cNvPr id="307" name="Google Shape;307;p13"/>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308" name="Google Shape;308;p13"/>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309" name="Google Shape;309;p13"/>
          <p:cNvSpPr txBox="1"/>
          <p:nvPr/>
        </p:nvSpPr>
        <p:spPr>
          <a:xfrm>
            <a:off x="1028700" y="3372450"/>
            <a:ext cx="8778979" cy="5228478"/>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Welcome, dear reader, to a journey of words and ideas that will ignite your imagination and expand your horizons. In this passage, we will delve into the depths of knowledge, exploring new perspectives and unlocking the doors to possibilities yet unexplored. Let us embark together on this literary adventure, where each sentence is a stepping stone and every paragraph a new landscape to behold.</a:t>
            </a:r>
            <a:endParaRPr/>
          </a:p>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As we navigate through the realms of creativity and intellect, let your mind wander freely and soak in the wisdom that dances within these lines. Allow the words to paint vivid pictures in your thoughts and let the stories unfold like blooming petals in the garden of your mind.</a:t>
            </a:r>
            <a:endParaRPr/>
          </a:p>
        </p:txBody>
      </p:sp>
      <p:pic>
        <p:nvPicPr>
          <p:cNvPr id="310" name="Google Shape;310;p13"/>
          <p:cNvPicPr preferRelativeResize="0"/>
          <p:nvPr/>
        </p:nvPicPr>
        <p:blipFill>
          <a:blip r:embed="rId4">
            <a:alphaModFix/>
          </a:blip>
          <a:stretch>
            <a:fillRect/>
          </a:stretch>
        </p:blipFill>
        <p:spPr>
          <a:xfrm>
            <a:off x="8737799" y="843175"/>
            <a:ext cx="10325654" cy="102870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314" name="Shape 314"/>
        <p:cNvGrpSpPr/>
        <p:nvPr/>
      </p:nvGrpSpPr>
      <p:grpSpPr>
        <a:xfrm>
          <a:off x="0" y="0"/>
          <a:ext cx="0" cy="0"/>
          <a:chOff x="0" y="0"/>
          <a:chExt cx="0" cy="0"/>
        </a:xfrm>
      </p:grpSpPr>
      <p:pic>
        <p:nvPicPr>
          <p:cNvPr id="315" name="Google Shape;315;p14"/>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316" name="Google Shape;316;p14"/>
          <p:cNvGrpSpPr/>
          <p:nvPr/>
        </p:nvGrpSpPr>
        <p:grpSpPr>
          <a:xfrm>
            <a:off x="1028700" y="513864"/>
            <a:ext cx="597522" cy="398348"/>
            <a:chOff x="0" y="0"/>
            <a:chExt cx="796696" cy="531131"/>
          </a:xfrm>
        </p:grpSpPr>
        <p:grpSp>
          <p:nvGrpSpPr>
            <p:cNvPr id="317" name="Google Shape;317;p14"/>
            <p:cNvGrpSpPr/>
            <p:nvPr/>
          </p:nvGrpSpPr>
          <p:grpSpPr>
            <a:xfrm>
              <a:off x="0" y="0"/>
              <a:ext cx="531131" cy="531131"/>
              <a:chOff x="0" y="0"/>
              <a:chExt cx="812800" cy="812800"/>
            </a:xfrm>
          </p:grpSpPr>
          <p:sp>
            <p:nvSpPr>
              <p:cNvPr id="318" name="Google Shape;31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4"/>
            <p:cNvGrpSpPr/>
            <p:nvPr/>
          </p:nvGrpSpPr>
          <p:grpSpPr>
            <a:xfrm>
              <a:off x="265565" y="0"/>
              <a:ext cx="531131" cy="531131"/>
              <a:chOff x="0" y="0"/>
              <a:chExt cx="812800" cy="812800"/>
            </a:xfrm>
          </p:grpSpPr>
          <p:sp>
            <p:nvSpPr>
              <p:cNvPr id="321" name="Google Shape;32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3" name="Google Shape;323;p14"/>
          <p:cNvGrpSpPr/>
          <p:nvPr/>
        </p:nvGrpSpPr>
        <p:grpSpPr>
          <a:xfrm>
            <a:off x="11027585" y="199543"/>
            <a:ext cx="1914842" cy="760672"/>
            <a:chOff x="0" y="-57150"/>
            <a:chExt cx="504320" cy="200341"/>
          </a:xfrm>
        </p:grpSpPr>
        <p:sp>
          <p:nvSpPr>
            <p:cNvPr id="324" name="Google Shape;324;p1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14"/>
          <p:cNvGrpSpPr/>
          <p:nvPr/>
        </p:nvGrpSpPr>
        <p:grpSpPr>
          <a:xfrm>
            <a:off x="13347296" y="199543"/>
            <a:ext cx="1914842" cy="760672"/>
            <a:chOff x="0" y="-57150"/>
            <a:chExt cx="504320" cy="200341"/>
          </a:xfrm>
        </p:grpSpPr>
        <p:sp>
          <p:nvSpPr>
            <p:cNvPr id="327" name="Google Shape;327;p1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4"/>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4"/>
          <p:cNvGrpSpPr/>
          <p:nvPr/>
        </p:nvGrpSpPr>
        <p:grpSpPr>
          <a:xfrm>
            <a:off x="15669260" y="199543"/>
            <a:ext cx="1914842" cy="760672"/>
            <a:chOff x="0" y="-57150"/>
            <a:chExt cx="504320" cy="200341"/>
          </a:xfrm>
        </p:grpSpPr>
        <p:sp>
          <p:nvSpPr>
            <p:cNvPr id="330" name="Google Shape;330;p14"/>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4"/>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14"/>
          <p:cNvSpPr txBox="1"/>
          <p:nvPr/>
        </p:nvSpPr>
        <p:spPr>
          <a:xfrm>
            <a:off x="1063416" y="2060370"/>
            <a:ext cx="16195884"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WELCOME TO PRESENTATION</a:t>
            </a:r>
            <a:endParaRPr/>
          </a:p>
        </p:txBody>
      </p:sp>
      <p:sp>
        <p:nvSpPr>
          <p:cNvPr id="333" name="Google Shape;333;p14"/>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334" name="Google Shape;334;p14"/>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335" name="Google Shape;335;p14"/>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336" name="Google Shape;336;p14"/>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337" name="Google Shape;337;p14"/>
          <p:cNvSpPr txBox="1"/>
          <p:nvPr/>
        </p:nvSpPr>
        <p:spPr>
          <a:xfrm>
            <a:off x="1069354" y="3664739"/>
            <a:ext cx="15557326"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pic>
        <p:nvPicPr>
          <p:cNvPr id="338" name="Google Shape;338;p14"/>
          <p:cNvPicPr preferRelativeResize="0"/>
          <p:nvPr/>
        </p:nvPicPr>
        <p:blipFill>
          <a:blip r:embed="rId4">
            <a:alphaModFix/>
          </a:blip>
          <a:stretch>
            <a:fillRect/>
          </a:stretch>
        </p:blipFill>
        <p:spPr>
          <a:xfrm>
            <a:off x="761150" y="4335275"/>
            <a:ext cx="16148992" cy="50623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342" name="Shape 342"/>
        <p:cNvGrpSpPr/>
        <p:nvPr/>
      </p:nvGrpSpPr>
      <p:grpSpPr>
        <a:xfrm>
          <a:off x="0" y="0"/>
          <a:ext cx="0" cy="0"/>
          <a:chOff x="0" y="0"/>
          <a:chExt cx="0" cy="0"/>
        </a:xfrm>
      </p:grpSpPr>
      <p:pic>
        <p:nvPicPr>
          <p:cNvPr id="343" name="Google Shape;343;p15"/>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344" name="Google Shape;344;p15"/>
          <p:cNvGrpSpPr/>
          <p:nvPr/>
        </p:nvGrpSpPr>
        <p:grpSpPr>
          <a:xfrm>
            <a:off x="1028700" y="513864"/>
            <a:ext cx="597522" cy="398348"/>
            <a:chOff x="0" y="0"/>
            <a:chExt cx="796696" cy="531131"/>
          </a:xfrm>
        </p:grpSpPr>
        <p:grpSp>
          <p:nvGrpSpPr>
            <p:cNvPr id="345" name="Google Shape;345;p15"/>
            <p:cNvGrpSpPr/>
            <p:nvPr/>
          </p:nvGrpSpPr>
          <p:grpSpPr>
            <a:xfrm>
              <a:off x="0" y="0"/>
              <a:ext cx="531131" cy="531131"/>
              <a:chOff x="0" y="0"/>
              <a:chExt cx="812800" cy="812800"/>
            </a:xfrm>
          </p:grpSpPr>
          <p:sp>
            <p:nvSpPr>
              <p:cNvPr id="346" name="Google Shape;3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5"/>
            <p:cNvGrpSpPr/>
            <p:nvPr/>
          </p:nvGrpSpPr>
          <p:grpSpPr>
            <a:xfrm>
              <a:off x="265565" y="0"/>
              <a:ext cx="531131" cy="531131"/>
              <a:chOff x="0" y="0"/>
              <a:chExt cx="812800" cy="812800"/>
            </a:xfrm>
          </p:grpSpPr>
          <p:sp>
            <p:nvSpPr>
              <p:cNvPr id="349" name="Google Shape;34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51" name="Google Shape;351;p15"/>
          <p:cNvGrpSpPr/>
          <p:nvPr/>
        </p:nvGrpSpPr>
        <p:grpSpPr>
          <a:xfrm>
            <a:off x="11027585" y="199543"/>
            <a:ext cx="1914842" cy="760672"/>
            <a:chOff x="0" y="-57150"/>
            <a:chExt cx="504320" cy="200341"/>
          </a:xfrm>
        </p:grpSpPr>
        <p:sp>
          <p:nvSpPr>
            <p:cNvPr id="352" name="Google Shape;352;p1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5"/>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5"/>
          <p:cNvGrpSpPr/>
          <p:nvPr/>
        </p:nvGrpSpPr>
        <p:grpSpPr>
          <a:xfrm>
            <a:off x="13347296" y="199543"/>
            <a:ext cx="1914842" cy="760672"/>
            <a:chOff x="0" y="-57150"/>
            <a:chExt cx="504320" cy="200341"/>
          </a:xfrm>
        </p:grpSpPr>
        <p:sp>
          <p:nvSpPr>
            <p:cNvPr id="355" name="Google Shape;355;p1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5"/>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5"/>
          <p:cNvGrpSpPr/>
          <p:nvPr/>
        </p:nvGrpSpPr>
        <p:grpSpPr>
          <a:xfrm>
            <a:off x="15669260" y="199543"/>
            <a:ext cx="1914842" cy="760672"/>
            <a:chOff x="0" y="-57150"/>
            <a:chExt cx="504320" cy="200341"/>
          </a:xfrm>
        </p:grpSpPr>
        <p:sp>
          <p:nvSpPr>
            <p:cNvPr id="358" name="Google Shape;358;p15"/>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5"/>
          <p:cNvGrpSpPr/>
          <p:nvPr/>
        </p:nvGrpSpPr>
        <p:grpSpPr>
          <a:xfrm>
            <a:off x="1626222" y="3289576"/>
            <a:ext cx="3086100" cy="3086100"/>
            <a:chOff x="0" y="0"/>
            <a:chExt cx="812800" cy="812800"/>
          </a:xfrm>
        </p:grpSpPr>
        <p:sp>
          <p:nvSpPr>
            <p:cNvPr id="361" name="Google Shape;36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5"/>
          <p:cNvGrpSpPr/>
          <p:nvPr/>
        </p:nvGrpSpPr>
        <p:grpSpPr>
          <a:xfrm>
            <a:off x="12553759" y="3289576"/>
            <a:ext cx="3086100" cy="3086100"/>
            <a:chOff x="0" y="0"/>
            <a:chExt cx="812800" cy="812800"/>
          </a:xfrm>
        </p:grpSpPr>
        <p:sp>
          <p:nvSpPr>
            <p:cNvPr id="364" name="Google Shape;36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15"/>
          <p:cNvSpPr/>
          <p:nvPr/>
        </p:nvSpPr>
        <p:spPr>
          <a:xfrm>
            <a:off x="2194192" y="3888561"/>
            <a:ext cx="1950160" cy="1978944"/>
          </a:xfrm>
          <a:custGeom>
            <a:rect b="b" l="l" r="r" t="t"/>
            <a:pathLst>
              <a:path extrusionOk="0" h="1978944" w="1950160">
                <a:moveTo>
                  <a:pt x="0" y="0"/>
                </a:moveTo>
                <a:lnTo>
                  <a:pt x="1950160" y="0"/>
                </a:lnTo>
                <a:lnTo>
                  <a:pt x="1950160" y="1978944"/>
                </a:lnTo>
                <a:lnTo>
                  <a:pt x="0" y="1978944"/>
                </a:lnTo>
                <a:lnTo>
                  <a:pt x="0" y="0"/>
                </a:lnTo>
                <a:close/>
              </a:path>
            </a:pathLst>
          </a:custGeom>
          <a:blipFill rotWithShape="1">
            <a:blip r:embed="rId4">
              <a:alphaModFix/>
            </a:blip>
            <a:stretch>
              <a:fillRect b="0" l="0" r="0" t="0"/>
            </a:stretch>
          </a:blipFill>
          <a:ln>
            <a:noFill/>
          </a:ln>
        </p:spPr>
      </p:sp>
      <p:sp>
        <p:nvSpPr>
          <p:cNvPr id="367" name="Google Shape;367;p15"/>
          <p:cNvSpPr/>
          <p:nvPr/>
        </p:nvSpPr>
        <p:spPr>
          <a:xfrm>
            <a:off x="13166642" y="3934592"/>
            <a:ext cx="1860334" cy="1796068"/>
          </a:xfrm>
          <a:custGeom>
            <a:rect b="b" l="l" r="r" t="t"/>
            <a:pathLst>
              <a:path extrusionOk="0" h="1796068" w="1860334">
                <a:moveTo>
                  <a:pt x="0" y="0"/>
                </a:moveTo>
                <a:lnTo>
                  <a:pt x="1860334" y="0"/>
                </a:lnTo>
                <a:lnTo>
                  <a:pt x="1860334" y="1796068"/>
                </a:lnTo>
                <a:lnTo>
                  <a:pt x="0" y="1796068"/>
                </a:lnTo>
                <a:lnTo>
                  <a:pt x="0" y="0"/>
                </a:lnTo>
                <a:close/>
              </a:path>
            </a:pathLst>
          </a:custGeom>
          <a:blipFill rotWithShape="1">
            <a:blip r:embed="rId5">
              <a:alphaModFix/>
            </a:blip>
            <a:stretch>
              <a:fillRect b="0" l="0" r="0" t="0"/>
            </a:stretch>
          </a:blipFill>
          <a:ln>
            <a:noFill/>
          </a:ln>
        </p:spPr>
      </p:sp>
      <p:sp>
        <p:nvSpPr>
          <p:cNvPr id="368" name="Google Shape;368;p15"/>
          <p:cNvSpPr txBox="1"/>
          <p:nvPr/>
        </p:nvSpPr>
        <p:spPr>
          <a:xfrm>
            <a:off x="1063416" y="1714775"/>
            <a:ext cx="16195884"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COMPANY</a:t>
            </a:r>
            <a:endParaRPr/>
          </a:p>
        </p:txBody>
      </p:sp>
      <p:sp>
        <p:nvSpPr>
          <p:cNvPr id="369" name="Google Shape;369;p15"/>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370" name="Google Shape;370;p15"/>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371" name="Google Shape;371;p15"/>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372" name="Google Shape;372;p15"/>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373" name="Google Shape;373;p15"/>
          <p:cNvSpPr txBox="1"/>
          <p:nvPr/>
        </p:nvSpPr>
        <p:spPr>
          <a:xfrm>
            <a:off x="12553759" y="6775726"/>
            <a:ext cx="4584125"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WHAT WE DO? </a:t>
            </a:r>
            <a:endParaRPr/>
          </a:p>
        </p:txBody>
      </p:sp>
      <p:sp>
        <p:nvSpPr>
          <p:cNvPr id="374" name="Google Shape;374;p15"/>
          <p:cNvSpPr txBox="1"/>
          <p:nvPr/>
        </p:nvSpPr>
        <p:spPr>
          <a:xfrm>
            <a:off x="1063416" y="6790141"/>
            <a:ext cx="4584125" cy="43815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WHO WE ARE?</a:t>
            </a:r>
            <a:endParaRPr/>
          </a:p>
        </p:txBody>
      </p:sp>
      <p:sp>
        <p:nvSpPr>
          <p:cNvPr id="375" name="Google Shape;375;p15"/>
          <p:cNvSpPr txBox="1"/>
          <p:nvPr/>
        </p:nvSpPr>
        <p:spPr>
          <a:xfrm>
            <a:off x="1063416" y="7565095"/>
            <a:ext cx="4584125"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Briefly elaborate on what you want to discuss. </a:t>
            </a:r>
            <a:endParaRPr/>
          </a:p>
        </p:txBody>
      </p:sp>
      <p:sp>
        <p:nvSpPr>
          <p:cNvPr id="376" name="Google Shape;376;p15"/>
          <p:cNvSpPr txBox="1"/>
          <p:nvPr/>
        </p:nvSpPr>
        <p:spPr>
          <a:xfrm>
            <a:off x="12553759" y="7550680"/>
            <a:ext cx="4584125" cy="86042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Briefly elaborate on what you want to discuss. </a:t>
            </a:r>
            <a:endParaRPr/>
          </a:p>
        </p:txBody>
      </p:sp>
      <p:pic>
        <p:nvPicPr>
          <p:cNvPr id="377" name="Google Shape;377;p15"/>
          <p:cNvPicPr preferRelativeResize="0"/>
          <p:nvPr/>
        </p:nvPicPr>
        <p:blipFill>
          <a:blip r:embed="rId6">
            <a:alphaModFix/>
          </a:blip>
          <a:stretch>
            <a:fillRect/>
          </a:stretch>
        </p:blipFill>
        <p:spPr>
          <a:xfrm>
            <a:off x="6289300" y="3644075"/>
            <a:ext cx="5300412" cy="5657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381" name="Shape 381"/>
        <p:cNvGrpSpPr/>
        <p:nvPr/>
      </p:nvGrpSpPr>
      <p:grpSpPr>
        <a:xfrm>
          <a:off x="0" y="0"/>
          <a:ext cx="0" cy="0"/>
          <a:chOff x="0" y="0"/>
          <a:chExt cx="0" cy="0"/>
        </a:xfrm>
      </p:grpSpPr>
      <p:pic>
        <p:nvPicPr>
          <p:cNvPr id="382" name="Google Shape;382;p16"/>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383" name="Google Shape;383;p16"/>
          <p:cNvGrpSpPr/>
          <p:nvPr/>
        </p:nvGrpSpPr>
        <p:grpSpPr>
          <a:xfrm>
            <a:off x="1028700" y="513864"/>
            <a:ext cx="597522" cy="398348"/>
            <a:chOff x="0" y="0"/>
            <a:chExt cx="796696" cy="531131"/>
          </a:xfrm>
        </p:grpSpPr>
        <p:grpSp>
          <p:nvGrpSpPr>
            <p:cNvPr id="384" name="Google Shape;384;p16"/>
            <p:cNvGrpSpPr/>
            <p:nvPr/>
          </p:nvGrpSpPr>
          <p:grpSpPr>
            <a:xfrm>
              <a:off x="0" y="0"/>
              <a:ext cx="531131" cy="531131"/>
              <a:chOff x="0" y="0"/>
              <a:chExt cx="812800" cy="812800"/>
            </a:xfrm>
          </p:grpSpPr>
          <p:sp>
            <p:nvSpPr>
              <p:cNvPr id="385" name="Google Shape;38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16"/>
            <p:cNvGrpSpPr/>
            <p:nvPr/>
          </p:nvGrpSpPr>
          <p:grpSpPr>
            <a:xfrm>
              <a:off x="265565" y="0"/>
              <a:ext cx="531131" cy="531131"/>
              <a:chOff x="0" y="0"/>
              <a:chExt cx="812800" cy="812800"/>
            </a:xfrm>
          </p:grpSpPr>
          <p:sp>
            <p:nvSpPr>
              <p:cNvPr id="388" name="Google Shape;38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0" name="Google Shape;390;p16"/>
          <p:cNvGrpSpPr/>
          <p:nvPr/>
        </p:nvGrpSpPr>
        <p:grpSpPr>
          <a:xfrm>
            <a:off x="11027585" y="199543"/>
            <a:ext cx="1914842" cy="760672"/>
            <a:chOff x="0" y="-57150"/>
            <a:chExt cx="504320" cy="200341"/>
          </a:xfrm>
        </p:grpSpPr>
        <p:sp>
          <p:nvSpPr>
            <p:cNvPr id="391" name="Google Shape;391;p16"/>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6"/>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16"/>
          <p:cNvGrpSpPr/>
          <p:nvPr/>
        </p:nvGrpSpPr>
        <p:grpSpPr>
          <a:xfrm>
            <a:off x="13347296" y="199543"/>
            <a:ext cx="1914842" cy="760672"/>
            <a:chOff x="0" y="-57150"/>
            <a:chExt cx="504320" cy="200341"/>
          </a:xfrm>
        </p:grpSpPr>
        <p:sp>
          <p:nvSpPr>
            <p:cNvPr id="394" name="Google Shape;394;p16"/>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6"/>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16"/>
          <p:cNvGrpSpPr/>
          <p:nvPr/>
        </p:nvGrpSpPr>
        <p:grpSpPr>
          <a:xfrm>
            <a:off x="15669260" y="199543"/>
            <a:ext cx="1914842" cy="760672"/>
            <a:chOff x="0" y="-57150"/>
            <a:chExt cx="504320" cy="200341"/>
          </a:xfrm>
        </p:grpSpPr>
        <p:sp>
          <p:nvSpPr>
            <p:cNvPr id="397" name="Google Shape;397;p16"/>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16"/>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400" name="Google Shape;400;p16"/>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401" name="Google Shape;401;p16"/>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402" name="Google Shape;402;p16"/>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grpSp>
        <p:nvGrpSpPr>
          <p:cNvPr id="403" name="Google Shape;403;p16"/>
          <p:cNvGrpSpPr/>
          <p:nvPr/>
        </p:nvGrpSpPr>
        <p:grpSpPr>
          <a:xfrm>
            <a:off x="9656159" y="1971413"/>
            <a:ext cx="6457540" cy="1541616"/>
            <a:chOff x="0" y="-38100"/>
            <a:chExt cx="1700751" cy="406022"/>
          </a:xfrm>
        </p:grpSpPr>
        <p:sp>
          <p:nvSpPr>
            <p:cNvPr id="404" name="Google Shape;404;p16"/>
            <p:cNvSpPr/>
            <p:nvPr/>
          </p:nvSpPr>
          <p:spPr>
            <a:xfrm>
              <a:off x="0" y="0"/>
              <a:ext cx="1700751" cy="367922"/>
            </a:xfrm>
            <a:custGeom>
              <a:rect b="b" l="l" r="r" t="t"/>
              <a:pathLst>
                <a:path extrusionOk="0" h="367922" w="1700751">
                  <a:moveTo>
                    <a:pt x="61144" y="0"/>
                  </a:moveTo>
                  <a:lnTo>
                    <a:pt x="1639607" y="0"/>
                  </a:lnTo>
                  <a:cubicBezTo>
                    <a:pt x="1673376" y="0"/>
                    <a:pt x="1700751" y="27375"/>
                    <a:pt x="1700751" y="61144"/>
                  </a:cubicBezTo>
                  <a:lnTo>
                    <a:pt x="1700751" y="306778"/>
                  </a:lnTo>
                  <a:cubicBezTo>
                    <a:pt x="1700751" y="340547"/>
                    <a:pt x="1673376" y="367922"/>
                    <a:pt x="1639607" y="367922"/>
                  </a:cubicBezTo>
                  <a:lnTo>
                    <a:pt x="61144" y="367922"/>
                  </a:lnTo>
                  <a:cubicBezTo>
                    <a:pt x="44927" y="367922"/>
                    <a:pt x="29375" y="361480"/>
                    <a:pt x="17909" y="350014"/>
                  </a:cubicBezTo>
                  <a:cubicBezTo>
                    <a:pt x="6442" y="338547"/>
                    <a:pt x="0" y="322995"/>
                    <a:pt x="0" y="306778"/>
                  </a:cubicBezTo>
                  <a:lnTo>
                    <a:pt x="0" y="61144"/>
                  </a:lnTo>
                  <a:cubicBezTo>
                    <a:pt x="0" y="27375"/>
                    <a:pt x="27375" y="0"/>
                    <a:pt x="61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6"/>
            <p:cNvSpPr txBox="1"/>
            <p:nvPr/>
          </p:nvSpPr>
          <p:spPr>
            <a:xfrm>
              <a:off x="0" y="-38100"/>
              <a:ext cx="1700751" cy="4060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6" name="Google Shape;406;p16"/>
          <p:cNvSpPr txBox="1"/>
          <p:nvPr/>
        </p:nvSpPr>
        <p:spPr>
          <a:xfrm>
            <a:off x="10332229" y="2246225"/>
            <a:ext cx="4732536"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BFBEBE"/>
                </a:solidFill>
                <a:latin typeface="Montserrat"/>
                <a:ea typeface="Montserrat"/>
                <a:cs typeface="Montserrat"/>
                <a:sym typeface="Montserrat"/>
              </a:rPr>
              <a:t>VISION</a:t>
            </a:r>
            <a:endParaRPr/>
          </a:p>
        </p:txBody>
      </p:sp>
      <p:grpSp>
        <p:nvGrpSpPr>
          <p:cNvPr id="407" name="Google Shape;407;p16"/>
          <p:cNvGrpSpPr/>
          <p:nvPr/>
        </p:nvGrpSpPr>
        <p:grpSpPr>
          <a:xfrm>
            <a:off x="15064765" y="1953269"/>
            <a:ext cx="1722565" cy="1722565"/>
            <a:chOff x="0" y="0"/>
            <a:chExt cx="812800" cy="812800"/>
          </a:xfrm>
        </p:grpSpPr>
        <p:sp>
          <p:nvSpPr>
            <p:cNvPr id="408" name="Google Shape;40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6"/>
          <p:cNvGrpSpPr/>
          <p:nvPr/>
        </p:nvGrpSpPr>
        <p:grpSpPr>
          <a:xfrm>
            <a:off x="1500670" y="1971413"/>
            <a:ext cx="6457540" cy="1541616"/>
            <a:chOff x="0" y="-38100"/>
            <a:chExt cx="1700751" cy="406022"/>
          </a:xfrm>
        </p:grpSpPr>
        <p:sp>
          <p:nvSpPr>
            <p:cNvPr id="411" name="Google Shape;411;p16"/>
            <p:cNvSpPr/>
            <p:nvPr/>
          </p:nvSpPr>
          <p:spPr>
            <a:xfrm>
              <a:off x="0" y="0"/>
              <a:ext cx="1700751" cy="367922"/>
            </a:xfrm>
            <a:custGeom>
              <a:rect b="b" l="l" r="r" t="t"/>
              <a:pathLst>
                <a:path extrusionOk="0" h="367922" w="1700751">
                  <a:moveTo>
                    <a:pt x="61144" y="0"/>
                  </a:moveTo>
                  <a:lnTo>
                    <a:pt x="1639607" y="0"/>
                  </a:lnTo>
                  <a:cubicBezTo>
                    <a:pt x="1673376" y="0"/>
                    <a:pt x="1700751" y="27375"/>
                    <a:pt x="1700751" y="61144"/>
                  </a:cubicBezTo>
                  <a:lnTo>
                    <a:pt x="1700751" y="306778"/>
                  </a:lnTo>
                  <a:cubicBezTo>
                    <a:pt x="1700751" y="340547"/>
                    <a:pt x="1673376" y="367922"/>
                    <a:pt x="1639607" y="367922"/>
                  </a:cubicBezTo>
                  <a:lnTo>
                    <a:pt x="61144" y="367922"/>
                  </a:lnTo>
                  <a:cubicBezTo>
                    <a:pt x="44927" y="367922"/>
                    <a:pt x="29375" y="361480"/>
                    <a:pt x="17909" y="350014"/>
                  </a:cubicBezTo>
                  <a:cubicBezTo>
                    <a:pt x="6442" y="338547"/>
                    <a:pt x="0" y="322995"/>
                    <a:pt x="0" y="306778"/>
                  </a:cubicBezTo>
                  <a:lnTo>
                    <a:pt x="0" y="61144"/>
                  </a:lnTo>
                  <a:cubicBezTo>
                    <a:pt x="0" y="27375"/>
                    <a:pt x="27375" y="0"/>
                    <a:pt x="61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6"/>
            <p:cNvSpPr txBox="1"/>
            <p:nvPr/>
          </p:nvSpPr>
          <p:spPr>
            <a:xfrm>
              <a:off x="0" y="-38100"/>
              <a:ext cx="1700751" cy="40602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16"/>
          <p:cNvSpPr txBox="1"/>
          <p:nvPr/>
        </p:nvSpPr>
        <p:spPr>
          <a:xfrm>
            <a:off x="2025748" y="2246225"/>
            <a:ext cx="4732536"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BFBEBE"/>
                </a:solidFill>
                <a:latin typeface="Montserrat"/>
                <a:ea typeface="Montserrat"/>
                <a:cs typeface="Montserrat"/>
                <a:sym typeface="Montserrat"/>
              </a:rPr>
              <a:t>MISSION</a:t>
            </a:r>
            <a:endParaRPr/>
          </a:p>
        </p:txBody>
      </p:sp>
      <p:grpSp>
        <p:nvGrpSpPr>
          <p:cNvPr id="414" name="Google Shape;414;p16"/>
          <p:cNvGrpSpPr/>
          <p:nvPr/>
        </p:nvGrpSpPr>
        <p:grpSpPr>
          <a:xfrm>
            <a:off x="6909276" y="1953269"/>
            <a:ext cx="1722565" cy="1722565"/>
            <a:chOff x="0" y="0"/>
            <a:chExt cx="812800" cy="812800"/>
          </a:xfrm>
        </p:grpSpPr>
        <p:sp>
          <p:nvSpPr>
            <p:cNvPr id="415" name="Google Shape;4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16"/>
          <p:cNvSpPr/>
          <p:nvPr/>
        </p:nvSpPr>
        <p:spPr>
          <a:xfrm>
            <a:off x="7320306" y="2454325"/>
            <a:ext cx="900506" cy="720452"/>
          </a:xfrm>
          <a:custGeom>
            <a:rect b="b" l="l" r="r" t="t"/>
            <a:pathLst>
              <a:path extrusionOk="0" h="720452" w="900506">
                <a:moveTo>
                  <a:pt x="0" y="0"/>
                </a:moveTo>
                <a:lnTo>
                  <a:pt x="900506" y="0"/>
                </a:lnTo>
                <a:lnTo>
                  <a:pt x="900506" y="720452"/>
                </a:lnTo>
                <a:lnTo>
                  <a:pt x="0" y="720452"/>
                </a:lnTo>
                <a:lnTo>
                  <a:pt x="0" y="0"/>
                </a:lnTo>
                <a:close/>
              </a:path>
            </a:pathLst>
          </a:custGeom>
          <a:blipFill rotWithShape="1">
            <a:blip r:embed="rId4">
              <a:alphaModFix/>
            </a:blip>
            <a:stretch>
              <a:fillRect b="0" l="0" r="0" t="0"/>
            </a:stretch>
          </a:blipFill>
          <a:ln>
            <a:noFill/>
          </a:ln>
        </p:spPr>
      </p:sp>
      <p:sp>
        <p:nvSpPr>
          <p:cNvPr id="418" name="Google Shape;418;p16"/>
          <p:cNvSpPr txBox="1"/>
          <p:nvPr/>
        </p:nvSpPr>
        <p:spPr>
          <a:xfrm>
            <a:off x="1794448" y="3837775"/>
            <a:ext cx="5817000" cy="5232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To accomplish the mission, we must first define our objectives clearly. Next, we need to strategize and plan out the necessary steps to achieve those objectives. It is essential to allocate the appropriate resources and assemble a dedicated team to work towards the common goal. Throughout the journey, we must stay focused, adaptable, and resilient in the face of challenges. </a:t>
            </a:r>
            <a:endParaRPr/>
          </a:p>
        </p:txBody>
      </p:sp>
      <p:sp>
        <p:nvSpPr>
          <p:cNvPr id="419" name="Google Shape;419;p16"/>
          <p:cNvSpPr txBox="1"/>
          <p:nvPr/>
        </p:nvSpPr>
        <p:spPr>
          <a:xfrm>
            <a:off x="10332225" y="3837775"/>
            <a:ext cx="6029700" cy="5232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Vision is the guiding force that propels us forward towards our goals and aspirations. It is the ability to see beyond the present moment and envision a brighter future. With a clear vision in mind, we can set meaningful objectives, make strategic plans, and stay focused on what truly matters. Our vision serves as a compass, guiding us through challenges and uncertainties.</a:t>
            </a:r>
            <a:endParaRPr/>
          </a:p>
        </p:txBody>
      </p:sp>
      <p:pic>
        <p:nvPicPr>
          <p:cNvPr id="420" name="Google Shape;420;p16"/>
          <p:cNvPicPr preferRelativeResize="0"/>
          <p:nvPr/>
        </p:nvPicPr>
        <p:blipFill>
          <a:blip r:embed="rId5">
            <a:alphaModFix/>
          </a:blip>
          <a:stretch>
            <a:fillRect/>
          </a:stretch>
        </p:blipFill>
        <p:spPr>
          <a:xfrm>
            <a:off x="15490133" y="2378633"/>
            <a:ext cx="871825" cy="871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424" name="Shape 424"/>
        <p:cNvGrpSpPr/>
        <p:nvPr/>
      </p:nvGrpSpPr>
      <p:grpSpPr>
        <a:xfrm>
          <a:off x="0" y="0"/>
          <a:ext cx="0" cy="0"/>
          <a:chOff x="0" y="0"/>
          <a:chExt cx="0" cy="0"/>
        </a:xfrm>
      </p:grpSpPr>
      <p:pic>
        <p:nvPicPr>
          <p:cNvPr id="425" name="Google Shape;425;p17"/>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426" name="Google Shape;426;p17"/>
          <p:cNvGrpSpPr/>
          <p:nvPr/>
        </p:nvGrpSpPr>
        <p:grpSpPr>
          <a:xfrm>
            <a:off x="1028700" y="513864"/>
            <a:ext cx="597522" cy="398348"/>
            <a:chOff x="0" y="0"/>
            <a:chExt cx="796696" cy="531131"/>
          </a:xfrm>
        </p:grpSpPr>
        <p:grpSp>
          <p:nvGrpSpPr>
            <p:cNvPr id="427" name="Google Shape;427;p17"/>
            <p:cNvGrpSpPr/>
            <p:nvPr/>
          </p:nvGrpSpPr>
          <p:grpSpPr>
            <a:xfrm>
              <a:off x="0" y="0"/>
              <a:ext cx="531131" cy="531131"/>
              <a:chOff x="0" y="0"/>
              <a:chExt cx="812800" cy="812800"/>
            </a:xfrm>
          </p:grpSpPr>
          <p:sp>
            <p:nvSpPr>
              <p:cNvPr id="428" name="Google Shape;4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17"/>
            <p:cNvGrpSpPr/>
            <p:nvPr/>
          </p:nvGrpSpPr>
          <p:grpSpPr>
            <a:xfrm>
              <a:off x="265565" y="0"/>
              <a:ext cx="531131" cy="531131"/>
              <a:chOff x="0" y="0"/>
              <a:chExt cx="812800" cy="812800"/>
            </a:xfrm>
          </p:grpSpPr>
          <p:sp>
            <p:nvSpPr>
              <p:cNvPr id="431" name="Google Shape;43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3" name="Google Shape;433;p17"/>
          <p:cNvGrpSpPr/>
          <p:nvPr/>
        </p:nvGrpSpPr>
        <p:grpSpPr>
          <a:xfrm>
            <a:off x="11027585" y="199543"/>
            <a:ext cx="1914842" cy="760672"/>
            <a:chOff x="0" y="-57150"/>
            <a:chExt cx="504320" cy="200341"/>
          </a:xfrm>
        </p:grpSpPr>
        <p:sp>
          <p:nvSpPr>
            <p:cNvPr id="434" name="Google Shape;434;p1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7"/>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17"/>
          <p:cNvGrpSpPr/>
          <p:nvPr/>
        </p:nvGrpSpPr>
        <p:grpSpPr>
          <a:xfrm>
            <a:off x="13347296" y="199543"/>
            <a:ext cx="1914842" cy="760672"/>
            <a:chOff x="0" y="-57150"/>
            <a:chExt cx="504320" cy="200341"/>
          </a:xfrm>
        </p:grpSpPr>
        <p:sp>
          <p:nvSpPr>
            <p:cNvPr id="437" name="Google Shape;437;p1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7"/>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17"/>
          <p:cNvGrpSpPr/>
          <p:nvPr/>
        </p:nvGrpSpPr>
        <p:grpSpPr>
          <a:xfrm>
            <a:off x="15669260" y="199543"/>
            <a:ext cx="1914842" cy="760672"/>
            <a:chOff x="0" y="-57150"/>
            <a:chExt cx="504320" cy="200341"/>
          </a:xfrm>
        </p:grpSpPr>
        <p:sp>
          <p:nvSpPr>
            <p:cNvPr id="440" name="Google Shape;440;p17"/>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2" name="Google Shape;442;p17"/>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443" name="Google Shape;443;p17"/>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444" name="Google Shape;444;p17"/>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445" name="Google Shape;445;p17"/>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446" name="Google Shape;446;p17"/>
          <p:cNvSpPr txBox="1"/>
          <p:nvPr/>
        </p:nvSpPr>
        <p:spPr>
          <a:xfrm>
            <a:off x="9402978" y="1648597"/>
            <a:ext cx="8383528"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OUR PROJECTS</a:t>
            </a:r>
            <a:endParaRPr/>
          </a:p>
        </p:txBody>
      </p:sp>
      <p:sp>
        <p:nvSpPr>
          <p:cNvPr id="447" name="Google Shape;447;p17"/>
          <p:cNvSpPr txBox="1"/>
          <p:nvPr/>
        </p:nvSpPr>
        <p:spPr>
          <a:xfrm>
            <a:off x="9402978" y="3140075"/>
            <a:ext cx="8383500" cy="6135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FF"/>
                </a:solidFill>
                <a:latin typeface="Open Sans"/>
                <a:ea typeface="Open Sans"/>
                <a:cs typeface="Open Sans"/>
                <a:sym typeface="Open Sans"/>
              </a:rPr>
              <a:t>Our projects are the heartbeat of our organization, pulsating with creativity, innovation, and purpose. Each project is a canvas waiting to be painted with ideas, dedication, and collaboration. From inception to completion, our projects are a testament to our commitment to excellence and our passion for making a difference. We strive to turn dreams into reality, challenges into opportunities, and visions into achievements. With each new project, we embark on a journey of growth, learning, and transformation, leaving a trail of success and impact in our wake. Let our projects be the shining stars that guide us towards a brighter future, where possibilities are endless and accomplishments are boundless.</a:t>
            </a:r>
            <a:endParaRPr/>
          </a:p>
        </p:txBody>
      </p:sp>
      <p:pic>
        <p:nvPicPr>
          <p:cNvPr id="448" name="Google Shape;448;p17"/>
          <p:cNvPicPr preferRelativeResize="0"/>
          <p:nvPr/>
        </p:nvPicPr>
        <p:blipFill>
          <a:blip r:embed="rId4">
            <a:alphaModFix/>
          </a:blip>
          <a:stretch>
            <a:fillRect/>
          </a:stretch>
        </p:blipFill>
        <p:spPr>
          <a:xfrm>
            <a:off x="828000" y="1973775"/>
            <a:ext cx="8010024" cy="7503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452" name="Shape 452"/>
        <p:cNvGrpSpPr/>
        <p:nvPr/>
      </p:nvGrpSpPr>
      <p:grpSpPr>
        <a:xfrm>
          <a:off x="0" y="0"/>
          <a:ext cx="0" cy="0"/>
          <a:chOff x="0" y="0"/>
          <a:chExt cx="0" cy="0"/>
        </a:xfrm>
      </p:grpSpPr>
      <p:pic>
        <p:nvPicPr>
          <p:cNvPr id="453" name="Google Shape;453;p18"/>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454" name="Google Shape;454;p18"/>
          <p:cNvGrpSpPr/>
          <p:nvPr/>
        </p:nvGrpSpPr>
        <p:grpSpPr>
          <a:xfrm>
            <a:off x="1028700" y="513864"/>
            <a:ext cx="597522" cy="398348"/>
            <a:chOff x="0" y="0"/>
            <a:chExt cx="796696" cy="531131"/>
          </a:xfrm>
        </p:grpSpPr>
        <p:grpSp>
          <p:nvGrpSpPr>
            <p:cNvPr id="455" name="Google Shape;455;p18"/>
            <p:cNvGrpSpPr/>
            <p:nvPr/>
          </p:nvGrpSpPr>
          <p:grpSpPr>
            <a:xfrm>
              <a:off x="0" y="0"/>
              <a:ext cx="531131" cy="531131"/>
              <a:chOff x="0" y="0"/>
              <a:chExt cx="812800" cy="812800"/>
            </a:xfrm>
          </p:grpSpPr>
          <p:sp>
            <p:nvSpPr>
              <p:cNvPr id="456" name="Google Shape;4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18"/>
            <p:cNvGrpSpPr/>
            <p:nvPr/>
          </p:nvGrpSpPr>
          <p:grpSpPr>
            <a:xfrm>
              <a:off x="265565" y="0"/>
              <a:ext cx="531131" cy="531131"/>
              <a:chOff x="0" y="0"/>
              <a:chExt cx="812800" cy="812800"/>
            </a:xfrm>
          </p:grpSpPr>
          <p:sp>
            <p:nvSpPr>
              <p:cNvPr id="459" name="Google Shape;4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61" name="Google Shape;461;p18"/>
          <p:cNvGrpSpPr/>
          <p:nvPr/>
        </p:nvGrpSpPr>
        <p:grpSpPr>
          <a:xfrm>
            <a:off x="11027585" y="199543"/>
            <a:ext cx="1914842" cy="760672"/>
            <a:chOff x="0" y="-57150"/>
            <a:chExt cx="504320" cy="200341"/>
          </a:xfrm>
        </p:grpSpPr>
        <p:sp>
          <p:nvSpPr>
            <p:cNvPr id="462" name="Google Shape;462;p1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8"/>
          <p:cNvGrpSpPr/>
          <p:nvPr/>
        </p:nvGrpSpPr>
        <p:grpSpPr>
          <a:xfrm>
            <a:off x="13347296" y="199543"/>
            <a:ext cx="1914842" cy="760672"/>
            <a:chOff x="0" y="-57150"/>
            <a:chExt cx="504320" cy="200341"/>
          </a:xfrm>
        </p:grpSpPr>
        <p:sp>
          <p:nvSpPr>
            <p:cNvPr id="465" name="Google Shape;465;p1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8"/>
          <p:cNvGrpSpPr/>
          <p:nvPr/>
        </p:nvGrpSpPr>
        <p:grpSpPr>
          <a:xfrm>
            <a:off x="15669260" y="199543"/>
            <a:ext cx="1914842" cy="760672"/>
            <a:chOff x="0" y="-57150"/>
            <a:chExt cx="504320" cy="200341"/>
          </a:xfrm>
        </p:grpSpPr>
        <p:sp>
          <p:nvSpPr>
            <p:cNvPr id="468" name="Google Shape;468;p18"/>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18"/>
          <p:cNvGrpSpPr/>
          <p:nvPr/>
        </p:nvGrpSpPr>
        <p:grpSpPr>
          <a:xfrm>
            <a:off x="1532199" y="3932407"/>
            <a:ext cx="1722565" cy="1722565"/>
            <a:chOff x="0" y="0"/>
            <a:chExt cx="812800" cy="812800"/>
          </a:xfrm>
        </p:grpSpPr>
        <p:sp>
          <p:nvSpPr>
            <p:cNvPr id="471" name="Google Shape;47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18"/>
          <p:cNvGrpSpPr/>
          <p:nvPr/>
        </p:nvGrpSpPr>
        <p:grpSpPr>
          <a:xfrm>
            <a:off x="9144000" y="3759444"/>
            <a:ext cx="1722565" cy="1722565"/>
            <a:chOff x="0" y="0"/>
            <a:chExt cx="812800" cy="812800"/>
          </a:xfrm>
        </p:grpSpPr>
        <p:sp>
          <p:nvSpPr>
            <p:cNvPr id="474" name="Google Shape;47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18"/>
          <p:cNvGrpSpPr/>
          <p:nvPr/>
        </p:nvGrpSpPr>
        <p:grpSpPr>
          <a:xfrm>
            <a:off x="1532199" y="7057704"/>
            <a:ext cx="1722565" cy="1722565"/>
            <a:chOff x="0" y="0"/>
            <a:chExt cx="812800" cy="812800"/>
          </a:xfrm>
        </p:grpSpPr>
        <p:sp>
          <p:nvSpPr>
            <p:cNvPr id="477" name="Google Shape;47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9" name="Google Shape;479;p18"/>
          <p:cNvGrpSpPr/>
          <p:nvPr/>
        </p:nvGrpSpPr>
        <p:grpSpPr>
          <a:xfrm>
            <a:off x="9144000" y="6884741"/>
            <a:ext cx="1722565" cy="1722565"/>
            <a:chOff x="0" y="0"/>
            <a:chExt cx="812800" cy="812800"/>
          </a:xfrm>
        </p:grpSpPr>
        <p:sp>
          <p:nvSpPr>
            <p:cNvPr id="480" name="Google Shape;4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114300">
              <a:solidFill>
                <a:srgbClr val="FFE34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2" name="Google Shape;482;p18"/>
          <p:cNvSpPr/>
          <p:nvPr/>
        </p:nvSpPr>
        <p:spPr>
          <a:xfrm>
            <a:off x="9552442" y="7285669"/>
            <a:ext cx="920618" cy="885467"/>
          </a:xfrm>
          <a:custGeom>
            <a:rect b="b" l="l" r="r" t="t"/>
            <a:pathLst>
              <a:path extrusionOk="0" h="885467" w="920618">
                <a:moveTo>
                  <a:pt x="0" y="0"/>
                </a:moveTo>
                <a:lnTo>
                  <a:pt x="920618" y="0"/>
                </a:lnTo>
                <a:lnTo>
                  <a:pt x="920618" y="885467"/>
                </a:lnTo>
                <a:lnTo>
                  <a:pt x="0" y="885467"/>
                </a:lnTo>
                <a:lnTo>
                  <a:pt x="0" y="0"/>
                </a:lnTo>
                <a:close/>
              </a:path>
            </a:pathLst>
          </a:custGeom>
          <a:blipFill rotWithShape="1">
            <a:blip r:embed="rId4">
              <a:alphaModFix/>
            </a:blip>
            <a:stretch>
              <a:fillRect b="0" l="0" r="0" t="0"/>
            </a:stretch>
          </a:blipFill>
          <a:ln>
            <a:noFill/>
          </a:ln>
        </p:spPr>
      </p:sp>
      <p:sp>
        <p:nvSpPr>
          <p:cNvPr id="483" name="Google Shape;483;p18"/>
          <p:cNvSpPr/>
          <p:nvPr/>
        </p:nvSpPr>
        <p:spPr>
          <a:xfrm flipH="1">
            <a:off x="9522974" y="4151841"/>
            <a:ext cx="942913" cy="937770"/>
          </a:xfrm>
          <a:custGeom>
            <a:rect b="b" l="l" r="r" t="t"/>
            <a:pathLst>
              <a:path extrusionOk="0" h="937770" w="942913">
                <a:moveTo>
                  <a:pt x="942913" y="0"/>
                </a:moveTo>
                <a:lnTo>
                  <a:pt x="0" y="0"/>
                </a:lnTo>
                <a:lnTo>
                  <a:pt x="0" y="937771"/>
                </a:lnTo>
                <a:lnTo>
                  <a:pt x="942913" y="937771"/>
                </a:lnTo>
                <a:lnTo>
                  <a:pt x="942913" y="0"/>
                </a:lnTo>
                <a:close/>
              </a:path>
            </a:pathLst>
          </a:custGeom>
          <a:blipFill rotWithShape="1">
            <a:blip r:embed="rId5">
              <a:alphaModFix/>
            </a:blip>
            <a:stretch>
              <a:fillRect b="0" l="0" r="0" t="0"/>
            </a:stretch>
          </a:blipFill>
          <a:ln>
            <a:noFill/>
          </a:ln>
        </p:spPr>
      </p:sp>
      <p:sp>
        <p:nvSpPr>
          <p:cNvPr id="484" name="Google Shape;484;p18"/>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485" name="Google Shape;485;p18"/>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486" name="Google Shape;486;p18"/>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487" name="Google Shape;487;p18"/>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488" name="Google Shape;488;p18"/>
          <p:cNvSpPr txBox="1"/>
          <p:nvPr/>
        </p:nvSpPr>
        <p:spPr>
          <a:xfrm>
            <a:off x="3688939" y="4083558"/>
            <a:ext cx="3870752"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ONE</a:t>
            </a:r>
            <a:endParaRPr/>
          </a:p>
        </p:txBody>
      </p:sp>
      <p:sp>
        <p:nvSpPr>
          <p:cNvPr id="489" name="Google Shape;489;p18"/>
          <p:cNvSpPr txBox="1"/>
          <p:nvPr/>
        </p:nvSpPr>
        <p:spPr>
          <a:xfrm>
            <a:off x="11304715" y="4083558"/>
            <a:ext cx="4032753"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TWO</a:t>
            </a:r>
            <a:endParaRPr/>
          </a:p>
        </p:txBody>
      </p:sp>
      <p:sp>
        <p:nvSpPr>
          <p:cNvPr id="490" name="Google Shape;490;p18"/>
          <p:cNvSpPr txBox="1"/>
          <p:nvPr/>
        </p:nvSpPr>
        <p:spPr>
          <a:xfrm>
            <a:off x="3688939" y="7076754"/>
            <a:ext cx="3870752"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THREE</a:t>
            </a:r>
            <a:endParaRPr/>
          </a:p>
        </p:txBody>
      </p:sp>
      <p:sp>
        <p:nvSpPr>
          <p:cNvPr id="491" name="Google Shape;491;p18"/>
          <p:cNvSpPr txBox="1"/>
          <p:nvPr/>
        </p:nvSpPr>
        <p:spPr>
          <a:xfrm>
            <a:off x="11304715" y="7076754"/>
            <a:ext cx="4032753" cy="43688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000" u="none" cap="none" strike="noStrike">
                <a:solidFill>
                  <a:srgbClr val="FFFFFF"/>
                </a:solidFill>
                <a:latin typeface="Montserrat"/>
                <a:ea typeface="Montserrat"/>
                <a:cs typeface="Montserrat"/>
                <a:sym typeface="Montserrat"/>
              </a:rPr>
              <a:t>SERVICE FOUR</a:t>
            </a:r>
            <a:endParaRPr/>
          </a:p>
        </p:txBody>
      </p:sp>
      <p:sp>
        <p:nvSpPr>
          <p:cNvPr id="492" name="Google Shape;492;p18"/>
          <p:cNvSpPr txBox="1"/>
          <p:nvPr/>
        </p:nvSpPr>
        <p:spPr>
          <a:xfrm>
            <a:off x="3688939" y="4746065"/>
            <a:ext cx="3870752" cy="8680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493" name="Google Shape;493;p18"/>
          <p:cNvSpPr txBox="1"/>
          <p:nvPr/>
        </p:nvSpPr>
        <p:spPr>
          <a:xfrm>
            <a:off x="11304715" y="4746065"/>
            <a:ext cx="3870752" cy="8680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494" name="Google Shape;494;p18"/>
          <p:cNvSpPr txBox="1"/>
          <p:nvPr/>
        </p:nvSpPr>
        <p:spPr>
          <a:xfrm>
            <a:off x="3688939" y="7739261"/>
            <a:ext cx="3980117" cy="8680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495" name="Google Shape;495;p18"/>
          <p:cNvSpPr txBox="1"/>
          <p:nvPr/>
        </p:nvSpPr>
        <p:spPr>
          <a:xfrm>
            <a:off x="11304715" y="7739261"/>
            <a:ext cx="3980117" cy="86804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Elaborate on what you want to discuss. </a:t>
            </a:r>
            <a:endParaRPr/>
          </a:p>
        </p:txBody>
      </p:sp>
      <p:sp>
        <p:nvSpPr>
          <p:cNvPr id="496" name="Google Shape;496;p18"/>
          <p:cNvSpPr txBox="1"/>
          <p:nvPr/>
        </p:nvSpPr>
        <p:spPr>
          <a:xfrm>
            <a:off x="1028700" y="1877985"/>
            <a:ext cx="10362463"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WHAT WE OFFER</a:t>
            </a:r>
            <a:endParaRPr/>
          </a:p>
        </p:txBody>
      </p:sp>
      <p:pic>
        <p:nvPicPr>
          <p:cNvPr id="497" name="Google Shape;497;p18"/>
          <p:cNvPicPr preferRelativeResize="0"/>
          <p:nvPr/>
        </p:nvPicPr>
        <p:blipFill>
          <a:blip r:embed="rId6">
            <a:alphaModFix/>
          </a:blip>
          <a:stretch>
            <a:fillRect/>
          </a:stretch>
        </p:blipFill>
        <p:spPr>
          <a:xfrm>
            <a:off x="1896727" y="4310454"/>
            <a:ext cx="993525" cy="966483"/>
          </a:xfrm>
          <a:prstGeom prst="rect">
            <a:avLst/>
          </a:prstGeom>
          <a:noFill/>
          <a:ln>
            <a:noFill/>
          </a:ln>
        </p:spPr>
      </p:pic>
      <p:pic>
        <p:nvPicPr>
          <p:cNvPr id="498" name="Google Shape;498;p18"/>
          <p:cNvPicPr preferRelativeResize="0"/>
          <p:nvPr/>
        </p:nvPicPr>
        <p:blipFill>
          <a:blip r:embed="rId7">
            <a:alphaModFix/>
          </a:blip>
          <a:stretch>
            <a:fillRect/>
          </a:stretch>
        </p:blipFill>
        <p:spPr>
          <a:xfrm>
            <a:off x="1969209" y="7419067"/>
            <a:ext cx="848550" cy="99984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A9AA"/>
        </a:solidFill>
      </p:bgPr>
    </p:bg>
    <p:spTree>
      <p:nvGrpSpPr>
        <p:cNvPr id="502" name="Shape 502"/>
        <p:cNvGrpSpPr/>
        <p:nvPr/>
      </p:nvGrpSpPr>
      <p:grpSpPr>
        <a:xfrm>
          <a:off x="0" y="0"/>
          <a:ext cx="0" cy="0"/>
          <a:chOff x="0" y="0"/>
          <a:chExt cx="0" cy="0"/>
        </a:xfrm>
      </p:grpSpPr>
      <p:pic>
        <p:nvPicPr>
          <p:cNvPr id="503" name="Google Shape;503;p19"/>
          <p:cNvPicPr preferRelativeResize="0"/>
          <p:nvPr/>
        </p:nvPicPr>
        <p:blipFill>
          <a:blip r:embed="rId3">
            <a:alphaModFix/>
          </a:blip>
          <a:stretch>
            <a:fillRect/>
          </a:stretch>
        </p:blipFill>
        <p:spPr>
          <a:xfrm>
            <a:off x="-64901" y="0"/>
            <a:ext cx="24320051" cy="13929398"/>
          </a:xfrm>
          <a:prstGeom prst="rect">
            <a:avLst/>
          </a:prstGeom>
          <a:noFill/>
          <a:ln>
            <a:noFill/>
          </a:ln>
        </p:spPr>
      </p:pic>
      <p:grpSp>
        <p:nvGrpSpPr>
          <p:cNvPr id="504" name="Google Shape;504;p19"/>
          <p:cNvGrpSpPr/>
          <p:nvPr/>
        </p:nvGrpSpPr>
        <p:grpSpPr>
          <a:xfrm>
            <a:off x="1028700" y="513864"/>
            <a:ext cx="597522" cy="398348"/>
            <a:chOff x="0" y="0"/>
            <a:chExt cx="796696" cy="531131"/>
          </a:xfrm>
        </p:grpSpPr>
        <p:grpSp>
          <p:nvGrpSpPr>
            <p:cNvPr id="505" name="Google Shape;505;p19"/>
            <p:cNvGrpSpPr/>
            <p:nvPr/>
          </p:nvGrpSpPr>
          <p:grpSpPr>
            <a:xfrm>
              <a:off x="0" y="0"/>
              <a:ext cx="531131" cy="531131"/>
              <a:chOff x="0" y="0"/>
              <a:chExt cx="812800" cy="812800"/>
            </a:xfrm>
          </p:grpSpPr>
          <p:sp>
            <p:nvSpPr>
              <p:cNvPr id="506" name="Google Shape;5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9"/>
            <p:cNvGrpSpPr/>
            <p:nvPr/>
          </p:nvGrpSpPr>
          <p:grpSpPr>
            <a:xfrm>
              <a:off x="265565" y="0"/>
              <a:ext cx="531131" cy="531131"/>
              <a:chOff x="0" y="0"/>
              <a:chExt cx="812800" cy="812800"/>
            </a:xfrm>
          </p:grpSpPr>
          <p:sp>
            <p:nvSpPr>
              <p:cNvPr id="509" name="Google Shape;5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E3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1" name="Google Shape;511;p19"/>
          <p:cNvGrpSpPr/>
          <p:nvPr/>
        </p:nvGrpSpPr>
        <p:grpSpPr>
          <a:xfrm>
            <a:off x="11027585" y="199543"/>
            <a:ext cx="1914842" cy="760672"/>
            <a:chOff x="0" y="-57150"/>
            <a:chExt cx="504320" cy="200341"/>
          </a:xfrm>
        </p:grpSpPr>
        <p:sp>
          <p:nvSpPr>
            <p:cNvPr id="512" name="Google Shape;512;p19"/>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9"/>
          <p:cNvGrpSpPr/>
          <p:nvPr/>
        </p:nvGrpSpPr>
        <p:grpSpPr>
          <a:xfrm>
            <a:off x="13347296" y="199543"/>
            <a:ext cx="1914842" cy="760672"/>
            <a:chOff x="0" y="-57150"/>
            <a:chExt cx="504320" cy="200341"/>
          </a:xfrm>
        </p:grpSpPr>
        <p:sp>
          <p:nvSpPr>
            <p:cNvPr id="515" name="Google Shape;515;p19"/>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9"/>
          <p:cNvGrpSpPr/>
          <p:nvPr/>
        </p:nvGrpSpPr>
        <p:grpSpPr>
          <a:xfrm>
            <a:off x="15669260" y="199543"/>
            <a:ext cx="1914842" cy="760672"/>
            <a:chOff x="0" y="-57150"/>
            <a:chExt cx="504320" cy="200341"/>
          </a:xfrm>
        </p:grpSpPr>
        <p:sp>
          <p:nvSpPr>
            <p:cNvPr id="518" name="Google Shape;518;p19"/>
            <p:cNvSpPr/>
            <p:nvPr/>
          </p:nvSpPr>
          <p:spPr>
            <a:xfrm>
              <a:off x="0" y="0"/>
              <a:ext cx="504320" cy="143191"/>
            </a:xfrm>
            <a:custGeom>
              <a:rect b="b" l="l" r="r" t="t"/>
              <a:pathLst>
                <a:path extrusionOk="0" h="143191" w="504320">
                  <a:moveTo>
                    <a:pt x="71596" y="0"/>
                  </a:moveTo>
                  <a:lnTo>
                    <a:pt x="432725" y="0"/>
                  </a:lnTo>
                  <a:cubicBezTo>
                    <a:pt x="472266" y="0"/>
                    <a:pt x="504320" y="32054"/>
                    <a:pt x="504320" y="71596"/>
                  </a:cubicBezTo>
                  <a:lnTo>
                    <a:pt x="504320" y="71596"/>
                  </a:lnTo>
                  <a:cubicBezTo>
                    <a:pt x="504320" y="90584"/>
                    <a:pt x="496777" y="108795"/>
                    <a:pt x="483351" y="122221"/>
                  </a:cubicBezTo>
                  <a:cubicBezTo>
                    <a:pt x="469924" y="135648"/>
                    <a:pt x="451713" y="143191"/>
                    <a:pt x="432725" y="143191"/>
                  </a:cubicBezTo>
                  <a:lnTo>
                    <a:pt x="71596" y="143191"/>
                  </a:lnTo>
                  <a:cubicBezTo>
                    <a:pt x="32054" y="143191"/>
                    <a:pt x="0" y="111137"/>
                    <a:pt x="0" y="71596"/>
                  </a:cubicBezTo>
                  <a:lnTo>
                    <a:pt x="0" y="71596"/>
                  </a:lnTo>
                  <a:cubicBezTo>
                    <a:pt x="0" y="32054"/>
                    <a:pt x="32054" y="0"/>
                    <a:pt x="71596"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txBox="1"/>
            <p:nvPr/>
          </p:nvSpPr>
          <p:spPr>
            <a:xfrm>
              <a:off x="0" y="-57150"/>
              <a:ext cx="504320" cy="200341"/>
            </a:xfrm>
            <a:prstGeom prst="rect">
              <a:avLst/>
            </a:prstGeom>
            <a:noFill/>
            <a:ln>
              <a:noFill/>
            </a:ln>
          </p:spPr>
          <p:txBody>
            <a:bodyPr anchorCtr="0" anchor="ctr" bIns="50800" lIns="50800" spcFirstLastPara="1" rIns="50800" wrap="square" tIns="50800">
              <a:noAutofit/>
            </a:bodyPr>
            <a:lstStyle/>
            <a:p>
              <a:pPr indent="0" lvl="0" marL="0" marR="0" rtl="0" algn="ctr">
                <a:lnSpc>
                  <a:spcPct val="194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19"/>
          <p:cNvSpPr txBox="1"/>
          <p:nvPr/>
        </p:nvSpPr>
        <p:spPr>
          <a:xfrm>
            <a:off x="11560734" y="489938"/>
            <a:ext cx="848544"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ABOUT</a:t>
            </a:r>
            <a:endParaRPr/>
          </a:p>
        </p:txBody>
      </p:sp>
      <p:sp>
        <p:nvSpPr>
          <p:cNvPr id="521" name="Google Shape;521;p19"/>
          <p:cNvSpPr txBox="1"/>
          <p:nvPr/>
        </p:nvSpPr>
        <p:spPr>
          <a:xfrm>
            <a:off x="1794462" y="514601"/>
            <a:ext cx="146030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YOUR LOGO</a:t>
            </a:r>
            <a:endParaRPr/>
          </a:p>
        </p:txBody>
      </p:sp>
      <p:sp>
        <p:nvSpPr>
          <p:cNvPr id="522" name="Google Shape;522;p19"/>
          <p:cNvSpPr txBox="1"/>
          <p:nvPr/>
        </p:nvSpPr>
        <p:spPr>
          <a:xfrm>
            <a:off x="13825277" y="489938"/>
            <a:ext cx="961132"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SERVICE</a:t>
            </a:r>
            <a:endParaRPr/>
          </a:p>
        </p:txBody>
      </p:sp>
      <p:sp>
        <p:nvSpPr>
          <p:cNvPr id="523" name="Google Shape;523;p19"/>
          <p:cNvSpPr txBox="1"/>
          <p:nvPr/>
        </p:nvSpPr>
        <p:spPr>
          <a:xfrm>
            <a:off x="16050902" y="489938"/>
            <a:ext cx="1151558" cy="3492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Open Sans"/>
                <a:ea typeface="Open Sans"/>
                <a:cs typeface="Open Sans"/>
                <a:sym typeface="Open Sans"/>
              </a:rPr>
              <a:t>CONTACT</a:t>
            </a:r>
            <a:endParaRPr/>
          </a:p>
        </p:txBody>
      </p:sp>
      <p:sp>
        <p:nvSpPr>
          <p:cNvPr id="524" name="Google Shape;524;p19"/>
          <p:cNvSpPr txBox="1"/>
          <p:nvPr/>
        </p:nvSpPr>
        <p:spPr>
          <a:xfrm>
            <a:off x="1028700" y="1576188"/>
            <a:ext cx="10362463" cy="1174752"/>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GALLERY IMAGE</a:t>
            </a:r>
            <a:endParaRPr/>
          </a:p>
        </p:txBody>
      </p:sp>
      <p:sp>
        <p:nvSpPr>
          <p:cNvPr id="525" name="Google Shape;525;p19"/>
          <p:cNvSpPr txBox="1"/>
          <p:nvPr/>
        </p:nvSpPr>
        <p:spPr>
          <a:xfrm>
            <a:off x="1028700" y="2943321"/>
            <a:ext cx="13054070" cy="4222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Open Sans"/>
                <a:ea typeface="Open Sans"/>
                <a:cs typeface="Open Sans"/>
                <a:sym typeface="Open Sans"/>
              </a:rPr>
              <a:t>What can you say about your projects? Share it here!</a:t>
            </a:r>
            <a:endParaRPr/>
          </a:p>
        </p:txBody>
      </p:sp>
      <p:pic>
        <p:nvPicPr>
          <p:cNvPr id="526" name="Google Shape;526;p19"/>
          <p:cNvPicPr preferRelativeResize="0"/>
          <p:nvPr/>
        </p:nvPicPr>
        <p:blipFill>
          <a:blip r:embed="rId4">
            <a:alphaModFix/>
          </a:blip>
          <a:stretch>
            <a:fillRect/>
          </a:stretch>
        </p:blipFill>
        <p:spPr>
          <a:xfrm>
            <a:off x="1028700" y="3874875"/>
            <a:ext cx="5340051" cy="5843976"/>
          </a:xfrm>
          <a:prstGeom prst="rect">
            <a:avLst/>
          </a:prstGeom>
          <a:noFill/>
          <a:ln>
            <a:noFill/>
          </a:ln>
        </p:spPr>
      </p:pic>
      <p:pic>
        <p:nvPicPr>
          <p:cNvPr id="527" name="Google Shape;527;p19"/>
          <p:cNvPicPr preferRelativeResize="0"/>
          <p:nvPr/>
        </p:nvPicPr>
        <p:blipFill>
          <a:blip r:embed="rId5">
            <a:alphaModFix/>
          </a:blip>
          <a:stretch>
            <a:fillRect/>
          </a:stretch>
        </p:blipFill>
        <p:spPr>
          <a:xfrm>
            <a:off x="6550925" y="3872057"/>
            <a:ext cx="5340051" cy="5843893"/>
          </a:xfrm>
          <a:prstGeom prst="rect">
            <a:avLst/>
          </a:prstGeom>
          <a:noFill/>
          <a:ln>
            <a:noFill/>
          </a:ln>
        </p:spPr>
      </p:pic>
      <p:pic>
        <p:nvPicPr>
          <p:cNvPr id="528" name="Google Shape;528;p19"/>
          <p:cNvPicPr preferRelativeResize="0"/>
          <p:nvPr/>
        </p:nvPicPr>
        <p:blipFill>
          <a:blip r:embed="rId6">
            <a:alphaModFix/>
          </a:blip>
          <a:stretch>
            <a:fillRect/>
          </a:stretch>
        </p:blipFill>
        <p:spPr>
          <a:xfrm>
            <a:off x="12152275" y="3902106"/>
            <a:ext cx="5340051" cy="58439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ircraft Background Minitheme Presentation">
  <a:themeElements>
    <a:clrScheme name="Office">
      <a:dk1>
        <a:srgbClr val="000000"/>
      </a:dk1>
      <a:lt1>
        <a:srgbClr val="FFFFFF"/>
      </a:lt1>
      <a:dk2>
        <a:srgbClr val="6BC4C6"/>
      </a:dk2>
      <a:lt2>
        <a:srgbClr val="10A9AA"/>
      </a:lt2>
      <a:accent1>
        <a:srgbClr val="90D7D7"/>
      </a:accent1>
      <a:accent2>
        <a:srgbClr val="FFE34B"/>
      </a:accent2>
      <a:accent3>
        <a:srgbClr val="FFE03A"/>
      </a:accent3>
      <a:accent4>
        <a:srgbClr val="BFBEBE"/>
      </a:accent4>
      <a:accent5>
        <a:srgbClr val="888888"/>
      </a:accent5>
      <a:accent6>
        <a:srgbClr val="FFFFFF"/>
      </a:accent6>
      <a:hlink>
        <a:srgbClr val="6BC4C6"/>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