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Inter SemiBold"/>
      <p:regular r:id="rId25"/>
      <p:bold r:id="rId26"/>
    </p:embeddedFont>
    <p:embeddedFont>
      <p:font typeface="Inter"/>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SemiBold-bold.fntdata"/><Relationship Id="rId25" Type="http://schemas.openxmlformats.org/officeDocument/2006/relationships/font" Target="fonts/InterSemiBold-regular.fntdata"/><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2" name="Shape 112"/>
        <p:cNvGrpSpPr/>
        <p:nvPr/>
      </p:nvGrpSpPr>
      <p:grpSpPr>
        <a:xfrm>
          <a:off x="0" y="0"/>
          <a:ext cx="0" cy="0"/>
          <a:chOff x="0" y="0"/>
          <a:chExt cx="0" cy="0"/>
        </a:xfrm>
      </p:grpSpPr>
      <p:sp>
        <p:nvSpPr>
          <p:cNvPr id="113" name="Google Shape;11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5" name="Google Shape;11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8" name="Shape 118"/>
        <p:cNvGrpSpPr/>
        <p:nvPr/>
      </p:nvGrpSpPr>
      <p:grpSpPr>
        <a:xfrm>
          <a:off x="0" y="0"/>
          <a:ext cx="0" cy="0"/>
          <a:chOff x="0" y="0"/>
          <a:chExt cx="0" cy="0"/>
        </a:xfrm>
      </p:grpSpPr>
      <p:sp>
        <p:nvSpPr>
          <p:cNvPr id="119" name="Google Shape;119;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idx="1" type="body"/>
          </p:nvPr>
        </p:nvSpPr>
        <p:spPr>
          <a:xfrm>
            <a:off x="743717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17" name="Google Shape;17;p3"/>
          <p:cNvSpPr txBox="1"/>
          <p:nvPr>
            <p:ph idx="2" type="body"/>
          </p:nvPr>
        </p:nvSpPr>
        <p:spPr>
          <a:xfrm>
            <a:off x="9346150"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18" name="Google Shape;18;p3"/>
          <p:cNvSpPr txBox="1"/>
          <p:nvPr>
            <p:ph idx="3" type="body"/>
          </p:nvPr>
        </p:nvSpPr>
        <p:spPr>
          <a:xfrm>
            <a:off x="111348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19" name="Google Shape;19;p3"/>
          <p:cNvSpPr txBox="1"/>
          <p:nvPr>
            <p:ph idx="4" type="body"/>
          </p:nvPr>
        </p:nvSpPr>
        <p:spPr>
          <a:xfrm>
            <a:off x="15781500" y="190500"/>
            <a:ext cx="14778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r">
              <a:spcBef>
                <a:spcPts val="560"/>
              </a:spcBef>
              <a:spcAft>
                <a:spcPts val="0"/>
              </a:spcAft>
              <a:buClr>
                <a:schemeClr val="lt1"/>
              </a:buClr>
              <a:buSzPts val="1600"/>
              <a:buChar char="–"/>
              <a:defRPr b="0" sz="1600">
                <a:solidFill>
                  <a:schemeClr val="lt1"/>
                </a:solidFill>
              </a:defRPr>
            </a:lvl2pPr>
            <a:lvl3pPr indent="-330200" lvl="2" marL="1371600" rtl="0" algn="r">
              <a:spcBef>
                <a:spcPts val="480"/>
              </a:spcBef>
              <a:spcAft>
                <a:spcPts val="0"/>
              </a:spcAft>
              <a:buClr>
                <a:schemeClr val="lt1"/>
              </a:buClr>
              <a:buSzPts val="1600"/>
              <a:buChar char="•"/>
              <a:defRPr sz="1600">
                <a:solidFill>
                  <a:schemeClr val="lt1"/>
                </a:solidFill>
              </a:defRPr>
            </a:lvl3pPr>
            <a:lvl4pPr indent="-330200" lvl="3" marL="1828800" rtl="0" algn="r">
              <a:spcBef>
                <a:spcPts val="400"/>
              </a:spcBef>
              <a:spcAft>
                <a:spcPts val="0"/>
              </a:spcAft>
              <a:buClr>
                <a:schemeClr val="lt1"/>
              </a:buClr>
              <a:buSzPts val="1600"/>
              <a:buChar char="–"/>
              <a:defRPr b="0">
                <a:solidFill>
                  <a:schemeClr val="lt1"/>
                </a:solidFill>
              </a:defRPr>
            </a:lvl4pPr>
            <a:lvl5pPr indent="-330200" lvl="4" marL="2286000" rtl="0" algn="r">
              <a:spcBef>
                <a:spcPts val="400"/>
              </a:spcBef>
              <a:spcAft>
                <a:spcPts val="0"/>
              </a:spcAft>
              <a:buClr>
                <a:schemeClr val="lt1"/>
              </a:buClr>
              <a:buSzPts val="1600"/>
              <a:buChar char="»"/>
              <a:defRPr>
                <a:solidFill>
                  <a:schemeClr val="lt1"/>
                </a:solidFill>
              </a:defRPr>
            </a:lvl5pPr>
            <a:lvl6pPr indent="-330200" lvl="5" marL="2743200" rtl="0" algn="r">
              <a:spcBef>
                <a:spcPts val="400"/>
              </a:spcBef>
              <a:spcAft>
                <a:spcPts val="0"/>
              </a:spcAft>
              <a:buClr>
                <a:schemeClr val="lt1"/>
              </a:buClr>
              <a:buSzPts val="1600"/>
              <a:buChar char="•"/>
              <a:defRPr sz="1600">
                <a:solidFill>
                  <a:schemeClr val="lt1"/>
                </a:solidFill>
              </a:defRPr>
            </a:lvl6pPr>
            <a:lvl7pPr indent="-330200" lvl="6" marL="3200400" rtl="0" algn="r">
              <a:spcBef>
                <a:spcPts val="400"/>
              </a:spcBef>
              <a:spcAft>
                <a:spcPts val="0"/>
              </a:spcAft>
              <a:buClr>
                <a:schemeClr val="lt1"/>
              </a:buClr>
              <a:buSzPts val="1600"/>
              <a:buChar char="•"/>
              <a:defRPr sz="1600">
                <a:solidFill>
                  <a:schemeClr val="lt1"/>
                </a:solidFill>
              </a:defRPr>
            </a:lvl7pPr>
            <a:lvl8pPr indent="-330200" lvl="7" marL="3657600" rtl="0" algn="r">
              <a:spcBef>
                <a:spcPts val="400"/>
              </a:spcBef>
              <a:spcAft>
                <a:spcPts val="0"/>
              </a:spcAft>
              <a:buClr>
                <a:schemeClr val="lt1"/>
              </a:buClr>
              <a:buSzPts val="1600"/>
              <a:buChar char="•"/>
              <a:defRPr sz="1600">
                <a:solidFill>
                  <a:schemeClr val="lt1"/>
                </a:solidFill>
              </a:defRPr>
            </a:lvl8pPr>
            <a:lvl9pPr indent="-330200" lvl="8" marL="4114800" rtl="0" algn="r">
              <a:spcBef>
                <a:spcPts val="400"/>
              </a:spcBef>
              <a:spcAft>
                <a:spcPts val="0"/>
              </a:spcAft>
              <a:buClr>
                <a:schemeClr val="lt1"/>
              </a:buClr>
              <a:buSzPts val="1600"/>
              <a:buChar char="•"/>
              <a:defRPr sz="1600">
                <a:solidFill>
                  <a:schemeClr val="lt1"/>
                </a:solidFill>
              </a:defRPr>
            </a:lvl9pPr>
          </a:lstStyle>
          <a:p/>
        </p:txBody>
      </p:sp>
      <p:sp>
        <p:nvSpPr>
          <p:cNvPr id="20" name="Google Shape;20;p3"/>
          <p:cNvSpPr txBox="1"/>
          <p:nvPr>
            <p:ph idx="5" type="body"/>
          </p:nvPr>
        </p:nvSpPr>
        <p:spPr>
          <a:xfrm>
            <a:off x="56696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21" name="Google Shape;21;p3"/>
          <p:cNvSpPr txBox="1"/>
          <p:nvPr>
            <p:ph idx="6" type="body"/>
          </p:nvPr>
        </p:nvSpPr>
        <p:spPr>
          <a:xfrm>
            <a:off x="1016000" y="190500"/>
            <a:ext cx="1477800" cy="246000"/>
          </a:xfrm>
          <a:prstGeom prst="rect">
            <a:avLst/>
          </a:prstGeom>
        </p:spPr>
        <p:txBody>
          <a:bodyPr anchorCtr="0" anchor="t" bIns="0" lIns="0" spcFirstLastPara="1" rIns="0" wrap="square" tIns="0">
            <a:noAutofit/>
          </a:bodyPr>
          <a:lstStyle>
            <a:lvl1pPr indent="-330200" lvl="0" marL="457200">
              <a:spcBef>
                <a:spcPts val="640"/>
              </a:spcBef>
              <a:spcAft>
                <a:spcPts val="0"/>
              </a:spcAft>
              <a:buClr>
                <a:schemeClr val="lt1"/>
              </a:buClr>
              <a:buSzPts val="1600"/>
              <a:buFont typeface="Inter"/>
              <a:buChar char="•"/>
              <a:defRPr b="1" sz="1600">
                <a:solidFill>
                  <a:schemeClr val="lt1"/>
                </a:solidFill>
                <a:latin typeface="Inter"/>
                <a:ea typeface="Inter"/>
                <a:cs typeface="Inter"/>
                <a:sym typeface="Inter"/>
              </a:defRPr>
            </a:lvl1pPr>
            <a:lvl2pPr indent="-330200" lvl="1" marL="914400">
              <a:spcBef>
                <a:spcPts val="560"/>
              </a:spcBef>
              <a:spcAft>
                <a:spcPts val="0"/>
              </a:spcAft>
              <a:buClr>
                <a:schemeClr val="lt1"/>
              </a:buClr>
              <a:buSzPts val="1600"/>
              <a:buChar char="–"/>
              <a:defRPr sz="1600">
                <a:solidFill>
                  <a:schemeClr val="lt1"/>
                </a:solidFill>
              </a:defRPr>
            </a:lvl2pPr>
            <a:lvl3pPr indent="-330200" lvl="2" marL="1371600">
              <a:spcBef>
                <a:spcPts val="480"/>
              </a:spcBef>
              <a:spcAft>
                <a:spcPts val="0"/>
              </a:spcAft>
              <a:buClr>
                <a:schemeClr val="lt1"/>
              </a:buClr>
              <a:buSzPts val="1600"/>
              <a:buChar char="•"/>
              <a:defRPr b="1" sz="1600">
                <a:solidFill>
                  <a:schemeClr val="lt1"/>
                </a:solidFill>
              </a:defRPr>
            </a:lvl3pPr>
            <a:lvl4pPr indent="-330200" lvl="3" marL="1828800">
              <a:spcBef>
                <a:spcPts val="400"/>
              </a:spcBef>
              <a:spcAft>
                <a:spcPts val="0"/>
              </a:spcAft>
              <a:buClr>
                <a:schemeClr val="lt1"/>
              </a:buClr>
              <a:buSzPts val="1600"/>
              <a:buChar char="–"/>
              <a:defRPr>
                <a:solidFill>
                  <a:schemeClr val="lt1"/>
                </a:solidFill>
              </a:defRPr>
            </a:lvl4pPr>
            <a:lvl5pPr indent="-330200" lvl="4" marL="2286000">
              <a:spcBef>
                <a:spcPts val="400"/>
              </a:spcBef>
              <a:spcAft>
                <a:spcPts val="0"/>
              </a:spcAft>
              <a:buClr>
                <a:schemeClr val="lt1"/>
              </a:buClr>
              <a:buSzPts val="1600"/>
              <a:buChar char="»"/>
              <a:defRPr b="1">
                <a:solidFill>
                  <a:schemeClr val="lt1"/>
                </a:solidFill>
              </a:defRPr>
            </a:lvl5pPr>
            <a:lvl6pPr indent="-330200" lvl="5" marL="2743200">
              <a:spcBef>
                <a:spcPts val="400"/>
              </a:spcBef>
              <a:spcAft>
                <a:spcPts val="0"/>
              </a:spcAft>
              <a:buClr>
                <a:schemeClr val="lt1"/>
              </a:buClr>
              <a:buSzPts val="1600"/>
              <a:buChar char="•"/>
              <a:defRPr b="1" sz="1600">
                <a:solidFill>
                  <a:schemeClr val="lt1"/>
                </a:solidFill>
              </a:defRPr>
            </a:lvl6pPr>
            <a:lvl7pPr indent="-330200" lvl="6" marL="3200400">
              <a:spcBef>
                <a:spcPts val="400"/>
              </a:spcBef>
              <a:spcAft>
                <a:spcPts val="0"/>
              </a:spcAft>
              <a:buClr>
                <a:schemeClr val="lt1"/>
              </a:buClr>
              <a:buSzPts val="1600"/>
              <a:buChar char="•"/>
              <a:defRPr b="1" sz="1600">
                <a:solidFill>
                  <a:schemeClr val="lt1"/>
                </a:solidFill>
              </a:defRPr>
            </a:lvl7pPr>
            <a:lvl8pPr indent="-330200" lvl="7" marL="3657600">
              <a:spcBef>
                <a:spcPts val="400"/>
              </a:spcBef>
              <a:spcAft>
                <a:spcPts val="0"/>
              </a:spcAft>
              <a:buClr>
                <a:schemeClr val="lt1"/>
              </a:buClr>
              <a:buSzPts val="1600"/>
              <a:buChar char="•"/>
              <a:defRPr b="1" sz="1600">
                <a:solidFill>
                  <a:schemeClr val="lt1"/>
                </a:solidFill>
              </a:defRPr>
            </a:lvl8pPr>
            <a:lvl9pPr indent="-330200" lvl="8" marL="4114800">
              <a:spcBef>
                <a:spcPts val="400"/>
              </a:spcBef>
              <a:spcAft>
                <a:spcPts val="0"/>
              </a:spcAft>
              <a:buClr>
                <a:schemeClr val="lt1"/>
              </a:buClr>
              <a:buSzPts val="1600"/>
              <a:buChar char="•"/>
              <a:defRPr b="1" sz="1600">
                <a:solidFill>
                  <a:schemeClr val="lt1"/>
                </a:solidFill>
              </a:defRPr>
            </a:lvl9pPr>
          </a:lstStyle>
          <a:p/>
        </p:txBody>
      </p:sp>
      <p:sp>
        <p:nvSpPr>
          <p:cNvPr id="22" name="Google Shape;22;p3"/>
          <p:cNvSpPr/>
          <p:nvPr>
            <p:ph idx="7" type="pic"/>
          </p:nvPr>
        </p:nvSpPr>
        <p:spPr>
          <a:xfrm>
            <a:off x="0" y="648500"/>
            <a:ext cx="18288000" cy="4499100"/>
          </a:xfrm>
          <a:prstGeom prst="rect">
            <a:avLst/>
          </a:prstGeom>
          <a:noFill/>
          <a:ln>
            <a:noFill/>
          </a:ln>
        </p:spPr>
      </p:sp>
      <p:sp>
        <p:nvSpPr>
          <p:cNvPr id="23" name="Google Shape;23;p3"/>
          <p:cNvSpPr txBox="1"/>
          <p:nvPr>
            <p:ph idx="8" type="body"/>
          </p:nvPr>
        </p:nvSpPr>
        <p:spPr>
          <a:xfrm>
            <a:off x="5757325" y="5693825"/>
            <a:ext cx="4339200" cy="425100"/>
          </a:xfrm>
          <a:prstGeom prst="rect">
            <a:avLst/>
          </a:prstGeom>
        </p:spPr>
        <p:txBody>
          <a:bodyPr anchorCtr="0" anchor="t" bIns="0" lIns="0" spcFirstLastPara="1" rIns="0" wrap="square" tIns="0">
            <a:noAutofit/>
          </a:bodyPr>
          <a:lstStyle>
            <a:lvl1pPr indent="-406400" lvl="0" marL="457200">
              <a:spcBef>
                <a:spcPts val="640"/>
              </a:spcBef>
              <a:spcAft>
                <a:spcPts val="0"/>
              </a:spcAft>
              <a:buClr>
                <a:schemeClr val="lt1"/>
              </a:buClr>
              <a:buSzPts val="2800"/>
              <a:buFont typeface="Inter"/>
              <a:buChar char="•"/>
              <a:defRPr b="1" sz="2800">
                <a:solidFill>
                  <a:schemeClr val="lt1"/>
                </a:solidFill>
                <a:latin typeface="Inter"/>
                <a:ea typeface="Inter"/>
                <a:cs typeface="Inter"/>
                <a:sym typeface="Inter"/>
              </a:defRPr>
            </a:lvl1pPr>
            <a:lvl2pPr indent="-406400" lvl="1" marL="914400">
              <a:spcBef>
                <a:spcPts val="560"/>
              </a:spcBef>
              <a:spcAft>
                <a:spcPts val="0"/>
              </a:spcAft>
              <a:buClr>
                <a:schemeClr val="lt1"/>
              </a:buClr>
              <a:buSzPts val="2800"/>
              <a:buChar char="–"/>
              <a:defRPr>
                <a:solidFill>
                  <a:schemeClr val="lt1"/>
                </a:solidFill>
              </a:defRPr>
            </a:lvl2pPr>
            <a:lvl3pPr indent="-406400" lvl="2" marL="1371600">
              <a:spcBef>
                <a:spcPts val="480"/>
              </a:spcBef>
              <a:spcAft>
                <a:spcPts val="0"/>
              </a:spcAft>
              <a:buClr>
                <a:schemeClr val="lt1"/>
              </a:buClr>
              <a:buSzPts val="2800"/>
              <a:buChar char="•"/>
              <a:defRPr b="1" sz="2800">
                <a:solidFill>
                  <a:schemeClr val="lt1"/>
                </a:solidFill>
              </a:defRPr>
            </a:lvl3pPr>
            <a:lvl4pPr indent="-406400" lvl="3" marL="1828800">
              <a:spcBef>
                <a:spcPts val="400"/>
              </a:spcBef>
              <a:spcAft>
                <a:spcPts val="0"/>
              </a:spcAft>
              <a:buClr>
                <a:schemeClr val="lt1"/>
              </a:buClr>
              <a:buSzPts val="2800"/>
              <a:buChar char="–"/>
              <a:defRPr sz="2800">
                <a:solidFill>
                  <a:schemeClr val="lt1"/>
                </a:solidFill>
              </a:defRPr>
            </a:lvl4pPr>
            <a:lvl5pPr indent="-406400" lvl="4" marL="2286000">
              <a:spcBef>
                <a:spcPts val="400"/>
              </a:spcBef>
              <a:spcAft>
                <a:spcPts val="0"/>
              </a:spcAft>
              <a:buClr>
                <a:schemeClr val="lt1"/>
              </a:buClr>
              <a:buSzPts val="2800"/>
              <a:buChar char="»"/>
              <a:defRPr b="1" sz="2800">
                <a:solidFill>
                  <a:schemeClr val="lt1"/>
                </a:solidFill>
              </a:defRPr>
            </a:lvl5pPr>
            <a:lvl6pPr indent="-406400" lvl="5" marL="2743200">
              <a:spcBef>
                <a:spcPts val="400"/>
              </a:spcBef>
              <a:spcAft>
                <a:spcPts val="0"/>
              </a:spcAft>
              <a:buClr>
                <a:schemeClr val="lt1"/>
              </a:buClr>
              <a:buSzPts val="2800"/>
              <a:buChar char="•"/>
              <a:defRPr b="1" sz="2800">
                <a:solidFill>
                  <a:schemeClr val="lt1"/>
                </a:solidFill>
              </a:defRPr>
            </a:lvl6pPr>
            <a:lvl7pPr indent="-406400" lvl="6" marL="3200400">
              <a:spcBef>
                <a:spcPts val="400"/>
              </a:spcBef>
              <a:spcAft>
                <a:spcPts val="0"/>
              </a:spcAft>
              <a:buClr>
                <a:schemeClr val="lt1"/>
              </a:buClr>
              <a:buSzPts val="2800"/>
              <a:buChar char="•"/>
              <a:defRPr b="1" sz="2800">
                <a:solidFill>
                  <a:schemeClr val="lt1"/>
                </a:solidFill>
              </a:defRPr>
            </a:lvl7pPr>
            <a:lvl8pPr indent="-406400" lvl="7" marL="3657600">
              <a:spcBef>
                <a:spcPts val="400"/>
              </a:spcBef>
              <a:spcAft>
                <a:spcPts val="0"/>
              </a:spcAft>
              <a:buClr>
                <a:schemeClr val="lt1"/>
              </a:buClr>
              <a:buSzPts val="2800"/>
              <a:buChar char="•"/>
              <a:defRPr b="1" sz="2800">
                <a:solidFill>
                  <a:schemeClr val="lt1"/>
                </a:solidFill>
              </a:defRPr>
            </a:lvl8pPr>
            <a:lvl9pPr indent="-406400" lvl="8" marL="4114800">
              <a:spcBef>
                <a:spcPts val="400"/>
              </a:spcBef>
              <a:spcAft>
                <a:spcPts val="0"/>
              </a:spcAft>
              <a:buClr>
                <a:schemeClr val="lt1"/>
              </a:buClr>
              <a:buSzPts val="2800"/>
              <a:buChar char="•"/>
              <a:defRPr b="1" sz="2800">
                <a:solidFill>
                  <a:schemeClr val="lt1"/>
                </a:solidFill>
              </a:defRPr>
            </a:lvl9pPr>
          </a:lstStyle>
          <a:p/>
        </p:txBody>
      </p:sp>
      <p:sp>
        <p:nvSpPr>
          <p:cNvPr id="24" name="Google Shape;24;p3"/>
          <p:cNvSpPr txBox="1"/>
          <p:nvPr>
            <p:ph idx="9" type="body"/>
          </p:nvPr>
        </p:nvSpPr>
        <p:spPr>
          <a:xfrm>
            <a:off x="5757325" y="6118925"/>
            <a:ext cx="4339200" cy="2769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Font typeface="Inter"/>
              <a:buChar char="•"/>
              <a:defRPr sz="1800">
                <a:solidFill>
                  <a:schemeClr val="lt1"/>
                </a:solidFill>
                <a:latin typeface="Inter"/>
                <a:ea typeface="Inter"/>
                <a:cs typeface="Inter"/>
                <a:sym typeface="Inter"/>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Char char="–"/>
              <a:defRPr b="0" sz="1800">
                <a:solidFill>
                  <a:schemeClr val="lt1"/>
                </a:solidFill>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
        <p:nvSpPr>
          <p:cNvPr id="25" name="Google Shape;25;p3"/>
          <p:cNvSpPr txBox="1"/>
          <p:nvPr>
            <p:ph idx="13" type="subTitle"/>
          </p:nvPr>
        </p:nvSpPr>
        <p:spPr>
          <a:xfrm>
            <a:off x="939800" y="5651492"/>
            <a:ext cx="4085100" cy="635100"/>
          </a:xfrm>
          <a:prstGeom prst="rect">
            <a:avLst/>
          </a:prstGeom>
        </p:spPr>
        <p:txBody>
          <a:bodyPr anchorCtr="0" anchor="t" bIns="0" lIns="0" spcFirstLastPara="1" rIns="0" wrap="square" tIns="0">
            <a:noAutofit/>
          </a:bodyPr>
          <a:lstStyle>
            <a:lvl1pPr lvl="0">
              <a:spcBef>
                <a:spcPts val="640"/>
              </a:spcBef>
              <a:spcAft>
                <a:spcPts val="0"/>
              </a:spcAft>
              <a:buClr>
                <a:schemeClr val="lt1"/>
              </a:buClr>
              <a:buSzPts val="4800"/>
              <a:buNone/>
              <a:defRPr>
                <a:solidFill>
                  <a:schemeClr val="lt1"/>
                </a:solidFill>
              </a:defRPr>
            </a:lvl1pPr>
            <a:lvl2pPr lvl="1">
              <a:spcBef>
                <a:spcPts val="560"/>
              </a:spcBef>
              <a:spcAft>
                <a:spcPts val="0"/>
              </a:spcAft>
              <a:buSzPts val="2800"/>
              <a:buNone/>
              <a:defRPr/>
            </a:lvl2pPr>
            <a:lvl3pPr lvl="2">
              <a:spcBef>
                <a:spcPts val="480"/>
              </a:spcBef>
              <a:spcAft>
                <a:spcPts val="0"/>
              </a:spcAft>
              <a:buSzPts val="1800"/>
              <a:buNone/>
              <a:defRPr/>
            </a:lvl3pPr>
            <a:lvl4pPr lvl="3">
              <a:spcBef>
                <a:spcPts val="400"/>
              </a:spcBef>
              <a:spcAft>
                <a:spcPts val="0"/>
              </a:spcAft>
              <a:buSzPts val="1600"/>
              <a:buNone/>
              <a:defRPr/>
            </a:lvl4pPr>
            <a:lvl5pPr lvl="4">
              <a:spcBef>
                <a:spcPts val="400"/>
              </a:spcBef>
              <a:spcAft>
                <a:spcPts val="0"/>
              </a:spcAft>
              <a:buSzPts val="16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p:txBody>
      </p:sp>
      <p:cxnSp>
        <p:nvCxnSpPr>
          <p:cNvPr id="26" name="Google Shape;26;p3"/>
          <p:cNvCxnSpPr/>
          <p:nvPr/>
        </p:nvCxnSpPr>
        <p:spPr>
          <a:xfrm>
            <a:off x="5752416" y="6707402"/>
            <a:ext cx="12535500" cy="0"/>
          </a:xfrm>
          <a:prstGeom prst="straightConnector1">
            <a:avLst/>
          </a:prstGeom>
          <a:noFill/>
          <a:ln cap="flat" cmpd="sng" w="9525">
            <a:solidFill>
              <a:srgbClr val="FFFFFF"/>
            </a:solidFill>
            <a:prstDash val="solid"/>
            <a:round/>
            <a:headEnd len="sm" w="sm" type="none"/>
            <a:tailEnd len="sm" w="sm" type="none"/>
          </a:ln>
        </p:spPr>
      </p:cxnSp>
      <p:cxnSp>
        <p:nvCxnSpPr>
          <p:cNvPr id="27" name="Google Shape;27;p3"/>
          <p:cNvCxnSpPr/>
          <p:nvPr/>
        </p:nvCxnSpPr>
        <p:spPr>
          <a:xfrm>
            <a:off x="5752416" y="7980470"/>
            <a:ext cx="12535500" cy="0"/>
          </a:xfrm>
          <a:prstGeom prst="straightConnector1">
            <a:avLst/>
          </a:prstGeom>
          <a:noFill/>
          <a:ln cap="flat" cmpd="sng" w="9525">
            <a:solidFill>
              <a:srgbClr val="FFFFFF"/>
            </a:solidFill>
            <a:prstDash val="solid"/>
            <a:round/>
            <a:headEnd len="sm" w="sm" type="none"/>
            <a:tailEnd len="sm" w="sm" type="none"/>
          </a:ln>
        </p:spPr>
      </p:cxnSp>
      <p:cxnSp>
        <p:nvCxnSpPr>
          <p:cNvPr id="28" name="Google Shape;28;p3"/>
          <p:cNvCxnSpPr/>
          <p:nvPr/>
        </p:nvCxnSpPr>
        <p:spPr>
          <a:xfrm>
            <a:off x="5752416" y="9253538"/>
            <a:ext cx="12535500" cy="0"/>
          </a:xfrm>
          <a:prstGeom prst="straightConnector1">
            <a:avLst/>
          </a:prstGeom>
          <a:noFill/>
          <a:ln cap="flat" cmpd="sng" w="9525">
            <a:solidFill>
              <a:srgbClr val="FFFFFF"/>
            </a:solidFill>
            <a:prstDash val="solid"/>
            <a:round/>
            <a:headEnd len="sm" w="sm" type="none"/>
            <a:tailEnd len="sm" w="sm" type="none"/>
          </a:ln>
        </p:spPr>
      </p:cxnSp>
      <p:sp>
        <p:nvSpPr>
          <p:cNvPr id="29" name="Google Shape;29;p3"/>
          <p:cNvSpPr txBox="1"/>
          <p:nvPr>
            <p:ph idx="14" type="body"/>
          </p:nvPr>
        </p:nvSpPr>
        <p:spPr>
          <a:xfrm>
            <a:off x="5757325" y="6992938"/>
            <a:ext cx="4339200" cy="425100"/>
          </a:xfrm>
          <a:prstGeom prst="rect">
            <a:avLst/>
          </a:prstGeom>
        </p:spPr>
        <p:txBody>
          <a:bodyPr anchorCtr="0" anchor="t" bIns="0" lIns="0" spcFirstLastPara="1" rIns="0" wrap="square" tIns="0">
            <a:noAutofit/>
          </a:bodyPr>
          <a:lstStyle>
            <a:lvl1pPr indent="-406400" lvl="0" marL="457200" rtl="0">
              <a:spcBef>
                <a:spcPts val="640"/>
              </a:spcBef>
              <a:spcAft>
                <a:spcPts val="0"/>
              </a:spcAft>
              <a:buClr>
                <a:schemeClr val="lt1"/>
              </a:buClr>
              <a:buSzPts val="2800"/>
              <a:buFont typeface="Inter"/>
              <a:buChar char="•"/>
              <a:defRPr b="1" sz="2800">
                <a:solidFill>
                  <a:schemeClr val="lt1"/>
                </a:solidFill>
                <a:latin typeface="Inter"/>
                <a:ea typeface="Inter"/>
                <a:cs typeface="Inter"/>
                <a:sym typeface="Inter"/>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Char char="–"/>
              <a:defRPr sz="2800">
                <a:solidFill>
                  <a:schemeClr val="lt1"/>
                </a:solidFill>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30" name="Google Shape;30;p3"/>
          <p:cNvSpPr txBox="1"/>
          <p:nvPr>
            <p:ph idx="15" type="body"/>
          </p:nvPr>
        </p:nvSpPr>
        <p:spPr>
          <a:xfrm>
            <a:off x="5757325" y="7418038"/>
            <a:ext cx="4339200" cy="2769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Font typeface="Inter"/>
              <a:buChar char="•"/>
              <a:defRPr sz="1800">
                <a:solidFill>
                  <a:schemeClr val="lt1"/>
                </a:solidFill>
                <a:latin typeface="Inter"/>
                <a:ea typeface="Inter"/>
                <a:cs typeface="Inter"/>
                <a:sym typeface="Inter"/>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Char char="–"/>
              <a:defRPr b="0" sz="1800">
                <a:solidFill>
                  <a:schemeClr val="lt1"/>
                </a:solidFill>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
        <p:nvSpPr>
          <p:cNvPr id="31" name="Google Shape;31;p3"/>
          <p:cNvSpPr txBox="1"/>
          <p:nvPr>
            <p:ph idx="16" type="body"/>
          </p:nvPr>
        </p:nvSpPr>
        <p:spPr>
          <a:xfrm>
            <a:off x="5789925" y="8266013"/>
            <a:ext cx="4339200" cy="425100"/>
          </a:xfrm>
          <a:prstGeom prst="rect">
            <a:avLst/>
          </a:prstGeom>
        </p:spPr>
        <p:txBody>
          <a:bodyPr anchorCtr="0" anchor="t" bIns="0" lIns="0" spcFirstLastPara="1" rIns="0" wrap="square" tIns="0">
            <a:noAutofit/>
          </a:bodyPr>
          <a:lstStyle>
            <a:lvl1pPr indent="-406400" lvl="0" marL="457200" rtl="0">
              <a:spcBef>
                <a:spcPts val="640"/>
              </a:spcBef>
              <a:spcAft>
                <a:spcPts val="0"/>
              </a:spcAft>
              <a:buClr>
                <a:schemeClr val="lt1"/>
              </a:buClr>
              <a:buSzPts val="2800"/>
              <a:buFont typeface="Inter"/>
              <a:buChar char="•"/>
              <a:defRPr b="1" sz="2800">
                <a:solidFill>
                  <a:schemeClr val="lt1"/>
                </a:solidFill>
                <a:latin typeface="Inter"/>
                <a:ea typeface="Inter"/>
                <a:cs typeface="Inter"/>
                <a:sym typeface="Inter"/>
              </a:defRPr>
            </a:lvl1pPr>
            <a:lvl2pPr indent="-406400" lvl="1" marL="914400" rtl="0">
              <a:spcBef>
                <a:spcPts val="560"/>
              </a:spcBef>
              <a:spcAft>
                <a:spcPts val="0"/>
              </a:spcAft>
              <a:buClr>
                <a:schemeClr val="lt1"/>
              </a:buClr>
              <a:buSzPts val="2800"/>
              <a:buChar char="–"/>
              <a:defRPr>
                <a:solidFill>
                  <a:schemeClr val="lt1"/>
                </a:solidFill>
              </a:defRPr>
            </a:lvl2pPr>
            <a:lvl3pPr indent="-406400" lvl="2" marL="1371600" rtl="0">
              <a:spcBef>
                <a:spcPts val="480"/>
              </a:spcBef>
              <a:spcAft>
                <a:spcPts val="0"/>
              </a:spcAft>
              <a:buClr>
                <a:schemeClr val="lt1"/>
              </a:buClr>
              <a:buSzPts val="2800"/>
              <a:buChar char="•"/>
              <a:defRPr b="1" sz="2800">
                <a:solidFill>
                  <a:schemeClr val="lt1"/>
                </a:solidFill>
              </a:defRPr>
            </a:lvl3pPr>
            <a:lvl4pPr indent="-406400" lvl="3" marL="1828800" rtl="0">
              <a:spcBef>
                <a:spcPts val="400"/>
              </a:spcBef>
              <a:spcAft>
                <a:spcPts val="0"/>
              </a:spcAft>
              <a:buClr>
                <a:schemeClr val="lt1"/>
              </a:buClr>
              <a:buSzPts val="2800"/>
              <a:buChar char="–"/>
              <a:defRPr sz="2800">
                <a:solidFill>
                  <a:schemeClr val="lt1"/>
                </a:solidFill>
              </a:defRPr>
            </a:lvl4pPr>
            <a:lvl5pPr indent="-406400" lvl="4" marL="2286000" rtl="0">
              <a:spcBef>
                <a:spcPts val="400"/>
              </a:spcBef>
              <a:spcAft>
                <a:spcPts val="0"/>
              </a:spcAft>
              <a:buClr>
                <a:schemeClr val="lt1"/>
              </a:buClr>
              <a:buSzPts val="2800"/>
              <a:buChar char="»"/>
              <a:defRPr b="1" sz="2800">
                <a:solidFill>
                  <a:schemeClr val="lt1"/>
                </a:solidFill>
              </a:defRPr>
            </a:lvl5pPr>
            <a:lvl6pPr indent="-406400" lvl="5" marL="2743200" rtl="0">
              <a:spcBef>
                <a:spcPts val="400"/>
              </a:spcBef>
              <a:spcAft>
                <a:spcPts val="0"/>
              </a:spcAft>
              <a:buClr>
                <a:schemeClr val="lt1"/>
              </a:buClr>
              <a:buSzPts val="2800"/>
              <a:buChar char="•"/>
              <a:defRPr b="1" sz="2800">
                <a:solidFill>
                  <a:schemeClr val="lt1"/>
                </a:solidFill>
              </a:defRPr>
            </a:lvl6pPr>
            <a:lvl7pPr indent="-406400" lvl="6" marL="3200400" rtl="0">
              <a:spcBef>
                <a:spcPts val="400"/>
              </a:spcBef>
              <a:spcAft>
                <a:spcPts val="0"/>
              </a:spcAft>
              <a:buClr>
                <a:schemeClr val="lt1"/>
              </a:buClr>
              <a:buSzPts val="2800"/>
              <a:buChar char="•"/>
              <a:defRPr b="1" sz="2800">
                <a:solidFill>
                  <a:schemeClr val="lt1"/>
                </a:solidFill>
              </a:defRPr>
            </a:lvl7pPr>
            <a:lvl8pPr indent="-406400" lvl="7" marL="3657600" rtl="0">
              <a:spcBef>
                <a:spcPts val="400"/>
              </a:spcBef>
              <a:spcAft>
                <a:spcPts val="0"/>
              </a:spcAft>
              <a:buClr>
                <a:schemeClr val="lt1"/>
              </a:buClr>
              <a:buSzPts val="2800"/>
              <a:buChar char="•"/>
              <a:defRPr b="1" sz="2800">
                <a:solidFill>
                  <a:schemeClr val="lt1"/>
                </a:solidFill>
              </a:defRPr>
            </a:lvl8pPr>
            <a:lvl9pPr indent="-406400" lvl="8" marL="4114800" rtl="0">
              <a:spcBef>
                <a:spcPts val="400"/>
              </a:spcBef>
              <a:spcAft>
                <a:spcPts val="0"/>
              </a:spcAft>
              <a:buClr>
                <a:schemeClr val="lt1"/>
              </a:buClr>
              <a:buSzPts val="2800"/>
              <a:buChar char="•"/>
              <a:defRPr b="1" sz="2800">
                <a:solidFill>
                  <a:schemeClr val="lt1"/>
                </a:solidFill>
              </a:defRPr>
            </a:lvl9pPr>
          </a:lstStyle>
          <a:p/>
        </p:txBody>
      </p:sp>
      <p:sp>
        <p:nvSpPr>
          <p:cNvPr id="32" name="Google Shape;32;p3"/>
          <p:cNvSpPr txBox="1"/>
          <p:nvPr>
            <p:ph idx="17" type="body"/>
          </p:nvPr>
        </p:nvSpPr>
        <p:spPr>
          <a:xfrm>
            <a:off x="5789925" y="8691113"/>
            <a:ext cx="4339200" cy="276900"/>
          </a:xfrm>
          <a:prstGeom prst="rect">
            <a:avLst/>
          </a:prstGeom>
        </p:spPr>
        <p:txBody>
          <a:bodyPr anchorCtr="0" anchor="t" bIns="0" lIns="0" spcFirstLastPara="1" rIns="0" wrap="square" tIns="0">
            <a:noAutofit/>
          </a:bodyPr>
          <a:lstStyle>
            <a:lvl1pPr indent="-342900" lvl="0" marL="457200" rtl="0">
              <a:spcBef>
                <a:spcPts val="640"/>
              </a:spcBef>
              <a:spcAft>
                <a:spcPts val="0"/>
              </a:spcAft>
              <a:buClr>
                <a:schemeClr val="lt1"/>
              </a:buClr>
              <a:buSzPts val="1800"/>
              <a:buFont typeface="Inter"/>
              <a:buChar char="•"/>
              <a:defRPr sz="1800">
                <a:solidFill>
                  <a:schemeClr val="lt1"/>
                </a:solidFill>
                <a:latin typeface="Inter"/>
                <a:ea typeface="Inter"/>
                <a:cs typeface="Inter"/>
                <a:sym typeface="Inter"/>
              </a:defRPr>
            </a:lvl1pPr>
            <a:lvl2pPr indent="-342900" lvl="1" marL="914400" rtl="0">
              <a:spcBef>
                <a:spcPts val="560"/>
              </a:spcBef>
              <a:spcAft>
                <a:spcPts val="0"/>
              </a:spcAft>
              <a:buClr>
                <a:schemeClr val="lt1"/>
              </a:buClr>
              <a:buSzPts val="1800"/>
              <a:buChar char="–"/>
              <a:defRPr b="0" sz="1800">
                <a:solidFill>
                  <a:schemeClr val="lt1"/>
                </a:solidFill>
              </a:defRPr>
            </a:lvl2pPr>
            <a:lvl3pPr indent="-342900" lvl="2" marL="1371600" rtl="0">
              <a:spcBef>
                <a:spcPts val="480"/>
              </a:spcBef>
              <a:spcAft>
                <a:spcPts val="0"/>
              </a:spcAft>
              <a:buClr>
                <a:schemeClr val="lt1"/>
              </a:buClr>
              <a:buSzPts val="1800"/>
              <a:buChar char="•"/>
              <a:defRPr>
                <a:solidFill>
                  <a:schemeClr val="lt1"/>
                </a:solidFill>
              </a:defRPr>
            </a:lvl3pPr>
            <a:lvl4pPr indent="-342900" lvl="3" marL="1828800" rtl="0">
              <a:spcBef>
                <a:spcPts val="400"/>
              </a:spcBef>
              <a:spcAft>
                <a:spcPts val="0"/>
              </a:spcAft>
              <a:buClr>
                <a:schemeClr val="lt1"/>
              </a:buClr>
              <a:buSzPts val="1800"/>
              <a:buChar char="–"/>
              <a:defRPr b="0" sz="1800">
                <a:solidFill>
                  <a:schemeClr val="lt1"/>
                </a:solidFill>
              </a:defRPr>
            </a:lvl4pPr>
            <a:lvl5pPr indent="-342900" lvl="4" marL="2286000" rtl="0">
              <a:spcBef>
                <a:spcPts val="400"/>
              </a:spcBef>
              <a:spcAft>
                <a:spcPts val="0"/>
              </a:spcAft>
              <a:buClr>
                <a:schemeClr val="lt1"/>
              </a:buClr>
              <a:buSzPts val="1800"/>
              <a:buChar char="»"/>
              <a:defRPr sz="1800">
                <a:solidFill>
                  <a:schemeClr val="lt1"/>
                </a:solidFill>
              </a:defRPr>
            </a:lvl5pPr>
            <a:lvl6pPr indent="-342900" lvl="5" marL="2743200" rtl="0">
              <a:spcBef>
                <a:spcPts val="400"/>
              </a:spcBef>
              <a:spcAft>
                <a:spcPts val="0"/>
              </a:spcAft>
              <a:buClr>
                <a:schemeClr val="lt1"/>
              </a:buClr>
              <a:buSzPts val="1800"/>
              <a:buChar char="•"/>
              <a:defRPr sz="1800">
                <a:solidFill>
                  <a:schemeClr val="lt1"/>
                </a:solidFill>
              </a:defRPr>
            </a:lvl6pPr>
            <a:lvl7pPr indent="-342900" lvl="6" marL="3200400" rtl="0">
              <a:spcBef>
                <a:spcPts val="400"/>
              </a:spcBef>
              <a:spcAft>
                <a:spcPts val="0"/>
              </a:spcAft>
              <a:buClr>
                <a:schemeClr val="lt1"/>
              </a:buClr>
              <a:buSzPts val="1800"/>
              <a:buChar char="•"/>
              <a:defRPr sz="1800">
                <a:solidFill>
                  <a:schemeClr val="lt1"/>
                </a:solidFill>
              </a:defRPr>
            </a:lvl7pPr>
            <a:lvl8pPr indent="-342900" lvl="7" marL="3657600" rtl="0">
              <a:spcBef>
                <a:spcPts val="400"/>
              </a:spcBef>
              <a:spcAft>
                <a:spcPts val="0"/>
              </a:spcAft>
              <a:buClr>
                <a:schemeClr val="lt1"/>
              </a:buClr>
              <a:buSzPts val="1800"/>
              <a:buChar char="•"/>
              <a:defRPr sz="1800">
                <a:solidFill>
                  <a:schemeClr val="lt1"/>
                </a:solidFill>
              </a:defRPr>
            </a:lvl8pPr>
            <a:lvl9pPr indent="-342900" lvl="8" marL="4114800" rtl="0">
              <a:spcBef>
                <a:spcPts val="400"/>
              </a:spcBef>
              <a:spcAft>
                <a:spcPts val="0"/>
              </a:spcAft>
              <a:buClr>
                <a:schemeClr val="lt1"/>
              </a:buClr>
              <a:buSzPts val="1800"/>
              <a:buChar char="•"/>
              <a:defRPr sz="1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bg>
      <p:bgPr>
        <a:solidFill>
          <a:schemeClr val="dk1"/>
        </a:solidFill>
      </p:bgPr>
    </p:bg>
    <p:spTree>
      <p:nvGrpSpPr>
        <p:cNvPr id="33" name="Shape 33"/>
        <p:cNvGrpSpPr/>
        <p:nvPr/>
      </p:nvGrpSpPr>
      <p:grpSpPr>
        <a:xfrm>
          <a:off x="0" y="0"/>
          <a:ext cx="0" cy="0"/>
          <a:chOff x="0" y="0"/>
          <a:chExt cx="0" cy="0"/>
        </a:xfrm>
      </p:grpSpPr>
      <p:sp>
        <p:nvSpPr>
          <p:cNvPr id="34" name="Google Shape;34;p4"/>
          <p:cNvSpPr txBox="1"/>
          <p:nvPr>
            <p:ph idx="1" type="body"/>
          </p:nvPr>
        </p:nvSpPr>
        <p:spPr>
          <a:xfrm>
            <a:off x="743717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35" name="Google Shape;35;p4"/>
          <p:cNvSpPr txBox="1"/>
          <p:nvPr>
            <p:ph idx="2" type="body"/>
          </p:nvPr>
        </p:nvSpPr>
        <p:spPr>
          <a:xfrm>
            <a:off x="9346150"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36" name="Google Shape;36;p4"/>
          <p:cNvSpPr txBox="1"/>
          <p:nvPr>
            <p:ph idx="3" type="body"/>
          </p:nvPr>
        </p:nvSpPr>
        <p:spPr>
          <a:xfrm>
            <a:off x="111348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37" name="Google Shape;37;p4"/>
          <p:cNvSpPr txBox="1"/>
          <p:nvPr>
            <p:ph idx="4" type="body"/>
          </p:nvPr>
        </p:nvSpPr>
        <p:spPr>
          <a:xfrm>
            <a:off x="15781500" y="190500"/>
            <a:ext cx="14778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r">
              <a:spcBef>
                <a:spcPts val="560"/>
              </a:spcBef>
              <a:spcAft>
                <a:spcPts val="0"/>
              </a:spcAft>
              <a:buClr>
                <a:schemeClr val="lt1"/>
              </a:buClr>
              <a:buSzPts val="1600"/>
              <a:buChar char="–"/>
              <a:defRPr b="0" sz="1600">
                <a:solidFill>
                  <a:schemeClr val="lt1"/>
                </a:solidFill>
              </a:defRPr>
            </a:lvl2pPr>
            <a:lvl3pPr indent="-330200" lvl="2" marL="1371600" rtl="0" algn="r">
              <a:spcBef>
                <a:spcPts val="480"/>
              </a:spcBef>
              <a:spcAft>
                <a:spcPts val="0"/>
              </a:spcAft>
              <a:buClr>
                <a:schemeClr val="lt1"/>
              </a:buClr>
              <a:buSzPts val="1600"/>
              <a:buChar char="•"/>
              <a:defRPr sz="1600">
                <a:solidFill>
                  <a:schemeClr val="lt1"/>
                </a:solidFill>
              </a:defRPr>
            </a:lvl3pPr>
            <a:lvl4pPr indent="-330200" lvl="3" marL="1828800" rtl="0" algn="r">
              <a:spcBef>
                <a:spcPts val="400"/>
              </a:spcBef>
              <a:spcAft>
                <a:spcPts val="0"/>
              </a:spcAft>
              <a:buClr>
                <a:schemeClr val="lt1"/>
              </a:buClr>
              <a:buSzPts val="1600"/>
              <a:buChar char="–"/>
              <a:defRPr b="0">
                <a:solidFill>
                  <a:schemeClr val="lt1"/>
                </a:solidFill>
              </a:defRPr>
            </a:lvl4pPr>
            <a:lvl5pPr indent="-330200" lvl="4" marL="2286000" rtl="0" algn="r">
              <a:spcBef>
                <a:spcPts val="400"/>
              </a:spcBef>
              <a:spcAft>
                <a:spcPts val="0"/>
              </a:spcAft>
              <a:buClr>
                <a:schemeClr val="lt1"/>
              </a:buClr>
              <a:buSzPts val="1600"/>
              <a:buChar char="»"/>
              <a:defRPr>
                <a:solidFill>
                  <a:schemeClr val="lt1"/>
                </a:solidFill>
              </a:defRPr>
            </a:lvl5pPr>
            <a:lvl6pPr indent="-330200" lvl="5" marL="2743200" rtl="0" algn="r">
              <a:spcBef>
                <a:spcPts val="400"/>
              </a:spcBef>
              <a:spcAft>
                <a:spcPts val="0"/>
              </a:spcAft>
              <a:buClr>
                <a:schemeClr val="lt1"/>
              </a:buClr>
              <a:buSzPts val="1600"/>
              <a:buChar char="•"/>
              <a:defRPr sz="1600">
                <a:solidFill>
                  <a:schemeClr val="lt1"/>
                </a:solidFill>
              </a:defRPr>
            </a:lvl6pPr>
            <a:lvl7pPr indent="-330200" lvl="6" marL="3200400" rtl="0" algn="r">
              <a:spcBef>
                <a:spcPts val="400"/>
              </a:spcBef>
              <a:spcAft>
                <a:spcPts val="0"/>
              </a:spcAft>
              <a:buClr>
                <a:schemeClr val="lt1"/>
              </a:buClr>
              <a:buSzPts val="1600"/>
              <a:buChar char="•"/>
              <a:defRPr sz="1600">
                <a:solidFill>
                  <a:schemeClr val="lt1"/>
                </a:solidFill>
              </a:defRPr>
            </a:lvl7pPr>
            <a:lvl8pPr indent="-330200" lvl="7" marL="3657600" rtl="0" algn="r">
              <a:spcBef>
                <a:spcPts val="400"/>
              </a:spcBef>
              <a:spcAft>
                <a:spcPts val="0"/>
              </a:spcAft>
              <a:buClr>
                <a:schemeClr val="lt1"/>
              </a:buClr>
              <a:buSzPts val="1600"/>
              <a:buChar char="•"/>
              <a:defRPr sz="1600">
                <a:solidFill>
                  <a:schemeClr val="lt1"/>
                </a:solidFill>
              </a:defRPr>
            </a:lvl8pPr>
            <a:lvl9pPr indent="-330200" lvl="8" marL="4114800" rtl="0" algn="r">
              <a:spcBef>
                <a:spcPts val="400"/>
              </a:spcBef>
              <a:spcAft>
                <a:spcPts val="0"/>
              </a:spcAft>
              <a:buClr>
                <a:schemeClr val="lt1"/>
              </a:buClr>
              <a:buSzPts val="1600"/>
              <a:buChar char="•"/>
              <a:defRPr sz="1600">
                <a:solidFill>
                  <a:schemeClr val="lt1"/>
                </a:solidFill>
              </a:defRPr>
            </a:lvl9pPr>
          </a:lstStyle>
          <a:p/>
        </p:txBody>
      </p:sp>
      <p:sp>
        <p:nvSpPr>
          <p:cNvPr id="38" name="Google Shape;38;p4"/>
          <p:cNvSpPr txBox="1"/>
          <p:nvPr>
            <p:ph idx="5" type="body"/>
          </p:nvPr>
        </p:nvSpPr>
        <p:spPr>
          <a:xfrm>
            <a:off x="56696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Clr>
                <a:schemeClr val="lt1"/>
              </a:buClr>
              <a:buSzPts val="1600"/>
              <a:buFont typeface="Inter"/>
              <a:buChar char="•"/>
              <a:defRPr sz="1600">
                <a:solidFill>
                  <a:schemeClr val="lt1"/>
                </a:solidFill>
                <a:latin typeface="Inter"/>
                <a:ea typeface="Inter"/>
                <a:cs typeface="Inter"/>
                <a:sym typeface="Inter"/>
              </a:defRPr>
            </a:lvl1pPr>
            <a:lvl2pPr indent="-330200" lvl="1" marL="914400" rtl="0" algn="ctr">
              <a:spcBef>
                <a:spcPts val="560"/>
              </a:spcBef>
              <a:spcAft>
                <a:spcPts val="0"/>
              </a:spcAft>
              <a:buClr>
                <a:schemeClr val="lt1"/>
              </a:buClr>
              <a:buSzPts val="1600"/>
              <a:buChar char="–"/>
              <a:defRPr b="0" sz="1600">
                <a:solidFill>
                  <a:schemeClr val="lt1"/>
                </a:solidFill>
              </a:defRPr>
            </a:lvl2pPr>
            <a:lvl3pPr indent="-330200" lvl="2" marL="1371600" rtl="0" algn="ctr">
              <a:spcBef>
                <a:spcPts val="480"/>
              </a:spcBef>
              <a:spcAft>
                <a:spcPts val="0"/>
              </a:spcAft>
              <a:buClr>
                <a:schemeClr val="lt1"/>
              </a:buClr>
              <a:buSzPts val="1600"/>
              <a:buChar char="•"/>
              <a:defRPr sz="1600">
                <a:solidFill>
                  <a:schemeClr val="lt1"/>
                </a:solidFill>
              </a:defRPr>
            </a:lvl3pPr>
            <a:lvl4pPr indent="-330200" lvl="3" marL="1828800" rtl="0" algn="ctr">
              <a:spcBef>
                <a:spcPts val="400"/>
              </a:spcBef>
              <a:spcAft>
                <a:spcPts val="0"/>
              </a:spcAft>
              <a:buClr>
                <a:schemeClr val="lt1"/>
              </a:buClr>
              <a:buSzPts val="1600"/>
              <a:buChar char="–"/>
              <a:defRPr b="0">
                <a:solidFill>
                  <a:schemeClr val="lt1"/>
                </a:solidFill>
              </a:defRPr>
            </a:lvl4pPr>
            <a:lvl5pPr indent="-330200" lvl="4" marL="2286000" rtl="0" algn="ctr">
              <a:spcBef>
                <a:spcPts val="400"/>
              </a:spcBef>
              <a:spcAft>
                <a:spcPts val="0"/>
              </a:spcAft>
              <a:buClr>
                <a:schemeClr val="lt1"/>
              </a:buClr>
              <a:buSzPts val="1600"/>
              <a:buChar char="»"/>
              <a:defRPr>
                <a:solidFill>
                  <a:schemeClr val="lt1"/>
                </a:solidFill>
              </a:defRPr>
            </a:lvl5pPr>
            <a:lvl6pPr indent="-330200" lvl="5" marL="2743200" rtl="0" algn="ctr">
              <a:spcBef>
                <a:spcPts val="400"/>
              </a:spcBef>
              <a:spcAft>
                <a:spcPts val="0"/>
              </a:spcAft>
              <a:buClr>
                <a:schemeClr val="lt1"/>
              </a:buClr>
              <a:buSzPts val="1600"/>
              <a:buChar char="•"/>
              <a:defRPr sz="1600">
                <a:solidFill>
                  <a:schemeClr val="lt1"/>
                </a:solidFill>
              </a:defRPr>
            </a:lvl6pPr>
            <a:lvl7pPr indent="-330200" lvl="6" marL="3200400" rtl="0" algn="ctr">
              <a:spcBef>
                <a:spcPts val="400"/>
              </a:spcBef>
              <a:spcAft>
                <a:spcPts val="0"/>
              </a:spcAft>
              <a:buClr>
                <a:schemeClr val="lt1"/>
              </a:buClr>
              <a:buSzPts val="1600"/>
              <a:buChar char="•"/>
              <a:defRPr sz="1600">
                <a:solidFill>
                  <a:schemeClr val="lt1"/>
                </a:solidFill>
              </a:defRPr>
            </a:lvl7pPr>
            <a:lvl8pPr indent="-330200" lvl="7" marL="3657600" rtl="0" algn="ctr">
              <a:spcBef>
                <a:spcPts val="400"/>
              </a:spcBef>
              <a:spcAft>
                <a:spcPts val="0"/>
              </a:spcAft>
              <a:buClr>
                <a:schemeClr val="lt1"/>
              </a:buClr>
              <a:buSzPts val="1600"/>
              <a:buChar char="•"/>
              <a:defRPr sz="1600">
                <a:solidFill>
                  <a:schemeClr val="lt1"/>
                </a:solidFill>
              </a:defRPr>
            </a:lvl8pPr>
            <a:lvl9pPr indent="-330200" lvl="8" marL="4114800" rtl="0" algn="ctr">
              <a:spcBef>
                <a:spcPts val="400"/>
              </a:spcBef>
              <a:spcAft>
                <a:spcPts val="0"/>
              </a:spcAft>
              <a:buClr>
                <a:schemeClr val="lt1"/>
              </a:buClr>
              <a:buSzPts val="1600"/>
              <a:buChar char="•"/>
              <a:defRPr sz="1600">
                <a:solidFill>
                  <a:schemeClr val="lt1"/>
                </a:solidFill>
              </a:defRPr>
            </a:lvl9pPr>
          </a:lstStyle>
          <a:p/>
        </p:txBody>
      </p:sp>
      <p:sp>
        <p:nvSpPr>
          <p:cNvPr id="39" name="Google Shape;39;p4"/>
          <p:cNvSpPr txBox="1"/>
          <p:nvPr>
            <p:ph idx="6" type="body"/>
          </p:nvPr>
        </p:nvSpPr>
        <p:spPr>
          <a:xfrm>
            <a:off x="1016000" y="190500"/>
            <a:ext cx="14778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Clr>
                <a:schemeClr val="lt1"/>
              </a:buClr>
              <a:buSzPts val="1600"/>
              <a:buFont typeface="Inter"/>
              <a:buChar char="•"/>
              <a:defRPr b="1" sz="1600">
                <a:solidFill>
                  <a:schemeClr val="lt1"/>
                </a:solidFill>
                <a:latin typeface="Inter"/>
                <a:ea typeface="Inter"/>
                <a:cs typeface="Inter"/>
                <a:sym typeface="Inter"/>
              </a:defRPr>
            </a:lvl1pPr>
            <a:lvl2pPr indent="-330200" lvl="1" marL="914400" rtl="0">
              <a:spcBef>
                <a:spcPts val="560"/>
              </a:spcBef>
              <a:spcAft>
                <a:spcPts val="0"/>
              </a:spcAft>
              <a:buClr>
                <a:schemeClr val="lt1"/>
              </a:buClr>
              <a:buSzPts val="1600"/>
              <a:buChar char="–"/>
              <a:defRPr sz="1600">
                <a:solidFill>
                  <a:schemeClr val="lt1"/>
                </a:solidFill>
              </a:defRPr>
            </a:lvl2pPr>
            <a:lvl3pPr indent="-330200" lvl="2" marL="1371600" rtl="0">
              <a:spcBef>
                <a:spcPts val="480"/>
              </a:spcBef>
              <a:spcAft>
                <a:spcPts val="0"/>
              </a:spcAft>
              <a:buClr>
                <a:schemeClr val="lt1"/>
              </a:buClr>
              <a:buSzPts val="1600"/>
              <a:buChar char="•"/>
              <a:defRPr b="1" sz="1600">
                <a:solidFill>
                  <a:schemeClr val="lt1"/>
                </a:solidFill>
              </a:defRPr>
            </a:lvl3pPr>
            <a:lvl4pPr indent="-330200" lvl="3" marL="1828800" rtl="0">
              <a:spcBef>
                <a:spcPts val="400"/>
              </a:spcBef>
              <a:spcAft>
                <a:spcPts val="0"/>
              </a:spcAft>
              <a:buClr>
                <a:schemeClr val="lt1"/>
              </a:buClr>
              <a:buSzPts val="1600"/>
              <a:buChar char="–"/>
              <a:defRPr>
                <a:solidFill>
                  <a:schemeClr val="lt1"/>
                </a:solidFill>
              </a:defRPr>
            </a:lvl4pPr>
            <a:lvl5pPr indent="-330200" lvl="4" marL="2286000" rtl="0">
              <a:spcBef>
                <a:spcPts val="400"/>
              </a:spcBef>
              <a:spcAft>
                <a:spcPts val="0"/>
              </a:spcAft>
              <a:buClr>
                <a:schemeClr val="lt1"/>
              </a:buClr>
              <a:buSzPts val="1600"/>
              <a:buChar char="»"/>
              <a:defRPr b="1">
                <a:solidFill>
                  <a:schemeClr val="lt1"/>
                </a:solidFill>
              </a:defRPr>
            </a:lvl5pPr>
            <a:lvl6pPr indent="-330200" lvl="5" marL="2743200" rtl="0">
              <a:spcBef>
                <a:spcPts val="400"/>
              </a:spcBef>
              <a:spcAft>
                <a:spcPts val="0"/>
              </a:spcAft>
              <a:buClr>
                <a:schemeClr val="lt1"/>
              </a:buClr>
              <a:buSzPts val="1600"/>
              <a:buChar char="•"/>
              <a:defRPr b="1" sz="1600">
                <a:solidFill>
                  <a:schemeClr val="lt1"/>
                </a:solidFill>
              </a:defRPr>
            </a:lvl6pPr>
            <a:lvl7pPr indent="-330200" lvl="6" marL="3200400" rtl="0">
              <a:spcBef>
                <a:spcPts val="400"/>
              </a:spcBef>
              <a:spcAft>
                <a:spcPts val="0"/>
              </a:spcAft>
              <a:buClr>
                <a:schemeClr val="lt1"/>
              </a:buClr>
              <a:buSzPts val="1600"/>
              <a:buChar char="•"/>
              <a:defRPr b="1" sz="1600">
                <a:solidFill>
                  <a:schemeClr val="lt1"/>
                </a:solidFill>
              </a:defRPr>
            </a:lvl7pPr>
            <a:lvl8pPr indent="-330200" lvl="7" marL="3657600" rtl="0">
              <a:spcBef>
                <a:spcPts val="400"/>
              </a:spcBef>
              <a:spcAft>
                <a:spcPts val="0"/>
              </a:spcAft>
              <a:buClr>
                <a:schemeClr val="lt1"/>
              </a:buClr>
              <a:buSzPts val="1600"/>
              <a:buChar char="•"/>
              <a:defRPr b="1" sz="1600">
                <a:solidFill>
                  <a:schemeClr val="lt1"/>
                </a:solidFill>
              </a:defRPr>
            </a:lvl8pPr>
            <a:lvl9pPr indent="-330200" lvl="8" marL="4114800" rtl="0">
              <a:spcBef>
                <a:spcPts val="400"/>
              </a:spcBef>
              <a:spcAft>
                <a:spcPts val="0"/>
              </a:spcAft>
              <a:buClr>
                <a:schemeClr val="lt1"/>
              </a:buClr>
              <a:buSzPts val="1600"/>
              <a:buChar char="•"/>
              <a:defRPr b="1" sz="1600">
                <a:solidFill>
                  <a:schemeClr val="lt1"/>
                </a:solidFill>
              </a:defRPr>
            </a:lvl9pPr>
          </a:lstStyle>
          <a:p/>
        </p:txBody>
      </p:sp>
      <p:sp>
        <p:nvSpPr>
          <p:cNvPr id="40" name="Google Shape;40;p4"/>
          <p:cNvSpPr/>
          <p:nvPr>
            <p:ph idx="7" type="pic"/>
          </p:nvPr>
        </p:nvSpPr>
        <p:spPr>
          <a:xfrm>
            <a:off x="1027500" y="1027763"/>
            <a:ext cx="16233000" cy="8228100"/>
          </a:xfrm>
          <a:prstGeom prst="rect">
            <a:avLst/>
          </a:prstGeom>
          <a:noFill/>
          <a:ln>
            <a:noFill/>
          </a:ln>
        </p:spPr>
      </p:sp>
      <p:sp>
        <p:nvSpPr>
          <p:cNvPr id="41" name="Google Shape;41;p4"/>
          <p:cNvSpPr txBox="1"/>
          <p:nvPr>
            <p:ph type="title"/>
          </p:nvPr>
        </p:nvSpPr>
        <p:spPr>
          <a:xfrm>
            <a:off x="1094350" y="4316650"/>
            <a:ext cx="16164900" cy="1783500"/>
          </a:xfrm>
          <a:prstGeom prst="rect">
            <a:avLst/>
          </a:prstGeom>
        </p:spPr>
        <p:txBody>
          <a:bodyPr anchorCtr="0" anchor="t" bIns="0" lIns="0" spcFirstLastPara="1" rIns="0" wrap="square" tIns="0">
            <a:noAutofit/>
          </a:bodyPr>
          <a:lstStyle>
            <a:lvl1pPr lvl="0">
              <a:lnSpc>
                <a:spcPct val="80000"/>
              </a:lnSpc>
              <a:spcBef>
                <a:spcPts val="0"/>
              </a:spcBef>
              <a:spcAft>
                <a:spcPts val="0"/>
              </a:spcAft>
              <a:buSzPts val="14400"/>
              <a:buNone/>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42" name="Shape 42"/>
        <p:cNvGrpSpPr/>
        <p:nvPr/>
      </p:nvGrpSpPr>
      <p:grpSpPr>
        <a:xfrm>
          <a:off x="0" y="0"/>
          <a:ext cx="0" cy="0"/>
          <a:chOff x="0" y="0"/>
          <a:chExt cx="0" cy="0"/>
        </a:xfrm>
      </p:grpSpPr>
      <p:sp>
        <p:nvSpPr>
          <p:cNvPr id="43" name="Google Shape;43;p5"/>
          <p:cNvSpPr txBox="1"/>
          <p:nvPr>
            <p:ph idx="1" type="body"/>
          </p:nvPr>
        </p:nvSpPr>
        <p:spPr>
          <a:xfrm>
            <a:off x="743717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4" name="Google Shape;44;p5"/>
          <p:cNvSpPr txBox="1"/>
          <p:nvPr>
            <p:ph idx="2" type="body"/>
          </p:nvPr>
        </p:nvSpPr>
        <p:spPr>
          <a:xfrm>
            <a:off x="9346150"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5" name="Google Shape;45;p5"/>
          <p:cNvSpPr txBox="1"/>
          <p:nvPr>
            <p:ph idx="3" type="body"/>
          </p:nvPr>
        </p:nvSpPr>
        <p:spPr>
          <a:xfrm>
            <a:off x="111348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6" name="Google Shape;46;p5"/>
          <p:cNvSpPr txBox="1"/>
          <p:nvPr>
            <p:ph idx="4" type="body"/>
          </p:nvPr>
        </p:nvSpPr>
        <p:spPr>
          <a:xfrm>
            <a:off x="15781500" y="190500"/>
            <a:ext cx="14778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Font typeface="Inter"/>
              <a:buChar char="•"/>
              <a:defRPr sz="1600">
                <a:latin typeface="Inter"/>
                <a:ea typeface="Inter"/>
                <a:cs typeface="Inter"/>
                <a:sym typeface="Inter"/>
              </a:defRPr>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b="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47" name="Google Shape;47;p5"/>
          <p:cNvSpPr txBox="1"/>
          <p:nvPr>
            <p:ph idx="5" type="body"/>
          </p:nvPr>
        </p:nvSpPr>
        <p:spPr>
          <a:xfrm>
            <a:off x="56696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48" name="Google Shape;48;p5"/>
          <p:cNvSpPr txBox="1"/>
          <p:nvPr>
            <p:ph idx="6" type="body"/>
          </p:nvPr>
        </p:nvSpPr>
        <p:spPr>
          <a:xfrm>
            <a:off x="1016000" y="190500"/>
            <a:ext cx="14778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SzPts val="1600"/>
              <a:buFont typeface="Inter"/>
              <a:buChar char="•"/>
              <a:defRPr b="1" sz="1600">
                <a:latin typeface="Inter"/>
                <a:ea typeface="Inter"/>
                <a:cs typeface="Inter"/>
                <a:sym typeface="Inter"/>
              </a:defRPr>
            </a:lvl1pPr>
            <a:lvl2pPr indent="-330200" lvl="1" marL="914400" rtl="0">
              <a:spcBef>
                <a:spcPts val="560"/>
              </a:spcBef>
              <a:spcAft>
                <a:spcPts val="0"/>
              </a:spcAft>
              <a:buSzPts val="1600"/>
              <a:buChar char="–"/>
              <a:defRPr sz="1600"/>
            </a:lvl2pPr>
            <a:lvl3pPr indent="-330200" lvl="2" marL="1371600" rtl="0">
              <a:spcBef>
                <a:spcPts val="480"/>
              </a:spcBef>
              <a:spcAft>
                <a:spcPts val="0"/>
              </a:spcAft>
              <a:buSzPts val="1600"/>
              <a:buChar char="•"/>
              <a:defRPr b="1" sz="1600"/>
            </a:lvl3pPr>
            <a:lvl4pPr indent="-330200" lvl="3" marL="1828800" rtl="0">
              <a:spcBef>
                <a:spcPts val="400"/>
              </a:spcBef>
              <a:spcAft>
                <a:spcPts val="0"/>
              </a:spcAft>
              <a:buSzPts val="1600"/>
              <a:buChar char="–"/>
              <a:defRPr/>
            </a:lvl4pPr>
            <a:lvl5pPr indent="-330200" lvl="4" marL="2286000" rtl="0">
              <a:spcBef>
                <a:spcPts val="400"/>
              </a:spcBef>
              <a:spcAft>
                <a:spcPts val="0"/>
              </a:spcAft>
              <a:buSzPts val="1600"/>
              <a:buChar char="»"/>
              <a:defRPr b="1"/>
            </a:lvl5pPr>
            <a:lvl6pPr indent="-330200" lvl="5" marL="2743200" rtl="0">
              <a:spcBef>
                <a:spcPts val="400"/>
              </a:spcBef>
              <a:spcAft>
                <a:spcPts val="0"/>
              </a:spcAft>
              <a:buSzPts val="1600"/>
              <a:buChar char="•"/>
              <a:defRPr b="1" sz="1600"/>
            </a:lvl6pPr>
            <a:lvl7pPr indent="-330200" lvl="6" marL="3200400" rtl="0">
              <a:spcBef>
                <a:spcPts val="400"/>
              </a:spcBef>
              <a:spcAft>
                <a:spcPts val="0"/>
              </a:spcAft>
              <a:buSzPts val="1600"/>
              <a:buChar char="•"/>
              <a:defRPr b="1" sz="1600"/>
            </a:lvl7pPr>
            <a:lvl8pPr indent="-330200" lvl="7" marL="3657600" rtl="0">
              <a:spcBef>
                <a:spcPts val="400"/>
              </a:spcBef>
              <a:spcAft>
                <a:spcPts val="0"/>
              </a:spcAft>
              <a:buSzPts val="1600"/>
              <a:buChar char="•"/>
              <a:defRPr b="1" sz="1600"/>
            </a:lvl8pPr>
            <a:lvl9pPr indent="-330200" lvl="8" marL="4114800" rtl="0">
              <a:spcBef>
                <a:spcPts val="400"/>
              </a:spcBef>
              <a:spcAft>
                <a:spcPts val="0"/>
              </a:spcAft>
              <a:buSzPts val="1600"/>
              <a:buChar char="•"/>
              <a:defRPr b="1" sz="1600"/>
            </a:lvl9pPr>
          </a:lstStyle>
          <a:p/>
        </p:txBody>
      </p:sp>
      <p:sp>
        <p:nvSpPr>
          <p:cNvPr id="49" name="Google Shape;49;p5"/>
          <p:cNvSpPr txBox="1"/>
          <p:nvPr>
            <p:ph idx="7" type="body"/>
          </p:nvPr>
        </p:nvSpPr>
        <p:spPr>
          <a:xfrm>
            <a:off x="8226125" y="1801100"/>
            <a:ext cx="9083100" cy="21123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Inter"/>
              <a:buChar char="•"/>
              <a:defRPr sz="1800">
                <a:latin typeface="Inter"/>
                <a:ea typeface="Inter"/>
                <a:cs typeface="Inter"/>
                <a:sym typeface="Inter"/>
              </a:defRPr>
            </a:lvl1pPr>
            <a:lvl2pPr indent="-342900" lvl="1" marL="914400">
              <a:spcBef>
                <a:spcPts val="560"/>
              </a:spcBef>
              <a:spcAft>
                <a:spcPts val="0"/>
              </a:spcAft>
              <a:buSzPts val="1800"/>
              <a:buChar char="–"/>
              <a:defRPr b="0" sz="1800"/>
            </a:lvl2pPr>
            <a:lvl3pPr indent="-342900" lvl="2" marL="1371600">
              <a:spcBef>
                <a:spcPts val="480"/>
              </a:spcBef>
              <a:spcAft>
                <a:spcPts val="0"/>
              </a:spcAft>
              <a:buSzPts val="1800"/>
              <a:buChar char="•"/>
              <a:defRPr/>
            </a:lvl3pPr>
            <a:lvl4pPr indent="-342900" lvl="3" marL="1828800">
              <a:spcBef>
                <a:spcPts val="400"/>
              </a:spcBef>
              <a:spcAft>
                <a:spcPts val="0"/>
              </a:spcAft>
              <a:buSzPts val="1800"/>
              <a:buChar char="–"/>
              <a:defRPr b="0" sz="1800"/>
            </a:lvl4pPr>
            <a:lvl5pPr indent="-342900" lvl="4" marL="2286000">
              <a:spcBef>
                <a:spcPts val="400"/>
              </a:spcBef>
              <a:spcAft>
                <a:spcPts val="0"/>
              </a:spcAft>
              <a:buSzPts val="1800"/>
              <a:buChar char="»"/>
              <a:defRPr sz="1800"/>
            </a:lvl5pPr>
            <a:lvl6pPr indent="-342900" lvl="5" marL="2743200">
              <a:spcBef>
                <a:spcPts val="400"/>
              </a:spcBef>
              <a:spcAft>
                <a:spcPts val="0"/>
              </a:spcAft>
              <a:buSzPts val="1800"/>
              <a:buChar char="•"/>
              <a:defRPr sz="1800"/>
            </a:lvl6pPr>
            <a:lvl7pPr indent="-342900" lvl="6" marL="3200400">
              <a:spcBef>
                <a:spcPts val="400"/>
              </a:spcBef>
              <a:spcAft>
                <a:spcPts val="0"/>
              </a:spcAft>
              <a:buSzPts val="1800"/>
              <a:buChar char="•"/>
              <a:defRPr sz="1800"/>
            </a:lvl7pPr>
            <a:lvl8pPr indent="-342900" lvl="7" marL="3657600">
              <a:spcBef>
                <a:spcPts val="400"/>
              </a:spcBef>
              <a:spcAft>
                <a:spcPts val="0"/>
              </a:spcAft>
              <a:buSzPts val="1800"/>
              <a:buChar char="•"/>
              <a:defRPr sz="1800"/>
            </a:lvl8pPr>
            <a:lvl9pPr indent="-342900" lvl="8" marL="4114800">
              <a:spcBef>
                <a:spcPts val="400"/>
              </a:spcBef>
              <a:spcAft>
                <a:spcPts val="0"/>
              </a:spcAft>
              <a:buSzPts val="1800"/>
              <a:buChar char="•"/>
              <a:defRPr sz="1800"/>
            </a:lvl9pPr>
          </a:lstStyle>
          <a:p/>
        </p:txBody>
      </p:sp>
      <p:sp>
        <p:nvSpPr>
          <p:cNvPr id="50" name="Google Shape;50;p5"/>
          <p:cNvSpPr/>
          <p:nvPr>
            <p:ph idx="8" type="pic"/>
          </p:nvPr>
        </p:nvSpPr>
        <p:spPr>
          <a:xfrm>
            <a:off x="1036500" y="1024425"/>
            <a:ext cx="6550800" cy="5914500"/>
          </a:xfrm>
          <a:prstGeom prst="rect">
            <a:avLst/>
          </a:prstGeom>
          <a:noFill/>
          <a:ln>
            <a:noFill/>
          </a:ln>
        </p:spPr>
      </p:sp>
      <p:sp>
        <p:nvSpPr>
          <p:cNvPr id="51" name="Google Shape;51;p5"/>
          <p:cNvSpPr/>
          <p:nvPr>
            <p:ph idx="9" type="pic"/>
          </p:nvPr>
        </p:nvSpPr>
        <p:spPr>
          <a:xfrm>
            <a:off x="1034900" y="7145950"/>
            <a:ext cx="2112300" cy="2112300"/>
          </a:xfrm>
          <a:prstGeom prst="rect">
            <a:avLst/>
          </a:prstGeom>
          <a:noFill/>
          <a:ln>
            <a:noFill/>
          </a:ln>
        </p:spPr>
      </p:sp>
      <p:sp>
        <p:nvSpPr>
          <p:cNvPr id="52" name="Google Shape;52;p5"/>
          <p:cNvSpPr/>
          <p:nvPr>
            <p:ph idx="13" type="pic"/>
          </p:nvPr>
        </p:nvSpPr>
        <p:spPr>
          <a:xfrm>
            <a:off x="3257225" y="7161350"/>
            <a:ext cx="2112300" cy="2112300"/>
          </a:xfrm>
          <a:prstGeom prst="rect">
            <a:avLst/>
          </a:prstGeom>
          <a:noFill/>
          <a:ln>
            <a:noFill/>
          </a:ln>
        </p:spPr>
      </p:sp>
      <p:sp>
        <p:nvSpPr>
          <p:cNvPr id="53" name="Google Shape;53;p5"/>
          <p:cNvSpPr/>
          <p:nvPr>
            <p:ph idx="14" type="pic"/>
          </p:nvPr>
        </p:nvSpPr>
        <p:spPr>
          <a:xfrm>
            <a:off x="5479550" y="7161350"/>
            <a:ext cx="2112300" cy="2112300"/>
          </a:xfrm>
          <a:prstGeom prst="rect">
            <a:avLst/>
          </a:prstGeom>
          <a:noFill/>
          <a:ln>
            <a:noFill/>
          </a:ln>
        </p:spPr>
      </p:sp>
      <p:cxnSp>
        <p:nvCxnSpPr>
          <p:cNvPr id="54" name="Google Shape;54;p5"/>
          <p:cNvCxnSpPr/>
          <p:nvPr/>
        </p:nvCxnSpPr>
        <p:spPr>
          <a:xfrm>
            <a:off x="8176127" y="4068128"/>
            <a:ext cx="10111800" cy="0"/>
          </a:xfrm>
          <a:prstGeom prst="straightConnector1">
            <a:avLst/>
          </a:prstGeom>
          <a:noFill/>
          <a:ln cap="flat" cmpd="sng" w="9525">
            <a:solidFill>
              <a:srgbClr val="000000"/>
            </a:solidFill>
            <a:prstDash val="solid"/>
            <a:round/>
            <a:headEnd len="sm" w="sm" type="none"/>
            <a:tailEnd len="sm" w="sm" type="none"/>
          </a:ln>
        </p:spPr>
      </p:cxnSp>
      <p:cxnSp>
        <p:nvCxnSpPr>
          <p:cNvPr id="55" name="Google Shape;55;p5"/>
          <p:cNvCxnSpPr/>
          <p:nvPr/>
        </p:nvCxnSpPr>
        <p:spPr>
          <a:xfrm>
            <a:off x="8176127" y="4451032"/>
            <a:ext cx="10111800" cy="0"/>
          </a:xfrm>
          <a:prstGeom prst="straightConnector1">
            <a:avLst/>
          </a:prstGeom>
          <a:noFill/>
          <a:ln cap="flat" cmpd="sng" w="9525">
            <a:solidFill>
              <a:srgbClr val="000000"/>
            </a:solidFill>
            <a:prstDash val="solid"/>
            <a:round/>
            <a:headEnd len="sm" w="sm" type="none"/>
            <a:tailEnd len="sm" w="sm" type="none"/>
          </a:ln>
        </p:spPr>
      </p:cxnSp>
      <p:sp>
        <p:nvSpPr>
          <p:cNvPr id="56" name="Google Shape;56;p5"/>
          <p:cNvSpPr txBox="1"/>
          <p:nvPr>
            <p:ph idx="15" type="subTitle"/>
          </p:nvPr>
        </p:nvSpPr>
        <p:spPr>
          <a:xfrm>
            <a:off x="8176125" y="1090767"/>
            <a:ext cx="4085100" cy="635100"/>
          </a:xfrm>
          <a:prstGeom prst="rect">
            <a:avLst/>
          </a:prstGeom>
        </p:spPr>
        <p:txBody>
          <a:bodyPr anchorCtr="0" anchor="t" bIns="0" lIns="0" spcFirstLastPara="1" rIns="0" wrap="square" tIns="0">
            <a:noAutofit/>
          </a:bodyPr>
          <a:lstStyle>
            <a:lvl1pPr lvl="0" rtl="0">
              <a:spcBef>
                <a:spcPts val="640"/>
              </a:spcBef>
              <a:spcAft>
                <a:spcPts val="0"/>
              </a:spcAft>
              <a:buSzPts val="48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16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cxnSp>
        <p:nvCxnSpPr>
          <p:cNvPr id="57" name="Google Shape;57;p5"/>
          <p:cNvCxnSpPr/>
          <p:nvPr/>
        </p:nvCxnSpPr>
        <p:spPr>
          <a:xfrm>
            <a:off x="8176127" y="4838700"/>
            <a:ext cx="10111800" cy="0"/>
          </a:xfrm>
          <a:prstGeom prst="straightConnector1">
            <a:avLst/>
          </a:prstGeom>
          <a:noFill/>
          <a:ln cap="flat" cmpd="sng" w="9525">
            <a:solidFill>
              <a:srgbClr val="000000"/>
            </a:solidFill>
            <a:prstDash val="solid"/>
            <a:round/>
            <a:headEnd len="sm" w="sm" type="none"/>
            <a:tailEnd len="sm" w="sm" type="none"/>
          </a:ln>
        </p:spPr>
      </p:cxnSp>
      <p:sp>
        <p:nvSpPr>
          <p:cNvPr id="58" name="Google Shape;58;p5"/>
          <p:cNvSpPr txBox="1"/>
          <p:nvPr>
            <p:ph idx="16" type="body"/>
          </p:nvPr>
        </p:nvSpPr>
        <p:spPr>
          <a:xfrm>
            <a:off x="8226125" y="4139050"/>
            <a:ext cx="1119900" cy="225300"/>
          </a:xfrm>
          <a:prstGeom prst="rect">
            <a:avLst/>
          </a:prstGeom>
        </p:spPr>
        <p:txBody>
          <a:bodyPr anchorCtr="0" anchor="t" bIns="0" lIns="0" spcFirstLastPara="1" rIns="0" wrap="square" tIns="0">
            <a:noAutofit/>
          </a:bodyPr>
          <a:lstStyle>
            <a:lvl1pPr indent="-342900" lvl="0" marL="457200">
              <a:spcBef>
                <a:spcPts val="640"/>
              </a:spcBef>
              <a:spcAft>
                <a:spcPts val="0"/>
              </a:spcAft>
              <a:buSzPts val="1800"/>
              <a:buFont typeface="Inter"/>
              <a:buChar char="•"/>
              <a:defRPr b="1" sz="1800">
                <a:latin typeface="Inter"/>
                <a:ea typeface="Inter"/>
                <a:cs typeface="Inter"/>
                <a:sym typeface="Inter"/>
              </a:defRPr>
            </a:lvl1pPr>
            <a:lvl2pPr indent="-342900" lvl="1" marL="914400">
              <a:spcBef>
                <a:spcPts val="560"/>
              </a:spcBef>
              <a:spcAft>
                <a:spcPts val="0"/>
              </a:spcAft>
              <a:buSzPts val="1800"/>
              <a:buChar char="–"/>
              <a:defRPr sz="1800"/>
            </a:lvl2pPr>
            <a:lvl3pPr indent="-342900" lvl="2" marL="1371600">
              <a:spcBef>
                <a:spcPts val="480"/>
              </a:spcBef>
              <a:spcAft>
                <a:spcPts val="0"/>
              </a:spcAft>
              <a:buSzPts val="1800"/>
              <a:buChar char="•"/>
              <a:defRPr b="1"/>
            </a:lvl3pPr>
            <a:lvl4pPr indent="-342900" lvl="3" marL="1828800">
              <a:spcBef>
                <a:spcPts val="400"/>
              </a:spcBef>
              <a:spcAft>
                <a:spcPts val="0"/>
              </a:spcAft>
              <a:buSzPts val="1800"/>
              <a:buChar char="–"/>
              <a:defRPr sz="1800"/>
            </a:lvl4pPr>
            <a:lvl5pPr indent="-342900" lvl="4" marL="2286000">
              <a:spcBef>
                <a:spcPts val="400"/>
              </a:spcBef>
              <a:spcAft>
                <a:spcPts val="0"/>
              </a:spcAft>
              <a:buSzPts val="1800"/>
              <a:buChar char="»"/>
              <a:defRPr b="1" sz="1800"/>
            </a:lvl5pPr>
            <a:lvl6pPr indent="-342900" lvl="5" marL="2743200">
              <a:spcBef>
                <a:spcPts val="400"/>
              </a:spcBef>
              <a:spcAft>
                <a:spcPts val="0"/>
              </a:spcAft>
              <a:buSzPts val="1800"/>
              <a:buChar char="•"/>
              <a:defRPr b="1" sz="1800"/>
            </a:lvl6pPr>
            <a:lvl7pPr indent="-342900" lvl="6" marL="3200400">
              <a:spcBef>
                <a:spcPts val="400"/>
              </a:spcBef>
              <a:spcAft>
                <a:spcPts val="0"/>
              </a:spcAft>
              <a:buSzPts val="1800"/>
              <a:buChar char="•"/>
              <a:defRPr b="1" sz="1800"/>
            </a:lvl7pPr>
            <a:lvl8pPr indent="-342900" lvl="7" marL="3657600">
              <a:spcBef>
                <a:spcPts val="400"/>
              </a:spcBef>
              <a:spcAft>
                <a:spcPts val="0"/>
              </a:spcAft>
              <a:buSzPts val="1800"/>
              <a:buChar char="•"/>
              <a:defRPr b="1" sz="1800"/>
            </a:lvl8pPr>
            <a:lvl9pPr indent="-342900" lvl="8" marL="4114800">
              <a:spcBef>
                <a:spcPts val="400"/>
              </a:spcBef>
              <a:spcAft>
                <a:spcPts val="0"/>
              </a:spcAft>
              <a:buSzPts val="1800"/>
              <a:buChar char="•"/>
              <a:defRPr b="1" sz="1800"/>
            </a:lvl9pPr>
          </a:lstStyle>
          <a:p/>
        </p:txBody>
      </p:sp>
      <p:sp>
        <p:nvSpPr>
          <p:cNvPr id="59" name="Google Shape;59;p5"/>
          <p:cNvSpPr txBox="1"/>
          <p:nvPr>
            <p:ph idx="17" type="body"/>
          </p:nvPr>
        </p:nvSpPr>
        <p:spPr>
          <a:xfrm>
            <a:off x="11212825" y="4139050"/>
            <a:ext cx="2832300" cy="225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sz="1800">
                <a:latin typeface="Inter"/>
                <a:ea typeface="Inter"/>
                <a:cs typeface="Inter"/>
                <a:sym typeface="Inter"/>
              </a:defRPr>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b="0"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cxnSp>
        <p:nvCxnSpPr>
          <p:cNvPr id="60" name="Google Shape;60;p5"/>
          <p:cNvCxnSpPr/>
          <p:nvPr/>
        </p:nvCxnSpPr>
        <p:spPr>
          <a:xfrm>
            <a:off x="8176127" y="5226368"/>
            <a:ext cx="10111800" cy="0"/>
          </a:xfrm>
          <a:prstGeom prst="straightConnector1">
            <a:avLst/>
          </a:prstGeom>
          <a:noFill/>
          <a:ln cap="flat" cmpd="sng" w="9525">
            <a:solidFill>
              <a:srgbClr val="000000"/>
            </a:solidFill>
            <a:prstDash val="solid"/>
            <a:round/>
            <a:headEnd len="sm" w="sm" type="none"/>
            <a:tailEnd len="sm" w="sm" type="none"/>
          </a:ln>
        </p:spPr>
      </p:cxnSp>
      <p:sp>
        <p:nvSpPr>
          <p:cNvPr id="61" name="Google Shape;61;p5"/>
          <p:cNvSpPr txBox="1"/>
          <p:nvPr>
            <p:ph idx="18" type="body"/>
          </p:nvPr>
        </p:nvSpPr>
        <p:spPr>
          <a:xfrm>
            <a:off x="8226125" y="4532213"/>
            <a:ext cx="1119900" cy="225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b="1" sz="1800">
                <a:latin typeface="Inter"/>
                <a:ea typeface="Inter"/>
                <a:cs typeface="Inter"/>
                <a:sym typeface="Inter"/>
              </a:defRPr>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62" name="Google Shape;62;p5"/>
          <p:cNvSpPr txBox="1"/>
          <p:nvPr>
            <p:ph idx="19" type="body"/>
          </p:nvPr>
        </p:nvSpPr>
        <p:spPr>
          <a:xfrm>
            <a:off x="11212825" y="4532213"/>
            <a:ext cx="2832300" cy="225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sz="1800">
                <a:latin typeface="Inter"/>
                <a:ea typeface="Inter"/>
                <a:cs typeface="Inter"/>
                <a:sym typeface="Inter"/>
              </a:defRPr>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b="0"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63" name="Google Shape;63;p5"/>
          <p:cNvSpPr txBox="1"/>
          <p:nvPr>
            <p:ph idx="20" type="body"/>
          </p:nvPr>
        </p:nvSpPr>
        <p:spPr>
          <a:xfrm>
            <a:off x="8226125" y="4919875"/>
            <a:ext cx="1119900" cy="225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b="1" sz="1800">
                <a:latin typeface="Inter"/>
                <a:ea typeface="Inter"/>
                <a:cs typeface="Inter"/>
                <a:sym typeface="Inter"/>
              </a:defRPr>
            </a:lvl1pPr>
            <a:lvl2pPr indent="-342900" lvl="1" marL="914400" rtl="0">
              <a:spcBef>
                <a:spcPts val="560"/>
              </a:spcBef>
              <a:spcAft>
                <a:spcPts val="0"/>
              </a:spcAft>
              <a:buSzPts val="1800"/>
              <a:buChar char="–"/>
              <a:defRPr sz="1800"/>
            </a:lvl2pPr>
            <a:lvl3pPr indent="-342900" lvl="2" marL="1371600" rtl="0">
              <a:spcBef>
                <a:spcPts val="480"/>
              </a:spcBef>
              <a:spcAft>
                <a:spcPts val="0"/>
              </a:spcAft>
              <a:buSzPts val="1800"/>
              <a:buChar char="•"/>
              <a:defRPr b="1"/>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b="1" sz="1800"/>
            </a:lvl5pPr>
            <a:lvl6pPr indent="-342900" lvl="5" marL="2743200" rtl="0">
              <a:spcBef>
                <a:spcPts val="400"/>
              </a:spcBef>
              <a:spcAft>
                <a:spcPts val="0"/>
              </a:spcAft>
              <a:buSzPts val="1800"/>
              <a:buChar char="•"/>
              <a:defRPr b="1" sz="1800"/>
            </a:lvl6pPr>
            <a:lvl7pPr indent="-342900" lvl="6" marL="3200400" rtl="0">
              <a:spcBef>
                <a:spcPts val="400"/>
              </a:spcBef>
              <a:spcAft>
                <a:spcPts val="0"/>
              </a:spcAft>
              <a:buSzPts val="1800"/>
              <a:buChar char="•"/>
              <a:defRPr b="1" sz="1800"/>
            </a:lvl7pPr>
            <a:lvl8pPr indent="-342900" lvl="7" marL="3657600" rtl="0">
              <a:spcBef>
                <a:spcPts val="400"/>
              </a:spcBef>
              <a:spcAft>
                <a:spcPts val="0"/>
              </a:spcAft>
              <a:buSzPts val="1800"/>
              <a:buChar char="•"/>
              <a:defRPr b="1" sz="1800"/>
            </a:lvl8pPr>
            <a:lvl9pPr indent="-342900" lvl="8" marL="4114800" rtl="0">
              <a:spcBef>
                <a:spcPts val="400"/>
              </a:spcBef>
              <a:spcAft>
                <a:spcPts val="0"/>
              </a:spcAft>
              <a:buSzPts val="1800"/>
              <a:buChar char="•"/>
              <a:defRPr b="1" sz="1800"/>
            </a:lvl9pPr>
          </a:lstStyle>
          <a:p/>
        </p:txBody>
      </p:sp>
      <p:sp>
        <p:nvSpPr>
          <p:cNvPr id="64" name="Google Shape;64;p5"/>
          <p:cNvSpPr txBox="1"/>
          <p:nvPr>
            <p:ph idx="21" type="body"/>
          </p:nvPr>
        </p:nvSpPr>
        <p:spPr>
          <a:xfrm>
            <a:off x="11212825" y="4919875"/>
            <a:ext cx="2832300" cy="225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sz="1800">
                <a:latin typeface="Inter"/>
                <a:ea typeface="Inter"/>
                <a:cs typeface="Inter"/>
                <a:sym typeface="Inter"/>
              </a:defRPr>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b="0"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65" name="Google Shape;65;p5"/>
          <p:cNvSpPr/>
          <p:nvPr>
            <p:ph idx="22" type="pic"/>
          </p:nvPr>
        </p:nvSpPr>
        <p:spPr>
          <a:xfrm>
            <a:off x="8087850" y="6151650"/>
            <a:ext cx="10227900" cy="3147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66" name="Shape 66"/>
        <p:cNvGrpSpPr/>
        <p:nvPr/>
      </p:nvGrpSpPr>
      <p:grpSpPr>
        <a:xfrm>
          <a:off x="0" y="0"/>
          <a:ext cx="0" cy="0"/>
          <a:chOff x="0" y="0"/>
          <a:chExt cx="0" cy="0"/>
        </a:xfrm>
      </p:grpSpPr>
      <p:sp>
        <p:nvSpPr>
          <p:cNvPr id="67" name="Google Shape;67;p6"/>
          <p:cNvSpPr txBox="1"/>
          <p:nvPr>
            <p:ph idx="1" type="body"/>
          </p:nvPr>
        </p:nvSpPr>
        <p:spPr>
          <a:xfrm>
            <a:off x="743717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68" name="Google Shape;68;p6"/>
          <p:cNvSpPr txBox="1"/>
          <p:nvPr>
            <p:ph idx="2" type="body"/>
          </p:nvPr>
        </p:nvSpPr>
        <p:spPr>
          <a:xfrm>
            <a:off x="9346150"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69" name="Google Shape;69;p6"/>
          <p:cNvSpPr txBox="1"/>
          <p:nvPr>
            <p:ph idx="3" type="body"/>
          </p:nvPr>
        </p:nvSpPr>
        <p:spPr>
          <a:xfrm>
            <a:off x="111348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70" name="Google Shape;70;p6"/>
          <p:cNvSpPr txBox="1"/>
          <p:nvPr>
            <p:ph idx="4" type="body"/>
          </p:nvPr>
        </p:nvSpPr>
        <p:spPr>
          <a:xfrm>
            <a:off x="15781500" y="190500"/>
            <a:ext cx="1477800" cy="246000"/>
          </a:xfrm>
          <a:prstGeom prst="rect">
            <a:avLst/>
          </a:prstGeom>
        </p:spPr>
        <p:txBody>
          <a:bodyPr anchorCtr="0" anchor="t" bIns="0" lIns="0" spcFirstLastPara="1" rIns="0" wrap="square" tIns="0">
            <a:noAutofit/>
          </a:bodyPr>
          <a:lstStyle>
            <a:lvl1pPr indent="-330200" lvl="0" marL="457200" rtl="0" algn="r">
              <a:spcBef>
                <a:spcPts val="640"/>
              </a:spcBef>
              <a:spcAft>
                <a:spcPts val="0"/>
              </a:spcAft>
              <a:buSzPts val="1600"/>
              <a:buFont typeface="Inter"/>
              <a:buChar char="•"/>
              <a:defRPr sz="1600">
                <a:latin typeface="Inter"/>
                <a:ea typeface="Inter"/>
                <a:cs typeface="Inter"/>
                <a:sym typeface="Inter"/>
              </a:defRPr>
            </a:lvl1pPr>
            <a:lvl2pPr indent="-330200" lvl="1" marL="914400" rtl="0" algn="r">
              <a:spcBef>
                <a:spcPts val="560"/>
              </a:spcBef>
              <a:spcAft>
                <a:spcPts val="0"/>
              </a:spcAft>
              <a:buSzPts val="1600"/>
              <a:buChar char="–"/>
              <a:defRPr b="0" sz="1600"/>
            </a:lvl2pPr>
            <a:lvl3pPr indent="-330200" lvl="2" marL="1371600" rtl="0" algn="r">
              <a:spcBef>
                <a:spcPts val="480"/>
              </a:spcBef>
              <a:spcAft>
                <a:spcPts val="0"/>
              </a:spcAft>
              <a:buSzPts val="1600"/>
              <a:buChar char="•"/>
              <a:defRPr sz="1600"/>
            </a:lvl3pPr>
            <a:lvl4pPr indent="-330200" lvl="3" marL="1828800" rtl="0" algn="r">
              <a:spcBef>
                <a:spcPts val="400"/>
              </a:spcBef>
              <a:spcAft>
                <a:spcPts val="0"/>
              </a:spcAft>
              <a:buSzPts val="1600"/>
              <a:buChar char="–"/>
              <a:defRPr b="0"/>
            </a:lvl4pPr>
            <a:lvl5pPr indent="-330200" lvl="4" marL="2286000" rtl="0" algn="r">
              <a:spcBef>
                <a:spcPts val="400"/>
              </a:spcBef>
              <a:spcAft>
                <a:spcPts val="0"/>
              </a:spcAft>
              <a:buSzPts val="1600"/>
              <a:buChar char="»"/>
              <a:defRPr/>
            </a:lvl5pPr>
            <a:lvl6pPr indent="-330200" lvl="5" marL="2743200" rtl="0" algn="r">
              <a:spcBef>
                <a:spcPts val="400"/>
              </a:spcBef>
              <a:spcAft>
                <a:spcPts val="0"/>
              </a:spcAft>
              <a:buSzPts val="1600"/>
              <a:buChar char="•"/>
              <a:defRPr sz="1600"/>
            </a:lvl6pPr>
            <a:lvl7pPr indent="-330200" lvl="6" marL="3200400" rtl="0" algn="r">
              <a:spcBef>
                <a:spcPts val="400"/>
              </a:spcBef>
              <a:spcAft>
                <a:spcPts val="0"/>
              </a:spcAft>
              <a:buSzPts val="1600"/>
              <a:buChar char="•"/>
              <a:defRPr sz="1600"/>
            </a:lvl7pPr>
            <a:lvl8pPr indent="-330200" lvl="7" marL="3657600" rtl="0" algn="r">
              <a:spcBef>
                <a:spcPts val="400"/>
              </a:spcBef>
              <a:spcAft>
                <a:spcPts val="0"/>
              </a:spcAft>
              <a:buSzPts val="1600"/>
              <a:buChar char="•"/>
              <a:defRPr sz="1600"/>
            </a:lvl8pPr>
            <a:lvl9pPr indent="-330200" lvl="8" marL="4114800" rtl="0" algn="r">
              <a:spcBef>
                <a:spcPts val="400"/>
              </a:spcBef>
              <a:spcAft>
                <a:spcPts val="0"/>
              </a:spcAft>
              <a:buSzPts val="1600"/>
              <a:buChar char="•"/>
              <a:defRPr sz="1600"/>
            </a:lvl9pPr>
          </a:lstStyle>
          <a:p/>
        </p:txBody>
      </p:sp>
      <p:sp>
        <p:nvSpPr>
          <p:cNvPr id="71" name="Google Shape;71;p6"/>
          <p:cNvSpPr txBox="1"/>
          <p:nvPr>
            <p:ph idx="5" type="body"/>
          </p:nvPr>
        </p:nvSpPr>
        <p:spPr>
          <a:xfrm>
            <a:off x="5669625" y="190500"/>
            <a:ext cx="1477800" cy="246000"/>
          </a:xfrm>
          <a:prstGeom prst="rect">
            <a:avLst/>
          </a:prstGeom>
        </p:spPr>
        <p:txBody>
          <a:bodyPr anchorCtr="0" anchor="t" bIns="0" lIns="0" spcFirstLastPara="1" rIns="0" wrap="square" tIns="0">
            <a:noAutofit/>
          </a:bodyPr>
          <a:lstStyle>
            <a:lvl1pPr indent="-330200" lvl="0" marL="457200" rtl="0" algn="ctr">
              <a:spcBef>
                <a:spcPts val="640"/>
              </a:spcBef>
              <a:spcAft>
                <a:spcPts val="0"/>
              </a:spcAft>
              <a:buSzPts val="1600"/>
              <a:buFont typeface="Inter"/>
              <a:buChar char="•"/>
              <a:defRPr sz="1600">
                <a:latin typeface="Inter"/>
                <a:ea typeface="Inter"/>
                <a:cs typeface="Inter"/>
                <a:sym typeface="Inter"/>
              </a:defRPr>
            </a:lvl1pPr>
            <a:lvl2pPr indent="-330200" lvl="1" marL="914400" rtl="0" algn="ctr">
              <a:spcBef>
                <a:spcPts val="560"/>
              </a:spcBef>
              <a:spcAft>
                <a:spcPts val="0"/>
              </a:spcAft>
              <a:buSzPts val="1600"/>
              <a:buChar char="–"/>
              <a:defRPr b="0" sz="1600"/>
            </a:lvl2pPr>
            <a:lvl3pPr indent="-330200" lvl="2" marL="1371600" rtl="0" algn="ctr">
              <a:spcBef>
                <a:spcPts val="480"/>
              </a:spcBef>
              <a:spcAft>
                <a:spcPts val="0"/>
              </a:spcAft>
              <a:buSzPts val="1600"/>
              <a:buChar char="•"/>
              <a:defRPr sz="1600"/>
            </a:lvl3pPr>
            <a:lvl4pPr indent="-330200" lvl="3" marL="1828800" rtl="0" algn="ctr">
              <a:spcBef>
                <a:spcPts val="400"/>
              </a:spcBef>
              <a:spcAft>
                <a:spcPts val="0"/>
              </a:spcAft>
              <a:buSzPts val="1600"/>
              <a:buChar char="–"/>
              <a:defRPr b="0"/>
            </a:lvl4pPr>
            <a:lvl5pPr indent="-330200" lvl="4" marL="2286000" rtl="0" algn="ctr">
              <a:spcBef>
                <a:spcPts val="400"/>
              </a:spcBef>
              <a:spcAft>
                <a:spcPts val="0"/>
              </a:spcAft>
              <a:buSzPts val="1600"/>
              <a:buChar char="»"/>
              <a:defRPr/>
            </a:lvl5pPr>
            <a:lvl6pPr indent="-330200" lvl="5" marL="2743200" rtl="0" algn="ctr">
              <a:spcBef>
                <a:spcPts val="400"/>
              </a:spcBef>
              <a:spcAft>
                <a:spcPts val="0"/>
              </a:spcAft>
              <a:buSzPts val="1600"/>
              <a:buChar char="•"/>
              <a:defRPr sz="1600"/>
            </a:lvl6pPr>
            <a:lvl7pPr indent="-330200" lvl="6" marL="3200400" rtl="0" algn="ctr">
              <a:spcBef>
                <a:spcPts val="400"/>
              </a:spcBef>
              <a:spcAft>
                <a:spcPts val="0"/>
              </a:spcAft>
              <a:buSzPts val="1600"/>
              <a:buChar char="•"/>
              <a:defRPr sz="1600"/>
            </a:lvl7pPr>
            <a:lvl8pPr indent="-330200" lvl="7" marL="3657600" rtl="0" algn="ctr">
              <a:spcBef>
                <a:spcPts val="400"/>
              </a:spcBef>
              <a:spcAft>
                <a:spcPts val="0"/>
              </a:spcAft>
              <a:buSzPts val="1600"/>
              <a:buChar char="•"/>
              <a:defRPr sz="1600"/>
            </a:lvl8pPr>
            <a:lvl9pPr indent="-330200" lvl="8" marL="4114800" rtl="0" algn="ctr">
              <a:spcBef>
                <a:spcPts val="400"/>
              </a:spcBef>
              <a:spcAft>
                <a:spcPts val="0"/>
              </a:spcAft>
              <a:buSzPts val="1600"/>
              <a:buChar char="•"/>
              <a:defRPr sz="1600"/>
            </a:lvl9pPr>
          </a:lstStyle>
          <a:p/>
        </p:txBody>
      </p:sp>
      <p:sp>
        <p:nvSpPr>
          <p:cNvPr id="72" name="Google Shape;72;p6"/>
          <p:cNvSpPr txBox="1"/>
          <p:nvPr>
            <p:ph idx="6" type="body"/>
          </p:nvPr>
        </p:nvSpPr>
        <p:spPr>
          <a:xfrm>
            <a:off x="1016000" y="190500"/>
            <a:ext cx="1477800" cy="246000"/>
          </a:xfrm>
          <a:prstGeom prst="rect">
            <a:avLst/>
          </a:prstGeom>
        </p:spPr>
        <p:txBody>
          <a:bodyPr anchorCtr="0" anchor="t" bIns="0" lIns="0" spcFirstLastPara="1" rIns="0" wrap="square" tIns="0">
            <a:noAutofit/>
          </a:bodyPr>
          <a:lstStyle>
            <a:lvl1pPr indent="-330200" lvl="0" marL="457200" rtl="0">
              <a:spcBef>
                <a:spcPts val="640"/>
              </a:spcBef>
              <a:spcAft>
                <a:spcPts val="0"/>
              </a:spcAft>
              <a:buSzPts val="1600"/>
              <a:buFont typeface="Inter"/>
              <a:buChar char="•"/>
              <a:defRPr b="1" sz="1600">
                <a:latin typeface="Inter"/>
                <a:ea typeface="Inter"/>
                <a:cs typeface="Inter"/>
                <a:sym typeface="Inter"/>
              </a:defRPr>
            </a:lvl1pPr>
            <a:lvl2pPr indent="-330200" lvl="1" marL="914400" rtl="0">
              <a:spcBef>
                <a:spcPts val="560"/>
              </a:spcBef>
              <a:spcAft>
                <a:spcPts val="0"/>
              </a:spcAft>
              <a:buSzPts val="1600"/>
              <a:buChar char="–"/>
              <a:defRPr sz="1600"/>
            </a:lvl2pPr>
            <a:lvl3pPr indent="-330200" lvl="2" marL="1371600" rtl="0">
              <a:spcBef>
                <a:spcPts val="480"/>
              </a:spcBef>
              <a:spcAft>
                <a:spcPts val="0"/>
              </a:spcAft>
              <a:buSzPts val="1600"/>
              <a:buChar char="•"/>
              <a:defRPr b="1" sz="1600"/>
            </a:lvl3pPr>
            <a:lvl4pPr indent="-330200" lvl="3" marL="1828800" rtl="0">
              <a:spcBef>
                <a:spcPts val="400"/>
              </a:spcBef>
              <a:spcAft>
                <a:spcPts val="0"/>
              </a:spcAft>
              <a:buSzPts val="1600"/>
              <a:buChar char="–"/>
              <a:defRPr/>
            </a:lvl4pPr>
            <a:lvl5pPr indent="-330200" lvl="4" marL="2286000" rtl="0">
              <a:spcBef>
                <a:spcPts val="400"/>
              </a:spcBef>
              <a:spcAft>
                <a:spcPts val="0"/>
              </a:spcAft>
              <a:buSzPts val="1600"/>
              <a:buChar char="»"/>
              <a:defRPr b="1"/>
            </a:lvl5pPr>
            <a:lvl6pPr indent="-330200" lvl="5" marL="2743200" rtl="0">
              <a:spcBef>
                <a:spcPts val="400"/>
              </a:spcBef>
              <a:spcAft>
                <a:spcPts val="0"/>
              </a:spcAft>
              <a:buSzPts val="1600"/>
              <a:buChar char="•"/>
              <a:defRPr b="1" sz="1600"/>
            </a:lvl6pPr>
            <a:lvl7pPr indent="-330200" lvl="6" marL="3200400" rtl="0">
              <a:spcBef>
                <a:spcPts val="400"/>
              </a:spcBef>
              <a:spcAft>
                <a:spcPts val="0"/>
              </a:spcAft>
              <a:buSzPts val="1600"/>
              <a:buChar char="•"/>
              <a:defRPr b="1" sz="1600"/>
            </a:lvl7pPr>
            <a:lvl8pPr indent="-330200" lvl="7" marL="3657600" rtl="0">
              <a:spcBef>
                <a:spcPts val="400"/>
              </a:spcBef>
              <a:spcAft>
                <a:spcPts val="0"/>
              </a:spcAft>
              <a:buSzPts val="1600"/>
              <a:buChar char="•"/>
              <a:defRPr b="1" sz="1600"/>
            </a:lvl8pPr>
            <a:lvl9pPr indent="-330200" lvl="8" marL="4114800" rtl="0">
              <a:spcBef>
                <a:spcPts val="400"/>
              </a:spcBef>
              <a:spcAft>
                <a:spcPts val="0"/>
              </a:spcAft>
              <a:buSzPts val="1600"/>
              <a:buChar char="•"/>
              <a:defRPr b="1" sz="1600"/>
            </a:lvl9pPr>
          </a:lstStyle>
          <a:p/>
        </p:txBody>
      </p:sp>
      <p:sp>
        <p:nvSpPr>
          <p:cNvPr id="73" name="Google Shape;73;p6"/>
          <p:cNvSpPr/>
          <p:nvPr>
            <p:ph idx="7" type="pic"/>
          </p:nvPr>
        </p:nvSpPr>
        <p:spPr>
          <a:xfrm>
            <a:off x="6423825" y="1041100"/>
            <a:ext cx="10870200" cy="1220400"/>
          </a:xfrm>
          <a:prstGeom prst="rect">
            <a:avLst/>
          </a:prstGeom>
          <a:noFill/>
          <a:ln>
            <a:noFill/>
          </a:ln>
        </p:spPr>
      </p:sp>
      <p:sp>
        <p:nvSpPr>
          <p:cNvPr id="74" name="Google Shape;74;p6"/>
          <p:cNvSpPr txBox="1"/>
          <p:nvPr>
            <p:ph idx="8" type="subTitle"/>
          </p:nvPr>
        </p:nvSpPr>
        <p:spPr>
          <a:xfrm>
            <a:off x="1028700" y="1202575"/>
            <a:ext cx="5088600" cy="635100"/>
          </a:xfrm>
          <a:prstGeom prst="rect">
            <a:avLst/>
          </a:prstGeom>
        </p:spPr>
        <p:txBody>
          <a:bodyPr anchorCtr="0" anchor="t" bIns="0" lIns="0" spcFirstLastPara="1" rIns="0" wrap="square" tIns="0">
            <a:noAutofit/>
          </a:bodyPr>
          <a:lstStyle>
            <a:lvl1pPr lvl="0" rtl="0">
              <a:spcBef>
                <a:spcPts val="640"/>
              </a:spcBef>
              <a:spcAft>
                <a:spcPts val="0"/>
              </a:spcAft>
              <a:buSzPts val="4800"/>
              <a:buNone/>
              <a:defRPr/>
            </a:lvl1pPr>
            <a:lvl2pPr lvl="1" rtl="0">
              <a:spcBef>
                <a:spcPts val="560"/>
              </a:spcBef>
              <a:spcAft>
                <a:spcPts val="0"/>
              </a:spcAft>
              <a:buSzPts val="2800"/>
              <a:buNone/>
              <a:defRPr/>
            </a:lvl2pPr>
            <a:lvl3pPr lvl="2" rtl="0">
              <a:spcBef>
                <a:spcPts val="480"/>
              </a:spcBef>
              <a:spcAft>
                <a:spcPts val="0"/>
              </a:spcAft>
              <a:buSzPts val="1800"/>
              <a:buNone/>
              <a:defRPr/>
            </a:lvl3pPr>
            <a:lvl4pPr lvl="3" rtl="0">
              <a:spcBef>
                <a:spcPts val="400"/>
              </a:spcBef>
              <a:spcAft>
                <a:spcPts val="0"/>
              </a:spcAft>
              <a:buSzPts val="1600"/>
              <a:buNone/>
              <a:defRPr/>
            </a:lvl4pPr>
            <a:lvl5pPr lvl="4" rtl="0">
              <a:spcBef>
                <a:spcPts val="400"/>
              </a:spcBef>
              <a:spcAft>
                <a:spcPts val="0"/>
              </a:spcAft>
              <a:buSzPts val="16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p:txBody>
      </p:sp>
      <p:sp>
        <p:nvSpPr>
          <p:cNvPr id="75" name="Google Shape;75;p6"/>
          <p:cNvSpPr txBox="1"/>
          <p:nvPr>
            <p:ph idx="9" type="body"/>
          </p:nvPr>
        </p:nvSpPr>
        <p:spPr>
          <a:xfrm>
            <a:off x="1016000" y="1837675"/>
            <a:ext cx="5088600" cy="2112300"/>
          </a:xfrm>
          <a:prstGeom prst="rect">
            <a:avLst/>
          </a:prstGeom>
        </p:spPr>
        <p:txBody>
          <a:bodyPr anchorCtr="0" anchor="t" bIns="0" lIns="0" spcFirstLastPara="1" rIns="0" wrap="square" tIns="0">
            <a:noAutofit/>
          </a:bodyPr>
          <a:lstStyle>
            <a:lvl1pPr indent="-342900" lvl="0" marL="457200" rtl="0">
              <a:spcBef>
                <a:spcPts val="640"/>
              </a:spcBef>
              <a:spcAft>
                <a:spcPts val="0"/>
              </a:spcAft>
              <a:buSzPts val="1800"/>
              <a:buFont typeface="Inter"/>
              <a:buChar char="•"/>
              <a:defRPr sz="1800">
                <a:latin typeface="Inter"/>
                <a:ea typeface="Inter"/>
                <a:cs typeface="Inter"/>
                <a:sym typeface="Inter"/>
              </a:defRPr>
            </a:lvl1pPr>
            <a:lvl2pPr indent="-342900" lvl="1" marL="914400" rtl="0">
              <a:spcBef>
                <a:spcPts val="560"/>
              </a:spcBef>
              <a:spcAft>
                <a:spcPts val="0"/>
              </a:spcAft>
              <a:buSzPts val="1800"/>
              <a:buChar char="–"/>
              <a:defRPr b="0" sz="1800"/>
            </a:lvl2pPr>
            <a:lvl3pPr indent="-342900" lvl="2" marL="1371600" rtl="0">
              <a:spcBef>
                <a:spcPts val="480"/>
              </a:spcBef>
              <a:spcAft>
                <a:spcPts val="0"/>
              </a:spcAft>
              <a:buSzPts val="1800"/>
              <a:buChar char="•"/>
              <a:defRPr/>
            </a:lvl3pPr>
            <a:lvl4pPr indent="-342900" lvl="3" marL="1828800" rtl="0">
              <a:spcBef>
                <a:spcPts val="400"/>
              </a:spcBef>
              <a:spcAft>
                <a:spcPts val="0"/>
              </a:spcAft>
              <a:buSzPts val="1800"/>
              <a:buChar char="–"/>
              <a:defRPr b="0"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76" name="Google Shape;76;p6"/>
          <p:cNvSpPr/>
          <p:nvPr>
            <p:ph idx="13" type="pic"/>
          </p:nvPr>
        </p:nvSpPr>
        <p:spPr>
          <a:xfrm>
            <a:off x="1028700" y="2784550"/>
            <a:ext cx="3260100" cy="3247500"/>
          </a:xfrm>
          <a:prstGeom prst="rect">
            <a:avLst/>
          </a:prstGeom>
          <a:noFill/>
          <a:ln>
            <a:noFill/>
          </a:ln>
        </p:spPr>
      </p:sp>
      <p:sp>
        <p:nvSpPr>
          <p:cNvPr id="77" name="Google Shape;77;p6"/>
          <p:cNvSpPr/>
          <p:nvPr>
            <p:ph idx="14" type="pic"/>
          </p:nvPr>
        </p:nvSpPr>
        <p:spPr>
          <a:xfrm>
            <a:off x="4615300" y="2789888"/>
            <a:ext cx="3260100" cy="3247500"/>
          </a:xfrm>
          <a:prstGeom prst="rect">
            <a:avLst/>
          </a:prstGeom>
          <a:noFill/>
          <a:ln>
            <a:noFill/>
          </a:ln>
        </p:spPr>
      </p:sp>
      <p:sp>
        <p:nvSpPr>
          <p:cNvPr id="78" name="Google Shape;78;p6"/>
          <p:cNvSpPr/>
          <p:nvPr>
            <p:ph idx="15" type="pic"/>
          </p:nvPr>
        </p:nvSpPr>
        <p:spPr>
          <a:xfrm>
            <a:off x="8200575" y="2784538"/>
            <a:ext cx="3260100" cy="3247500"/>
          </a:xfrm>
          <a:prstGeom prst="rect">
            <a:avLst/>
          </a:prstGeom>
          <a:noFill/>
          <a:ln>
            <a:noFill/>
          </a:ln>
        </p:spPr>
      </p:sp>
      <p:sp>
        <p:nvSpPr>
          <p:cNvPr id="79" name="Google Shape;79;p6"/>
          <p:cNvSpPr/>
          <p:nvPr>
            <p:ph idx="16" type="pic"/>
          </p:nvPr>
        </p:nvSpPr>
        <p:spPr>
          <a:xfrm>
            <a:off x="11788475" y="2784550"/>
            <a:ext cx="5473500" cy="3247500"/>
          </a:xfrm>
          <a:prstGeom prst="rect">
            <a:avLst/>
          </a:prstGeom>
          <a:noFill/>
          <a:ln>
            <a:noFill/>
          </a:ln>
        </p:spPr>
      </p:sp>
      <p:sp>
        <p:nvSpPr>
          <p:cNvPr id="80" name="Google Shape;80;p6"/>
          <p:cNvSpPr/>
          <p:nvPr>
            <p:ph idx="17" type="pic"/>
          </p:nvPr>
        </p:nvSpPr>
        <p:spPr>
          <a:xfrm>
            <a:off x="1028700" y="6361113"/>
            <a:ext cx="5473500" cy="3247500"/>
          </a:xfrm>
          <a:prstGeom prst="rect">
            <a:avLst/>
          </a:prstGeom>
          <a:noFill/>
          <a:ln>
            <a:noFill/>
          </a:ln>
        </p:spPr>
      </p:sp>
      <p:sp>
        <p:nvSpPr>
          <p:cNvPr id="81" name="Google Shape;81;p6"/>
          <p:cNvSpPr/>
          <p:nvPr>
            <p:ph idx="18" type="pic"/>
          </p:nvPr>
        </p:nvSpPr>
        <p:spPr>
          <a:xfrm>
            <a:off x="6828638" y="6369238"/>
            <a:ext cx="3260100" cy="3247500"/>
          </a:xfrm>
          <a:prstGeom prst="rect">
            <a:avLst/>
          </a:prstGeom>
          <a:noFill/>
          <a:ln>
            <a:noFill/>
          </a:ln>
        </p:spPr>
      </p:sp>
      <p:sp>
        <p:nvSpPr>
          <p:cNvPr id="82" name="Google Shape;82;p6"/>
          <p:cNvSpPr/>
          <p:nvPr>
            <p:ph idx="19" type="pic"/>
          </p:nvPr>
        </p:nvSpPr>
        <p:spPr>
          <a:xfrm>
            <a:off x="10413913" y="6369238"/>
            <a:ext cx="3260100" cy="3247500"/>
          </a:xfrm>
          <a:prstGeom prst="rect">
            <a:avLst/>
          </a:prstGeom>
          <a:noFill/>
          <a:ln>
            <a:noFill/>
          </a:ln>
        </p:spPr>
      </p:sp>
      <p:sp>
        <p:nvSpPr>
          <p:cNvPr id="83" name="Google Shape;83;p6"/>
          <p:cNvSpPr/>
          <p:nvPr>
            <p:ph idx="20" type="pic"/>
          </p:nvPr>
        </p:nvSpPr>
        <p:spPr>
          <a:xfrm>
            <a:off x="14001738" y="6361100"/>
            <a:ext cx="3260100" cy="3247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7" name="Google Shape;8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88" name="Google Shape;8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 name="Google Shape;8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0" name="Google Shape;9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8" name="Shape 98"/>
        <p:cNvGrpSpPr/>
        <p:nvPr/>
      </p:nvGrpSpPr>
      <p:grpSpPr>
        <a:xfrm>
          <a:off x="0" y="0"/>
          <a:ext cx="0" cy="0"/>
          <a:chOff x="0" y="0"/>
          <a:chExt cx="0" cy="0"/>
        </a:xfrm>
      </p:grpSpPr>
      <p:sp>
        <p:nvSpPr>
          <p:cNvPr id="99" name="Google Shape;9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1" name="Google Shape;10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2" name="Google Shape;10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5" name="Shape 105"/>
        <p:cNvGrpSpPr/>
        <p:nvPr/>
      </p:nvGrpSpPr>
      <p:grpSpPr>
        <a:xfrm>
          <a:off x="0" y="0"/>
          <a:ext cx="0" cy="0"/>
          <a:chOff x="0" y="0"/>
          <a:chExt cx="0" cy="0"/>
        </a:xfrm>
      </p:grpSpPr>
      <p:sp>
        <p:nvSpPr>
          <p:cNvPr id="106" name="Google Shape;10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0"/>
          <p:cNvSpPr/>
          <p:nvPr>
            <p:ph idx="2" type="pic"/>
          </p:nvPr>
        </p:nvSpPr>
        <p:spPr>
          <a:xfrm>
            <a:off x="1792288" y="612775"/>
            <a:ext cx="5486400" cy="4114800"/>
          </a:xfrm>
          <a:prstGeom prst="rect">
            <a:avLst/>
          </a:prstGeom>
          <a:noFill/>
          <a:ln>
            <a:noFill/>
          </a:ln>
        </p:spPr>
      </p:sp>
      <p:sp>
        <p:nvSpPr>
          <p:cNvPr id="108" name="Google Shape;10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9" name="Google Shape;10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chemeClr val="dk1"/>
              </a:buClr>
              <a:buSzPts val="14400"/>
              <a:buFont typeface="Inter"/>
              <a:buNone/>
              <a:defRPr b="1" i="0" sz="14400" u="none" cap="none" strike="noStrike">
                <a:solidFill>
                  <a:schemeClr val="dk1"/>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533400" lvl="0" marL="457200" marR="0" rtl="0" algn="l">
              <a:spcBef>
                <a:spcPts val="640"/>
              </a:spcBef>
              <a:spcAft>
                <a:spcPts val="0"/>
              </a:spcAft>
              <a:buClr>
                <a:schemeClr val="dk1"/>
              </a:buClr>
              <a:buSzPts val="4800"/>
              <a:buFont typeface="Inter SemiBold"/>
              <a:buChar char="•"/>
              <a:defRPr i="0" sz="4800" u="none" cap="none" strike="noStrike">
                <a:solidFill>
                  <a:schemeClr val="dk1"/>
                </a:solidFill>
                <a:latin typeface="Inter SemiBold"/>
                <a:ea typeface="Inter SemiBold"/>
                <a:cs typeface="Inter SemiBold"/>
                <a:sym typeface="Inter SemiBold"/>
              </a:defRPr>
            </a:lvl1pPr>
            <a:lvl2pPr indent="-406400" lvl="1" marL="914400" marR="0" rtl="0" algn="l">
              <a:spcBef>
                <a:spcPts val="560"/>
              </a:spcBef>
              <a:spcAft>
                <a:spcPts val="0"/>
              </a:spcAft>
              <a:buClr>
                <a:schemeClr val="dk1"/>
              </a:buClr>
              <a:buSzPts val="2800"/>
              <a:buFont typeface="Inter"/>
              <a:buChar char="–"/>
              <a:defRPr b="1" i="0" sz="2800" u="none" cap="none" strike="noStrike">
                <a:solidFill>
                  <a:schemeClr val="dk1"/>
                </a:solidFill>
                <a:latin typeface="Inter"/>
                <a:ea typeface="Inter"/>
                <a:cs typeface="Inter"/>
                <a:sym typeface="Inter"/>
              </a:defRPr>
            </a:lvl2pPr>
            <a:lvl3pPr indent="-342900" lvl="2" marL="1371600" marR="0" rtl="0" algn="l">
              <a:spcBef>
                <a:spcPts val="480"/>
              </a:spcBef>
              <a:spcAft>
                <a:spcPts val="0"/>
              </a:spcAft>
              <a:buClr>
                <a:schemeClr val="dk1"/>
              </a:buClr>
              <a:buSzPts val="1800"/>
              <a:buFont typeface="Inter"/>
              <a:buChar char="•"/>
              <a:defRPr i="0" sz="1800" u="none" cap="none" strike="noStrike">
                <a:solidFill>
                  <a:schemeClr val="dk1"/>
                </a:solidFill>
                <a:latin typeface="Inter"/>
                <a:ea typeface="Inter"/>
                <a:cs typeface="Inter"/>
                <a:sym typeface="Inter"/>
              </a:defRPr>
            </a:lvl3pPr>
            <a:lvl4pPr indent="-330200" lvl="3" marL="1828800" marR="0" rtl="0" algn="l">
              <a:spcBef>
                <a:spcPts val="400"/>
              </a:spcBef>
              <a:spcAft>
                <a:spcPts val="0"/>
              </a:spcAft>
              <a:buClr>
                <a:schemeClr val="dk1"/>
              </a:buClr>
              <a:buSzPts val="1600"/>
              <a:buFont typeface="Inter"/>
              <a:buChar char="–"/>
              <a:defRPr b="1" i="0" sz="1600" u="none" cap="none" strike="noStrike">
                <a:solidFill>
                  <a:schemeClr val="dk1"/>
                </a:solidFill>
                <a:latin typeface="Inter"/>
                <a:ea typeface="Inter"/>
                <a:cs typeface="Inter"/>
                <a:sym typeface="Inter"/>
              </a:defRPr>
            </a:lvl4pPr>
            <a:lvl5pPr indent="-330200" lvl="4" marL="2286000" marR="0" rtl="0" algn="l">
              <a:spcBef>
                <a:spcPts val="400"/>
              </a:spcBef>
              <a:spcAft>
                <a:spcPts val="0"/>
              </a:spcAft>
              <a:buClr>
                <a:schemeClr val="dk1"/>
              </a:buClr>
              <a:buSzPts val="1600"/>
              <a:buFont typeface="Inter"/>
              <a:buChar char="»"/>
              <a:defRPr i="0" sz="1600" u="none" cap="none" strike="noStrike">
                <a:solidFill>
                  <a:schemeClr val="dk1"/>
                </a:solidFill>
                <a:latin typeface="Inter"/>
                <a:ea typeface="Inter"/>
                <a:cs typeface="Inter"/>
                <a:sym typeface="Inter"/>
              </a:defRPr>
            </a:lvl5pPr>
            <a:lvl6pPr indent="-317500" lvl="5" marL="2743200" marR="0" rtl="0" algn="l">
              <a:spcBef>
                <a:spcPts val="400"/>
              </a:spcBef>
              <a:spcAft>
                <a:spcPts val="0"/>
              </a:spcAft>
              <a:buClr>
                <a:schemeClr val="dk1"/>
              </a:buClr>
              <a:buSzPts val="1400"/>
              <a:buFont typeface="Inter"/>
              <a:buChar char="•"/>
              <a:defRPr i="0" u="none" cap="none" strike="noStrike">
                <a:solidFill>
                  <a:schemeClr val="dk1"/>
                </a:solidFill>
                <a:latin typeface="Inter"/>
                <a:ea typeface="Inter"/>
                <a:cs typeface="Inter"/>
                <a:sym typeface="Inter"/>
              </a:defRPr>
            </a:lvl6pPr>
            <a:lvl7pPr indent="-317500" lvl="6" marL="3200400" marR="0" rtl="0" algn="l">
              <a:spcBef>
                <a:spcPts val="400"/>
              </a:spcBef>
              <a:spcAft>
                <a:spcPts val="0"/>
              </a:spcAft>
              <a:buClr>
                <a:schemeClr val="dk1"/>
              </a:buClr>
              <a:buSzPts val="1400"/>
              <a:buFont typeface="Inter"/>
              <a:buChar char="•"/>
              <a:defRPr i="0" u="none" cap="none" strike="noStrike">
                <a:solidFill>
                  <a:schemeClr val="dk1"/>
                </a:solidFill>
                <a:latin typeface="Inter"/>
                <a:ea typeface="Inter"/>
                <a:cs typeface="Inter"/>
                <a:sym typeface="Inter"/>
              </a:defRPr>
            </a:lvl7pPr>
            <a:lvl8pPr indent="-317500" lvl="7" marL="3657600" marR="0" rtl="0" algn="l">
              <a:spcBef>
                <a:spcPts val="400"/>
              </a:spcBef>
              <a:spcAft>
                <a:spcPts val="0"/>
              </a:spcAft>
              <a:buClr>
                <a:schemeClr val="dk1"/>
              </a:buClr>
              <a:buSzPts val="1400"/>
              <a:buFont typeface="Inter"/>
              <a:buChar char="•"/>
              <a:defRPr i="0" u="none" cap="none" strike="noStrike">
                <a:solidFill>
                  <a:schemeClr val="dk1"/>
                </a:solidFill>
                <a:latin typeface="Inter"/>
                <a:ea typeface="Inter"/>
                <a:cs typeface="Inter"/>
                <a:sym typeface="Inter"/>
              </a:defRPr>
            </a:lvl8pPr>
            <a:lvl9pPr indent="-317500" lvl="8" marL="4114800" marR="0" rtl="0" algn="l">
              <a:spcBef>
                <a:spcPts val="400"/>
              </a:spcBef>
              <a:spcAft>
                <a:spcPts val="0"/>
              </a:spcAft>
              <a:buClr>
                <a:schemeClr val="dk1"/>
              </a:buClr>
              <a:buSzPts val="1400"/>
              <a:buFont typeface="Inter"/>
              <a:buChar char="•"/>
              <a:defRPr i="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0.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5.png"/><Relationship Id="rId13" Type="http://schemas.openxmlformats.org/officeDocument/2006/relationships/slide" Target="/ppt/slides/slide2.xml"/><Relationship Id="rId12" Type="http://schemas.openxmlformats.org/officeDocument/2006/relationships/slide" Target="/ppt/slides/slide1.xm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3.png"/><Relationship Id="rId15" Type="http://schemas.openxmlformats.org/officeDocument/2006/relationships/slide" Target="/ppt/slides/slide6.xml"/><Relationship Id="rId14" Type="http://schemas.openxmlformats.org/officeDocument/2006/relationships/slide" Target="/ppt/slides/slide3.xml"/><Relationship Id="rId16" Type="http://schemas.openxmlformats.org/officeDocument/2006/relationships/slide" Target="/ppt/slides/slide12.xml"/><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12.xml"/><Relationship Id="rId7" Type="http://schemas.openxmlformats.org/officeDocument/2006/relationships/slide" Target="/ppt/slides/slide12.xml"/><Relationship Id="rId8" Type="http://schemas.openxmlformats.org/officeDocument/2006/relationships/slide" Target="/ppt/slides/slide12.xml"/></Relationships>
</file>

<file path=ppt/slides/_rels/slide13.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34.png"/><Relationship Id="rId9" Type="http://schemas.openxmlformats.org/officeDocument/2006/relationships/slide" Target="/ppt/slides/slide3.xml"/><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slide" Target="/ppt/slides/slide1.xml"/><Relationship Id="rId8" Type="http://schemas.openxmlformats.org/officeDocument/2006/relationships/slide" Target="/ppt/slid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9.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slide" Target="/ppt/slides/slide1.xml"/><Relationship Id="rId4" Type="http://schemas.openxmlformats.org/officeDocument/2006/relationships/slide" Target="/ppt/slides/slide2.xml"/><Relationship Id="rId5" Type="http://schemas.openxmlformats.org/officeDocument/2006/relationships/slide" Target="/ppt/slides/slide16.xml"/><Relationship Id="rId6" Type="http://schemas.openxmlformats.org/officeDocument/2006/relationships/slide" Target="/ppt/slides/slide16.xml"/><Relationship Id="rId7" Type="http://schemas.openxmlformats.org/officeDocument/2006/relationships/slide" Target="/ppt/slid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slide" Target="/ppt/slides/slide12.xml"/><Relationship Id="rId5" Type="http://schemas.openxmlformats.org/officeDocument/2006/relationships/slide" Target="/ppt/slides/slide1.xml"/><Relationship Id="rId6" Type="http://schemas.openxmlformats.org/officeDocument/2006/relationships/slide" Target="/ppt/slides/slide2.xml"/><Relationship Id="rId7" Type="http://schemas.openxmlformats.org/officeDocument/2006/relationships/slide" Target="/ppt/slides/slide3.xml"/><Relationship Id="rId8" Type="http://schemas.openxmlformats.org/officeDocument/2006/relationships/slide" Target="/ppt/slides/slide6.xml"/></Relationships>
</file>

<file path=ppt/slides/_rels/slide18.xml.rels><?xml version="1.0" encoding="UTF-8" standalone="yes"?><Relationships xmlns="http://schemas.openxmlformats.org/package/2006/relationships"><Relationship Id="rId40" Type="http://schemas.openxmlformats.org/officeDocument/2006/relationships/image" Target="../media/image65.png"/><Relationship Id="rId20" Type="http://schemas.openxmlformats.org/officeDocument/2006/relationships/image" Target="../media/image45.png"/><Relationship Id="rId41" Type="http://schemas.openxmlformats.org/officeDocument/2006/relationships/image" Target="../media/image66.png"/><Relationship Id="rId22" Type="http://schemas.openxmlformats.org/officeDocument/2006/relationships/image" Target="../media/image59.png"/><Relationship Id="rId21" Type="http://schemas.openxmlformats.org/officeDocument/2006/relationships/image" Target="../media/image60.png"/><Relationship Id="rId24" Type="http://schemas.openxmlformats.org/officeDocument/2006/relationships/image" Target="../media/image70.png"/><Relationship Id="rId23"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1.png"/><Relationship Id="rId26" Type="http://schemas.openxmlformats.org/officeDocument/2006/relationships/image" Target="../media/image57.png"/><Relationship Id="rId25" Type="http://schemas.openxmlformats.org/officeDocument/2006/relationships/image" Target="../media/image55.png"/><Relationship Id="rId28" Type="http://schemas.openxmlformats.org/officeDocument/2006/relationships/image" Target="../media/image62.png"/><Relationship Id="rId27" Type="http://schemas.openxmlformats.org/officeDocument/2006/relationships/image" Target="../media/image58.png"/><Relationship Id="rId5" Type="http://schemas.openxmlformats.org/officeDocument/2006/relationships/image" Target="../media/image31.png"/><Relationship Id="rId6" Type="http://schemas.openxmlformats.org/officeDocument/2006/relationships/image" Target="../media/image38.png"/><Relationship Id="rId29" Type="http://schemas.openxmlformats.org/officeDocument/2006/relationships/image" Target="../media/image64.png"/><Relationship Id="rId7" Type="http://schemas.openxmlformats.org/officeDocument/2006/relationships/image" Target="../media/image33.png"/><Relationship Id="rId8" Type="http://schemas.openxmlformats.org/officeDocument/2006/relationships/image" Target="../media/image37.png"/><Relationship Id="rId31" Type="http://schemas.openxmlformats.org/officeDocument/2006/relationships/image" Target="../media/image74.png"/><Relationship Id="rId30" Type="http://schemas.openxmlformats.org/officeDocument/2006/relationships/image" Target="../media/image67.png"/><Relationship Id="rId11" Type="http://schemas.openxmlformats.org/officeDocument/2006/relationships/image" Target="../media/image39.png"/><Relationship Id="rId33" Type="http://schemas.openxmlformats.org/officeDocument/2006/relationships/image" Target="../media/image61.png"/><Relationship Id="rId10" Type="http://schemas.openxmlformats.org/officeDocument/2006/relationships/image" Target="../media/image47.png"/><Relationship Id="rId32" Type="http://schemas.openxmlformats.org/officeDocument/2006/relationships/image" Target="../media/image63.png"/><Relationship Id="rId13" Type="http://schemas.openxmlformats.org/officeDocument/2006/relationships/image" Target="../media/image42.png"/><Relationship Id="rId35" Type="http://schemas.openxmlformats.org/officeDocument/2006/relationships/image" Target="../media/image68.png"/><Relationship Id="rId12" Type="http://schemas.openxmlformats.org/officeDocument/2006/relationships/image" Target="../media/image40.png"/><Relationship Id="rId34" Type="http://schemas.openxmlformats.org/officeDocument/2006/relationships/image" Target="../media/image75.png"/><Relationship Id="rId15" Type="http://schemas.openxmlformats.org/officeDocument/2006/relationships/image" Target="../media/image51.png"/><Relationship Id="rId37" Type="http://schemas.openxmlformats.org/officeDocument/2006/relationships/image" Target="../media/image73.png"/><Relationship Id="rId14" Type="http://schemas.openxmlformats.org/officeDocument/2006/relationships/image" Target="../media/image50.png"/><Relationship Id="rId36" Type="http://schemas.openxmlformats.org/officeDocument/2006/relationships/image" Target="../media/image72.png"/><Relationship Id="rId17" Type="http://schemas.openxmlformats.org/officeDocument/2006/relationships/image" Target="../media/image49.png"/><Relationship Id="rId39" Type="http://schemas.openxmlformats.org/officeDocument/2006/relationships/image" Target="../media/image77.png"/><Relationship Id="rId16" Type="http://schemas.openxmlformats.org/officeDocument/2006/relationships/image" Target="../media/image48.png"/><Relationship Id="rId38" Type="http://schemas.openxmlformats.org/officeDocument/2006/relationships/image" Target="../media/image71.png"/><Relationship Id="rId19" Type="http://schemas.openxmlformats.org/officeDocument/2006/relationships/image" Target="../media/image43.png"/><Relationship Id="rId18"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3.xml"/><Relationship Id="rId7" Type="http://schemas.openxmlformats.org/officeDocument/2006/relationships/slide" Target="/ppt/slides/slide6.xml"/><Relationship Id="rId8" Type="http://schemas.openxmlformats.org/officeDocument/2006/relationships/slide" Target="/ppt/slid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slide" Target="/ppt/slides/slide1.xml"/><Relationship Id="rId5" Type="http://schemas.openxmlformats.org/officeDocument/2006/relationships/slide" Target="/ppt/slides/slide2.xml"/><Relationship Id="rId6" Type="http://schemas.openxmlformats.org/officeDocument/2006/relationships/slide" Target="/ppt/slides/slide6.xml"/><Relationship Id="rId7" Type="http://schemas.openxmlformats.org/officeDocument/2006/relationships/slide" Target="/ppt/slides/slide6.xml"/><Relationship Id="rId8" Type="http://schemas.openxmlformats.org/officeDocument/2006/relationships/slide" Target="/ppt/slides/slide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3.png"/><Relationship Id="rId10" Type="http://schemas.openxmlformats.org/officeDocument/2006/relationships/slide" Target="/ppt/slides/slide12.xml"/><Relationship Id="rId9" Type="http://schemas.openxmlformats.org/officeDocument/2006/relationships/slide" Target="/ppt/slides/slide6.xml"/><Relationship Id="rId5" Type="http://schemas.openxmlformats.org/officeDocument/2006/relationships/image" Target="../media/image9.png"/><Relationship Id="rId6" Type="http://schemas.openxmlformats.org/officeDocument/2006/relationships/slide" Target="/ppt/slides/slide1.xml"/><Relationship Id="rId7" Type="http://schemas.openxmlformats.org/officeDocument/2006/relationships/slide" Target="/ppt/slides/slide2.xml"/><Relationship Id="rId8" Type="http://schemas.openxmlformats.org/officeDocument/2006/relationships/slide" Target="/ppt/slid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5.png"/><Relationship Id="rId11" Type="http://schemas.openxmlformats.org/officeDocument/2006/relationships/slide" Target="/ppt/slides/slide6.xml"/><Relationship Id="rId10" Type="http://schemas.openxmlformats.org/officeDocument/2006/relationships/slide" Target="/ppt/slides/slide3.xml"/><Relationship Id="rId12" Type="http://schemas.openxmlformats.org/officeDocument/2006/relationships/slide" Target="/ppt/slides/slide12.xml"/><Relationship Id="rId9" Type="http://schemas.openxmlformats.org/officeDocument/2006/relationships/slide" Target="/ppt/slides/slide2.xml"/><Relationship Id="rId5" Type="http://schemas.openxmlformats.org/officeDocument/2006/relationships/image" Target="../media/image6.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slide" Target="/ppt/slid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7.png"/><Relationship Id="rId11" Type="http://schemas.openxmlformats.org/officeDocument/2006/relationships/slide" Target="/ppt/slides/slide12.xml"/><Relationship Id="rId10" Type="http://schemas.openxmlformats.org/officeDocument/2006/relationships/slide" Target="/ppt/slides/slide6.xml"/><Relationship Id="rId9" Type="http://schemas.openxmlformats.org/officeDocument/2006/relationships/slide" Target="/ppt/slides/slide3.xml"/><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slide" Target="/ppt/slides/slide1.xml"/><Relationship Id="rId8" Type="http://schemas.openxmlformats.org/officeDocument/2006/relationships/slide" Target="/ppt/slid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3"/>
          <p:cNvPicPr preferRelativeResize="0"/>
          <p:nvPr/>
        </p:nvPicPr>
        <p:blipFill>
          <a:blip r:embed="rId3">
            <a:alphaModFix/>
          </a:blip>
          <a:stretch>
            <a:fillRect/>
          </a:stretch>
        </p:blipFill>
        <p:spPr>
          <a:xfrm>
            <a:off x="0" y="3705823"/>
            <a:ext cx="18288000" cy="6581180"/>
          </a:xfrm>
          <a:prstGeom prst="rect">
            <a:avLst/>
          </a:prstGeom>
          <a:noFill/>
          <a:ln>
            <a:noFill/>
          </a:ln>
        </p:spPr>
      </p:pic>
      <p:sp>
        <p:nvSpPr>
          <p:cNvPr id="129" name="Google Shape;129;p13"/>
          <p:cNvSpPr txBox="1"/>
          <p:nvPr/>
        </p:nvSpPr>
        <p:spPr>
          <a:xfrm>
            <a:off x="1028700" y="792475"/>
            <a:ext cx="9498000" cy="1866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7579" u="none" cap="none" strike="noStrike">
                <a:solidFill>
                  <a:srgbClr val="000000"/>
                </a:solidFill>
                <a:latin typeface="Inter"/>
                <a:ea typeface="Inter"/>
                <a:cs typeface="Inter"/>
                <a:sym typeface="Inter"/>
              </a:rPr>
              <a:t>Middle East Airline</a:t>
            </a:r>
            <a:endParaRPr/>
          </a:p>
          <a:p>
            <a:pPr indent="0" lvl="0" marL="0" marR="0" rtl="0" algn="l">
              <a:lnSpc>
                <a:spcPct val="80000"/>
              </a:lnSpc>
              <a:spcBef>
                <a:spcPts val="0"/>
              </a:spcBef>
              <a:spcAft>
                <a:spcPts val="0"/>
              </a:spcAft>
              <a:buNone/>
            </a:pPr>
            <a:r>
              <a:rPr b="1" i="0" lang="en-US" sz="7579" u="none" cap="none" strike="noStrike">
                <a:solidFill>
                  <a:srgbClr val="000000"/>
                </a:solidFill>
                <a:latin typeface="Inter"/>
                <a:ea typeface="Inter"/>
                <a:cs typeface="Inter"/>
                <a:sym typeface="Inter"/>
              </a:rPr>
              <a:t>Business Plan</a:t>
            </a:r>
            <a:endParaRPr/>
          </a:p>
        </p:txBody>
      </p:sp>
      <p:sp>
        <p:nvSpPr>
          <p:cNvPr id="130" name="Google Shape;130;p13"/>
          <p:cNvSpPr txBox="1"/>
          <p:nvPr/>
        </p:nvSpPr>
        <p:spPr>
          <a:xfrm>
            <a:off x="13229549" y="767402"/>
            <a:ext cx="4029751" cy="9315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 </a:t>
            </a:r>
            <a:endParaRPr/>
          </a:p>
        </p:txBody>
      </p:sp>
      <p:sp>
        <p:nvSpPr>
          <p:cNvPr id="131" name="Google Shape;131;p13"/>
          <p:cNvSpPr txBox="1"/>
          <p:nvPr/>
        </p:nvSpPr>
        <p:spPr>
          <a:xfrm>
            <a:off x="1028700" y="3138825"/>
            <a:ext cx="16083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132" name="Google Shape;132;p13"/>
          <p:cNvSpPr txBox="1"/>
          <p:nvPr/>
        </p:nvSpPr>
        <p:spPr>
          <a:xfrm>
            <a:off x="5789928" y="31388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133" name="Google Shape;133;p13"/>
          <p:cNvSpPr txBox="1"/>
          <p:nvPr/>
        </p:nvSpPr>
        <p:spPr>
          <a:xfrm>
            <a:off x="7371974" y="3138825"/>
            <a:ext cx="16083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134" name="Google Shape;134;p13"/>
          <p:cNvSpPr txBox="1"/>
          <p:nvPr/>
        </p:nvSpPr>
        <p:spPr>
          <a:xfrm>
            <a:off x="9381826" y="3138825"/>
            <a:ext cx="1406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135" name="Google Shape;135;p13"/>
          <p:cNvSpPr txBox="1"/>
          <p:nvPr/>
        </p:nvSpPr>
        <p:spPr>
          <a:xfrm>
            <a:off x="11255038" y="31388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136" name="Google Shape;136;p13"/>
          <p:cNvSpPr txBox="1"/>
          <p:nvPr/>
        </p:nvSpPr>
        <p:spPr>
          <a:xfrm>
            <a:off x="15852900" y="3138825"/>
            <a:ext cx="1406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22"/>
          <p:cNvPicPr preferRelativeResize="0"/>
          <p:nvPr/>
        </p:nvPicPr>
        <p:blipFill>
          <a:blip r:embed="rId3">
            <a:alphaModFix/>
          </a:blip>
          <a:stretch>
            <a:fillRect/>
          </a:stretch>
        </p:blipFill>
        <p:spPr>
          <a:xfrm>
            <a:off x="6388999" y="1028700"/>
            <a:ext cx="10870299" cy="1220525"/>
          </a:xfrm>
          <a:prstGeom prst="rect">
            <a:avLst/>
          </a:prstGeom>
          <a:noFill/>
          <a:ln>
            <a:noFill/>
          </a:ln>
        </p:spPr>
      </p:pic>
      <p:pic>
        <p:nvPicPr>
          <p:cNvPr id="303" name="Google Shape;303;p22"/>
          <p:cNvPicPr preferRelativeResize="0"/>
          <p:nvPr/>
        </p:nvPicPr>
        <p:blipFill>
          <a:blip r:embed="rId4">
            <a:alphaModFix/>
          </a:blip>
          <a:stretch>
            <a:fillRect/>
          </a:stretch>
        </p:blipFill>
        <p:spPr>
          <a:xfrm>
            <a:off x="1028700" y="2767900"/>
            <a:ext cx="3260125" cy="3260125"/>
          </a:xfrm>
          <a:prstGeom prst="rect">
            <a:avLst/>
          </a:prstGeom>
          <a:noFill/>
          <a:ln>
            <a:noFill/>
          </a:ln>
        </p:spPr>
      </p:pic>
      <p:pic>
        <p:nvPicPr>
          <p:cNvPr id="304" name="Google Shape;304;p22"/>
          <p:cNvPicPr preferRelativeResize="0"/>
          <p:nvPr/>
        </p:nvPicPr>
        <p:blipFill>
          <a:blip r:embed="rId5">
            <a:alphaModFix/>
          </a:blip>
          <a:stretch>
            <a:fillRect/>
          </a:stretch>
        </p:blipFill>
        <p:spPr>
          <a:xfrm>
            <a:off x="4615275" y="2767875"/>
            <a:ext cx="3260150" cy="3260150"/>
          </a:xfrm>
          <a:prstGeom prst="rect">
            <a:avLst/>
          </a:prstGeom>
          <a:noFill/>
          <a:ln>
            <a:noFill/>
          </a:ln>
        </p:spPr>
      </p:pic>
      <p:pic>
        <p:nvPicPr>
          <p:cNvPr id="305" name="Google Shape;305;p22"/>
          <p:cNvPicPr preferRelativeResize="0"/>
          <p:nvPr/>
        </p:nvPicPr>
        <p:blipFill>
          <a:blip r:embed="rId6">
            <a:alphaModFix/>
          </a:blip>
          <a:stretch>
            <a:fillRect/>
          </a:stretch>
        </p:blipFill>
        <p:spPr>
          <a:xfrm>
            <a:off x="8201875" y="2780511"/>
            <a:ext cx="3260150" cy="3247514"/>
          </a:xfrm>
          <a:prstGeom prst="rect">
            <a:avLst/>
          </a:prstGeom>
          <a:noFill/>
          <a:ln>
            <a:noFill/>
          </a:ln>
        </p:spPr>
      </p:pic>
      <p:pic>
        <p:nvPicPr>
          <p:cNvPr id="306" name="Google Shape;306;p22"/>
          <p:cNvPicPr preferRelativeResize="0"/>
          <p:nvPr/>
        </p:nvPicPr>
        <p:blipFill>
          <a:blip r:embed="rId7">
            <a:alphaModFix/>
          </a:blip>
          <a:stretch>
            <a:fillRect/>
          </a:stretch>
        </p:blipFill>
        <p:spPr>
          <a:xfrm>
            <a:off x="11785825" y="2764259"/>
            <a:ext cx="5473476" cy="3263766"/>
          </a:xfrm>
          <a:prstGeom prst="rect">
            <a:avLst/>
          </a:prstGeom>
          <a:noFill/>
          <a:ln>
            <a:noFill/>
          </a:ln>
        </p:spPr>
      </p:pic>
      <p:pic>
        <p:nvPicPr>
          <p:cNvPr id="307" name="Google Shape;307;p22"/>
          <p:cNvPicPr preferRelativeResize="0"/>
          <p:nvPr/>
        </p:nvPicPr>
        <p:blipFill>
          <a:blip r:embed="rId8">
            <a:alphaModFix/>
          </a:blip>
          <a:stretch>
            <a:fillRect/>
          </a:stretch>
        </p:blipFill>
        <p:spPr>
          <a:xfrm>
            <a:off x="1028700" y="6352984"/>
            <a:ext cx="5473476" cy="3263766"/>
          </a:xfrm>
          <a:prstGeom prst="rect">
            <a:avLst/>
          </a:prstGeom>
          <a:noFill/>
          <a:ln>
            <a:noFill/>
          </a:ln>
        </p:spPr>
      </p:pic>
      <p:pic>
        <p:nvPicPr>
          <p:cNvPr id="308" name="Google Shape;308;p22"/>
          <p:cNvPicPr preferRelativeResize="0"/>
          <p:nvPr/>
        </p:nvPicPr>
        <p:blipFill>
          <a:blip r:embed="rId9">
            <a:alphaModFix/>
          </a:blip>
          <a:stretch>
            <a:fillRect/>
          </a:stretch>
        </p:blipFill>
        <p:spPr>
          <a:xfrm>
            <a:off x="6828625" y="6369236"/>
            <a:ext cx="3260150" cy="3247514"/>
          </a:xfrm>
          <a:prstGeom prst="rect">
            <a:avLst/>
          </a:prstGeom>
          <a:noFill/>
          <a:ln>
            <a:noFill/>
          </a:ln>
        </p:spPr>
      </p:pic>
      <p:pic>
        <p:nvPicPr>
          <p:cNvPr id="309" name="Google Shape;309;p22"/>
          <p:cNvPicPr preferRelativeResize="0"/>
          <p:nvPr/>
        </p:nvPicPr>
        <p:blipFill>
          <a:blip r:embed="rId10">
            <a:alphaModFix/>
          </a:blip>
          <a:stretch>
            <a:fillRect/>
          </a:stretch>
        </p:blipFill>
        <p:spPr>
          <a:xfrm>
            <a:off x="10415200" y="6356625"/>
            <a:ext cx="3260125" cy="3260125"/>
          </a:xfrm>
          <a:prstGeom prst="rect">
            <a:avLst/>
          </a:prstGeom>
          <a:noFill/>
          <a:ln>
            <a:noFill/>
          </a:ln>
        </p:spPr>
      </p:pic>
      <p:pic>
        <p:nvPicPr>
          <p:cNvPr id="310" name="Google Shape;310;p22"/>
          <p:cNvPicPr preferRelativeResize="0"/>
          <p:nvPr/>
        </p:nvPicPr>
        <p:blipFill>
          <a:blip r:embed="rId11">
            <a:alphaModFix/>
          </a:blip>
          <a:stretch>
            <a:fillRect/>
          </a:stretch>
        </p:blipFill>
        <p:spPr>
          <a:xfrm>
            <a:off x="13999175" y="6356625"/>
            <a:ext cx="3260125" cy="3260125"/>
          </a:xfrm>
          <a:prstGeom prst="rect">
            <a:avLst/>
          </a:prstGeom>
          <a:noFill/>
          <a:ln>
            <a:noFill/>
          </a:ln>
        </p:spPr>
      </p:pic>
      <p:sp>
        <p:nvSpPr>
          <p:cNvPr id="311" name="Google Shape;311;p22"/>
          <p:cNvSpPr txBox="1"/>
          <p:nvPr/>
        </p:nvSpPr>
        <p:spPr>
          <a:xfrm>
            <a:off x="1028700" y="1224625"/>
            <a:ext cx="5088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Gallery Image</a:t>
            </a:r>
            <a:endParaRPr/>
          </a:p>
        </p:txBody>
      </p:sp>
      <p:sp>
        <p:nvSpPr>
          <p:cNvPr id="312" name="Google Shape;312;p22"/>
          <p:cNvSpPr txBox="1"/>
          <p:nvPr/>
        </p:nvSpPr>
        <p:spPr>
          <a:xfrm>
            <a:off x="1028700" y="1832321"/>
            <a:ext cx="5216633"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sp>
        <p:nvSpPr>
          <p:cNvPr id="313" name="Google Shape;313;p22"/>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12"/>
              </a:rPr>
              <a:t>Brand Name</a:t>
            </a:r>
            <a:endParaRPr/>
          </a:p>
        </p:txBody>
      </p:sp>
      <p:sp>
        <p:nvSpPr>
          <p:cNvPr id="314" name="Google Shape;314;p22"/>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3"/>
              </a:rPr>
              <a:t>Contents</a:t>
            </a:r>
            <a:endParaRPr/>
          </a:p>
        </p:txBody>
      </p:sp>
      <p:sp>
        <p:nvSpPr>
          <p:cNvPr id="315" name="Google Shape;315;p22"/>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4"/>
              </a:rPr>
              <a:t>Introduction</a:t>
            </a:r>
            <a:endParaRPr/>
          </a:p>
        </p:txBody>
      </p:sp>
      <p:sp>
        <p:nvSpPr>
          <p:cNvPr id="316" name="Google Shape;316;p22"/>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5"/>
              </a:rPr>
              <a:t>Our Projects</a:t>
            </a:r>
            <a:endParaRPr/>
          </a:p>
        </p:txBody>
      </p:sp>
      <p:sp>
        <p:nvSpPr>
          <p:cNvPr id="317" name="Google Shape;317;p22"/>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6"/>
              </a:rPr>
              <a:t>About Us</a:t>
            </a:r>
            <a:endParaRPr/>
          </a:p>
        </p:txBody>
      </p:sp>
      <p:sp>
        <p:nvSpPr>
          <p:cNvPr id="318" name="Google Shape;318;p22"/>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pSp>
        <p:nvGrpSpPr>
          <p:cNvPr id="323" name="Google Shape;323;p23"/>
          <p:cNvGrpSpPr/>
          <p:nvPr/>
        </p:nvGrpSpPr>
        <p:grpSpPr>
          <a:xfrm>
            <a:off x="1028700" y="2952750"/>
            <a:ext cx="16230600" cy="6305550"/>
            <a:chOff x="0" y="0"/>
            <a:chExt cx="4274726" cy="1660721"/>
          </a:xfrm>
        </p:grpSpPr>
        <p:sp>
          <p:nvSpPr>
            <p:cNvPr id="324" name="Google Shape;324;p23"/>
            <p:cNvSpPr/>
            <p:nvPr/>
          </p:nvSpPr>
          <p:spPr>
            <a:xfrm>
              <a:off x="0" y="0"/>
              <a:ext cx="4274726" cy="1660721"/>
            </a:xfrm>
            <a:custGeom>
              <a:rect b="b" l="l" r="r" t="t"/>
              <a:pathLst>
                <a:path extrusionOk="0" h="1660721" w="4274726">
                  <a:moveTo>
                    <a:pt x="0" y="0"/>
                  </a:moveTo>
                  <a:lnTo>
                    <a:pt x="4274726" y="0"/>
                  </a:lnTo>
                  <a:lnTo>
                    <a:pt x="4274726" y="1660721"/>
                  </a:lnTo>
                  <a:lnTo>
                    <a:pt x="0" y="1660721"/>
                  </a:lnTo>
                  <a:close/>
                </a:path>
              </a:pathLst>
            </a:custGeom>
            <a:solidFill>
              <a:srgbClr val="000000"/>
            </a:solidFill>
            <a:ln>
              <a:noFill/>
            </a:ln>
          </p:spPr>
        </p:sp>
        <p:sp>
          <p:nvSpPr>
            <p:cNvPr id="325" name="Google Shape;325;p23"/>
            <p:cNvSpPr txBox="1"/>
            <p:nvPr/>
          </p:nvSpPr>
          <p:spPr>
            <a:xfrm>
              <a:off x="0" y="28575"/>
              <a:ext cx="4274726" cy="1632146"/>
            </a:xfrm>
            <a:prstGeom prst="rect">
              <a:avLst/>
            </a:prstGeom>
            <a:noFill/>
            <a:ln>
              <a:noFill/>
            </a:ln>
          </p:spPr>
          <p:txBody>
            <a:bodyPr anchorCtr="0" anchor="ctr" bIns="50800" lIns="50800" spcFirstLastPara="1" rIns="50800" wrap="square" tIns="50800">
              <a:noAutofit/>
            </a:bodyPr>
            <a:lstStyle/>
            <a:p>
              <a:pPr indent="0" lvl="0" marL="0" marR="0" rtl="0" algn="ctr">
                <a:lnSpc>
                  <a:spcPct val="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3"/>
          <p:cNvSpPr txBox="1"/>
          <p:nvPr/>
        </p:nvSpPr>
        <p:spPr>
          <a:xfrm>
            <a:off x="1028700" y="1114425"/>
            <a:ext cx="13944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Market Research</a:t>
            </a:r>
            <a:endParaRPr/>
          </a:p>
        </p:txBody>
      </p:sp>
      <p:sp>
        <p:nvSpPr>
          <p:cNvPr id="327" name="Google Shape;327;p23"/>
          <p:cNvSpPr txBox="1"/>
          <p:nvPr/>
        </p:nvSpPr>
        <p:spPr>
          <a:xfrm>
            <a:off x="1028700" y="1722120"/>
            <a:ext cx="16230600" cy="62103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pic>
        <p:nvPicPr>
          <p:cNvPr id="328" name="Google Shape;328;p23"/>
          <p:cNvPicPr preferRelativeResize="0"/>
          <p:nvPr/>
        </p:nvPicPr>
        <p:blipFill rotWithShape="1">
          <a:blip r:embed="rId3">
            <a:alphaModFix/>
          </a:blip>
          <a:srcRect b="0" l="0" r="0" t="0"/>
          <a:stretch/>
        </p:blipFill>
        <p:spPr>
          <a:xfrm>
            <a:off x="-100327" y="1783027"/>
            <a:ext cx="18488654" cy="8644996"/>
          </a:xfrm>
          <a:prstGeom prst="rect">
            <a:avLst/>
          </a:prstGeom>
          <a:noFill/>
          <a:ln>
            <a:noFill/>
          </a:ln>
        </p:spPr>
      </p:pic>
      <p:sp>
        <p:nvSpPr>
          <p:cNvPr id="329" name="Google Shape;329;p23"/>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330" name="Google Shape;330;p23"/>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331" name="Google Shape;331;p23"/>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332" name="Google Shape;332;p23"/>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333" name="Google Shape;333;p23"/>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334" name="Google Shape;334;p23"/>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8" name="Shape 338"/>
        <p:cNvGrpSpPr/>
        <p:nvPr/>
      </p:nvGrpSpPr>
      <p:grpSpPr>
        <a:xfrm>
          <a:off x="0" y="0"/>
          <a:ext cx="0" cy="0"/>
          <a:chOff x="0" y="0"/>
          <a:chExt cx="0" cy="0"/>
        </a:xfrm>
      </p:grpSpPr>
      <p:pic>
        <p:nvPicPr>
          <p:cNvPr id="339" name="Google Shape;339;p24"/>
          <p:cNvPicPr preferRelativeResize="0"/>
          <p:nvPr/>
        </p:nvPicPr>
        <p:blipFill>
          <a:blip r:embed="rId3">
            <a:alphaModFix/>
          </a:blip>
          <a:stretch>
            <a:fillRect/>
          </a:stretch>
        </p:blipFill>
        <p:spPr>
          <a:xfrm>
            <a:off x="1028700" y="1028699"/>
            <a:ext cx="16230600" cy="8226238"/>
          </a:xfrm>
          <a:prstGeom prst="rect">
            <a:avLst/>
          </a:prstGeom>
          <a:noFill/>
          <a:ln>
            <a:noFill/>
          </a:ln>
        </p:spPr>
      </p:pic>
      <p:sp>
        <p:nvSpPr>
          <p:cNvPr id="340" name="Google Shape;340;p24"/>
          <p:cNvSpPr txBox="1"/>
          <p:nvPr/>
        </p:nvSpPr>
        <p:spPr>
          <a:xfrm>
            <a:off x="1028700" y="4312920"/>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Inter"/>
                <a:ea typeface="Inter"/>
                <a:cs typeface="Inter"/>
                <a:sym typeface="Inter"/>
              </a:rPr>
              <a:t>About Us</a:t>
            </a:r>
            <a:endParaRPr/>
          </a:p>
        </p:txBody>
      </p:sp>
      <p:sp>
        <p:nvSpPr>
          <p:cNvPr id="341" name="Google Shape;341;p24"/>
          <p:cNvSpPr txBox="1"/>
          <p:nvPr/>
        </p:nvSpPr>
        <p:spPr>
          <a:xfrm>
            <a:off x="1028700" y="217025"/>
            <a:ext cx="17829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solidFill>
                  <a:srgbClr val="FFFFFF"/>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a:solidFill>
                <a:srgbClr val="FFFFFF"/>
              </a:solidFill>
            </a:endParaRPr>
          </a:p>
        </p:txBody>
      </p:sp>
      <p:sp>
        <p:nvSpPr>
          <p:cNvPr id="342" name="Google Shape;342;p24"/>
          <p:cNvSpPr txBox="1"/>
          <p:nvPr/>
        </p:nvSpPr>
        <p:spPr>
          <a:xfrm>
            <a:off x="5666579"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rgbClr val="FFFFFF"/>
              </a:solidFill>
            </a:endParaRPr>
          </a:p>
        </p:txBody>
      </p:sp>
      <p:sp>
        <p:nvSpPr>
          <p:cNvPr id="343" name="Google Shape;343;p24"/>
          <p:cNvSpPr txBox="1"/>
          <p:nvPr/>
        </p:nvSpPr>
        <p:spPr>
          <a:xfrm>
            <a:off x="7434074"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rgbClr val="FFFFFF"/>
              </a:solidFill>
            </a:endParaRPr>
          </a:p>
        </p:txBody>
      </p:sp>
      <p:sp>
        <p:nvSpPr>
          <p:cNvPr id="344" name="Google Shape;344;p24"/>
          <p:cNvSpPr txBox="1"/>
          <p:nvPr/>
        </p:nvSpPr>
        <p:spPr>
          <a:xfrm>
            <a:off x="9415226" y="217025"/>
            <a:ext cx="1339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rgbClr val="FFFFFF"/>
              </a:solidFill>
            </a:endParaRPr>
          </a:p>
        </p:txBody>
      </p:sp>
      <p:sp>
        <p:nvSpPr>
          <p:cNvPr id="345" name="Google Shape;345;p24"/>
          <p:cNvSpPr txBox="1"/>
          <p:nvPr/>
        </p:nvSpPr>
        <p:spPr>
          <a:xfrm>
            <a:off x="11255038"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rgbClr val="FFFFFF"/>
              </a:solidFill>
            </a:endParaRPr>
          </a:p>
        </p:txBody>
      </p:sp>
      <p:sp>
        <p:nvSpPr>
          <p:cNvPr id="346" name="Google Shape;346;p24"/>
          <p:cNvSpPr txBox="1"/>
          <p:nvPr/>
        </p:nvSpPr>
        <p:spPr>
          <a:xfrm>
            <a:off x="15775200" y="217025"/>
            <a:ext cx="14841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May 23, 2024</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25"/>
          <p:cNvPicPr preferRelativeResize="0"/>
          <p:nvPr/>
        </p:nvPicPr>
        <p:blipFill>
          <a:blip r:embed="rId3">
            <a:alphaModFix/>
          </a:blip>
          <a:stretch>
            <a:fillRect/>
          </a:stretch>
        </p:blipFill>
        <p:spPr>
          <a:xfrm>
            <a:off x="2848900" y="4837136"/>
            <a:ext cx="14410399" cy="4967638"/>
          </a:xfrm>
          <a:prstGeom prst="rect">
            <a:avLst/>
          </a:prstGeom>
          <a:noFill/>
          <a:ln>
            <a:noFill/>
          </a:ln>
        </p:spPr>
      </p:pic>
      <p:pic>
        <p:nvPicPr>
          <p:cNvPr id="352" name="Google Shape;352;p25"/>
          <p:cNvPicPr preferRelativeResize="0"/>
          <p:nvPr/>
        </p:nvPicPr>
        <p:blipFill>
          <a:blip r:embed="rId4">
            <a:alphaModFix/>
          </a:blip>
          <a:stretch>
            <a:fillRect/>
          </a:stretch>
        </p:blipFill>
        <p:spPr>
          <a:xfrm>
            <a:off x="1028700" y="4837125"/>
            <a:ext cx="1557050" cy="1557050"/>
          </a:xfrm>
          <a:prstGeom prst="rect">
            <a:avLst/>
          </a:prstGeom>
          <a:noFill/>
          <a:ln>
            <a:noFill/>
          </a:ln>
        </p:spPr>
      </p:pic>
      <p:pic>
        <p:nvPicPr>
          <p:cNvPr id="353" name="Google Shape;353;p25"/>
          <p:cNvPicPr preferRelativeResize="0"/>
          <p:nvPr/>
        </p:nvPicPr>
        <p:blipFill>
          <a:blip r:embed="rId5">
            <a:alphaModFix/>
          </a:blip>
          <a:stretch>
            <a:fillRect/>
          </a:stretch>
        </p:blipFill>
        <p:spPr>
          <a:xfrm>
            <a:off x="1028700" y="6543725"/>
            <a:ext cx="1557050" cy="1557050"/>
          </a:xfrm>
          <a:prstGeom prst="rect">
            <a:avLst/>
          </a:prstGeom>
          <a:noFill/>
          <a:ln>
            <a:noFill/>
          </a:ln>
        </p:spPr>
      </p:pic>
      <p:pic>
        <p:nvPicPr>
          <p:cNvPr id="354" name="Google Shape;354;p25"/>
          <p:cNvPicPr preferRelativeResize="0"/>
          <p:nvPr/>
        </p:nvPicPr>
        <p:blipFill>
          <a:blip r:embed="rId6">
            <a:alphaModFix/>
          </a:blip>
          <a:stretch>
            <a:fillRect/>
          </a:stretch>
        </p:blipFill>
        <p:spPr>
          <a:xfrm>
            <a:off x="1028700" y="8247725"/>
            <a:ext cx="1557050" cy="1557050"/>
          </a:xfrm>
          <a:prstGeom prst="rect">
            <a:avLst/>
          </a:prstGeom>
          <a:noFill/>
          <a:ln>
            <a:noFill/>
          </a:ln>
        </p:spPr>
      </p:pic>
      <p:sp>
        <p:nvSpPr>
          <p:cNvPr id="355" name="Google Shape;355;p25"/>
          <p:cNvSpPr txBox="1"/>
          <p:nvPr/>
        </p:nvSpPr>
        <p:spPr>
          <a:xfrm>
            <a:off x="1028700" y="1114425"/>
            <a:ext cx="81153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Our History</a:t>
            </a:r>
            <a:endParaRPr/>
          </a:p>
        </p:txBody>
      </p:sp>
      <p:sp>
        <p:nvSpPr>
          <p:cNvPr id="356" name="Google Shape;356;p25"/>
          <p:cNvSpPr txBox="1"/>
          <p:nvPr/>
        </p:nvSpPr>
        <p:spPr>
          <a:xfrm>
            <a:off x="1028700" y="1722120"/>
            <a:ext cx="16230600" cy="2216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1" marL="0" marR="0" rtl="0" algn="l">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1" marL="0" marR="0" rtl="0" algn="l">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ferun proin mi eget ornare.</a:t>
            </a:r>
            <a:endParaRPr/>
          </a:p>
        </p:txBody>
      </p:sp>
      <p:sp>
        <p:nvSpPr>
          <p:cNvPr id="357" name="Google Shape;357;p25"/>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7"/>
              </a:rPr>
              <a:t>Brand Name</a:t>
            </a:r>
            <a:endParaRPr/>
          </a:p>
        </p:txBody>
      </p:sp>
      <p:sp>
        <p:nvSpPr>
          <p:cNvPr id="358" name="Google Shape;358;p25"/>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Contents</a:t>
            </a:r>
            <a:endParaRPr/>
          </a:p>
        </p:txBody>
      </p:sp>
      <p:sp>
        <p:nvSpPr>
          <p:cNvPr id="359" name="Google Shape;359;p25"/>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9"/>
              </a:rPr>
              <a:t>Introduction</a:t>
            </a:r>
            <a:endParaRPr/>
          </a:p>
        </p:txBody>
      </p:sp>
      <p:sp>
        <p:nvSpPr>
          <p:cNvPr id="360" name="Google Shape;360;p25"/>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0"/>
              </a:rPr>
              <a:t>Our Projects</a:t>
            </a:r>
            <a:endParaRPr/>
          </a:p>
        </p:txBody>
      </p:sp>
      <p:sp>
        <p:nvSpPr>
          <p:cNvPr id="361" name="Google Shape;361;p25"/>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1"/>
              </a:rPr>
              <a:t>About Us</a:t>
            </a:r>
            <a:endParaRPr/>
          </a:p>
        </p:txBody>
      </p:sp>
      <p:sp>
        <p:nvSpPr>
          <p:cNvPr id="362" name="Google Shape;362;p25"/>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6"/>
          <p:cNvPicPr preferRelativeResize="0"/>
          <p:nvPr/>
        </p:nvPicPr>
        <p:blipFill>
          <a:blip r:embed="rId3">
            <a:alphaModFix/>
          </a:blip>
          <a:stretch>
            <a:fillRect/>
          </a:stretch>
        </p:blipFill>
        <p:spPr>
          <a:xfrm>
            <a:off x="0" y="5409845"/>
            <a:ext cx="18288000" cy="4875609"/>
          </a:xfrm>
          <a:prstGeom prst="rect">
            <a:avLst/>
          </a:prstGeom>
          <a:noFill/>
          <a:ln>
            <a:noFill/>
          </a:ln>
        </p:spPr>
      </p:pic>
      <p:sp>
        <p:nvSpPr>
          <p:cNvPr id="368" name="Google Shape;368;p26"/>
          <p:cNvSpPr/>
          <p:nvPr/>
        </p:nvSpPr>
        <p:spPr>
          <a:xfrm>
            <a:off x="1104687" y="3032272"/>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9" name="Google Shape;369;p26"/>
          <p:cNvCxnSpPr/>
          <p:nvPr/>
        </p:nvCxnSpPr>
        <p:spPr>
          <a:xfrm flipH="1" rot="10800000">
            <a:off x="1306327" y="3115257"/>
            <a:ext cx="4088044" cy="17406"/>
          </a:xfrm>
          <a:prstGeom prst="straightConnector1">
            <a:avLst/>
          </a:prstGeom>
          <a:noFill/>
          <a:ln cap="flat" cmpd="sng" w="9525">
            <a:solidFill>
              <a:srgbClr val="000000"/>
            </a:solidFill>
            <a:prstDash val="solid"/>
            <a:round/>
            <a:headEnd len="sm" w="sm" type="none"/>
            <a:tailEnd len="sm" w="sm" type="none"/>
          </a:ln>
        </p:spPr>
      </p:cxnSp>
      <p:cxnSp>
        <p:nvCxnSpPr>
          <p:cNvPr id="370" name="Google Shape;370;p26"/>
          <p:cNvCxnSpPr/>
          <p:nvPr/>
        </p:nvCxnSpPr>
        <p:spPr>
          <a:xfrm>
            <a:off x="5596012" y="3114828"/>
            <a:ext cx="4085788" cy="429"/>
          </a:xfrm>
          <a:prstGeom prst="straightConnector1">
            <a:avLst/>
          </a:prstGeom>
          <a:noFill/>
          <a:ln cap="flat" cmpd="sng" w="9525">
            <a:solidFill>
              <a:srgbClr val="000000"/>
            </a:solidFill>
            <a:prstDash val="solid"/>
            <a:round/>
            <a:headEnd len="sm" w="sm" type="none"/>
            <a:tailEnd len="sm" w="sm" type="none"/>
          </a:ln>
        </p:spPr>
      </p:cxnSp>
      <p:cxnSp>
        <p:nvCxnSpPr>
          <p:cNvPr id="371" name="Google Shape;371;p26"/>
          <p:cNvCxnSpPr/>
          <p:nvPr/>
        </p:nvCxnSpPr>
        <p:spPr>
          <a:xfrm flipH="1" rot="10800000">
            <a:off x="9883441" y="3108434"/>
            <a:ext cx="4010934" cy="6656"/>
          </a:xfrm>
          <a:prstGeom prst="straightConnector1">
            <a:avLst/>
          </a:prstGeom>
          <a:noFill/>
          <a:ln cap="flat" cmpd="sng" w="9525">
            <a:solidFill>
              <a:srgbClr val="000000"/>
            </a:solidFill>
            <a:prstDash val="solid"/>
            <a:round/>
            <a:headEnd len="sm" w="sm" type="none"/>
            <a:tailEnd len="sm" w="sm" type="none"/>
          </a:ln>
        </p:spPr>
      </p:cxnSp>
      <p:cxnSp>
        <p:nvCxnSpPr>
          <p:cNvPr id="372" name="Google Shape;372;p26"/>
          <p:cNvCxnSpPr/>
          <p:nvPr/>
        </p:nvCxnSpPr>
        <p:spPr>
          <a:xfrm>
            <a:off x="13522510" y="3108116"/>
            <a:ext cx="3736790" cy="0"/>
          </a:xfrm>
          <a:prstGeom prst="straightConnector1">
            <a:avLst/>
          </a:prstGeom>
          <a:noFill/>
          <a:ln cap="flat" cmpd="sng" w="9525">
            <a:solidFill>
              <a:srgbClr val="000000"/>
            </a:solidFill>
            <a:prstDash val="solid"/>
            <a:round/>
            <a:headEnd len="sm" w="sm" type="none"/>
            <a:tailEnd len="sm" w="sm" type="none"/>
          </a:ln>
        </p:spPr>
      </p:cxnSp>
      <p:sp>
        <p:nvSpPr>
          <p:cNvPr id="373" name="Google Shape;373;p26"/>
          <p:cNvSpPr/>
          <p:nvPr/>
        </p:nvSpPr>
        <p:spPr>
          <a:xfrm>
            <a:off x="5394371" y="3014007"/>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6"/>
          <p:cNvSpPr/>
          <p:nvPr/>
        </p:nvSpPr>
        <p:spPr>
          <a:xfrm>
            <a:off x="9681800" y="3014436"/>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6"/>
          <p:cNvSpPr/>
          <p:nvPr/>
        </p:nvSpPr>
        <p:spPr>
          <a:xfrm>
            <a:off x="13793555" y="3014007"/>
            <a:ext cx="201641" cy="201641"/>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6"/>
          <p:cNvSpPr txBox="1"/>
          <p:nvPr/>
        </p:nvSpPr>
        <p:spPr>
          <a:xfrm>
            <a:off x="1028700" y="1114425"/>
            <a:ext cx="16230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Timeline</a:t>
            </a:r>
            <a:endParaRPr/>
          </a:p>
        </p:txBody>
      </p:sp>
      <p:sp>
        <p:nvSpPr>
          <p:cNvPr id="377" name="Google Shape;377;p26"/>
          <p:cNvSpPr txBox="1"/>
          <p:nvPr/>
        </p:nvSpPr>
        <p:spPr>
          <a:xfrm>
            <a:off x="1028700" y="3578974"/>
            <a:ext cx="3364925" cy="450215"/>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78" name="Google Shape;378;p26"/>
          <p:cNvSpPr txBox="1"/>
          <p:nvPr/>
        </p:nvSpPr>
        <p:spPr>
          <a:xfrm>
            <a:off x="1028700"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79" name="Google Shape;379;p26"/>
          <p:cNvSpPr txBox="1"/>
          <p:nvPr/>
        </p:nvSpPr>
        <p:spPr>
          <a:xfrm>
            <a:off x="5317258" y="3578974"/>
            <a:ext cx="3364925" cy="450215"/>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0" name="Google Shape;380;p26"/>
          <p:cNvSpPr txBox="1"/>
          <p:nvPr/>
        </p:nvSpPr>
        <p:spPr>
          <a:xfrm>
            <a:off x="5317258"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1" name="Google Shape;381;p26"/>
          <p:cNvSpPr txBox="1"/>
          <p:nvPr/>
        </p:nvSpPr>
        <p:spPr>
          <a:xfrm>
            <a:off x="13894375" y="3578974"/>
            <a:ext cx="3364925" cy="450215"/>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2" name="Google Shape;382;p26"/>
          <p:cNvSpPr txBox="1"/>
          <p:nvPr/>
        </p:nvSpPr>
        <p:spPr>
          <a:xfrm>
            <a:off x="13894375"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3" name="Google Shape;383;p26"/>
          <p:cNvSpPr txBox="1"/>
          <p:nvPr/>
        </p:nvSpPr>
        <p:spPr>
          <a:xfrm>
            <a:off x="9605817" y="3578974"/>
            <a:ext cx="3364925" cy="450215"/>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Add a main point</a:t>
            </a:r>
            <a:endParaRPr/>
          </a:p>
        </p:txBody>
      </p:sp>
      <p:sp>
        <p:nvSpPr>
          <p:cNvPr id="384" name="Google Shape;384;p26"/>
          <p:cNvSpPr txBox="1"/>
          <p:nvPr/>
        </p:nvSpPr>
        <p:spPr>
          <a:xfrm>
            <a:off x="9605817" y="4116408"/>
            <a:ext cx="3364925"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385" name="Google Shape;385;p26"/>
          <p:cNvSpPr txBox="1"/>
          <p:nvPr/>
        </p:nvSpPr>
        <p:spPr>
          <a:xfrm>
            <a:off x="1028700" y="1722120"/>
            <a:ext cx="16230600" cy="62103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386" name="Google Shape;386;p26"/>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387" name="Google Shape;387;p26"/>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388" name="Google Shape;388;p26"/>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389" name="Google Shape;389;p26"/>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390" name="Google Shape;390;p26"/>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391" name="Google Shape;391;p26"/>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7"/>
          <p:cNvPicPr preferRelativeResize="0"/>
          <p:nvPr/>
        </p:nvPicPr>
        <p:blipFill>
          <a:blip r:embed="rId3">
            <a:alphaModFix/>
          </a:blip>
          <a:stretch>
            <a:fillRect/>
          </a:stretch>
        </p:blipFill>
        <p:spPr>
          <a:xfrm>
            <a:off x="0" y="607322"/>
            <a:ext cx="18288000" cy="9679781"/>
          </a:xfrm>
          <a:prstGeom prst="rect">
            <a:avLst/>
          </a:prstGeom>
          <a:noFill/>
          <a:ln>
            <a:noFill/>
          </a:ln>
        </p:spPr>
      </p:pic>
      <p:sp>
        <p:nvSpPr>
          <p:cNvPr id="397" name="Google Shape;397;p27"/>
          <p:cNvSpPr txBox="1"/>
          <p:nvPr/>
        </p:nvSpPr>
        <p:spPr>
          <a:xfrm>
            <a:off x="1028700" y="8636936"/>
            <a:ext cx="16230600" cy="886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FFFFFF"/>
                </a:solidFill>
                <a:latin typeface="Inter SemiBold"/>
                <a:ea typeface="Inter SemiBold"/>
                <a:cs typeface="Inter SemiBold"/>
                <a:sym typeface="Inter SemiBold"/>
              </a:rPr>
              <a:t>A picture is worth a thousand words</a:t>
            </a:r>
            <a:endParaRPr/>
          </a:p>
        </p:txBody>
      </p:sp>
      <p:sp>
        <p:nvSpPr>
          <p:cNvPr id="398" name="Google Shape;398;p27"/>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399" name="Google Shape;399;p27"/>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400" name="Google Shape;400;p27"/>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401" name="Google Shape;401;p27"/>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402" name="Google Shape;402;p27"/>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403" name="Google Shape;403;p27"/>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7" name="Shape 407"/>
        <p:cNvGrpSpPr/>
        <p:nvPr/>
      </p:nvGrpSpPr>
      <p:grpSpPr>
        <a:xfrm>
          <a:off x="0" y="0"/>
          <a:ext cx="0" cy="0"/>
          <a:chOff x="0" y="0"/>
          <a:chExt cx="0" cy="0"/>
        </a:xfrm>
      </p:grpSpPr>
      <p:sp>
        <p:nvSpPr>
          <p:cNvPr id="408" name="Google Shape;408;p28"/>
          <p:cNvSpPr txBox="1"/>
          <p:nvPr/>
        </p:nvSpPr>
        <p:spPr>
          <a:xfrm>
            <a:off x="6408558" y="2415621"/>
            <a:ext cx="5459400" cy="2532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0569" u="none" cap="none" strike="noStrike">
                <a:solidFill>
                  <a:srgbClr val="FFFFFF"/>
                </a:solidFill>
                <a:latin typeface="Inter"/>
                <a:ea typeface="Inter"/>
                <a:cs typeface="Inter"/>
                <a:sym typeface="Inter"/>
              </a:rPr>
              <a:t>“</a:t>
            </a:r>
            <a:endParaRPr/>
          </a:p>
        </p:txBody>
      </p:sp>
      <p:sp>
        <p:nvSpPr>
          <p:cNvPr id="409" name="Google Shape;409;p28"/>
          <p:cNvSpPr txBox="1"/>
          <p:nvPr/>
        </p:nvSpPr>
        <p:spPr>
          <a:xfrm>
            <a:off x="4945465" y="3799017"/>
            <a:ext cx="8397000" cy="2659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FFFFFF"/>
                </a:solidFill>
                <a:latin typeface="Inter SemiBold"/>
                <a:ea typeface="Inter SemiBold"/>
                <a:cs typeface="Inter SemiBold"/>
                <a:sym typeface="Inter SemiBold"/>
              </a:rPr>
              <a:t>Write an original statement or inspiring quote</a:t>
            </a:r>
            <a:endParaRPr/>
          </a:p>
        </p:txBody>
      </p:sp>
      <p:sp>
        <p:nvSpPr>
          <p:cNvPr id="410" name="Google Shape;410;p28"/>
          <p:cNvSpPr txBox="1"/>
          <p:nvPr/>
        </p:nvSpPr>
        <p:spPr>
          <a:xfrm>
            <a:off x="2741618" y="6901113"/>
            <a:ext cx="12804900" cy="277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 Include a credit, citation, or supporting message</a:t>
            </a:r>
            <a:endParaRPr/>
          </a:p>
        </p:txBody>
      </p:sp>
      <p:sp>
        <p:nvSpPr>
          <p:cNvPr id="411" name="Google Shape;411;p28"/>
          <p:cNvSpPr txBox="1"/>
          <p:nvPr/>
        </p:nvSpPr>
        <p:spPr>
          <a:xfrm>
            <a:off x="1028700" y="217025"/>
            <a:ext cx="17829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solidFill>
                  <a:srgbClr val="FFFFFF"/>
                </a:solidFill>
                <a:uFill>
                  <a:noFill/>
                </a:uFill>
                <a:latin typeface="Inter"/>
                <a:ea typeface="Inter"/>
                <a:cs typeface="Inter"/>
                <a:sym typeface="Inter"/>
                <a:hlinkClick action="ppaction://hlinksldjump" r:id="rId3">
                  <a:extLst>
                    <a:ext uri="{A12FA001-AC4F-418D-AE19-62706E023703}">
                      <ahyp:hlinkClr val="tx"/>
                    </a:ext>
                  </a:extLst>
                </a:hlinkClick>
              </a:rPr>
              <a:t>Brand Name</a:t>
            </a:r>
            <a:endParaRPr>
              <a:solidFill>
                <a:srgbClr val="FFFFFF"/>
              </a:solidFill>
            </a:endParaRPr>
          </a:p>
        </p:txBody>
      </p:sp>
      <p:sp>
        <p:nvSpPr>
          <p:cNvPr id="412" name="Google Shape;412;p28"/>
          <p:cNvSpPr txBox="1"/>
          <p:nvPr/>
        </p:nvSpPr>
        <p:spPr>
          <a:xfrm>
            <a:off x="5666579"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4">
                  <a:extLst>
                    <a:ext uri="{A12FA001-AC4F-418D-AE19-62706E023703}">
                      <ahyp:hlinkClr val="tx"/>
                    </a:ext>
                  </a:extLst>
                </a:hlinkClick>
              </a:rPr>
              <a:t>Contents</a:t>
            </a:r>
            <a:endParaRPr>
              <a:solidFill>
                <a:srgbClr val="FFFFFF"/>
              </a:solidFill>
            </a:endParaRPr>
          </a:p>
        </p:txBody>
      </p:sp>
      <p:sp>
        <p:nvSpPr>
          <p:cNvPr id="413" name="Google Shape;413;p28"/>
          <p:cNvSpPr txBox="1"/>
          <p:nvPr/>
        </p:nvSpPr>
        <p:spPr>
          <a:xfrm>
            <a:off x="7434074"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5">
                  <a:extLst>
                    <a:ext uri="{A12FA001-AC4F-418D-AE19-62706E023703}">
                      <ahyp:hlinkClr val="tx"/>
                    </a:ext>
                  </a:extLst>
                </a:hlinkClick>
              </a:rPr>
              <a:t>Introduction</a:t>
            </a:r>
            <a:endParaRPr>
              <a:solidFill>
                <a:srgbClr val="FFFFFF"/>
              </a:solidFill>
            </a:endParaRPr>
          </a:p>
        </p:txBody>
      </p:sp>
      <p:sp>
        <p:nvSpPr>
          <p:cNvPr id="414" name="Google Shape;414;p28"/>
          <p:cNvSpPr txBox="1"/>
          <p:nvPr/>
        </p:nvSpPr>
        <p:spPr>
          <a:xfrm>
            <a:off x="9415226" y="217025"/>
            <a:ext cx="1339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6">
                  <a:extLst>
                    <a:ext uri="{A12FA001-AC4F-418D-AE19-62706E023703}">
                      <ahyp:hlinkClr val="tx"/>
                    </a:ext>
                  </a:extLst>
                </a:hlinkClick>
              </a:rPr>
              <a:t>Our Projects</a:t>
            </a:r>
            <a:endParaRPr>
              <a:solidFill>
                <a:srgbClr val="FFFFFF"/>
              </a:solidFill>
            </a:endParaRPr>
          </a:p>
        </p:txBody>
      </p:sp>
      <p:sp>
        <p:nvSpPr>
          <p:cNvPr id="415" name="Google Shape;415;p28"/>
          <p:cNvSpPr txBox="1"/>
          <p:nvPr/>
        </p:nvSpPr>
        <p:spPr>
          <a:xfrm>
            <a:off x="11255038"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7">
                  <a:extLst>
                    <a:ext uri="{A12FA001-AC4F-418D-AE19-62706E023703}">
                      <ahyp:hlinkClr val="tx"/>
                    </a:ext>
                  </a:extLst>
                </a:hlinkClick>
              </a:rPr>
              <a:t>About Us</a:t>
            </a:r>
            <a:endParaRPr>
              <a:solidFill>
                <a:srgbClr val="FFFFFF"/>
              </a:solidFill>
            </a:endParaRPr>
          </a:p>
        </p:txBody>
      </p:sp>
      <p:sp>
        <p:nvSpPr>
          <p:cNvPr id="416" name="Google Shape;416;p28"/>
          <p:cNvSpPr txBox="1"/>
          <p:nvPr/>
        </p:nvSpPr>
        <p:spPr>
          <a:xfrm>
            <a:off x="15775200" y="217025"/>
            <a:ext cx="14841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May 23, 2024</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29"/>
          <p:cNvPicPr preferRelativeResize="0"/>
          <p:nvPr/>
        </p:nvPicPr>
        <p:blipFill>
          <a:blip r:embed="rId3">
            <a:alphaModFix/>
          </a:blip>
          <a:stretch>
            <a:fillRect/>
          </a:stretch>
        </p:blipFill>
        <p:spPr>
          <a:xfrm>
            <a:off x="6813975" y="1028700"/>
            <a:ext cx="10445327" cy="4416734"/>
          </a:xfrm>
          <a:prstGeom prst="rect">
            <a:avLst/>
          </a:prstGeom>
          <a:noFill/>
          <a:ln>
            <a:noFill/>
          </a:ln>
        </p:spPr>
      </p:pic>
      <p:pic>
        <p:nvPicPr>
          <p:cNvPr id="422" name="Google Shape;422;p29"/>
          <p:cNvPicPr preferRelativeResize="0"/>
          <p:nvPr/>
        </p:nvPicPr>
        <p:blipFill>
          <a:blip r:embed="rId4">
            <a:alphaModFix/>
          </a:blip>
          <a:stretch>
            <a:fillRect/>
          </a:stretch>
        </p:blipFill>
        <p:spPr>
          <a:xfrm>
            <a:off x="1028700" y="5663368"/>
            <a:ext cx="16230600" cy="4041807"/>
          </a:xfrm>
          <a:prstGeom prst="rect">
            <a:avLst/>
          </a:prstGeom>
          <a:noFill/>
          <a:ln>
            <a:noFill/>
          </a:ln>
        </p:spPr>
      </p:pic>
      <p:sp>
        <p:nvSpPr>
          <p:cNvPr id="423" name="Google Shape;423;p29"/>
          <p:cNvSpPr txBox="1"/>
          <p:nvPr/>
        </p:nvSpPr>
        <p:spPr>
          <a:xfrm>
            <a:off x="1028700" y="1550648"/>
            <a:ext cx="92100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Contact Us</a:t>
            </a:r>
            <a:endParaRPr/>
          </a:p>
        </p:txBody>
      </p:sp>
      <p:sp>
        <p:nvSpPr>
          <p:cNvPr id="424" name="Google Shape;424;p29"/>
          <p:cNvSpPr txBox="1"/>
          <p:nvPr/>
        </p:nvSpPr>
        <p:spPr>
          <a:xfrm>
            <a:off x="1028700" y="2389921"/>
            <a:ext cx="557990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 Anywhere St., Any City,ST 12345</a:t>
            </a:r>
            <a:endParaRPr/>
          </a:p>
        </p:txBody>
      </p:sp>
      <p:sp>
        <p:nvSpPr>
          <p:cNvPr id="425" name="Google Shape;425;p29"/>
          <p:cNvSpPr txBox="1"/>
          <p:nvPr/>
        </p:nvSpPr>
        <p:spPr>
          <a:xfrm>
            <a:off x="1028700" y="2870969"/>
            <a:ext cx="557990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123-456-7890</a:t>
            </a:r>
            <a:endParaRPr/>
          </a:p>
        </p:txBody>
      </p:sp>
      <p:sp>
        <p:nvSpPr>
          <p:cNvPr id="426" name="Google Shape;426;p29"/>
          <p:cNvSpPr txBox="1"/>
          <p:nvPr/>
        </p:nvSpPr>
        <p:spPr>
          <a:xfrm>
            <a:off x="1028700" y="3352016"/>
            <a:ext cx="557990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hello@reallygreatsite.com</a:t>
            </a:r>
            <a:endParaRPr/>
          </a:p>
        </p:txBody>
      </p:sp>
      <p:sp>
        <p:nvSpPr>
          <p:cNvPr id="427" name="Google Shape;427;p29"/>
          <p:cNvSpPr txBox="1"/>
          <p:nvPr/>
        </p:nvSpPr>
        <p:spPr>
          <a:xfrm>
            <a:off x="1028700" y="4314112"/>
            <a:ext cx="557990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reallygreatsite.com</a:t>
            </a:r>
            <a:endParaRPr/>
          </a:p>
        </p:txBody>
      </p:sp>
      <p:sp>
        <p:nvSpPr>
          <p:cNvPr id="428" name="Google Shape;428;p29"/>
          <p:cNvSpPr txBox="1"/>
          <p:nvPr/>
        </p:nvSpPr>
        <p:spPr>
          <a:xfrm>
            <a:off x="1028700" y="3833064"/>
            <a:ext cx="557990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@reallygreatsite</a:t>
            </a:r>
            <a:endParaRPr/>
          </a:p>
        </p:txBody>
      </p:sp>
      <p:sp>
        <p:nvSpPr>
          <p:cNvPr id="429" name="Google Shape;429;p29"/>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5"/>
              </a:rPr>
              <a:t>Brand Name</a:t>
            </a:r>
            <a:endParaRPr/>
          </a:p>
        </p:txBody>
      </p:sp>
      <p:sp>
        <p:nvSpPr>
          <p:cNvPr id="430" name="Google Shape;430;p29"/>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Contents</a:t>
            </a:r>
            <a:endParaRPr/>
          </a:p>
        </p:txBody>
      </p:sp>
      <p:sp>
        <p:nvSpPr>
          <p:cNvPr id="431" name="Google Shape;431;p29"/>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Introduction</a:t>
            </a:r>
            <a:endParaRPr/>
          </a:p>
        </p:txBody>
      </p:sp>
      <p:sp>
        <p:nvSpPr>
          <p:cNvPr id="432" name="Google Shape;432;p29"/>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Our Projects</a:t>
            </a:r>
            <a:endParaRPr/>
          </a:p>
        </p:txBody>
      </p:sp>
      <p:sp>
        <p:nvSpPr>
          <p:cNvPr id="433" name="Google Shape;433;p29"/>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9"/>
              </a:rPr>
              <a:t>About Us</a:t>
            </a:r>
            <a:endParaRPr/>
          </a:p>
        </p:txBody>
      </p:sp>
      <p:sp>
        <p:nvSpPr>
          <p:cNvPr id="434" name="Google Shape;434;p29"/>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grpSp>
        <p:nvGrpSpPr>
          <p:cNvPr id="439" name="Google Shape;439;p30"/>
          <p:cNvGrpSpPr/>
          <p:nvPr/>
        </p:nvGrpSpPr>
        <p:grpSpPr>
          <a:xfrm>
            <a:off x="774218" y="2177400"/>
            <a:ext cx="5097641" cy="7508818"/>
            <a:chOff x="0" y="-28575"/>
            <a:chExt cx="1342589" cy="1977631"/>
          </a:xfrm>
        </p:grpSpPr>
        <p:sp>
          <p:nvSpPr>
            <p:cNvPr id="440" name="Google Shape;440;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0"/>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30"/>
          <p:cNvGrpSpPr/>
          <p:nvPr/>
        </p:nvGrpSpPr>
        <p:grpSpPr>
          <a:xfrm>
            <a:off x="6109984" y="2177400"/>
            <a:ext cx="11512980" cy="7508818"/>
            <a:chOff x="0" y="-28575"/>
            <a:chExt cx="3032225" cy="1977631"/>
          </a:xfrm>
        </p:grpSpPr>
        <p:sp>
          <p:nvSpPr>
            <p:cNvPr id="443" name="Google Shape;443;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0"/>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30"/>
          <p:cNvGrpSpPr/>
          <p:nvPr/>
        </p:nvGrpSpPr>
        <p:grpSpPr>
          <a:xfrm>
            <a:off x="1139005" y="2458118"/>
            <a:ext cx="4368067" cy="755733"/>
            <a:chOff x="0" y="-28575"/>
            <a:chExt cx="1150437" cy="199041"/>
          </a:xfrm>
        </p:grpSpPr>
        <p:sp>
          <p:nvSpPr>
            <p:cNvPr id="446" name="Google Shape;446;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30"/>
          <p:cNvGrpSpPr/>
          <p:nvPr/>
        </p:nvGrpSpPr>
        <p:grpSpPr>
          <a:xfrm>
            <a:off x="9682440" y="2458118"/>
            <a:ext cx="4368067" cy="755733"/>
            <a:chOff x="0" y="-28575"/>
            <a:chExt cx="1150437" cy="199041"/>
          </a:xfrm>
        </p:grpSpPr>
        <p:sp>
          <p:nvSpPr>
            <p:cNvPr id="449" name="Google Shape;449;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30"/>
          <p:cNvGrpSpPr/>
          <p:nvPr/>
        </p:nvGrpSpPr>
        <p:grpSpPr>
          <a:xfrm>
            <a:off x="1139005" y="7092517"/>
            <a:ext cx="4368067" cy="755733"/>
            <a:chOff x="0" y="-28575"/>
            <a:chExt cx="1150437" cy="199041"/>
          </a:xfrm>
        </p:grpSpPr>
        <p:sp>
          <p:nvSpPr>
            <p:cNvPr id="452" name="Google Shape;452;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0"/>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30"/>
          <p:cNvGrpSpPr/>
          <p:nvPr/>
        </p:nvGrpSpPr>
        <p:grpSpPr>
          <a:xfrm>
            <a:off x="2479155" y="8078910"/>
            <a:ext cx="754204" cy="780719"/>
            <a:chOff x="0" y="-28575"/>
            <a:chExt cx="812800" cy="841375"/>
          </a:xfrm>
        </p:grpSpPr>
        <p:sp>
          <p:nvSpPr>
            <p:cNvPr id="455" name="Google Shape;455;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30"/>
          <p:cNvGrpSpPr/>
          <p:nvPr/>
        </p:nvGrpSpPr>
        <p:grpSpPr>
          <a:xfrm>
            <a:off x="3412717" y="8078910"/>
            <a:ext cx="754204" cy="780719"/>
            <a:chOff x="0" y="-28575"/>
            <a:chExt cx="812800" cy="841375"/>
          </a:xfrm>
        </p:grpSpPr>
        <p:sp>
          <p:nvSpPr>
            <p:cNvPr id="458" name="Google Shape;458;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0"/>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0" name="Google Shape;460;p30"/>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61" name="Google Shape;461;p30"/>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62" name="Google Shape;462;p30"/>
          <p:cNvSpPr txBox="1"/>
          <p:nvPr/>
        </p:nvSpPr>
        <p:spPr>
          <a:xfrm>
            <a:off x="1747770" y="4317826"/>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p:txBody>
      </p:sp>
      <p:sp>
        <p:nvSpPr>
          <p:cNvPr id="463" name="Google Shape;463;p30"/>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464" name="Google Shape;464;p30"/>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
        <p:nvSpPr>
          <p:cNvPr id="465" name="Google Shape;465;p30"/>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Use these design resources in your Canva Presentation.</a:t>
            </a:r>
            <a:endParaRPr/>
          </a:p>
        </p:txBody>
      </p:sp>
      <p:sp>
        <p:nvSpPr>
          <p:cNvPr id="466" name="Google Shape;466;p30"/>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00000"/>
                </a:solidFill>
                <a:latin typeface="Inter"/>
                <a:ea typeface="Inter"/>
                <a:cs typeface="Inter"/>
                <a:sym typeface="Inter"/>
              </a:rPr>
              <a:t>DON'T FORGET TO DELETE THIS PAGE BEFORE PRESENTING. </a:t>
            </a:r>
            <a:endParaRPr/>
          </a:p>
        </p:txBody>
      </p:sp>
      <p:sp>
        <p:nvSpPr>
          <p:cNvPr id="467" name="Google Shape;467;p30"/>
          <p:cNvSpPr txBox="1"/>
          <p:nvPr/>
        </p:nvSpPr>
        <p:spPr>
          <a:xfrm>
            <a:off x="5469973" y="5534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Inter"/>
                <a:ea typeface="Inter"/>
                <a:cs typeface="Inter"/>
                <a:sym typeface="Inter"/>
              </a:rPr>
              <a:t>Resource Page</a:t>
            </a:r>
            <a:endParaRPr/>
          </a:p>
        </p:txBody>
      </p:sp>
      <p:sp>
        <p:nvSpPr>
          <p:cNvPr id="468" name="Google Shape;468;p30"/>
          <p:cNvSpPr txBox="1"/>
          <p:nvPr/>
        </p:nvSpPr>
        <p:spPr>
          <a:xfrm>
            <a:off x="1747770"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69" name="Google Shape;469;p30"/>
          <p:cNvSpPr txBox="1"/>
          <p:nvPr/>
        </p:nvSpPr>
        <p:spPr>
          <a:xfrm>
            <a:off x="10291206" y="2702908"/>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70" name="Google Shape;470;p30"/>
          <p:cNvSpPr txBox="1"/>
          <p:nvPr/>
        </p:nvSpPr>
        <p:spPr>
          <a:xfrm>
            <a:off x="1747770" y="7306047"/>
            <a:ext cx="3150536" cy="37465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grpSp>
        <p:nvGrpSpPr>
          <p:cNvPr id="471" name="Google Shape;471;p30"/>
          <p:cNvGrpSpPr/>
          <p:nvPr/>
        </p:nvGrpSpPr>
        <p:grpSpPr>
          <a:xfrm>
            <a:off x="6712288" y="3926882"/>
            <a:ext cx="10308370" cy="4720903"/>
            <a:chOff x="0" y="0"/>
            <a:chExt cx="13744493" cy="6294537"/>
          </a:xfrm>
        </p:grpSpPr>
        <p:sp>
          <p:nvSpPr>
            <p:cNvPr id="472" name="Google Shape;472;p30"/>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73" name="Google Shape;473;p30"/>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74" name="Google Shape;474;p30"/>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75" name="Google Shape;475;p30"/>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76" name="Google Shape;476;p30"/>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77" name="Google Shape;477;p30"/>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78" name="Google Shape;478;p30"/>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79" name="Google Shape;479;p30"/>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80" name="Google Shape;480;p30"/>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81" name="Google Shape;481;p30"/>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82" name="Google Shape;482;p30"/>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83" name="Google Shape;483;p30"/>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84" name="Google Shape;484;p30"/>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85" name="Google Shape;485;p30"/>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86" name="Google Shape;486;p30"/>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87" name="Google Shape;487;p30"/>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88" name="Google Shape;488;p30"/>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89" name="Google Shape;489;p30"/>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90" name="Google Shape;490;p30"/>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91" name="Google Shape;491;p30"/>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92" name="Google Shape;492;p30"/>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93" name="Google Shape;493;p30"/>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494" name="Google Shape;494;p30"/>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495" name="Google Shape;495;p30"/>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96" name="Google Shape;496;p30"/>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97" name="Google Shape;497;p30"/>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498" name="Google Shape;498;p30"/>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499" name="Google Shape;499;p30"/>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00" name="Google Shape;500;p30"/>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01" name="Google Shape;501;p30"/>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02" name="Google Shape;502;p30"/>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03" name="Google Shape;503;p30"/>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04" name="Google Shape;504;p30"/>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05" name="Google Shape;505;p30"/>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06" name="Google Shape;506;p30"/>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07" name="Google Shape;507;p30"/>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08" name="Google Shape;508;p30"/>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09" name="Google Shape;509;p30"/>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10" name="Google Shape;510;p30"/>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grpSp>
        <p:nvGrpSpPr>
          <p:cNvPr id="515" name="Google Shape;515;p31"/>
          <p:cNvGrpSpPr/>
          <p:nvPr/>
        </p:nvGrpSpPr>
        <p:grpSpPr>
          <a:xfrm>
            <a:off x="5995272" y="2401409"/>
            <a:ext cx="6297456" cy="2611613"/>
            <a:chOff x="0" y="-28575"/>
            <a:chExt cx="1658589" cy="687832"/>
          </a:xfrm>
        </p:grpSpPr>
        <p:sp>
          <p:nvSpPr>
            <p:cNvPr id="516" name="Google Shape;516;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31"/>
          <p:cNvGrpSpPr/>
          <p:nvPr/>
        </p:nvGrpSpPr>
        <p:grpSpPr>
          <a:xfrm>
            <a:off x="5995272" y="5476026"/>
            <a:ext cx="6297456" cy="2611613"/>
            <a:chOff x="0" y="-28575"/>
            <a:chExt cx="1658589" cy="687832"/>
          </a:xfrm>
        </p:grpSpPr>
        <p:sp>
          <p:nvSpPr>
            <p:cNvPr id="519" name="Google Shape;519;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1"/>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1" name="Google Shape;521;p31"/>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Inter"/>
                <a:ea typeface="Inter"/>
                <a:cs typeface="Inter"/>
                <a:sym typeface="Inter"/>
              </a:rPr>
              <a:t>This presentation template is free for everyone to use thanks to the following:</a:t>
            </a:r>
            <a:endParaRPr/>
          </a:p>
        </p:txBody>
      </p:sp>
      <p:sp>
        <p:nvSpPr>
          <p:cNvPr id="522" name="Google Shape;522;p31"/>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00000"/>
                </a:solidFill>
                <a:latin typeface="Inter"/>
                <a:ea typeface="Inter"/>
                <a:cs typeface="Inter"/>
                <a:sym typeface="Inter"/>
              </a:rPr>
              <a:t>Happy designing!</a:t>
            </a:r>
            <a:endParaRPr/>
          </a:p>
        </p:txBody>
      </p:sp>
      <p:sp>
        <p:nvSpPr>
          <p:cNvPr id="523" name="Google Shape;523;p31"/>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524" name="Google Shape;524;p31"/>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525" name="Google Shape;525;p31"/>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00000"/>
                </a:solidFill>
                <a:latin typeface="Inter"/>
                <a:ea typeface="Inter"/>
                <a:cs typeface="Inter"/>
                <a:sym typeface="Inter"/>
              </a:rPr>
              <a:t>Credits</a:t>
            </a:r>
            <a:endParaRPr/>
          </a:p>
        </p:txBody>
      </p:sp>
      <p:sp>
        <p:nvSpPr>
          <p:cNvPr id="526" name="Google Shape;526;p31"/>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Inter"/>
                <a:ea typeface="Inter"/>
                <a:cs typeface="Inter"/>
                <a:sym typeface="Inter"/>
              </a:rPr>
              <a:t>Pexels, Pixabay</a:t>
            </a:r>
            <a:endParaRPr/>
          </a:p>
        </p:txBody>
      </p:sp>
      <p:pic>
        <p:nvPicPr>
          <p:cNvPr id="527" name="Google Shape;527;p31"/>
          <p:cNvPicPr preferRelativeResize="0"/>
          <p:nvPr/>
        </p:nvPicPr>
        <p:blipFill>
          <a:blip r:embed="rId3">
            <a:alphaModFix/>
          </a:blip>
          <a:stretch>
            <a:fillRect/>
          </a:stretch>
        </p:blipFill>
        <p:spPr>
          <a:xfrm>
            <a:off x="6765642" y="2953133"/>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pic>
        <p:nvPicPr>
          <p:cNvPr id="141" name="Google Shape;141;p14"/>
          <p:cNvPicPr preferRelativeResize="0"/>
          <p:nvPr/>
        </p:nvPicPr>
        <p:blipFill>
          <a:blip r:embed="rId3">
            <a:alphaModFix/>
          </a:blip>
          <a:stretch>
            <a:fillRect/>
          </a:stretch>
        </p:blipFill>
        <p:spPr>
          <a:xfrm>
            <a:off x="0" y="660248"/>
            <a:ext cx="18288000" cy="4482703"/>
          </a:xfrm>
          <a:prstGeom prst="rect">
            <a:avLst/>
          </a:prstGeom>
          <a:noFill/>
          <a:ln>
            <a:noFill/>
          </a:ln>
        </p:spPr>
      </p:pic>
      <p:grpSp>
        <p:nvGrpSpPr>
          <p:cNvPr id="142" name="Google Shape;142;p14"/>
          <p:cNvGrpSpPr/>
          <p:nvPr/>
        </p:nvGrpSpPr>
        <p:grpSpPr>
          <a:xfrm>
            <a:off x="5752416" y="5704315"/>
            <a:ext cx="8155223" cy="711676"/>
            <a:chOff x="0" y="-28575"/>
            <a:chExt cx="10873631" cy="948902"/>
          </a:xfrm>
        </p:grpSpPr>
        <p:sp>
          <p:nvSpPr>
            <p:cNvPr id="143" name="Google Shape;143;p14"/>
            <p:cNvSpPr txBox="1"/>
            <p:nvPr/>
          </p:nvSpPr>
          <p:spPr>
            <a:xfrm>
              <a:off x="0" y="-28575"/>
              <a:ext cx="4408098"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Introduction</a:t>
              </a:r>
              <a:endParaRPr/>
            </a:p>
          </p:txBody>
        </p:sp>
        <p:sp>
          <p:nvSpPr>
            <p:cNvPr id="144" name="Google Shape;144;p14"/>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45" name="Google Shape;145;p14"/>
          <p:cNvCxnSpPr/>
          <p:nvPr/>
        </p:nvCxnSpPr>
        <p:spPr>
          <a:xfrm>
            <a:off x="5752416" y="6707402"/>
            <a:ext cx="12535584" cy="0"/>
          </a:xfrm>
          <a:prstGeom prst="straightConnector1">
            <a:avLst/>
          </a:prstGeom>
          <a:noFill/>
          <a:ln cap="flat" cmpd="sng" w="9525">
            <a:solidFill>
              <a:srgbClr val="FFFFFF"/>
            </a:solidFill>
            <a:prstDash val="solid"/>
            <a:round/>
            <a:headEnd len="sm" w="sm" type="none"/>
            <a:tailEnd len="sm" w="sm" type="none"/>
          </a:ln>
        </p:spPr>
      </p:cxnSp>
      <p:grpSp>
        <p:nvGrpSpPr>
          <p:cNvPr id="146" name="Google Shape;146;p14"/>
          <p:cNvGrpSpPr/>
          <p:nvPr/>
        </p:nvGrpSpPr>
        <p:grpSpPr>
          <a:xfrm>
            <a:off x="5752416" y="6977383"/>
            <a:ext cx="8155223" cy="711676"/>
            <a:chOff x="0" y="-28575"/>
            <a:chExt cx="10873631" cy="948902"/>
          </a:xfrm>
        </p:grpSpPr>
        <p:sp>
          <p:nvSpPr>
            <p:cNvPr id="147" name="Google Shape;147;p14"/>
            <p:cNvSpPr txBox="1"/>
            <p:nvPr/>
          </p:nvSpPr>
          <p:spPr>
            <a:xfrm>
              <a:off x="0" y="-28575"/>
              <a:ext cx="4408098"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Our Projects</a:t>
              </a:r>
              <a:endParaRPr/>
            </a:p>
          </p:txBody>
        </p:sp>
        <p:sp>
          <p:nvSpPr>
            <p:cNvPr id="148" name="Google Shape;148;p14"/>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49" name="Google Shape;149;p14"/>
          <p:cNvCxnSpPr/>
          <p:nvPr/>
        </p:nvCxnSpPr>
        <p:spPr>
          <a:xfrm>
            <a:off x="5752416" y="7980470"/>
            <a:ext cx="12535584" cy="0"/>
          </a:xfrm>
          <a:prstGeom prst="straightConnector1">
            <a:avLst/>
          </a:prstGeom>
          <a:noFill/>
          <a:ln cap="flat" cmpd="sng" w="9525">
            <a:solidFill>
              <a:srgbClr val="FFFFFF"/>
            </a:solidFill>
            <a:prstDash val="solid"/>
            <a:round/>
            <a:headEnd len="sm" w="sm" type="none"/>
            <a:tailEnd len="sm" w="sm" type="none"/>
          </a:ln>
        </p:spPr>
      </p:cxnSp>
      <p:grpSp>
        <p:nvGrpSpPr>
          <p:cNvPr id="150" name="Google Shape;150;p14"/>
          <p:cNvGrpSpPr/>
          <p:nvPr/>
        </p:nvGrpSpPr>
        <p:grpSpPr>
          <a:xfrm>
            <a:off x="5752416" y="8250450"/>
            <a:ext cx="8155223" cy="711676"/>
            <a:chOff x="0" y="-28575"/>
            <a:chExt cx="10873631" cy="948902"/>
          </a:xfrm>
        </p:grpSpPr>
        <p:sp>
          <p:nvSpPr>
            <p:cNvPr id="151" name="Google Shape;151;p14"/>
            <p:cNvSpPr txBox="1"/>
            <p:nvPr/>
          </p:nvSpPr>
          <p:spPr>
            <a:xfrm>
              <a:off x="0" y="-28575"/>
              <a:ext cx="4408098"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FFFFF"/>
                  </a:solidFill>
                  <a:latin typeface="Inter"/>
                  <a:ea typeface="Inter"/>
                  <a:cs typeface="Inter"/>
                  <a:sym typeface="Inter"/>
                </a:rPr>
                <a:t>About Us</a:t>
              </a:r>
              <a:endParaRPr/>
            </a:p>
          </p:txBody>
        </p:sp>
        <p:sp>
          <p:nvSpPr>
            <p:cNvPr id="152" name="Google Shape;152;p14"/>
            <p:cNvSpPr txBox="1"/>
            <p:nvPr/>
          </p:nvSpPr>
          <p:spPr>
            <a:xfrm>
              <a:off x="0" y="524087"/>
              <a:ext cx="10873631" cy="3962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Inter"/>
                  <a:ea typeface="Inter"/>
                  <a:cs typeface="Inter"/>
                  <a:sym typeface="Inter"/>
                </a:rPr>
                <a:t>Elaborate on what you want to discuss. </a:t>
              </a:r>
              <a:endParaRPr/>
            </a:p>
          </p:txBody>
        </p:sp>
      </p:grpSp>
      <p:cxnSp>
        <p:nvCxnSpPr>
          <p:cNvPr id="153" name="Google Shape;153;p14"/>
          <p:cNvCxnSpPr/>
          <p:nvPr/>
        </p:nvCxnSpPr>
        <p:spPr>
          <a:xfrm>
            <a:off x="5752416" y="9253538"/>
            <a:ext cx="12535584" cy="0"/>
          </a:xfrm>
          <a:prstGeom prst="straightConnector1">
            <a:avLst/>
          </a:prstGeom>
          <a:noFill/>
          <a:ln cap="flat" cmpd="sng" w="9525">
            <a:solidFill>
              <a:srgbClr val="FFFFFF"/>
            </a:solidFill>
            <a:prstDash val="solid"/>
            <a:round/>
            <a:headEnd len="sm" w="sm" type="none"/>
            <a:tailEnd len="sm" w="sm" type="none"/>
          </a:ln>
        </p:spPr>
      </p:cxnSp>
      <p:sp>
        <p:nvSpPr>
          <p:cNvPr id="154" name="Google Shape;154;p14"/>
          <p:cNvSpPr txBox="1"/>
          <p:nvPr/>
        </p:nvSpPr>
        <p:spPr>
          <a:xfrm>
            <a:off x="1028700" y="5811475"/>
            <a:ext cx="30252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FFFFFF"/>
                </a:solidFill>
                <a:latin typeface="Inter"/>
                <a:ea typeface="Inter"/>
                <a:cs typeface="Inter"/>
                <a:sym typeface="Inter"/>
              </a:rPr>
              <a:t>Contents</a:t>
            </a:r>
            <a:endParaRPr/>
          </a:p>
        </p:txBody>
      </p:sp>
      <p:sp>
        <p:nvSpPr>
          <p:cNvPr id="155" name="Google Shape;155;p14"/>
          <p:cNvSpPr txBox="1"/>
          <p:nvPr/>
        </p:nvSpPr>
        <p:spPr>
          <a:xfrm>
            <a:off x="1028700" y="217025"/>
            <a:ext cx="14778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solidFill>
                  <a:srgbClr val="FFFFFF"/>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a:solidFill>
                <a:srgbClr val="FFFFFF"/>
              </a:solidFill>
            </a:endParaRPr>
          </a:p>
        </p:txBody>
      </p:sp>
      <p:sp>
        <p:nvSpPr>
          <p:cNvPr id="156" name="Google Shape;156;p14"/>
          <p:cNvSpPr txBox="1"/>
          <p:nvPr/>
        </p:nvSpPr>
        <p:spPr>
          <a:xfrm>
            <a:off x="5789928"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rgbClr val="FFFFFF"/>
              </a:solidFill>
            </a:endParaRPr>
          </a:p>
        </p:txBody>
      </p:sp>
      <p:sp>
        <p:nvSpPr>
          <p:cNvPr id="157" name="Google Shape;157;p14"/>
          <p:cNvSpPr txBox="1"/>
          <p:nvPr/>
        </p:nvSpPr>
        <p:spPr>
          <a:xfrm>
            <a:off x="755748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rgbClr val="FFFFFF"/>
              </a:solidFill>
            </a:endParaRPr>
          </a:p>
        </p:txBody>
      </p:sp>
      <p:sp>
        <p:nvSpPr>
          <p:cNvPr id="158" name="Google Shape;158;p14"/>
          <p:cNvSpPr txBox="1"/>
          <p:nvPr/>
        </p:nvSpPr>
        <p:spPr>
          <a:xfrm>
            <a:off x="9466450"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rgbClr val="FFFFFF"/>
              </a:solidFill>
            </a:endParaRPr>
          </a:p>
        </p:txBody>
      </p:sp>
      <p:sp>
        <p:nvSpPr>
          <p:cNvPr id="159" name="Google Shape;159;p14"/>
          <p:cNvSpPr txBox="1"/>
          <p:nvPr/>
        </p:nvSpPr>
        <p:spPr>
          <a:xfrm>
            <a:off x="11375425" y="217025"/>
            <a:ext cx="9966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rgbClr val="FFFFFF"/>
              </a:solidFill>
            </a:endParaRPr>
          </a:p>
        </p:txBody>
      </p:sp>
      <p:sp>
        <p:nvSpPr>
          <p:cNvPr id="160" name="Google Shape;160;p14"/>
          <p:cNvSpPr txBox="1"/>
          <p:nvPr/>
        </p:nvSpPr>
        <p:spPr>
          <a:xfrm>
            <a:off x="15781500" y="217025"/>
            <a:ext cx="14778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May 23, 2024</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4" name="Shape 164"/>
        <p:cNvGrpSpPr/>
        <p:nvPr/>
      </p:nvGrpSpPr>
      <p:grpSpPr>
        <a:xfrm>
          <a:off x="0" y="0"/>
          <a:ext cx="0" cy="0"/>
          <a:chOff x="0" y="0"/>
          <a:chExt cx="0" cy="0"/>
        </a:xfrm>
      </p:grpSpPr>
      <p:pic>
        <p:nvPicPr>
          <p:cNvPr id="165" name="Google Shape;165;p15"/>
          <p:cNvPicPr preferRelativeResize="0"/>
          <p:nvPr/>
        </p:nvPicPr>
        <p:blipFill>
          <a:blip r:embed="rId3">
            <a:alphaModFix/>
          </a:blip>
          <a:stretch>
            <a:fillRect/>
          </a:stretch>
        </p:blipFill>
        <p:spPr>
          <a:xfrm>
            <a:off x="1028700" y="1028699"/>
            <a:ext cx="16230600" cy="8226238"/>
          </a:xfrm>
          <a:prstGeom prst="rect">
            <a:avLst/>
          </a:prstGeom>
          <a:noFill/>
          <a:ln>
            <a:noFill/>
          </a:ln>
        </p:spPr>
      </p:pic>
      <p:sp>
        <p:nvSpPr>
          <p:cNvPr id="166" name="Google Shape;166;p15"/>
          <p:cNvSpPr txBox="1"/>
          <p:nvPr/>
        </p:nvSpPr>
        <p:spPr>
          <a:xfrm>
            <a:off x="1028700" y="4312920"/>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Inter"/>
                <a:ea typeface="Inter"/>
                <a:cs typeface="Inter"/>
                <a:sym typeface="Inter"/>
              </a:rPr>
              <a:t>Introduction</a:t>
            </a:r>
            <a:endParaRPr/>
          </a:p>
        </p:txBody>
      </p:sp>
      <p:sp>
        <p:nvSpPr>
          <p:cNvPr id="167" name="Google Shape;167;p15"/>
          <p:cNvSpPr txBox="1"/>
          <p:nvPr/>
        </p:nvSpPr>
        <p:spPr>
          <a:xfrm>
            <a:off x="1028700" y="217025"/>
            <a:ext cx="17829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solidFill>
                  <a:srgbClr val="FFFFFF"/>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a:solidFill>
                <a:srgbClr val="FFFFFF"/>
              </a:solidFill>
            </a:endParaRPr>
          </a:p>
        </p:txBody>
      </p:sp>
      <p:sp>
        <p:nvSpPr>
          <p:cNvPr id="168" name="Google Shape;168;p15"/>
          <p:cNvSpPr txBox="1"/>
          <p:nvPr/>
        </p:nvSpPr>
        <p:spPr>
          <a:xfrm>
            <a:off x="5666579"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rgbClr val="FFFFFF"/>
              </a:solidFill>
            </a:endParaRPr>
          </a:p>
        </p:txBody>
      </p:sp>
      <p:sp>
        <p:nvSpPr>
          <p:cNvPr id="169" name="Google Shape;169;p15"/>
          <p:cNvSpPr txBox="1"/>
          <p:nvPr/>
        </p:nvSpPr>
        <p:spPr>
          <a:xfrm>
            <a:off x="7434074"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rgbClr val="FFFFFF"/>
              </a:solidFill>
            </a:endParaRPr>
          </a:p>
        </p:txBody>
      </p:sp>
      <p:sp>
        <p:nvSpPr>
          <p:cNvPr id="170" name="Google Shape;170;p15"/>
          <p:cNvSpPr txBox="1"/>
          <p:nvPr/>
        </p:nvSpPr>
        <p:spPr>
          <a:xfrm>
            <a:off x="9415226" y="217025"/>
            <a:ext cx="1339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rgbClr val="FFFFFF"/>
              </a:solidFill>
            </a:endParaRPr>
          </a:p>
        </p:txBody>
      </p:sp>
      <p:sp>
        <p:nvSpPr>
          <p:cNvPr id="171" name="Google Shape;171;p15"/>
          <p:cNvSpPr txBox="1"/>
          <p:nvPr/>
        </p:nvSpPr>
        <p:spPr>
          <a:xfrm>
            <a:off x="11255038"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rgbClr val="FFFFFF"/>
              </a:solidFill>
            </a:endParaRPr>
          </a:p>
        </p:txBody>
      </p:sp>
      <p:sp>
        <p:nvSpPr>
          <p:cNvPr id="172" name="Google Shape;172;p15"/>
          <p:cNvSpPr txBox="1"/>
          <p:nvPr/>
        </p:nvSpPr>
        <p:spPr>
          <a:xfrm>
            <a:off x="15775200" y="217025"/>
            <a:ext cx="14841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May 23, 2024</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16"/>
          <p:cNvPicPr preferRelativeResize="0"/>
          <p:nvPr/>
        </p:nvPicPr>
        <p:blipFill>
          <a:blip r:embed="rId3">
            <a:alphaModFix/>
          </a:blip>
          <a:stretch>
            <a:fillRect/>
          </a:stretch>
        </p:blipFill>
        <p:spPr>
          <a:xfrm>
            <a:off x="1028690" y="1307937"/>
            <a:ext cx="7671126" cy="7671069"/>
          </a:xfrm>
          <a:prstGeom prst="rect">
            <a:avLst/>
          </a:prstGeom>
          <a:noFill/>
          <a:ln>
            <a:noFill/>
          </a:ln>
        </p:spPr>
      </p:pic>
      <p:sp>
        <p:nvSpPr>
          <p:cNvPr id="178" name="Google Shape;178;p16"/>
          <p:cNvSpPr txBox="1"/>
          <p:nvPr/>
        </p:nvSpPr>
        <p:spPr>
          <a:xfrm>
            <a:off x="9144000" y="3585285"/>
            <a:ext cx="8115300"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Welcome To Presentation</a:t>
            </a:r>
            <a:endParaRPr/>
          </a:p>
        </p:txBody>
      </p:sp>
      <p:sp>
        <p:nvSpPr>
          <p:cNvPr id="179" name="Google Shape;179;p16"/>
          <p:cNvSpPr txBox="1"/>
          <p:nvPr/>
        </p:nvSpPr>
        <p:spPr>
          <a:xfrm>
            <a:off x="9144000" y="4484295"/>
            <a:ext cx="8115300" cy="2493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I'm Rain, and I'll be sharing with you my beautiful ideas. Follow me at @reallygreatsite to learn more.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a:t>
            </a:r>
            <a:r>
              <a:rPr lang="en-US" sz="1800">
                <a:latin typeface="Inter"/>
                <a:ea typeface="Inter"/>
                <a:cs typeface="Inter"/>
                <a:sym typeface="Inter"/>
              </a:rPr>
              <a:t>.</a:t>
            </a:r>
            <a:endParaRPr/>
          </a:p>
        </p:txBody>
      </p:sp>
      <p:sp>
        <p:nvSpPr>
          <p:cNvPr id="180" name="Google Shape;180;p16"/>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181" name="Google Shape;181;p16"/>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182" name="Google Shape;182;p16"/>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183" name="Google Shape;183;p16"/>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184" name="Google Shape;184;p16"/>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185" name="Google Shape;185;p16"/>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7"/>
          <p:cNvPicPr preferRelativeResize="0"/>
          <p:nvPr/>
        </p:nvPicPr>
        <p:blipFill>
          <a:blip r:embed="rId3">
            <a:alphaModFix/>
          </a:blip>
          <a:stretch>
            <a:fillRect/>
          </a:stretch>
        </p:blipFill>
        <p:spPr>
          <a:xfrm>
            <a:off x="1028700" y="2111179"/>
            <a:ext cx="7147499" cy="8175822"/>
          </a:xfrm>
          <a:prstGeom prst="rect">
            <a:avLst/>
          </a:prstGeom>
          <a:noFill/>
          <a:ln>
            <a:noFill/>
          </a:ln>
        </p:spPr>
      </p:pic>
      <p:cxnSp>
        <p:nvCxnSpPr>
          <p:cNvPr id="191" name="Google Shape;191;p17"/>
          <p:cNvCxnSpPr/>
          <p:nvPr/>
        </p:nvCxnSpPr>
        <p:spPr>
          <a:xfrm>
            <a:off x="9144000" y="3134405"/>
            <a:ext cx="9144000" cy="0"/>
          </a:xfrm>
          <a:prstGeom prst="straightConnector1">
            <a:avLst/>
          </a:prstGeom>
          <a:noFill/>
          <a:ln cap="flat" cmpd="sng" w="9525">
            <a:solidFill>
              <a:srgbClr val="000000"/>
            </a:solidFill>
            <a:prstDash val="solid"/>
            <a:round/>
            <a:headEnd len="sm" w="sm" type="none"/>
            <a:tailEnd len="sm" w="sm" type="none"/>
          </a:ln>
        </p:spPr>
      </p:cxnSp>
      <p:cxnSp>
        <p:nvCxnSpPr>
          <p:cNvPr id="192" name="Google Shape;192;p17"/>
          <p:cNvCxnSpPr/>
          <p:nvPr/>
        </p:nvCxnSpPr>
        <p:spPr>
          <a:xfrm>
            <a:off x="9144000" y="5174116"/>
            <a:ext cx="9144000" cy="0"/>
          </a:xfrm>
          <a:prstGeom prst="straightConnector1">
            <a:avLst/>
          </a:prstGeom>
          <a:noFill/>
          <a:ln cap="flat" cmpd="sng" w="9525">
            <a:solidFill>
              <a:srgbClr val="000000"/>
            </a:solidFill>
            <a:prstDash val="solid"/>
            <a:round/>
            <a:headEnd len="sm" w="sm" type="none"/>
            <a:tailEnd len="sm" w="sm" type="none"/>
          </a:ln>
        </p:spPr>
      </p:cxnSp>
      <p:cxnSp>
        <p:nvCxnSpPr>
          <p:cNvPr id="193" name="Google Shape;193;p17"/>
          <p:cNvCxnSpPr/>
          <p:nvPr/>
        </p:nvCxnSpPr>
        <p:spPr>
          <a:xfrm>
            <a:off x="9144000" y="7213827"/>
            <a:ext cx="9144000" cy="0"/>
          </a:xfrm>
          <a:prstGeom prst="straightConnector1">
            <a:avLst/>
          </a:prstGeom>
          <a:noFill/>
          <a:ln cap="flat" cmpd="sng" w="9525">
            <a:solidFill>
              <a:srgbClr val="000000"/>
            </a:solidFill>
            <a:prstDash val="solid"/>
            <a:round/>
            <a:headEnd len="sm" w="sm" type="none"/>
            <a:tailEnd len="sm" w="sm" type="none"/>
          </a:ln>
        </p:spPr>
      </p:cxnSp>
      <p:cxnSp>
        <p:nvCxnSpPr>
          <p:cNvPr id="194" name="Google Shape;194;p17"/>
          <p:cNvCxnSpPr/>
          <p:nvPr/>
        </p:nvCxnSpPr>
        <p:spPr>
          <a:xfrm>
            <a:off x="9144000" y="9253538"/>
            <a:ext cx="9144000" cy="0"/>
          </a:xfrm>
          <a:prstGeom prst="straightConnector1">
            <a:avLst/>
          </a:prstGeom>
          <a:noFill/>
          <a:ln cap="flat" cmpd="sng" w="9525">
            <a:solidFill>
              <a:srgbClr val="000000"/>
            </a:solidFill>
            <a:prstDash val="solid"/>
            <a:round/>
            <a:headEnd len="sm" w="sm" type="none"/>
            <a:tailEnd len="sm" w="sm" type="none"/>
          </a:ln>
        </p:spPr>
      </p:cxnSp>
      <p:sp>
        <p:nvSpPr>
          <p:cNvPr id="195" name="Google Shape;195;p17"/>
          <p:cNvSpPr txBox="1"/>
          <p:nvPr/>
        </p:nvSpPr>
        <p:spPr>
          <a:xfrm>
            <a:off x="1028700" y="1114425"/>
            <a:ext cx="71475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Our Company</a:t>
            </a:r>
            <a:endParaRPr/>
          </a:p>
        </p:txBody>
      </p:sp>
      <p:grpSp>
        <p:nvGrpSpPr>
          <p:cNvPr id="196" name="Google Shape;196;p17"/>
          <p:cNvGrpSpPr/>
          <p:nvPr/>
        </p:nvGrpSpPr>
        <p:grpSpPr>
          <a:xfrm>
            <a:off x="9144000" y="1738789"/>
            <a:ext cx="8115300" cy="730091"/>
            <a:chOff x="0" y="-28575"/>
            <a:chExt cx="10820400" cy="973455"/>
          </a:xfrm>
        </p:grpSpPr>
        <p:sp>
          <p:nvSpPr>
            <p:cNvPr id="197" name="Google Shape;197;p17"/>
            <p:cNvSpPr txBox="1"/>
            <p:nvPr/>
          </p:nvSpPr>
          <p:spPr>
            <a:xfrm>
              <a:off x="0" y="-28575"/>
              <a:ext cx="6112166"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Who we are?</a:t>
              </a:r>
              <a:endParaRPr/>
            </a:p>
          </p:txBody>
        </p:sp>
        <p:sp>
          <p:nvSpPr>
            <p:cNvPr id="198" name="Google Shape;198;p17"/>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199" name="Google Shape;199;p17"/>
          <p:cNvGrpSpPr/>
          <p:nvPr/>
        </p:nvGrpSpPr>
        <p:grpSpPr>
          <a:xfrm>
            <a:off x="9144000" y="3778500"/>
            <a:ext cx="8115300" cy="730091"/>
            <a:chOff x="0" y="-28575"/>
            <a:chExt cx="10820400" cy="973455"/>
          </a:xfrm>
        </p:grpSpPr>
        <p:sp>
          <p:nvSpPr>
            <p:cNvPr id="200" name="Google Shape;200;p17"/>
            <p:cNvSpPr txBox="1"/>
            <p:nvPr/>
          </p:nvSpPr>
          <p:spPr>
            <a:xfrm>
              <a:off x="0" y="-28575"/>
              <a:ext cx="6112166"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What we do?</a:t>
              </a:r>
              <a:endParaRPr/>
            </a:p>
          </p:txBody>
        </p:sp>
        <p:sp>
          <p:nvSpPr>
            <p:cNvPr id="201" name="Google Shape;201;p17"/>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202" name="Google Shape;202;p17"/>
          <p:cNvGrpSpPr/>
          <p:nvPr/>
        </p:nvGrpSpPr>
        <p:grpSpPr>
          <a:xfrm>
            <a:off x="9144000" y="5818210"/>
            <a:ext cx="8115300" cy="730091"/>
            <a:chOff x="0" y="-28575"/>
            <a:chExt cx="10820400" cy="973455"/>
          </a:xfrm>
        </p:grpSpPr>
        <p:sp>
          <p:nvSpPr>
            <p:cNvPr id="203" name="Google Shape;203;p17"/>
            <p:cNvSpPr txBox="1"/>
            <p:nvPr/>
          </p:nvSpPr>
          <p:spPr>
            <a:xfrm>
              <a:off x="0" y="-28575"/>
              <a:ext cx="6112166"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Mission</a:t>
              </a:r>
              <a:endParaRPr/>
            </a:p>
          </p:txBody>
        </p:sp>
        <p:sp>
          <p:nvSpPr>
            <p:cNvPr id="204" name="Google Shape;204;p17"/>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grpSp>
        <p:nvGrpSpPr>
          <p:cNvPr id="205" name="Google Shape;205;p17"/>
          <p:cNvGrpSpPr/>
          <p:nvPr/>
        </p:nvGrpSpPr>
        <p:grpSpPr>
          <a:xfrm>
            <a:off x="9144000" y="7857921"/>
            <a:ext cx="8115300" cy="730091"/>
            <a:chOff x="0" y="-28575"/>
            <a:chExt cx="10820400" cy="973455"/>
          </a:xfrm>
        </p:grpSpPr>
        <p:sp>
          <p:nvSpPr>
            <p:cNvPr id="206" name="Google Shape;206;p17"/>
            <p:cNvSpPr txBox="1"/>
            <p:nvPr/>
          </p:nvSpPr>
          <p:spPr>
            <a:xfrm>
              <a:off x="0" y="-28575"/>
              <a:ext cx="6112166" cy="590762"/>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000000"/>
                  </a:solidFill>
                  <a:latin typeface="Inter"/>
                  <a:ea typeface="Inter"/>
                  <a:cs typeface="Inter"/>
                  <a:sym typeface="Inter"/>
                </a:rPr>
                <a:t>Vision</a:t>
              </a:r>
              <a:endParaRPr/>
            </a:p>
          </p:txBody>
        </p:sp>
        <p:sp>
          <p:nvSpPr>
            <p:cNvPr id="207" name="Google Shape;207;p17"/>
            <p:cNvSpPr txBox="1"/>
            <p:nvPr/>
          </p:nvSpPr>
          <p:spPr>
            <a:xfrm>
              <a:off x="0" y="548640"/>
              <a:ext cx="10820400" cy="39624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Briefly elaborate on what you want to discuss. </a:t>
              </a:r>
              <a:endParaRPr/>
            </a:p>
          </p:txBody>
        </p:sp>
      </p:grpSp>
      <p:sp>
        <p:nvSpPr>
          <p:cNvPr id="208" name="Google Shape;208;p17"/>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4"/>
              </a:rPr>
              <a:t>Brand Name</a:t>
            </a:r>
            <a:endParaRPr/>
          </a:p>
        </p:txBody>
      </p:sp>
      <p:sp>
        <p:nvSpPr>
          <p:cNvPr id="209" name="Google Shape;209;p17"/>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5"/>
              </a:rPr>
              <a:t>Contents</a:t>
            </a:r>
            <a:endParaRPr/>
          </a:p>
        </p:txBody>
      </p:sp>
      <p:sp>
        <p:nvSpPr>
          <p:cNvPr id="210" name="Google Shape;210;p17"/>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6"/>
              </a:rPr>
              <a:t>Introduction</a:t>
            </a:r>
            <a:endParaRPr/>
          </a:p>
        </p:txBody>
      </p:sp>
      <p:sp>
        <p:nvSpPr>
          <p:cNvPr id="211" name="Google Shape;211;p17"/>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Our Projects</a:t>
            </a:r>
            <a:endParaRPr/>
          </a:p>
        </p:txBody>
      </p:sp>
      <p:sp>
        <p:nvSpPr>
          <p:cNvPr id="212" name="Google Shape;212;p17"/>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About Us</a:t>
            </a:r>
            <a:endParaRPr/>
          </a:p>
        </p:txBody>
      </p:sp>
      <p:sp>
        <p:nvSpPr>
          <p:cNvPr id="213" name="Google Shape;213;p17"/>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7" name="Shape 217"/>
        <p:cNvGrpSpPr/>
        <p:nvPr/>
      </p:nvGrpSpPr>
      <p:grpSpPr>
        <a:xfrm>
          <a:off x="0" y="0"/>
          <a:ext cx="0" cy="0"/>
          <a:chOff x="0" y="0"/>
          <a:chExt cx="0" cy="0"/>
        </a:xfrm>
      </p:grpSpPr>
      <p:pic>
        <p:nvPicPr>
          <p:cNvPr id="218" name="Google Shape;218;p18"/>
          <p:cNvPicPr preferRelativeResize="0"/>
          <p:nvPr/>
        </p:nvPicPr>
        <p:blipFill>
          <a:blip r:embed="rId3">
            <a:alphaModFix/>
          </a:blip>
          <a:stretch>
            <a:fillRect/>
          </a:stretch>
        </p:blipFill>
        <p:spPr>
          <a:xfrm>
            <a:off x="1028700" y="1028699"/>
            <a:ext cx="16230600" cy="8226238"/>
          </a:xfrm>
          <a:prstGeom prst="rect">
            <a:avLst/>
          </a:prstGeom>
          <a:noFill/>
          <a:ln>
            <a:noFill/>
          </a:ln>
        </p:spPr>
      </p:pic>
      <p:sp>
        <p:nvSpPr>
          <p:cNvPr id="219" name="Google Shape;219;p18"/>
          <p:cNvSpPr txBox="1"/>
          <p:nvPr/>
        </p:nvSpPr>
        <p:spPr>
          <a:xfrm>
            <a:off x="1028700" y="4312920"/>
            <a:ext cx="16230600" cy="177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400" u="none" cap="none" strike="noStrike">
                <a:solidFill>
                  <a:srgbClr val="000000"/>
                </a:solidFill>
                <a:latin typeface="Inter"/>
                <a:ea typeface="Inter"/>
                <a:cs typeface="Inter"/>
                <a:sym typeface="Inter"/>
              </a:rPr>
              <a:t>Our Projects</a:t>
            </a:r>
            <a:endParaRPr/>
          </a:p>
        </p:txBody>
      </p:sp>
      <p:sp>
        <p:nvSpPr>
          <p:cNvPr id="220" name="Google Shape;220;p18"/>
          <p:cNvSpPr txBox="1"/>
          <p:nvPr/>
        </p:nvSpPr>
        <p:spPr>
          <a:xfrm>
            <a:off x="1028700" y="217025"/>
            <a:ext cx="17829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solidFill>
                  <a:srgbClr val="FFFFFF"/>
                </a:solidFill>
                <a:uFill>
                  <a:noFill/>
                </a:uFill>
                <a:latin typeface="Inter"/>
                <a:ea typeface="Inter"/>
                <a:cs typeface="Inter"/>
                <a:sym typeface="Inter"/>
                <a:hlinkClick action="ppaction://hlinksldjump" r:id="rId4">
                  <a:extLst>
                    <a:ext uri="{A12FA001-AC4F-418D-AE19-62706E023703}">
                      <ahyp:hlinkClr val="tx"/>
                    </a:ext>
                  </a:extLst>
                </a:hlinkClick>
              </a:rPr>
              <a:t>Brand Name</a:t>
            </a:r>
            <a:endParaRPr>
              <a:solidFill>
                <a:srgbClr val="FFFFFF"/>
              </a:solidFill>
            </a:endParaRPr>
          </a:p>
        </p:txBody>
      </p:sp>
      <p:sp>
        <p:nvSpPr>
          <p:cNvPr id="221" name="Google Shape;221;p18"/>
          <p:cNvSpPr txBox="1"/>
          <p:nvPr/>
        </p:nvSpPr>
        <p:spPr>
          <a:xfrm>
            <a:off x="5666579"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5">
                  <a:extLst>
                    <a:ext uri="{A12FA001-AC4F-418D-AE19-62706E023703}">
                      <ahyp:hlinkClr val="tx"/>
                    </a:ext>
                  </a:extLst>
                </a:hlinkClick>
              </a:rPr>
              <a:t>Contents</a:t>
            </a:r>
            <a:endParaRPr>
              <a:solidFill>
                <a:srgbClr val="FFFFFF"/>
              </a:solidFill>
            </a:endParaRPr>
          </a:p>
        </p:txBody>
      </p:sp>
      <p:sp>
        <p:nvSpPr>
          <p:cNvPr id="222" name="Google Shape;222;p18"/>
          <p:cNvSpPr txBox="1"/>
          <p:nvPr/>
        </p:nvSpPr>
        <p:spPr>
          <a:xfrm>
            <a:off x="7434074" y="217025"/>
            <a:ext cx="148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6">
                  <a:extLst>
                    <a:ext uri="{A12FA001-AC4F-418D-AE19-62706E023703}">
                      <ahyp:hlinkClr val="tx"/>
                    </a:ext>
                  </a:extLst>
                </a:hlinkClick>
              </a:rPr>
              <a:t>Introduction</a:t>
            </a:r>
            <a:endParaRPr>
              <a:solidFill>
                <a:srgbClr val="FFFFFF"/>
              </a:solidFill>
            </a:endParaRPr>
          </a:p>
        </p:txBody>
      </p:sp>
      <p:sp>
        <p:nvSpPr>
          <p:cNvPr id="223" name="Google Shape;223;p18"/>
          <p:cNvSpPr txBox="1"/>
          <p:nvPr/>
        </p:nvSpPr>
        <p:spPr>
          <a:xfrm>
            <a:off x="9415226" y="217025"/>
            <a:ext cx="13395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7">
                  <a:extLst>
                    <a:ext uri="{A12FA001-AC4F-418D-AE19-62706E023703}">
                      <ahyp:hlinkClr val="tx"/>
                    </a:ext>
                  </a:extLst>
                </a:hlinkClick>
              </a:rPr>
              <a:t>Our Projects</a:t>
            </a:r>
            <a:endParaRPr>
              <a:solidFill>
                <a:srgbClr val="FFFFFF"/>
              </a:solidFill>
            </a:endParaRPr>
          </a:p>
        </p:txBody>
      </p:sp>
      <p:sp>
        <p:nvSpPr>
          <p:cNvPr id="224" name="Google Shape;224;p18"/>
          <p:cNvSpPr txBox="1"/>
          <p:nvPr/>
        </p:nvSpPr>
        <p:spPr>
          <a:xfrm>
            <a:off x="11255038"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solidFill>
                  <a:srgbClr val="FFFFFF"/>
                </a:solidFill>
                <a:uFill>
                  <a:noFill/>
                </a:uFill>
                <a:latin typeface="Inter"/>
                <a:ea typeface="Inter"/>
                <a:cs typeface="Inter"/>
                <a:sym typeface="Inter"/>
                <a:hlinkClick action="ppaction://hlinksldjump" r:id="rId8">
                  <a:extLst>
                    <a:ext uri="{A12FA001-AC4F-418D-AE19-62706E023703}">
                      <ahyp:hlinkClr val="tx"/>
                    </a:ext>
                  </a:extLst>
                </a:hlinkClick>
              </a:rPr>
              <a:t>About Us</a:t>
            </a:r>
            <a:endParaRPr>
              <a:solidFill>
                <a:srgbClr val="FFFFFF"/>
              </a:solidFill>
            </a:endParaRPr>
          </a:p>
        </p:txBody>
      </p:sp>
      <p:sp>
        <p:nvSpPr>
          <p:cNvPr id="225" name="Google Shape;225;p18"/>
          <p:cNvSpPr txBox="1"/>
          <p:nvPr/>
        </p:nvSpPr>
        <p:spPr>
          <a:xfrm>
            <a:off x="15775200" y="217025"/>
            <a:ext cx="14841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FFFFFF"/>
                </a:solidFill>
                <a:latin typeface="Inter"/>
                <a:ea typeface="Inter"/>
                <a:cs typeface="Inter"/>
                <a:sym typeface="Inter"/>
              </a:rPr>
              <a:t>May 23, 2024</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9"/>
          <p:cNvPicPr preferRelativeResize="0"/>
          <p:nvPr/>
        </p:nvPicPr>
        <p:blipFill>
          <a:blip r:embed="rId3">
            <a:alphaModFix/>
          </a:blip>
          <a:stretch>
            <a:fillRect/>
          </a:stretch>
        </p:blipFill>
        <p:spPr>
          <a:xfrm>
            <a:off x="1028699" y="2397094"/>
            <a:ext cx="5158924" cy="7382604"/>
          </a:xfrm>
          <a:prstGeom prst="rect">
            <a:avLst/>
          </a:prstGeom>
          <a:noFill/>
          <a:ln>
            <a:noFill/>
          </a:ln>
        </p:spPr>
      </p:pic>
      <p:pic>
        <p:nvPicPr>
          <p:cNvPr id="231" name="Google Shape;231;p19"/>
          <p:cNvPicPr preferRelativeResize="0"/>
          <p:nvPr/>
        </p:nvPicPr>
        <p:blipFill>
          <a:blip r:embed="rId4">
            <a:alphaModFix/>
          </a:blip>
          <a:stretch>
            <a:fillRect/>
          </a:stretch>
        </p:blipFill>
        <p:spPr>
          <a:xfrm>
            <a:off x="6564551" y="2397273"/>
            <a:ext cx="5158800" cy="7382427"/>
          </a:xfrm>
          <a:prstGeom prst="rect">
            <a:avLst/>
          </a:prstGeom>
          <a:noFill/>
          <a:ln>
            <a:noFill/>
          </a:ln>
        </p:spPr>
      </p:pic>
      <p:pic>
        <p:nvPicPr>
          <p:cNvPr id="232" name="Google Shape;232;p19"/>
          <p:cNvPicPr preferRelativeResize="0"/>
          <p:nvPr/>
        </p:nvPicPr>
        <p:blipFill>
          <a:blip r:embed="rId5">
            <a:alphaModFix/>
          </a:blip>
          <a:stretch>
            <a:fillRect/>
          </a:stretch>
        </p:blipFill>
        <p:spPr>
          <a:xfrm>
            <a:off x="12100501" y="2397273"/>
            <a:ext cx="5158800" cy="7382427"/>
          </a:xfrm>
          <a:prstGeom prst="rect">
            <a:avLst/>
          </a:prstGeom>
          <a:noFill/>
          <a:ln>
            <a:noFill/>
          </a:ln>
        </p:spPr>
      </p:pic>
      <p:sp>
        <p:nvSpPr>
          <p:cNvPr id="233" name="Google Shape;233;p19"/>
          <p:cNvSpPr txBox="1"/>
          <p:nvPr/>
        </p:nvSpPr>
        <p:spPr>
          <a:xfrm>
            <a:off x="1028700" y="1476936"/>
            <a:ext cx="5158800" cy="3447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1" i="0" lang="en-US" sz="2799" u="none" cap="none" strike="noStrike">
                <a:solidFill>
                  <a:srgbClr val="000000"/>
                </a:solidFill>
                <a:latin typeface="Inter"/>
                <a:ea typeface="Inter"/>
                <a:cs typeface="Inter"/>
                <a:sym typeface="Inter"/>
              </a:rPr>
              <a:t>Project One</a:t>
            </a:r>
            <a:endParaRPr/>
          </a:p>
        </p:txBody>
      </p:sp>
      <p:sp>
        <p:nvSpPr>
          <p:cNvPr id="234" name="Google Shape;234;p19"/>
          <p:cNvSpPr txBox="1"/>
          <p:nvPr/>
        </p:nvSpPr>
        <p:spPr>
          <a:xfrm>
            <a:off x="1028700"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5" name="Google Shape;235;p19"/>
          <p:cNvSpPr txBox="1"/>
          <p:nvPr/>
        </p:nvSpPr>
        <p:spPr>
          <a:xfrm>
            <a:off x="6564538" y="1476936"/>
            <a:ext cx="5158800" cy="3447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1" i="0" lang="en-US" sz="2799" u="none" cap="none" strike="noStrike">
                <a:solidFill>
                  <a:srgbClr val="000000"/>
                </a:solidFill>
                <a:latin typeface="Inter"/>
                <a:ea typeface="Inter"/>
                <a:cs typeface="Inter"/>
                <a:sym typeface="Inter"/>
              </a:rPr>
              <a:t>Project Two</a:t>
            </a:r>
            <a:endParaRPr/>
          </a:p>
        </p:txBody>
      </p:sp>
      <p:sp>
        <p:nvSpPr>
          <p:cNvPr id="236" name="Google Shape;236;p19"/>
          <p:cNvSpPr txBox="1"/>
          <p:nvPr/>
        </p:nvSpPr>
        <p:spPr>
          <a:xfrm>
            <a:off x="6564538"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7" name="Google Shape;237;p19"/>
          <p:cNvSpPr txBox="1"/>
          <p:nvPr/>
        </p:nvSpPr>
        <p:spPr>
          <a:xfrm>
            <a:off x="12100375" y="1476936"/>
            <a:ext cx="5158800" cy="3447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1" i="0" lang="en-US" sz="2799" u="none" cap="none" strike="noStrike">
                <a:solidFill>
                  <a:srgbClr val="000000"/>
                </a:solidFill>
                <a:latin typeface="Inter"/>
                <a:ea typeface="Inter"/>
                <a:cs typeface="Inter"/>
                <a:sym typeface="Inter"/>
              </a:rPr>
              <a:t>Project Three</a:t>
            </a:r>
            <a:endParaRPr/>
          </a:p>
        </p:txBody>
      </p:sp>
      <p:sp>
        <p:nvSpPr>
          <p:cNvPr id="238" name="Google Shape;238;p19"/>
          <p:cNvSpPr txBox="1"/>
          <p:nvPr/>
        </p:nvSpPr>
        <p:spPr>
          <a:xfrm>
            <a:off x="12100375" y="1889051"/>
            <a:ext cx="5158925"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p:txBody>
      </p:sp>
      <p:sp>
        <p:nvSpPr>
          <p:cNvPr id="239" name="Google Shape;239;p19"/>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6"/>
              </a:rPr>
              <a:t>Brand Name</a:t>
            </a:r>
            <a:endParaRPr/>
          </a:p>
        </p:txBody>
      </p:sp>
      <p:sp>
        <p:nvSpPr>
          <p:cNvPr id="240" name="Google Shape;240;p19"/>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7"/>
              </a:rPr>
              <a:t>Contents</a:t>
            </a:r>
            <a:endParaRPr/>
          </a:p>
        </p:txBody>
      </p:sp>
      <p:sp>
        <p:nvSpPr>
          <p:cNvPr id="241" name="Google Shape;241;p19"/>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Introduction</a:t>
            </a:r>
            <a:endParaRPr/>
          </a:p>
        </p:txBody>
      </p:sp>
      <p:sp>
        <p:nvSpPr>
          <p:cNvPr id="242" name="Google Shape;242;p19"/>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9"/>
              </a:rPr>
              <a:t>Our Projects</a:t>
            </a:r>
            <a:endParaRPr/>
          </a:p>
        </p:txBody>
      </p:sp>
      <p:sp>
        <p:nvSpPr>
          <p:cNvPr id="243" name="Google Shape;243;p19"/>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0"/>
              </a:rPr>
              <a:t>About Us</a:t>
            </a:r>
            <a:endParaRPr/>
          </a:p>
        </p:txBody>
      </p:sp>
      <p:sp>
        <p:nvSpPr>
          <p:cNvPr id="244" name="Google Shape;244;p19"/>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0"/>
          <p:cNvPicPr preferRelativeResize="0"/>
          <p:nvPr/>
        </p:nvPicPr>
        <p:blipFill>
          <a:blip r:embed="rId3">
            <a:alphaModFix/>
          </a:blip>
          <a:stretch>
            <a:fillRect/>
          </a:stretch>
        </p:blipFill>
        <p:spPr>
          <a:xfrm>
            <a:off x="1028700" y="1028700"/>
            <a:ext cx="6566399" cy="5905949"/>
          </a:xfrm>
          <a:prstGeom prst="rect">
            <a:avLst/>
          </a:prstGeom>
          <a:noFill/>
          <a:ln>
            <a:noFill/>
          </a:ln>
        </p:spPr>
      </p:pic>
      <p:pic>
        <p:nvPicPr>
          <p:cNvPr id="250" name="Google Shape;250;p20"/>
          <p:cNvPicPr preferRelativeResize="0"/>
          <p:nvPr/>
        </p:nvPicPr>
        <p:blipFill>
          <a:blip r:embed="rId4">
            <a:alphaModFix/>
          </a:blip>
          <a:stretch>
            <a:fillRect/>
          </a:stretch>
        </p:blipFill>
        <p:spPr>
          <a:xfrm>
            <a:off x="1028700" y="7145950"/>
            <a:ext cx="2112350" cy="2112350"/>
          </a:xfrm>
          <a:prstGeom prst="rect">
            <a:avLst/>
          </a:prstGeom>
          <a:noFill/>
          <a:ln>
            <a:noFill/>
          </a:ln>
        </p:spPr>
      </p:pic>
      <p:pic>
        <p:nvPicPr>
          <p:cNvPr id="251" name="Google Shape;251;p20"/>
          <p:cNvPicPr preferRelativeResize="0"/>
          <p:nvPr/>
        </p:nvPicPr>
        <p:blipFill>
          <a:blip r:embed="rId5">
            <a:alphaModFix/>
          </a:blip>
          <a:stretch>
            <a:fillRect/>
          </a:stretch>
        </p:blipFill>
        <p:spPr>
          <a:xfrm>
            <a:off x="3254125" y="7145950"/>
            <a:ext cx="2112350" cy="2112350"/>
          </a:xfrm>
          <a:prstGeom prst="rect">
            <a:avLst/>
          </a:prstGeom>
          <a:noFill/>
          <a:ln>
            <a:noFill/>
          </a:ln>
        </p:spPr>
      </p:pic>
      <p:pic>
        <p:nvPicPr>
          <p:cNvPr id="252" name="Google Shape;252;p20"/>
          <p:cNvPicPr preferRelativeResize="0"/>
          <p:nvPr/>
        </p:nvPicPr>
        <p:blipFill>
          <a:blip r:embed="rId6">
            <a:alphaModFix/>
          </a:blip>
          <a:stretch>
            <a:fillRect/>
          </a:stretch>
        </p:blipFill>
        <p:spPr>
          <a:xfrm>
            <a:off x="5479550" y="7161325"/>
            <a:ext cx="2112350" cy="2112350"/>
          </a:xfrm>
          <a:prstGeom prst="rect">
            <a:avLst/>
          </a:prstGeom>
          <a:noFill/>
          <a:ln>
            <a:noFill/>
          </a:ln>
        </p:spPr>
      </p:pic>
      <p:pic>
        <p:nvPicPr>
          <p:cNvPr id="253" name="Google Shape;253;p20"/>
          <p:cNvPicPr preferRelativeResize="0"/>
          <p:nvPr/>
        </p:nvPicPr>
        <p:blipFill>
          <a:blip r:embed="rId7">
            <a:alphaModFix/>
          </a:blip>
          <a:stretch>
            <a:fillRect/>
          </a:stretch>
        </p:blipFill>
        <p:spPr>
          <a:xfrm>
            <a:off x="8060000" y="6126598"/>
            <a:ext cx="10227999" cy="3147077"/>
          </a:xfrm>
          <a:prstGeom prst="rect">
            <a:avLst/>
          </a:prstGeom>
          <a:noFill/>
          <a:ln>
            <a:noFill/>
          </a:ln>
        </p:spPr>
      </p:pic>
      <p:cxnSp>
        <p:nvCxnSpPr>
          <p:cNvPr id="254" name="Google Shape;254;p20"/>
          <p:cNvCxnSpPr/>
          <p:nvPr/>
        </p:nvCxnSpPr>
        <p:spPr>
          <a:xfrm>
            <a:off x="8176127" y="4068128"/>
            <a:ext cx="10111873" cy="0"/>
          </a:xfrm>
          <a:prstGeom prst="straightConnector1">
            <a:avLst/>
          </a:prstGeom>
          <a:noFill/>
          <a:ln cap="flat" cmpd="sng" w="9525">
            <a:solidFill>
              <a:srgbClr val="000000"/>
            </a:solidFill>
            <a:prstDash val="solid"/>
            <a:round/>
            <a:headEnd len="sm" w="sm" type="none"/>
            <a:tailEnd len="sm" w="sm" type="none"/>
          </a:ln>
        </p:spPr>
      </p:cxnSp>
      <p:cxnSp>
        <p:nvCxnSpPr>
          <p:cNvPr id="255" name="Google Shape;255;p20"/>
          <p:cNvCxnSpPr/>
          <p:nvPr/>
        </p:nvCxnSpPr>
        <p:spPr>
          <a:xfrm>
            <a:off x="8176127" y="4451032"/>
            <a:ext cx="10111873" cy="0"/>
          </a:xfrm>
          <a:prstGeom prst="straightConnector1">
            <a:avLst/>
          </a:prstGeom>
          <a:noFill/>
          <a:ln cap="flat" cmpd="sng" w="9525">
            <a:solidFill>
              <a:srgbClr val="000000"/>
            </a:solidFill>
            <a:prstDash val="solid"/>
            <a:round/>
            <a:headEnd len="sm" w="sm" type="none"/>
            <a:tailEnd len="sm" w="sm" type="none"/>
          </a:ln>
        </p:spPr>
      </p:cxnSp>
      <p:cxnSp>
        <p:nvCxnSpPr>
          <p:cNvPr id="256" name="Google Shape;256;p20"/>
          <p:cNvCxnSpPr/>
          <p:nvPr/>
        </p:nvCxnSpPr>
        <p:spPr>
          <a:xfrm>
            <a:off x="8176127" y="4838700"/>
            <a:ext cx="10111873" cy="0"/>
          </a:xfrm>
          <a:prstGeom prst="straightConnector1">
            <a:avLst/>
          </a:prstGeom>
          <a:noFill/>
          <a:ln cap="flat" cmpd="sng" w="9525">
            <a:solidFill>
              <a:srgbClr val="000000"/>
            </a:solidFill>
            <a:prstDash val="solid"/>
            <a:round/>
            <a:headEnd len="sm" w="sm" type="none"/>
            <a:tailEnd len="sm" w="sm" type="none"/>
          </a:ln>
        </p:spPr>
      </p:cxnSp>
      <p:cxnSp>
        <p:nvCxnSpPr>
          <p:cNvPr id="257" name="Google Shape;257;p20"/>
          <p:cNvCxnSpPr/>
          <p:nvPr/>
        </p:nvCxnSpPr>
        <p:spPr>
          <a:xfrm>
            <a:off x="8176127" y="5226368"/>
            <a:ext cx="10111873" cy="0"/>
          </a:xfrm>
          <a:prstGeom prst="straightConnector1">
            <a:avLst/>
          </a:prstGeom>
          <a:noFill/>
          <a:ln cap="flat" cmpd="sng" w="9525">
            <a:solidFill>
              <a:srgbClr val="000000"/>
            </a:solidFill>
            <a:prstDash val="solid"/>
            <a:round/>
            <a:headEnd len="sm" w="sm" type="none"/>
            <a:tailEnd len="sm" w="sm" type="none"/>
          </a:ln>
        </p:spPr>
      </p:cxnSp>
      <p:sp>
        <p:nvSpPr>
          <p:cNvPr id="258" name="Google Shape;258;p20"/>
          <p:cNvSpPr txBox="1"/>
          <p:nvPr/>
        </p:nvSpPr>
        <p:spPr>
          <a:xfrm>
            <a:off x="8176127" y="1788795"/>
            <a:ext cx="9083173" cy="18459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Duis aute irure dolor in reprehenderit in voluptate velit esse cillum dolore eu fugiat nulla pariatur. Excepteur sint occaecat cupidatat non proident, sunt in culpa qui officia deserunt mollit anim id est laborum.</a:t>
            </a:r>
            <a:endParaRPr/>
          </a:p>
        </p:txBody>
      </p:sp>
      <p:sp>
        <p:nvSpPr>
          <p:cNvPr id="259" name="Google Shape;259;p20"/>
          <p:cNvSpPr txBox="1"/>
          <p:nvPr/>
        </p:nvSpPr>
        <p:spPr>
          <a:xfrm>
            <a:off x="8176127" y="1114425"/>
            <a:ext cx="9083173"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Project One</a:t>
            </a:r>
            <a:endParaRPr/>
          </a:p>
        </p:txBody>
      </p:sp>
      <p:sp>
        <p:nvSpPr>
          <p:cNvPr id="260" name="Google Shape;260;p20"/>
          <p:cNvSpPr txBox="1"/>
          <p:nvPr/>
        </p:nvSpPr>
        <p:spPr>
          <a:xfrm>
            <a:off x="8227200" y="4087178"/>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Country</a:t>
            </a:r>
            <a:endParaRPr/>
          </a:p>
        </p:txBody>
      </p:sp>
      <p:sp>
        <p:nvSpPr>
          <p:cNvPr id="261" name="Google Shape;261;p20"/>
          <p:cNvSpPr txBox="1"/>
          <p:nvPr/>
        </p:nvSpPr>
        <p:spPr>
          <a:xfrm>
            <a:off x="11212829" y="4087178"/>
            <a:ext cx="6046471"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USA</a:t>
            </a:r>
            <a:endParaRPr/>
          </a:p>
        </p:txBody>
      </p:sp>
      <p:sp>
        <p:nvSpPr>
          <p:cNvPr id="262" name="Google Shape;262;p20"/>
          <p:cNvSpPr txBox="1"/>
          <p:nvPr/>
        </p:nvSpPr>
        <p:spPr>
          <a:xfrm>
            <a:off x="8227200" y="4474845"/>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Designer</a:t>
            </a:r>
            <a:endParaRPr/>
          </a:p>
        </p:txBody>
      </p:sp>
      <p:sp>
        <p:nvSpPr>
          <p:cNvPr id="263" name="Google Shape;263;p20"/>
          <p:cNvSpPr txBox="1"/>
          <p:nvPr/>
        </p:nvSpPr>
        <p:spPr>
          <a:xfrm>
            <a:off x="11212829" y="4474845"/>
            <a:ext cx="6046471"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John Doe</a:t>
            </a:r>
            <a:endParaRPr/>
          </a:p>
        </p:txBody>
      </p:sp>
      <p:sp>
        <p:nvSpPr>
          <p:cNvPr id="264" name="Google Shape;264;p20"/>
          <p:cNvSpPr txBox="1"/>
          <p:nvPr/>
        </p:nvSpPr>
        <p:spPr>
          <a:xfrm>
            <a:off x="8227200" y="4862513"/>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Date</a:t>
            </a:r>
            <a:endParaRPr/>
          </a:p>
        </p:txBody>
      </p:sp>
      <p:sp>
        <p:nvSpPr>
          <p:cNvPr id="265" name="Google Shape;265;p20"/>
          <p:cNvSpPr txBox="1"/>
          <p:nvPr/>
        </p:nvSpPr>
        <p:spPr>
          <a:xfrm>
            <a:off x="11212829" y="4862513"/>
            <a:ext cx="6046471"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June 12, 2008</a:t>
            </a:r>
            <a:endParaRPr/>
          </a:p>
        </p:txBody>
      </p:sp>
      <p:sp>
        <p:nvSpPr>
          <p:cNvPr id="266" name="Google Shape;266;p20"/>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8"/>
              </a:rPr>
              <a:t>Brand Name</a:t>
            </a:r>
            <a:endParaRPr/>
          </a:p>
        </p:txBody>
      </p:sp>
      <p:sp>
        <p:nvSpPr>
          <p:cNvPr id="267" name="Google Shape;267;p20"/>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9"/>
              </a:rPr>
              <a:t>Contents</a:t>
            </a:r>
            <a:endParaRPr/>
          </a:p>
        </p:txBody>
      </p:sp>
      <p:sp>
        <p:nvSpPr>
          <p:cNvPr id="268" name="Google Shape;268;p20"/>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0"/>
              </a:rPr>
              <a:t>Introduction</a:t>
            </a:r>
            <a:endParaRPr/>
          </a:p>
        </p:txBody>
      </p:sp>
      <p:sp>
        <p:nvSpPr>
          <p:cNvPr id="269" name="Google Shape;269;p20"/>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1"/>
              </a:rPr>
              <a:t>Our Projects</a:t>
            </a:r>
            <a:endParaRPr/>
          </a:p>
        </p:txBody>
      </p:sp>
      <p:sp>
        <p:nvSpPr>
          <p:cNvPr id="270" name="Google Shape;270;p20"/>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2"/>
              </a:rPr>
              <a:t>About Us</a:t>
            </a:r>
            <a:endParaRPr/>
          </a:p>
        </p:txBody>
      </p:sp>
      <p:sp>
        <p:nvSpPr>
          <p:cNvPr id="271" name="Google Shape;271;p20"/>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1"/>
          <p:cNvPicPr preferRelativeResize="0"/>
          <p:nvPr/>
        </p:nvPicPr>
        <p:blipFill>
          <a:blip r:embed="rId3">
            <a:alphaModFix/>
          </a:blip>
          <a:stretch>
            <a:fillRect/>
          </a:stretch>
        </p:blipFill>
        <p:spPr>
          <a:xfrm>
            <a:off x="1028680" y="1028682"/>
            <a:ext cx="14373852" cy="5081405"/>
          </a:xfrm>
          <a:prstGeom prst="rect">
            <a:avLst/>
          </a:prstGeom>
          <a:noFill/>
          <a:ln>
            <a:noFill/>
          </a:ln>
        </p:spPr>
      </p:pic>
      <p:pic>
        <p:nvPicPr>
          <p:cNvPr id="277" name="Google Shape;277;p21"/>
          <p:cNvPicPr preferRelativeResize="0"/>
          <p:nvPr/>
        </p:nvPicPr>
        <p:blipFill>
          <a:blip r:embed="rId4">
            <a:alphaModFix/>
          </a:blip>
          <a:stretch>
            <a:fillRect/>
          </a:stretch>
        </p:blipFill>
        <p:spPr>
          <a:xfrm>
            <a:off x="15644301" y="1028701"/>
            <a:ext cx="1615000" cy="1615023"/>
          </a:xfrm>
          <a:prstGeom prst="rect">
            <a:avLst/>
          </a:prstGeom>
          <a:noFill/>
          <a:ln>
            <a:noFill/>
          </a:ln>
        </p:spPr>
      </p:pic>
      <p:pic>
        <p:nvPicPr>
          <p:cNvPr id="278" name="Google Shape;278;p21"/>
          <p:cNvPicPr preferRelativeResize="0"/>
          <p:nvPr/>
        </p:nvPicPr>
        <p:blipFill>
          <a:blip r:embed="rId5">
            <a:alphaModFix/>
          </a:blip>
          <a:stretch>
            <a:fillRect/>
          </a:stretch>
        </p:blipFill>
        <p:spPr>
          <a:xfrm>
            <a:off x="15644301" y="2756051"/>
            <a:ext cx="1615000" cy="1615023"/>
          </a:xfrm>
          <a:prstGeom prst="rect">
            <a:avLst/>
          </a:prstGeom>
          <a:noFill/>
          <a:ln>
            <a:noFill/>
          </a:ln>
        </p:spPr>
      </p:pic>
      <p:pic>
        <p:nvPicPr>
          <p:cNvPr id="279" name="Google Shape;279;p21"/>
          <p:cNvPicPr preferRelativeResize="0"/>
          <p:nvPr/>
        </p:nvPicPr>
        <p:blipFill>
          <a:blip r:embed="rId6">
            <a:alphaModFix/>
          </a:blip>
          <a:stretch>
            <a:fillRect/>
          </a:stretch>
        </p:blipFill>
        <p:spPr>
          <a:xfrm>
            <a:off x="15644300" y="4453225"/>
            <a:ext cx="1615000" cy="1627725"/>
          </a:xfrm>
          <a:prstGeom prst="rect">
            <a:avLst/>
          </a:prstGeom>
          <a:noFill/>
          <a:ln>
            <a:noFill/>
          </a:ln>
        </p:spPr>
      </p:pic>
      <p:cxnSp>
        <p:nvCxnSpPr>
          <p:cNvPr id="280" name="Google Shape;280;p21"/>
          <p:cNvCxnSpPr/>
          <p:nvPr/>
        </p:nvCxnSpPr>
        <p:spPr>
          <a:xfrm>
            <a:off x="10085046" y="8095298"/>
            <a:ext cx="8202954" cy="0"/>
          </a:xfrm>
          <a:prstGeom prst="straightConnector1">
            <a:avLst/>
          </a:prstGeom>
          <a:noFill/>
          <a:ln cap="flat" cmpd="sng" w="9525">
            <a:solidFill>
              <a:srgbClr val="000000"/>
            </a:solidFill>
            <a:prstDash val="solid"/>
            <a:round/>
            <a:headEnd len="sm" w="sm" type="none"/>
            <a:tailEnd len="sm" w="sm" type="none"/>
          </a:ln>
        </p:spPr>
      </p:cxnSp>
      <p:cxnSp>
        <p:nvCxnSpPr>
          <p:cNvPr id="281" name="Google Shape;281;p21"/>
          <p:cNvCxnSpPr/>
          <p:nvPr/>
        </p:nvCxnSpPr>
        <p:spPr>
          <a:xfrm>
            <a:off x="10085046" y="8478202"/>
            <a:ext cx="8202954" cy="0"/>
          </a:xfrm>
          <a:prstGeom prst="straightConnector1">
            <a:avLst/>
          </a:prstGeom>
          <a:noFill/>
          <a:ln cap="flat" cmpd="sng" w="9525">
            <a:solidFill>
              <a:srgbClr val="000000"/>
            </a:solidFill>
            <a:prstDash val="solid"/>
            <a:round/>
            <a:headEnd len="sm" w="sm" type="none"/>
            <a:tailEnd len="sm" w="sm" type="none"/>
          </a:ln>
        </p:spPr>
      </p:cxnSp>
      <p:cxnSp>
        <p:nvCxnSpPr>
          <p:cNvPr id="282" name="Google Shape;282;p21"/>
          <p:cNvCxnSpPr/>
          <p:nvPr/>
        </p:nvCxnSpPr>
        <p:spPr>
          <a:xfrm>
            <a:off x="10085046" y="8865870"/>
            <a:ext cx="8202954" cy="0"/>
          </a:xfrm>
          <a:prstGeom prst="straightConnector1">
            <a:avLst/>
          </a:prstGeom>
          <a:noFill/>
          <a:ln cap="flat" cmpd="sng" w="9525">
            <a:solidFill>
              <a:srgbClr val="000000"/>
            </a:solidFill>
            <a:prstDash val="solid"/>
            <a:round/>
            <a:headEnd len="sm" w="sm" type="none"/>
            <a:tailEnd len="sm" w="sm" type="none"/>
          </a:ln>
        </p:spPr>
      </p:cxnSp>
      <p:cxnSp>
        <p:nvCxnSpPr>
          <p:cNvPr id="283" name="Google Shape;283;p21"/>
          <p:cNvCxnSpPr/>
          <p:nvPr/>
        </p:nvCxnSpPr>
        <p:spPr>
          <a:xfrm>
            <a:off x="10085046" y="9253538"/>
            <a:ext cx="8202954" cy="0"/>
          </a:xfrm>
          <a:prstGeom prst="straightConnector1">
            <a:avLst/>
          </a:prstGeom>
          <a:noFill/>
          <a:ln cap="flat" cmpd="sng" w="9525">
            <a:solidFill>
              <a:srgbClr val="000000"/>
            </a:solidFill>
            <a:prstDash val="solid"/>
            <a:round/>
            <a:headEnd len="sm" w="sm" type="none"/>
            <a:tailEnd len="sm" w="sm" type="none"/>
          </a:ln>
        </p:spPr>
      </p:cxnSp>
      <p:sp>
        <p:nvSpPr>
          <p:cNvPr id="284" name="Google Shape;284;p21"/>
          <p:cNvSpPr txBox="1"/>
          <p:nvPr/>
        </p:nvSpPr>
        <p:spPr>
          <a:xfrm>
            <a:off x="1028700" y="7869555"/>
            <a:ext cx="7871435" cy="138874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Elaborate on what you want to discuss. </a:t>
            </a:r>
            <a:endParaRPr/>
          </a:p>
          <a:p>
            <a:pPr indent="0" lvl="0" marL="0" marR="0" rtl="0" algn="just">
              <a:lnSpc>
                <a:spcPct val="100000"/>
              </a:lnSpc>
              <a:spcBef>
                <a:spcPts val="0"/>
              </a:spcBef>
              <a:spcAft>
                <a:spcPts val="0"/>
              </a:spcAft>
              <a:buNone/>
            </a:pPr>
            <a:r>
              <a:t/>
            </a:r>
            <a:endParaRPr b="0" i="0" sz="1800" u="none" cap="none" strike="noStrike">
              <a:solidFill>
                <a:srgbClr val="000000"/>
              </a:solidFill>
              <a:latin typeface="Inter"/>
              <a:ea typeface="Inter"/>
              <a:cs typeface="Inter"/>
              <a:sym typeface="Inter"/>
            </a:endParaRPr>
          </a:p>
          <a:p>
            <a:pPr indent="0" lvl="0" marL="0" marR="0" rtl="0" algn="just">
              <a:lnSpc>
                <a:spcPct val="100000"/>
              </a:lnSpc>
              <a:spcBef>
                <a:spcPts val="0"/>
              </a:spcBef>
              <a:spcAft>
                <a:spcPts val="0"/>
              </a:spcAft>
              <a:buNone/>
            </a:pPr>
            <a:r>
              <a:rPr b="0" i="0" lang="en-US" sz="1800" u="none" cap="none" strike="noStrike">
                <a:solidFill>
                  <a:srgbClr val="000000"/>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Duis aute irure dolor in reprehenderit in voluptate velit esse cillum dolore eu fugiat nulla pariatur.</a:t>
            </a:r>
            <a:endParaRPr/>
          </a:p>
        </p:txBody>
      </p:sp>
      <p:sp>
        <p:nvSpPr>
          <p:cNvPr id="285" name="Google Shape;285;p21"/>
          <p:cNvSpPr txBox="1"/>
          <p:nvPr/>
        </p:nvSpPr>
        <p:spPr>
          <a:xfrm>
            <a:off x="1028700" y="7061835"/>
            <a:ext cx="7871435" cy="6457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800" u="none" cap="none" strike="noStrike">
                <a:solidFill>
                  <a:srgbClr val="000000"/>
                </a:solidFill>
                <a:latin typeface="Inter SemiBold"/>
                <a:ea typeface="Inter SemiBold"/>
                <a:cs typeface="Inter SemiBold"/>
                <a:sym typeface="Inter SemiBold"/>
              </a:rPr>
              <a:t>Project One</a:t>
            </a:r>
            <a:endParaRPr/>
          </a:p>
        </p:txBody>
      </p:sp>
      <p:sp>
        <p:nvSpPr>
          <p:cNvPr id="286" name="Google Shape;286;p21"/>
          <p:cNvSpPr txBox="1"/>
          <p:nvPr/>
        </p:nvSpPr>
        <p:spPr>
          <a:xfrm>
            <a:off x="10136119" y="8114348"/>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Country</a:t>
            </a:r>
            <a:endParaRPr/>
          </a:p>
        </p:txBody>
      </p:sp>
      <p:sp>
        <p:nvSpPr>
          <p:cNvPr id="287" name="Google Shape;287;p21"/>
          <p:cNvSpPr txBox="1"/>
          <p:nvPr/>
        </p:nvSpPr>
        <p:spPr>
          <a:xfrm>
            <a:off x="12548479" y="8114348"/>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USA</a:t>
            </a:r>
            <a:endParaRPr/>
          </a:p>
        </p:txBody>
      </p:sp>
      <p:sp>
        <p:nvSpPr>
          <p:cNvPr id="288" name="Google Shape;288;p21"/>
          <p:cNvSpPr txBox="1"/>
          <p:nvPr/>
        </p:nvSpPr>
        <p:spPr>
          <a:xfrm>
            <a:off x="10136119" y="8502015"/>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Designer</a:t>
            </a:r>
            <a:endParaRPr/>
          </a:p>
        </p:txBody>
      </p:sp>
      <p:sp>
        <p:nvSpPr>
          <p:cNvPr id="289" name="Google Shape;289;p21"/>
          <p:cNvSpPr txBox="1"/>
          <p:nvPr/>
        </p:nvSpPr>
        <p:spPr>
          <a:xfrm>
            <a:off x="12548479" y="8502015"/>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John Doe</a:t>
            </a:r>
            <a:endParaRPr/>
          </a:p>
        </p:txBody>
      </p:sp>
      <p:sp>
        <p:nvSpPr>
          <p:cNvPr id="290" name="Google Shape;290;p21"/>
          <p:cNvSpPr txBox="1"/>
          <p:nvPr/>
        </p:nvSpPr>
        <p:spPr>
          <a:xfrm>
            <a:off x="10136119" y="8889683"/>
            <a:ext cx="240460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1800" u="none" cap="none" strike="noStrike">
                <a:solidFill>
                  <a:srgbClr val="000000"/>
                </a:solidFill>
                <a:latin typeface="Inter"/>
                <a:ea typeface="Inter"/>
                <a:cs typeface="Inter"/>
                <a:sym typeface="Inter"/>
              </a:rPr>
              <a:t>Date</a:t>
            </a:r>
            <a:endParaRPr/>
          </a:p>
        </p:txBody>
      </p:sp>
      <p:sp>
        <p:nvSpPr>
          <p:cNvPr id="291" name="Google Shape;291;p21"/>
          <p:cNvSpPr txBox="1"/>
          <p:nvPr/>
        </p:nvSpPr>
        <p:spPr>
          <a:xfrm>
            <a:off x="12548479" y="8889683"/>
            <a:ext cx="4905019"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Inter"/>
                <a:ea typeface="Inter"/>
                <a:cs typeface="Inter"/>
                <a:sym typeface="Inter"/>
              </a:rPr>
              <a:t>June 12, 2018</a:t>
            </a:r>
            <a:endParaRPr/>
          </a:p>
        </p:txBody>
      </p:sp>
      <p:sp>
        <p:nvSpPr>
          <p:cNvPr id="292" name="Google Shape;292;p21"/>
          <p:cNvSpPr txBox="1"/>
          <p:nvPr/>
        </p:nvSpPr>
        <p:spPr>
          <a:xfrm>
            <a:off x="1028700" y="217025"/>
            <a:ext cx="1412400" cy="24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cap="none" strike="noStrike">
                <a:uFill>
                  <a:noFill/>
                </a:uFill>
                <a:latin typeface="Inter"/>
                <a:ea typeface="Inter"/>
                <a:cs typeface="Inter"/>
                <a:sym typeface="Inter"/>
                <a:hlinkClick action="ppaction://hlinksldjump" r:id="rId7"/>
              </a:rPr>
              <a:t>Brand Name</a:t>
            </a:r>
            <a:endParaRPr/>
          </a:p>
        </p:txBody>
      </p:sp>
      <p:sp>
        <p:nvSpPr>
          <p:cNvPr id="293" name="Google Shape;293;p21"/>
          <p:cNvSpPr txBox="1"/>
          <p:nvPr/>
        </p:nvSpPr>
        <p:spPr>
          <a:xfrm>
            <a:off x="5789927"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8"/>
              </a:rPr>
              <a:t>Contents</a:t>
            </a:r>
            <a:endParaRPr/>
          </a:p>
        </p:txBody>
      </p:sp>
      <p:sp>
        <p:nvSpPr>
          <p:cNvPr id="294" name="Google Shape;294;p21"/>
          <p:cNvSpPr txBox="1"/>
          <p:nvPr/>
        </p:nvSpPr>
        <p:spPr>
          <a:xfrm>
            <a:off x="7557525" y="217025"/>
            <a:ext cx="12372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9"/>
              </a:rPr>
              <a:t>Introduction</a:t>
            </a:r>
            <a:endParaRPr/>
          </a:p>
        </p:txBody>
      </p:sp>
      <p:sp>
        <p:nvSpPr>
          <p:cNvPr id="295" name="Google Shape;295;p21"/>
          <p:cNvSpPr txBox="1"/>
          <p:nvPr/>
        </p:nvSpPr>
        <p:spPr>
          <a:xfrm>
            <a:off x="9328014" y="217025"/>
            <a:ext cx="1514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0"/>
              </a:rPr>
              <a:t>Our Projects</a:t>
            </a:r>
            <a:endParaRPr/>
          </a:p>
        </p:txBody>
      </p:sp>
      <p:sp>
        <p:nvSpPr>
          <p:cNvPr id="296" name="Google Shape;296;p21"/>
          <p:cNvSpPr txBox="1"/>
          <p:nvPr/>
        </p:nvSpPr>
        <p:spPr>
          <a:xfrm>
            <a:off x="11167475" y="217025"/>
            <a:ext cx="14124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cap="none" strike="noStrike">
                <a:uFill>
                  <a:noFill/>
                </a:uFill>
                <a:latin typeface="Inter"/>
                <a:ea typeface="Inter"/>
                <a:cs typeface="Inter"/>
                <a:sym typeface="Inter"/>
                <a:hlinkClick action="ppaction://hlinksldjump" r:id="rId11"/>
              </a:rPr>
              <a:t>About Us</a:t>
            </a:r>
            <a:endParaRPr/>
          </a:p>
        </p:txBody>
      </p:sp>
      <p:sp>
        <p:nvSpPr>
          <p:cNvPr id="297" name="Google Shape;297;p21"/>
          <p:cNvSpPr txBox="1"/>
          <p:nvPr/>
        </p:nvSpPr>
        <p:spPr>
          <a:xfrm>
            <a:off x="15846900" y="217025"/>
            <a:ext cx="1412400" cy="246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599" u="none" cap="none" strike="noStrike">
                <a:solidFill>
                  <a:srgbClr val="000000"/>
                </a:solidFill>
                <a:latin typeface="Inter"/>
                <a:ea typeface="Inter"/>
                <a:cs typeface="Inter"/>
                <a:sym typeface="Inter"/>
              </a:rPr>
              <a:t>May 23, 2024</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Minimal Airlin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