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10287000" cx="18288000"/>
  <p:notesSz cx="6858000" cy="9144000"/>
  <p:embeddedFontLst>
    <p:embeddedFont>
      <p:font typeface="Titillium Web"/>
      <p:regular r:id="rId20"/>
      <p:bold r:id="rId21"/>
      <p:italic r:id="rId22"/>
      <p:boldItalic r:id="rId23"/>
    </p:embeddedFont>
    <p:embeddedFont>
      <p:font typeface="Barlow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TitilliumWeb-regular.fntdata"/><Relationship Id="rId22" Type="http://schemas.openxmlformats.org/officeDocument/2006/relationships/font" Target="fonts/TitilliumWeb-italic.fntdata"/><Relationship Id="rId21" Type="http://schemas.openxmlformats.org/officeDocument/2006/relationships/font" Target="fonts/TitilliumWeb-bold.fntdata"/><Relationship Id="rId24" Type="http://schemas.openxmlformats.org/officeDocument/2006/relationships/font" Target="fonts/Barlow-regular.fntdata"/><Relationship Id="rId23" Type="http://schemas.openxmlformats.org/officeDocument/2006/relationships/font" Target="fonts/TitilliumWeb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Barlow-italic.fntdata"/><Relationship Id="rId25" Type="http://schemas.openxmlformats.org/officeDocument/2006/relationships/font" Target="fonts/Barlow-bold.fntdata"/><Relationship Id="rId27" Type="http://schemas.openxmlformats.org/officeDocument/2006/relationships/font" Target="fonts/Barlow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ctrTitle"/>
          </p:nvPr>
        </p:nvSpPr>
        <p:spPr>
          <a:xfrm>
            <a:off x="2412750" y="1254125"/>
            <a:ext cx="133101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3"/>
          <p:cNvSpPr txBox="1"/>
          <p:nvPr>
            <p:ph idx="1" type="subTitle"/>
          </p:nvPr>
        </p:nvSpPr>
        <p:spPr>
          <a:xfrm>
            <a:off x="3784350" y="4490225"/>
            <a:ext cx="107193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pic>
        <p:nvPicPr>
          <p:cNvPr id="12" name="Google Shape;1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464450" y="6210671"/>
            <a:ext cx="5918601" cy="589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8463" y="-2476850"/>
            <a:ext cx="6071325" cy="6064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14;p3"/>
          <p:cNvGrpSpPr/>
          <p:nvPr/>
        </p:nvGrpSpPr>
        <p:grpSpPr>
          <a:xfrm>
            <a:off x="417704" y="169398"/>
            <a:ext cx="17452831" cy="9803975"/>
            <a:chOff x="0" y="-38100"/>
            <a:chExt cx="4596600" cy="2582100"/>
          </a:xfrm>
        </p:grpSpPr>
        <p:sp>
          <p:nvSpPr>
            <p:cNvPr id="15" name="Google Shape;15;p3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3"/>
            <p:cNvSpPr txBox="1"/>
            <p:nvPr/>
          </p:nvSpPr>
          <p:spPr>
            <a:xfrm>
              <a:off x="0" y="-38100"/>
              <a:ext cx="4596600" cy="25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2501600" y="1423225"/>
            <a:ext cx="13097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5397675" y="44257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4"/>
          <p:cNvSpPr txBox="1"/>
          <p:nvPr/>
        </p:nvSpPr>
        <p:spPr>
          <a:xfrm>
            <a:off x="417704" y="169398"/>
            <a:ext cx="17452800" cy="98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866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68000" y="-1971377"/>
            <a:ext cx="6006850" cy="600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37429" y="5667758"/>
            <a:ext cx="5478250" cy="54660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3;p4"/>
          <p:cNvGrpSpPr/>
          <p:nvPr/>
        </p:nvGrpSpPr>
        <p:grpSpPr>
          <a:xfrm>
            <a:off x="417704" y="169398"/>
            <a:ext cx="17452831" cy="9803975"/>
            <a:chOff x="0" y="-38100"/>
            <a:chExt cx="4596600" cy="2582100"/>
          </a:xfrm>
        </p:grpSpPr>
        <p:sp>
          <p:nvSpPr>
            <p:cNvPr id="24" name="Google Shape;24;p4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4"/>
            <p:cNvSpPr txBox="1"/>
            <p:nvPr/>
          </p:nvSpPr>
          <p:spPr>
            <a:xfrm>
              <a:off x="0" y="-38100"/>
              <a:ext cx="4596600" cy="25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2602651" y="554125"/>
            <a:ext cx="129303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5257788" y="669346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/>
        </p:nvSpPr>
        <p:spPr>
          <a:xfrm>
            <a:off x="417704" y="169398"/>
            <a:ext cx="17452800" cy="98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866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917196" y="5282068"/>
            <a:ext cx="6583975" cy="657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463875" y="-1151025"/>
            <a:ext cx="7365899" cy="7353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32;p5"/>
          <p:cNvGrpSpPr/>
          <p:nvPr/>
        </p:nvGrpSpPr>
        <p:grpSpPr>
          <a:xfrm>
            <a:off x="417704" y="169398"/>
            <a:ext cx="17452831" cy="9803975"/>
            <a:chOff x="0" y="-38100"/>
            <a:chExt cx="4596600" cy="2582100"/>
          </a:xfrm>
        </p:grpSpPr>
        <p:sp>
          <p:nvSpPr>
            <p:cNvPr id="33" name="Google Shape;33;p5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5"/>
            <p:cNvSpPr txBox="1"/>
            <p:nvPr/>
          </p:nvSpPr>
          <p:spPr>
            <a:xfrm>
              <a:off x="0" y="-38100"/>
              <a:ext cx="4596600" cy="25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2501600" y="1423225"/>
            <a:ext cx="13097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" type="body"/>
          </p:nvPr>
        </p:nvSpPr>
        <p:spPr>
          <a:xfrm>
            <a:off x="3808425" y="4411250"/>
            <a:ext cx="514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9147181" y="4411250"/>
            <a:ext cx="514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9" name="Google Shape;39;p6"/>
          <p:cNvSpPr txBox="1"/>
          <p:nvPr/>
        </p:nvSpPr>
        <p:spPr>
          <a:xfrm>
            <a:off x="417704" y="169398"/>
            <a:ext cx="17452800" cy="98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866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4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917196" y="5282068"/>
            <a:ext cx="6583975" cy="657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463875" y="-1151025"/>
            <a:ext cx="7365899" cy="7353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oogle Shape;42;p6"/>
          <p:cNvGrpSpPr/>
          <p:nvPr/>
        </p:nvGrpSpPr>
        <p:grpSpPr>
          <a:xfrm>
            <a:off x="417704" y="169398"/>
            <a:ext cx="17452831" cy="9803975"/>
            <a:chOff x="0" y="-38100"/>
            <a:chExt cx="4596600" cy="2582100"/>
          </a:xfrm>
        </p:grpSpPr>
        <p:sp>
          <p:nvSpPr>
            <p:cNvPr id="43" name="Google Shape;43;p6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 txBox="1"/>
            <p:nvPr/>
          </p:nvSpPr>
          <p:spPr>
            <a:xfrm>
              <a:off x="0" y="-38100"/>
              <a:ext cx="4596600" cy="25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2501600" y="1423225"/>
            <a:ext cx="13097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" type="body"/>
          </p:nvPr>
        </p:nvSpPr>
        <p:spPr>
          <a:xfrm>
            <a:off x="3568338" y="4916225"/>
            <a:ext cx="54744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2" type="body"/>
          </p:nvPr>
        </p:nvSpPr>
        <p:spPr>
          <a:xfrm>
            <a:off x="9242856" y="4916225"/>
            <a:ext cx="5476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49" name="Google Shape;49;p7"/>
          <p:cNvSpPr txBox="1"/>
          <p:nvPr/>
        </p:nvSpPr>
        <p:spPr>
          <a:xfrm>
            <a:off x="417704" y="169398"/>
            <a:ext cx="17452800" cy="98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866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Google Shape;5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20292" y="-394787"/>
            <a:ext cx="7647767" cy="76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60448" y="934091"/>
            <a:ext cx="7205974" cy="71885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52;p7"/>
          <p:cNvGrpSpPr/>
          <p:nvPr/>
        </p:nvGrpSpPr>
        <p:grpSpPr>
          <a:xfrm>
            <a:off x="417704" y="169398"/>
            <a:ext cx="17452831" cy="9803975"/>
            <a:chOff x="0" y="-38100"/>
            <a:chExt cx="4596600" cy="2582100"/>
          </a:xfrm>
        </p:grpSpPr>
        <p:sp>
          <p:nvSpPr>
            <p:cNvPr id="53" name="Google Shape;53;p7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7"/>
            <p:cNvSpPr txBox="1"/>
            <p:nvPr/>
          </p:nvSpPr>
          <p:spPr>
            <a:xfrm>
              <a:off x="0" y="-38100"/>
              <a:ext cx="4596600" cy="25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/>
          <p:nvPr>
            <p:ph type="title"/>
          </p:nvPr>
        </p:nvSpPr>
        <p:spPr>
          <a:xfrm>
            <a:off x="2501600" y="1423225"/>
            <a:ext cx="13097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/>
        </p:nvSpPr>
        <p:spPr>
          <a:xfrm>
            <a:off x="417704" y="169398"/>
            <a:ext cx="17452800" cy="98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866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Google Shape;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91225" y="-1067687"/>
            <a:ext cx="5360001" cy="535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07325" y="6644225"/>
            <a:ext cx="5360001" cy="53540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8"/>
          <p:cNvGrpSpPr/>
          <p:nvPr/>
        </p:nvGrpSpPr>
        <p:grpSpPr>
          <a:xfrm>
            <a:off x="417704" y="169398"/>
            <a:ext cx="17452831" cy="9803975"/>
            <a:chOff x="0" y="-38100"/>
            <a:chExt cx="4596600" cy="2582100"/>
          </a:xfrm>
        </p:grpSpPr>
        <p:sp>
          <p:nvSpPr>
            <p:cNvPr id="61" name="Google Shape;61;p8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8"/>
            <p:cNvSpPr txBox="1"/>
            <p:nvPr/>
          </p:nvSpPr>
          <p:spPr>
            <a:xfrm>
              <a:off x="0" y="-38100"/>
              <a:ext cx="4596600" cy="25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/>
          <p:nvPr>
            <p:ph type="title"/>
          </p:nvPr>
        </p:nvSpPr>
        <p:spPr>
          <a:xfrm>
            <a:off x="2359050" y="2320225"/>
            <a:ext cx="132651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Font typeface="Barlow"/>
              <a:buNone/>
              <a:defRPr sz="9000"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Font typeface="Barlow"/>
              <a:buNone/>
              <a:defRPr sz="9000"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Font typeface="Barlow"/>
              <a:buNone/>
              <a:defRPr sz="9000"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Font typeface="Barlow"/>
              <a:buNone/>
              <a:defRPr sz="9000"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Font typeface="Barlow"/>
              <a:buNone/>
              <a:defRPr sz="9000"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Font typeface="Barlow"/>
              <a:buNone/>
              <a:defRPr sz="9000"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Font typeface="Barlow"/>
              <a:buNone/>
              <a:defRPr sz="9000"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Font typeface="Barlow"/>
              <a:buNone/>
              <a:defRPr sz="9000"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" type="body"/>
          </p:nvPr>
        </p:nvSpPr>
        <p:spPr>
          <a:xfrm>
            <a:off x="9913913" y="4292125"/>
            <a:ext cx="51117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2" type="body"/>
          </p:nvPr>
        </p:nvSpPr>
        <p:spPr>
          <a:xfrm>
            <a:off x="3262388" y="4292125"/>
            <a:ext cx="58146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67" name="Google Shape;67;p9"/>
          <p:cNvSpPr txBox="1"/>
          <p:nvPr/>
        </p:nvSpPr>
        <p:spPr>
          <a:xfrm>
            <a:off x="417704" y="169398"/>
            <a:ext cx="17452800" cy="98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866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771175" y="2945875"/>
            <a:ext cx="7631799" cy="762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37712" y="1003100"/>
            <a:ext cx="7205974" cy="71980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" name="Google Shape;70;p9"/>
          <p:cNvGrpSpPr/>
          <p:nvPr/>
        </p:nvGrpSpPr>
        <p:grpSpPr>
          <a:xfrm>
            <a:off x="417704" y="169398"/>
            <a:ext cx="17452831" cy="9803975"/>
            <a:chOff x="0" y="-38100"/>
            <a:chExt cx="4596600" cy="2582100"/>
          </a:xfrm>
        </p:grpSpPr>
        <p:sp>
          <p:nvSpPr>
            <p:cNvPr id="71" name="Google Shape;71;p9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9"/>
            <p:cNvSpPr txBox="1"/>
            <p:nvPr/>
          </p:nvSpPr>
          <p:spPr>
            <a:xfrm>
              <a:off x="0" y="-38100"/>
              <a:ext cx="4596600" cy="25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/>
          <p:nvPr>
            <p:ph type="title"/>
          </p:nvPr>
        </p:nvSpPr>
        <p:spPr>
          <a:xfrm>
            <a:off x="2527199" y="2896525"/>
            <a:ext cx="12928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Font typeface="Barlow"/>
              <a:buNone/>
              <a:defRPr sz="9000"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Font typeface="Barlow"/>
              <a:buNone/>
              <a:defRPr sz="9000"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Font typeface="Barlow"/>
              <a:buNone/>
              <a:defRPr sz="9000"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Font typeface="Barlow"/>
              <a:buNone/>
              <a:defRPr sz="9000"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Font typeface="Barlow"/>
              <a:buNone/>
              <a:defRPr sz="9000"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Font typeface="Barlow"/>
              <a:buNone/>
              <a:defRPr sz="9000"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Font typeface="Barlow"/>
              <a:buNone/>
              <a:defRPr sz="9000"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Font typeface="Barlow"/>
              <a:buNone/>
              <a:defRPr sz="9000"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5" name="Google Shape;75;p10"/>
          <p:cNvSpPr/>
          <p:nvPr>
            <p:ph idx="2" type="pic"/>
          </p:nvPr>
        </p:nvSpPr>
        <p:spPr>
          <a:xfrm>
            <a:off x="11281823" y="4622250"/>
            <a:ext cx="4626000" cy="34695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0"/>
          <p:cNvSpPr txBox="1"/>
          <p:nvPr>
            <p:ph idx="1" type="body"/>
          </p:nvPr>
        </p:nvSpPr>
        <p:spPr>
          <a:xfrm>
            <a:off x="2491638" y="46222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/>
        </p:nvSpPr>
        <p:spPr>
          <a:xfrm>
            <a:off x="417704" y="169398"/>
            <a:ext cx="17452800" cy="98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866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49550" y="2409766"/>
            <a:ext cx="4790174" cy="4784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56725" y="-1355871"/>
            <a:ext cx="4790174" cy="4784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" name="Google Shape;80;p10"/>
          <p:cNvGrpSpPr/>
          <p:nvPr/>
        </p:nvGrpSpPr>
        <p:grpSpPr>
          <a:xfrm>
            <a:off x="417704" y="169398"/>
            <a:ext cx="17452831" cy="9803975"/>
            <a:chOff x="0" y="-38100"/>
            <a:chExt cx="4596600" cy="2582100"/>
          </a:xfrm>
        </p:grpSpPr>
        <p:sp>
          <p:nvSpPr>
            <p:cNvPr id="81" name="Google Shape;81;p10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0"/>
            <p:cNvSpPr txBox="1"/>
            <p:nvPr/>
          </p:nvSpPr>
          <p:spPr>
            <a:xfrm>
              <a:off x="0" y="-38100"/>
              <a:ext cx="4596600" cy="25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501600" y="1423225"/>
            <a:ext cx="13097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Barlow"/>
              <a:buNone/>
              <a:defRPr i="0" sz="9000" u="none" cap="none" strike="noStrik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397675" y="44257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"/>
              <a:buChar char="•"/>
              <a:defRPr i="0" sz="2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"/>
              <a:buChar char="–"/>
              <a:defRPr i="0" sz="2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"/>
              <a:buChar char="•"/>
              <a:defRPr i="0" sz="2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"/>
              <a:buChar char="–"/>
              <a:defRPr i="0" sz="2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"/>
              <a:buChar char="»"/>
              <a:defRPr i="0" sz="2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"/>
              <a:buChar char="•"/>
              <a:defRPr i="0" sz="2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"/>
              <a:buChar char="•"/>
              <a:defRPr i="0" sz="2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"/>
              <a:buChar char="•"/>
              <a:defRPr i="0" sz="2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"/>
              <a:buChar char="•"/>
              <a:defRPr i="0" sz="2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6.jpg"/><Relationship Id="rId6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7.png"/><Relationship Id="rId6" Type="http://schemas.openxmlformats.org/officeDocument/2006/relationships/image" Target="../media/image5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61.png"/><Relationship Id="rId9" Type="http://schemas.openxmlformats.org/officeDocument/2006/relationships/image" Target="../media/image58.png"/><Relationship Id="rId5" Type="http://schemas.openxmlformats.org/officeDocument/2006/relationships/image" Target="../media/image52.png"/><Relationship Id="rId6" Type="http://schemas.openxmlformats.org/officeDocument/2006/relationships/image" Target="../media/image59.png"/><Relationship Id="rId7" Type="http://schemas.openxmlformats.org/officeDocument/2006/relationships/image" Target="../media/image57.png"/><Relationship Id="rId8" Type="http://schemas.openxmlformats.org/officeDocument/2006/relationships/image" Target="../media/image5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24.png"/><Relationship Id="rId7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31.png"/><Relationship Id="rId5" Type="http://schemas.openxmlformats.org/officeDocument/2006/relationships/image" Target="../media/image18.png"/><Relationship Id="rId6" Type="http://schemas.openxmlformats.org/officeDocument/2006/relationships/image" Target="../media/image14.png"/><Relationship Id="rId7" Type="http://schemas.openxmlformats.org/officeDocument/2006/relationships/image" Target="../media/image29.png"/><Relationship Id="rId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16.png"/><Relationship Id="rId6" Type="http://schemas.openxmlformats.org/officeDocument/2006/relationships/image" Target="../media/image32.png"/><Relationship Id="rId7" Type="http://schemas.openxmlformats.org/officeDocument/2006/relationships/image" Target="../media/image22.png"/><Relationship Id="rId8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image" Target="../media/image44.png"/><Relationship Id="rId13" Type="http://schemas.openxmlformats.org/officeDocument/2006/relationships/image" Target="../media/image30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5" Type="http://schemas.openxmlformats.org/officeDocument/2006/relationships/image" Target="../media/image27.png"/><Relationship Id="rId6" Type="http://schemas.openxmlformats.org/officeDocument/2006/relationships/image" Target="../media/image38.png"/><Relationship Id="rId7" Type="http://schemas.openxmlformats.org/officeDocument/2006/relationships/image" Target="../media/image41.png"/><Relationship Id="rId8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51.png"/><Relationship Id="rId6" Type="http://schemas.openxmlformats.org/officeDocument/2006/relationships/image" Target="../media/image5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39.png"/><Relationship Id="rId9" Type="http://schemas.openxmlformats.org/officeDocument/2006/relationships/image" Target="../media/image53.png"/><Relationship Id="rId5" Type="http://schemas.openxmlformats.org/officeDocument/2006/relationships/image" Target="../media/image45.png"/><Relationship Id="rId6" Type="http://schemas.openxmlformats.org/officeDocument/2006/relationships/image" Target="../media/image37.png"/><Relationship Id="rId7" Type="http://schemas.openxmlformats.org/officeDocument/2006/relationships/image" Target="../media/image34.png"/><Relationship Id="rId8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FBF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41798" y="-3555762"/>
            <a:ext cx="10299544" cy="102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77775" y="5971325"/>
            <a:ext cx="6783376" cy="6769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89;p11"/>
          <p:cNvGrpSpPr/>
          <p:nvPr/>
        </p:nvGrpSpPr>
        <p:grpSpPr>
          <a:xfrm>
            <a:off x="417704" y="169399"/>
            <a:ext cx="17452592" cy="9803542"/>
            <a:chOff x="0" y="-38100"/>
            <a:chExt cx="4596567" cy="2582003"/>
          </a:xfrm>
        </p:grpSpPr>
        <p:sp>
          <p:nvSpPr>
            <p:cNvPr id="90" name="Google Shape;90;p11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1"/>
            <p:cNvSpPr txBox="1"/>
            <p:nvPr/>
          </p:nvSpPr>
          <p:spPr>
            <a:xfrm>
              <a:off x="0" y="-38100"/>
              <a:ext cx="4596567" cy="25820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92;p11"/>
          <p:cNvGrpSpPr/>
          <p:nvPr/>
        </p:nvGrpSpPr>
        <p:grpSpPr>
          <a:xfrm>
            <a:off x="9611666" y="7029775"/>
            <a:ext cx="4107697" cy="2004244"/>
            <a:chOff x="0" y="30924"/>
            <a:chExt cx="1539077" cy="750953"/>
          </a:xfrm>
        </p:grpSpPr>
        <p:sp>
          <p:nvSpPr>
            <p:cNvPr id="93" name="Google Shape;93;p11"/>
            <p:cNvSpPr/>
            <p:nvPr/>
          </p:nvSpPr>
          <p:spPr>
            <a:xfrm>
              <a:off x="0" y="30924"/>
              <a:ext cx="1539077" cy="750953"/>
            </a:xfrm>
            <a:custGeom>
              <a:rect b="b" l="l" r="r" t="t"/>
              <a:pathLst>
                <a:path extrusionOk="0" h="750953" w="1539077">
                  <a:moveTo>
                    <a:pt x="1517247" y="335949"/>
                  </a:moveTo>
                  <a:lnTo>
                    <a:pt x="1189900" y="8603"/>
                  </a:lnTo>
                  <a:cubicBezTo>
                    <a:pt x="1183278" y="1981"/>
                    <a:pt x="1173319" y="0"/>
                    <a:pt x="1164667" y="3584"/>
                  </a:cubicBezTo>
                  <a:cubicBezTo>
                    <a:pt x="1156015" y="7167"/>
                    <a:pt x="1150373" y="15610"/>
                    <a:pt x="1150373" y="24975"/>
                  </a:cubicBezTo>
                  <a:lnTo>
                    <a:pt x="1150373" y="116377"/>
                  </a:lnTo>
                  <a:cubicBezTo>
                    <a:pt x="1150373" y="147249"/>
                    <a:pt x="1125347" y="172276"/>
                    <a:pt x="1094474" y="172276"/>
                  </a:cubicBezTo>
                  <a:lnTo>
                    <a:pt x="55899" y="172276"/>
                  </a:lnTo>
                  <a:cubicBezTo>
                    <a:pt x="25027" y="172276"/>
                    <a:pt x="0" y="197303"/>
                    <a:pt x="0" y="228175"/>
                  </a:cubicBezTo>
                  <a:lnTo>
                    <a:pt x="0" y="522777"/>
                  </a:lnTo>
                  <a:cubicBezTo>
                    <a:pt x="0" y="553649"/>
                    <a:pt x="25027" y="578676"/>
                    <a:pt x="55899" y="578676"/>
                  </a:cubicBezTo>
                  <a:lnTo>
                    <a:pt x="1094474" y="578676"/>
                  </a:lnTo>
                  <a:cubicBezTo>
                    <a:pt x="1125347" y="578676"/>
                    <a:pt x="1150373" y="603703"/>
                    <a:pt x="1150373" y="634575"/>
                  </a:cubicBezTo>
                  <a:lnTo>
                    <a:pt x="1150373" y="725977"/>
                  </a:lnTo>
                  <a:cubicBezTo>
                    <a:pt x="1150373" y="735342"/>
                    <a:pt x="1156015" y="743785"/>
                    <a:pt x="1164667" y="747368"/>
                  </a:cubicBezTo>
                  <a:cubicBezTo>
                    <a:pt x="1173319" y="750952"/>
                    <a:pt x="1183278" y="748971"/>
                    <a:pt x="1189900" y="742349"/>
                  </a:cubicBezTo>
                  <a:lnTo>
                    <a:pt x="1517247" y="415003"/>
                  </a:lnTo>
                  <a:cubicBezTo>
                    <a:pt x="1539077" y="393173"/>
                    <a:pt x="1539077" y="357779"/>
                    <a:pt x="1517247" y="335949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1"/>
            <p:cNvSpPr txBox="1"/>
            <p:nvPr/>
          </p:nvSpPr>
          <p:spPr>
            <a:xfrm>
              <a:off x="0" y="155575"/>
              <a:ext cx="1455173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11"/>
          <p:cNvGrpSpPr/>
          <p:nvPr/>
        </p:nvGrpSpPr>
        <p:grpSpPr>
          <a:xfrm>
            <a:off x="3355901" y="1084332"/>
            <a:ext cx="13231461" cy="5501869"/>
            <a:chOff x="0" y="-38100"/>
            <a:chExt cx="5705613" cy="2372492"/>
          </a:xfrm>
        </p:grpSpPr>
        <p:sp>
          <p:nvSpPr>
            <p:cNvPr id="96" name="Google Shape;96;p11"/>
            <p:cNvSpPr/>
            <p:nvPr/>
          </p:nvSpPr>
          <p:spPr>
            <a:xfrm>
              <a:off x="0" y="0"/>
              <a:ext cx="5705613" cy="2334392"/>
            </a:xfrm>
            <a:custGeom>
              <a:rect b="b" l="l" r="r" t="t"/>
              <a:pathLst>
                <a:path extrusionOk="0" h="2334392" w="5705613">
                  <a:moveTo>
                    <a:pt x="17553" y="0"/>
                  </a:moveTo>
                  <a:lnTo>
                    <a:pt x="5688059" y="0"/>
                  </a:lnTo>
                  <a:cubicBezTo>
                    <a:pt x="5692715" y="0"/>
                    <a:pt x="5697180" y="1849"/>
                    <a:pt x="5700472" y="5141"/>
                  </a:cubicBezTo>
                  <a:cubicBezTo>
                    <a:pt x="5703763" y="8433"/>
                    <a:pt x="5705613" y="12898"/>
                    <a:pt x="5705613" y="17553"/>
                  </a:cubicBezTo>
                  <a:lnTo>
                    <a:pt x="5705613" y="2316839"/>
                  </a:lnTo>
                  <a:cubicBezTo>
                    <a:pt x="5705613" y="2321494"/>
                    <a:pt x="5703763" y="2325959"/>
                    <a:pt x="5700472" y="2329251"/>
                  </a:cubicBezTo>
                  <a:cubicBezTo>
                    <a:pt x="5697180" y="2332543"/>
                    <a:pt x="5692715" y="2334392"/>
                    <a:pt x="5688059" y="2334392"/>
                  </a:cubicBezTo>
                  <a:lnTo>
                    <a:pt x="17553" y="2334392"/>
                  </a:lnTo>
                  <a:cubicBezTo>
                    <a:pt x="7859" y="2334392"/>
                    <a:pt x="0" y="2326533"/>
                    <a:pt x="0" y="2316839"/>
                  </a:cubicBezTo>
                  <a:lnTo>
                    <a:pt x="0" y="17553"/>
                  </a:lnTo>
                  <a:cubicBezTo>
                    <a:pt x="0" y="7859"/>
                    <a:pt x="7859" y="0"/>
                    <a:pt x="17553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1"/>
            <p:cNvSpPr txBox="1"/>
            <p:nvPr/>
          </p:nvSpPr>
          <p:spPr>
            <a:xfrm>
              <a:off x="0" y="-38100"/>
              <a:ext cx="5705613" cy="2372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" name="Google Shape;98;p11"/>
          <p:cNvSpPr txBox="1"/>
          <p:nvPr/>
        </p:nvSpPr>
        <p:spPr>
          <a:xfrm>
            <a:off x="6229365" y="1639167"/>
            <a:ext cx="10919400" cy="46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7" u="none" cap="none" strike="noStrike">
                <a:solidFill>
                  <a:srgbClr val="23305C"/>
                </a:solidFill>
                <a:latin typeface="Barlow"/>
                <a:ea typeface="Barlow"/>
                <a:cs typeface="Barlow"/>
                <a:sym typeface="Barlow"/>
              </a:rPr>
              <a:t>Amazon Organizational Structure</a:t>
            </a:r>
            <a:endParaRPr/>
          </a:p>
        </p:txBody>
      </p:sp>
      <p:sp>
        <p:nvSpPr>
          <p:cNvPr id="99" name="Google Shape;99;p11"/>
          <p:cNvSpPr/>
          <p:nvPr/>
        </p:nvSpPr>
        <p:spPr>
          <a:xfrm>
            <a:off x="1364669" y="1867168"/>
            <a:ext cx="5605823" cy="7249382"/>
          </a:xfrm>
          <a:custGeom>
            <a:rect b="b" l="l" r="r" t="t"/>
            <a:pathLst>
              <a:path extrusionOk="0" h="7249382" w="5605823">
                <a:moveTo>
                  <a:pt x="0" y="0"/>
                </a:moveTo>
                <a:lnTo>
                  <a:pt x="5605823" y="0"/>
                </a:lnTo>
                <a:lnTo>
                  <a:pt x="5605823" y="7249383"/>
                </a:lnTo>
                <a:lnTo>
                  <a:pt x="0" y="7249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4941" l="0" r="0" t="-1118"/>
            </a:stretch>
          </a:blipFill>
          <a:ln cap="rnd" cmpd="sng" w="666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11"/>
          <p:cNvSpPr txBox="1"/>
          <p:nvPr/>
        </p:nvSpPr>
        <p:spPr>
          <a:xfrm>
            <a:off x="9984344" y="7747332"/>
            <a:ext cx="2992750" cy="5024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38" u="none" cap="none" strike="noStrike">
                <a:solidFill>
                  <a:srgbClr val="23305C"/>
                </a:solidFill>
                <a:latin typeface="Barlow"/>
                <a:ea typeface="Barlow"/>
                <a:cs typeface="Barlow"/>
                <a:sym typeface="Barlow"/>
              </a:rPr>
              <a:t>PRESENTATION</a:t>
            </a:r>
            <a:endParaRPr/>
          </a:p>
        </p:txBody>
      </p:sp>
      <p:pic>
        <p:nvPicPr>
          <p:cNvPr id="101" name="Google Shape;101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4671" y="1795888"/>
            <a:ext cx="5728774" cy="739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FBF1"/>
        </a:solid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17900" y="6855100"/>
            <a:ext cx="4814799" cy="48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28312" y="-907934"/>
            <a:ext cx="6504174" cy="64969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9" name="Google Shape;549;p20"/>
          <p:cNvGrpSpPr/>
          <p:nvPr/>
        </p:nvGrpSpPr>
        <p:grpSpPr>
          <a:xfrm>
            <a:off x="417704" y="169399"/>
            <a:ext cx="17452592" cy="9803542"/>
            <a:chOff x="0" y="-38100"/>
            <a:chExt cx="4596567" cy="2582003"/>
          </a:xfrm>
        </p:grpSpPr>
        <p:sp>
          <p:nvSpPr>
            <p:cNvPr id="550" name="Google Shape;550;p20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0"/>
            <p:cNvSpPr txBox="1"/>
            <p:nvPr/>
          </p:nvSpPr>
          <p:spPr>
            <a:xfrm>
              <a:off x="0" y="-38100"/>
              <a:ext cx="4596567" cy="25820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2" name="Google Shape;552;p20"/>
          <p:cNvGrpSpPr/>
          <p:nvPr/>
        </p:nvGrpSpPr>
        <p:grpSpPr>
          <a:xfrm>
            <a:off x="1502474" y="4342475"/>
            <a:ext cx="3585246" cy="5237361"/>
            <a:chOff x="0" y="-38100"/>
            <a:chExt cx="1546014" cy="2258432"/>
          </a:xfrm>
        </p:grpSpPr>
        <p:sp>
          <p:nvSpPr>
            <p:cNvPr id="553" name="Google Shape;553;p20"/>
            <p:cNvSpPr/>
            <p:nvPr/>
          </p:nvSpPr>
          <p:spPr>
            <a:xfrm>
              <a:off x="0" y="0"/>
              <a:ext cx="1546014" cy="2220332"/>
            </a:xfrm>
            <a:custGeom>
              <a:rect b="b" l="l" r="r" t="t"/>
              <a:pathLst>
                <a:path extrusionOk="0" h="2220332" w="1546014">
                  <a:moveTo>
                    <a:pt x="64781" y="0"/>
                  </a:moveTo>
                  <a:lnTo>
                    <a:pt x="1481233" y="0"/>
                  </a:lnTo>
                  <a:cubicBezTo>
                    <a:pt x="1498414" y="0"/>
                    <a:pt x="1514891" y="6825"/>
                    <a:pt x="1527040" y="18974"/>
                  </a:cubicBezTo>
                  <a:cubicBezTo>
                    <a:pt x="1539189" y="31123"/>
                    <a:pt x="1546014" y="47600"/>
                    <a:pt x="1546014" y="64781"/>
                  </a:cubicBezTo>
                  <a:lnTo>
                    <a:pt x="1546014" y="2155550"/>
                  </a:lnTo>
                  <a:cubicBezTo>
                    <a:pt x="1546014" y="2191328"/>
                    <a:pt x="1517011" y="2220332"/>
                    <a:pt x="1481233" y="2220332"/>
                  </a:cubicBezTo>
                  <a:lnTo>
                    <a:pt x="64781" y="2220332"/>
                  </a:lnTo>
                  <a:cubicBezTo>
                    <a:pt x="29004" y="2220332"/>
                    <a:pt x="0" y="2191328"/>
                    <a:pt x="0" y="2155550"/>
                  </a:cubicBezTo>
                  <a:lnTo>
                    <a:pt x="0" y="64781"/>
                  </a:lnTo>
                  <a:cubicBezTo>
                    <a:pt x="0" y="47600"/>
                    <a:pt x="6825" y="31123"/>
                    <a:pt x="18974" y="18974"/>
                  </a:cubicBezTo>
                  <a:cubicBezTo>
                    <a:pt x="31123" y="6825"/>
                    <a:pt x="47600" y="0"/>
                    <a:pt x="64781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0"/>
            <p:cNvSpPr txBox="1"/>
            <p:nvPr/>
          </p:nvSpPr>
          <p:spPr>
            <a:xfrm>
              <a:off x="0" y="-38100"/>
              <a:ext cx="1546014" cy="22584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5" name="Google Shape;55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8275" y="2955425"/>
            <a:ext cx="2765875" cy="4008332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20"/>
          <p:cNvSpPr txBox="1"/>
          <p:nvPr/>
        </p:nvSpPr>
        <p:spPr>
          <a:xfrm>
            <a:off x="1890952" y="1123950"/>
            <a:ext cx="14506095" cy="1272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3305C"/>
                </a:solidFill>
                <a:latin typeface="Barlow"/>
                <a:ea typeface="Barlow"/>
                <a:cs typeface="Barlow"/>
                <a:sym typeface="Barlow"/>
              </a:rPr>
              <a:t>Organizational Structure</a:t>
            </a:r>
            <a:endParaRPr/>
          </a:p>
        </p:txBody>
      </p:sp>
      <p:sp>
        <p:nvSpPr>
          <p:cNvPr id="557" name="Google Shape;557;p20"/>
          <p:cNvSpPr txBox="1"/>
          <p:nvPr/>
        </p:nvSpPr>
        <p:spPr>
          <a:xfrm>
            <a:off x="1961468" y="7261133"/>
            <a:ext cx="2653052" cy="597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5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558" name="Google Shape;558;p20"/>
          <p:cNvSpPr txBox="1"/>
          <p:nvPr/>
        </p:nvSpPr>
        <p:spPr>
          <a:xfrm>
            <a:off x="2100548" y="7962913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President</a:t>
            </a:r>
            <a:endParaRPr/>
          </a:p>
        </p:txBody>
      </p:sp>
      <p:cxnSp>
        <p:nvCxnSpPr>
          <p:cNvPr id="559" name="Google Shape;559;p20"/>
          <p:cNvCxnSpPr/>
          <p:nvPr/>
        </p:nvCxnSpPr>
        <p:spPr>
          <a:xfrm>
            <a:off x="8973228" y="7313561"/>
            <a:ext cx="76992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60" name="Google Shape;560;p20"/>
          <p:cNvCxnSpPr/>
          <p:nvPr/>
        </p:nvCxnSpPr>
        <p:spPr>
          <a:xfrm>
            <a:off x="8973228" y="8853110"/>
            <a:ext cx="76992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61" name="Google Shape;561;p20"/>
          <p:cNvCxnSpPr/>
          <p:nvPr/>
        </p:nvCxnSpPr>
        <p:spPr>
          <a:xfrm>
            <a:off x="12643625" y="3554786"/>
            <a:ext cx="76992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62" name="Google Shape;562;p20"/>
          <p:cNvCxnSpPr/>
          <p:nvPr/>
        </p:nvCxnSpPr>
        <p:spPr>
          <a:xfrm>
            <a:off x="12643625" y="7294511"/>
            <a:ext cx="76992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63" name="Google Shape;563;p20"/>
          <p:cNvCxnSpPr/>
          <p:nvPr/>
        </p:nvCxnSpPr>
        <p:spPr>
          <a:xfrm>
            <a:off x="12643625" y="5075285"/>
            <a:ext cx="76992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64" name="Google Shape;564;p20"/>
          <p:cNvCxnSpPr/>
          <p:nvPr/>
        </p:nvCxnSpPr>
        <p:spPr>
          <a:xfrm>
            <a:off x="12643625" y="8872160"/>
            <a:ext cx="76992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65" name="Google Shape;565;p20"/>
          <p:cNvCxnSpPr/>
          <p:nvPr/>
        </p:nvCxnSpPr>
        <p:spPr>
          <a:xfrm>
            <a:off x="8886687" y="3535736"/>
            <a:ext cx="76992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66" name="Google Shape;566;p20"/>
          <p:cNvCxnSpPr/>
          <p:nvPr/>
        </p:nvCxnSpPr>
        <p:spPr>
          <a:xfrm>
            <a:off x="8886687" y="5075285"/>
            <a:ext cx="76992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567" name="Google Shape;567;p20"/>
          <p:cNvGrpSpPr/>
          <p:nvPr/>
        </p:nvGrpSpPr>
        <p:grpSpPr>
          <a:xfrm>
            <a:off x="5686404" y="2720655"/>
            <a:ext cx="3585246" cy="3331995"/>
            <a:chOff x="0" y="-38100"/>
            <a:chExt cx="1546014" cy="1436808"/>
          </a:xfrm>
        </p:grpSpPr>
        <p:sp>
          <p:nvSpPr>
            <p:cNvPr id="568" name="Google Shape;568;p20"/>
            <p:cNvSpPr/>
            <p:nvPr/>
          </p:nvSpPr>
          <p:spPr>
            <a:xfrm>
              <a:off x="0" y="0"/>
              <a:ext cx="1546014" cy="1398708"/>
            </a:xfrm>
            <a:custGeom>
              <a:rect b="b" l="l" r="r" t="t"/>
              <a:pathLst>
                <a:path extrusionOk="0" h="1398708" w="1546014">
                  <a:moveTo>
                    <a:pt x="64781" y="0"/>
                  </a:moveTo>
                  <a:lnTo>
                    <a:pt x="1481233" y="0"/>
                  </a:lnTo>
                  <a:cubicBezTo>
                    <a:pt x="1498414" y="0"/>
                    <a:pt x="1514891" y="6825"/>
                    <a:pt x="1527040" y="18974"/>
                  </a:cubicBezTo>
                  <a:cubicBezTo>
                    <a:pt x="1539189" y="31123"/>
                    <a:pt x="1546014" y="47600"/>
                    <a:pt x="1546014" y="64781"/>
                  </a:cubicBezTo>
                  <a:lnTo>
                    <a:pt x="1546014" y="1333927"/>
                  </a:lnTo>
                  <a:cubicBezTo>
                    <a:pt x="1546014" y="1351108"/>
                    <a:pt x="1539189" y="1367585"/>
                    <a:pt x="1527040" y="1379734"/>
                  </a:cubicBezTo>
                  <a:cubicBezTo>
                    <a:pt x="1514891" y="1391883"/>
                    <a:pt x="1498414" y="1398708"/>
                    <a:pt x="1481233" y="1398708"/>
                  </a:cubicBezTo>
                  <a:lnTo>
                    <a:pt x="64781" y="1398708"/>
                  </a:lnTo>
                  <a:cubicBezTo>
                    <a:pt x="29004" y="1398708"/>
                    <a:pt x="0" y="1369704"/>
                    <a:pt x="0" y="1333927"/>
                  </a:cubicBezTo>
                  <a:lnTo>
                    <a:pt x="0" y="64781"/>
                  </a:lnTo>
                  <a:cubicBezTo>
                    <a:pt x="0" y="47600"/>
                    <a:pt x="6825" y="31123"/>
                    <a:pt x="18974" y="18974"/>
                  </a:cubicBezTo>
                  <a:cubicBezTo>
                    <a:pt x="31123" y="6825"/>
                    <a:pt x="47600" y="0"/>
                    <a:pt x="64781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20"/>
            <p:cNvSpPr txBox="1"/>
            <p:nvPr/>
          </p:nvSpPr>
          <p:spPr>
            <a:xfrm>
              <a:off x="0" y="-38100"/>
              <a:ext cx="1546014" cy="14368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0" name="Google Shape;570;p20"/>
          <p:cNvGrpSpPr/>
          <p:nvPr/>
        </p:nvGrpSpPr>
        <p:grpSpPr>
          <a:xfrm>
            <a:off x="9871726" y="2720655"/>
            <a:ext cx="3156862" cy="1541808"/>
            <a:chOff x="0" y="-38100"/>
            <a:chExt cx="1361288" cy="664851"/>
          </a:xfrm>
        </p:grpSpPr>
        <p:sp>
          <p:nvSpPr>
            <p:cNvPr id="571" name="Google Shape;571;p20"/>
            <p:cNvSpPr/>
            <p:nvPr/>
          </p:nvSpPr>
          <p:spPr>
            <a:xfrm>
              <a:off x="0" y="0"/>
              <a:ext cx="1361288" cy="626751"/>
            </a:xfrm>
            <a:custGeom>
              <a:rect b="b" l="l" r="r" t="t"/>
              <a:pathLst>
                <a:path extrusionOk="0" h="626751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553179"/>
                  </a:lnTo>
                  <a:cubicBezTo>
                    <a:pt x="1361288" y="593812"/>
                    <a:pt x="1328349" y="626751"/>
                    <a:pt x="1287716" y="626751"/>
                  </a:cubicBezTo>
                  <a:lnTo>
                    <a:pt x="73572" y="626751"/>
                  </a:lnTo>
                  <a:cubicBezTo>
                    <a:pt x="54060" y="626751"/>
                    <a:pt x="35346" y="619000"/>
                    <a:pt x="21549" y="605203"/>
                  </a:cubicBezTo>
                  <a:cubicBezTo>
                    <a:pt x="7751" y="591405"/>
                    <a:pt x="0" y="572692"/>
                    <a:pt x="0" y="553179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20"/>
            <p:cNvSpPr txBox="1"/>
            <p:nvPr/>
          </p:nvSpPr>
          <p:spPr>
            <a:xfrm>
              <a:off x="0" y="-38100"/>
              <a:ext cx="1361288" cy="664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20"/>
          <p:cNvGrpSpPr/>
          <p:nvPr/>
        </p:nvGrpSpPr>
        <p:grpSpPr>
          <a:xfrm>
            <a:off x="5686404" y="6247841"/>
            <a:ext cx="3585246" cy="3331995"/>
            <a:chOff x="0" y="-38100"/>
            <a:chExt cx="1546014" cy="1436808"/>
          </a:xfrm>
        </p:grpSpPr>
        <p:sp>
          <p:nvSpPr>
            <p:cNvPr id="574" name="Google Shape;574;p20"/>
            <p:cNvSpPr/>
            <p:nvPr/>
          </p:nvSpPr>
          <p:spPr>
            <a:xfrm>
              <a:off x="0" y="0"/>
              <a:ext cx="1546014" cy="1398708"/>
            </a:xfrm>
            <a:custGeom>
              <a:rect b="b" l="l" r="r" t="t"/>
              <a:pathLst>
                <a:path extrusionOk="0" h="1398708" w="1546014">
                  <a:moveTo>
                    <a:pt x="64781" y="0"/>
                  </a:moveTo>
                  <a:lnTo>
                    <a:pt x="1481233" y="0"/>
                  </a:lnTo>
                  <a:cubicBezTo>
                    <a:pt x="1498414" y="0"/>
                    <a:pt x="1514891" y="6825"/>
                    <a:pt x="1527040" y="18974"/>
                  </a:cubicBezTo>
                  <a:cubicBezTo>
                    <a:pt x="1539189" y="31123"/>
                    <a:pt x="1546014" y="47600"/>
                    <a:pt x="1546014" y="64781"/>
                  </a:cubicBezTo>
                  <a:lnTo>
                    <a:pt x="1546014" y="1333927"/>
                  </a:lnTo>
                  <a:cubicBezTo>
                    <a:pt x="1546014" y="1351108"/>
                    <a:pt x="1539189" y="1367585"/>
                    <a:pt x="1527040" y="1379734"/>
                  </a:cubicBezTo>
                  <a:cubicBezTo>
                    <a:pt x="1514891" y="1391883"/>
                    <a:pt x="1498414" y="1398708"/>
                    <a:pt x="1481233" y="1398708"/>
                  </a:cubicBezTo>
                  <a:lnTo>
                    <a:pt x="64781" y="1398708"/>
                  </a:lnTo>
                  <a:cubicBezTo>
                    <a:pt x="29004" y="1398708"/>
                    <a:pt x="0" y="1369704"/>
                    <a:pt x="0" y="1333927"/>
                  </a:cubicBezTo>
                  <a:lnTo>
                    <a:pt x="0" y="64781"/>
                  </a:lnTo>
                  <a:cubicBezTo>
                    <a:pt x="0" y="47600"/>
                    <a:pt x="6825" y="31123"/>
                    <a:pt x="18974" y="18974"/>
                  </a:cubicBezTo>
                  <a:cubicBezTo>
                    <a:pt x="31123" y="6825"/>
                    <a:pt x="47600" y="0"/>
                    <a:pt x="64781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20"/>
            <p:cNvSpPr txBox="1"/>
            <p:nvPr/>
          </p:nvSpPr>
          <p:spPr>
            <a:xfrm>
              <a:off x="0" y="-38100"/>
              <a:ext cx="1546014" cy="14368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6" name="Google Shape;576;p20"/>
          <p:cNvGrpSpPr/>
          <p:nvPr/>
        </p:nvGrpSpPr>
        <p:grpSpPr>
          <a:xfrm>
            <a:off x="9871726" y="4260203"/>
            <a:ext cx="3156862" cy="1541808"/>
            <a:chOff x="0" y="-38100"/>
            <a:chExt cx="1361288" cy="664851"/>
          </a:xfrm>
        </p:grpSpPr>
        <p:sp>
          <p:nvSpPr>
            <p:cNvPr id="577" name="Google Shape;577;p20"/>
            <p:cNvSpPr/>
            <p:nvPr/>
          </p:nvSpPr>
          <p:spPr>
            <a:xfrm>
              <a:off x="0" y="0"/>
              <a:ext cx="1361288" cy="626751"/>
            </a:xfrm>
            <a:custGeom>
              <a:rect b="b" l="l" r="r" t="t"/>
              <a:pathLst>
                <a:path extrusionOk="0" h="626751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553179"/>
                  </a:lnTo>
                  <a:cubicBezTo>
                    <a:pt x="1361288" y="593812"/>
                    <a:pt x="1328349" y="626751"/>
                    <a:pt x="1287716" y="626751"/>
                  </a:cubicBezTo>
                  <a:lnTo>
                    <a:pt x="73572" y="626751"/>
                  </a:lnTo>
                  <a:cubicBezTo>
                    <a:pt x="54060" y="626751"/>
                    <a:pt x="35346" y="619000"/>
                    <a:pt x="21549" y="605203"/>
                  </a:cubicBezTo>
                  <a:cubicBezTo>
                    <a:pt x="7751" y="591405"/>
                    <a:pt x="0" y="572692"/>
                    <a:pt x="0" y="553179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20"/>
            <p:cNvSpPr txBox="1"/>
            <p:nvPr/>
          </p:nvSpPr>
          <p:spPr>
            <a:xfrm>
              <a:off x="0" y="-38100"/>
              <a:ext cx="1361288" cy="664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9" name="Google Shape;579;p20"/>
          <p:cNvGrpSpPr/>
          <p:nvPr/>
        </p:nvGrpSpPr>
        <p:grpSpPr>
          <a:xfrm>
            <a:off x="9871726" y="6498480"/>
            <a:ext cx="3156862" cy="1541808"/>
            <a:chOff x="0" y="-38100"/>
            <a:chExt cx="1361288" cy="664851"/>
          </a:xfrm>
        </p:grpSpPr>
        <p:sp>
          <p:nvSpPr>
            <p:cNvPr id="580" name="Google Shape;580;p20"/>
            <p:cNvSpPr/>
            <p:nvPr/>
          </p:nvSpPr>
          <p:spPr>
            <a:xfrm>
              <a:off x="0" y="0"/>
              <a:ext cx="1361288" cy="626751"/>
            </a:xfrm>
            <a:custGeom>
              <a:rect b="b" l="l" r="r" t="t"/>
              <a:pathLst>
                <a:path extrusionOk="0" h="626751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553179"/>
                  </a:lnTo>
                  <a:cubicBezTo>
                    <a:pt x="1361288" y="593812"/>
                    <a:pt x="1328349" y="626751"/>
                    <a:pt x="1287716" y="626751"/>
                  </a:cubicBezTo>
                  <a:lnTo>
                    <a:pt x="73572" y="626751"/>
                  </a:lnTo>
                  <a:cubicBezTo>
                    <a:pt x="54060" y="626751"/>
                    <a:pt x="35346" y="619000"/>
                    <a:pt x="21549" y="605203"/>
                  </a:cubicBezTo>
                  <a:cubicBezTo>
                    <a:pt x="7751" y="591405"/>
                    <a:pt x="0" y="572692"/>
                    <a:pt x="0" y="553179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20"/>
            <p:cNvSpPr txBox="1"/>
            <p:nvPr/>
          </p:nvSpPr>
          <p:spPr>
            <a:xfrm>
              <a:off x="0" y="-38100"/>
              <a:ext cx="1361288" cy="664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2" name="Google Shape;582;p20"/>
          <p:cNvGrpSpPr/>
          <p:nvPr/>
        </p:nvGrpSpPr>
        <p:grpSpPr>
          <a:xfrm>
            <a:off x="9871726" y="8038028"/>
            <a:ext cx="3156862" cy="1541808"/>
            <a:chOff x="0" y="-38100"/>
            <a:chExt cx="1361288" cy="664851"/>
          </a:xfrm>
        </p:grpSpPr>
        <p:sp>
          <p:nvSpPr>
            <p:cNvPr id="583" name="Google Shape;583;p20"/>
            <p:cNvSpPr/>
            <p:nvPr/>
          </p:nvSpPr>
          <p:spPr>
            <a:xfrm>
              <a:off x="0" y="0"/>
              <a:ext cx="1361288" cy="626751"/>
            </a:xfrm>
            <a:custGeom>
              <a:rect b="b" l="l" r="r" t="t"/>
              <a:pathLst>
                <a:path extrusionOk="0" h="626751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553179"/>
                  </a:lnTo>
                  <a:cubicBezTo>
                    <a:pt x="1361288" y="593812"/>
                    <a:pt x="1328349" y="626751"/>
                    <a:pt x="1287716" y="626751"/>
                  </a:cubicBezTo>
                  <a:lnTo>
                    <a:pt x="73572" y="626751"/>
                  </a:lnTo>
                  <a:cubicBezTo>
                    <a:pt x="54060" y="626751"/>
                    <a:pt x="35346" y="619000"/>
                    <a:pt x="21549" y="605203"/>
                  </a:cubicBezTo>
                  <a:cubicBezTo>
                    <a:pt x="7751" y="591405"/>
                    <a:pt x="0" y="572692"/>
                    <a:pt x="0" y="553179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20"/>
            <p:cNvSpPr txBox="1"/>
            <p:nvPr/>
          </p:nvSpPr>
          <p:spPr>
            <a:xfrm>
              <a:off x="0" y="-38100"/>
              <a:ext cx="1361288" cy="664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5" name="Google Shape;585;p20"/>
          <p:cNvGrpSpPr/>
          <p:nvPr/>
        </p:nvGrpSpPr>
        <p:grpSpPr>
          <a:xfrm>
            <a:off x="13628663" y="2720655"/>
            <a:ext cx="3156862" cy="1121930"/>
            <a:chOff x="0" y="-38100"/>
            <a:chExt cx="1361288" cy="483794"/>
          </a:xfrm>
        </p:grpSpPr>
        <p:sp>
          <p:nvSpPr>
            <p:cNvPr id="586" name="Google Shape;586;p20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0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8" name="Google Shape;588;p20"/>
          <p:cNvGrpSpPr/>
          <p:nvPr/>
        </p:nvGrpSpPr>
        <p:grpSpPr>
          <a:xfrm>
            <a:off x="13628663" y="3868105"/>
            <a:ext cx="3156862" cy="1121930"/>
            <a:chOff x="0" y="-38100"/>
            <a:chExt cx="1361288" cy="483794"/>
          </a:xfrm>
        </p:grpSpPr>
        <p:sp>
          <p:nvSpPr>
            <p:cNvPr id="589" name="Google Shape;589;p20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0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1" name="Google Shape;591;p20"/>
          <p:cNvGrpSpPr/>
          <p:nvPr/>
        </p:nvGrpSpPr>
        <p:grpSpPr>
          <a:xfrm>
            <a:off x="13628663" y="5015555"/>
            <a:ext cx="3156862" cy="1121930"/>
            <a:chOff x="0" y="-38100"/>
            <a:chExt cx="1361288" cy="483794"/>
          </a:xfrm>
        </p:grpSpPr>
        <p:sp>
          <p:nvSpPr>
            <p:cNvPr id="592" name="Google Shape;592;p20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20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4" name="Google Shape;594;p20"/>
          <p:cNvGrpSpPr/>
          <p:nvPr/>
        </p:nvGrpSpPr>
        <p:grpSpPr>
          <a:xfrm>
            <a:off x="13628663" y="6163006"/>
            <a:ext cx="3156862" cy="1121930"/>
            <a:chOff x="0" y="-38100"/>
            <a:chExt cx="1361288" cy="483794"/>
          </a:xfrm>
        </p:grpSpPr>
        <p:sp>
          <p:nvSpPr>
            <p:cNvPr id="595" name="Google Shape;595;p20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20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7" name="Google Shape;597;p20"/>
          <p:cNvGrpSpPr/>
          <p:nvPr/>
        </p:nvGrpSpPr>
        <p:grpSpPr>
          <a:xfrm>
            <a:off x="13628663" y="7310456"/>
            <a:ext cx="3156862" cy="1121930"/>
            <a:chOff x="0" y="-38100"/>
            <a:chExt cx="1361288" cy="483794"/>
          </a:xfrm>
        </p:grpSpPr>
        <p:sp>
          <p:nvSpPr>
            <p:cNvPr id="598" name="Google Shape;598;p20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20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0" name="Google Shape;600;p20"/>
          <p:cNvGrpSpPr/>
          <p:nvPr/>
        </p:nvGrpSpPr>
        <p:grpSpPr>
          <a:xfrm>
            <a:off x="13628663" y="8457906"/>
            <a:ext cx="3156862" cy="1121930"/>
            <a:chOff x="0" y="-38100"/>
            <a:chExt cx="1361288" cy="483794"/>
          </a:xfrm>
        </p:grpSpPr>
        <p:sp>
          <p:nvSpPr>
            <p:cNvPr id="601" name="Google Shape;601;p20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0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3" name="Google Shape;603;p20"/>
          <p:cNvSpPr txBox="1"/>
          <p:nvPr/>
        </p:nvSpPr>
        <p:spPr>
          <a:xfrm>
            <a:off x="6291582" y="4496996"/>
            <a:ext cx="2374892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Chief Finance Officer</a:t>
            </a:r>
            <a:endParaRPr/>
          </a:p>
        </p:txBody>
      </p:sp>
      <p:sp>
        <p:nvSpPr>
          <p:cNvPr id="604" name="Google Shape;604;p20"/>
          <p:cNvSpPr txBox="1"/>
          <p:nvPr/>
        </p:nvSpPr>
        <p:spPr>
          <a:xfrm>
            <a:off x="6152502" y="3775910"/>
            <a:ext cx="2653052" cy="597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5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05" name="Google Shape;605;p20"/>
          <p:cNvSpPr txBox="1"/>
          <p:nvPr/>
        </p:nvSpPr>
        <p:spPr>
          <a:xfrm>
            <a:off x="6291582" y="7877552"/>
            <a:ext cx="2374892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Chief Executive Officer</a:t>
            </a:r>
            <a:endParaRPr/>
          </a:p>
        </p:txBody>
      </p:sp>
      <p:sp>
        <p:nvSpPr>
          <p:cNvPr id="606" name="Google Shape;606;p20"/>
          <p:cNvSpPr txBox="1"/>
          <p:nvPr/>
        </p:nvSpPr>
        <p:spPr>
          <a:xfrm>
            <a:off x="6152502" y="7156466"/>
            <a:ext cx="2653052" cy="597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5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07" name="Google Shape;607;p20"/>
          <p:cNvSpPr txBox="1"/>
          <p:nvPr/>
        </p:nvSpPr>
        <p:spPr>
          <a:xfrm>
            <a:off x="11061046" y="8483400"/>
            <a:ext cx="102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08" name="Google Shape;608;p20"/>
          <p:cNvSpPr txBox="1"/>
          <p:nvPr/>
        </p:nvSpPr>
        <p:spPr>
          <a:xfrm>
            <a:off x="10262711" y="8826588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Director</a:t>
            </a:r>
            <a:endParaRPr/>
          </a:p>
        </p:txBody>
      </p:sp>
      <p:sp>
        <p:nvSpPr>
          <p:cNvPr id="609" name="Google Shape;609;p20"/>
          <p:cNvSpPr txBox="1"/>
          <p:nvPr/>
        </p:nvSpPr>
        <p:spPr>
          <a:xfrm>
            <a:off x="11061048" y="6967225"/>
            <a:ext cx="97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10" name="Google Shape;610;p20"/>
          <p:cNvSpPr txBox="1"/>
          <p:nvPr/>
        </p:nvSpPr>
        <p:spPr>
          <a:xfrm>
            <a:off x="10262711" y="7310429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Director</a:t>
            </a:r>
            <a:endParaRPr/>
          </a:p>
        </p:txBody>
      </p:sp>
      <p:sp>
        <p:nvSpPr>
          <p:cNvPr id="611" name="Google Shape;611;p20"/>
          <p:cNvSpPr txBox="1"/>
          <p:nvPr/>
        </p:nvSpPr>
        <p:spPr>
          <a:xfrm>
            <a:off x="11061048" y="4704400"/>
            <a:ext cx="97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12" name="Google Shape;612;p20"/>
          <p:cNvSpPr txBox="1"/>
          <p:nvPr/>
        </p:nvSpPr>
        <p:spPr>
          <a:xfrm>
            <a:off x="10262711" y="5047595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Director</a:t>
            </a:r>
            <a:endParaRPr/>
          </a:p>
        </p:txBody>
      </p:sp>
      <p:sp>
        <p:nvSpPr>
          <p:cNvPr id="613" name="Google Shape;613;p20"/>
          <p:cNvSpPr txBox="1"/>
          <p:nvPr/>
        </p:nvSpPr>
        <p:spPr>
          <a:xfrm>
            <a:off x="11061047" y="3230875"/>
            <a:ext cx="97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14" name="Google Shape;614;p20"/>
          <p:cNvSpPr txBox="1"/>
          <p:nvPr/>
        </p:nvSpPr>
        <p:spPr>
          <a:xfrm>
            <a:off x="10262711" y="3560220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Director</a:t>
            </a:r>
            <a:endParaRPr/>
          </a:p>
        </p:txBody>
      </p:sp>
      <p:sp>
        <p:nvSpPr>
          <p:cNvPr id="615" name="Google Shape;615;p20"/>
          <p:cNvSpPr txBox="1"/>
          <p:nvPr/>
        </p:nvSpPr>
        <p:spPr>
          <a:xfrm>
            <a:off x="14625402" y="2937025"/>
            <a:ext cx="97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16" name="Google Shape;616;p20"/>
          <p:cNvSpPr txBox="1"/>
          <p:nvPr/>
        </p:nvSpPr>
        <p:spPr>
          <a:xfrm>
            <a:off x="14019649" y="3280225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Risk Manager</a:t>
            </a:r>
            <a:endParaRPr/>
          </a:p>
        </p:txBody>
      </p:sp>
      <p:sp>
        <p:nvSpPr>
          <p:cNvPr id="617" name="Google Shape;617;p20"/>
          <p:cNvSpPr txBox="1"/>
          <p:nvPr/>
        </p:nvSpPr>
        <p:spPr>
          <a:xfrm>
            <a:off x="14691402" y="4084475"/>
            <a:ext cx="90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18" name="Google Shape;618;p20"/>
          <p:cNvSpPr txBox="1"/>
          <p:nvPr/>
        </p:nvSpPr>
        <p:spPr>
          <a:xfrm>
            <a:off x="14019649" y="4427676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Accountant</a:t>
            </a:r>
            <a:endParaRPr/>
          </a:p>
        </p:txBody>
      </p:sp>
      <p:sp>
        <p:nvSpPr>
          <p:cNvPr id="619" name="Google Shape;619;p20"/>
          <p:cNvSpPr txBox="1"/>
          <p:nvPr/>
        </p:nvSpPr>
        <p:spPr>
          <a:xfrm>
            <a:off x="14691476" y="5231925"/>
            <a:ext cx="90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20" name="Google Shape;620;p20"/>
          <p:cNvSpPr txBox="1"/>
          <p:nvPr/>
        </p:nvSpPr>
        <p:spPr>
          <a:xfrm>
            <a:off x="14019649" y="5575126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Finance Manager</a:t>
            </a:r>
            <a:endParaRPr/>
          </a:p>
        </p:txBody>
      </p:sp>
      <p:sp>
        <p:nvSpPr>
          <p:cNvPr id="621" name="Google Shape;621;p20"/>
          <p:cNvSpPr txBox="1"/>
          <p:nvPr/>
        </p:nvSpPr>
        <p:spPr>
          <a:xfrm>
            <a:off x="14625402" y="6379375"/>
            <a:ext cx="97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22" name="Google Shape;622;p20"/>
          <p:cNvSpPr txBox="1"/>
          <p:nvPr/>
        </p:nvSpPr>
        <p:spPr>
          <a:xfrm>
            <a:off x="14019649" y="6722576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Bookkeeper</a:t>
            </a:r>
            <a:endParaRPr/>
          </a:p>
        </p:txBody>
      </p:sp>
      <p:sp>
        <p:nvSpPr>
          <p:cNvPr id="623" name="Google Shape;623;p20"/>
          <p:cNvSpPr txBox="1"/>
          <p:nvPr/>
        </p:nvSpPr>
        <p:spPr>
          <a:xfrm>
            <a:off x="14567803" y="7569250"/>
            <a:ext cx="102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24" name="Google Shape;624;p20"/>
          <p:cNvSpPr txBox="1"/>
          <p:nvPr/>
        </p:nvSpPr>
        <p:spPr>
          <a:xfrm>
            <a:off x="14019649" y="7912444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Tax Officer</a:t>
            </a:r>
            <a:endParaRPr/>
          </a:p>
        </p:txBody>
      </p:sp>
      <p:sp>
        <p:nvSpPr>
          <p:cNvPr id="625" name="Google Shape;625;p20"/>
          <p:cNvSpPr txBox="1"/>
          <p:nvPr/>
        </p:nvSpPr>
        <p:spPr>
          <a:xfrm>
            <a:off x="14484029" y="8674275"/>
            <a:ext cx="111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26" name="Google Shape;626;p20"/>
          <p:cNvSpPr txBox="1"/>
          <p:nvPr/>
        </p:nvSpPr>
        <p:spPr>
          <a:xfrm>
            <a:off x="13824156" y="9013411"/>
            <a:ext cx="2765877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Compliance Officer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FBF1"/>
        </a:solidFill>
      </p:bgPr>
    </p:bg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38550" y="699449"/>
            <a:ext cx="4723041" cy="471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58623" y="7024612"/>
            <a:ext cx="5654800" cy="56485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3" name="Google Shape;633;p21"/>
          <p:cNvGrpSpPr/>
          <p:nvPr/>
        </p:nvGrpSpPr>
        <p:grpSpPr>
          <a:xfrm>
            <a:off x="417704" y="169399"/>
            <a:ext cx="17452592" cy="9803542"/>
            <a:chOff x="0" y="-38100"/>
            <a:chExt cx="4596567" cy="2582003"/>
          </a:xfrm>
        </p:grpSpPr>
        <p:sp>
          <p:nvSpPr>
            <p:cNvPr id="634" name="Google Shape;634;p21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21"/>
            <p:cNvSpPr txBox="1"/>
            <p:nvPr/>
          </p:nvSpPr>
          <p:spPr>
            <a:xfrm>
              <a:off x="0" y="-38100"/>
              <a:ext cx="4596567" cy="25820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36" name="Google Shape;636;p21"/>
          <p:cNvCxnSpPr/>
          <p:nvPr/>
        </p:nvCxnSpPr>
        <p:spPr>
          <a:xfrm>
            <a:off x="9090818" y="4203472"/>
            <a:ext cx="0" cy="349303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37" name="Google Shape;637;p21"/>
          <p:cNvCxnSpPr/>
          <p:nvPr/>
        </p:nvCxnSpPr>
        <p:spPr>
          <a:xfrm>
            <a:off x="5594388" y="3555211"/>
            <a:ext cx="7100145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8" name="Google Shape;638;p21"/>
          <p:cNvCxnSpPr/>
          <p:nvPr/>
        </p:nvCxnSpPr>
        <p:spPr>
          <a:xfrm>
            <a:off x="5613438" y="8510412"/>
            <a:ext cx="7081095" cy="18124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39" name="Google Shape;639;p21"/>
          <p:cNvGrpSpPr/>
          <p:nvPr/>
        </p:nvGrpSpPr>
        <p:grpSpPr>
          <a:xfrm>
            <a:off x="6400901" y="2691792"/>
            <a:ext cx="5486199" cy="2034114"/>
            <a:chOff x="0" y="-38100"/>
            <a:chExt cx="2365735" cy="877141"/>
          </a:xfrm>
        </p:grpSpPr>
        <p:sp>
          <p:nvSpPr>
            <p:cNvPr id="640" name="Google Shape;640;p21"/>
            <p:cNvSpPr/>
            <p:nvPr/>
          </p:nvSpPr>
          <p:spPr>
            <a:xfrm>
              <a:off x="0" y="0"/>
              <a:ext cx="2365735" cy="839041"/>
            </a:xfrm>
            <a:custGeom>
              <a:rect b="b" l="l" r="r" t="t"/>
              <a:pathLst>
                <a:path extrusionOk="0" h="839041" w="2365735">
                  <a:moveTo>
                    <a:pt x="42335" y="0"/>
                  </a:moveTo>
                  <a:lnTo>
                    <a:pt x="2323400" y="0"/>
                  </a:lnTo>
                  <a:cubicBezTo>
                    <a:pt x="2346781" y="0"/>
                    <a:pt x="2365735" y="18954"/>
                    <a:pt x="2365735" y="42335"/>
                  </a:cubicBezTo>
                  <a:lnTo>
                    <a:pt x="2365735" y="796707"/>
                  </a:lnTo>
                  <a:cubicBezTo>
                    <a:pt x="2365735" y="807934"/>
                    <a:pt x="2361274" y="818702"/>
                    <a:pt x="2353335" y="826642"/>
                  </a:cubicBezTo>
                  <a:cubicBezTo>
                    <a:pt x="2345396" y="834581"/>
                    <a:pt x="2334628" y="839041"/>
                    <a:pt x="2323400" y="839041"/>
                  </a:cubicBezTo>
                  <a:lnTo>
                    <a:pt x="42335" y="839041"/>
                  </a:lnTo>
                  <a:cubicBezTo>
                    <a:pt x="31107" y="839041"/>
                    <a:pt x="20339" y="834581"/>
                    <a:pt x="12400" y="826642"/>
                  </a:cubicBezTo>
                  <a:cubicBezTo>
                    <a:pt x="4460" y="818702"/>
                    <a:pt x="0" y="807934"/>
                    <a:pt x="0" y="796707"/>
                  </a:cubicBezTo>
                  <a:lnTo>
                    <a:pt x="0" y="42335"/>
                  </a:lnTo>
                  <a:cubicBezTo>
                    <a:pt x="0" y="31107"/>
                    <a:pt x="4460" y="20339"/>
                    <a:pt x="12400" y="12400"/>
                  </a:cubicBezTo>
                  <a:cubicBezTo>
                    <a:pt x="20339" y="4460"/>
                    <a:pt x="31107" y="0"/>
                    <a:pt x="42335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21"/>
            <p:cNvSpPr txBox="1"/>
            <p:nvPr/>
          </p:nvSpPr>
          <p:spPr>
            <a:xfrm>
              <a:off x="0" y="-38100"/>
              <a:ext cx="2365735" cy="877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2" name="Google Shape;642;p21"/>
          <p:cNvGrpSpPr/>
          <p:nvPr/>
        </p:nvGrpSpPr>
        <p:grpSpPr>
          <a:xfrm>
            <a:off x="6400901" y="5006255"/>
            <a:ext cx="5486199" cy="2034114"/>
            <a:chOff x="0" y="-38100"/>
            <a:chExt cx="2365735" cy="877141"/>
          </a:xfrm>
        </p:grpSpPr>
        <p:sp>
          <p:nvSpPr>
            <p:cNvPr id="643" name="Google Shape;643;p21"/>
            <p:cNvSpPr/>
            <p:nvPr/>
          </p:nvSpPr>
          <p:spPr>
            <a:xfrm>
              <a:off x="0" y="0"/>
              <a:ext cx="2365735" cy="839041"/>
            </a:xfrm>
            <a:custGeom>
              <a:rect b="b" l="l" r="r" t="t"/>
              <a:pathLst>
                <a:path extrusionOk="0" h="839041" w="2365735">
                  <a:moveTo>
                    <a:pt x="42335" y="0"/>
                  </a:moveTo>
                  <a:lnTo>
                    <a:pt x="2323400" y="0"/>
                  </a:lnTo>
                  <a:cubicBezTo>
                    <a:pt x="2346781" y="0"/>
                    <a:pt x="2365735" y="18954"/>
                    <a:pt x="2365735" y="42335"/>
                  </a:cubicBezTo>
                  <a:lnTo>
                    <a:pt x="2365735" y="796707"/>
                  </a:lnTo>
                  <a:cubicBezTo>
                    <a:pt x="2365735" y="807934"/>
                    <a:pt x="2361274" y="818702"/>
                    <a:pt x="2353335" y="826642"/>
                  </a:cubicBezTo>
                  <a:cubicBezTo>
                    <a:pt x="2345396" y="834581"/>
                    <a:pt x="2334628" y="839041"/>
                    <a:pt x="2323400" y="839041"/>
                  </a:cubicBezTo>
                  <a:lnTo>
                    <a:pt x="42335" y="839041"/>
                  </a:lnTo>
                  <a:cubicBezTo>
                    <a:pt x="31107" y="839041"/>
                    <a:pt x="20339" y="834581"/>
                    <a:pt x="12400" y="826642"/>
                  </a:cubicBezTo>
                  <a:cubicBezTo>
                    <a:pt x="4460" y="818702"/>
                    <a:pt x="0" y="807934"/>
                    <a:pt x="0" y="796707"/>
                  </a:cubicBezTo>
                  <a:lnTo>
                    <a:pt x="0" y="42335"/>
                  </a:lnTo>
                  <a:cubicBezTo>
                    <a:pt x="0" y="31107"/>
                    <a:pt x="4460" y="20339"/>
                    <a:pt x="12400" y="12400"/>
                  </a:cubicBezTo>
                  <a:cubicBezTo>
                    <a:pt x="20339" y="4460"/>
                    <a:pt x="31107" y="0"/>
                    <a:pt x="42335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1"/>
            <p:cNvSpPr txBox="1"/>
            <p:nvPr/>
          </p:nvSpPr>
          <p:spPr>
            <a:xfrm>
              <a:off x="0" y="-38100"/>
              <a:ext cx="2365735" cy="877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5" name="Google Shape;645;p21"/>
          <p:cNvGrpSpPr/>
          <p:nvPr/>
        </p:nvGrpSpPr>
        <p:grpSpPr>
          <a:xfrm>
            <a:off x="6400145" y="7320717"/>
            <a:ext cx="5486199" cy="2034114"/>
            <a:chOff x="0" y="-38100"/>
            <a:chExt cx="2365735" cy="877141"/>
          </a:xfrm>
        </p:grpSpPr>
        <p:sp>
          <p:nvSpPr>
            <p:cNvPr id="646" name="Google Shape;646;p21"/>
            <p:cNvSpPr/>
            <p:nvPr/>
          </p:nvSpPr>
          <p:spPr>
            <a:xfrm>
              <a:off x="0" y="0"/>
              <a:ext cx="2365735" cy="839041"/>
            </a:xfrm>
            <a:custGeom>
              <a:rect b="b" l="l" r="r" t="t"/>
              <a:pathLst>
                <a:path extrusionOk="0" h="839041" w="2365735">
                  <a:moveTo>
                    <a:pt x="42335" y="0"/>
                  </a:moveTo>
                  <a:lnTo>
                    <a:pt x="2323400" y="0"/>
                  </a:lnTo>
                  <a:cubicBezTo>
                    <a:pt x="2346781" y="0"/>
                    <a:pt x="2365735" y="18954"/>
                    <a:pt x="2365735" y="42335"/>
                  </a:cubicBezTo>
                  <a:lnTo>
                    <a:pt x="2365735" y="796707"/>
                  </a:lnTo>
                  <a:cubicBezTo>
                    <a:pt x="2365735" y="807934"/>
                    <a:pt x="2361274" y="818702"/>
                    <a:pt x="2353335" y="826642"/>
                  </a:cubicBezTo>
                  <a:cubicBezTo>
                    <a:pt x="2345396" y="834581"/>
                    <a:pt x="2334628" y="839041"/>
                    <a:pt x="2323400" y="839041"/>
                  </a:cubicBezTo>
                  <a:lnTo>
                    <a:pt x="42335" y="839041"/>
                  </a:lnTo>
                  <a:cubicBezTo>
                    <a:pt x="31107" y="839041"/>
                    <a:pt x="20339" y="834581"/>
                    <a:pt x="12400" y="826642"/>
                  </a:cubicBezTo>
                  <a:cubicBezTo>
                    <a:pt x="4460" y="818702"/>
                    <a:pt x="0" y="807934"/>
                    <a:pt x="0" y="796707"/>
                  </a:cubicBezTo>
                  <a:lnTo>
                    <a:pt x="0" y="42335"/>
                  </a:lnTo>
                  <a:cubicBezTo>
                    <a:pt x="0" y="31107"/>
                    <a:pt x="4460" y="20339"/>
                    <a:pt x="12400" y="12400"/>
                  </a:cubicBezTo>
                  <a:cubicBezTo>
                    <a:pt x="20339" y="4460"/>
                    <a:pt x="31107" y="0"/>
                    <a:pt x="42335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21"/>
            <p:cNvSpPr txBox="1"/>
            <p:nvPr/>
          </p:nvSpPr>
          <p:spPr>
            <a:xfrm>
              <a:off x="0" y="-38100"/>
              <a:ext cx="2365735" cy="877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48" name="Google Shape;64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7925" y="7696500"/>
            <a:ext cx="2040375" cy="135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6300" y="5351287"/>
            <a:ext cx="2116475" cy="1413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1925" y="3010225"/>
            <a:ext cx="2116475" cy="14089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1" name="Google Shape;651;p21"/>
          <p:cNvGrpSpPr/>
          <p:nvPr/>
        </p:nvGrpSpPr>
        <p:grpSpPr>
          <a:xfrm>
            <a:off x="4363682" y="2980101"/>
            <a:ext cx="1230706" cy="2300915"/>
            <a:chOff x="0" y="25400"/>
            <a:chExt cx="1640942" cy="3067887"/>
          </a:xfrm>
        </p:grpSpPr>
        <p:cxnSp>
          <p:nvCxnSpPr>
            <p:cNvPr id="652" name="Google Shape;652;p21"/>
            <p:cNvCxnSpPr/>
            <p:nvPr/>
          </p:nvCxnSpPr>
          <p:spPr>
            <a:xfrm flipH="1">
              <a:off x="0" y="25400"/>
              <a:ext cx="135454" cy="1561799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3" name="Google Shape;653;p21"/>
            <p:cNvCxnSpPr/>
            <p:nvPr/>
          </p:nvCxnSpPr>
          <p:spPr>
            <a:xfrm flipH="1">
              <a:off x="162894" y="998984"/>
              <a:ext cx="1478048" cy="2094303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54" name="Google Shape;654;p21"/>
          <p:cNvGrpSpPr/>
          <p:nvPr/>
        </p:nvGrpSpPr>
        <p:grpSpPr>
          <a:xfrm>
            <a:off x="12677674" y="2976414"/>
            <a:ext cx="1049475" cy="2302649"/>
            <a:chOff x="25400" y="25400"/>
            <a:chExt cx="1399300" cy="3070198"/>
          </a:xfrm>
        </p:grpSpPr>
        <p:cxnSp>
          <p:nvCxnSpPr>
            <p:cNvPr id="655" name="Google Shape;655;p21"/>
            <p:cNvCxnSpPr/>
            <p:nvPr/>
          </p:nvCxnSpPr>
          <p:spPr>
            <a:xfrm flipH="1">
              <a:off x="1299550" y="25400"/>
              <a:ext cx="125150" cy="1602588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6" name="Google Shape;656;p21"/>
            <p:cNvCxnSpPr/>
            <p:nvPr/>
          </p:nvCxnSpPr>
          <p:spPr>
            <a:xfrm>
              <a:off x="25400" y="899179"/>
              <a:ext cx="1274150" cy="2196419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57" name="Google Shape;657;p21"/>
          <p:cNvGrpSpPr/>
          <p:nvPr/>
        </p:nvGrpSpPr>
        <p:grpSpPr>
          <a:xfrm>
            <a:off x="4266840" y="6707411"/>
            <a:ext cx="1346598" cy="2308290"/>
            <a:chOff x="0" y="49250"/>
            <a:chExt cx="1795464" cy="3077720"/>
          </a:xfrm>
        </p:grpSpPr>
        <p:cxnSp>
          <p:nvCxnSpPr>
            <p:cNvPr id="658" name="Google Shape;658;p21"/>
            <p:cNvCxnSpPr/>
            <p:nvPr/>
          </p:nvCxnSpPr>
          <p:spPr>
            <a:xfrm flipH="1">
              <a:off x="0" y="49250"/>
              <a:ext cx="236706" cy="1578944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9" name="Google Shape;659;p21"/>
            <p:cNvCxnSpPr/>
            <p:nvPr/>
          </p:nvCxnSpPr>
          <p:spPr>
            <a:xfrm flipH="1">
              <a:off x="315925" y="1226768"/>
              <a:ext cx="1479539" cy="1900202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660" name="Google Shape;660;p21"/>
          <p:cNvSpPr txBox="1"/>
          <p:nvPr/>
        </p:nvSpPr>
        <p:spPr>
          <a:xfrm>
            <a:off x="1890952" y="1123950"/>
            <a:ext cx="14506095" cy="1272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3305C"/>
                </a:solidFill>
                <a:latin typeface="Barlow"/>
                <a:ea typeface="Barlow"/>
                <a:cs typeface="Barlow"/>
                <a:sym typeface="Barlow"/>
              </a:rPr>
              <a:t>Organizational Structure</a:t>
            </a:r>
            <a:endParaRPr/>
          </a:p>
        </p:txBody>
      </p:sp>
      <p:sp>
        <p:nvSpPr>
          <p:cNvPr id="661" name="Google Shape;661;p21"/>
          <p:cNvSpPr txBox="1"/>
          <p:nvPr/>
        </p:nvSpPr>
        <p:spPr>
          <a:xfrm>
            <a:off x="9071768" y="3232765"/>
            <a:ext cx="2653052" cy="597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5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62" name="Google Shape;662;p21"/>
          <p:cNvSpPr txBox="1"/>
          <p:nvPr/>
        </p:nvSpPr>
        <p:spPr>
          <a:xfrm>
            <a:off x="9210848" y="3934545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Finance Manager </a:t>
            </a:r>
            <a:endParaRPr/>
          </a:p>
        </p:txBody>
      </p:sp>
      <p:sp>
        <p:nvSpPr>
          <p:cNvPr id="663" name="Google Shape;663;p21"/>
          <p:cNvSpPr txBox="1"/>
          <p:nvPr/>
        </p:nvSpPr>
        <p:spPr>
          <a:xfrm>
            <a:off x="9071768" y="5547228"/>
            <a:ext cx="2653052" cy="597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5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64" name="Google Shape;664;p21"/>
          <p:cNvSpPr txBox="1"/>
          <p:nvPr/>
        </p:nvSpPr>
        <p:spPr>
          <a:xfrm>
            <a:off x="9210848" y="6249007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SEO of Company</a:t>
            </a:r>
            <a:endParaRPr/>
          </a:p>
        </p:txBody>
      </p:sp>
      <p:sp>
        <p:nvSpPr>
          <p:cNvPr id="665" name="Google Shape;665;p21"/>
          <p:cNvSpPr txBox="1"/>
          <p:nvPr/>
        </p:nvSpPr>
        <p:spPr>
          <a:xfrm>
            <a:off x="9071768" y="7861690"/>
            <a:ext cx="2653052" cy="597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5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66" name="Google Shape;666;p21"/>
          <p:cNvSpPr txBox="1"/>
          <p:nvPr/>
        </p:nvSpPr>
        <p:spPr>
          <a:xfrm>
            <a:off x="9014377" y="8524943"/>
            <a:ext cx="276783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Marketing Manager </a:t>
            </a:r>
            <a:endParaRPr/>
          </a:p>
        </p:txBody>
      </p:sp>
      <p:grpSp>
        <p:nvGrpSpPr>
          <p:cNvPr id="667" name="Google Shape;667;p21"/>
          <p:cNvGrpSpPr/>
          <p:nvPr/>
        </p:nvGrpSpPr>
        <p:grpSpPr>
          <a:xfrm>
            <a:off x="1500963" y="6045217"/>
            <a:ext cx="3156862" cy="1121930"/>
            <a:chOff x="0" y="-38100"/>
            <a:chExt cx="1361288" cy="483794"/>
          </a:xfrm>
        </p:grpSpPr>
        <p:sp>
          <p:nvSpPr>
            <p:cNvPr id="668" name="Google Shape;668;p21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21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0" name="Google Shape;670;p21"/>
          <p:cNvGrpSpPr/>
          <p:nvPr/>
        </p:nvGrpSpPr>
        <p:grpSpPr>
          <a:xfrm>
            <a:off x="1500963" y="7193092"/>
            <a:ext cx="3156862" cy="1121930"/>
            <a:chOff x="0" y="-38100"/>
            <a:chExt cx="1361288" cy="483794"/>
          </a:xfrm>
        </p:grpSpPr>
        <p:sp>
          <p:nvSpPr>
            <p:cNvPr id="671" name="Google Shape;671;p21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21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3" name="Google Shape;673;p21"/>
          <p:cNvGrpSpPr/>
          <p:nvPr/>
        </p:nvGrpSpPr>
        <p:grpSpPr>
          <a:xfrm>
            <a:off x="1500963" y="8340543"/>
            <a:ext cx="3156862" cy="1121930"/>
            <a:chOff x="0" y="-38100"/>
            <a:chExt cx="1361288" cy="483794"/>
          </a:xfrm>
        </p:grpSpPr>
        <p:sp>
          <p:nvSpPr>
            <p:cNvPr id="674" name="Google Shape;674;p21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21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6" name="Google Shape;676;p21"/>
          <p:cNvSpPr txBox="1"/>
          <p:nvPr/>
        </p:nvSpPr>
        <p:spPr>
          <a:xfrm>
            <a:off x="2690300" y="6261600"/>
            <a:ext cx="86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77" name="Google Shape;677;p21"/>
          <p:cNvSpPr txBox="1"/>
          <p:nvPr/>
        </p:nvSpPr>
        <p:spPr>
          <a:xfrm>
            <a:off x="1891949" y="6604788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Marketing Staff</a:t>
            </a:r>
            <a:endParaRPr/>
          </a:p>
        </p:txBody>
      </p:sp>
      <p:sp>
        <p:nvSpPr>
          <p:cNvPr id="678" name="Google Shape;678;p21"/>
          <p:cNvSpPr txBox="1"/>
          <p:nvPr/>
        </p:nvSpPr>
        <p:spPr>
          <a:xfrm>
            <a:off x="2690300" y="7451875"/>
            <a:ext cx="86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79" name="Google Shape;679;p21"/>
          <p:cNvSpPr txBox="1"/>
          <p:nvPr/>
        </p:nvSpPr>
        <p:spPr>
          <a:xfrm>
            <a:off x="1891949" y="7795081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Marketing Staff</a:t>
            </a:r>
            <a:endParaRPr/>
          </a:p>
        </p:txBody>
      </p:sp>
      <p:sp>
        <p:nvSpPr>
          <p:cNvPr id="680" name="Google Shape;680;p21"/>
          <p:cNvSpPr txBox="1"/>
          <p:nvPr/>
        </p:nvSpPr>
        <p:spPr>
          <a:xfrm>
            <a:off x="2690300" y="8556925"/>
            <a:ext cx="95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81" name="Google Shape;681;p21"/>
          <p:cNvSpPr txBox="1"/>
          <p:nvPr/>
        </p:nvSpPr>
        <p:spPr>
          <a:xfrm>
            <a:off x="1696456" y="8896047"/>
            <a:ext cx="2765877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Marketing Staff</a:t>
            </a:r>
            <a:endParaRPr/>
          </a:p>
        </p:txBody>
      </p:sp>
      <p:grpSp>
        <p:nvGrpSpPr>
          <p:cNvPr id="682" name="Google Shape;682;p21"/>
          <p:cNvGrpSpPr/>
          <p:nvPr/>
        </p:nvGrpSpPr>
        <p:grpSpPr>
          <a:xfrm>
            <a:off x="1500963" y="2450667"/>
            <a:ext cx="3156862" cy="1121930"/>
            <a:chOff x="0" y="-38100"/>
            <a:chExt cx="1361288" cy="483794"/>
          </a:xfrm>
        </p:grpSpPr>
        <p:sp>
          <p:nvSpPr>
            <p:cNvPr id="683" name="Google Shape;683;p21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21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5" name="Google Shape;685;p21"/>
          <p:cNvGrpSpPr/>
          <p:nvPr/>
        </p:nvGrpSpPr>
        <p:grpSpPr>
          <a:xfrm>
            <a:off x="1500963" y="3598542"/>
            <a:ext cx="3156862" cy="1121930"/>
            <a:chOff x="0" y="-38100"/>
            <a:chExt cx="1361288" cy="483794"/>
          </a:xfrm>
        </p:grpSpPr>
        <p:sp>
          <p:nvSpPr>
            <p:cNvPr id="686" name="Google Shape;686;p21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21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8" name="Google Shape;688;p21"/>
          <p:cNvGrpSpPr/>
          <p:nvPr/>
        </p:nvGrpSpPr>
        <p:grpSpPr>
          <a:xfrm>
            <a:off x="1500963" y="4745992"/>
            <a:ext cx="3156862" cy="1121930"/>
            <a:chOff x="0" y="-38100"/>
            <a:chExt cx="1361288" cy="483794"/>
          </a:xfrm>
        </p:grpSpPr>
        <p:sp>
          <p:nvSpPr>
            <p:cNvPr id="689" name="Google Shape;689;p21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21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1" name="Google Shape;691;p21"/>
          <p:cNvSpPr txBox="1"/>
          <p:nvPr/>
        </p:nvSpPr>
        <p:spPr>
          <a:xfrm>
            <a:off x="2690300" y="2667050"/>
            <a:ext cx="91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92" name="Google Shape;692;p21"/>
          <p:cNvSpPr txBox="1"/>
          <p:nvPr/>
        </p:nvSpPr>
        <p:spPr>
          <a:xfrm>
            <a:off x="1891949" y="3010237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Finance Staff</a:t>
            </a:r>
            <a:endParaRPr/>
          </a:p>
        </p:txBody>
      </p:sp>
      <p:sp>
        <p:nvSpPr>
          <p:cNvPr id="693" name="Google Shape;693;p21"/>
          <p:cNvSpPr txBox="1"/>
          <p:nvPr/>
        </p:nvSpPr>
        <p:spPr>
          <a:xfrm>
            <a:off x="2690300" y="3857325"/>
            <a:ext cx="86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94" name="Google Shape;694;p21"/>
          <p:cNvSpPr txBox="1"/>
          <p:nvPr/>
        </p:nvSpPr>
        <p:spPr>
          <a:xfrm>
            <a:off x="1891949" y="4200530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Finance Staff</a:t>
            </a:r>
            <a:endParaRPr/>
          </a:p>
        </p:txBody>
      </p:sp>
      <p:sp>
        <p:nvSpPr>
          <p:cNvPr id="695" name="Google Shape;695;p21"/>
          <p:cNvSpPr txBox="1"/>
          <p:nvPr/>
        </p:nvSpPr>
        <p:spPr>
          <a:xfrm>
            <a:off x="2690300" y="4962375"/>
            <a:ext cx="86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696" name="Google Shape;696;p21"/>
          <p:cNvSpPr txBox="1"/>
          <p:nvPr/>
        </p:nvSpPr>
        <p:spPr>
          <a:xfrm>
            <a:off x="1696456" y="5301497"/>
            <a:ext cx="2765877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Finance Staff</a:t>
            </a:r>
            <a:endParaRPr/>
          </a:p>
        </p:txBody>
      </p:sp>
      <p:grpSp>
        <p:nvGrpSpPr>
          <p:cNvPr id="697" name="Google Shape;697;p21"/>
          <p:cNvGrpSpPr/>
          <p:nvPr/>
        </p:nvGrpSpPr>
        <p:grpSpPr>
          <a:xfrm>
            <a:off x="12681283" y="6698467"/>
            <a:ext cx="1049475" cy="2302649"/>
            <a:chOff x="25400" y="25400"/>
            <a:chExt cx="1399300" cy="3070198"/>
          </a:xfrm>
        </p:grpSpPr>
        <p:cxnSp>
          <p:nvCxnSpPr>
            <p:cNvPr id="698" name="Google Shape;698;p21"/>
            <p:cNvCxnSpPr/>
            <p:nvPr/>
          </p:nvCxnSpPr>
          <p:spPr>
            <a:xfrm flipH="1">
              <a:off x="1299550" y="25400"/>
              <a:ext cx="125150" cy="1602588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99" name="Google Shape;699;p21"/>
            <p:cNvCxnSpPr/>
            <p:nvPr/>
          </p:nvCxnSpPr>
          <p:spPr>
            <a:xfrm>
              <a:off x="25400" y="899179"/>
              <a:ext cx="1274150" cy="2196419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00" name="Google Shape;700;p21"/>
          <p:cNvGrpSpPr/>
          <p:nvPr/>
        </p:nvGrpSpPr>
        <p:grpSpPr>
          <a:xfrm>
            <a:off x="13628032" y="6045217"/>
            <a:ext cx="3156862" cy="1121930"/>
            <a:chOff x="0" y="-38100"/>
            <a:chExt cx="1361288" cy="483794"/>
          </a:xfrm>
        </p:grpSpPr>
        <p:sp>
          <p:nvSpPr>
            <p:cNvPr id="701" name="Google Shape;701;p21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21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3" name="Google Shape;703;p21"/>
          <p:cNvGrpSpPr/>
          <p:nvPr/>
        </p:nvGrpSpPr>
        <p:grpSpPr>
          <a:xfrm>
            <a:off x="13628032" y="7193092"/>
            <a:ext cx="3156862" cy="1121930"/>
            <a:chOff x="0" y="-38100"/>
            <a:chExt cx="1361288" cy="483794"/>
          </a:xfrm>
        </p:grpSpPr>
        <p:sp>
          <p:nvSpPr>
            <p:cNvPr id="704" name="Google Shape;704;p21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21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6" name="Google Shape;706;p21"/>
          <p:cNvGrpSpPr/>
          <p:nvPr/>
        </p:nvGrpSpPr>
        <p:grpSpPr>
          <a:xfrm>
            <a:off x="13628032" y="8340543"/>
            <a:ext cx="3156862" cy="1121930"/>
            <a:chOff x="0" y="-38100"/>
            <a:chExt cx="1361288" cy="483794"/>
          </a:xfrm>
        </p:grpSpPr>
        <p:sp>
          <p:nvSpPr>
            <p:cNvPr id="707" name="Google Shape;707;p21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21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9" name="Google Shape;709;p21"/>
          <p:cNvSpPr txBox="1"/>
          <p:nvPr/>
        </p:nvSpPr>
        <p:spPr>
          <a:xfrm>
            <a:off x="14817376" y="6261600"/>
            <a:ext cx="86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710" name="Google Shape;710;p21"/>
          <p:cNvSpPr txBox="1"/>
          <p:nvPr/>
        </p:nvSpPr>
        <p:spPr>
          <a:xfrm>
            <a:off x="14019017" y="6604788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Marketing Staff</a:t>
            </a:r>
            <a:endParaRPr/>
          </a:p>
        </p:txBody>
      </p:sp>
      <p:sp>
        <p:nvSpPr>
          <p:cNvPr id="711" name="Google Shape;711;p21"/>
          <p:cNvSpPr txBox="1"/>
          <p:nvPr/>
        </p:nvSpPr>
        <p:spPr>
          <a:xfrm>
            <a:off x="14817376" y="7451875"/>
            <a:ext cx="86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712" name="Google Shape;712;p21"/>
          <p:cNvSpPr txBox="1"/>
          <p:nvPr/>
        </p:nvSpPr>
        <p:spPr>
          <a:xfrm>
            <a:off x="14019017" y="7795081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Marketing Staff</a:t>
            </a:r>
            <a:endParaRPr/>
          </a:p>
        </p:txBody>
      </p:sp>
      <p:sp>
        <p:nvSpPr>
          <p:cNvPr id="713" name="Google Shape;713;p21"/>
          <p:cNvSpPr txBox="1"/>
          <p:nvPr/>
        </p:nvSpPr>
        <p:spPr>
          <a:xfrm>
            <a:off x="14817376" y="8556925"/>
            <a:ext cx="83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714" name="Google Shape;714;p21"/>
          <p:cNvSpPr txBox="1"/>
          <p:nvPr/>
        </p:nvSpPr>
        <p:spPr>
          <a:xfrm>
            <a:off x="13823524" y="8896047"/>
            <a:ext cx="2765877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Marketing Staff</a:t>
            </a:r>
            <a:endParaRPr/>
          </a:p>
        </p:txBody>
      </p:sp>
      <p:grpSp>
        <p:nvGrpSpPr>
          <p:cNvPr id="715" name="Google Shape;715;p21"/>
          <p:cNvGrpSpPr/>
          <p:nvPr/>
        </p:nvGrpSpPr>
        <p:grpSpPr>
          <a:xfrm>
            <a:off x="13618507" y="2450667"/>
            <a:ext cx="3156862" cy="1121930"/>
            <a:chOff x="0" y="-38100"/>
            <a:chExt cx="1361288" cy="483794"/>
          </a:xfrm>
        </p:grpSpPr>
        <p:sp>
          <p:nvSpPr>
            <p:cNvPr id="716" name="Google Shape;716;p21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21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8" name="Google Shape;718;p21"/>
          <p:cNvGrpSpPr/>
          <p:nvPr/>
        </p:nvGrpSpPr>
        <p:grpSpPr>
          <a:xfrm>
            <a:off x="13618507" y="3598542"/>
            <a:ext cx="3156862" cy="1121930"/>
            <a:chOff x="0" y="-38100"/>
            <a:chExt cx="1361288" cy="483794"/>
          </a:xfrm>
        </p:grpSpPr>
        <p:sp>
          <p:nvSpPr>
            <p:cNvPr id="719" name="Google Shape;719;p21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21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1" name="Google Shape;721;p21"/>
          <p:cNvGrpSpPr/>
          <p:nvPr/>
        </p:nvGrpSpPr>
        <p:grpSpPr>
          <a:xfrm>
            <a:off x="13618507" y="4745992"/>
            <a:ext cx="3156862" cy="1121930"/>
            <a:chOff x="0" y="-38100"/>
            <a:chExt cx="1361288" cy="483794"/>
          </a:xfrm>
        </p:grpSpPr>
        <p:sp>
          <p:nvSpPr>
            <p:cNvPr id="722" name="Google Shape;722;p21"/>
            <p:cNvSpPr/>
            <p:nvPr/>
          </p:nvSpPr>
          <p:spPr>
            <a:xfrm>
              <a:off x="0" y="0"/>
              <a:ext cx="1361288" cy="445694"/>
            </a:xfrm>
            <a:custGeom>
              <a:rect b="b" l="l" r="r" t="t"/>
              <a:pathLst>
                <a:path extrusionOk="0" h="445694" w="1361288">
                  <a:moveTo>
                    <a:pt x="73572" y="0"/>
                  </a:moveTo>
                  <a:lnTo>
                    <a:pt x="1287716" y="0"/>
                  </a:lnTo>
                  <a:cubicBezTo>
                    <a:pt x="1307229" y="0"/>
                    <a:pt x="1325942" y="7751"/>
                    <a:pt x="1339740" y="21549"/>
                  </a:cubicBezTo>
                  <a:cubicBezTo>
                    <a:pt x="1353537" y="35346"/>
                    <a:pt x="1361288" y="54060"/>
                    <a:pt x="1361288" y="73572"/>
                  </a:cubicBezTo>
                  <a:lnTo>
                    <a:pt x="1361288" y="372121"/>
                  </a:lnTo>
                  <a:cubicBezTo>
                    <a:pt x="1361288" y="391634"/>
                    <a:pt x="1353537" y="410347"/>
                    <a:pt x="1339740" y="424145"/>
                  </a:cubicBezTo>
                  <a:cubicBezTo>
                    <a:pt x="1325942" y="437942"/>
                    <a:pt x="1307229" y="445694"/>
                    <a:pt x="1287716" y="445694"/>
                  </a:cubicBezTo>
                  <a:lnTo>
                    <a:pt x="73572" y="445694"/>
                  </a:lnTo>
                  <a:cubicBezTo>
                    <a:pt x="32939" y="445694"/>
                    <a:pt x="0" y="412754"/>
                    <a:pt x="0" y="372121"/>
                  </a:cubicBezTo>
                  <a:lnTo>
                    <a:pt x="0" y="73572"/>
                  </a:lnTo>
                  <a:cubicBezTo>
                    <a:pt x="0" y="54060"/>
                    <a:pt x="7751" y="35346"/>
                    <a:pt x="21549" y="21549"/>
                  </a:cubicBezTo>
                  <a:cubicBezTo>
                    <a:pt x="35346" y="7751"/>
                    <a:pt x="54060" y="0"/>
                    <a:pt x="73572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21"/>
            <p:cNvSpPr txBox="1"/>
            <p:nvPr/>
          </p:nvSpPr>
          <p:spPr>
            <a:xfrm>
              <a:off x="0" y="-38100"/>
              <a:ext cx="1361288" cy="483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4" name="Google Shape;724;p21"/>
          <p:cNvSpPr txBox="1"/>
          <p:nvPr/>
        </p:nvSpPr>
        <p:spPr>
          <a:xfrm>
            <a:off x="14807850" y="2667050"/>
            <a:ext cx="83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725" name="Google Shape;725;p21"/>
          <p:cNvSpPr txBox="1"/>
          <p:nvPr/>
        </p:nvSpPr>
        <p:spPr>
          <a:xfrm>
            <a:off x="14009492" y="3010237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Finance Staff</a:t>
            </a:r>
            <a:endParaRPr/>
          </a:p>
        </p:txBody>
      </p:sp>
      <p:sp>
        <p:nvSpPr>
          <p:cNvPr id="726" name="Google Shape;726;p21"/>
          <p:cNvSpPr txBox="1"/>
          <p:nvPr/>
        </p:nvSpPr>
        <p:spPr>
          <a:xfrm>
            <a:off x="14807851" y="3857325"/>
            <a:ext cx="86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727" name="Google Shape;727;p21"/>
          <p:cNvSpPr txBox="1"/>
          <p:nvPr/>
        </p:nvSpPr>
        <p:spPr>
          <a:xfrm>
            <a:off x="14009492" y="4200530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Finance Staff</a:t>
            </a:r>
            <a:endParaRPr/>
          </a:p>
        </p:txBody>
      </p:sp>
      <p:sp>
        <p:nvSpPr>
          <p:cNvPr id="728" name="Google Shape;728;p21"/>
          <p:cNvSpPr txBox="1"/>
          <p:nvPr/>
        </p:nvSpPr>
        <p:spPr>
          <a:xfrm>
            <a:off x="14807851" y="4962375"/>
            <a:ext cx="86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729" name="Google Shape;729;p21"/>
          <p:cNvSpPr txBox="1"/>
          <p:nvPr/>
        </p:nvSpPr>
        <p:spPr>
          <a:xfrm>
            <a:off x="13813999" y="5301497"/>
            <a:ext cx="2765877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Finance Staff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FBF1"/>
        </a:solid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37887" y="169400"/>
            <a:ext cx="6700224" cy="6692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58623" y="7024612"/>
            <a:ext cx="5654800" cy="56485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6" name="Google Shape;736;p22"/>
          <p:cNvGrpSpPr/>
          <p:nvPr/>
        </p:nvGrpSpPr>
        <p:grpSpPr>
          <a:xfrm>
            <a:off x="417704" y="169399"/>
            <a:ext cx="17452592" cy="9803542"/>
            <a:chOff x="0" y="-38100"/>
            <a:chExt cx="4596567" cy="2582003"/>
          </a:xfrm>
        </p:grpSpPr>
        <p:sp>
          <p:nvSpPr>
            <p:cNvPr id="737" name="Google Shape;737;p22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22"/>
            <p:cNvSpPr txBox="1"/>
            <p:nvPr/>
          </p:nvSpPr>
          <p:spPr>
            <a:xfrm>
              <a:off x="0" y="-38100"/>
              <a:ext cx="4596567" cy="25820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9" name="Google Shape;739;p22"/>
          <p:cNvGrpSpPr/>
          <p:nvPr/>
        </p:nvGrpSpPr>
        <p:grpSpPr>
          <a:xfrm>
            <a:off x="1231982" y="2854555"/>
            <a:ext cx="12472097" cy="5771697"/>
            <a:chOff x="0" y="-38100"/>
            <a:chExt cx="5378163" cy="2488846"/>
          </a:xfrm>
        </p:grpSpPr>
        <p:sp>
          <p:nvSpPr>
            <p:cNvPr id="740" name="Google Shape;740;p22"/>
            <p:cNvSpPr/>
            <p:nvPr/>
          </p:nvSpPr>
          <p:spPr>
            <a:xfrm>
              <a:off x="0" y="0"/>
              <a:ext cx="5378163" cy="2450746"/>
            </a:xfrm>
            <a:custGeom>
              <a:rect b="b" l="l" r="r" t="t"/>
              <a:pathLst>
                <a:path extrusionOk="0" h="2450746" w="5378163">
                  <a:moveTo>
                    <a:pt x="18622" y="0"/>
                  </a:moveTo>
                  <a:lnTo>
                    <a:pt x="5359541" y="0"/>
                  </a:lnTo>
                  <a:cubicBezTo>
                    <a:pt x="5369825" y="0"/>
                    <a:pt x="5378163" y="8337"/>
                    <a:pt x="5378163" y="18622"/>
                  </a:cubicBezTo>
                  <a:lnTo>
                    <a:pt x="5378163" y="2432124"/>
                  </a:lnTo>
                  <a:cubicBezTo>
                    <a:pt x="5378163" y="2442408"/>
                    <a:pt x="5369825" y="2450746"/>
                    <a:pt x="5359541" y="2450746"/>
                  </a:cubicBezTo>
                  <a:lnTo>
                    <a:pt x="18622" y="2450746"/>
                  </a:lnTo>
                  <a:cubicBezTo>
                    <a:pt x="13683" y="2450746"/>
                    <a:pt x="8947" y="2448784"/>
                    <a:pt x="5454" y="2445292"/>
                  </a:cubicBezTo>
                  <a:cubicBezTo>
                    <a:pt x="1962" y="2441799"/>
                    <a:pt x="0" y="2437063"/>
                    <a:pt x="0" y="2432124"/>
                  </a:cubicBezTo>
                  <a:lnTo>
                    <a:pt x="0" y="18622"/>
                  </a:lnTo>
                  <a:cubicBezTo>
                    <a:pt x="0" y="8337"/>
                    <a:pt x="8337" y="0"/>
                    <a:pt x="18622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22"/>
            <p:cNvSpPr txBox="1"/>
            <p:nvPr/>
          </p:nvSpPr>
          <p:spPr>
            <a:xfrm>
              <a:off x="0" y="-38100"/>
              <a:ext cx="5378163" cy="24888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42" name="Google Shape;74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47875" y="2051087"/>
            <a:ext cx="4810625" cy="7200866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22"/>
          <p:cNvSpPr/>
          <p:nvPr/>
        </p:nvSpPr>
        <p:spPr>
          <a:xfrm>
            <a:off x="1732632" y="3950512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4" name="Google Shape;744;p22"/>
          <p:cNvSpPr/>
          <p:nvPr/>
        </p:nvSpPr>
        <p:spPr>
          <a:xfrm>
            <a:off x="1706009" y="4902078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5" name="Google Shape;745;p22"/>
          <p:cNvSpPr/>
          <p:nvPr/>
        </p:nvSpPr>
        <p:spPr>
          <a:xfrm>
            <a:off x="1714628" y="5852073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6" name="Google Shape;746;p22"/>
          <p:cNvSpPr/>
          <p:nvPr/>
        </p:nvSpPr>
        <p:spPr>
          <a:xfrm>
            <a:off x="1701175" y="7595753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7" name="Google Shape;747;p22"/>
          <p:cNvSpPr/>
          <p:nvPr/>
        </p:nvSpPr>
        <p:spPr>
          <a:xfrm>
            <a:off x="1683318" y="6689031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8" name="Google Shape;748;p22"/>
          <p:cNvSpPr txBox="1"/>
          <p:nvPr/>
        </p:nvSpPr>
        <p:spPr>
          <a:xfrm>
            <a:off x="1489645" y="1028385"/>
            <a:ext cx="8464769" cy="1390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3305C"/>
                </a:solidFill>
                <a:latin typeface="Barlow"/>
                <a:ea typeface="Barlow"/>
                <a:cs typeface="Barlow"/>
                <a:sym typeface="Barlow"/>
              </a:rPr>
              <a:t>Contact Us</a:t>
            </a:r>
            <a:endParaRPr/>
          </a:p>
        </p:txBody>
      </p:sp>
      <p:sp>
        <p:nvSpPr>
          <p:cNvPr id="749" name="Google Shape;749;p22"/>
          <p:cNvSpPr txBox="1"/>
          <p:nvPr/>
        </p:nvSpPr>
        <p:spPr>
          <a:xfrm>
            <a:off x="2370751" y="3919305"/>
            <a:ext cx="5801458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123 Anywhere St., Any City,ST 12345</a:t>
            </a:r>
            <a:endParaRPr/>
          </a:p>
        </p:txBody>
      </p:sp>
      <p:sp>
        <p:nvSpPr>
          <p:cNvPr id="750" name="Google Shape;750;p22"/>
          <p:cNvSpPr txBox="1"/>
          <p:nvPr/>
        </p:nvSpPr>
        <p:spPr>
          <a:xfrm>
            <a:off x="2370751" y="4844928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123-456-7890</a:t>
            </a:r>
            <a:endParaRPr/>
          </a:p>
        </p:txBody>
      </p:sp>
      <p:sp>
        <p:nvSpPr>
          <p:cNvPr id="751" name="Google Shape;751;p22"/>
          <p:cNvSpPr txBox="1"/>
          <p:nvPr/>
        </p:nvSpPr>
        <p:spPr>
          <a:xfrm>
            <a:off x="2370751" y="5733487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hello@reallygreatsite.com</a:t>
            </a:r>
            <a:endParaRPr/>
          </a:p>
        </p:txBody>
      </p:sp>
      <p:sp>
        <p:nvSpPr>
          <p:cNvPr id="752" name="Google Shape;752;p22"/>
          <p:cNvSpPr txBox="1"/>
          <p:nvPr/>
        </p:nvSpPr>
        <p:spPr>
          <a:xfrm>
            <a:off x="2370751" y="7515133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reallygreatsite.com</a:t>
            </a:r>
            <a:endParaRPr/>
          </a:p>
        </p:txBody>
      </p:sp>
      <p:sp>
        <p:nvSpPr>
          <p:cNvPr id="753" name="Google Shape;753;p22"/>
          <p:cNvSpPr txBox="1"/>
          <p:nvPr/>
        </p:nvSpPr>
        <p:spPr>
          <a:xfrm>
            <a:off x="2370751" y="6610831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@reallygreatsite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FBF1"/>
        </a:solidFill>
      </p:bgPr>
    </p:bg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1750" y="2919175"/>
            <a:ext cx="6527747" cy="563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2548" y="-1762249"/>
            <a:ext cx="9408624" cy="939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880975" y="7304750"/>
            <a:ext cx="4587474" cy="4582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1" name="Google Shape;761;p23"/>
          <p:cNvGrpSpPr/>
          <p:nvPr/>
        </p:nvGrpSpPr>
        <p:grpSpPr>
          <a:xfrm>
            <a:off x="417704" y="169399"/>
            <a:ext cx="17452592" cy="9803542"/>
            <a:chOff x="0" y="-38100"/>
            <a:chExt cx="4596567" cy="2582003"/>
          </a:xfrm>
        </p:grpSpPr>
        <p:sp>
          <p:nvSpPr>
            <p:cNvPr id="762" name="Google Shape;762;p23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23"/>
            <p:cNvSpPr txBox="1"/>
            <p:nvPr/>
          </p:nvSpPr>
          <p:spPr>
            <a:xfrm>
              <a:off x="0" y="-38100"/>
              <a:ext cx="4596567" cy="25820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4" name="Google Shape;764;p23"/>
          <p:cNvSpPr txBox="1"/>
          <p:nvPr/>
        </p:nvSpPr>
        <p:spPr>
          <a:xfrm>
            <a:off x="1028700" y="756226"/>
            <a:ext cx="10926559" cy="1390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3305C"/>
                </a:solidFill>
                <a:latin typeface="Barlow"/>
                <a:ea typeface="Barlow"/>
                <a:cs typeface="Barlow"/>
                <a:sym typeface="Barlow"/>
              </a:rPr>
              <a:t>Resource Page</a:t>
            </a:r>
            <a:endParaRPr/>
          </a:p>
        </p:txBody>
      </p:sp>
      <p:sp>
        <p:nvSpPr>
          <p:cNvPr id="765" name="Google Shape;765;p23"/>
          <p:cNvSpPr txBox="1"/>
          <p:nvPr/>
        </p:nvSpPr>
        <p:spPr>
          <a:xfrm>
            <a:off x="1181123" y="2941666"/>
            <a:ext cx="5059200" cy="6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Don't forget to delete this page before presenting. </a:t>
            </a:r>
            <a:endParaRPr/>
          </a:p>
        </p:txBody>
      </p:sp>
      <p:sp>
        <p:nvSpPr>
          <p:cNvPr id="766" name="Google Shape;766;p23"/>
          <p:cNvSpPr txBox="1"/>
          <p:nvPr/>
        </p:nvSpPr>
        <p:spPr>
          <a:xfrm>
            <a:off x="1185015" y="4092503"/>
            <a:ext cx="4676765" cy="769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This presentation template uses the following free fonts:</a:t>
            </a:r>
            <a:endParaRPr/>
          </a:p>
        </p:txBody>
      </p:sp>
      <p:sp>
        <p:nvSpPr>
          <p:cNvPr id="767" name="Google Shape;767;p23"/>
          <p:cNvSpPr txBox="1"/>
          <p:nvPr/>
        </p:nvSpPr>
        <p:spPr>
          <a:xfrm>
            <a:off x="1181123" y="5238144"/>
            <a:ext cx="5059131" cy="1234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tillium Web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Titles: Barlow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tillium Web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Headers: Titillium Web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tillium Web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Body Copy: Titillium Web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FBF1"/>
        </a:solidFill>
      </p:bgPr>
    </p:bg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90351" y="4474608"/>
            <a:ext cx="7216126" cy="7208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4075" y="-1544250"/>
            <a:ext cx="6025499" cy="6018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4" name="Google Shape;774;p24"/>
          <p:cNvGrpSpPr/>
          <p:nvPr/>
        </p:nvGrpSpPr>
        <p:grpSpPr>
          <a:xfrm>
            <a:off x="417704" y="169399"/>
            <a:ext cx="17452592" cy="9803542"/>
            <a:chOff x="0" y="-38100"/>
            <a:chExt cx="4596567" cy="2582003"/>
          </a:xfrm>
        </p:grpSpPr>
        <p:sp>
          <p:nvSpPr>
            <p:cNvPr id="775" name="Google Shape;775;p24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24"/>
            <p:cNvSpPr txBox="1"/>
            <p:nvPr/>
          </p:nvSpPr>
          <p:spPr>
            <a:xfrm>
              <a:off x="0" y="-38100"/>
              <a:ext cx="4596567" cy="25820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77" name="Google Shape;77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1300" y="2929821"/>
            <a:ext cx="6025501" cy="1506375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24"/>
          <p:cNvSpPr txBox="1"/>
          <p:nvPr/>
        </p:nvSpPr>
        <p:spPr>
          <a:xfrm>
            <a:off x="5280936" y="1185656"/>
            <a:ext cx="7726128" cy="1390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Credits</a:t>
            </a:r>
            <a:endParaRPr/>
          </a:p>
        </p:txBody>
      </p:sp>
      <p:sp>
        <p:nvSpPr>
          <p:cNvPr id="779" name="Google Shape;779;p24"/>
          <p:cNvSpPr txBox="1"/>
          <p:nvPr/>
        </p:nvSpPr>
        <p:spPr>
          <a:xfrm>
            <a:off x="3143698" y="5102950"/>
            <a:ext cx="11810379" cy="1393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780" name="Google Shape;780;p24"/>
          <p:cNvSpPr txBox="1"/>
          <p:nvPr/>
        </p:nvSpPr>
        <p:spPr>
          <a:xfrm>
            <a:off x="2818025" y="7271413"/>
            <a:ext cx="12651949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Pexels for the photos</a:t>
            </a:r>
            <a:endParaRPr/>
          </a:p>
        </p:txBody>
      </p:sp>
      <p:sp>
        <p:nvSpPr>
          <p:cNvPr id="781" name="Google Shape;781;p24"/>
          <p:cNvSpPr txBox="1"/>
          <p:nvPr/>
        </p:nvSpPr>
        <p:spPr>
          <a:xfrm>
            <a:off x="2818025" y="8681113"/>
            <a:ext cx="12651949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9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Happy designing!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FBF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64450" y="6210671"/>
            <a:ext cx="5918601" cy="589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06963" y="-2635600"/>
            <a:ext cx="6071325" cy="6064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12"/>
          <p:cNvGrpSpPr/>
          <p:nvPr/>
        </p:nvGrpSpPr>
        <p:grpSpPr>
          <a:xfrm>
            <a:off x="417704" y="169399"/>
            <a:ext cx="17452592" cy="9803542"/>
            <a:chOff x="0" y="-38100"/>
            <a:chExt cx="4596567" cy="2582003"/>
          </a:xfrm>
        </p:grpSpPr>
        <p:sp>
          <p:nvSpPr>
            <p:cNvPr id="109" name="Google Shape;109;p12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2"/>
            <p:cNvSpPr txBox="1"/>
            <p:nvPr/>
          </p:nvSpPr>
          <p:spPr>
            <a:xfrm>
              <a:off x="0" y="-38100"/>
              <a:ext cx="4596567" cy="25820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111;p12"/>
          <p:cNvGrpSpPr/>
          <p:nvPr/>
        </p:nvGrpSpPr>
        <p:grpSpPr>
          <a:xfrm>
            <a:off x="8824481" y="4387689"/>
            <a:ext cx="2468525" cy="1374307"/>
            <a:chOff x="0" y="-38100"/>
            <a:chExt cx="684927" cy="381321"/>
          </a:xfrm>
        </p:grpSpPr>
        <p:sp>
          <p:nvSpPr>
            <p:cNvPr id="112" name="Google Shape;112;p12"/>
            <p:cNvSpPr/>
            <p:nvPr/>
          </p:nvSpPr>
          <p:spPr>
            <a:xfrm>
              <a:off x="0" y="0"/>
              <a:ext cx="684927" cy="343221"/>
            </a:xfrm>
            <a:custGeom>
              <a:rect b="b" l="l" r="r" t="t"/>
              <a:pathLst>
                <a:path extrusionOk="0" h="343221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49133"/>
                  </a:lnTo>
                  <a:cubicBezTo>
                    <a:pt x="684927" y="274087"/>
                    <a:pt x="675014" y="298019"/>
                    <a:pt x="657370" y="315663"/>
                  </a:cubicBezTo>
                  <a:cubicBezTo>
                    <a:pt x="639725" y="333308"/>
                    <a:pt x="615793" y="343221"/>
                    <a:pt x="590840" y="343221"/>
                  </a:cubicBezTo>
                  <a:lnTo>
                    <a:pt x="94088" y="343221"/>
                  </a:lnTo>
                  <a:cubicBezTo>
                    <a:pt x="69134" y="343221"/>
                    <a:pt x="45202" y="333308"/>
                    <a:pt x="27558" y="315663"/>
                  </a:cubicBezTo>
                  <a:cubicBezTo>
                    <a:pt x="9913" y="298019"/>
                    <a:pt x="0" y="274087"/>
                    <a:pt x="0" y="249133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2"/>
            <p:cNvSpPr txBox="1"/>
            <p:nvPr/>
          </p:nvSpPr>
          <p:spPr>
            <a:xfrm>
              <a:off x="0" y="-38100"/>
              <a:ext cx="684927" cy="3813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12"/>
          <p:cNvGrpSpPr/>
          <p:nvPr/>
        </p:nvGrpSpPr>
        <p:grpSpPr>
          <a:xfrm>
            <a:off x="12568054" y="4387689"/>
            <a:ext cx="2468525" cy="1374307"/>
            <a:chOff x="0" y="-38100"/>
            <a:chExt cx="684927" cy="381321"/>
          </a:xfrm>
        </p:grpSpPr>
        <p:sp>
          <p:nvSpPr>
            <p:cNvPr id="115" name="Google Shape;115;p12"/>
            <p:cNvSpPr/>
            <p:nvPr/>
          </p:nvSpPr>
          <p:spPr>
            <a:xfrm>
              <a:off x="0" y="0"/>
              <a:ext cx="684927" cy="343221"/>
            </a:xfrm>
            <a:custGeom>
              <a:rect b="b" l="l" r="r" t="t"/>
              <a:pathLst>
                <a:path extrusionOk="0" h="343221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49133"/>
                  </a:lnTo>
                  <a:cubicBezTo>
                    <a:pt x="684927" y="274087"/>
                    <a:pt x="675014" y="298019"/>
                    <a:pt x="657370" y="315663"/>
                  </a:cubicBezTo>
                  <a:cubicBezTo>
                    <a:pt x="639725" y="333308"/>
                    <a:pt x="615793" y="343221"/>
                    <a:pt x="590840" y="343221"/>
                  </a:cubicBezTo>
                  <a:lnTo>
                    <a:pt x="94088" y="343221"/>
                  </a:lnTo>
                  <a:cubicBezTo>
                    <a:pt x="69134" y="343221"/>
                    <a:pt x="45202" y="333308"/>
                    <a:pt x="27558" y="315663"/>
                  </a:cubicBezTo>
                  <a:cubicBezTo>
                    <a:pt x="9913" y="298019"/>
                    <a:pt x="0" y="274087"/>
                    <a:pt x="0" y="249133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2"/>
            <p:cNvSpPr txBox="1"/>
            <p:nvPr/>
          </p:nvSpPr>
          <p:spPr>
            <a:xfrm>
              <a:off x="0" y="-38100"/>
              <a:ext cx="684927" cy="3813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7" name="Google Shape;117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96600" y="4140949"/>
            <a:ext cx="1379183" cy="9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40175" y="4133450"/>
            <a:ext cx="1324275" cy="94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417477" y="2992137"/>
            <a:ext cx="5526000" cy="745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12"/>
          <p:cNvGrpSpPr/>
          <p:nvPr/>
        </p:nvGrpSpPr>
        <p:grpSpPr>
          <a:xfrm>
            <a:off x="3794413" y="6097961"/>
            <a:ext cx="3541284" cy="1900739"/>
            <a:chOff x="0" y="-38100"/>
            <a:chExt cx="982579" cy="527387"/>
          </a:xfrm>
        </p:grpSpPr>
        <p:sp>
          <p:nvSpPr>
            <p:cNvPr id="121" name="Google Shape;121;p12"/>
            <p:cNvSpPr/>
            <p:nvPr/>
          </p:nvSpPr>
          <p:spPr>
            <a:xfrm>
              <a:off x="0" y="0"/>
              <a:ext cx="982579" cy="489287"/>
            </a:xfrm>
            <a:custGeom>
              <a:rect b="b" l="l" r="r" t="t"/>
              <a:pathLst>
                <a:path extrusionOk="0" h="489287" w="982579">
                  <a:moveTo>
                    <a:pt x="65586" y="0"/>
                  </a:moveTo>
                  <a:lnTo>
                    <a:pt x="916994" y="0"/>
                  </a:lnTo>
                  <a:cubicBezTo>
                    <a:pt x="934388" y="0"/>
                    <a:pt x="951070" y="6910"/>
                    <a:pt x="963370" y="19210"/>
                  </a:cubicBezTo>
                  <a:cubicBezTo>
                    <a:pt x="975669" y="31509"/>
                    <a:pt x="982579" y="48191"/>
                    <a:pt x="982579" y="65586"/>
                  </a:cubicBezTo>
                  <a:lnTo>
                    <a:pt x="982579" y="423701"/>
                  </a:lnTo>
                  <a:cubicBezTo>
                    <a:pt x="982579" y="441096"/>
                    <a:pt x="975669" y="457778"/>
                    <a:pt x="963370" y="470077"/>
                  </a:cubicBezTo>
                  <a:cubicBezTo>
                    <a:pt x="951070" y="482377"/>
                    <a:pt x="934388" y="489287"/>
                    <a:pt x="916994" y="489287"/>
                  </a:cubicBezTo>
                  <a:lnTo>
                    <a:pt x="65586" y="489287"/>
                  </a:lnTo>
                  <a:cubicBezTo>
                    <a:pt x="48191" y="489287"/>
                    <a:pt x="31509" y="482377"/>
                    <a:pt x="19210" y="470077"/>
                  </a:cubicBezTo>
                  <a:cubicBezTo>
                    <a:pt x="6910" y="457778"/>
                    <a:pt x="0" y="441096"/>
                    <a:pt x="0" y="423701"/>
                  </a:cubicBezTo>
                  <a:lnTo>
                    <a:pt x="0" y="65586"/>
                  </a:lnTo>
                  <a:cubicBezTo>
                    <a:pt x="0" y="48191"/>
                    <a:pt x="6910" y="31509"/>
                    <a:pt x="19210" y="19210"/>
                  </a:cubicBezTo>
                  <a:cubicBezTo>
                    <a:pt x="31509" y="6910"/>
                    <a:pt x="48191" y="0"/>
                    <a:pt x="65586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2"/>
            <p:cNvSpPr txBox="1"/>
            <p:nvPr/>
          </p:nvSpPr>
          <p:spPr>
            <a:xfrm>
              <a:off x="0" y="-38100"/>
              <a:ext cx="982579" cy="5273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12"/>
          <p:cNvGrpSpPr/>
          <p:nvPr/>
        </p:nvGrpSpPr>
        <p:grpSpPr>
          <a:xfrm>
            <a:off x="8824481" y="2884975"/>
            <a:ext cx="6222838" cy="1054053"/>
            <a:chOff x="0" y="-38100"/>
            <a:chExt cx="1726615" cy="292462"/>
          </a:xfrm>
        </p:grpSpPr>
        <p:sp>
          <p:nvSpPr>
            <p:cNvPr id="124" name="Google Shape;124;p12"/>
            <p:cNvSpPr/>
            <p:nvPr/>
          </p:nvSpPr>
          <p:spPr>
            <a:xfrm>
              <a:off x="0" y="0"/>
              <a:ext cx="1726615" cy="254362"/>
            </a:xfrm>
            <a:custGeom>
              <a:rect b="b" l="l" r="r" t="t"/>
              <a:pathLst>
                <a:path extrusionOk="0" h="254362" w="1726615">
                  <a:moveTo>
                    <a:pt x="37323" y="0"/>
                  </a:moveTo>
                  <a:lnTo>
                    <a:pt x="1689291" y="0"/>
                  </a:lnTo>
                  <a:cubicBezTo>
                    <a:pt x="1699190" y="0"/>
                    <a:pt x="1708683" y="3932"/>
                    <a:pt x="1715683" y="10932"/>
                  </a:cubicBezTo>
                  <a:cubicBezTo>
                    <a:pt x="1722682" y="17931"/>
                    <a:pt x="1726615" y="27425"/>
                    <a:pt x="1726615" y="37323"/>
                  </a:cubicBezTo>
                  <a:lnTo>
                    <a:pt x="1726615" y="217038"/>
                  </a:lnTo>
                  <a:cubicBezTo>
                    <a:pt x="1726615" y="226937"/>
                    <a:pt x="1722682" y="236431"/>
                    <a:pt x="1715683" y="243430"/>
                  </a:cubicBezTo>
                  <a:cubicBezTo>
                    <a:pt x="1708683" y="250430"/>
                    <a:pt x="1699190" y="254362"/>
                    <a:pt x="1689291" y="254362"/>
                  </a:cubicBezTo>
                  <a:lnTo>
                    <a:pt x="37323" y="254362"/>
                  </a:lnTo>
                  <a:cubicBezTo>
                    <a:pt x="27425" y="254362"/>
                    <a:pt x="17931" y="250430"/>
                    <a:pt x="10932" y="243430"/>
                  </a:cubicBezTo>
                  <a:cubicBezTo>
                    <a:pt x="3932" y="236431"/>
                    <a:pt x="0" y="226937"/>
                    <a:pt x="0" y="217038"/>
                  </a:cubicBezTo>
                  <a:lnTo>
                    <a:pt x="0" y="37323"/>
                  </a:lnTo>
                  <a:cubicBezTo>
                    <a:pt x="0" y="27425"/>
                    <a:pt x="3932" y="17931"/>
                    <a:pt x="10932" y="10932"/>
                  </a:cubicBezTo>
                  <a:cubicBezTo>
                    <a:pt x="17931" y="3932"/>
                    <a:pt x="27425" y="0"/>
                    <a:pt x="37323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2"/>
            <p:cNvSpPr txBox="1"/>
            <p:nvPr/>
          </p:nvSpPr>
          <p:spPr>
            <a:xfrm>
              <a:off x="0" y="-38100"/>
              <a:ext cx="1726615" cy="292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26" name="Google Shape;126;p12"/>
          <p:cNvCxnSpPr/>
          <p:nvPr/>
        </p:nvCxnSpPr>
        <p:spPr>
          <a:xfrm rot="10800000">
            <a:off x="10058743" y="6743392"/>
            <a:ext cx="0" cy="2244054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127" name="Google Shape;127;p12"/>
          <p:cNvGrpSpPr/>
          <p:nvPr/>
        </p:nvGrpSpPr>
        <p:grpSpPr>
          <a:xfrm>
            <a:off x="8824481" y="7076343"/>
            <a:ext cx="2468525" cy="978975"/>
            <a:chOff x="0" y="-38100"/>
            <a:chExt cx="684927" cy="271631"/>
          </a:xfrm>
        </p:grpSpPr>
        <p:sp>
          <p:nvSpPr>
            <p:cNvPr id="128" name="Google Shape;128;p12"/>
            <p:cNvSpPr/>
            <p:nvPr/>
          </p:nvSpPr>
          <p:spPr>
            <a:xfrm>
              <a:off x="0" y="0"/>
              <a:ext cx="684927" cy="233531"/>
            </a:xfrm>
            <a:custGeom>
              <a:rect b="b" l="l" r="r" t="t"/>
              <a:pathLst>
                <a:path extrusionOk="0" h="233531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139443"/>
                  </a:lnTo>
                  <a:cubicBezTo>
                    <a:pt x="684927" y="164397"/>
                    <a:pt x="675014" y="188328"/>
                    <a:pt x="657370" y="205973"/>
                  </a:cubicBezTo>
                  <a:cubicBezTo>
                    <a:pt x="639725" y="223618"/>
                    <a:pt x="615793" y="233531"/>
                    <a:pt x="590840" y="233531"/>
                  </a:cubicBezTo>
                  <a:lnTo>
                    <a:pt x="94088" y="233531"/>
                  </a:lnTo>
                  <a:cubicBezTo>
                    <a:pt x="69134" y="233531"/>
                    <a:pt x="45202" y="223618"/>
                    <a:pt x="27558" y="205973"/>
                  </a:cubicBezTo>
                  <a:cubicBezTo>
                    <a:pt x="9913" y="188328"/>
                    <a:pt x="0" y="164397"/>
                    <a:pt x="0" y="139443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2"/>
            <p:cNvSpPr txBox="1"/>
            <p:nvPr/>
          </p:nvSpPr>
          <p:spPr>
            <a:xfrm>
              <a:off x="0" y="-38100"/>
              <a:ext cx="684927" cy="271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30" name="Google Shape;130;p12"/>
          <p:cNvCxnSpPr/>
          <p:nvPr/>
        </p:nvCxnSpPr>
        <p:spPr>
          <a:xfrm rot="10800000">
            <a:off x="13802317" y="6743392"/>
            <a:ext cx="0" cy="2244054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131" name="Google Shape;131;p12"/>
          <p:cNvGrpSpPr/>
          <p:nvPr/>
        </p:nvGrpSpPr>
        <p:grpSpPr>
          <a:xfrm>
            <a:off x="12568054" y="7076343"/>
            <a:ext cx="2468525" cy="978975"/>
            <a:chOff x="0" y="-38100"/>
            <a:chExt cx="684927" cy="271631"/>
          </a:xfrm>
        </p:grpSpPr>
        <p:sp>
          <p:nvSpPr>
            <p:cNvPr id="132" name="Google Shape;132;p12"/>
            <p:cNvSpPr/>
            <p:nvPr/>
          </p:nvSpPr>
          <p:spPr>
            <a:xfrm>
              <a:off x="0" y="0"/>
              <a:ext cx="684927" cy="233531"/>
            </a:xfrm>
            <a:custGeom>
              <a:rect b="b" l="l" r="r" t="t"/>
              <a:pathLst>
                <a:path extrusionOk="0" h="233531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139443"/>
                  </a:lnTo>
                  <a:cubicBezTo>
                    <a:pt x="684927" y="164397"/>
                    <a:pt x="675014" y="188328"/>
                    <a:pt x="657370" y="205973"/>
                  </a:cubicBezTo>
                  <a:cubicBezTo>
                    <a:pt x="639725" y="223618"/>
                    <a:pt x="615793" y="233531"/>
                    <a:pt x="590840" y="233531"/>
                  </a:cubicBezTo>
                  <a:lnTo>
                    <a:pt x="94088" y="233531"/>
                  </a:lnTo>
                  <a:cubicBezTo>
                    <a:pt x="69134" y="233531"/>
                    <a:pt x="45202" y="223618"/>
                    <a:pt x="27558" y="205973"/>
                  </a:cubicBezTo>
                  <a:cubicBezTo>
                    <a:pt x="9913" y="188328"/>
                    <a:pt x="0" y="164397"/>
                    <a:pt x="0" y="139443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2"/>
            <p:cNvSpPr txBox="1"/>
            <p:nvPr/>
          </p:nvSpPr>
          <p:spPr>
            <a:xfrm>
              <a:off x="0" y="-38100"/>
              <a:ext cx="684927" cy="271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12"/>
          <p:cNvGrpSpPr/>
          <p:nvPr/>
        </p:nvGrpSpPr>
        <p:grpSpPr>
          <a:xfrm>
            <a:off x="8824481" y="8429300"/>
            <a:ext cx="2468525" cy="978975"/>
            <a:chOff x="0" y="-38100"/>
            <a:chExt cx="684927" cy="271631"/>
          </a:xfrm>
        </p:grpSpPr>
        <p:sp>
          <p:nvSpPr>
            <p:cNvPr id="135" name="Google Shape;135;p12"/>
            <p:cNvSpPr/>
            <p:nvPr/>
          </p:nvSpPr>
          <p:spPr>
            <a:xfrm>
              <a:off x="0" y="0"/>
              <a:ext cx="684927" cy="233531"/>
            </a:xfrm>
            <a:custGeom>
              <a:rect b="b" l="l" r="r" t="t"/>
              <a:pathLst>
                <a:path extrusionOk="0" h="233531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139443"/>
                  </a:lnTo>
                  <a:cubicBezTo>
                    <a:pt x="684927" y="164397"/>
                    <a:pt x="675014" y="188328"/>
                    <a:pt x="657370" y="205973"/>
                  </a:cubicBezTo>
                  <a:cubicBezTo>
                    <a:pt x="639725" y="223618"/>
                    <a:pt x="615793" y="233531"/>
                    <a:pt x="590840" y="233531"/>
                  </a:cubicBezTo>
                  <a:lnTo>
                    <a:pt x="94088" y="233531"/>
                  </a:lnTo>
                  <a:cubicBezTo>
                    <a:pt x="69134" y="233531"/>
                    <a:pt x="45202" y="223618"/>
                    <a:pt x="27558" y="205973"/>
                  </a:cubicBezTo>
                  <a:cubicBezTo>
                    <a:pt x="9913" y="188328"/>
                    <a:pt x="0" y="164397"/>
                    <a:pt x="0" y="139443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2"/>
            <p:cNvSpPr txBox="1"/>
            <p:nvPr/>
          </p:nvSpPr>
          <p:spPr>
            <a:xfrm>
              <a:off x="0" y="-38100"/>
              <a:ext cx="684927" cy="271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12"/>
          <p:cNvGrpSpPr/>
          <p:nvPr/>
        </p:nvGrpSpPr>
        <p:grpSpPr>
          <a:xfrm>
            <a:off x="12568054" y="8429300"/>
            <a:ext cx="2468525" cy="978975"/>
            <a:chOff x="0" y="-38100"/>
            <a:chExt cx="684927" cy="271631"/>
          </a:xfrm>
        </p:grpSpPr>
        <p:sp>
          <p:nvSpPr>
            <p:cNvPr id="138" name="Google Shape;138;p12"/>
            <p:cNvSpPr/>
            <p:nvPr/>
          </p:nvSpPr>
          <p:spPr>
            <a:xfrm>
              <a:off x="0" y="0"/>
              <a:ext cx="684927" cy="233531"/>
            </a:xfrm>
            <a:custGeom>
              <a:rect b="b" l="l" r="r" t="t"/>
              <a:pathLst>
                <a:path extrusionOk="0" h="233531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139443"/>
                  </a:lnTo>
                  <a:cubicBezTo>
                    <a:pt x="684927" y="164397"/>
                    <a:pt x="675014" y="188328"/>
                    <a:pt x="657370" y="205973"/>
                  </a:cubicBezTo>
                  <a:cubicBezTo>
                    <a:pt x="639725" y="223618"/>
                    <a:pt x="615793" y="233531"/>
                    <a:pt x="590840" y="233531"/>
                  </a:cubicBezTo>
                  <a:lnTo>
                    <a:pt x="94088" y="233531"/>
                  </a:lnTo>
                  <a:cubicBezTo>
                    <a:pt x="69134" y="233531"/>
                    <a:pt x="45202" y="223618"/>
                    <a:pt x="27558" y="205973"/>
                  </a:cubicBezTo>
                  <a:cubicBezTo>
                    <a:pt x="9913" y="188328"/>
                    <a:pt x="0" y="164397"/>
                    <a:pt x="0" y="139443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2"/>
            <p:cNvSpPr txBox="1"/>
            <p:nvPr/>
          </p:nvSpPr>
          <p:spPr>
            <a:xfrm>
              <a:off x="0" y="-38100"/>
              <a:ext cx="684927" cy="271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140;p12"/>
          <p:cNvSpPr txBox="1"/>
          <p:nvPr/>
        </p:nvSpPr>
        <p:spPr>
          <a:xfrm>
            <a:off x="1890952" y="1123950"/>
            <a:ext cx="14506095" cy="1272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3305C"/>
                </a:solidFill>
                <a:latin typeface="Barlow"/>
                <a:ea typeface="Barlow"/>
                <a:cs typeface="Barlow"/>
                <a:sym typeface="Barlow"/>
              </a:rPr>
              <a:t>Organizational Structure</a:t>
            </a:r>
            <a:endParaRPr/>
          </a:p>
        </p:txBody>
      </p:sp>
      <p:sp>
        <p:nvSpPr>
          <p:cNvPr id="141" name="Google Shape;141;p12"/>
          <p:cNvSpPr txBox="1"/>
          <p:nvPr/>
        </p:nvSpPr>
        <p:spPr>
          <a:xfrm>
            <a:off x="9124281" y="6197176"/>
            <a:ext cx="186892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Chaff sector A </a:t>
            </a:r>
            <a:endParaRPr/>
          </a:p>
        </p:txBody>
      </p:sp>
      <p:sp>
        <p:nvSpPr>
          <p:cNvPr id="142" name="Google Shape;142;p12"/>
          <p:cNvSpPr txBox="1"/>
          <p:nvPr/>
        </p:nvSpPr>
        <p:spPr>
          <a:xfrm>
            <a:off x="4708447" y="6415325"/>
            <a:ext cx="1713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143" name="Google Shape;143;p12"/>
          <p:cNvSpPr txBox="1"/>
          <p:nvPr/>
        </p:nvSpPr>
        <p:spPr>
          <a:xfrm>
            <a:off x="4304064" y="7255826"/>
            <a:ext cx="252198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Executive Chairman</a:t>
            </a:r>
            <a:endParaRPr/>
          </a:p>
        </p:txBody>
      </p:sp>
      <p:sp>
        <p:nvSpPr>
          <p:cNvPr id="144" name="Google Shape;144;p12"/>
          <p:cNvSpPr txBox="1"/>
          <p:nvPr/>
        </p:nvSpPr>
        <p:spPr>
          <a:xfrm>
            <a:off x="9608025" y="3139350"/>
            <a:ext cx="4655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Our sector staff</a:t>
            </a:r>
            <a:endParaRPr/>
          </a:p>
        </p:txBody>
      </p:sp>
      <p:sp>
        <p:nvSpPr>
          <p:cNvPr id="145" name="Google Shape;145;p12"/>
          <p:cNvSpPr txBox="1"/>
          <p:nvPr/>
        </p:nvSpPr>
        <p:spPr>
          <a:xfrm>
            <a:off x="9669651" y="5208450"/>
            <a:ext cx="113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146" name="Google Shape;146;p12"/>
          <p:cNvSpPr txBox="1"/>
          <p:nvPr/>
        </p:nvSpPr>
        <p:spPr>
          <a:xfrm>
            <a:off x="12864819" y="6197176"/>
            <a:ext cx="1874996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Chaff sector B </a:t>
            </a:r>
            <a:endParaRPr/>
          </a:p>
        </p:txBody>
      </p:sp>
      <p:sp>
        <p:nvSpPr>
          <p:cNvPr id="147" name="Google Shape;147;p12"/>
          <p:cNvSpPr txBox="1"/>
          <p:nvPr/>
        </p:nvSpPr>
        <p:spPr>
          <a:xfrm>
            <a:off x="13413226" y="5208450"/>
            <a:ext cx="91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148" name="Google Shape;148;p12"/>
          <p:cNvSpPr txBox="1"/>
          <p:nvPr/>
        </p:nvSpPr>
        <p:spPr>
          <a:xfrm>
            <a:off x="9674945" y="7417318"/>
            <a:ext cx="77827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149" name="Google Shape;149;p12"/>
          <p:cNvSpPr txBox="1"/>
          <p:nvPr/>
        </p:nvSpPr>
        <p:spPr>
          <a:xfrm>
            <a:off x="9674945" y="8770276"/>
            <a:ext cx="77827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150" name="Google Shape;150;p12"/>
          <p:cNvSpPr txBox="1"/>
          <p:nvPr/>
        </p:nvSpPr>
        <p:spPr>
          <a:xfrm>
            <a:off x="13418519" y="7417318"/>
            <a:ext cx="77827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151" name="Google Shape;151;p12"/>
          <p:cNvSpPr txBox="1"/>
          <p:nvPr/>
        </p:nvSpPr>
        <p:spPr>
          <a:xfrm>
            <a:off x="13418519" y="8770276"/>
            <a:ext cx="77827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FBF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68000" y="-1971377"/>
            <a:ext cx="6006850" cy="600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637429" y="5667758"/>
            <a:ext cx="5478250" cy="54660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13"/>
          <p:cNvCxnSpPr/>
          <p:nvPr/>
        </p:nvCxnSpPr>
        <p:spPr>
          <a:xfrm>
            <a:off x="7090230" y="6554180"/>
            <a:ext cx="4093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59" name="Google Shape;159;p13"/>
          <p:cNvGrpSpPr/>
          <p:nvPr/>
        </p:nvGrpSpPr>
        <p:grpSpPr>
          <a:xfrm>
            <a:off x="7604575" y="5489210"/>
            <a:ext cx="3086743" cy="2814135"/>
            <a:chOff x="0" y="-38100"/>
            <a:chExt cx="1836848" cy="1674625"/>
          </a:xfrm>
        </p:grpSpPr>
        <p:sp>
          <p:nvSpPr>
            <p:cNvPr id="160" name="Google Shape;160;p13"/>
            <p:cNvSpPr/>
            <p:nvPr/>
          </p:nvSpPr>
          <p:spPr>
            <a:xfrm>
              <a:off x="0" y="0"/>
              <a:ext cx="1836848" cy="1636525"/>
            </a:xfrm>
            <a:custGeom>
              <a:rect b="b" l="l" r="r" t="t"/>
              <a:pathLst>
                <a:path extrusionOk="0" h="1636525" w="1836848">
                  <a:moveTo>
                    <a:pt x="75244" y="0"/>
                  </a:moveTo>
                  <a:lnTo>
                    <a:pt x="1761605" y="0"/>
                  </a:lnTo>
                  <a:cubicBezTo>
                    <a:pt x="1781561" y="0"/>
                    <a:pt x="1800699" y="7927"/>
                    <a:pt x="1814810" y="22038"/>
                  </a:cubicBezTo>
                  <a:cubicBezTo>
                    <a:pt x="1828921" y="36149"/>
                    <a:pt x="1836848" y="55288"/>
                    <a:pt x="1836848" y="75244"/>
                  </a:cubicBezTo>
                  <a:lnTo>
                    <a:pt x="1836848" y="1561281"/>
                  </a:lnTo>
                  <a:cubicBezTo>
                    <a:pt x="1836848" y="1602837"/>
                    <a:pt x="1803161" y="1636525"/>
                    <a:pt x="1761605" y="1636525"/>
                  </a:cubicBezTo>
                  <a:lnTo>
                    <a:pt x="75244" y="1636525"/>
                  </a:lnTo>
                  <a:cubicBezTo>
                    <a:pt x="33688" y="1636525"/>
                    <a:pt x="0" y="1602837"/>
                    <a:pt x="0" y="1561281"/>
                  </a:cubicBezTo>
                  <a:lnTo>
                    <a:pt x="0" y="75244"/>
                  </a:lnTo>
                  <a:cubicBezTo>
                    <a:pt x="0" y="33688"/>
                    <a:pt x="33688" y="0"/>
                    <a:pt x="75244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3"/>
            <p:cNvSpPr txBox="1"/>
            <p:nvPr/>
          </p:nvSpPr>
          <p:spPr>
            <a:xfrm>
              <a:off x="0" y="-38100"/>
              <a:ext cx="1836848" cy="16746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13"/>
          <p:cNvGrpSpPr/>
          <p:nvPr/>
        </p:nvGrpSpPr>
        <p:grpSpPr>
          <a:xfrm>
            <a:off x="3256090" y="3467337"/>
            <a:ext cx="2468525" cy="1650532"/>
            <a:chOff x="0" y="-38100"/>
            <a:chExt cx="684927" cy="457964"/>
          </a:xfrm>
        </p:grpSpPr>
        <p:sp>
          <p:nvSpPr>
            <p:cNvPr id="163" name="Google Shape;163;p13"/>
            <p:cNvSpPr/>
            <p:nvPr/>
          </p:nvSpPr>
          <p:spPr>
            <a:xfrm>
              <a:off x="0" y="0"/>
              <a:ext cx="684927" cy="419864"/>
            </a:xfrm>
            <a:custGeom>
              <a:rect b="b" l="l" r="r" t="t"/>
              <a:pathLst>
                <a:path extrusionOk="0" h="419864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325776"/>
                  </a:lnTo>
                  <a:cubicBezTo>
                    <a:pt x="684927" y="350730"/>
                    <a:pt x="675014" y="374661"/>
                    <a:pt x="657370" y="392306"/>
                  </a:cubicBezTo>
                  <a:cubicBezTo>
                    <a:pt x="639725" y="409951"/>
                    <a:pt x="615793" y="419864"/>
                    <a:pt x="590840" y="419864"/>
                  </a:cubicBezTo>
                  <a:lnTo>
                    <a:pt x="94088" y="419864"/>
                  </a:lnTo>
                  <a:cubicBezTo>
                    <a:pt x="69134" y="419864"/>
                    <a:pt x="45202" y="409951"/>
                    <a:pt x="27558" y="392306"/>
                  </a:cubicBezTo>
                  <a:cubicBezTo>
                    <a:pt x="9913" y="374661"/>
                    <a:pt x="0" y="350730"/>
                    <a:pt x="0" y="325776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3"/>
            <p:cNvSpPr txBox="1"/>
            <p:nvPr/>
          </p:nvSpPr>
          <p:spPr>
            <a:xfrm>
              <a:off x="0" y="-38100"/>
              <a:ext cx="684927" cy="4579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13"/>
          <p:cNvGrpSpPr/>
          <p:nvPr/>
        </p:nvGrpSpPr>
        <p:grpSpPr>
          <a:xfrm>
            <a:off x="12563385" y="3344755"/>
            <a:ext cx="2468525" cy="1650532"/>
            <a:chOff x="0" y="-38100"/>
            <a:chExt cx="684927" cy="457964"/>
          </a:xfrm>
        </p:grpSpPr>
        <p:sp>
          <p:nvSpPr>
            <p:cNvPr id="166" name="Google Shape;166;p13"/>
            <p:cNvSpPr/>
            <p:nvPr/>
          </p:nvSpPr>
          <p:spPr>
            <a:xfrm>
              <a:off x="0" y="0"/>
              <a:ext cx="684927" cy="419864"/>
            </a:xfrm>
            <a:custGeom>
              <a:rect b="b" l="l" r="r" t="t"/>
              <a:pathLst>
                <a:path extrusionOk="0" h="419864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325776"/>
                  </a:lnTo>
                  <a:cubicBezTo>
                    <a:pt x="684927" y="350730"/>
                    <a:pt x="675014" y="374661"/>
                    <a:pt x="657370" y="392306"/>
                  </a:cubicBezTo>
                  <a:cubicBezTo>
                    <a:pt x="639725" y="409951"/>
                    <a:pt x="615793" y="419864"/>
                    <a:pt x="590840" y="419864"/>
                  </a:cubicBezTo>
                  <a:lnTo>
                    <a:pt x="94088" y="419864"/>
                  </a:lnTo>
                  <a:cubicBezTo>
                    <a:pt x="69134" y="419864"/>
                    <a:pt x="45202" y="409951"/>
                    <a:pt x="27558" y="392306"/>
                  </a:cubicBezTo>
                  <a:cubicBezTo>
                    <a:pt x="9913" y="374661"/>
                    <a:pt x="0" y="350730"/>
                    <a:pt x="0" y="325776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3"/>
            <p:cNvSpPr txBox="1"/>
            <p:nvPr/>
          </p:nvSpPr>
          <p:spPr>
            <a:xfrm>
              <a:off x="0" y="-38100"/>
              <a:ext cx="684927" cy="4579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13"/>
          <p:cNvGrpSpPr/>
          <p:nvPr/>
        </p:nvGrpSpPr>
        <p:grpSpPr>
          <a:xfrm>
            <a:off x="417704" y="169399"/>
            <a:ext cx="17452592" cy="9803542"/>
            <a:chOff x="0" y="-38100"/>
            <a:chExt cx="4596567" cy="2582003"/>
          </a:xfrm>
        </p:grpSpPr>
        <p:sp>
          <p:nvSpPr>
            <p:cNvPr id="169" name="Google Shape;169;p13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3"/>
            <p:cNvSpPr txBox="1"/>
            <p:nvPr/>
          </p:nvSpPr>
          <p:spPr>
            <a:xfrm>
              <a:off x="0" y="-38100"/>
              <a:ext cx="4596567" cy="25820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1" name="Google Shape;17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3133" y="3171975"/>
            <a:ext cx="2056325" cy="3225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90176" y="2816150"/>
            <a:ext cx="1638825" cy="115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1550" y="2830125"/>
            <a:ext cx="1638829" cy="115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3"/>
          <p:cNvSpPr txBox="1"/>
          <p:nvPr/>
        </p:nvSpPr>
        <p:spPr>
          <a:xfrm>
            <a:off x="1890952" y="1123950"/>
            <a:ext cx="14506095" cy="1272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3305C"/>
                </a:solidFill>
                <a:latin typeface="Barlow"/>
                <a:ea typeface="Barlow"/>
                <a:cs typeface="Barlow"/>
                <a:sym typeface="Barlow"/>
              </a:rPr>
              <a:t>Organizational Structure</a:t>
            </a:r>
            <a:endParaRPr/>
          </a:p>
        </p:txBody>
      </p:sp>
      <p:grpSp>
        <p:nvGrpSpPr>
          <p:cNvPr id="175" name="Google Shape;175;p13"/>
          <p:cNvGrpSpPr/>
          <p:nvPr/>
        </p:nvGrpSpPr>
        <p:grpSpPr>
          <a:xfrm>
            <a:off x="3256090" y="5504429"/>
            <a:ext cx="2468525" cy="1248507"/>
            <a:chOff x="0" y="-38100"/>
            <a:chExt cx="684927" cy="346416"/>
          </a:xfrm>
        </p:grpSpPr>
        <p:sp>
          <p:nvSpPr>
            <p:cNvPr id="176" name="Google Shape;176;p13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3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13"/>
          <p:cNvGrpSpPr/>
          <p:nvPr/>
        </p:nvGrpSpPr>
        <p:grpSpPr>
          <a:xfrm>
            <a:off x="3256090" y="6806121"/>
            <a:ext cx="2468525" cy="1248507"/>
            <a:chOff x="0" y="-38100"/>
            <a:chExt cx="684927" cy="346416"/>
          </a:xfrm>
        </p:grpSpPr>
        <p:sp>
          <p:nvSpPr>
            <p:cNvPr id="179" name="Google Shape;179;p13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3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" name="Google Shape;181;p13"/>
          <p:cNvSpPr txBox="1"/>
          <p:nvPr/>
        </p:nvSpPr>
        <p:spPr>
          <a:xfrm>
            <a:off x="4101249" y="4260525"/>
            <a:ext cx="94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182" name="Google Shape;182;p13"/>
          <p:cNvSpPr txBox="1"/>
          <p:nvPr/>
        </p:nvSpPr>
        <p:spPr>
          <a:xfrm>
            <a:off x="3357607" y="4564211"/>
            <a:ext cx="237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Team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Leader</a:t>
            </a:r>
            <a:endParaRPr/>
          </a:p>
        </p:txBody>
      </p:sp>
      <p:sp>
        <p:nvSpPr>
          <p:cNvPr id="183" name="Google Shape;183;p13"/>
          <p:cNvSpPr txBox="1"/>
          <p:nvPr/>
        </p:nvSpPr>
        <p:spPr>
          <a:xfrm>
            <a:off x="4101249" y="5826500"/>
            <a:ext cx="87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184" name="Google Shape;184;p13"/>
          <p:cNvSpPr txBox="1"/>
          <p:nvPr/>
        </p:nvSpPr>
        <p:spPr>
          <a:xfrm>
            <a:off x="3302907" y="6169684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Position</a:t>
            </a:r>
            <a:endParaRPr/>
          </a:p>
        </p:txBody>
      </p:sp>
      <p:sp>
        <p:nvSpPr>
          <p:cNvPr id="185" name="Google Shape;185;p13"/>
          <p:cNvSpPr txBox="1"/>
          <p:nvPr/>
        </p:nvSpPr>
        <p:spPr>
          <a:xfrm>
            <a:off x="4101249" y="7128175"/>
            <a:ext cx="87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186" name="Google Shape;186;p13"/>
          <p:cNvSpPr txBox="1"/>
          <p:nvPr/>
        </p:nvSpPr>
        <p:spPr>
          <a:xfrm>
            <a:off x="3302907" y="7471377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Position</a:t>
            </a:r>
            <a:endParaRPr/>
          </a:p>
        </p:txBody>
      </p:sp>
      <p:grpSp>
        <p:nvGrpSpPr>
          <p:cNvPr id="187" name="Google Shape;187;p13"/>
          <p:cNvGrpSpPr/>
          <p:nvPr/>
        </p:nvGrpSpPr>
        <p:grpSpPr>
          <a:xfrm>
            <a:off x="12563385" y="5504429"/>
            <a:ext cx="2468525" cy="1248507"/>
            <a:chOff x="0" y="-38100"/>
            <a:chExt cx="684927" cy="346416"/>
          </a:xfrm>
        </p:grpSpPr>
        <p:sp>
          <p:nvSpPr>
            <p:cNvPr id="188" name="Google Shape;188;p13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3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" name="Google Shape;190;p13"/>
          <p:cNvGrpSpPr/>
          <p:nvPr/>
        </p:nvGrpSpPr>
        <p:grpSpPr>
          <a:xfrm>
            <a:off x="12563385" y="6806121"/>
            <a:ext cx="2468525" cy="1248507"/>
            <a:chOff x="0" y="-38100"/>
            <a:chExt cx="684927" cy="346416"/>
          </a:xfrm>
        </p:grpSpPr>
        <p:sp>
          <p:nvSpPr>
            <p:cNvPr id="191" name="Google Shape;191;p13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3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13"/>
          <p:cNvSpPr txBox="1"/>
          <p:nvPr/>
        </p:nvSpPr>
        <p:spPr>
          <a:xfrm>
            <a:off x="13408550" y="4137950"/>
            <a:ext cx="87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194" name="Google Shape;194;p13"/>
          <p:cNvSpPr txBox="1"/>
          <p:nvPr/>
        </p:nvSpPr>
        <p:spPr>
          <a:xfrm>
            <a:off x="12610202" y="4476467"/>
            <a:ext cx="237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Team Leader</a:t>
            </a:r>
            <a:endParaRPr/>
          </a:p>
        </p:txBody>
      </p:sp>
      <p:sp>
        <p:nvSpPr>
          <p:cNvPr id="195" name="Google Shape;195;p13"/>
          <p:cNvSpPr txBox="1"/>
          <p:nvPr/>
        </p:nvSpPr>
        <p:spPr>
          <a:xfrm>
            <a:off x="13408550" y="5826500"/>
            <a:ext cx="87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196" name="Google Shape;196;p13"/>
          <p:cNvSpPr txBox="1"/>
          <p:nvPr/>
        </p:nvSpPr>
        <p:spPr>
          <a:xfrm>
            <a:off x="12610202" y="6169684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Position</a:t>
            </a:r>
            <a:endParaRPr/>
          </a:p>
        </p:txBody>
      </p:sp>
      <p:sp>
        <p:nvSpPr>
          <p:cNvPr id="197" name="Google Shape;197;p13"/>
          <p:cNvSpPr txBox="1"/>
          <p:nvPr/>
        </p:nvSpPr>
        <p:spPr>
          <a:xfrm>
            <a:off x="13408550" y="7128175"/>
            <a:ext cx="87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198" name="Google Shape;198;p13"/>
          <p:cNvSpPr txBox="1"/>
          <p:nvPr/>
        </p:nvSpPr>
        <p:spPr>
          <a:xfrm>
            <a:off x="12610202" y="7471377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Position</a:t>
            </a:r>
            <a:endParaRPr/>
          </a:p>
        </p:txBody>
      </p:sp>
      <p:sp>
        <p:nvSpPr>
          <p:cNvPr id="199" name="Google Shape;199;p13"/>
          <p:cNvSpPr txBox="1"/>
          <p:nvPr/>
        </p:nvSpPr>
        <p:spPr>
          <a:xfrm>
            <a:off x="7821421" y="6623407"/>
            <a:ext cx="2653052" cy="597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5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200" name="Google Shape;200;p13"/>
          <p:cNvSpPr txBox="1"/>
          <p:nvPr/>
        </p:nvSpPr>
        <p:spPr>
          <a:xfrm>
            <a:off x="7960501" y="7325186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Team Project</a:t>
            </a:r>
            <a:endParaRPr/>
          </a:p>
        </p:txBody>
      </p:sp>
      <p:cxnSp>
        <p:nvCxnSpPr>
          <p:cNvPr id="201" name="Google Shape;201;p13"/>
          <p:cNvCxnSpPr/>
          <p:nvPr/>
        </p:nvCxnSpPr>
        <p:spPr>
          <a:xfrm>
            <a:off x="6139902" y="4431849"/>
            <a:ext cx="948914" cy="861464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stealth"/>
            <a:tailEnd len="sm" w="sm" type="none"/>
          </a:ln>
        </p:spPr>
      </p:cxnSp>
      <p:cxnSp>
        <p:nvCxnSpPr>
          <p:cNvPr id="202" name="Google Shape;202;p13"/>
          <p:cNvCxnSpPr/>
          <p:nvPr/>
        </p:nvCxnSpPr>
        <p:spPr>
          <a:xfrm flipH="1">
            <a:off x="6139902" y="4742511"/>
            <a:ext cx="950327" cy="147483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03" name="Google Shape;203;p13"/>
          <p:cNvCxnSpPr/>
          <p:nvPr/>
        </p:nvCxnSpPr>
        <p:spPr>
          <a:xfrm flipH="1">
            <a:off x="6139902" y="5914695"/>
            <a:ext cx="948914" cy="156528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04" name="Google Shape;204;p13"/>
          <p:cNvCxnSpPr/>
          <p:nvPr/>
        </p:nvCxnSpPr>
        <p:spPr>
          <a:xfrm>
            <a:off x="11202380" y="6014481"/>
            <a:ext cx="970182" cy="1383673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05" name="Google Shape;205;p13"/>
          <p:cNvCxnSpPr/>
          <p:nvPr/>
        </p:nvCxnSpPr>
        <p:spPr>
          <a:xfrm>
            <a:off x="11202380" y="4816218"/>
            <a:ext cx="945868" cy="140112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06" name="Google Shape;206;p13"/>
          <p:cNvCxnSpPr/>
          <p:nvPr/>
        </p:nvCxnSpPr>
        <p:spPr>
          <a:xfrm flipH="1">
            <a:off x="11202380" y="4272499"/>
            <a:ext cx="941601" cy="861464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stealth"/>
            <a:tailEnd len="sm" w="sm" type="none"/>
          </a:ln>
        </p:spPr>
      </p:cxnSp>
      <p:grpSp>
        <p:nvGrpSpPr>
          <p:cNvPr id="207" name="Google Shape;207;p13"/>
          <p:cNvGrpSpPr/>
          <p:nvPr/>
        </p:nvGrpSpPr>
        <p:grpSpPr>
          <a:xfrm>
            <a:off x="3256090" y="8107814"/>
            <a:ext cx="2468525" cy="1248507"/>
            <a:chOff x="0" y="-38100"/>
            <a:chExt cx="684927" cy="346416"/>
          </a:xfrm>
        </p:grpSpPr>
        <p:sp>
          <p:nvSpPr>
            <p:cNvPr id="208" name="Google Shape;208;p13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3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" name="Google Shape;210;p13"/>
          <p:cNvSpPr txBox="1"/>
          <p:nvPr/>
        </p:nvSpPr>
        <p:spPr>
          <a:xfrm>
            <a:off x="4101249" y="8429875"/>
            <a:ext cx="94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211" name="Google Shape;211;p13"/>
          <p:cNvSpPr txBox="1"/>
          <p:nvPr/>
        </p:nvSpPr>
        <p:spPr>
          <a:xfrm>
            <a:off x="3302907" y="8773069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Position</a:t>
            </a:r>
            <a:endParaRPr/>
          </a:p>
        </p:txBody>
      </p:sp>
      <p:grpSp>
        <p:nvGrpSpPr>
          <p:cNvPr id="212" name="Google Shape;212;p13"/>
          <p:cNvGrpSpPr/>
          <p:nvPr/>
        </p:nvGrpSpPr>
        <p:grpSpPr>
          <a:xfrm>
            <a:off x="12563385" y="8107814"/>
            <a:ext cx="2468525" cy="1248507"/>
            <a:chOff x="0" y="-38100"/>
            <a:chExt cx="684927" cy="346416"/>
          </a:xfrm>
        </p:grpSpPr>
        <p:sp>
          <p:nvSpPr>
            <p:cNvPr id="213" name="Google Shape;213;p13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3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5" name="Google Shape;215;p13"/>
          <p:cNvSpPr txBox="1"/>
          <p:nvPr/>
        </p:nvSpPr>
        <p:spPr>
          <a:xfrm>
            <a:off x="13408550" y="8429875"/>
            <a:ext cx="87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216" name="Google Shape;216;p13"/>
          <p:cNvSpPr txBox="1"/>
          <p:nvPr/>
        </p:nvSpPr>
        <p:spPr>
          <a:xfrm>
            <a:off x="12610202" y="8773069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Position</a:t>
            </a:r>
            <a:endParaRPr/>
          </a:p>
        </p:txBody>
      </p:sp>
      <p:cxnSp>
        <p:nvCxnSpPr>
          <p:cNvPr id="217" name="Google Shape;217;p13"/>
          <p:cNvCxnSpPr/>
          <p:nvPr/>
        </p:nvCxnSpPr>
        <p:spPr>
          <a:xfrm flipH="1">
            <a:off x="6139902" y="7095806"/>
            <a:ext cx="950327" cy="171125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18" name="Google Shape;218;p13"/>
          <p:cNvCxnSpPr/>
          <p:nvPr/>
        </p:nvCxnSpPr>
        <p:spPr>
          <a:xfrm>
            <a:off x="11202380" y="7027700"/>
            <a:ext cx="970182" cy="1779363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FBF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3" name="Google Shape;223;p14"/>
          <p:cNvCxnSpPr/>
          <p:nvPr/>
        </p:nvCxnSpPr>
        <p:spPr>
          <a:xfrm>
            <a:off x="7296213" y="4143369"/>
            <a:ext cx="0" cy="76992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24" name="Google Shape;224;p14"/>
          <p:cNvCxnSpPr/>
          <p:nvPr/>
        </p:nvCxnSpPr>
        <p:spPr>
          <a:xfrm>
            <a:off x="10822224" y="4143369"/>
            <a:ext cx="0" cy="76992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25" name="Google Shape;225;p14"/>
          <p:cNvCxnSpPr/>
          <p:nvPr/>
        </p:nvCxnSpPr>
        <p:spPr>
          <a:xfrm>
            <a:off x="3861744" y="6635449"/>
            <a:ext cx="0" cy="76992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26" name="Google Shape;226;p14"/>
          <p:cNvCxnSpPr/>
          <p:nvPr/>
        </p:nvCxnSpPr>
        <p:spPr>
          <a:xfrm>
            <a:off x="7293817" y="6635449"/>
            <a:ext cx="0" cy="76992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10852831" y="6502395"/>
            <a:ext cx="0" cy="76992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14426256" y="6502395"/>
            <a:ext cx="0" cy="76992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229" name="Google Shape;22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20292" y="-394787"/>
            <a:ext cx="7647767" cy="76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60448" y="934091"/>
            <a:ext cx="7205974" cy="71885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14"/>
          <p:cNvGrpSpPr/>
          <p:nvPr/>
        </p:nvGrpSpPr>
        <p:grpSpPr>
          <a:xfrm>
            <a:off x="417704" y="169399"/>
            <a:ext cx="17452592" cy="9803542"/>
            <a:chOff x="0" y="-38100"/>
            <a:chExt cx="4596567" cy="2582003"/>
          </a:xfrm>
        </p:grpSpPr>
        <p:sp>
          <p:nvSpPr>
            <p:cNvPr id="232" name="Google Shape;232;p14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4"/>
            <p:cNvSpPr txBox="1"/>
            <p:nvPr/>
          </p:nvSpPr>
          <p:spPr>
            <a:xfrm>
              <a:off x="0" y="-38100"/>
              <a:ext cx="4596567" cy="25820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14"/>
          <p:cNvGrpSpPr/>
          <p:nvPr/>
        </p:nvGrpSpPr>
        <p:grpSpPr>
          <a:xfrm>
            <a:off x="5540972" y="2610918"/>
            <a:ext cx="7206056" cy="2034114"/>
            <a:chOff x="0" y="-38100"/>
            <a:chExt cx="3107364" cy="877141"/>
          </a:xfrm>
        </p:grpSpPr>
        <p:sp>
          <p:nvSpPr>
            <p:cNvPr id="235" name="Google Shape;235;p14"/>
            <p:cNvSpPr/>
            <p:nvPr/>
          </p:nvSpPr>
          <p:spPr>
            <a:xfrm>
              <a:off x="0" y="0"/>
              <a:ext cx="3107364" cy="839041"/>
            </a:xfrm>
            <a:custGeom>
              <a:rect b="b" l="l" r="r" t="t"/>
              <a:pathLst>
                <a:path extrusionOk="0" h="839041" w="3107364">
                  <a:moveTo>
                    <a:pt x="32231" y="0"/>
                  </a:moveTo>
                  <a:lnTo>
                    <a:pt x="3075133" y="0"/>
                  </a:lnTo>
                  <a:cubicBezTo>
                    <a:pt x="3083681" y="0"/>
                    <a:pt x="3091879" y="3396"/>
                    <a:pt x="3097924" y="9440"/>
                  </a:cubicBezTo>
                  <a:cubicBezTo>
                    <a:pt x="3103968" y="15485"/>
                    <a:pt x="3107364" y="23683"/>
                    <a:pt x="3107364" y="32231"/>
                  </a:cubicBezTo>
                  <a:lnTo>
                    <a:pt x="3107364" y="806811"/>
                  </a:lnTo>
                  <a:cubicBezTo>
                    <a:pt x="3107364" y="815359"/>
                    <a:pt x="3103968" y="823557"/>
                    <a:pt x="3097924" y="829601"/>
                  </a:cubicBezTo>
                  <a:cubicBezTo>
                    <a:pt x="3091879" y="835646"/>
                    <a:pt x="3083681" y="839041"/>
                    <a:pt x="3075133" y="839041"/>
                  </a:cubicBezTo>
                  <a:lnTo>
                    <a:pt x="32231" y="839041"/>
                  </a:lnTo>
                  <a:cubicBezTo>
                    <a:pt x="23683" y="839041"/>
                    <a:pt x="15485" y="835646"/>
                    <a:pt x="9440" y="829601"/>
                  </a:cubicBezTo>
                  <a:cubicBezTo>
                    <a:pt x="3396" y="823557"/>
                    <a:pt x="0" y="815359"/>
                    <a:pt x="0" y="806811"/>
                  </a:cubicBezTo>
                  <a:lnTo>
                    <a:pt x="0" y="32231"/>
                  </a:lnTo>
                  <a:cubicBezTo>
                    <a:pt x="0" y="23683"/>
                    <a:pt x="3396" y="15485"/>
                    <a:pt x="9440" y="9440"/>
                  </a:cubicBezTo>
                  <a:cubicBezTo>
                    <a:pt x="15485" y="3396"/>
                    <a:pt x="23683" y="0"/>
                    <a:pt x="32231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4"/>
            <p:cNvSpPr txBox="1"/>
            <p:nvPr/>
          </p:nvSpPr>
          <p:spPr>
            <a:xfrm>
              <a:off x="0" y="-38100"/>
              <a:ext cx="3107364" cy="877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14"/>
          <p:cNvGrpSpPr/>
          <p:nvPr/>
        </p:nvGrpSpPr>
        <p:grpSpPr>
          <a:xfrm>
            <a:off x="2627482" y="5299961"/>
            <a:ext cx="2468525" cy="1650532"/>
            <a:chOff x="0" y="-38100"/>
            <a:chExt cx="684927" cy="457964"/>
          </a:xfrm>
        </p:grpSpPr>
        <p:sp>
          <p:nvSpPr>
            <p:cNvPr id="238" name="Google Shape;238;p14"/>
            <p:cNvSpPr/>
            <p:nvPr/>
          </p:nvSpPr>
          <p:spPr>
            <a:xfrm>
              <a:off x="0" y="0"/>
              <a:ext cx="684927" cy="419864"/>
            </a:xfrm>
            <a:custGeom>
              <a:rect b="b" l="l" r="r" t="t"/>
              <a:pathLst>
                <a:path extrusionOk="0" h="419864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325776"/>
                  </a:lnTo>
                  <a:cubicBezTo>
                    <a:pt x="684927" y="350730"/>
                    <a:pt x="675014" y="374661"/>
                    <a:pt x="657370" y="392306"/>
                  </a:cubicBezTo>
                  <a:cubicBezTo>
                    <a:pt x="639725" y="409951"/>
                    <a:pt x="615793" y="419864"/>
                    <a:pt x="590840" y="419864"/>
                  </a:cubicBezTo>
                  <a:lnTo>
                    <a:pt x="94088" y="419864"/>
                  </a:lnTo>
                  <a:cubicBezTo>
                    <a:pt x="69134" y="419864"/>
                    <a:pt x="45202" y="409951"/>
                    <a:pt x="27558" y="392306"/>
                  </a:cubicBezTo>
                  <a:cubicBezTo>
                    <a:pt x="9913" y="374661"/>
                    <a:pt x="0" y="350730"/>
                    <a:pt x="0" y="325776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4"/>
            <p:cNvSpPr txBox="1"/>
            <p:nvPr/>
          </p:nvSpPr>
          <p:spPr>
            <a:xfrm>
              <a:off x="0" y="-38100"/>
              <a:ext cx="684927" cy="4579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14"/>
          <p:cNvGrpSpPr/>
          <p:nvPr/>
        </p:nvGrpSpPr>
        <p:grpSpPr>
          <a:xfrm>
            <a:off x="6059555" y="5299961"/>
            <a:ext cx="2468525" cy="1650532"/>
            <a:chOff x="0" y="-38100"/>
            <a:chExt cx="684927" cy="457964"/>
          </a:xfrm>
        </p:grpSpPr>
        <p:sp>
          <p:nvSpPr>
            <p:cNvPr id="241" name="Google Shape;241;p14"/>
            <p:cNvSpPr/>
            <p:nvPr/>
          </p:nvSpPr>
          <p:spPr>
            <a:xfrm>
              <a:off x="0" y="0"/>
              <a:ext cx="684927" cy="419864"/>
            </a:xfrm>
            <a:custGeom>
              <a:rect b="b" l="l" r="r" t="t"/>
              <a:pathLst>
                <a:path extrusionOk="0" h="419864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325776"/>
                  </a:lnTo>
                  <a:cubicBezTo>
                    <a:pt x="684927" y="350730"/>
                    <a:pt x="675014" y="374661"/>
                    <a:pt x="657370" y="392306"/>
                  </a:cubicBezTo>
                  <a:cubicBezTo>
                    <a:pt x="639725" y="409951"/>
                    <a:pt x="615793" y="419864"/>
                    <a:pt x="590840" y="419864"/>
                  </a:cubicBezTo>
                  <a:lnTo>
                    <a:pt x="94088" y="419864"/>
                  </a:lnTo>
                  <a:cubicBezTo>
                    <a:pt x="69134" y="419864"/>
                    <a:pt x="45202" y="409951"/>
                    <a:pt x="27558" y="392306"/>
                  </a:cubicBezTo>
                  <a:cubicBezTo>
                    <a:pt x="9913" y="374661"/>
                    <a:pt x="0" y="350730"/>
                    <a:pt x="0" y="325776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4"/>
            <p:cNvSpPr txBox="1"/>
            <p:nvPr/>
          </p:nvSpPr>
          <p:spPr>
            <a:xfrm>
              <a:off x="0" y="-38100"/>
              <a:ext cx="684927" cy="4579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14"/>
          <p:cNvGrpSpPr/>
          <p:nvPr/>
        </p:nvGrpSpPr>
        <p:grpSpPr>
          <a:xfrm>
            <a:off x="9618569" y="5299961"/>
            <a:ext cx="2468525" cy="1650532"/>
            <a:chOff x="0" y="-38100"/>
            <a:chExt cx="684927" cy="457964"/>
          </a:xfrm>
        </p:grpSpPr>
        <p:sp>
          <p:nvSpPr>
            <p:cNvPr id="244" name="Google Shape;244;p14"/>
            <p:cNvSpPr/>
            <p:nvPr/>
          </p:nvSpPr>
          <p:spPr>
            <a:xfrm>
              <a:off x="0" y="0"/>
              <a:ext cx="684927" cy="419864"/>
            </a:xfrm>
            <a:custGeom>
              <a:rect b="b" l="l" r="r" t="t"/>
              <a:pathLst>
                <a:path extrusionOk="0" h="419864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325776"/>
                  </a:lnTo>
                  <a:cubicBezTo>
                    <a:pt x="684927" y="350730"/>
                    <a:pt x="675014" y="374661"/>
                    <a:pt x="657370" y="392306"/>
                  </a:cubicBezTo>
                  <a:cubicBezTo>
                    <a:pt x="639725" y="409951"/>
                    <a:pt x="615793" y="419864"/>
                    <a:pt x="590840" y="419864"/>
                  </a:cubicBezTo>
                  <a:lnTo>
                    <a:pt x="94088" y="419864"/>
                  </a:lnTo>
                  <a:cubicBezTo>
                    <a:pt x="69134" y="419864"/>
                    <a:pt x="45202" y="409951"/>
                    <a:pt x="27558" y="392306"/>
                  </a:cubicBezTo>
                  <a:cubicBezTo>
                    <a:pt x="9913" y="374661"/>
                    <a:pt x="0" y="350730"/>
                    <a:pt x="0" y="325776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4"/>
            <p:cNvSpPr txBox="1"/>
            <p:nvPr/>
          </p:nvSpPr>
          <p:spPr>
            <a:xfrm>
              <a:off x="0" y="-38100"/>
              <a:ext cx="684927" cy="4579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14"/>
          <p:cNvGrpSpPr/>
          <p:nvPr/>
        </p:nvGrpSpPr>
        <p:grpSpPr>
          <a:xfrm>
            <a:off x="13191993" y="5299961"/>
            <a:ext cx="2468525" cy="1650532"/>
            <a:chOff x="0" y="-38100"/>
            <a:chExt cx="684927" cy="457964"/>
          </a:xfrm>
        </p:grpSpPr>
        <p:sp>
          <p:nvSpPr>
            <p:cNvPr id="247" name="Google Shape;247;p14"/>
            <p:cNvSpPr/>
            <p:nvPr/>
          </p:nvSpPr>
          <p:spPr>
            <a:xfrm>
              <a:off x="0" y="0"/>
              <a:ext cx="684927" cy="419864"/>
            </a:xfrm>
            <a:custGeom>
              <a:rect b="b" l="l" r="r" t="t"/>
              <a:pathLst>
                <a:path extrusionOk="0" h="419864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325776"/>
                  </a:lnTo>
                  <a:cubicBezTo>
                    <a:pt x="684927" y="350730"/>
                    <a:pt x="675014" y="374661"/>
                    <a:pt x="657370" y="392306"/>
                  </a:cubicBezTo>
                  <a:cubicBezTo>
                    <a:pt x="639725" y="409951"/>
                    <a:pt x="615793" y="419864"/>
                    <a:pt x="590840" y="419864"/>
                  </a:cubicBezTo>
                  <a:lnTo>
                    <a:pt x="94088" y="419864"/>
                  </a:lnTo>
                  <a:cubicBezTo>
                    <a:pt x="69134" y="419864"/>
                    <a:pt x="45202" y="409951"/>
                    <a:pt x="27558" y="392306"/>
                  </a:cubicBezTo>
                  <a:cubicBezTo>
                    <a:pt x="9913" y="374661"/>
                    <a:pt x="0" y="350730"/>
                    <a:pt x="0" y="325776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4"/>
            <p:cNvSpPr txBox="1"/>
            <p:nvPr/>
          </p:nvSpPr>
          <p:spPr>
            <a:xfrm>
              <a:off x="0" y="-38100"/>
              <a:ext cx="684927" cy="4579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9" name="Google Shape;24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1477" y="5029602"/>
            <a:ext cx="1440550" cy="1001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5500" y="5041325"/>
            <a:ext cx="1440575" cy="1001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39775" y="5035325"/>
            <a:ext cx="1440550" cy="1005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91600" y="4984676"/>
            <a:ext cx="1440550" cy="101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42900" y="2910825"/>
            <a:ext cx="2119987" cy="142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4"/>
          <p:cNvSpPr txBox="1"/>
          <p:nvPr/>
        </p:nvSpPr>
        <p:spPr>
          <a:xfrm>
            <a:off x="1890952" y="1123950"/>
            <a:ext cx="14506095" cy="1272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3305C"/>
                </a:solidFill>
                <a:latin typeface="Barlow"/>
                <a:ea typeface="Barlow"/>
                <a:cs typeface="Barlow"/>
                <a:sym typeface="Barlow"/>
              </a:rPr>
              <a:t>Organizational Structure</a:t>
            </a:r>
            <a:endParaRPr/>
          </a:p>
        </p:txBody>
      </p:sp>
      <p:sp>
        <p:nvSpPr>
          <p:cNvPr id="255" name="Google Shape;255;p14"/>
          <p:cNvSpPr txBox="1"/>
          <p:nvPr/>
        </p:nvSpPr>
        <p:spPr>
          <a:xfrm>
            <a:off x="8327302" y="3121316"/>
            <a:ext cx="2653052" cy="597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5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256" name="Google Shape;256;p14"/>
          <p:cNvSpPr txBox="1"/>
          <p:nvPr/>
        </p:nvSpPr>
        <p:spPr>
          <a:xfrm>
            <a:off x="8466383" y="3823096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President</a:t>
            </a:r>
            <a:endParaRPr/>
          </a:p>
        </p:txBody>
      </p:sp>
      <p:sp>
        <p:nvSpPr>
          <p:cNvPr id="257" name="Google Shape;257;p14"/>
          <p:cNvSpPr txBox="1"/>
          <p:nvPr/>
        </p:nvSpPr>
        <p:spPr>
          <a:xfrm>
            <a:off x="3472650" y="6093150"/>
            <a:ext cx="86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258" name="Google Shape;258;p14"/>
          <p:cNvSpPr txBox="1"/>
          <p:nvPr/>
        </p:nvSpPr>
        <p:spPr>
          <a:xfrm>
            <a:off x="6904726" y="6093150"/>
            <a:ext cx="86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259" name="Google Shape;259;p14"/>
          <p:cNvSpPr txBox="1"/>
          <p:nvPr/>
        </p:nvSpPr>
        <p:spPr>
          <a:xfrm>
            <a:off x="10463723" y="6093150"/>
            <a:ext cx="86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260" name="Google Shape;260;p14"/>
          <p:cNvSpPr txBox="1"/>
          <p:nvPr/>
        </p:nvSpPr>
        <p:spPr>
          <a:xfrm>
            <a:off x="14037149" y="6093150"/>
            <a:ext cx="83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grpSp>
        <p:nvGrpSpPr>
          <p:cNvPr id="261" name="Google Shape;261;p14"/>
          <p:cNvGrpSpPr/>
          <p:nvPr/>
        </p:nvGrpSpPr>
        <p:grpSpPr>
          <a:xfrm>
            <a:off x="2627482" y="7410936"/>
            <a:ext cx="2468525" cy="1650532"/>
            <a:chOff x="0" y="-38100"/>
            <a:chExt cx="684927" cy="457964"/>
          </a:xfrm>
        </p:grpSpPr>
        <p:sp>
          <p:nvSpPr>
            <p:cNvPr id="262" name="Google Shape;262;p14"/>
            <p:cNvSpPr/>
            <p:nvPr/>
          </p:nvSpPr>
          <p:spPr>
            <a:xfrm>
              <a:off x="0" y="0"/>
              <a:ext cx="684927" cy="419864"/>
            </a:xfrm>
            <a:custGeom>
              <a:rect b="b" l="l" r="r" t="t"/>
              <a:pathLst>
                <a:path extrusionOk="0" h="419864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325776"/>
                  </a:lnTo>
                  <a:cubicBezTo>
                    <a:pt x="684927" y="350730"/>
                    <a:pt x="675014" y="374661"/>
                    <a:pt x="657370" y="392306"/>
                  </a:cubicBezTo>
                  <a:cubicBezTo>
                    <a:pt x="639725" y="409951"/>
                    <a:pt x="615793" y="419864"/>
                    <a:pt x="590840" y="419864"/>
                  </a:cubicBezTo>
                  <a:lnTo>
                    <a:pt x="94088" y="419864"/>
                  </a:lnTo>
                  <a:cubicBezTo>
                    <a:pt x="69134" y="419864"/>
                    <a:pt x="45202" y="409951"/>
                    <a:pt x="27558" y="392306"/>
                  </a:cubicBezTo>
                  <a:cubicBezTo>
                    <a:pt x="9913" y="374661"/>
                    <a:pt x="0" y="350730"/>
                    <a:pt x="0" y="325776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4"/>
            <p:cNvSpPr txBox="1"/>
            <p:nvPr/>
          </p:nvSpPr>
          <p:spPr>
            <a:xfrm>
              <a:off x="0" y="-38100"/>
              <a:ext cx="684927" cy="4579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4" name="Google Shape;264;p14"/>
          <p:cNvSpPr txBox="1"/>
          <p:nvPr/>
        </p:nvSpPr>
        <p:spPr>
          <a:xfrm>
            <a:off x="3472650" y="7958775"/>
            <a:ext cx="83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grpSp>
        <p:nvGrpSpPr>
          <p:cNvPr id="265" name="Google Shape;265;p14"/>
          <p:cNvGrpSpPr/>
          <p:nvPr/>
        </p:nvGrpSpPr>
        <p:grpSpPr>
          <a:xfrm>
            <a:off x="6059555" y="7410936"/>
            <a:ext cx="2468525" cy="1650532"/>
            <a:chOff x="0" y="-38100"/>
            <a:chExt cx="684927" cy="457964"/>
          </a:xfrm>
        </p:grpSpPr>
        <p:sp>
          <p:nvSpPr>
            <p:cNvPr id="266" name="Google Shape;266;p14"/>
            <p:cNvSpPr/>
            <p:nvPr/>
          </p:nvSpPr>
          <p:spPr>
            <a:xfrm>
              <a:off x="0" y="0"/>
              <a:ext cx="684927" cy="419864"/>
            </a:xfrm>
            <a:custGeom>
              <a:rect b="b" l="l" r="r" t="t"/>
              <a:pathLst>
                <a:path extrusionOk="0" h="419864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325776"/>
                  </a:lnTo>
                  <a:cubicBezTo>
                    <a:pt x="684927" y="350730"/>
                    <a:pt x="675014" y="374661"/>
                    <a:pt x="657370" y="392306"/>
                  </a:cubicBezTo>
                  <a:cubicBezTo>
                    <a:pt x="639725" y="409951"/>
                    <a:pt x="615793" y="419864"/>
                    <a:pt x="590840" y="419864"/>
                  </a:cubicBezTo>
                  <a:lnTo>
                    <a:pt x="94088" y="419864"/>
                  </a:lnTo>
                  <a:cubicBezTo>
                    <a:pt x="69134" y="419864"/>
                    <a:pt x="45202" y="409951"/>
                    <a:pt x="27558" y="392306"/>
                  </a:cubicBezTo>
                  <a:cubicBezTo>
                    <a:pt x="9913" y="374661"/>
                    <a:pt x="0" y="350730"/>
                    <a:pt x="0" y="325776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4"/>
            <p:cNvSpPr txBox="1"/>
            <p:nvPr/>
          </p:nvSpPr>
          <p:spPr>
            <a:xfrm>
              <a:off x="0" y="-38100"/>
              <a:ext cx="684927" cy="4579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p14"/>
          <p:cNvSpPr txBox="1"/>
          <p:nvPr/>
        </p:nvSpPr>
        <p:spPr>
          <a:xfrm>
            <a:off x="6904726" y="7958775"/>
            <a:ext cx="86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grpSp>
        <p:nvGrpSpPr>
          <p:cNvPr id="269" name="Google Shape;269;p14"/>
          <p:cNvGrpSpPr/>
          <p:nvPr/>
        </p:nvGrpSpPr>
        <p:grpSpPr>
          <a:xfrm>
            <a:off x="9618569" y="7410936"/>
            <a:ext cx="2468525" cy="1650532"/>
            <a:chOff x="0" y="-38100"/>
            <a:chExt cx="684927" cy="457964"/>
          </a:xfrm>
        </p:grpSpPr>
        <p:sp>
          <p:nvSpPr>
            <p:cNvPr id="270" name="Google Shape;270;p14"/>
            <p:cNvSpPr/>
            <p:nvPr/>
          </p:nvSpPr>
          <p:spPr>
            <a:xfrm>
              <a:off x="0" y="0"/>
              <a:ext cx="684927" cy="419864"/>
            </a:xfrm>
            <a:custGeom>
              <a:rect b="b" l="l" r="r" t="t"/>
              <a:pathLst>
                <a:path extrusionOk="0" h="419864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325776"/>
                  </a:lnTo>
                  <a:cubicBezTo>
                    <a:pt x="684927" y="350730"/>
                    <a:pt x="675014" y="374661"/>
                    <a:pt x="657370" y="392306"/>
                  </a:cubicBezTo>
                  <a:cubicBezTo>
                    <a:pt x="639725" y="409951"/>
                    <a:pt x="615793" y="419864"/>
                    <a:pt x="590840" y="419864"/>
                  </a:cubicBezTo>
                  <a:lnTo>
                    <a:pt x="94088" y="419864"/>
                  </a:lnTo>
                  <a:cubicBezTo>
                    <a:pt x="69134" y="419864"/>
                    <a:pt x="45202" y="409951"/>
                    <a:pt x="27558" y="392306"/>
                  </a:cubicBezTo>
                  <a:cubicBezTo>
                    <a:pt x="9913" y="374661"/>
                    <a:pt x="0" y="350730"/>
                    <a:pt x="0" y="325776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4"/>
            <p:cNvSpPr txBox="1"/>
            <p:nvPr/>
          </p:nvSpPr>
          <p:spPr>
            <a:xfrm>
              <a:off x="0" y="-38100"/>
              <a:ext cx="684927" cy="4579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2" name="Google Shape;272;p14"/>
          <p:cNvSpPr txBox="1"/>
          <p:nvPr/>
        </p:nvSpPr>
        <p:spPr>
          <a:xfrm>
            <a:off x="10463724" y="7958775"/>
            <a:ext cx="86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grpSp>
        <p:nvGrpSpPr>
          <p:cNvPr id="273" name="Google Shape;273;p14"/>
          <p:cNvGrpSpPr/>
          <p:nvPr/>
        </p:nvGrpSpPr>
        <p:grpSpPr>
          <a:xfrm>
            <a:off x="13191993" y="7410936"/>
            <a:ext cx="2468525" cy="1650532"/>
            <a:chOff x="0" y="-38100"/>
            <a:chExt cx="684927" cy="457964"/>
          </a:xfrm>
        </p:grpSpPr>
        <p:sp>
          <p:nvSpPr>
            <p:cNvPr id="274" name="Google Shape;274;p14"/>
            <p:cNvSpPr/>
            <p:nvPr/>
          </p:nvSpPr>
          <p:spPr>
            <a:xfrm>
              <a:off x="0" y="0"/>
              <a:ext cx="684927" cy="419864"/>
            </a:xfrm>
            <a:custGeom>
              <a:rect b="b" l="l" r="r" t="t"/>
              <a:pathLst>
                <a:path extrusionOk="0" h="419864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325776"/>
                  </a:lnTo>
                  <a:cubicBezTo>
                    <a:pt x="684927" y="350730"/>
                    <a:pt x="675014" y="374661"/>
                    <a:pt x="657370" y="392306"/>
                  </a:cubicBezTo>
                  <a:cubicBezTo>
                    <a:pt x="639725" y="409951"/>
                    <a:pt x="615793" y="419864"/>
                    <a:pt x="590840" y="419864"/>
                  </a:cubicBezTo>
                  <a:lnTo>
                    <a:pt x="94088" y="419864"/>
                  </a:lnTo>
                  <a:cubicBezTo>
                    <a:pt x="69134" y="419864"/>
                    <a:pt x="45202" y="409951"/>
                    <a:pt x="27558" y="392306"/>
                  </a:cubicBezTo>
                  <a:cubicBezTo>
                    <a:pt x="9913" y="374661"/>
                    <a:pt x="0" y="350730"/>
                    <a:pt x="0" y="325776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4"/>
            <p:cNvSpPr txBox="1"/>
            <p:nvPr/>
          </p:nvSpPr>
          <p:spPr>
            <a:xfrm>
              <a:off x="0" y="-38100"/>
              <a:ext cx="684927" cy="4579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" name="Google Shape;276;p14"/>
          <p:cNvSpPr txBox="1"/>
          <p:nvPr/>
        </p:nvSpPr>
        <p:spPr>
          <a:xfrm>
            <a:off x="14037149" y="7958775"/>
            <a:ext cx="86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277" name="Google Shape;277;p14"/>
          <p:cNvSpPr txBox="1"/>
          <p:nvPr/>
        </p:nvSpPr>
        <p:spPr>
          <a:xfrm>
            <a:off x="2674298" y="6431672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sp>
        <p:nvSpPr>
          <p:cNvPr id="278" name="Google Shape;278;p14"/>
          <p:cNvSpPr txBox="1"/>
          <p:nvPr/>
        </p:nvSpPr>
        <p:spPr>
          <a:xfrm>
            <a:off x="2674298" y="8432616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sp>
        <p:nvSpPr>
          <p:cNvPr id="279" name="Google Shape;279;p14"/>
          <p:cNvSpPr txBox="1"/>
          <p:nvPr/>
        </p:nvSpPr>
        <p:spPr>
          <a:xfrm>
            <a:off x="6689634" y="8432616"/>
            <a:ext cx="1208365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sp>
        <p:nvSpPr>
          <p:cNvPr id="280" name="Google Shape;280;p14"/>
          <p:cNvSpPr txBox="1"/>
          <p:nvPr/>
        </p:nvSpPr>
        <p:spPr>
          <a:xfrm>
            <a:off x="9665385" y="8432616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sp>
        <p:nvSpPr>
          <p:cNvPr id="281" name="Google Shape;281;p14"/>
          <p:cNvSpPr txBox="1"/>
          <p:nvPr/>
        </p:nvSpPr>
        <p:spPr>
          <a:xfrm>
            <a:off x="13238810" y="8432616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sp>
        <p:nvSpPr>
          <p:cNvPr id="282" name="Google Shape;282;p14"/>
          <p:cNvSpPr txBox="1"/>
          <p:nvPr/>
        </p:nvSpPr>
        <p:spPr>
          <a:xfrm>
            <a:off x="13238810" y="6431672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sp>
        <p:nvSpPr>
          <p:cNvPr id="283" name="Google Shape;283;p14"/>
          <p:cNvSpPr txBox="1"/>
          <p:nvPr/>
        </p:nvSpPr>
        <p:spPr>
          <a:xfrm>
            <a:off x="9665385" y="6431672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sp>
        <p:nvSpPr>
          <p:cNvPr id="284" name="Google Shape;284;p14"/>
          <p:cNvSpPr txBox="1"/>
          <p:nvPr/>
        </p:nvSpPr>
        <p:spPr>
          <a:xfrm>
            <a:off x="6106371" y="6431672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cxnSp>
        <p:nvCxnSpPr>
          <p:cNvPr id="285" name="Google Shape;285;p14"/>
          <p:cNvCxnSpPr/>
          <p:nvPr/>
        </p:nvCxnSpPr>
        <p:spPr>
          <a:xfrm>
            <a:off x="12742133" y="3481195"/>
            <a:ext cx="1618256" cy="1327493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86" name="Google Shape;286;p14"/>
          <p:cNvCxnSpPr/>
          <p:nvPr/>
        </p:nvCxnSpPr>
        <p:spPr>
          <a:xfrm flipH="1">
            <a:off x="3927611" y="3648993"/>
            <a:ext cx="1618256" cy="130560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FBF1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1" name="Google Shape;291;p15"/>
          <p:cNvCxnSpPr/>
          <p:nvPr/>
        </p:nvCxnSpPr>
        <p:spPr>
          <a:xfrm>
            <a:off x="12471051" y="3552289"/>
            <a:ext cx="1618256" cy="901914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292" name="Google Shape;29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7196" y="5282068"/>
            <a:ext cx="6583975" cy="657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63875" y="-1151025"/>
            <a:ext cx="7365899" cy="7353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4" name="Google Shape;294;p15"/>
          <p:cNvGrpSpPr/>
          <p:nvPr/>
        </p:nvGrpSpPr>
        <p:grpSpPr>
          <a:xfrm>
            <a:off x="417704" y="169398"/>
            <a:ext cx="17452831" cy="9803975"/>
            <a:chOff x="0" y="-38100"/>
            <a:chExt cx="4596600" cy="2582100"/>
          </a:xfrm>
        </p:grpSpPr>
        <p:sp>
          <p:nvSpPr>
            <p:cNvPr id="295" name="Google Shape;295;p15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5"/>
            <p:cNvSpPr txBox="1"/>
            <p:nvPr/>
          </p:nvSpPr>
          <p:spPr>
            <a:xfrm>
              <a:off x="0" y="-38100"/>
              <a:ext cx="4596600" cy="25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15"/>
          <p:cNvGrpSpPr/>
          <p:nvPr/>
        </p:nvGrpSpPr>
        <p:grpSpPr>
          <a:xfrm>
            <a:off x="5415549" y="2745894"/>
            <a:ext cx="7253373" cy="2029098"/>
            <a:chOff x="0" y="-38100"/>
            <a:chExt cx="2137200" cy="597872"/>
          </a:xfrm>
        </p:grpSpPr>
        <p:sp>
          <p:nvSpPr>
            <p:cNvPr id="298" name="Google Shape;298;p15"/>
            <p:cNvSpPr/>
            <p:nvPr/>
          </p:nvSpPr>
          <p:spPr>
            <a:xfrm>
              <a:off x="0" y="0"/>
              <a:ext cx="2137200" cy="559772"/>
            </a:xfrm>
            <a:custGeom>
              <a:rect b="b" l="l" r="r" t="t"/>
              <a:pathLst>
                <a:path extrusionOk="0" h="559772" w="2137200">
                  <a:moveTo>
                    <a:pt x="32021" y="0"/>
                  </a:moveTo>
                  <a:lnTo>
                    <a:pt x="2105179" y="0"/>
                  </a:lnTo>
                  <a:cubicBezTo>
                    <a:pt x="2113671" y="0"/>
                    <a:pt x="2121816" y="3374"/>
                    <a:pt x="2127821" y="9379"/>
                  </a:cubicBezTo>
                  <a:cubicBezTo>
                    <a:pt x="2133826" y="15384"/>
                    <a:pt x="2137200" y="23528"/>
                    <a:pt x="2137200" y="32021"/>
                  </a:cubicBezTo>
                  <a:lnTo>
                    <a:pt x="2137200" y="527751"/>
                  </a:lnTo>
                  <a:cubicBezTo>
                    <a:pt x="2137200" y="545436"/>
                    <a:pt x="2122863" y="559772"/>
                    <a:pt x="2105179" y="559772"/>
                  </a:cubicBezTo>
                  <a:lnTo>
                    <a:pt x="32021" y="559772"/>
                  </a:lnTo>
                  <a:cubicBezTo>
                    <a:pt x="14336" y="559772"/>
                    <a:pt x="0" y="545436"/>
                    <a:pt x="0" y="527751"/>
                  </a:cubicBezTo>
                  <a:lnTo>
                    <a:pt x="0" y="32021"/>
                  </a:lnTo>
                  <a:cubicBezTo>
                    <a:pt x="0" y="14336"/>
                    <a:pt x="14336" y="0"/>
                    <a:pt x="32021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15"/>
            <p:cNvSpPr txBox="1"/>
            <p:nvPr/>
          </p:nvSpPr>
          <p:spPr>
            <a:xfrm>
              <a:off x="0" y="-38100"/>
              <a:ext cx="2137200" cy="5978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15"/>
          <p:cNvGrpSpPr/>
          <p:nvPr/>
        </p:nvGrpSpPr>
        <p:grpSpPr>
          <a:xfrm>
            <a:off x="2290427" y="4918656"/>
            <a:ext cx="4314848" cy="1502941"/>
            <a:chOff x="0" y="-38100"/>
            <a:chExt cx="2137200" cy="744426"/>
          </a:xfrm>
        </p:grpSpPr>
        <p:sp>
          <p:nvSpPr>
            <p:cNvPr id="301" name="Google Shape;301;p15"/>
            <p:cNvSpPr/>
            <p:nvPr/>
          </p:nvSpPr>
          <p:spPr>
            <a:xfrm>
              <a:off x="0" y="0"/>
              <a:ext cx="2137200" cy="706326"/>
            </a:xfrm>
            <a:custGeom>
              <a:rect b="b" l="l" r="r" t="t"/>
              <a:pathLst>
                <a:path extrusionOk="0" h="706326" w="2137200">
                  <a:moveTo>
                    <a:pt x="53828" y="0"/>
                  </a:moveTo>
                  <a:lnTo>
                    <a:pt x="2083372" y="0"/>
                  </a:lnTo>
                  <a:cubicBezTo>
                    <a:pt x="2097648" y="0"/>
                    <a:pt x="2111339" y="5671"/>
                    <a:pt x="2121434" y="15766"/>
                  </a:cubicBezTo>
                  <a:cubicBezTo>
                    <a:pt x="2131528" y="25860"/>
                    <a:pt x="2137200" y="39552"/>
                    <a:pt x="2137200" y="53828"/>
                  </a:cubicBezTo>
                  <a:lnTo>
                    <a:pt x="2137200" y="652498"/>
                  </a:lnTo>
                  <a:cubicBezTo>
                    <a:pt x="2137200" y="682226"/>
                    <a:pt x="2113100" y="706326"/>
                    <a:pt x="2083372" y="706326"/>
                  </a:cubicBezTo>
                  <a:lnTo>
                    <a:pt x="53828" y="706326"/>
                  </a:lnTo>
                  <a:cubicBezTo>
                    <a:pt x="24099" y="706326"/>
                    <a:pt x="0" y="682226"/>
                    <a:pt x="0" y="652498"/>
                  </a:cubicBezTo>
                  <a:lnTo>
                    <a:pt x="0" y="53828"/>
                  </a:lnTo>
                  <a:cubicBezTo>
                    <a:pt x="0" y="24099"/>
                    <a:pt x="24099" y="0"/>
                    <a:pt x="53828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5"/>
            <p:cNvSpPr txBox="1"/>
            <p:nvPr/>
          </p:nvSpPr>
          <p:spPr>
            <a:xfrm>
              <a:off x="0" y="-38100"/>
              <a:ext cx="2137200" cy="7444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15"/>
          <p:cNvGrpSpPr/>
          <p:nvPr/>
        </p:nvGrpSpPr>
        <p:grpSpPr>
          <a:xfrm>
            <a:off x="11233687" y="4918656"/>
            <a:ext cx="4314848" cy="1502941"/>
            <a:chOff x="0" y="-38100"/>
            <a:chExt cx="2137200" cy="744426"/>
          </a:xfrm>
        </p:grpSpPr>
        <p:sp>
          <p:nvSpPr>
            <p:cNvPr id="304" name="Google Shape;304;p15"/>
            <p:cNvSpPr/>
            <p:nvPr/>
          </p:nvSpPr>
          <p:spPr>
            <a:xfrm>
              <a:off x="0" y="0"/>
              <a:ext cx="2137200" cy="706326"/>
            </a:xfrm>
            <a:custGeom>
              <a:rect b="b" l="l" r="r" t="t"/>
              <a:pathLst>
                <a:path extrusionOk="0" h="706326" w="2137200">
                  <a:moveTo>
                    <a:pt x="53828" y="0"/>
                  </a:moveTo>
                  <a:lnTo>
                    <a:pt x="2083372" y="0"/>
                  </a:lnTo>
                  <a:cubicBezTo>
                    <a:pt x="2097648" y="0"/>
                    <a:pt x="2111339" y="5671"/>
                    <a:pt x="2121434" y="15766"/>
                  </a:cubicBezTo>
                  <a:cubicBezTo>
                    <a:pt x="2131528" y="25860"/>
                    <a:pt x="2137200" y="39552"/>
                    <a:pt x="2137200" y="53828"/>
                  </a:cubicBezTo>
                  <a:lnTo>
                    <a:pt x="2137200" y="652498"/>
                  </a:lnTo>
                  <a:cubicBezTo>
                    <a:pt x="2137200" y="682226"/>
                    <a:pt x="2113100" y="706326"/>
                    <a:pt x="2083372" y="706326"/>
                  </a:cubicBezTo>
                  <a:lnTo>
                    <a:pt x="53828" y="706326"/>
                  </a:lnTo>
                  <a:cubicBezTo>
                    <a:pt x="24099" y="706326"/>
                    <a:pt x="0" y="682226"/>
                    <a:pt x="0" y="652498"/>
                  </a:cubicBezTo>
                  <a:lnTo>
                    <a:pt x="0" y="53828"/>
                  </a:lnTo>
                  <a:cubicBezTo>
                    <a:pt x="0" y="24099"/>
                    <a:pt x="24099" y="0"/>
                    <a:pt x="53828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5"/>
            <p:cNvSpPr txBox="1"/>
            <p:nvPr/>
          </p:nvSpPr>
          <p:spPr>
            <a:xfrm>
              <a:off x="0" y="-38100"/>
              <a:ext cx="2137200" cy="7444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6" name="Google Shape;30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6800" y="7364399"/>
            <a:ext cx="4442500" cy="901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5325" y="7331775"/>
            <a:ext cx="4442510" cy="9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66675" y="5264575"/>
            <a:ext cx="1088600" cy="86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38875" y="5223550"/>
            <a:ext cx="1135038" cy="9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6075" y="3057225"/>
            <a:ext cx="2185275" cy="15429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1" name="Google Shape;311;p15"/>
          <p:cNvCxnSpPr/>
          <p:nvPr/>
        </p:nvCxnSpPr>
        <p:spPr>
          <a:xfrm flipH="1">
            <a:off x="3797293" y="3567160"/>
            <a:ext cx="1618256" cy="887044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12" name="Google Shape;312;p15"/>
          <p:cNvCxnSpPr/>
          <p:nvPr/>
        </p:nvCxnSpPr>
        <p:spPr>
          <a:xfrm>
            <a:off x="2789637" y="6398450"/>
            <a:ext cx="0" cy="76992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13" name="Google Shape;313;p15"/>
          <p:cNvCxnSpPr/>
          <p:nvPr/>
        </p:nvCxnSpPr>
        <p:spPr>
          <a:xfrm>
            <a:off x="4447851" y="6398450"/>
            <a:ext cx="0" cy="76992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14" name="Google Shape;314;p15"/>
          <p:cNvCxnSpPr/>
          <p:nvPr/>
        </p:nvCxnSpPr>
        <p:spPr>
          <a:xfrm>
            <a:off x="6107013" y="6398450"/>
            <a:ext cx="0" cy="76992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15" name="Google Shape;315;p15"/>
          <p:cNvCxnSpPr/>
          <p:nvPr/>
        </p:nvCxnSpPr>
        <p:spPr>
          <a:xfrm>
            <a:off x="11811115" y="6398450"/>
            <a:ext cx="0" cy="76992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16" name="Google Shape;316;p15"/>
          <p:cNvCxnSpPr/>
          <p:nvPr/>
        </p:nvCxnSpPr>
        <p:spPr>
          <a:xfrm>
            <a:off x="13461506" y="6398450"/>
            <a:ext cx="0" cy="76992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17" name="Google Shape;317;p15"/>
          <p:cNvCxnSpPr/>
          <p:nvPr/>
        </p:nvCxnSpPr>
        <p:spPr>
          <a:xfrm>
            <a:off x="15128935" y="6398450"/>
            <a:ext cx="0" cy="76992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18" name="Google Shape;318;p15"/>
          <p:cNvSpPr txBox="1"/>
          <p:nvPr/>
        </p:nvSpPr>
        <p:spPr>
          <a:xfrm>
            <a:off x="1890952" y="1123950"/>
            <a:ext cx="14506095" cy="1272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3305C"/>
                </a:solidFill>
                <a:latin typeface="Barlow"/>
                <a:ea typeface="Barlow"/>
                <a:cs typeface="Barlow"/>
                <a:sym typeface="Barlow"/>
              </a:rPr>
              <a:t>Organizational Structure</a:t>
            </a:r>
            <a:endParaRPr/>
          </a:p>
        </p:txBody>
      </p:sp>
      <p:sp>
        <p:nvSpPr>
          <p:cNvPr id="319" name="Google Shape;319;p15"/>
          <p:cNvSpPr txBox="1"/>
          <p:nvPr/>
        </p:nvSpPr>
        <p:spPr>
          <a:xfrm>
            <a:off x="9481650" y="3229541"/>
            <a:ext cx="1386774" cy="597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5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320" name="Google Shape;320;p15"/>
          <p:cNvSpPr txBox="1"/>
          <p:nvPr/>
        </p:nvSpPr>
        <p:spPr>
          <a:xfrm>
            <a:off x="8668203" y="3957735"/>
            <a:ext cx="3013666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SEO of Company</a:t>
            </a:r>
            <a:endParaRPr/>
          </a:p>
        </p:txBody>
      </p:sp>
      <p:sp>
        <p:nvSpPr>
          <p:cNvPr id="321" name="Google Shape;321;p15"/>
          <p:cNvSpPr txBox="1"/>
          <p:nvPr/>
        </p:nvSpPr>
        <p:spPr>
          <a:xfrm>
            <a:off x="3702902" y="5767831"/>
            <a:ext cx="2719298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Company</a:t>
            </a:r>
            <a:endParaRPr/>
          </a:p>
        </p:txBody>
      </p:sp>
      <p:sp>
        <p:nvSpPr>
          <p:cNvPr id="322" name="Google Shape;322;p15"/>
          <p:cNvSpPr txBox="1"/>
          <p:nvPr/>
        </p:nvSpPr>
        <p:spPr>
          <a:xfrm>
            <a:off x="4430280" y="5188906"/>
            <a:ext cx="1264542" cy="597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5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323" name="Google Shape;323;p15"/>
          <p:cNvSpPr txBox="1"/>
          <p:nvPr/>
        </p:nvSpPr>
        <p:spPr>
          <a:xfrm>
            <a:off x="2323550" y="8370377"/>
            <a:ext cx="93217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324" name="Google Shape;324;p15"/>
          <p:cNvSpPr txBox="1"/>
          <p:nvPr/>
        </p:nvSpPr>
        <p:spPr>
          <a:xfrm>
            <a:off x="3981764" y="8370377"/>
            <a:ext cx="93217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325" name="Google Shape;325;p15"/>
          <p:cNvSpPr txBox="1"/>
          <p:nvPr/>
        </p:nvSpPr>
        <p:spPr>
          <a:xfrm>
            <a:off x="5640927" y="8370377"/>
            <a:ext cx="93217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326" name="Google Shape;326;p15"/>
          <p:cNvSpPr txBox="1"/>
          <p:nvPr/>
        </p:nvSpPr>
        <p:spPr>
          <a:xfrm>
            <a:off x="12646162" y="5767831"/>
            <a:ext cx="2719298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Company</a:t>
            </a:r>
            <a:endParaRPr/>
          </a:p>
        </p:txBody>
      </p:sp>
      <p:sp>
        <p:nvSpPr>
          <p:cNvPr id="327" name="Google Shape;327;p15"/>
          <p:cNvSpPr txBox="1"/>
          <p:nvPr/>
        </p:nvSpPr>
        <p:spPr>
          <a:xfrm>
            <a:off x="13373540" y="5188906"/>
            <a:ext cx="1264542" cy="597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5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328" name="Google Shape;328;p15"/>
          <p:cNvSpPr txBox="1"/>
          <p:nvPr/>
        </p:nvSpPr>
        <p:spPr>
          <a:xfrm>
            <a:off x="11345028" y="8370377"/>
            <a:ext cx="93217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329" name="Google Shape;329;p15"/>
          <p:cNvSpPr txBox="1"/>
          <p:nvPr/>
        </p:nvSpPr>
        <p:spPr>
          <a:xfrm>
            <a:off x="12995419" y="8370377"/>
            <a:ext cx="93217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330" name="Google Shape;330;p15"/>
          <p:cNvSpPr txBox="1"/>
          <p:nvPr/>
        </p:nvSpPr>
        <p:spPr>
          <a:xfrm>
            <a:off x="14662849" y="8370377"/>
            <a:ext cx="93217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FBF1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91225" y="-1067687"/>
            <a:ext cx="5360001" cy="535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7325" y="6644225"/>
            <a:ext cx="5360001" cy="53540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7" name="Google Shape;337;p16"/>
          <p:cNvGrpSpPr/>
          <p:nvPr/>
        </p:nvGrpSpPr>
        <p:grpSpPr>
          <a:xfrm>
            <a:off x="417704" y="169399"/>
            <a:ext cx="17452592" cy="9803542"/>
            <a:chOff x="0" y="-38100"/>
            <a:chExt cx="4596567" cy="2582003"/>
          </a:xfrm>
        </p:grpSpPr>
        <p:sp>
          <p:nvSpPr>
            <p:cNvPr id="338" name="Google Shape;338;p16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16"/>
            <p:cNvSpPr txBox="1"/>
            <p:nvPr/>
          </p:nvSpPr>
          <p:spPr>
            <a:xfrm>
              <a:off x="0" y="-38100"/>
              <a:ext cx="4596567" cy="25820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40" name="Google Shape;340;p16"/>
          <p:cNvCxnSpPr/>
          <p:nvPr/>
        </p:nvCxnSpPr>
        <p:spPr>
          <a:xfrm>
            <a:off x="2211062" y="3536085"/>
            <a:ext cx="580112" cy="2320425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41" name="Google Shape;341;p16"/>
          <p:cNvCxnSpPr/>
          <p:nvPr/>
        </p:nvCxnSpPr>
        <p:spPr>
          <a:xfrm flipH="1">
            <a:off x="15013961" y="3536085"/>
            <a:ext cx="741665" cy="2320425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342" name="Google Shape;342;p16"/>
          <p:cNvGrpSpPr/>
          <p:nvPr/>
        </p:nvGrpSpPr>
        <p:grpSpPr>
          <a:xfrm>
            <a:off x="1991589" y="2551382"/>
            <a:ext cx="5124958" cy="2157939"/>
            <a:chOff x="0" y="-38100"/>
            <a:chExt cx="2209962" cy="930537"/>
          </a:xfrm>
        </p:grpSpPr>
        <p:sp>
          <p:nvSpPr>
            <p:cNvPr id="343" name="Google Shape;343;p16"/>
            <p:cNvSpPr/>
            <p:nvPr/>
          </p:nvSpPr>
          <p:spPr>
            <a:xfrm>
              <a:off x="0" y="0"/>
              <a:ext cx="2209962" cy="892437"/>
            </a:xfrm>
            <a:custGeom>
              <a:rect b="b" l="l" r="r" t="t"/>
              <a:pathLst>
                <a:path extrusionOk="0" h="892437" w="2209962">
                  <a:moveTo>
                    <a:pt x="45319" y="0"/>
                  </a:moveTo>
                  <a:lnTo>
                    <a:pt x="2164643" y="0"/>
                  </a:lnTo>
                  <a:cubicBezTo>
                    <a:pt x="2176662" y="0"/>
                    <a:pt x="2188189" y="4775"/>
                    <a:pt x="2196688" y="13274"/>
                  </a:cubicBezTo>
                  <a:cubicBezTo>
                    <a:pt x="2205187" y="21773"/>
                    <a:pt x="2209962" y="33300"/>
                    <a:pt x="2209962" y="45319"/>
                  </a:cubicBezTo>
                  <a:lnTo>
                    <a:pt x="2209962" y="847118"/>
                  </a:lnTo>
                  <a:cubicBezTo>
                    <a:pt x="2209962" y="859137"/>
                    <a:pt x="2205187" y="870664"/>
                    <a:pt x="2196688" y="879163"/>
                  </a:cubicBezTo>
                  <a:cubicBezTo>
                    <a:pt x="2188189" y="887662"/>
                    <a:pt x="2176662" y="892437"/>
                    <a:pt x="2164643" y="892437"/>
                  </a:cubicBezTo>
                  <a:lnTo>
                    <a:pt x="45319" y="892437"/>
                  </a:lnTo>
                  <a:cubicBezTo>
                    <a:pt x="33300" y="892437"/>
                    <a:pt x="21773" y="887662"/>
                    <a:pt x="13274" y="879163"/>
                  </a:cubicBezTo>
                  <a:cubicBezTo>
                    <a:pt x="4775" y="870664"/>
                    <a:pt x="0" y="859137"/>
                    <a:pt x="0" y="847118"/>
                  </a:cubicBezTo>
                  <a:lnTo>
                    <a:pt x="0" y="45319"/>
                  </a:lnTo>
                  <a:cubicBezTo>
                    <a:pt x="0" y="33300"/>
                    <a:pt x="4775" y="21773"/>
                    <a:pt x="13274" y="13274"/>
                  </a:cubicBezTo>
                  <a:cubicBezTo>
                    <a:pt x="21773" y="4775"/>
                    <a:pt x="33300" y="0"/>
                    <a:pt x="45319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6"/>
            <p:cNvSpPr txBox="1"/>
            <p:nvPr/>
          </p:nvSpPr>
          <p:spPr>
            <a:xfrm>
              <a:off x="0" y="-38100"/>
              <a:ext cx="2209962" cy="9305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16"/>
          <p:cNvGrpSpPr/>
          <p:nvPr/>
        </p:nvGrpSpPr>
        <p:grpSpPr>
          <a:xfrm>
            <a:off x="10606530" y="2412939"/>
            <a:ext cx="5124958" cy="2157939"/>
            <a:chOff x="0" y="-38100"/>
            <a:chExt cx="2209962" cy="930537"/>
          </a:xfrm>
        </p:grpSpPr>
        <p:sp>
          <p:nvSpPr>
            <p:cNvPr id="346" name="Google Shape;346;p16"/>
            <p:cNvSpPr/>
            <p:nvPr/>
          </p:nvSpPr>
          <p:spPr>
            <a:xfrm>
              <a:off x="0" y="0"/>
              <a:ext cx="2209962" cy="892437"/>
            </a:xfrm>
            <a:custGeom>
              <a:rect b="b" l="l" r="r" t="t"/>
              <a:pathLst>
                <a:path extrusionOk="0" h="892437" w="2209962">
                  <a:moveTo>
                    <a:pt x="45319" y="0"/>
                  </a:moveTo>
                  <a:lnTo>
                    <a:pt x="2164643" y="0"/>
                  </a:lnTo>
                  <a:cubicBezTo>
                    <a:pt x="2176662" y="0"/>
                    <a:pt x="2188189" y="4775"/>
                    <a:pt x="2196688" y="13274"/>
                  </a:cubicBezTo>
                  <a:cubicBezTo>
                    <a:pt x="2205187" y="21773"/>
                    <a:pt x="2209962" y="33300"/>
                    <a:pt x="2209962" y="45319"/>
                  </a:cubicBezTo>
                  <a:lnTo>
                    <a:pt x="2209962" y="847118"/>
                  </a:lnTo>
                  <a:cubicBezTo>
                    <a:pt x="2209962" y="859137"/>
                    <a:pt x="2205187" y="870664"/>
                    <a:pt x="2196688" y="879163"/>
                  </a:cubicBezTo>
                  <a:cubicBezTo>
                    <a:pt x="2188189" y="887662"/>
                    <a:pt x="2176662" y="892437"/>
                    <a:pt x="2164643" y="892437"/>
                  </a:cubicBezTo>
                  <a:lnTo>
                    <a:pt x="45319" y="892437"/>
                  </a:lnTo>
                  <a:cubicBezTo>
                    <a:pt x="33300" y="892437"/>
                    <a:pt x="21773" y="887662"/>
                    <a:pt x="13274" y="879163"/>
                  </a:cubicBezTo>
                  <a:cubicBezTo>
                    <a:pt x="4775" y="870664"/>
                    <a:pt x="0" y="859137"/>
                    <a:pt x="0" y="847118"/>
                  </a:cubicBezTo>
                  <a:lnTo>
                    <a:pt x="0" y="45319"/>
                  </a:lnTo>
                  <a:cubicBezTo>
                    <a:pt x="0" y="33300"/>
                    <a:pt x="4775" y="21773"/>
                    <a:pt x="13274" y="13274"/>
                  </a:cubicBezTo>
                  <a:cubicBezTo>
                    <a:pt x="21773" y="4775"/>
                    <a:pt x="33300" y="0"/>
                    <a:pt x="45319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6"/>
            <p:cNvSpPr txBox="1"/>
            <p:nvPr/>
          </p:nvSpPr>
          <p:spPr>
            <a:xfrm>
              <a:off x="0" y="-38100"/>
              <a:ext cx="2209962" cy="9305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8" name="Google Shape;34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81196" y="7508188"/>
            <a:ext cx="1760579" cy="14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17125" y="5229901"/>
            <a:ext cx="1770875" cy="141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95751" y="7504075"/>
            <a:ext cx="1770875" cy="141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95751" y="5229900"/>
            <a:ext cx="1770866" cy="14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206449" y="2741700"/>
            <a:ext cx="2185300" cy="1544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68775" y="2895375"/>
            <a:ext cx="2185300" cy="154891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6"/>
          <p:cNvSpPr txBox="1"/>
          <p:nvPr/>
        </p:nvSpPr>
        <p:spPr>
          <a:xfrm>
            <a:off x="1890952" y="1123950"/>
            <a:ext cx="14506095" cy="1272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3305C"/>
                </a:solidFill>
                <a:latin typeface="Barlow"/>
                <a:ea typeface="Barlow"/>
                <a:cs typeface="Barlow"/>
                <a:sym typeface="Barlow"/>
              </a:rPr>
              <a:t>Organizational Structure</a:t>
            </a:r>
            <a:endParaRPr/>
          </a:p>
        </p:txBody>
      </p:sp>
      <p:sp>
        <p:nvSpPr>
          <p:cNvPr id="355" name="Google Shape;355;p16"/>
          <p:cNvSpPr txBox="1"/>
          <p:nvPr/>
        </p:nvSpPr>
        <p:spPr>
          <a:xfrm>
            <a:off x="4816643" y="3069449"/>
            <a:ext cx="1163272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356" name="Google Shape;356;p16"/>
          <p:cNvSpPr txBox="1"/>
          <p:nvPr/>
        </p:nvSpPr>
        <p:spPr>
          <a:xfrm>
            <a:off x="4816643" y="3807168"/>
            <a:ext cx="237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Chief </a:t>
            </a:r>
            <a:r>
              <a:rPr lang="en-US" sz="2400">
                <a:latin typeface="Titillium Web"/>
                <a:ea typeface="Titillium Web"/>
                <a:cs typeface="Titillium Web"/>
                <a:sym typeface="Titillium Web"/>
              </a:rPr>
              <a:t>Division</a:t>
            </a:r>
            <a:endParaRPr/>
          </a:p>
        </p:txBody>
      </p:sp>
      <p:sp>
        <p:nvSpPr>
          <p:cNvPr id="357" name="Google Shape;357;p16"/>
          <p:cNvSpPr txBox="1"/>
          <p:nvPr/>
        </p:nvSpPr>
        <p:spPr>
          <a:xfrm>
            <a:off x="5070202" y="5746620"/>
            <a:ext cx="27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Member </a:t>
            </a:r>
            <a:r>
              <a:rPr lang="en-US" sz="2400">
                <a:latin typeface="Titillium Web"/>
                <a:ea typeface="Titillium Web"/>
                <a:cs typeface="Titillium Web"/>
                <a:sym typeface="Titillium Web"/>
              </a:rPr>
              <a:t>Division</a:t>
            </a:r>
            <a:endParaRPr/>
          </a:p>
        </p:txBody>
      </p:sp>
      <p:sp>
        <p:nvSpPr>
          <p:cNvPr id="358" name="Google Shape;358;p16"/>
          <p:cNvSpPr txBox="1"/>
          <p:nvPr/>
        </p:nvSpPr>
        <p:spPr>
          <a:xfrm>
            <a:off x="5070202" y="5135023"/>
            <a:ext cx="1163272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cxnSp>
        <p:nvCxnSpPr>
          <p:cNvPr id="359" name="Google Shape;359;p16"/>
          <p:cNvCxnSpPr/>
          <p:nvPr/>
        </p:nvCxnSpPr>
        <p:spPr>
          <a:xfrm>
            <a:off x="1452809" y="5547256"/>
            <a:ext cx="1338366" cy="265320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360" name="Google Shape;360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93668" y="6035855"/>
            <a:ext cx="3318403" cy="940927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6"/>
          <p:cNvSpPr txBox="1"/>
          <p:nvPr/>
        </p:nvSpPr>
        <p:spPr>
          <a:xfrm>
            <a:off x="5070202" y="7955704"/>
            <a:ext cx="27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Member </a:t>
            </a:r>
            <a:r>
              <a:rPr lang="en-US" sz="2400">
                <a:latin typeface="Titillium Web"/>
                <a:ea typeface="Titillium Web"/>
                <a:cs typeface="Titillium Web"/>
                <a:sym typeface="Titillium Web"/>
              </a:rPr>
              <a:t>Division</a:t>
            </a:r>
            <a:endParaRPr/>
          </a:p>
        </p:txBody>
      </p:sp>
      <p:sp>
        <p:nvSpPr>
          <p:cNvPr id="362" name="Google Shape;362;p16"/>
          <p:cNvSpPr txBox="1"/>
          <p:nvPr/>
        </p:nvSpPr>
        <p:spPr>
          <a:xfrm>
            <a:off x="5070202" y="7344107"/>
            <a:ext cx="1163272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pic>
        <p:nvPicPr>
          <p:cNvPr id="363" name="Google Shape;363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793668" y="8244939"/>
            <a:ext cx="3318403" cy="940927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6"/>
          <p:cNvSpPr txBox="1"/>
          <p:nvPr/>
        </p:nvSpPr>
        <p:spPr>
          <a:xfrm>
            <a:off x="11716630" y="2931006"/>
            <a:ext cx="1163272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365" name="Google Shape;365;p16"/>
          <p:cNvSpPr txBox="1"/>
          <p:nvPr/>
        </p:nvSpPr>
        <p:spPr>
          <a:xfrm>
            <a:off x="10505010" y="3668725"/>
            <a:ext cx="237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Chief </a:t>
            </a:r>
            <a:r>
              <a:rPr lang="en-US" sz="2400">
                <a:latin typeface="Titillium Web"/>
                <a:ea typeface="Titillium Web"/>
                <a:cs typeface="Titillium Web"/>
                <a:sym typeface="Titillium Web"/>
              </a:rPr>
              <a:t>Division</a:t>
            </a:r>
            <a:endParaRPr/>
          </a:p>
        </p:txBody>
      </p:sp>
      <p:sp>
        <p:nvSpPr>
          <p:cNvPr id="366" name="Google Shape;366;p16"/>
          <p:cNvSpPr txBox="1"/>
          <p:nvPr/>
        </p:nvSpPr>
        <p:spPr>
          <a:xfrm>
            <a:off x="10121294" y="5746620"/>
            <a:ext cx="27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Member </a:t>
            </a:r>
            <a:r>
              <a:rPr lang="en-US" sz="2400">
                <a:latin typeface="Titillium Web"/>
                <a:ea typeface="Titillium Web"/>
                <a:cs typeface="Titillium Web"/>
                <a:sym typeface="Titillium Web"/>
              </a:rPr>
              <a:t>Division</a:t>
            </a:r>
            <a:endParaRPr/>
          </a:p>
        </p:txBody>
      </p:sp>
      <p:sp>
        <p:nvSpPr>
          <p:cNvPr id="367" name="Google Shape;367;p16"/>
          <p:cNvSpPr txBox="1"/>
          <p:nvPr/>
        </p:nvSpPr>
        <p:spPr>
          <a:xfrm>
            <a:off x="11677321" y="5135023"/>
            <a:ext cx="1163272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pic>
        <p:nvPicPr>
          <p:cNvPr id="368" name="Google Shape;368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798723" y="6035855"/>
            <a:ext cx="3318403" cy="940927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6"/>
          <p:cNvSpPr txBox="1"/>
          <p:nvPr/>
        </p:nvSpPr>
        <p:spPr>
          <a:xfrm>
            <a:off x="10054945" y="7955704"/>
            <a:ext cx="27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Member </a:t>
            </a:r>
            <a:r>
              <a:rPr lang="en-US" sz="2400">
                <a:latin typeface="Titillium Web"/>
                <a:ea typeface="Titillium Web"/>
                <a:cs typeface="Titillium Web"/>
                <a:sym typeface="Titillium Web"/>
              </a:rPr>
              <a:t>Division</a:t>
            </a:r>
            <a:endParaRPr/>
          </a:p>
        </p:txBody>
      </p:sp>
      <p:sp>
        <p:nvSpPr>
          <p:cNvPr id="370" name="Google Shape;370;p16"/>
          <p:cNvSpPr txBox="1"/>
          <p:nvPr/>
        </p:nvSpPr>
        <p:spPr>
          <a:xfrm>
            <a:off x="11610971" y="7344107"/>
            <a:ext cx="1163272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pic>
        <p:nvPicPr>
          <p:cNvPr id="371" name="Google Shape;371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732373" y="8244939"/>
            <a:ext cx="3318403" cy="9409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2" name="Google Shape;372;p16"/>
          <p:cNvCxnSpPr/>
          <p:nvPr/>
        </p:nvCxnSpPr>
        <p:spPr>
          <a:xfrm flipH="1">
            <a:off x="15148718" y="5585810"/>
            <a:ext cx="1219754" cy="2614652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FBF1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71175" y="2945875"/>
            <a:ext cx="7631799" cy="762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37712" y="1003100"/>
            <a:ext cx="7205974" cy="71980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9" name="Google Shape;379;p17"/>
          <p:cNvGrpSpPr/>
          <p:nvPr/>
        </p:nvGrpSpPr>
        <p:grpSpPr>
          <a:xfrm>
            <a:off x="417704" y="169399"/>
            <a:ext cx="17452592" cy="9803542"/>
            <a:chOff x="0" y="-38100"/>
            <a:chExt cx="4596567" cy="2582003"/>
          </a:xfrm>
        </p:grpSpPr>
        <p:sp>
          <p:nvSpPr>
            <p:cNvPr id="380" name="Google Shape;380;p17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7"/>
            <p:cNvSpPr txBox="1"/>
            <p:nvPr/>
          </p:nvSpPr>
          <p:spPr>
            <a:xfrm>
              <a:off x="0" y="-38100"/>
              <a:ext cx="4596567" cy="25820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2" name="Google Shape;382;p17"/>
          <p:cNvGrpSpPr/>
          <p:nvPr/>
        </p:nvGrpSpPr>
        <p:grpSpPr>
          <a:xfrm>
            <a:off x="5471459" y="3402843"/>
            <a:ext cx="7206056" cy="2398539"/>
            <a:chOff x="0" y="-38100"/>
            <a:chExt cx="3107364" cy="1034287"/>
          </a:xfrm>
        </p:grpSpPr>
        <p:sp>
          <p:nvSpPr>
            <p:cNvPr id="383" name="Google Shape;383;p17"/>
            <p:cNvSpPr/>
            <p:nvPr/>
          </p:nvSpPr>
          <p:spPr>
            <a:xfrm>
              <a:off x="0" y="0"/>
              <a:ext cx="3107364" cy="996187"/>
            </a:xfrm>
            <a:custGeom>
              <a:rect b="b" l="l" r="r" t="t"/>
              <a:pathLst>
                <a:path extrusionOk="0" h="996187" w="3107364">
                  <a:moveTo>
                    <a:pt x="32231" y="0"/>
                  </a:moveTo>
                  <a:lnTo>
                    <a:pt x="3075133" y="0"/>
                  </a:lnTo>
                  <a:cubicBezTo>
                    <a:pt x="3083681" y="0"/>
                    <a:pt x="3091879" y="3396"/>
                    <a:pt x="3097924" y="9440"/>
                  </a:cubicBezTo>
                  <a:cubicBezTo>
                    <a:pt x="3103968" y="15485"/>
                    <a:pt x="3107364" y="23683"/>
                    <a:pt x="3107364" y="32231"/>
                  </a:cubicBezTo>
                  <a:lnTo>
                    <a:pt x="3107364" y="963956"/>
                  </a:lnTo>
                  <a:cubicBezTo>
                    <a:pt x="3107364" y="972504"/>
                    <a:pt x="3103968" y="980703"/>
                    <a:pt x="3097924" y="986747"/>
                  </a:cubicBezTo>
                  <a:cubicBezTo>
                    <a:pt x="3091879" y="992792"/>
                    <a:pt x="3083681" y="996187"/>
                    <a:pt x="3075133" y="996187"/>
                  </a:cubicBezTo>
                  <a:lnTo>
                    <a:pt x="32231" y="996187"/>
                  </a:lnTo>
                  <a:cubicBezTo>
                    <a:pt x="23683" y="996187"/>
                    <a:pt x="15485" y="992792"/>
                    <a:pt x="9440" y="986747"/>
                  </a:cubicBezTo>
                  <a:cubicBezTo>
                    <a:pt x="3396" y="980703"/>
                    <a:pt x="0" y="972504"/>
                    <a:pt x="0" y="963956"/>
                  </a:cubicBezTo>
                  <a:lnTo>
                    <a:pt x="0" y="32231"/>
                  </a:lnTo>
                  <a:cubicBezTo>
                    <a:pt x="0" y="23683"/>
                    <a:pt x="3396" y="15485"/>
                    <a:pt x="9440" y="9440"/>
                  </a:cubicBezTo>
                  <a:cubicBezTo>
                    <a:pt x="15485" y="3396"/>
                    <a:pt x="23683" y="0"/>
                    <a:pt x="32231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7"/>
            <p:cNvSpPr txBox="1"/>
            <p:nvPr/>
          </p:nvSpPr>
          <p:spPr>
            <a:xfrm>
              <a:off x="0" y="-38100"/>
              <a:ext cx="3107364" cy="1034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17"/>
          <p:cNvGrpSpPr/>
          <p:nvPr/>
        </p:nvGrpSpPr>
        <p:grpSpPr>
          <a:xfrm>
            <a:off x="1368292" y="6462540"/>
            <a:ext cx="7206056" cy="2398539"/>
            <a:chOff x="0" y="-38100"/>
            <a:chExt cx="3107364" cy="1034287"/>
          </a:xfrm>
        </p:grpSpPr>
        <p:sp>
          <p:nvSpPr>
            <p:cNvPr id="386" name="Google Shape;386;p17"/>
            <p:cNvSpPr/>
            <p:nvPr/>
          </p:nvSpPr>
          <p:spPr>
            <a:xfrm>
              <a:off x="0" y="0"/>
              <a:ext cx="3107364" cy="996187"/>
            </a:xfrm>
            <a:custGeom>
              <a:rect b="b" l="l" r="r" t="t"/>
              <a:pathLst>
                <a:path extrusionOk="0" h="996187" w="3107364">
                  <a:moveTo>
                    <a:pt x="32231" y="0"/>
                  </a:moveTo>
                  <a:lnTo>
                    <a:pt x="3075133" y="0"/>
                  </a:lnTo>
                  <a:cubicBezTo>
                    <a:pt x="3083681" y="0"/>
                    <a:pt x="3091879" y="3396"/>
                    <a:pt x="3097924" y="9440"/>
                  </a:cubicBezTo>
                  <a:cubicBezTo>
                    <a:pt x="3103968" y="15485"/>
                    <a:pt x="3107364" y="23683"/>
                    <a:pt x="3107364" y="32231"/>
                  </a:cubicBezTo>
                  <a:lnTo>
                    <a:pt x="3107364" y="963956"/>
                  </a:lnTo>
                  <a:cubicBezTo>
                    <a:pt x="3107364" y="972504"/>
                    <a:pt x="3103968" y="980703"/>
                    <a:pt x="3097924" y="986747"/>
                  </a:cubicBezTo>
                  <a:cubicBezTo>
                    <a:pt x="3091879" y="992792"/>
                    <a:pt x="3083681" y="996187"/>
                    <a:pt x="3075133" y="996187"/>
                  </a:cubicBezTo>
                  <a:lnTo>
                    <a:pt x="32231" y="996187"/>
                  </a:lnTo>
                  <a:cubicBezTo>
                    <a:pt x="23683" y="996187"/>
                    <a:pt x="15485" y="992792"/>
                    <a:pt x="9440" y="986747"/>
                  </a:cubicBezTo>
                  <a:cubicBezTo>
                    <a:pt x="3396" y="980703"/>
                    <a:pt x="0" y="972504"/>
                    <a:pt x="0" y="963956"/>
                  </a:cubicBezTo>
                  <a:lnTo>
                    <a:pt x="0" y="32231"/>
                  </a:lnTo>
                  <a:cubicBezTo>
                    <a:pt x="0" y="23683"/>
                    <a:pt x="3396" y="15485"/>
                    <a:pt x="9440" y="9440"/>
                  </a:cubicBezTo>
                  <a:cubicBezTo>
                    <a:pt x="15485" y="3396"/>
                    <a:pt x="23683" y="0"/>
                    <a:pt x="32231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7"/>
            <p:cNvSpPr txBox="1"/>
            <p:nvPr/>
          </p:nvSpPr>
          <p:spPr>
            <a:xfrm>
              <a:off x="0" y="-38100"/>
              <a:ext cx="3107364" cy="1034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8" name="Google Shape;388;p17"/>
          <p:cNvGrpSpPr/>
          <p:nvPr/>
        </p:nvGrpSpPr>
        <p:grpSpPr>
          <a:xfrm>
            <a:off x="9713652" y="6462540"/>
            <a:ext cx="7206056" cy="2398539"/>
            <a:chOff x="0" y="-38100"/>
            <a:chExt cx="3107364" cy="1034287"/>
          </a:xfrm>
        </p:grpSpPr>
        <p:sp>
          <p:nvSpPr>
            <p:cNvPr id="389" name="Google Shape;389;p17"/>
            <p:cNvSpPr/>
            <p:nvPr/>
          </p:nvSpPr>
          <p:spPr>
            <a:xfrm>
              <a:off x="0" y="0"/>
              <a:ext cx="3107364" cy="996187"/>
            </a:xfrm>
            <a:custGeom>
              <a:rect b="b" l="l" r="r" t="t"/>
              <a:pathLst>
                <a:path extrusionOk="0" h="996187" w="3107364">
                  <a:moveTo>
                    <a:pt x="32231" y="0"/>
                  </a:moveTo>
                  <a:lnTo>
                    <a:pt x="3075133" y="0"/>
                  </a:lnTo>
                  <a:cubicBezTo>
                    <a:pt x="3083681" y="0"/>
                    <a:pt x="3091879" y="3396"/>
                    <a:pt x="3097924" y="9440"/>
                  </a:cubicBezTo>
                  <a:cubicBezTo>
                    <a:pt x="3103968" y="15485"/>
                    <a:pt x="3107364" y="23683"/>
                    <a:pt x="3107364" y="32231"/>
                  </a:cubicBezTo>
                  <a:lnTo>
                    <a:pt x="3107364" y="963956"/>
                  </a:lnTo>
                  <a:cubicBezTo>
                    <a:pt x="3107364" y="972504"/>
                    <a:pt x="3103968" y="980703"/>
                    <a:pt x="3097924" y="986747"/>
                  </a:cubicBezTo>
                  <a:cubicBezTo>
                    <a:pt x="3091879" y="992792"/>
                    <a:pt x="3083681" y="996187"/>
                    <a:pt x="3075133" y="996187"/>
                  </a:cubicBezTo>
                  <a:lnTo>
                    <a:pt x="32231" y="996187"/>
                  </a:lnTo>
                  <a:cubicBezTo>
                    <a:pt x="23683" y="996187"/>
                    <a:pt x="15485" y="992792"/>
                    <a:pt x="9440" y="986747"/>
                  </a:cubicBezTo>
                  <a:cubicBezTo>
                    <a:pt x="3396" y="980703"/>
                    <a:pt x="0" y="972504"/>
                    <a:pt x="0" y="963956"/>
                  </a:cubicBezTo>
                  <a:lnTo>
                    <a:pt x="0" y="32231"/>
                  </a:lnTo>
                  <a:cubicBezTo>
                    <a:pt x="0" y="23683"/>
                    <a:pt x="3396" y="15485"/>
                    <a:pt x="9440" y="9440"/>
                  </a:cubicBezTo>
                  <a:cubicBezTo>
                    <a:pt x="15485" y="3396"/>
                    <a:pt x="23683" y="0"/>
                    <a:pt x="32231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7"/>
            <p:cNvSpPr txBox="1"/>
            <p:nvPr/>
          </p:nvSpPr>
          <p:spPr>
            <a:xfrm>
              <a:off x="0" y="-38100"/>
              <a:ext cx="3107364" cy="1034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1" name="Google Shape;3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00645" y="5573807"/>
            <a:ext cx="2056325" cy="2715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1900" y="5573801"/>
            <a:ext cx="2056325" cy="2715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6975" y="2772875"/>
            <a:ext cx="2056325" cy="27078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p17"/>
          <p:cNvCxnSpPr/>
          <p:nvPr/>
        </p:nvCxnSpPr>
        <p:spPr>
          <a:xfrm>
            <a:off x="7638625" y="5573793"/>
            <a:ext cx="0" cy="76992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95" name="Google Shape;395;p17"/>
          <p:cNvCxnSpPr/>
          <p:nvPr/>
        </p:nvCxnSpPr>
        <p:spPr>
          <a:xfrm>
            <a:off x="10704909" y="5573793"/>
            <a:ext cx="0" cy="76992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96" name="Google Shape;396;p17"/>
          <p:cNvSpPr txBox="1"/>
          <p:nvPr/>
        </p:nvSpPr>
        <p:spPr>
          <a:xfrm>
            <a:off x="1890952" y="1123950"/>
            <a:ext cx="14506095" cy="1272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3305C"/>
                </a:solidFill>
                <a:latin typeface="Barlow"/>
                <a:ea typeface="Barlow"/>
                <a:cs typeface="Barlow"/>
                <a:sym typeface="Barlow"/>
              </a:rPr>
              <a:t>Organizational Structure</a:t>
            </a:r>
            <a:endParaRPr/>
          </a:p>
        </p:txBody>
      </p:sp>
      <p:sp>
        <p:nvSpPr>
          <p:cNvPr id="397" name="Google Shape;397;p17"/>
          <p:cNvSpPr txBox="1"/>
          <p:nvPr/>
        </p:nvSpPr>
        <p:spPr>
          <a:xfrm>
            <a:off x="8843612" y="4181767"/>
            <a:ext cx="2653052" cy="597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5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398" name="Google Shape;398;p17"/>
          <p:cNvSpPr txBox="1"/>
          <p:nvPr/>
        </p:nvSpPr>
        <p:spPr>
          <a:xfrm>
            <a:off x="8982692" y="4883547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SEO</a:t>
            </a:r>
            <a:endParaRPr/>
          </a:p>
        </p:txBody>
      </p:sp>
      <p:sp>
        <p:nvSpPr>
          <p:cNvPr id="399" name="Google Shape;399;p17"/>
          <p:cNvSpPr txBox="1"/>
          <p:nvPr/>
        </p:nvSpPr>
        <p:spPr>
          <a:xfrm>
            <a:off x="4740445" y="7193171"/>
            <a:ext cx="2653052" cy="597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5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400" name="Google Shape;400;p17"/>
          <p:cNvSpPr txBox="1"/>
          <p:nvPr/>
        </p:nvSpPr>
        <p:spPr>
          <a:xfrm>
            <a:off x="4879525" y="7894951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Finance Manager </a:t>
            </a:r>
            <a:endParaRPr/>
          </a:p>
        </p:txBody>
      </p:sp>
      <p:sp>
        <p:nvSpPr>
          <p:cNvPr id="401" name="Google Shape;401;p17"/>
          <p:cNvSpPr txBox="1"/>
          <p:nvPr/>
        </p:nvSpPr>
        <p:spPr>
          <a:xfrm>
            <a:off x="10484362" y="7193171"/>
            <a:ext cx="2653052" cy="597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5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402" name="Google Shape;402;p17"/>
          <p:cNvSpPr txBox="1"/>
          <p:nvPr/>
        </p:nvSpPr>
        <p:spPr>
          <a:xfrm>
            <a:off x="10239678" y="7894951"/>
            <a:ext cx="3142420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Marketing Manager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FBF1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49550" y="2409766"/>
            <a:ext cx="4790174" cy="4784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56725" y="-1355871"/>
            <a:ext cx="4790174" cy="4784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18"/>
          <p:cNvGrpSpPr/>
          <p:nvPr/>
        </p:nvGrpSpPr>
        <p:grpSpPr>
          <a:xfrm>
            <a:off x="417704" y="169399"/>
            <a:ext cx="17452592" cy="9803542"/>
            <a:chOff x="0" y="-38100"/>
            <a:chExt cx="4596567" cy="2582003"/>
          </a:xfrm>
        </p:grpSpPr>
        <p:sp>
          <p:nvSpPr>
            <p:cNvPr id="410" name="Google Shape;410;p18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8"/>
            <p:cNvSpPr txBox="1"/>
            <p:nvPr/>
          </p:nvSpPr>
          <p:spPr>
            <a:xfrm>
              <a:off x="0" y="-38100"/>
              <a:ext cx="4596567" cy="25820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12" name="Google Shape;412;p18"/>
          <p:cNvCxnSpPr/>
          <p:nvPr/>
        </p:nvCxnSpPr>
        <p:spPr>
          <a:xfrm flipH="1">
            <a:off x="12561509" y="3481195"/>
            <a:ext cx="180624" cy="2133412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13" name="Google Shape;413;p18"/>
          <p:cNvCxnSpPr/>
          <p:nvPr/>
        </p:nvCxnSpPr>
        <p:spPr>
          <a:xfrm flipH="1">
            <a:off x="5286778" y="3648993"/>
            <a:ext cx="259089" cy="201302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414" name="Google Shape;414;p18"/>
          <p:cNvGrpSpPr/>
          <p:nvPr/>
        </p:nvGrpSpPr>
        <p:grpSpPr>
          <a:xfrm>
            <a:off x="5540972" y="2610918"/>
            <a:ext cx="7206056" cy="2034114"/>
            <a:chOff x="0" y="-38100"/>
            <a:chExt cx="3107364" cy="877141"/>
          </a:xfrm>
        </p:grpSpPr>
        <p:sp>
          <p:nvSpPr>
            <p:cNvPr id="415" name="Google Shape;415;p18"/>
            <p:cNvSpPr/>
            <p:nvPr/>
          </p:nvSpPr>
          <p:spPr>
            <a:xfrm>
              <a:off x="0" y="0"/>
              <a:ext cx="3107364" cy="839041"/>
            </a:xfrm>
            <a:custGeom>
              <a:rect b="b" l="l" r="r" t="t"/>
              <a:pathLst>
                <a:path extrusionOk="0" h="839041" w="3107364">
                  <a:moveTo>
                    <a:pt x="32231" y="0"/>
                  </a:moveTo>
                  <a:lnTo>
                    <a:pt x="3075133" y="0"/>
                  </a:lnTo>
                  <a:cubicBezTo>
                    <a:pt x="3083681" y="0"/>
                    <a:pt x="3091879" y="3396"/>
                    <a:pt x="3097924" y="9440"/>
                  </a:cubicBezTo>
                  <a:cubicBezTo>
                    <a:pt x="3103968" y="15485"/>
                    <a:pt x="3107364" y="23683"/>
                    <a:pt x="3107364" y="32231"/>
                  </a:cubicBezTo>
                  <a:lnTo>
                    <a:pt x="3107364" y="806811"/>
                  </a:lnTo>
                  <a:cubicBezTo>
                    <a:pt x="3107364" y="815359"/>
                    <a:pt x="3103968" y="823557"/>
                    <a:pt x="3097924" y="829601"/>
                  </a:cubicBezTo>
                  <a:cubicBezTo>
                    <a:pt x="3091879" y="835646"/>
                    <a:pt x="3083681" y="839041"/>
                    <a:pt x="3075133" y="839041"/>
                  </a:cubicBezTo>
                  <a:lnTo>
                    <a:pt x="32231" y="839041"/>
                  </a:lnTo>
                  <a:cubicBezTo>
                    <a:pt x="23683" y="839041"/>
                    <a:pt x="15485" y="835646"/>
                    <a:pt x="9440" y="829601"/>
                  </a:cubicBezTo>
                  <a:cubicBezTo>
                    <a:pt x="3396" y="823557"/>
                    <a:pt x="0" y="815359"/>
                    <a:pt x="0" y="806811"/>
                  </a:cubicBezTo>
                  <a:lnTo>
                    <a:pt x="0" y="32231"/>
                  </a:lnTo>
                  <a:cubicBezTo>
                    <a:pt x="0" y="23683"/>
                    <a:pt x="3396" y="15485"/>
                    <a:pt x="9440" y="9440"/>
                  </a:cubicBezTo>
                  <a:cubicBezTo>
                    <a:pt x="15485" y="3396"/>
                    <a:pt x="23683" y="0"/>
                    <a:pt x="32231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8"/>
            <p:cNvSpPr txBox="1"/>
            <p:nvPr/>
          </p:nvSpPr>
          <p:spPr>
            <a:xfrm>
              <a:off x="0" y="-38100"/>
              <a:ext cx="3107364" cy="877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7" name="Google Shape;41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9728" y="2997603"/>
            <a:ext cx="2056325" cy="1384887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8"/>
          <p:cNvSpPr txBox="1"/>
          <p:nvPr/>
        </p:nvSpPr>
        <p:spPr>
          <a:xfrm>
            <a:off x="8374119" y="3145484"/>
            <a:ext cx="2653052" cy="597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5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419" name="Google Shape;419;p18"/>
          <p:cNvSpPr txBox="1"/>
          <p:nvPr/>
        </p:nvSpPr>
        <p:spPr>
          <a:xfrm>
            <a:off x="8513199" y="3847264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President</a:t>
            </a:r>
            <a:endParaRPr/>
          </a:p>
        </p:txBody>
      </p:sp>
      <p:sp>
        <p:nvSpPr>
          <p:cNvPr id="420" name="Google Shape;420;p18"/>
          <p:cNvSpPr txBox="1"/>
          <p:nvPr/>
        </p:nvSpPr>
        <p:spPr>
          <a:xfrm>
            <a:off x="1890952" y="1123950"/>
            <a:ext cx="14506095" cy="1272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3305C"/>
                </a:solidFill>
                <a:latin typeface="Barlow"/>
                <a:ea typeface="Barlow"/>
                <a:cs typeface="Barlow"/>
                <a:sym typeface="Barlow"/>
              </a:rPr>
              <a:t>Organizational Structure</a:t>
            </a:r>
            <a:endParaRPr/>
          </a:p>
        </p:txBody>
      </p:sp>
      <p:cxnSp>
        <p:nvCxnSpPr>
          <p:cNvPr id="421" name="Google Shape;421;p18"/>
          <p:cNvCxnSpPr/>
          <p:nvPr/>
        </p:nvCxnSpPr>
        <p:spPr>
          <a:xfrm>
            <a:off x="6691837" y="5730319"/>
            <a:ext cx="0" cy="76992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22" name="Google Shape;422;p18"/>
          <p:cNvCxnSpPr/>
          <p:nvPr/>
        </p:nvCxnSpPr>
        <p:spPr>
          <a:xfrm>
            <a:off x="11543037" y="5730319"/>
            <a:ext cx="0" cy="769927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423" name="Google Shape;423;p18"/>
          <p:cNvGrpSpPr/>
          <p:nvPr/>
        </p:nvGrpSpPr>
        <p:grpSpPr>
          <a:xfrm>
            <a:off x="6427706" y="4969108"/>
            <a:ext cx="2468525" cy="1248507"/>
            <a:chOff x="0" y="-38100"/>
            <a:chExt cx="684927" cy="346416"/>
          </a:xfrm>
        </p:grpSpPr>
        <p:sp>
          <p:nvSpPr>
            <p:cNvPr id="424" name="Google Shape;424;p18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18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6" name="Google Shape;426;p18"/>
          <p:cNvSpPr txBox="1"/>
          <p:nvPr/>
        </p:nvSpPr>
        <p:spPr>
          <a:xfrm>
            <a:off x="7272875" y="5218375"/>
            <a:ext cx="83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427" name="Google Shape;427;p18"/>
          <p:cNvSpPr txBox="1"/>
          <p:nvPr/>
        </p:nvSpPr>
        <p:spPr>
          <a:xfrm>
            <a:off x="6474522" y="5692219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grpSp>
        <p:nvGrpSpPr>
          <p:cNvPr id="428" name="Google Shape;428;p18"/>
          <p:cNvGrpSpPr/>
          <p:nvPr/>
        </p:nvGrpSpPr>
        <p:grpSpPr>
          <a:xfrm>
            <a:off x="9391769" y="4969108"/>
            <a:ext cx="2468525" cy="1248507"/>
            <a:chOff x="0" y="-38100"/>
            <a:chExt cx="684927" cy="346416"/>
          </a:xfrm>
        </p:grpSpPr>
        <p:sp>
          <p:nvSpPr>
            <p:cNvPr id="429" name="Google Shape;429;p18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8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1" name="Google Shape;431;p18"/>
          <p:cNvSpPr txBox="1"/>
          <p:nvPr/>
        </p:nvSpPr>
        <p:spPr>
          <a:xfrm>
            <a:off x="10236924" y="5218375"/>
            <a:ext cx="83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432" name="Google Shape;432;p18"/>
          <p:cNvSpPr txBox="1"/>
          <p:nvPr/>
        </p:nvSpPr>
        <p:spPr>
          <a:xfrm>
            <a:off x="9438586" y="5692219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cxnSp>
        <p:nvCxnSpPr>
          <p:cNvPr id="433" name="Google Shape;433;p18"/>
          <p:cNvCxnSpPr/>
          <p:nvPr/>
        </p:nvCxnSpPr>
        <p:spPr>
          <a:xfrm>
            <a:off x="3228402" y="8702704"/>
            <a:ext cx="11694048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34" name="Google Shape;434;p18"/>
          <p:cNvGrpSpPr/>
          <p:nvPr/>
        </p:nvGrpSpPr>
        <p:grpSpPr>
          <a:xfrm>
            <a:off x="3954671" y="8009793"/>
            <a:ext cx="2468525" cy="1248507"/>
            <a:chOff x="0" y="-38100"/>
            <a:chExt cx="684927" cy="346416"/>
          </a:xfrm>
        </p:grpSpPr>
        <p:sp>
          <p:nvSpPr>
            <p:cNvPr id="435" name="Google Shape;435;p18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8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7" name="Google Shape;437;p18"/>
          <p:cNvSpPr txBox="1"/>
          <p:nvPr/>
        </p:nvSpPr>
        <p:spPr>
          <a:xfrm>
            <a:off x="4708598" y="8331850"/>
            <a:ext cx="93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438" name="Google Shape;438;p18"/>
          <p:cNvSpPr txBox="1"/>
          <p:nvPr/>
        </p:nvSpPr>
        <p:spPr>
          <a:xfrm>
            <a:off x="4001487" y="8675048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grpSp>
        <p:nvGrpSpPr>
          <p:cNvPr id="439" name="Google Shape;439;p18"/>
          <p:cNvGrpSpPr/>
          <p:nvPr/>
        </p:nvGrpSpPr>
        <p:grpSpPr>
          <a:xfrm>
            <a:off x="6623221" y="8009793"/>
            <a:ext cx="2468525" cy="1248507"/>
            <a:chOff x="0" y="-38100"/>
            <a:chExt cx="684927" cy="346416"/>
          </a:xfrm>
        </p:grpSpPr>
        <p:sp>
          <p:nvSpPr>
            <p:cNvPr id="440" name="Google Shape;440;p18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8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2" name="Google Shape;442;p18"/>
          <p:cNvSpPr txBox="1"/>
          <p:nvPr/>
        </p:nvSpPr>
        <p:spPr>
          <a:xfrm>
            <a:off x="7470176" y="8331850"/>
            <a:ext cx="83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443" name="Google Shape;443;p18"/>
          <p:cNvSpPr txBox="1"/>
          <p:nvPr/>
        </p:nvSpPr>
        <p:spPr>
          <a:xfrm>
            <a:off x="6670037" y="8675048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grpSp>
        <p:nvGrpSpPr>
          <p:cNvPr id="444" name="Google Shape;444;p18"/>
          <p:cNvGrpSpPr/>
          <p:nvPr/>
        </p:nvGrpSpPr>
        <p:grpSpPr>
          <a:xfrm>
            <a:off x="9291771" y="8009793"/>
            <a:ext cx="2468525" cy="1248507"/>
            <a:chOff x="0" y="-38100"/>
            <a:chExt cx="684927" cy="346416"/>
          </a:xfrm>
        </p:grpSpPr>
        <p:sp>
          <p:nvSpPr>
            <p:cNvPr id="445" name="Google Shape;445;p18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8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7" name="Google Shape;447;p18"/>
          <p:cNvSpPr txBox="1"/>
          <p:nvPr/>
        </p:nvSpPr>
        <p:spPr>
          <a:xfrm>
            <a:off x="10123650" y="8331850"/>
            <a:ext cx="88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448" name="Google Shape;448;p18"/>
          <p:cNvSpPr txBox="1"/>
          <p:nvPr/>
        </p:nvSpPr>
        <p:spPr>
          <a:xfrm>
            <a:off x="9338587" y="8675048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grpSp>
        <p:nvGrpSpPr>
          <p:cNvPr id="449" name="Google Shape;449;p18"/>
          <p:cNvGrpSpPr/>
          <p:nvPr/>
        </p:nvGrpSpPr>
        <p:grpSpPr>
          <a:xfrm>
            <a:off x="11960321" y="8009793"/>
            <a:ext cx="2468525" cy="1248507"/>
            <a:chOff x="0" y="-38100"/>
            <a:chExt cx="684927" cy="346416"/>
          </a:xfrm>
        </p:grpSpPr>
        <p:sp>
          <p:nvSpPr>
            <p:cNvPr id="450" name="Google Shape;450;p18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18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2" name="Google Shape;452;p18"/>
          <p:cNvSpPr txBox="1"/>
          <p:nvPr/>
        </p:nvSpPr>
        <p:spPr>
          <a:xfrm>
            <a:off x="12805473" y="8331850"/>
            <a:ext cx="88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453" name="Google Shape;453;p18"/>
          <p:cNvSpPr txBox="1"/>
          <p:nvPr/>
        </p:nvSpPr>
        <p:spPr>
          <a:xfrm>
            <a:off x="12007137" y="8675048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grpSp>
        <p:nvGrpSpPr>
          <p:cNvPr id="454" name="Google Shape;454;p18"/>
          <p:cNvGrpSpPr/>
          <p:nvPr/>
        </p:nvGrpSpPr>
        <p:grpSpPr>
          <a:xfrm>
            <a:off x="1286121" y="8009793"/>
            <a:ext cx="2468525" cy="1248507"/>
            <a:chOff x="0" y="-38100"/>
            <a:chExt cx="684927" cy="346416"/>
          </a:xfrm>
        </p:grpSpPr>
        <p:sp>
          <p:nvSpPr>
            <p:cNvPr id="455" name="Google Shape;455;p18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18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7" name="Google Shape;457;p18"/>
          <p:cNvSpPr txBox="1"/>
          <p:nvPr/>
        </p:nvSpPr>
        <p:spPr>
          <a:xfrm>
            <a:off x="2040049" y="8331850"/>
            <a:ext cx="88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458" name="Google Shape;458;p18"/>
          <p:cNvSpPr txBox="1"/>
          <p:nvPr/>
        </p:nvSpPr>
        <p:spPr>
          <a:xfrm>
            <a:off x="1332937" y="8675048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14533354" y="8009793"/>
            <a:ext cx="2468525" cy="1248507"/>
            <a:chOff x="0" y="-38100"/>
            <a:chExt cx="684927" cy="346416"/>
          </a:xfrm>
        </p:grpSpPr>
        <p:sp>
          <p:nvSpPr>
            <p:cNvPr id="460" name="Google Shape;460;p18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18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2" name="Google Shape;462;p18"/>
          <p:cNvSpPr txBox="1"/>
          <p:nvPr/>
        </p:nvSpPr>
        <p:spPr>
          <a:xfrm>
            <a:off x="15378526" y="8331850"/>
            <a:ext cx="88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463" name="Google Shape;463;p18"/>
          <p:cNvSpPr txBox="1"/>
          <p:nvPr/>
        </p:nvSpPr>
        <p:spPr>
          <a:xfrm>
            <a:off x="14580171" y="8675048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cxnSp>
        <p:nvCxnSpPr>
          <p:cNvPr id="464" name="Google Shape;464;p18"/>
          <p:cNvCxnSpPr/>
          <p:nvPr/>
        </p:nvCxnSpPr>
        <p:spPr>
          <a:xfrm flipH="1">
            <a:off x="2444596" y="7924616"/>
            <a:ext cx="13589799" cy="9968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stealth"/>
            <a:tailEnd len="med" w="med" type="stealth"/>
          </a:ln>
        </p:spPr>
      </p:cxnSp>
      <p:grpSp>
        <p:nvGrpSpPr>
          <p:cNvPr id="465" name="Google Shape;465;p18"/>
          <p:cNvGrpSpPr/>
          <p:nvPr/>
        </p:nvGrpSpPr>
        <p:grpSpPr>
          <a:xfrm>
            <a:off x="2818253" y="6489663"/>
            <a:ext cx="2468525" cy="1248507"/>
            <a:chOff x="0" y="-38100"/>
            <a:chExt cx="684927" cy="346416"/>
          </a:xfrm>
        </p:grpSpPr>
        <p:sp>
          <p:nvSpPr>
            <p:cNvPr id="466" name="Google Shape;466;p18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18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8" name="Google Shape;468;p18"/>
          <p:cNvSpPr txBox="1"/>
          <p:nvPr/>
        </p:nvSpPr>
        <p:spPr>
          <a:xfrm>
            <a:off x="3663426" y="6811725"/>
            <a:ext cx="83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469" name="Google Shape;469;p18"/>
          <p:cNvSpPr txBox="1"/>
          <p:nvPr/>
        </p:nvSpPr>
        <p:spPr>
          <a:xfrm>
            <a:off x="2865070" y="7154918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grpSp>
        <p:nvGrpSpPr>
          <p:cNvPr id="470" name="Google Shape;470;p18"/>
          <p:cNvGrpSpPr/>
          <p:nvPr/>
        </p:nvGrpSpPr>
        <p:grpSpPr>
          <a:xfrm>
            <a:off x="5827621" y="6489238"/>
            <a:ext cx="2468525" cy="1248507"/>
            <a:chOff x="0" y="-38100"/>
            <a:chExt cx="684927" cy="346416"/>
          </a:xfrm>
        </p:grpSpPr>
        <p:sp>
          <p:nvSpPr>
            <p:cNvPr id="471" name="Google Shape;471;p18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18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3" name="Google Shape;473;p18"/>
          <p:cNvSpPr txBox="1"/>
          <p:nvPr/>
        </p:nvSpPr>
        <p:spPr>
          <a:xfrm>
            <a:off x="6672774" y="6811300"/>
            <a:ext cx="83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474" name="Google Shape;474;p18"/>
          <p:cNvSpPr txBox="1"/>
          <p:nvPr/>
        </p:nvSpPr>
        <p:spPr>
          <a:xfrm>
            <a:off x="5874437" y="7154493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grpSp>
        <p:nvGrpSpPr>
          <p:cNvPr id="475" name="Google Shape;475;p18"/>
          <p:cNvGrpSpPr/>
          <p:nvPr/>
        </p:nvGrpSpPr>
        <p:grpSpPr>
          <a:xfrm>
            <a:off x="10289724" y="6489238"/>
            <a:ext cx="2468525" cy="1248507"/>
            <a:chOff x="0" y="-38100"/>
            <a:chExt cx="684927" cy="346416"/>
          </a:xfrm>
        </p:grpSpPr>
        <p:sp>
          <p:nvSpPr>
            <p:cNvPr id="476" name="Google Shape;476;p18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18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8" name="Google Shape;478;p18"/>
          <p:cNvSpPr txBox="1"/>
          <p:nvPr/>
        </p:nvSpPr>
        <p:spPr>
          <a:xfrm>
            <a:off x="11134901" y="6811300"/>
            <a:ext cx="83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479" name="Google Shape;479;p18"/>
          <p:cNvSpPr txBox="1"/>
          <p:nvPr/>
        </p:nvSpPr>
        <p:spPr>
          <a:xfrm>
            <a:off x="10336541" y="7154493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grpSp>
        <p:nvGrpSpPr>
          <p:cNvPr id="480" name="Google Shape;480;p18"/>
          <p:cNvGrpSpPr/>
          <p:nvPr/>
        </p:nvGrpSpPr>
        <p:grpSpPr>
          <a:xfrm>
            <a:off x="13299092" y="6488813"/>
            <a:ext cx="2468525" cy="1248507"/>
            <a:chOff x="0" y="-38100"/>
            <a:chExt cx="684927" cy="346416"/>
          </a:xfrm>
        </p:grpSpPr>
        <p:sp>
          <p:nvSpPr>
            <p:cNvPr id="481" name="Google Shape;481;p18"/>
            <p:cNvSpPr/>
            <p:nvPr/>
          </p:nvSpPr>
          <p:spPr>
            <a:xfrm>
              <a:off x="0" y="0"/>
              <a:ext cx="684927" cy="308316"/>
            </a:xfrm>
            <a:custGeom>
              <a:rect b="b" l="l" r="r" t="t"/>
              <a:pathLst>
                <a:path extrusionOk="0" h="308316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214228"/>
                  </a:lnTo>
                  <a:cubicBezTo>
                    <a:pt x="684927" y="239182"/>
                    <a:pt x="675014" y="263114"/>
                    <a:pt x="657370" y="280758"/>
                  </a:cubicBezTo>
                  <a:cubicBezTo>
                    <a:pt x="639725" y="298403"/>
                    <a:pt x="615793" y="308316"/>
                    <a:pt x="590840" y="308316"/>
                  </a:cubicBezTo>
                  <a:lnTo>
                    <a:pt x="94088" y="308316"/>
                  </a:lnTo>
                  <a:cubicBezTo>
                    <a:pt x="69134" y="308316"/>
                    <a:pt x="45202" y="298403"/>
                    <a:pt x="27558" y="280758"/>
                  </a:cubicBezTo>
                  <a:cubicBezTo>
                    <a:pt x="9913" y="263114"/>
                    <a:pt x="0" y="239182"/>
                    <a:pt x="0" y="214228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18"/>
            <p:cNvSpPr txBox="1"/>
            <p:nvPr/>
          </p:nvSpPr>
          <p:spPr>
            <a:xfrm>
              <a:off x="0" y="-38100"/>
              <a:ext cx="684927" cy="346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3" name="Google Shape;483;p18"/>
          <p:cNvSpPr txBox="1"/>
          <p:nvPr/>
        </p:nvSpPr>
        <p:spPr>
          <a:xfrm>
            <a:off x="14144249" y="6810875"/>
            <a:ext cx="83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484" name="Google Shape;484;p18"/>
          <p:cNvSpPr txBox="1"/>
          <p:nvPr/>
        </p:nvSpPr>
        <p:spPr>
          <a:xfrm>
            <a:off x="13345908" y="7154068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FBF1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7378" y="7464478"/>
            <a:ext cx="8150801" cy="814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9171" y="-1398802"/>
            <a:ext cx="3799504" cy="379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71412" y="-979259"/>
            <a:ext cx="6504174" cy="6496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2" name="Google Shape;492;p19"/>
          <p:cNvCxnSpPr/>
          <p:nvPr/>
        </p:nvCxnSpPr>
        <p:spPr>
          <a:xfrm>
            <a:off x="6663895" y="4973493"/>
            <a:ext cx="5002985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93" name="Google Shape;493;p19"/>
          <p:cNvGrpSpPr/>
          <p:nvPr/>
        </p:nvGrpSpPr>
        <p:grpSpPr>
          <a:xfrm>
            <a:off x="417704" y="169399"/>
            <a:ext cx="17452592" cy="9803542"/>
            <a:chOff x="0" y="-38100"/>
            <a:chExt cx="4596567" cy="2582003"/>
          </a:xfrm>
        </p:grpSpPr>
        <p:sp>
          <p:nvSpPr>
            <p:cNvPr id="494" name="Google Shape;494;p19"/>
            <p:cNvSpPr/>
            <p:nvPr/>
          </p:nvSpPr>
          <p:spPr>
            <a:xfrm>
              <a:off x="0" y="0"/>
              <a:ext cx="4596567" cy="2543903"/>
            </a:xfrm>
            <a:custGeom>
              <a:rect b="b" l="l" r="r" t="t"/>
              <a:pathLst>
                <a:path extrusionOk="0" h="2543903" w="4596567">
                  <a:moveTo>
                    <a:pt x="22623" y="0"/>
                  </a:moveTo>
                  <a:lnTo>
                    <a:pt x="4573944" y="0"/>
                  </a:lnTo>
                  <a:cubicBezTo>
                    <a:pt x="4586439" y="0"/>
                    <a:pt x="4596567" y="10129"/>
                    <a:pt x="4596567" y="22623"/>
                  </a:cubicBezTo>
                  <a:lnTo>
                    <a:pt x="4596567" y="2521279"/>
                  </a:lnTo>
                  <a:cubicBezTo>
                    <a:pt x="4596567" y="2533774"/>
                    <a:pt x="4586439" y="2543903"/>
                    <a:pt x="4573944" y="2543903"/>
                  </a:cubicBezTo>
                  <a:lnTo>
                    <a:pt x="22623" y="2543903"/>
                  </a:lnTo>
                  <a:cubicBezTo>
                    <a:pt x="10129" y="2543903"/>
                    <a:pt x="0" y="2533774"/>
                    <a:pt x="0" y="2521279"/>
                  </a:cubicBezTo>
                  <a:lnTo>
                    <a:pt x="0" y="22623"/>
                  </a:lnTo>
                  <a:cubicBezTo>
                    <a:pt x="0" y="10129"/>
                    <a:pt x="10129" y="0"/>
                    <a:pt x="226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19"/>
            <p:cNvSpPr txBox="1"/>
            <p:nvPr/>
          </p:nvSpPr>
          <p:spPr>
            <a:xfrm>
              <a:off x="0" y="-38100"/>
              <a:ext cx="4596567" cy="25820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6" name="Google Shape;496;p19"/>
          <p:cNvGrpSpPr/>
          <p:nvPr/>
        </p:nvGrpSpPr>
        <p:grpSpPr>
          <a:xfrm>
            <a:off x="7600628" y="4340200"/>
            <a:ext cx="3086743" cy="3795196"/>
            <a:chOff x="0" y="-38100"/>
            <a:chExt cx="1836848" cy="2258432"/>
          </a:xfrm>
        </p:grpSpPr>
        <p:sp>
          <p:nvSpPr>
            <p:cNvPr id="497" name="Google Shape;497;p19"/>
            <p:cNvSpPr/>
            <p:nvPr/>
          </p:nvSpPr>
          <p:spPr>
            <a:xfrm>
              <a:off x="0" y="0"/>
              <a:ext cx="1836848" cy="2220332"/>
            </a:xfrm>
            <a:custGeom>
              <a:rect b="b" l="l" r="r" t="t"/>
              <a:pathLst>
                <a:path extrusionOk="0" h="2220332" w="1836848">
                  <a:moveTo>
                    <a:pt x="75244" y="0"/>
                  </a:moveTo>
                  <a:lnTo>
                    <a:pt x="1761605" y="0"/>
                  </a:lnTo>
                  <a:cubicBezTo>
                    <a:pt x="1781561" y="0"/>
                    <a:pt x="1800699" y="7927"/>
                    <a:pt x="1814810" y="22038"/>
                  </a:cubicBezTo>
                  <a:cubicBezTo>
                    <a:pt x="1828921" y="36149"/>
                    <a:pt x="1836848" y="55288"/>
                    <a:pt x="1836848" y="75244"/>
                  </a:cubicBezTo>
                  <a:lnTo>
                    <a:pt x="1836848" y="2145088"/>
                  </a:lnTo>
                  <a:cubicBezTo>
                    <a:pt x="1836848" y="2186644"/>
                    <a:pt x="1803161" y="2220332"/>
                    <a:pt x="1761605" y="2220332"/>
                  </a:cubicBezTo>
                  <a:lnTo>
                    <a:pt x="75244" y="2220332"/>
                  </a:lnTo>
                  <a:cubicBezTo>
                    <a:pt x="33688" y="2220332"/>
                    <a:pt x="0" y="2186644"/>
                    <a:pt x="0" y="2145088"/>
                  </a:cubicBezTo>
                  <a:lnTo>
                    <a:pt x="0" y="75244"/>
                  </a:lnTo>
                  <a:cubicBezTo>
                    <a:pt x="0" y="33688"/>
                    <a:pt x="33688" y="0"/>
                    <a:pt x="75244" y="0"/>
                  </a:cubicBezTo>
                  <a:close/>
                </a:path>
              </a:pathLst>
            </a:custGeom>
            <a:solidFill>
              <a:srgbClr val="8DCFDB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19"/>
            <p:cNvSpPr txBox="1"/>
            <p:nvPr/>
          </p:nvSpPr>
          <p:spPr>
            <a:xfrm>
              <a:off x="0" y="-38100"/>
              <a:ext cx="1836848" cy="22584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9" name="Google Shape;499;p19"/>
          <p:cNvGrpSpPr/>
          <p:nvPr/>
        </p:nvGrpSpPr>
        <p:grpSpPr>
          <a:xfrm>
            <a:off x="2365443" y="2801495"/>
            <a:ext cx="2468525" cy="1650532"/>
            <a:chOff x="0" y="-38100"/>
            <a:chExt cx="684927" cy="457964"/>
          </a:xfrm>
        </p:grpSpPr>
        <p:sp>
          <p:nvSpPr>
            <p:cNvPr id="500" name="Google Shape;500;p19"/>
            <p:cNvSpPr/>
            <p:nvPr/>
          </p:nvSpPr>
          <p:spPr>
            <a:xfrm>
              <a:off x="0" y="0"/>
              <a:ext cx="684927" cy="419864"/>
            </a:xfrm>
            <a:custGeom>
              <a:rect b="b" l="l" r="r" t="t"/>
              <a:pathLst>
                <a:path extrusionOk="0" h="419864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325776"/>
                  </a:lnTo>
                  <a:cubicBezTo>
                    <a:pt x="684927" y="350730"/>
                    <a:pt x="675014" y="374661"/>
                    <a:pt x="657370" y="392306"/>
                  </a:cubicBezTo>
                  <a:cubicBezTo>
                    <a:pt x="639725" y="409951"/>
                    <a:pt x="615793" y="419864"/>
                    <a:pt x="590840" y="419864"/>
                  </a:cubicBezTo>
                  <a:lnTo>
                    <a:pt x="94088" y="419864"/>
                  </a:lnTo>
                  <a:cubicBezTo>
                    <a:pt x="69134" y="419864"/>
                    <a:pt x="45202" y="409951"/>
                    <a:pt x="27558" y="392306"/>
                  </a:cubicBezTo>
                  <a:cubicBezTo>
                    <a:pt x="9913" y="374661"/>
                    <a:pt x="0" y="350730"/>
                    <a:pt x="0" y="325776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19"/>
            <p:cNvSpPr txBox="1"/>
            <p:nvPr/>
          </p:nvSpPr>
          <p:spPr>
            <a:xfrm>
              <a:off x="0" y="-38100"/>
              <a:ext cx="684927" cy="4579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2" name="Google Shape;502;p19"/>
          <p:cNvGrpSpPr/>
          <p:nvPr/>
        </p:nvGrpSpPr>
        <p:grpSpPr>
          <a:xfrm>
            <a:off x="2365443" y="4855228"/>
            <a:ext cx="2468525" cy="1650532"/>
            <a:chOff x="0" y="-38100"/>
            <a:chExt cx="684927" cy="457964"/>
          </a:xfrm>
        </p:grpSpPr>
        <p:sp>
          <p:nvSpPr>
            <p:cNvPr id="503" name="Google Shape;503;p19"/>
            <p:cNvSpPr/>
            <p:nvPr/>
          </p:nvSpPr>
          <p:spPr>
            <a:xfrm>
              <a:off x="0" y="0"/>
              <a:ext cx="684927" cy="419864"/>
            </a:xfrm>
            <a:custGeom>
              <a:rect b="b" l="l" r="r" t="t"/>
              <a:pathLst>
                <a:path extrusionOk="0" h="419864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325776"/>
                  </a:lnTo>
                  <a:cubicBezTo>
                    <a:pt x="684927" y="350730"/>
                    <a:pt x="675014" y="374661"/>
                    <a:pt x="657370" y="392306"/>
                  </a:cubicBezTo>
                  <a:cubicBezTo>
                    <a:pt x="639725" y="409951"/>
                    <a:pt x="615793" y="419864"/>
                    <a:pt x="590840" y="419864"/>
                  </a:cubicBezTo>
                  <a:lnTo>
                    <a:pt x="94088" y="419864"/>
                  </a:lnTo>
                  <a:cubicBezTo>
                    <a:pt x="69134" y="419864"/>
                    <a:pt x="45202" y="409951"/>
                    <a:pt x="27558" y="392306"/>
                  </a:cubicBezTo>
                  <a:cubicBezTo>
                    <a:pt x="9913" y="374661"/>
                    <a:pt x="0" y="350730"/>
                    <a:pt x="0" y="325776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19"/>
            <p:cNvSpPr txBox="1"/>
            <p:nvPr/>
          </p:nvSpPr>
          <p:spPr>
            <a:xfrm>
              <a:off x="0" y="-38100"/>
              <a:ext cx="684927" cy="4579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5" name="Google Shape;505;p19"/>
          <p:cNvGrpSpPr/>
          <p:nvPr/>
        </p:nvGrpSpPr>
        <p:grpSpPr>
          <a:xfrm>
            <a:off x="2365443" y="7113749"/>
            <a:ext cx="2468525" cy="1650532"/>
            <a:chOff x="0" y="-38100"/>
            <a:chExt cx="684927" cy="457964"/>
          </a:xfrm>
        </p:grpSpPr>
        <p:sp>
          <p:nvSpPr>
            <p:cNvPr id="506" name="Google Shape;506;p19"/>
            <p:cNvSpPr/>
            <p:nvPr/>
          </p:nvSpPr>
          <p:spPr>
            <a:xfrm>
              <a:off x="0" y="0"/>
              <a:ext cx="684927" cy="419864"/>
            </a:xfrm>
            <a:custGeom>
              <a:rect b="b" l="l" r="r" t="t"/>
              <a:pathLst>
                <a:path extrusionOk="0" h="419864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325776"/>
                  </a:lnTo>
                  <a:cubicBezTo>
                    <a:pt x="684927" y="350730"/>
                    <a:pt x="675014" y="374661"/>
                    <a:pt x="657370" y="392306"/>
                  </a:cubicBezTo>
                  <a:cubicBezTo>
                    <a:pt x="639725" y="409951"/>
                    <a:pt x="615793" y="419864"/>
                    <a:pt x="590840" y="419864"/>
                  </a:cubicBezTo>
                  <a:lnTo>
                    <a:pt x="94088" y="419864"/>
                  </a:lnTo>
                  <a:cubicBezTo>
                    <a:pt x="69134" y="419864"/>
                    <a:pt x="45202" y="409951"/>
                    <a:pt x="27558" y="392306"/>
                  </a:cubicBezTo>
                  <a:cubicBezTo>
                    <a:pt x="9913" y="374661"/>
                    <a:pt x="0" y="350730"/>
                    <a:pt x="0" y="325776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19"/>
            <p:cNvSpPr txBox="1"/>
            <p:nvPr/>
          </p:nvSpPr>
          <p:spPr>
            <a:xfrm>
              <a:off x="0" y="-38100"/>
              <a:ext cx="684927" cy="4579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8" name="Google Shape;508;p19"/>
          <p:cNvGrpSpPr/>
          <p:nvPr/>
        </p:nvGrpSpPr>
        <p:grpSpPr>
          <a:xfrm>
            <a:off x="13331115" y="4855228"/>
            <a:ext cx="2468525" cy="1650532"/>
            <a:chOff x="0" y="-38100"/>
            <a:chExt cx="684927" cy="457964"/>
          </a:xfrm>
        </p:grpSpPr>
        <p:sp>
          <p:nvSpPr>
            <p:cNvPr id="509" name="Google Shape;509;p19"/>
            <p:cNvSpPr/>
            <p:nvPr/>
          </p:nvSpPr>
          <p:spPr>
            <a:xfrm>
              <a:off x="0" y="0"/>
              <a:ext cx="684927" cy="419864"/>
            </a:xfrm>
            <a:custGeom>
              <a:rect b="b" l="l" r="r" t="t"/>
              <a:pathLst>
                <a:path extrusionOk="0" h="419864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325776"/>
                  </a:lnTo>
                  <a:cubicBezTo>
                    <a:pt x="684927" y="350730"/>
                    <a:pt x="675014" y="374661"/>
                    <a:pt x="657370" y="392306"/>
                  </a:cubicBezTo>
                  <a:cubicBezTo>
                    <a:pt x="639725" y="409951"/>
                    <a:pt x="615793" y="419864"/>
                    <a:pt x="590840" y="419864"/>
                  </a:cubicBezTo>
                  <a:lnTo>
                    <a:pt x="94088" y="419864"/>
                  </a:lnTo>
                  <a:cubicBezTo>
                    <a:pt x="69134" y="419864"/>
                    <a:pt x="45202" y="409951"/>
                    <a:pt x="27558" y="392306"/>
                  </a:cubicBezTo>
                  <a:cubicBezTo>
                    <a:pt x="9913" y="374661"/>
                    <a:pt x="0" y="350730"/>
                    <a:pt x="0" y="325776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19"/>
            <p:cNvSpPr txBox="1"/>
            <p:nvPr/>
          </p:nvSpPr>
          <p:spPr>
            <a:xfrm>
              <a:off x="0" y="-38100"/>
              <a:ext cx="684927" cy="4579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1" name="Google Shape;511;p19"/>
          <p:cNvGrpSpPr/>
          <p:nvPr/>
        </p:nvGrpSpPr>
        <p:grpSpPr>
          <a:xfrm>
            <a:off x="13331115" y="2801495"/>
            <a:ext cx="2468525" cy="1650532"/>
            <a:chOff x="0" y="-38100"/>
            <a:chExt cx="684927" cy="457964"/>
          </a:xfrm>
        </p:grpSpPr>
        <p:sp>
          <p:nvSpPr>
            <p:cNvPr id="512" name="Google Shape;512;p19"/>
            <p:cNvSpPr/>
            <p:nvPr/>
          </p:nvSpPr>
          <p:spPr>
            <a:xfrm>
              <a:off x="0" y="0"/>
              <a:ext cx="684927" cy="419864"/>
            </a:xfrm>
            <a:custGeom>
              <a:rect b="b" l="l" r="r" t="t"/>
              <a:pathLst>
                <a:path extrusionOk="0" h="419864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325776"/>
                  </a:lnTo>
                  <a:cubicBezTo>
                    <a:pt x="684927" y="350730"/>
                    <a:pt x="675014" y="374661"/>
                    <a:pt x="657370" y="392306"/>
                  </a:cubicBezTo>
                  <a:cubicBezTo>
                    <a:pt x="639725" y="409951"/>
                    <a:pt x="615793" y="419864"/>
                    <a:pt x="590840" y="419864"/>
                  </a:cubicBezTo>
                  <a:lnTo>
                    <a:pt x="94088" y="419864"/>
                  </a:lnTo>
                  <a:cubicBezTo>
                    <a:pt x="69134" y="419864"/>
                    <a:pt x="45202" y="409951"/>
                    <a:pt x="27558" y="392306"/>
                  </a:cubicBezTo>
                  <a:cubicBezTo>
                    <a:pt x="9913" y="374661"/>
                    <a:pt x="0" y="350730"/>
                    <a:pt x="0" y="325776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19"/>
            <p:cNvSpPr txBox="1"/>
            <p:nvPr/>
          </p:nvSpPr>
          <p:spPr>
            <a:xfrm>
              <a:off x="0" y="-38100"/>
              <a:ext cx="684927" cy="4579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4" name="Google Shape;514;p19"/>
          <p:cNvGrpSpPr/>
          <p:nvPr/>
        </p:nvGrpSpPr>
        <p:grpSpPr>
          <a:xfrm>
            <a:off x="13331115" y="7113749"/>
            <a:ext cx="2468525" cy="1650532"/>
            <a:chOff x="0" y="-38100"/>
            <a:chExt cx="684927" cy="457964"/>
          </a:xfrm>
        </p:grpSpPr>
        <p:sp>
          <p:nvSpPr>
            <p:cNvPr id="515" name="Google Shape;515;p19"/>
            <p:cNvSpPr/>
            <p:nvPr/>
          </p:nvSpPr>
          <p:spPr>
            <a:xfrm>
              <a:off x="0" y="0"/>
              <a:ext cx="684927" cy="419864"/>
            </a:xfrm>
            <a:custGeom>
              <a:rect b="b" l="l" r="r" t="t"/>
              <a:pathLst>
                <a:path extrusionOk="0" h="419864" w="684927">
                  <a:moveTo>
                    <a:pt x="94088" y="0"/>
                  </a:moveTo>
                  <a:lnTo>
                    <a:pt x="590840" y="0"/>
                  </a:lnTo>
                  <a:cubicBezTo>
                    <a:pt x="615793" y="0"/>
                    <a:pt x="639725" y="9913"/>
                    <a:pt x="657370" y="27558"/>
                  </a:cubicBezTo>
                  <a:cubicBezTo>
                    <a:pt x="675014" y="45202"/>
                    <a:pt x="684927" y="69134"/>
                    <a:pt x="684927" y="94088"/>
                  </a:cubicBezTo>
                  <a:lnTo>
                    <a:pt x="684927" y="325776"/>
                  </a:lnTo>
                  <a:cubicBezTo>
                    <a:pt x="684927" y="350730"/>
                    <a:pt x="675014" y="374661"/>
                    <a:pt x="657370" y="392306"/>
                  </a:cubicBezTo>
                  <a:cubicBezTo>
                    <a:pt x="639725" y="409951"/>
                    <a:pt x="615793" y="419864"/>
                    <a:pt x="590840" y="419864"/>
                  </a:cubicBezTo>
                  <a:lnTo>
                    <a:pt x="94088" y="419864"/>
                  </a:lnTo>
                  <a:cubicBezTo>
                    <a:pt x="69134" y="419864"/>
                    <a:pt x="45202" y="409951"/>
                    <a:pt x="27558" y="392306"/>
                  </a:cubicBezTo>
                  <a:cubicBezTo>
                    <a:pt x="9913" y="374661"/>
                    <a:pt x="0" y="350730"/>
                    <a:pt x="0" y="325776"/>
                  </a:cubicBezTo>
                  <a:lnTo>
                    <a:pt x="0" y="94088"/>
                  </a:lnTo>
                  <a:cubicBezTo>
                    <a:pt x="0" y="69134"/>
                    <a:pt x="9913" y="45202"/>
                    <a:pt x="27558" y="27558"/>
                  </a:cubicBezTo>
                  <a:cubicBezTo>
                    <a:pt x="45202" y="9913"/>
                    <a:pt x="69134" y="0"/>
                    <a:pt x="94088" y="0"/>
                  </a:cubicBezTo>
                  <a:close/>
                </a:path>
              </a:pathLst>
            </a:custGeom>
            <a:solidFill>
              <a:srgbClr val="FFF1BC"/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19"/>
            <p:cNvSpPr txBox="1"/>
            <p:nvPr/>
          </p:nvSpPr>
          <p:spPr>
            <a:xfrm>
              <a:off x="0" y="-38100"/>
              <a:ext cx="684927" cy="4579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7" name="Google Shape;5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9426" y="2472000"/>
            <a:ext cx="1440550" cy="948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9422" y="4659375"/>
            <a:ext cx="1455600" cy="96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79426" y="6824451"/>
            <a:ext cx="1455602" cy="95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815300" y="6831903"/>
            <a:ext cx="1422923" cy="94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45100" y="4649701"/>
            <a:ext cx="1440550" cy="958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845100" y="2472000"/>
            <a:ext cx="1440550" cy="95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49776" y="3036325"/>
            <a:ext cx="1986750" cy="29621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4" name="Google Shape;524;p19"/>
          <p:cNvCxnSpPr/>
          <p:nvPr/>
        </p:nvCxnSpPr>
        <p:spPr>
          <a:xfrm>
            <a:off x="12982125" y="3573757"/>
            <a:ext cx="23121" cy="2320425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525" name="Google Shape;525;p19"/>
          <p:cNvCxnSpPr/>
          <p:nvPr/>
        </p:nvCxnSpPr>
        <p:spPr>
          <a:xfrm>
            <a:off x="11666880" y="5584928"/>
            <a:ext cx="1338366" cy="265320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26" name="Google Shape;526;p19"/>
          <p:cNvCxnSpPr/>
          <p:nvPr/>
        </p:nvCxnSpPr>
        <p:spPr>
          <a:xfrm flipH="1" rot="10800000">
            <a:off x="5310551" y="5584928"/>
            <a:ext cx="1353344" cy="263415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stealth"/>
            <a:tailEnd len="sm" w="sm" type="none"/>
          </a:ln>
        </p:spPr>
      </p:cxnSp>
      <p:cxnSp>
        <p:nvCxnSpPr>
          <p:cNvPr id="527" name="Google Shape;527;p19"/>
          <p:cNvCxnSpPr/>
          <p:nvPr/>
        </p:nvCxnSpPr>
        <p:spPr>
          <a:xfrm rot="10800000">
            <a:off x="5287429" y="3554707"/>
            <a:ext cx="23121" cy="234527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528" name="Google Shape;528;p19"/>
          <p:cNvSpPr txBox="1"/>
          <p:nvPr/>
        </p:nvSpPr>
        <p:spPr>
          <a:xfrm>
            <a:off x="1890952" y="1123950"/>
            <a:ext cx="14506095" cy="1272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3305C"/>
                </a:solidFill>
                <a:latin typeface="Barlow"/>
                <a:ea typeface="Barlow"/>
                <a:cs typeface="Barlow"/>
                <a:sym typeface="Barlow"/>
              </a:rPr>
              <a:t>Organizational Structure</a:t>
            </a:r>
            <a:endParaRPr/>
          </a:p>
        </p:txBody>
      </p:sp>
      <p:sp>
        <p:nvSpPr>
          <p:cNvPr id="529" name="Google Shape;529;p19"/>
          <p:cNvSpPr txBox="1"/>
          <p:nvPr/>
        </p:nvSpPr>
        <p:spPr>
          <a:xfrm>
            <a:off x="3210598" y="3594675"/>
            <a:ext cx="90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530" name="Google Shape;530;p19"/>
          <p:cNvSpPr txBox="1"/>
          <p:nvPr/>
        </p:nvSpPr>
        <p:spPr>
          <a:xfrm>
            <a:off x="2412260" y="3933206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sp>
        <p:nvSpPr>
          <p:cNvPr id="531" name="Google Shape;531;p19"/>
          <p:cNvSpPr txBox="1"/>
          <p:nvPr/>
        </p:nvSpPr>
        <p:spPr>
          <a:xfrm>
            <a:off x="3210598" y="5648425"/>
            <a:ext cx="94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532" name="Google Shape;532;p19"/>
          <p:cNvSpPr txBox="1"/>
          <p:nvPr/>
        </p:nvSpPr>
        <p:spPr>
          <a:xfrm>
            <a:off x="2412260" y="5986939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sp>
        <p:nvSpPr>
          <p:cNvPr id="533" name="Google Shape;533;p19"/>
          <p:cNvSpPr txBox="1"/>
          <p:nvPr/>
        </p:nvSpPr>
        <p:spPr>
          <a:xfrm>
            <a:off x="3210598" y="7906925"/>
            <a:ext cx="92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534" name="Google Shape;534;p19"/>
          <p:cNvSpPr txBox="1"/>
          <p:nvPr/>
        </p:nvSpPr>
        <p:spPr>
          <a:xfrm>
            <a:off x="2412260" y="8245460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sp>
        <p:nvSpPr>
          <p:cNvPr id="535" name="Google Shape;535;p19"/>
          <p:cNvSpPr txBox="1"/>
          <p:nvPr/>
        </p:nvSpPr>
        <p:spPr>
          <a:xfrm>
            <a:off x="14176274" y="5648425"/>
            <a:ext cx="92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536" name="Google Shape;536;p19"/>
          <p:cNvSpPr txBox="1"/>
          <p:nvPr/>
        </p:nvSpPr>
        <p:spPr>
          <a:xfrm>
            <a:off x="13377932" y="5986939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sp>
        <p:nvSpPr>
          <p:cNvPr id="537" name="Google Shape;537;p19"/>
          <p:cNvSpPr txBox="1"/>
          <p:nvPr/>
        </p:nvSpPr>
        <p:spPr>
          <a:xfrm>
            <a:off x="7844995" y="6949817"/>
            <a:ext cx="2598009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SEO of Company</a:t>
            </a:r>
            <a:endParaRPr/>
          </a:p>
        </p:txBody>
      </p:sp>
      <p:sp>
        <p:nvSpPr>
          <p:cNvPr id="538" name="Google Shape;538;p19"/>
          <p:cNvSpPr txBox="1"/>
          <p:nvPr/>
        </p:nvSpPr>
        <p:spPr>
          <a:xfrm>
            <a:off x="7817474" y="6234406"/>
            <a:ext cx="2653052" cy="597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5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539" name="Google Shape;539;p19"/>
          <p:cNvSpPr txBox="1"/>
          <p:nvPr/>
        </p:nvSpPr>
        <p:spPr>
          <a:xfrm>
            <a:off x="14176274" y="3594675"/>
            <a:ext cx="90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540" name="Google Shape;540;p19"/>
          <p:cNvSpPr txBox="1"/>
          <p:nvPr/>
        </p:nvSpPr>
        <p:spPr>
          <a:xfrm>
            <a:off x="13377932" y="3933206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  <p:sp>
        <p:nvSpPr>
          <p:cNvPr id="541" name="Google Shape;541;p19"/>
          <p:cNvSpPr txBox="1"/>
          <p:nvPr/>
        </p:nvSpPr>
        <p:spPr>
          <a:xfrm>
            <a:off x="14176274" y="7906925"/>
            <a:ext cx="92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305C"/>
                </a:solidFill>
                <a:latin typeface="Titillium Web"/>
                <a:ea typeface="Titillium Web"/>
                <a:cs typeface="Titillium Web"/>
                <a:sym typeface="Titillium Web"/>
              </a:rPr>
              <a:t>Name</a:t>
            </a:r>
            <a:endParaRPr/>
          </a:p>
        </p:txBody>
      </p:sp>
      <p:sp>
        <p:nvSpPr>
          <p:cNvPr id="542" name="Google Shape;542;p19"/>
          <p:cNvSpPr txBox="1"/>
          <p:nvPr/>
        </p:nvSpPr>
        <p:spPr>
          <a:xfrm>
            <a:off x="13377932" y="8245460"/>
            <a:ext cx="237489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Manager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mazon Organizational Structure Slides   ">
  <a:themeElements>
    <a:clrScheme name="Office">
      <a:dk1>
        <a:srgbClr val="000000"/>
      </a:dk1>
      <a:lt1>
        <a:srgbClr val="FFFFFF"/>
      </a:lt1>
      <a:dk2>
        <a:srgbClr val="23305C"/>
      </a:dk2>
      <a:lt2>
        <a:srgbClr val="8DCFDB"/>
      </a:lt2>
      <a:accent1>
        <a:srgbClr val="C4FBF1"/>
      </a:accent1>
      <a:accent2>
        <a:srgbClr val="FFF1BC"/>
      </a:accent2>
      <a:accent3>
        <a:srgbClr val="888888"/>
      </a:accent3>
      <a:accent4>
        <a:srgbClr val="FFFFFF"/>
      </a:accent4>
      <a:accent5>
        <a:srgbClr val="23305C"/>
      </a:accent5>
      <a:accent6>
        <a:srgbClr val="8DCFDB"/>
      </a:accent6>
      <a:hlink>
        <a:srgbClr val="C4FBF1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