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Lst>
  <p:sldSz cy="10287000" cx="18288000"/>
  <p:notesSz cx="6858000" cy="9144000"/>
  <p:embeddedFontLst>
    <p:embeddedFont>
      <p:font typeface="Anton"/>
      <p:regular r:id="rId21"/>
    </p:embeddedFont>
    <p:embeddedFont>
      <p:font typeface="DM Sans"/>
      <p:regular r:id="rId22"/>
      <p:bold r:id="rId23"/>
      <p:italic r:id="rId24"/>
      <p:boldItalic r:id="rId2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font" Target="fonts/DMSans-regular.fntdata"/><Relationship Id="rId21" Type="http://schemas.openxmlformats.org/officeDocument/2006/relationships/font" Target="fonts/Anton-regular.fntdata"/><Relationship Id="rId24" Type="http://schemas.openxmlformats.org/officeDocument/2006/relationships/font" Target="fonts/DMSans-italic.fntdata"/><Relationship Id="rId23" Type="http://schemas.openxmlformats.org/officeDocument/2006/relationships/font" Target="fonts/DMSans-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5" Type="http://schemas.openxmlformats.org/officeDocument/2006/relationships/font" Target="fonts/DMSans-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gi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6.gi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gi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1.gi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22" name="Shape 122"/>
        <p:cNvGrpSpPr/>
        <p:nvPr/>
      </p:nvGrpSpPr>
      <p:grpSpPr>
        <a:xfrm>
          <a:off x="0" y="0"/>
          <a:ext cx="0" cy="0"/>
          <a:chOff x="0" y="0"/>
          <a:chExt cx="0" cy="0"/>
        </a:xfrm>
      </p:grpSpPr>
      <p:sp>
        <p:nvSpPr>
          <p:cNvPr id="123" name="Google Shape;123;p11"/>
          <p:cNvSpPr txBox="1"/>
          <p:nvPr>
            <p:ph type="title"/>
          </p:nvPr>
        </p:nvSpPr>
        <p:spPr>
          <a:xfrm>
            <a:off x="457200" y="274650"/>
            <a:ext cx="17444100" cy="60816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4" name="Google Shape;124;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25" name="Google Shape;125;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6" name="Google Shape;126;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7" name="Google Shape;127;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28" name="Shape 128"/>
        <p:cNvGrpSpPr/>
        <p:nvPr/>
      </p:nvGrpSpPr>
      <p:grpSpPr>
        <a:xfrm>
          <a:off x="0" y="0"/>
          <a:ext cx="0" cy="0"/>
          <a:chOff x="0" y="0"/>
          <a:chExt cx="0" cy="0"/>
        </a:xfrm>
      </p:grpSpPr>
      <p:sp>
        <p:nvSpPr>
          <p:cNvPr id="129" name="Google Shape;129;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0" name="Google Shape;130;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31" name="Google Shape;131;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2" name="Google Shape;132;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3" name="Google Shape;133;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pic>
        <p:nvPicPr>
          <p:cNvPr id="16" name="Google Shape;16;p3"/>
          <p:cNvPicPr preferRelativeResize="0"/>
          <p:nvPr/>
        </p:nvPicPr>
        <p:blipFill>
          <a:blip r:embed="rId2">
            <a:alphaModFix/>
          </a:blip>
          <a:stretch>
            <a:fillRect/>
          </a:stretch>
        </p:blipFill>
        <p:spPr>
          <a:xfrm>
            <a:off x="-6" y="0"/>
            <a:ext cx="18287948" cy="10287000"/>
          </a:xfrm>
          <a:prstGeom prst="rect">
            <a:avLst/>
          </a:prstGeom>
          <a:noFill/>
          <a:ln>
            <a:noFill/>
          </a:ln>
        </p:spPr>
      </p:pic>
      <p:sp>
        <p:nvSpPr>
          <p:cNvPr id="17" name="Google Shape;17;p3"/>
          <p:cNvSpPr txBox="1"/>
          <p:nvPr>
            <p:ph type="title"/>
          </p:nvPr>
        </p:nvSpPr>
        <p:spPr>
          <a:xfrm>
            <a:off x="2143750" y="1150675"/>
            <a:ext cx="10276800" cy="7388400"/>
          </a:xfrm>
          <a:prstGeom prst="rect">
            <a:avLst/>
          </a:prstGeom>
        </p:spPr>
        <p:txBody>
          <a:bodyPr anchorCtr="0" anchor="t" bIns="45700" lIns="91425" spcFirstLastPara="1" rIns="91425" wrap="square" tIns="45700">
            <a:normAutofit/>
          </a:bodyPr>
          <a:lstStyle>
            <a:lvl1pPr lvl="0" rtl="0">
              <a:spcBef>
                <a:spcPts val="0"/>
              </a:spcBef>
              <a:spcAft>
                <a:spcPts val="0"/>
              </a:spcAft>
              <a:buSzPts val="20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8" name="Google Shape;18;p3"/>
          <p:cNvSpPr txBox="1"/>
          <p:nvPr>
            <p:ph idx="1" type="subTitle"/>
          </p:nvPr>
        </p:nvSpPr>
        <p:spPr>
          <a:xfrm>
            <a:off x="2143750" y="8811800"/>
            <a:ext cx="10720200" cy="538800"/>
          </a:xfrm>
          <a:prstGeom prst="rect">
            <a:avLst/>
          </a:prstGeom>
        </p:spPr>
        <p:txBody>
          <a:bodyPr anchorCtr="0" anchor="t" bIns="45700" lIns="91425" spcFirstLastPara="1" rIns="91425" wrap="square" tIns="45700">
            <a:normAutofit/>
          </a:bodyPr>
          <a:lstStyle>
            <a:lvl1pPr lvl="0" rtl="0">
              <a:spcBef>
                <a:spcPts val="640"/>
              </a:spcBef>
              <a:spcAft>
                <a:spcPts val="0"/>
              </a:spcAft>
              <a:buSzPts val="3500"/>
              <a:buNone/>
              <a:defRPr sz="3500"/>
            </a:lvl1pPr>
            <a:lvl2pPr lvl="1" rtl="0">
              <a:spcBef>
                <a:spcPts val="560"/>
              </a:spcBef>
              <a:spcAft>
                <a:spcPts val="0"/>
              </a:spcAft>
              <a:buSzPts val="2800"/>
              <a:buNone/>
              <a:defRPr/>
            </a:lvl2pPr>
            <a:lvl3pPr lvl="2" rtl="0">
              <a:spcBef>
                <a:spcPts val="480"/>
              </a:spcBef>
              <a:spcAft>
                <a:spcPts val="0"/>
              </a:spcAft>
              <a:buSzPts val="2400"/>
              <a:buNone/>
              <a:defRPr/>
            </a:lvl3pPr>
            <a:lvl4pPr lvl="3" rtl="0">
              <a:spcBef>
                <a:spcPts val="400"/>
              </a:spcBef>
              <a:spcAft>
                <a:spcPts val="0"/>
              </a:spcAft>
              <a:buSzPts val="2000"/>
              <a:buNone/>
              <a:defRPr/>
            </a:lvl4pPr>
            <a:lvl5pPr lvl="4" rtl="0">
              <a:spcBef>
                <a:spcPts val="400"/>
              </a:spcBef>
              <a:spcAft>
                <a:spcPts val="0"/>
              </a:spcAft>
              <a:buSzPts val="2000"/>
              <a:buNone/>
              <a:defRPr/>
            </a:lvl5pPr>
            <a:lvl6pPr lvl="5" rtl="0">
              <a:spcBef>
                <a:spcPts val="400"/>
              </a:spcBef>
              <a:spcAft>
                <a:spcPts val="0"/>
              </a:spcAft>
              <a:buSzPts val="20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OBJECT_1">
    <p:spTree>
      <p:nvGrpSpPr>
        <p:cNvPr id="19" name="Shape 19"/>
        <p:cNvGrpSpPr/>
        <p:nvPr/>
      </p:nvGrpSpPr>
      <p:grpSpPr>
        <a:xfrm>
          <a:off x="0" y="0"/>
          <a:ext cx="0" cy="0"/>
          <a:chOff x="0" y="0"/>
          <a:chExt cx="0" cy="0"/>
        </a:xfrm>
      </p:grpSpPr>
      <p:pic>
        <p:nvPicPr>
          <p:cNvPr id="20" name="Google Shape;20;p4"/>
          <p:cNvPicPr preferRelativeResize="0"/>
          <p:nvPr/>
        </p:nvPicPr>
        <p:blipFill>
          <a:blip r:embed="rId2">
            <a:alphaModFix/>
          </a:blip>
          <a:stretch>
            <a:fillRect/>
          </a:stretch>
        </p:blipFill>
        <p:spPr>
          <a:xfrm>
            <a:off x="0" y="0"/>
            <a:ext cx="18288000" cy="10287000"/>
          </a:xfrm>
          <a:prstGeom prst="rect">
            <a:avLst/>
          </a:prstGeom>
          <a:noFill/>
          <a:ln>
            <a:noFill/>
          </a:ln>
        </p:spPr>
      </p:pic>
      <p:pic>
        <p:nvPicPr>
          <p:cNvPr id="21" name="Google Shape;21;p4"/>
          <p:cNvPicPr preferRelativeResize="0"/>
          <p:nvPr/>
        </p:nvPicPr>
        <p:blipFill>
          <a:blip r:embed="rId2">
            <a:alphaModFix/>
          </a:blip>
          <a:stretch>
            <a:fillRect/>
          </a:stretch>
        </p:blipFill>
        <p:spPr>
          <a:xfrm>
            <a:off x="0" y="0"/>
            <a:ext cx="18288000" cy="10287000"/>
          </a:xfrm>
          <a:prstGeom prst="rect">
            <a:avLst/>
          </a:prstGeom>
          <a:noFill/>
          <a:ln>
            <a:noFill/>
          </a:ln>
        </p:spPr>
      </p:pic>
      <p:sp>
        <p:nvSpPr>
          <p:cNvPr id="22" name="Google Shape;22;p4"/>
          <p:cNvSpPr txBox="1"/>
          <p:nvPr/>
        </p:nvSpPr>
        <p:spPr>
          <a:xfrm>
            <a:off x="11281097" y="8351436"/>
            <a:ext cx="5978100" cy="61560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0" lang="en-US" sz="3999" u="none" cap="none" strike="noStrike">
                <a:solidFill>
                  <a:srgbClr val="000000"/>
                </a:solidFill>
                <a:latin typeface="DM Sans"/>
                <a:ea typeface="DM Sans"/>
                <a:cs typeface="DM Sans"/>
                <a:sym typeface="DM Sans"/>
              </a:rPr>
              <a:t>Section 5</a:t>
            </a:r>
            <a:endParaRPr/>
          </a:p>
        </p:txBody>
      </p:sp>
      <p:sp>
        <p:nvSpPr>
          <p:cNvPr id="23" name="Google Shape;23;p4"/>
          <p:cNvSpPr txBox="1"/>
          <p:nvPr>
            <p:ph idx="1" type="subTitle"/>
          </p:nvPr>
        </p:nvSpPr>
        <p:spPr>
          <a:xfrm>
            <a:off x="11281100" y="3702925"/>
            <a:ext cx="5978100" cy="615600"/>
          </a:xfrm>
          <a:prstGeom prst="rect">
            <a:avLst/>
          </a:prstGeom>
        </p:spPr>
        <p:txBody>
          <a:bodyPr anchorCtr="0" anchor="t" bIns="45700" lIns="91425" spcFirstLastPara="1" rIns="91425" wrap="square" tIns="45700">
            <a:normAutofit/>
          </a:bodyPr>
          <a:lstStyle>
            <a:lvl1pPr lvl="0" rtl="0">
              <a:spcBef>
                <a:spcPts val="640"/>
              </a:spcBef>
              <a:spcAft>
                <a:spcPts val="0"/>
              </a:spcAft>
              <a:buSzPts val="4000"/>
              <a:buNone/>
              <a:defRPr sz="4000"/>
            </a:lvl1pPr>
            <a:lvl2pPr lvl="1" rtl="0">
              <a:spcBef>
                <a:spcPts val="560"/>
              </a:spcBef>
              <a:spcAft>
                <a:spcPts val="0"/>
              </a:spcAft>
              <a:buSzPts val="2800"/>
              <a:buNone/>
              <a:defRPr/>
            </a:lvl2pPr>
            <a:lvl3pPr lvl="2" rtl="0">
              <a:spcBef>
                <a:spcPts val="480"/>
              </a:spcBef>
              <a:spcAft>
                <a:spcPts val="0"/>
              </a:spcAft>
              <a:buSzPts val="2400"/>
              <a:buNone/>
              <a:defRPr/>
            </a:lvl3pPr>
            <a:lvl4pPr lvl="3" rtl="0">
              <a:spcBef>
                <a:spcPts val="400"/>
              </a:spcBef>
              <a:spcAft>
                <a:spcPts val="0"/>
              </a:spcAft>
              <a:buSzPts val="2000"/>
              <a:buNone/>
              <a:defRPr/>
            </a:lvl4pPr>
            <a:lvl5pPr lvl="4" rtl="0">
              <a:spcBef>
                <a:spcPts val="400"/>
              </a:spcBef>
              <a:spcAft>
                <a:spcPts val="0"/>
              </a:spcAft>
              <a:buSzPts val="2000"/>
              <a:buNone/>
              <a:defRPr/>
            </a:lvl5pPr>
            <a:lvl6pPr lvl="5" rtl="0">
              <a:spcBef>
                <a:spcPts val="400"/>
              </a:spcBef>
              <a:spcAft>
                <a:spcPts val="0"/>
              </a:spcAft>
              <a:buSzPts val="20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p:txBody>
      </p:sp>
      <p:sp>
        <p:nvSpPr>
          <p:cNvPr id="24" name="Google Shape;24;p4"/>
          <p:cNvSpPr txBox="1"/>
          <p:nvPr>
            <p:ph idx="2" type="subTitle"/>
          </p:nvPr>
        </p:nvSpPr>
        <p:spPr>
          <a:xfrm>
            <a:off x="11281100" y="4847350"/>
            <a:ext cx="5978100" cy="615600"/>
          </a:xfrm>
          <a:prstGeom prst="rect">
            <a:avLst/>
          </a:prstGeom>
        </p:spPr>
        <p:txBody>
          <a:bodyPr anchorCtr="0" anchor="t" bIns="45700" lIns="91425" spcFirstLastPara="1" rIns="91425" wrap="square" tIns="45700">
            <a:normAutofit/>
          </a:bodyPr>
          <a:lstStyle>
            <a:lvl1pPr lvl="0" rtl="0">
              <a:spcBef>
                <a:spcPts val="640"/>
              </a:spcBef>
              <a:spcAft>
                <a:spcPts val="0"/>
              </a:spcAft>
              <a:buSzPts val="4000"/>
              <a:buNone/>
              <a:defRPr sz="4000"/>
            </a:lvl1pPr>
            <a:lvl2pPr lvl="1" rtl="0">
              <a:spcBef>
                <a:spcPts val="560"/>
              </a:spcBef>
              <a:spcAft>
                <a:spcPts val="0"/>
              </a:spcAft>
              <a:buSzPts val="2800"/>
              <a:buNone/>
              <a:defRPr/>
            </a:lvl2pPr>
            <a:lvl3pPr lvl="2" rtl="0">
              <a:spcBef>
                <a:spcPts val="480"/>
              </a:spcBef>
              <a:spcAft>
                <a:spcPts val="0"/>
              </a:spcAft>
              <a:buSzPts val="2400"/>
              <a:buNone/>
              <a:defRPr/>
            </a:lvl3pPr>
            <a:lvl4pPr lvl="3" rtl="0">
              <a:spcBef>
                <a:spcPts val="400"/>
              </a:spcBef>
              <a:spcAft>
                <a:spcPts val="0"/>
              </a:spcAft>
              <a:buSzPts val="2000"/>
              <a:buNone/>
              <a:defRPr/>
            </a:lvl4pPr>
            <a:lvl5pPr lvl="4" rtl="0">
              <a:spcBef>
                <a:spcPts val="400"/>
              </a:spcBef>
              <a:spcAft>
                <a:spcPts val="0"/>
              </a:spcAft>
              <a:buSzPts val="2000"/>
              <a:buNone/>
              <a:defRPr/>
            </a:lvl5pPr>
            <a:lvl6pPr lvl="5" rtl="0">
              <a:spcBef>
                <a:spcPts val="400"/>
              </a:spcBef>
              <a:spcAft>
                <a:spcPts val="0"/>
              </a:spcAft>
              <a:buSzPts val="20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p:txBody>
      </p:sp>
      <p:sp>
        <p:nvSpPr>
          <p:cNvPr id="25" name="Google Shape;25;p4"/>
          <p:cNvSpPr txBox="1"/>
          <p:nvPr>
            <p:ph idx="3" type="subTitle"/>
          </p:nvPr>
        </p:nvSpPr>
        <p:spPr>
          <a:xfrm>
            <a:off x="11281100" y="6161875"/>
            <a:ext cx="5978100" cy="615600"/>
          </a:xfrm>
          <a:prstGeom prst="rect">
            <a:avLst/>
          </a:prstGeom>
        </p:spPr>
        <p:txBody>
          <a:bodyPr anchorCtr="0" anchor="t" bIns="45700" lIns="91425" spcFirstLastPara="1" rIns="91425" wrap="square" tIns="45700">
            <a:normAutofit/>
          </a:bodyPr>
          <a:lstStyle>
            <a:lvl1pPr lvl="0" rtl="0">
              <a:spcBef>
                <a:spcPts val="640"/>
              </a:spcBef>
              <a:spcAft>
                <a:spcPts val="0"/>
              </a:spcAft>
              <a:buSzPts val="4000"/>
              <a:buNone/>
              <a:defRPr sz="4000"/>
            </a:lvl1pPr>
            <a:lvl2pPr lvl="1" rtl="0">
              <a:spcBef>
                <a:spcPts val="560"/>
              </a:spcBef>
              <a:spcAft>
                <a:spcPts val="0"/>
              </a:spcAft>
              <a:buSzPts val="2800"/>
              <a:buNone/>
              <a:defRPr/>
            </a:lvl2pPr>
            <a:lvl3pPr lvl="2" rtl="0">
              <a:spcBef>
                <a:spcPts val="480"/>
              </a:spcBef>
              <a:spcAft>
                <a:spcPts val="0"/>
              </a:spcAft>
              <a:buSzPts val="2400"/>
              <a:buNone/>
              <a:defRPr/>
            </a:lvl3pPr>
            <a:lvl4pPr lvl="3" rtl="0">
              <a:spcBef>
                <a:spcPts val="400"/>
              </a:spcBef>
              <a:spcAft>
                <a:spcPts val="0"/>
              </a:spcAft>
              <a:buSzPts val="2000"/>
              <a:buNone/>
              <a:defRPr/>
            </a:lvl4pPr>
            <a:lvl5pPr lvl="4" rtl="0">
              <a:spcBef>
                <a:spcPts val="400"/>
              </a:spcBef>
              <a:spcAft>
                <a:spcPts val="0"/>
              </a:spcAft>
              <a:buSzPts val="2000"/>
              <a:buNone/>
              <a:defRPr/>
            </a:lvl5pPr>
            <a:lvl6pPr lvl="5" rtl="0">
              <a:spcBef>
                <a:spcPts val="400"/>
              </a:spcBef>
              <a:spcAft>
                <a:spcPts val="0"/>
              </a:spcAft>
              <a:buSzPts val="20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p:txBody>
      </p:sp>
      <p:sp>
        <p:nvSpPr>
          <p:cNvPr id="26" name="Google Shape;26;p4"/>
          <p:cNvSpPr txBox="1"/>
          <p:nvPr>
            <p:ph idx="4" type="subTitle"/>
          </p:nvPr>
        </p:nvSpPr>
        <p:spPr>
          <a:xfrm>
            <a:off x="11292438" y="7171600"/>
            <a:ext cx="5978100" cy="615600"/>
          </a:xfrm>
          <a:prstGeom prst="rect">
            <a:avLst/>
          </a:prstGeom>
        </p:spPr>
        <p:txBody>
          <a:bodyPr anchorCtr="0" anchor="t" bIns="45700" lIns="91425" spcFirstLastPara="1" rIns="91425" wrap="square" tIns="45700">
            <a:normAutofit/>
          </a:bodyPr>
          <a:lstStyle>
            <a:lvl1pPr lvl="0" rtl="0">
              <a:spcBef>
                <a:spcPts val="640"/>
              </a:spcBef>
              <a:spcAft>
                <a:spcPts val="0"/>
              </a:spcAft>
              <a:buSzPts val="4000"/>
              <a:buNone/>
              <a:defRPr sz="4000"/>
            </a:lvl1pPr>
            <a:lvl2pPr lvl="1" rtl="0">
              <a:spcBef>
                <a:spcPts val="560"/>
              </a:spcBef>
              <a:spcAft>
                <a:spcPts val="0"/>
              </a:spcAft>
              <a:buSzPts val="2800"/>
              <a:buNone/>
              <a:defRPr/>
            </a:lvl2pPr>
            <a:lvl3pPr lvl="2" rtl="0">
              <a:spcBef>
                <a:spcPts val="480"/>
              </a:spcBef>
              <a:spcAft>
                <a:spcPts val="0"/>
              </a:spcAft>
              <a:buSzPts val="2400"/>
              <a:buNone/>
              <a:defRPr/>
            </a:lvl3pPr>
            <a:lvl4pPr lvl="3" rtl="0">
              <a:spcBef>
                <a:spcPts val="400"/>
              </a:spcBef>
              <a:spcAft>
                <a:spcPts val="0"/>
              </a:spcAft>
              <a:buSzPts val="2000"/>
              <a:buNone/>
              <a:defRPr/>
            </a:lvl4pPr>
            <a:lvl5pPr lvl="4" rtl="0">
              <a:spcBef>
                <a:spcPts val="400"/>
              </a:spcBef>
              <a:spcAft>
                <a:spcPts val="0"/>
              </a:spcAft>
              <a:buSzPts val="2000"/>
              <a:buNone/>
              <a:defRPr/>
            </a:lvl5pPr>
            <a:lvl6pPr lvl="5" rtl="0">
              <a:spcBef>
                <a:spcPts val="400"/>
              </a:spcBef>
              <a:spcAft>
                <a:spcPts val="0"/>
              </a:spcAft>
              <a:buSzPts val="20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p:txBody>
      </p:sp>
      <p:sp>
        <p:nvSpPr>
          <p:cNvPr id="27" name="Google Shape;27;p4"/>
          <p:cNvSpPr txBox="1"/>
          <p:nvPr>
            <p:ph idx="5" type="subTitle"/>
          </p:nvPr>
        </p:nvSpPr>
        <p:spPr>
          <a:xfrm>
            <a:off x="11292438" y="8351425"/>
            <a:ext cx="5978100" cy="615600"/>
          </a:xfrm>
          <a:prstGeom prst="rect">
            <a:avLst/>
          </a:prstGeom>
        </p:spPr>
        <p:txBody>
          <a:bodyPr anchorCtr="0" anchor="t" bIns="45700" lIns="91425" spcFirstLastPara="1" rIns="91425" wrap="square" tIns="45700">
            <a:normAutofit/>
          </a:bodyPr>
          <a:lstStyle>
            <a:lvl1pPr lvl="0" rtl="0">
              <a:spcBef>
                <a:spcPts val="640"/>
              </a:spcBef>
              <a:spcAft>
                <a:spcPts val="0"/>
              </a:spcAft>
              <a:buSzPts val="4000"/>
              <a:buNone/>
              <a:defRPr sz="4000"/>
            </a:lvl1pPr>
            <a:lvl2pPr lvl="1" rtl="0">
              <a:spcBef>
                <a:spcPts val="560"/>
              </a:spcBef>
              <a:spcAft>
                <a:spcPts val="0"/>
              </a:spcAft>
              <a:buSzPts val="2800"/>
              <a:buNone/>
              <a:defRPr/>
            </a:lvl2pPr>
            <a:lvl3pPr lvl="2" rtl="0">
              <a:spcBef>
                <a:spcPts val="480"/>
              </a:spcBef>
              <a:spcAft>
                <a:spcPts val="0"/>
              </a:spcAft>
              <a:buSzPts val="2400"/>
              <a:buNone/>
              <a:defRPr/>
            </a:lvl3pPr>
            <a:lvl4pPr lvl="3" rtl="0">
              <a:spcBef>
                <a:spcPts val="400"/>
              </a:spcBef>
              <a:spcAft>
                <a:spcPts val="0"/>
              </a:spcAft>
              <a:buSzPts val="2000"/>
              <a:buNone/>
              <a:defRPr/>
            </a:lvl4pPr>
            <a:lvl5pPr lvl="4" rtl="0">
              <a:spcBef>
                <a:spcPts val="400"/>
              </a:spcBef>
              <a:spcAft>
                <a:spcPts val="0"/>
              </a:spcAft>
              <a:buSzPts val="2000"/>
              <a:buNone/>
              <a:defRPr/>
            </a:lvl5pPr>
            <a:lvl6pPr lvl="5" rtl="0">
              <a:spcBef>
                <a:spcPts val="400"/>
              </a:spcBef>
              <a:spcAft>
                <a:spcPts val="0"/>
              </a:spcAft>
              <a:buSzPts val="20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p:txBody>
      </p:sp>
      <p:sp>
        <p:nvSpPr>
          <p:cNvPr id="28" name="Google Shape;28;p4"/>
          <p:cNvSpPr txBox="1"/>
          <p:nvPr>
            <p:ph type="title"/>
          </p:nvPr>
        </p:nvSpPr>
        <p:spPr>
          <a:xfrm>
            <a:off x="11433500" y="1428750"/>
            <a:ext cx="5978100" cy="2001000"/>
          </a:xfrm>
          <a:prstGeom prst="rect">
            <a:avLst/>
          </a:prstGeom>
        </p:spPr>
        <p:txBody>
          <a:bodyPr anchorCtr="0" anchor="t" bIns="45700" lIns="91425" spcFirstLastPara="1" rIns="91425" wrap="square" tIns="45700">
            <a:normAutofit/>
          </a:bodyPr>
          <a:lstStyle>
            <a:lvl1pPr lvl="0" rtl="0">
              <a:spcBef>
                <a:spcPts val="0"/>
              </a:spcBef>
              <a:spcAft>
                <a:spcPts val="0"/>
              </a:spcAft>
              <a:buSzPts val="13000"/>
              <a:buNone/>
              <a:defRPr sz="13000"/>
            </a:lvl1pPr>
            <a:lvl2pPr lvl="1" rtl="0">
              <a:spcBef>
                <a:spcPts val="0"/>
              </a:spcBef>
              <a:spcAft>
                <a:spcPts val="0"/>
              </a:spcAft>
              <a:buSzPts val="13000"/>
              <a:buNone/>
              <a:defRPr sz="13000"/>
            </a:lvl2pPr>
            <a:lvl3pPr lvl="2" rtl="0">
              <a:spcBef>
                <a:spcPts val="0"/>
              </a:spcBef>
              <a:spcAft>
                <a:spcPts val="0"/>
              </a:spcAft>
              <a:buSzPts val="13000"/>
              <a:buNone/>
              <a:defRPr sz="13000"/>
            </a:lvl3pPr>
            <a:lvl4pPr lvl="3" rtl="0">
              <a:spcBef>
                <a:spcPts val="0"/>
              </a:spcBef>
              <a:spcAft>
                <a:spcPts val="0"/>
              </a:spcAft>
              <a:buSzPts val="13000"/>
              <a:buNone/>
              <a:defRPr sz="13000"/>
            </a:lvl4pPr>
            <a:lvl5pPr lvl="4" rtl="0">
              <a:spcBef>
                <a:spcPts val="0"/>
              </a:spcBef>
              <a:spcAft>
                <a:spcPts val="0"/>
              </a:spcAft>
              <a:buSzPts val="13000"/>
              <a:buNone/>
              <a:defRPr sz="13000"/>
            </a:lvl5pPr>
            <a:lvl6pPr lvl="5" rtl="0">
              <a:spcBef>
                <a:spcPts val="0"/>
              </a:spcBef>
              <a:spcAft>
                <a:spcPts val="0"/>
              </a:spcAft>
              <a:buSzPts val="13000"/>
              <a:buNone/>
              <a:defRPr sz="13000"/>
            </a:lvl6pPr>
            <a:lvl7pPr lvl="6" rtl="0">
              <a:spcBef>
                <a:spcPts val="0"/>
              </a:spcBef>
              <a:spcAft>
                <a:spcPts val="0"/>
              </a:spcAft>
              <a:buSzPts val="13000"/>
              <a:buNone/>
              <a:defRPr sz="13000"/>
            </a:lvl7pPr>
            <a:lvl8pPr lvl="7" rtl="0">
              <a:spcBef>
                <a:spcPts val="0"/>
              </a:spcBef>
              <a:spcAft>
                <a:spcPts val="0"/>
              </a:spcAft>
              <a:buSzPts val="13000"/>
              <a:buNone/>
              <a:defRPr sz="13000"/>
            </a:lvl8pPr>
            <a:lvl9pPr lvl="8" rtl="0">
              <a:spcBef>
                <a:spcPts val="0"/>
              </a:spcBef>
              <a:spcAft>
                <a:spcPts val="0"/>
              </a:spcAft>
              <a:buSzPts val="13000"/>
              <a:buNone/>
              <a:defRPr sz="13000"/>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9" name="Shape 29"/>
        <p:cNvGrpSpPr/>
        <p:nvPr/>
      </p:nvGrpSpPr>
      <p:grpSpPr>
        <a:xfrm>
          <a:off x="0" y="0"/>
          <a:ext cx="0" cy="0"/>
          <a:chOff x="0" y="0"/>
          <a:chExt cx="0" cy="0"/>
        </a:xfrm>
      </p:grpSpPr>
      <p:sp>
        <p:nvSpPr>
          <p:cNvPr id="30" name="Google Shape;30;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pic>
        <p:nvPicPr>
          <p:cNvPr id="31" name="Google Shape;31;p5"/>
          <p:cNvPicPr preferRelativeResize="0"/>
          <p:nvPr/>
        </p:nvPicPr>
        <p:blipFill>
          <a:blip r:embed="rId2">
            <a:alphaModFix/>
          </a:blip>
          <a:stretch>
            <a:fillRect/>
          </a:stretch>
        </p:blipFill>
        <p:spPr>
          <a:xfrm>
            <a:off x="-1" y="0"/>
            <a:ext cx="18288000" cy="10287028"/>
          </a:xfrm>
          <a:prstGeom prst="rect">
            <a:avLst/>
          </a:prstGeom>
          <a:noFill/>
          <a:ln>
            <a:noFill/>
          </a:ln>
        </p:spPr>
      </p:pic>
      <p:grpSp>
        <p:nvGrpSpPr>
          <p:cNvPr id="32" name="Google Shape;32;p5"/>
          <p:cNvGrpSpPr/>
          <p:nvPr/>
        </p:nvGrpSpPr>
        <p:grpSpPr>
          <a:xfrm>
            <a:off x="1631267" y="-297613"/>
            <a:ext cx="13228020" cy="10813617"/>
            <a:chOff x="0" y="0"/>
            <a:chExt cx="3483900" cy="2848012"/>
          </a:xfrm>
        </p:grpSpPr>
        <p:sp>
          <p:nvSpPr>
            <p:cNvPr id="33" name="Google Shape;33;p5"/>
            <p:cNvSpPr/>
            <p:nvPr/>
          </p:nvSpPr>
          <p:spPr>
            <a:xfrm>
              <a:off x="0" y="0"/>
              <a:ext cx="3483847" cy="2848012"/>
            </a:xfrm>
            <a:custGeom>
              <a:rect b="b" l="l" r="r" t="t"/>
              <a:pathLst>
                <a:path extrusionOk="0" h="2848012" w="3483847">
                  <a:moveTo>
                    <a:pt x="0" y="0"/>
                  </a:moveTo>
                  <a:lnTo>
                    <a:pt x="3483847" y="0"/>
                  </a:lnTo>
                  <a:lnTo>
                    <a:pt x="3483847" y="2848012"/>
                  </a:lnTo>
                  <a:lnTo>
                    <a:pt x="0" y="2848012"/>
                  </a:lnTo>
                  <a:close/>
                </a:path>
              </a:pathLst>
            </a:custGeom>
            <a:solidFill>
              <a:srgbClr val="F9F4E4"/>
            </a:solidFill>
            <a:ln cap="sq" cmpd="sng" w="38100">
              <a:solidFill>
                <a:srgbClr val="000000"/>
              </a:solidFill>
              <a:prstDash val="solid"/>
              <a:miter lim="8000"/>
              <a:headEnd len="sm" w="sm" type="none"/>
              <a:tailEnd len="sm" w="sm" type="none"/>
            </a:ln>
          </p:spPr>
        </p:sp>
        <p:sp>
          <p:nvSpPr>
            <p:cNvPr id="34" name="Google Shape;34;p5"/>
            <p:cNvSpPr txBox="1"/>
            <p:nvPr/>
          </p:nvSpPr>
          <p:spPr>
            <a:xfrm>
              <a:off x="0" y="38100"/>
              <a:ext cx="3483900" cy="2809800"/>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5" name="Google Shape;35;p5"/>
          <p:cNvSpPr txBox="1"/>
          <p:nvPr>
            <p:ph type="title"/>
          </p:nvPr>
        </p:nvSpPr>
        <p:spPr>
          <a:xfrm>
            <a:off x="3025775" y="1276350"/>
            <a:ext cx="8472900" cy="2001000"/>
          </a:xfrm>
          <a:prstGeom prst="rect">
            <a:avLst/>
          </a:prstGeom>
          <a:noFill/>
          <a:ln>
            <a:noFill/>
          </a:ln>
        </p:spPr>
        <p:txBody>
          <a:bodyPr anchorCtr="0" anchor="ctr" bIns="45700" lIns="91425" spcFirstLastPara="1" rIns="91425" wrap="square" tIns="45700">
            <a:normAutofit/>
          </a:bodyPr>
          <a:lstStyle>
            <a:lvl1pPr lvl="0" marR="0" rtl="0">
              <a:lnSpc>
                <a:spcPct val="80000"/>
              </a:lnSpc>
              <a:spcBef>
                <a:spcPts val="0"/>
              </a:spcBef>
              <a:spcAft>
                <a:spcPts val="0"/>
              </a:spcAft>
              <a:buClr>
                <a:schemeClr val="dk1"/>
              </a:buClr>
              <a:buSzPts val="13000"/>
              <a:buFont typeface="Anton"/>
              <a:buNone/>
              <a:defRPr i="0" sz="13000" u="none" cap="none" strike="noStrike">
                <a:solidFill>
                  <a:schemeClr val="dk1"/>
                </a:solidFill>
                <a:latin typeface="Anton"/>
                <a:ea typeface="Anton"/>
                <a:cs typeface="Anton"/>
                <a:sym typeface="Anton"/>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36" name="Google Shape;36;p5"/>
          <p:cNvSpPr txBox="1"/>
          <p:nvPr>
            <p:ph idx="1" type="body"/>
          </p:nvPr>
        </p:nvSpPr>
        <p:spPr>
          <a:xfrm>
            <a:off x="3025775" y="3578225"/>
            <a:ext cx="10438800" cy="5692800"/>
          </a:xfrm>
          <a:prstGeom prst="rect">
            <a:avLst/>
          </a:prstGeom>
        </p:spPr>
        <p:txBody>
          <a:bodyPr anchorCtr="0" anchor="t" bIns="45700" lIns="91425" spcFirstLastPara="1" rIns="91425" wrap="square" tIns="45700">
            <a:normAutofit/>
          </a:bodyPr>
          <a:lstStyle>
            <a:lvl1pPr indent="-431800" lvl="0" marL="457200" rtl="0">
              <a:spcBef>
                <a:spcPts val="640"/>
              </a:spcBef>
              <a:spcAft>
                <a:spcPts val="0"/>
              </a:spcAft>
              <a:buSzPts val="3200"/>
              <a:buChar char="•"/>
              <a:defRPr/>
            </a:lvl1pPr>
            <a:lvl2pPr indent="-406400" lvl="1" marL="914400" rtl="0">
              <a:spcBef>
                <a:spcPts val="560"/>
              </a:spcBef>
              <a:spcAft>
                <a:spcPts val="0"/>
              </a:spcAft>
              <a:buSzPts val="2800"/>
              <a:buChar char="–"/>
              <a:defRPr/>
            </a:lvl2pPr>
            <a:lvl3pPr indent="-381000" lvl="2" marL="1371600" rtl="0">
              <a:spcBef>
                <a:spcPts val="480"/>
              </a:spcBef>
              <a:spcAft>
                <a:spcPts val="0"/>
              </a:spcAft>
              <a:buSzPts val="2400"/>
              <a:buChar char="•"/>
              <a:defRPr/>
            </a:lvl3pPr>
            <a:lvl4pPr indent="-355600" lvl="3" marL="1828800" rtl="0">
              <a:spcBef>
                <a:spcPts val="400"/>
              </a:spcBef>
              <a:spcAft>
                <a:spcPts val="0"/>
              </a:spcAft>
              <a:buSzPts val="2000"/>
              <a:buChar char="–"/>
              <a:defRPr/>
            </a:lvl4pPr>
            <a:lvl5pPr indent="-355600" lvl="4" marL="2286000" rtl="0">
              <a:spcBef>
                <a:spcPts val="400"/>
              </a:spcBef>
              <a:spcAft>
                <a:spcPts val="0"/>
              </a:spcAft>
              <a:buSzPts val="2000"/>
              <a:buChar char="»"/>
              <a:defRPr/>
            </a:lvl5pPr>
            <a:lvl6pPr indent="-355600" lvl="5" marL="2743200" rtl="0">
              <a:spcBef>
                <a:spcPts val="400"/>
              </a:spcBef>
              <a:spcAft>
                <a:spcPts val="0"/>
              </a:spcAft>
              <a:buSzPts val="2000"/>
              <a:buChar char="•"/>
              <a:defRPr/>
            </a:lvl6pPr>
            <a:lvl7pPr indent="-355600" lvl="6" marL="3200400" rtl="0">
              <a:spcBef>
                <a:spcPts val="400"/>
              </a:spcBef>
              <a:spcAft>
                <a:spcPts val="0"/>
              </a:spcAft>
              <a:buSzPts val="2000"/>
              <a:buChar char="•"/>
              <a:defRPr/>
            </a:lvl7pPr>
            <a:lvl8pPr indent="-355600" lvl="7" marL="3657600" rtl="0">
              <a:spcBef>
                <a:spcPts val="400"/>
              </a:spcBef>
              <a:spcAft>
                <a:spcPts val="0"/>
              </a:spcAft>
              <a:buSzPts val="2000"/>
              <a:buChar char="•"/>
              <a:defRPr/>
            </a:lvl8pPr>
            <a:lvl9pPr indent="-355600" lvl="8" marL="4114800" rtl="0">
              <a:spcBef>
                <a:spcPts val="400"/>
              </a:spcBef>
              <a:spcAft>
                <a:spcPts val="0"/>
              </a:spcAft>
              <a:buSzPts val="20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pic>
        <p:nvPicPr>
          <p:cNvPr id="38" name="Google Shape;38;p6"/>
          <p:cNvPicPr preferRelativeResize="0"/>
          <p:nvPr/>
        </p:nvPicPr>
        <p:blipFill>
          <a:blip r:embed="rId2">
            <a:alphaModFix/>
          </a:blip>
          <a:stretch>
            <a:fillRect/>
          </a:stretch>
        </p:blipFill>
        <p:spPr>
          <a:xfrm>
            <a:off x="0" y="0"/>
            <a:ext cx="18288000" cy="10287000"/>
          </a:xfrm>
          <a:prstGeom prst="rect">
            <a:avLst/>
          </a:prstGeom>
          <a:noFill/>
          <a:ln>
            <a:noFill/>
          </a:ln>
        </p:spPr>
      </p:pic>
      <p:grpSp>
        <p:nvGrpSpPr>
          <p:cNvPr id="39" name="Google Shape;39;p6"/>
          <p:cNvGrpSpPr/>
          <p:nvPr/>
        </p:nvGrpSpPr>
        <p:grpSpPr>
          <a:xfrm>
            <a:off x="2175377" y="1218952"/>
            <a:ext cx="14821579" cy="7849331"/>
            <a:chOff x="0" y="0"/>
            <a:chExt cx="3903600" cy="2067300"/>
          </a:xfrm>
        </p:grpSpPr>
        <p:sp>
          <p:nvSpPr>
            <p:cNvPr id="40" name="Google Shape;40;p6"/>
            <p:cNvSpPr/>
            <p:nvPr/>
          </p:nvSpPr>
          <p:spPr>
            <a:xfrm>
              <a:off x="0" y="0"/>
              <a:ext cx="3903452" cy="2067251"/>
            </a:xfrm>
            <a:custGeom>
              <a:rect b="b" l="l" r="r" t="t"/>
              <a:pathLst>
                <a:path extrusionOk="0" h="2067251" w="3903452">
                  <a:moveTo>
                    <a:pt x="0" y="0"/>
                  </a:moveTo>
                  <a:lnTo>
                    <a:pt x="3903452" y="0"/>
                  </a:lnTo>
                  <a:lnTo>
                    <a:pt x="3903452" y="2067251"/>
                  </a:lnTo>
                  <a:lnTo>
                    <a:pt x="0" y="2067251"/>
                  </a:lnTo>
                  <a:close/>
                </a:path>
              </a:pathLst>
            </a:custGeom>
            <a:solidFill>
              <a:srgbClr val="F9F4E4"/>
            </a:solidFill>
            <a:ln cap="sq" cmpd="sng" w="38100">
              <a:solidFill>
                <a:srgbClr val="000000"/>
              </a:solidFill>
              <a:prstDash val="solid"/>
              <a:miter lim="8000"/>
              <a:headEnd len="sm" w="sm" type="none"/>
              <a:tailEnd len="sm" w="sm" type="none"/>
            </a:ln>
          </p:spPr>
        </p:sp>
        <p:sp>
          <p:nvSpPr>
            <p:cNvPr id="41" name="Google Shape;41;p6"/>
            <p:cNvSpPr txBox="1"/>
            <p:nvPr/>
          </p:nvSpPr>
          <p:spPr>
            <a:xfrm>
              <a:off x="0" y="38100"/>
              <a:ext cx="3903600" cy="2029200"/>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2" name="Google Shape;42;p6"/>
          <p:cNvSpPr txBox="1"/>
          <p:nvPr>
            <p:ph type="title"/>
          </p:nvPr>
        </p:nvSpPr>
        <p:spPr>
          <a:xfrm>
            <a:off x="4873600" y="2419850"/>
            <a:ext cx="9424500" cy="4569900"/>
          </a:xfrm>
          <a:prstGeom prst="rect">
            <a:avLst/>
          </a:prstGeom>
        </p:spPr>
        <p:txBody>
          <a:bodyPr anchorCtr="0" anchor="t" bIns="45700" lIns="91425" spcFirstLastPara="1" rIns="91425" wrap="square" tIns="45700">
            <a:normAutofit/>
          </a:bodyPr>
          <a:lstStyle>
            <a:lvl1pPr lvl="0" rtl="0" algn="ctr">
              <a:spcBef>
                <a:spcPts val="0"/>
              </a:spcBef>
              <a:spcAft>
                <a:spcPts val="0"/>
              </a:spcAft>
              <a:buSzPts val="12000"/>
              <a:buNone/>
              <a:defRPr sz="12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3" name="Google Shape;43;p6"/>
          <p:cNvSpPr txBox="1"/>
          <p:nvPr>
            <p:ph idx="1" type="subTitle"/>
          </p:nvPr>
        </p:nvSpPr>
        <p:spPr>
          <a:xfrm>
            <a:off x="4483600" y="7561525"/>
            <a:ext cx="10720200" cy="538800"/>
          </a:xfrm>
          <a:prstGeom prst="rect">
            <a:avLst/>
          </a:prstGeom>
        </p:spPr>
        <p:txBody>
          <a:bodyPr anchorCtr="0" anchor="t" bIns="45700" lIns="91425" spcFirstLastPara="1" rIns="91425" wrap="square" tIns="45700">
            <a:normAutofit/>
          </a:bodyPr>
          <a:lstStyle>
            <a:lvl1pPr lvl="0" rtl="0" algn="ctr">
              <a:spcBef>
                <a:spcPts val="640"/>
              </a:spcBef>
              <a:spcAft>
                <a:spcPts val="0"/>
              </a:spcAft>
              <a:buSzPts val="3500"/>
              <a:buNone/>
              <a:defRPr sz="3500"/>
            </a:lvl1pPr>
            <a:lvl2pPr lvl="1" rtl="0">
              <a:spcBef>
                <a:spcPts val="560"/>
              </a:spcBef>
              <a:spcAft>
                <a:spcPts val="0"/>
              </a:spcAft>
              <a:buSzPts val="3500"/>
              <a:buNone/>
              <a:defRPr sz="3500"/>
            </a:lvl2pPr>
            <a:lvl3pPr lvl="2" rtl="0">
              <a:spcBef>
                <a:spcPts val="480"/>
              </a:spcBef>
              <a:spcAft>
                <a:spcPts val="0"/>
              </a:spcAft>
              <a:buSzPts val="3500"/>
              <a:buNone/>
              <a:defRPr sz="3500"/>
            </a:lvl3pPr>
            <a:lvl4pPr lvl="3" rtl="0">
              <a:spcBef>
                <a:spcPts val="400"/>
              </a:spcBef>
              <a:spcAft>
                <a:spcPts val="0"/>
              </a:spcAft>
              <a:buSzPts val="3500"/>
              <a:buNone/>
              <a:defRPr sz="3500"/>
            </a:lvl4pPr>
            <a:lvl5pPr lvl="4" rtl="0">
              <a:spcBef>
                <a:spcPts val="400"/>
              </a:spcBef>
              <a:spcAft>
                <a:spcPts val="0"/>
              </a:spcAft>
              <a:buSzPts val="3500"/>
              <a:buNone/>
              <a:defRPr sz="3500"/>
            </a:lvl5pPr>
            <a:lvl6pPr lvl="5" rtl="0">
              <a:spcBef>
                <a:spcPts val="400"/>
              </a:spcBef>
              <a:spcAft>
                <a:spcPts val="0"/>
              </a:spcAft>
              <a:buSzPts val="3500"/>
              <a:buNone/>
              <a:defRPr sz="3500"/>
            </a:lvl6pPr>
            <a:lvl7pPr lvl="6" rtl="0">
              <a:spcBef>
                <a:spcPts val="400"/>
              </a:spcBef>
              <a:spcAft>
                <a:spcPts val="0"/>
              </a:spcAft>
              <a:buSzPts val="3500"/>
              <a:buNone/>
              <a:defRPr sz="3500"/>
            </a:lvl7pPr>
            <a:lvl8pPr lvl="7" rtl="0">
              <a:spcBef>
                <a:spcPts val="400"/>
              </a:spcBef>
              <a:spcAft>
                <a:spcPts val="0"/>
              </a:spcAft>
              <a:buSzPts val="3500"/>
              <a:buNone/>
              <a:defRPr sz="3500"/>
            </a:lvl8pPr>
            <a:lvl9pPr lvl="8" rtl="0">
              <a:spcBef>
                <a:spcPts val="400"/>
              </a:spcBef>
              <a:spcAft>
                <a:spcPts val="0"/>
              </a:spcAft>
              <a:buSzPts val="3500"/>
              <a:buNone/>
              <a:defRPr sz="35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bg>
      <p:bgPr>
        <a:solidFill>
          <a:srgbClr val="EB6295"/>
        </a:solidFill>
      </p:bgPr>
    </p:bg>
    <p:spTree>
      <p:nvGrpSpPr>
        <p:cNvPr id="44" name="Shape 44"/>
        <p:cNvGrpSpPr/>
        <p:nvPr/>
      </p:nvGrpSpPr>
      <p:grpSpPr>
        <a:xfrm>
          <a:off x="0" y="0"/>
          <a:ext cx="0" cy="0"/>
          <a:chOff x="0" y="0"/>
          <a:chExt cx="0" cy="0"/>
        </a:xfrm>
      </p:grpSpPr>
      <p:grpSp>
        <p:nvGrpSpPr>
          <p:cNvPr id="45" name="Google Shape;45;p7"/>
          <p:cNvGrpSpPr/>
          <p:nvPr/>
        </p:nvGrpSpPr>
        <p:grpSpPr>
          <a:xfrm>
            <a:off x="-129313" y="301050"/>
            <a:ext cx="1371407" cy="9684883"/>
            <a:chOff x="-120" y="0"/>
            <a:chExt cx="1828543" cy="12913178"/>
          </a:xfrm>
        </p:grpSpPr>
        <p:grpSp>
          <p:nvGrpSpPr>
            <p:cNvPr id="46" name="Google Shape;46;p7"/>
            <p:cNvGrpSpPr/>
            <p:nvPr/>
          </p:nvGrpSpPr>
          <p:grpSpPr>
            <a:xfrm>
              <a:off x="579068" y="0"/>
              <a:ext cx="1249355" cy="1249355"/>
              <a:chOff x="0" y="0"/>
              <a:chExt cx="812800" cy="812800"/>
            </a:xfrm>
          </p:grpSpPr>
          <p:sp>
            <p:nvSpPr>
              <p:cNvPr id="47" name="Google Shape;47;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7"/>
              <p:cNvSpPr txBox="1"/>
              <p:nvPr/>
            </p:nvSpPr>
            <p:spPr>
              <a:xfrm>
                <a:off x="76200" y="114300"/>
                <a:ext cx="660300" cy="622200"/>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 name="Google Shape;49;p7"/>
            <p:cNvGrpSpPr/>
            <p:nvPr/>
          </p:nvGrpSpPr>
          <p:grpSpPr>
            <a:xfrm>
              <a:off x="579068" y="1668894"/>
              <a:ext cx="1249355" cy="1249355"/>
              <a:chOff x="0" y="0"/>
              <a:chExt cx="812800" cy="812800"/>
            </a:xfrm>
          </p:grpSpPr>
          <p:sp>
            <p:nvSpPr>
              <p:cNvPr id="50" name="Google Shape;50;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7"/>
              <p:cNvSpPr txBox="1"/>
              <p:nvPr/>
            </p:nvSpPr>
            <p:spPr>
              <a:xfrm>
                <a:off x="76200" y="114300"/>
                <a:ext cx="660300" cy="622200"/>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 name="Google Shape;52;p7"/>
            <p:cNvGrpSpPr/>
            <p:nvPr/>
          </p:nvGrpSpPr>
          <p:grpSpPr>
            <a:xfrm>
              <a:off x="579068" y="3334101"/>
              <a:ext cx="1249355" cy="1249355"/>
              <a:chOff x="0" y="0"/>
              <a:chExt cx="812800" cy="812800"/>
            </a:xfrm>
          </p:grpSpPr>
          <p:sp>
            <p:nvSpPr>
              <p:cNvPr id="53" name="Google Shape;53;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7"/>
              <p:cNvSpPr txBox="1"/>
              <p:nvPr/>
            </p:nvSpPr>
            <p:spPr>
              <a:xfrm>
                <a:off x="76200" y="114300"/>
                <a:ext cx="660300" cy="622200"/>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 name="Google Shape;55;p7"/>
            <p:cNvGrpSpPr/>
            <p:nvPr/>
          </p:nvGrpSpPr>
          <p:grpSpPr>
            <a:xfrm>
              <a:off x="579068" y="4999308"/>
              <a:ext cx="1249355" cy="1249355"/>
              <a:chOff x="0" y="0"/>
              <a:chExt cx="812800" cy="812800"/>
            </a:xfrm>
          </p:grpSpPr>
          <p:sp>
            <p:nvSpPr>
              <p:cNvPr id="56" name="Google Shape;56;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7"/>
              <p:cNvSpPr txBox="1"/>
              <p:nvPr/>
            </p:nvSpPr>
            <p:spPr>
              <a:xfrm>
                <a:off x="76200" y="114300"/>
                <a:ext cx="660300" cy="622200"/>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8" name="Google Shape;58;p7"/>
            <p:cNvGrpSpPr/>
            <p:nvPr/>
          </p:nvGrpSpPr>
          <p:grpSpPr>
            <a:xfrm>
              <a:off x="579068" y="6664515"/>
              <a:ext cx="1249355" cy="1249355"/>
              <a:chOff x="0" y="0"/>
              <a:chExt cx="812800" cy="812800"/>
            </a:xfrm>
          </p:grpSpPr>
          <p:sp>
            <p:nvSpPr>
              <p:cNvPr id="59" name="Google Shape;59;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7"/>
              <p:cNvSpPr txBox="1"/>
              <p:nvPr/>
            </p:nvSpPr>
            <p:spPr>
              <a:xfrm>
                <a:off x="76200" y="114300"/>
                <a:ext cx="660300" cy="622200"/>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1" name="Google Shape;61;p7"/>
            <p:cNvGrpSpPr/>
            <p:nvPr/>
          </p:nvGrpSpPr>
          <p:grpSpPr>
            <a:xfrm>
              <a:off x="579068" y="8333409"/>
              <a:ext cx="1249355" cy="1249355"/>
              <a:chOff x="0" y="0"/>
              <a:chExt cx="812800" cy="812800"/>
            </a:xfrm>
          </p:grpSpPr>
          <p:sp>
            <p:nvSpPr>
              <p:cNvPr id="62" name="Google Shape;62;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7"/>
              <p:cNvSpPr txBox="1"/>
              <p:nvPr/>
            </p:nvSpPr>
            <p:spPr>
              <a:xfrm>
                <a:off x="76200" y="114300"/>
                <a:ext cx="660300" cy="622200"/>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4" name="Google Shape;64;p7"/>
            <p:cNvGrpSpPr/>
            <p:nvPr/>
          </p:nvGrpSpPr>
          <p:grpSpPr>
            <a:xfrm>
              <a:off x="579068" y="9998616"/>
              <a:ext cx="1249355" cy="1249355"/>
              <a:chOff x="0" y="0"/>
              <a:chExt cx="812800" cy="812800"/>
            </a:xfrm>
          </p:grpSpPr>
          <p:sp>
            <p:nvSpPr>
              <p:cNvPr id="65" name="Google Shape;65;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7"/>
              <p:cNvSpPr txBox="1"/>
              <p:nvPr/>
            </p:nvSpPr>
            <p:spPr>
              <a:xfrm>
                <a:off x="76200" y="114300"/>
                <a:ext cx="660300" cy="622200"/>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 name="Google Shape;67;p7"/>
            <p:cNvGrpSpPr/>
            <p:nvPr/>
          </p:nvGrpSpPr>
          <p:grpSpPr>
            <a:xfrm>
              <a:off x="579068" y="11663823"/>
              <a:ext cx="1249355" cy="1249355"/>
              <a:chOff x="0" y="0"/>
              <a:chExt cx="812800" cy="812800"/>
            </a:xfrm>
          </p:grpSpPr>
          <p:sp>
            <p:nvSpPr>
              <p:cNvPr id="68" name="Google Shape;68;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7"/>
              <p:cNvSpPr txBox="1"/>
              <p:nvPr/>
            </p:nvSpPr>
            <p:spPr>
              <a:xfrm>
                <a:off x="76200" y="114300"/>
                <a:ext cx="660300" cy="622200"/>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0" name="Google Shape;70;p7"/>
            <p:cNvGrpSpPr/>
            <p:nvPr/>
          </p:nvGrpSpPr>
          <p:grpSpPr>
            <a:xfrm rot="5400000">
              <a:off x="314201" y="-166488"/>
              <a:ext cx="953696" cy="1582337"/>
              <a:chOff x="0" y="0"/>
              <a:chExt cx="606330" cy="1006000"/>
            </a:xfrm>
          </p:grpSpPr>
          <p:sp>
            <p:nvSpPr>
              <p:cNvPr id="71" name="Google Shape;71;p7"/>
              <p:cNvSpPr/>
              <p:nvPr/>
            </p:nvSpPr>
            <p:spPr>
              <a:xfrm>
                <a:off x="0" y="0"/>
                <a:ext cx="606330" cy="1005908"/>
              </a:xfrm>
              <a:custGeom>
                <a:rect b="b" l="l" r="r" t="t"/>
                <a:pathLst>
                  <a:path extrusionOk="0" h="1005908" w="606330">
                    <a:moveTo>
                      <a:pt x="202219" y="19070"/>
                    </a:moveTo>
                    <a:cubicBezTo>
                      <a:pt x="233204" y="7556"/>
                      <a:pt x="268644" y="0"/>
                      <a:pt x="303328" y="0"/>
                    </a:cubicBezTo>
                    <a:cubicBezTo>
                      <a:pt x="338014" y="0"/>
                      <a:pt x="371390" y="6476"/>
                      <a:pt x="402147" y="17990"/>
                    </a:cubicBezTo>
                    <a:cubicBezTo>
                      <a:pt x="402802" y="18350"/>
                      <a:pt x="403457" y="18350"/>
                      <a:pt x="404111" y="18710"/>
                    </a:cubicBezTo>
                    <a:cubicBezTo>
                      <a:pt x="519618" y="64765"/>
                      <a:pt x="604694" y="186379"/>
                      <a:pt x="606330" y="332791"/>
                    </a:cubicBezTo>
                    <a:lnTo>
                      <a:pt x="606330" y="1005908"/>
                    </a:lnTo>
                    <a:lnTo>
                      <a:pt x="0" y="1005908"/>
                    </a:lnTo>
                    <a:lnTo>
                      <a:pt x="0" y="333291"/>
                    </a:lnTo>
                    <a:cubicBezTo>
                      <a:pt x="1636" y="185660"/>
                      <a:pt x="85403" y="64045"/>
                      <a:pt x="202219" y="19070"/>
                    </a:cubicBezTo>
                    <a:close/>
                  </a:path>
                </a:pathLst>
              </a:custGeom>
              <a:gradFill>
                <a:gsLst>
                  <a:gs pos="0">
                    <a:srgbClr val="EB6295"/>
                  </a:gs>
                  <a:gs pos="100000">
                    <a:srgbClr val="FBEECE"/>
                  </a:gs>
                </a:gsLst>
                <a:lin ang="5400012" scaled="0"/>
              </a:gradFill>
              <a:ln cap="sq" cmpd="sng" w="952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7"/>
              <p:cNvSpPr txBox="1"/>
              <p:nvPr/>
            </p:nvSpPr>
            <p:spPr>
              <a:xfrm>
                <a:off x="0" y="165100"/>
                <a:ext cx="606300" cy="840900"/>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3" name="Google Shape;73;p7"/>
            <p:cNvGrpSpPr/>
            <p:nvPr/>
          </p:nvGrpSpPr>
          <p:grpSpPr>
            <a:xfrm rot="5400000">
              <a:off x="314201" y="1502407"/>
              <a:ext cx="953696" cy="1582337"/>
              <a:chOff x="0" y="0"/>
              <a:chExt cx="606330" cy="1006000"/>
            </a:xfrm>
          </p:grpSpPr>
          <p:sp>
            <p:nvSpPr>
              <p:cNvPr id="74" name="Google Shape;74;p7"/>
              <p:cNvSpPr/>
              <p:nvPr/>
            </p:nvSpPr>
            <p:spPr>
              <a:xfrm>
                <a:off x="0" y="0"/>
                <a:ext cx="606330" cy="1005908"/>
              </a:xfrm>
              <a:custGeom>
                <a:rect b="b" l="l" r="r" t="t"/>
                <a:pathLst>
                  <a:path extrusionOk="0" h="1005908" w="606330">
                    <a:moveTo>
                      <a:pt x="202219" y="19070"/>
                    </a:moveTo>
                    <a:cubicBezTo>
                      <a:pt x="233204" y="7556"/>
                      <a:pt x="268644" y="0"/>
                      <a:pt x="303328" y="0"/>
                    </a:cubicBezTo>
                    <a:cubicBezTo>
                      <a:pt x="338014" y="0"/>
                      <a:pt x="371390" y="6476"/>
                      <a:pt x="402147" y="17990"/>
                    </a:cubicBezTo>
                    <a:cubicBezTo>
                      <a:pt x="402802" y="18350"/>
                      <a:pt x="403457" y="18350"/>
                      <a:pt x="404111" y="18710"/>
                    </a:cubicBezTo>
                    <a:cubicBezTo>
                      <a:pt x="519618" y="64765"/>
                      <a:pt x="604694" y="186379"/>
                      <a:pt x="606330" y="332791"/>
                    </a:cubicBezTo>
                    <a:lnTo>
                      <a:pt x="606330" y="1005908"/>
                    </a:lnTo>
                    <a:lnTo>
                      <a:pt x="0" y="1005908"/>
                    </a:lnTo>
                    <a:lnTo>
                      <a:pt x="0" y="333291"/>
                    </a:lnTo>
                    <a:cubicBezTo>
                      <a:pt x="1636" y="185660"/>
                      <a:pt x="85403" y="64045"/>
                      <a:pt x="202219" y="19070"/>
                    </a:cubicBezTo>
                    <a:close/>
                  </a:path>
                </a:pathLst>
              </a:custGeom>
              <a:gradFill>
                <a:gsLst>
                  <a:gs pos="0">
                    <a:srgbClr val="EB6295"/>
                  </a:gs>
                  <a:gs pos="100000">
                    <a:srgbClr val="FBEECE"/>
                  </a:gs>
                </a:gsLst>
                <a:lin ang="5400012" scaled="0"/>
              </a:gradFill>
              <a:ln cap="sq" cmpd="sng" w="952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7"/>
              <p:cNvSpPr txBox="1"/>
              <p:nvPr/>
            </p:nvSpPr>
            <p:spPr>
              <a:xfrm>
                <a:off x="0" y="165100"/>
                <a:ext cx="606300" cy="840900"/>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6" name="Google Shape;76;p7"/>
            <p:cNvGrpSpPr/>
            <p:nvPr/>
          </p:nvGrpSpPr>
          <p:grpSpPr>
            <a:xfrm rot="5400000">
              <a:off x="314201" y="3167614"/>
              <a:ext cx="953696" cy="1582337"/>
              <a:chOff x="0" y="0"/>
              <a:chExt cx="606330" cy="1006000"/>
            </a:xfrm>
          </p:grpSpPr>
          <p:sp>
            <p:nvSpPr>
              <p:cNvPr id="77" name="Google Shape;77;p7"/>
              <p:cNvSpPr/>
              <p:nvPr/>
            </p:nvSpPr>
            <p:spPr>
              <a:xfrm>
                <a:off x="0" y="0"/>
                <a:ext cx="606330" cy="1005908"/>
              </a:xfrm>
              <a:custGeom>
                <a:rect b="b" l="l" r="r" t="t"/>
                <a:pathLst>
                  <a:path extrusionOk="0" h="1005908" w="606330">
                    <a:moveTo>
                      <a:pt x="202219" y="19070"/>
                    </a:moveTo>
                    <a:cubicBezTo>
                      <a:pt x="233204" y="7556"/>
                      <a:pt x="268644" y="0"/>
                      <a:pt x="303328" y="0"/>
                    </a:cubicBezTo>
                    <a:cubicBezTo>
                      <a:pt x="338014" y="0"/>
                      <a:pt x="371390" y="6476"/>
                      <a:pt x="402147" y="17990"/>
                    </a:cubicBezTo>
                    <a:cubicBezTo>
                      <a:pt x="402802" y="18350"/>
                      <a:pt x="403457" y="18350"/>
                      <a:pt x="404111" y="18710"/>
                    </a:cubicBezTo>
                    <a:cubicBezTo>
                      <a:pt x="519618" y="64765"/>
                      <a:pt x="604694" y="186379"/>
                      <a:pt x="606330" y="332791"/>
                    </a:cubicBezTo>
                    <a:lnTo>
                      <a:pt x="606330" y="1005908"/>
                    </a:lnTo>
                    <a:lnTo>
                      <a:pt x="0" y="1005908"/>
                    </a:lnTo>
                    <a:lnTo>
                      <a:pt x="0" y="333291"/>
                    </a:lnTo>
                    <a:cubicBezTo>
                      <a:pt x="1636" y="185660"/>
                      <a:pt x="85403" y="64045"/>
                      <a:pt x="202219" y="19070"/>
                    </a:cubicBezTo>
                    <a:close/>
                  </a:path>
                </a:pathLst>
              </a:custGeom>
              <a:gradFill>
                <a:gsLst>
                  <a:gs pos="0">
                    <a:srgbClr val="EB6295"/>
                  </a:gs>
                  <a:gs pos="100000">
                    <a:srgbClr val="FBEECE"/>
                  </a:gs>
                </a:gsLst>
                <a:lin ang="5400012" scaled="0"/>
              </a:gradFill>
              <a:ln cap="sq" cmpd="sng" w="952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7"/>
              <p:cNvSpPr txBox="1"/>
              <p:nvPr/>
            </p:nvSpPr>
            <p:spPr>
              <a:xfrm>
                <a:off x="0" y="165100"/>
                <a:ext cx="606300" cy="840900"/>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9" name="Google Shape;79;p7"/>
            <p:cNvGrpSpPr/>
            <p:nvPr/>
          </p:nvGrpSpPr>
          <p:grpSpPr>
            <a:xfrm rot="5400000">
              <a:off x="314201" y="4827957"/>
              <a:ext cx="953696" cy="1582337"/>
              <a:chOff x="0" y="0"/>
              <a:chExt cx="606330" cy="1006000"/>
            </a:xfrm>
          </p:grpSpPr>
          <p:sp>
            <p:nvSpPr>
              <p:cNvPr id="80" name="Google Shape;80;p7"/>
              <p:cNvSpPr/>
              <p:nvPr/>
            </p:nvSpPr>
            <p:spPr>
              <a:xfrm>
                <a:off x="0" y="0"/>
                <a:ext cx="606330" cy="1005908"/>
              </a:xfrm>
              <a:custGeom>
                <a:rect b="b" l="l" r="r" t="t"/>
                <a:pathLst>
                  <a:path extrusionOk="0" h="1005908" w="606330">
                    <a:moveTo>
                      <a:pt x="202219" y="19070"/>
                    </a:moveTo>
                    <a:cubicBezTo>
                      <a:pt x="233204" y="7556"/>
                      <a:pt x="268644" y="0"/>
                      <a:pt x="303328" y="0"/>
                    </a:cubicBezTo>
                    <a:cubicBezTo>
                      <a:pt x="338014" y="0"/>
                      <a:pt x="371390" y="6476"/>
                      <a:pt x="402147" y="17990"/>
                    </a:cubicBezTo>
                    <a:cubicBezTo>
                      <a:pt x="402802" y="18350"/>
                      <a:pt x="403457" y="18350"/>
                      <a:pt x="404111" y="18710"/>
                    </a:cubicBezTo>
                    <a:cubicBezTo>
                      <a:pt x="519618" y="64765"/>
                      <a:pt x="604694" y="186379"/>
                      <a:pt x="606330" y="332791"/>
                    </a:cubicBezTo>
                    <a:lnTo>
                      <a:pt x="606330" y="1005908"/>
                    </a:lnTo>
                    <a:lnTo>
                      <a:pt x="0" y="1005908"/>
                    </a:lnTo>
                    <a:lnTo>
                      <a:pt x="0" y="333291"/>
                    </a:lnTo>
                    <a:cubicBezTo>
                      <a:pt x="1636" y="185660"/>
                      <a:pt x="85403" y="64045"/>
                      <a:pt x="202219" y="19070"/>
                    </a:cubicBezTo>
                    <a:close/>
                  </a:path>
                </a:pathLst>
              </a:custGeom>
              <a:gradFill>
                <a:gsLst>
                  <a:gs pos="0">
                    <a:srgbClr val="EB6295"/>
                  </a:gs>
                  <a:gs pos="100000">
                    <a:srgbClr val="FBEECE"/>
                  </a:gs>
                </a:gsLst>
                <a:lin ang="5400012" scaled="0"/>
              </a:gradFill>
              <a:ln cap="sq" cmpd="sng" w="952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7"/>
              <p:cNvSpPr txBox="1"/>
              <p:nvPr/>
            </p:nvSpPr>
            <p:spPr>
              <a:xfrm>
                <a:off x="0" y="165100"/>
                <a:ext cx="606300" cy="840900"/>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2" name="Google Shape;82;p7"/>
            <p:cNvGrpSpPr/>
            <p:nvPr/>
          </p:nvGrpSpPr>
          <p:grpSpPr>
            <a:xfrm rot="5400000">
              <a:off x="314201" y="6505864"/>
              <a:ext cx="953696" cy="1582337"/>
              <a:chOff x="0" y="0"/>
              <a:chExt cx="606330" cy="1006000"/>
            </a:xfrm>
          </p:grpSpPr>
          <p:sp>
            <p:nvSpPr>
              <p:cNvPr id="83" name="Google Shape;83;p7"/>
              <p:cNvSpPr/>
              <p:nvPr/>
            </p:nvSpPr>
            <p:spPr>
              <a:xfrm>
                <a:off x="0" y="0"/>
                <a:ext cx="606330" cy="1005908"/>
              </a:xfrm>
              <a:custGeom>
                <a:rect b="b" l="l" r="r" t="t"/>
                <a:pathLst>
                  <a:path extrusionOk="0" h="1005908" w="606330">
                    <a:moveTo>
                      <a:pt x="202219" y="19070"/>
                    </a:moveTo>
                    <a:cubicBezTo>
                      <a:pt x="233204" y="7556"/>
                      <a:pt x="268644" y="0"/>
                      <a:pt x="303328" y="0"/>
                    </a:cubicBezTo>
                    <a:cubicBezTo>
                      <a:pt x="338014" y="0"/>
                      <a:pt x="371390" y="6476"/>
                      <a:pt x="402147" y="17990"/>
                    </a:cubicBezTo>
                    <a:cubicBezTo>
                      <a:pt x="402802" y="18350"/>
                      <a:pt x="403457" y="18350"/>
                      <a:pt x="404111" y="18710"/>
                    </a:cubicBezTo>
                    <a:cubicBezTo>
                      <a:pt x="519618" y="64765"/>
                      <a:pt x="604694" y="186379"/>
                      <a:pt x="606330" y="332791"/>
                    </a:cubicBezTo>
                    <a:lnTo>
                      <a:pt x="606330" y="1005908"/>
                    </a:lnTo>
                    <a:lnTo>
                      <a:pt x="0" y="1005908"/>
                    </a:lnTo>
                    <a:lnTo>
                      <a:pt x="0" y="333291"/>
                    </a:lnTo>
                    <a:cubicBezTo>
                      <a:pt x="1636" y="185660"/>
                      <a:pt x="85403" y="64045"/>
                      <a:pt x="202219" y="19070"/>
                    </a:cubicBezTo>
                    <a:close/>
                  </a:path>
                </a:pathLst>
              </a:custGeom>
              <a:gradFill>
                <a:gsLst>
                  <a:gs pos="0">
                    <a:srgbClr val="EB6295"/>
                  </a:gs>
                  <a:gs pos="100000">
                    <a:srgbClr val="FBEECE"/>
                  </a:gs>
                </a:gsLst>
                <a:lin ang="5400012" scaled="0"/>
              </a:gradFill>
              <a:ln cap="sq" cmpd="sng" w="952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7"/>
              <p:cNvSpPr txBox="1"/>
              <p:nvPr/>
            </p:nvSpPr>
            <p:spPr>
              <a:xfrm>
                <a:off x="0" y="165100"/>
                <a:ext cx="606300" cy="840900"/>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5" name="Google Shape;85;p7"/>
            <p:cNvGrpSpPr/>
            <p:nvPr/>
          </p:nvGrpSpPr>
          <p:grpSpPr>
            <a:xfrm rot="5400000">
              <a:off x="314201" y="8158371"/>
              <a:ext cx="953696" cy="1582337"/>
              <a:chOff x="0" y="0"/>
              <a:chExt cx="606330" cy="1006000"/>
            </a:xfrm>
          </p:grpSpPr>
          <p:sp>
            <p:nvSpPr>
              <p:cNvPr id="86" name="Google Shape;86;p7"/>
              <p:cNvSpPr/>
              <p:nvPr/>
            </p:nvSpPr>
            <p:spPr>
              <a:xfrm>
                <a:off x="0" y="0"/>
                <a:ext cx="606330" cy="1005908"/>
              </a:xfrm>
              <a:custGeom>
                <a:rect b="b" l="l" r="r" t="t"/>
                <a:pathLst>
                  <a:path extrusionOk="0" h="1005908" w="606330">
                    <a:moveTo>
                      <a:pt x="202219" y="19070"/>
                    </a:moveTo>
                    <a:cubicBezTo>
                      <a:pt x="233204" y="7556"/>
                      <a:pt x="268644" y="0"/>
                      <a:pt x="303328" y="0"/>
                    </a:cubicBezTo>
                    <a:cubicBezTo>
                      <a:pt x="338014" y="0"/>
                      <a:pt x="371390" y="6476"/>
                      <a:pt x="402147" y="17990"/>
                    </a:cubicBezTo>
                    <a:cubicBezTo>
                      <a:pt x="402802" y="18350"/>
                      <a:pt x="403457" y="18350"/>
                      <a:pt x="404111" y="18710"/>
                    </a:cubicBezTo>
                    <a:cubicBezTo>
                      <a:pt x="519618" y="64765"/>
                      <a:pt x="604694" y="186379"/>
                      <a:pt x="606330" y="332791"/>
                    </a:cubicBezTo>
                    <a:lnTo>
                      <a:pt x="606330" y="1005908"/>
                    </a:lnTo>
                    <a:lnTo>
                      <a:pt x="0" y="1005908"/>
                    </a:lnTo>
                    <a:lnTo>
                      <a:pt x="0" y="333291"/>
                    </a:lnTo>
                    <a:cubicBezTo>
                      <a:pt x="1636" y="185660"/>
                      <a:pt x="85403" y="64045"/>
                      <a:pt x="202219" y="19070"/>
                    </a:cubicBezTo>
                    <a:close/>
                  </a:path>
                </a:pathLst>
              </a:custGeom>
              <a:gradFill>
                <a:gsLst>
                  <a:gs pos="0">
                    <a:srgbClr val="EB6295"/>
                  </a:gs>
                  <a:gs pos="100000">
                    <a:srgbClr val="FBEECE"/>
                  </a:gs>
                </a:gsLst>
                <a:lin ang="5400012" scaled="0"/>
              </a:gradFill>
              <a:ln cap="sq" cmpd="sng" w="952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7"/>
              <p:cNvSpPr txBox="1"/>
              <p:nvPr/>
            </p:nvSpPr>
            <p:spPr>
              <a:xfrm>
                <a:off x="0" y="165100"/>
                <a:ext cx="606300" cy="840900"/>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8" name="Google Shape;88;p7"/>
            <p:cNvGrpSpPr/>
            <p:nvPr/>
          </p:nvGrpSpPr>
          <p:grpSpPr>
            <a:xfrm rot="5400000">
              <a:off x="314201" y="9827265"/>
              <a:ext cx="953696" cy="1582337"/>
              <a:chOff x="0" y="0"/>
              <a:chExt cx="606330" cy="1006000"/>
            </a:xfrm>
          </p:grpSpPr>
          <p:sp>
            <p:nvSpPr>
              <p:cNvPr id="89" name="Google Shape;89;p7"/>
              <p:cNvSpPr/>
              <p:nvPr/>
            </p:nvSpPr>
            <p:spPr>
              <a:xfrm>
                <a:off x="0" y="0"/>
                <a:ext cx="606330" cy="1005908"/>
              </a:xfrm>
              <a:custGeom>
                <a:rect b="b" l="l" r="r" t="t"/>
                <a:pathLst>
                  <a:path extrusionOk="0" h="1005908" w="606330">
                    <a:moveTo>
                      <a:pt x="202219" y="19070"/>
                    </a:moveTo>
                    <a:cubicBezTo>
                      <a:pt x="233204" y="7556"/>
                      <a:pt x="268644" y="0"/>
                      <a:pt x="303328" y="0"/>
                    </a:cubicBezTo>
                    <a:cubicBezTo>
                      <a:pt x="338014" y="0"/>
                      <a:pt x="371390" y="6476"/>
                      <a:pt x="402147" y="17990"/>
                    </a:cubicBezTo>
                    <a:cubicBezTo>
                      <a:pt x="402802" y="18350"/>
                      <a:pt x="403457" y="18350"/>
                      <a:pt x="404111" y="18710"/>
                    </a:cubicBezTo>
                    <a:cubicBezTo>
                      <a:pt x="519618" y="64765"/>
                      <a:pt x="604694" y="186379"/>
                      <a:pt x="606330" y="332791"/>
                    </a:cubicBezTo>
                    <a:lnTo>
                      <a:pt x="606330" y="1005908"/>
                    </a:lnTo>
                    <a:lnTo>
                      <a:pt x="0" y="1005908"/>
                    </a:lnTo>
                    <a:lnTo>
                      <a:pt x="0" y="333291"/>
                    </a:lnTo>
                    <a:cubicBezTo>
                      <a:pt x="1636" y="185660"/>
                      <a:pt x="85403" y="64045"/>
                      <a:pt x="202219" y="19070"/>
                    </a:cubicBezTo>
                    <a:close/>
                  </a:path>
                </a:pathLst>
              </a:custGeom>
              <a:gradFill>
                <a:gsLst>
                  <a:gs pos="0">
                    <a:srgbClr val="EB6295"/>
                  </a:gs>
                  <a:gs pos="100000">
                    <a:srgbClr val="FBEECE"/>
                  </a:gs>
                </a:gsLst>
                <a:lin ang="5400012" scaled="0"/>
              </a:gradFill>
              <a:ln cap="sq" cmpd="sng" w="952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7"/>
              <p:cNvSpPr txBox="1"/>
              <p:nvPr/>
            </p:nvSpPr>
            <p:spPr>
              <a:xfrm>
                <a:off x="0" y="165100"/>
                <a:ext cx="606300" cy="840900"/>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1" name="Google Shape;91;p7"/>
            <p:cNvGrpSpPr/>
            <p:nvPr/>
          </p:nvGrpSpPr>
          <p:grpSpPr>
            <a:xfrm rot="5400000">
              <a:off x="326901" y="11492472"/>
              <a:ext cx="953696" cy="1582337"/>
              <a:chOff x="0" y="0"/>
              <a:chExt cx="606330" cy="1006000"/>
            </a:xfrm>
          </p:grpSpPr>
          <p:sp>
            <p:nvSpPr>
              <p:cNvPr id="92" name="Google Shape;92;p7"/>
              <p:cNvSpPr/>
              <p:nvPr/>
            </p:nvSpPr>
            <p:spPr>
              <a:xfrm>
                <a:off x="0" y="0"/>
                <a:ext cx="606330" cy="1005908"/>
              </a:xfrm>
              <a:custGeom>
                <a:rect b="b" l="l" r="r" t="t"/>
                <a:pathLst>
                  <a:path extrusionOk="0" h="1005908" w="606330">
                    <a:moveTo>
                      <a:pt x="202219" y="19070"/>
                    </a:moveTo>
                    <a:cubicBezTo>
                      <a:pt x="233204" y="7556"/>
                      <a:pt x="268644" y="0"/>
                      <a:pt x="303328" y="0"/>
                    </a:cubicBezTo>
                    <a:cubicBezTo>
                      <a:pt x="338014" y="0"/>
                      <a:pt x="371390" y="6476"/>
                      <a:pt x="402147" y="17990"/>
                    </a:cubicBezTo>
                    <a:cubicBezTo>
                      <a:pt x="402802" y="18350"/>
                      <a:pt x="403457" y="18350"/>
                      <a:pt x="404111" y="18710"/>
                    </a:cubicBezTo>
                    <a:cubicBezTo>
                      <a:pt x="519618" y="64765"/>
                      <a:pt x="604694" y="186379"/>
                      <a:pt x="606330" y="332791"/>
                    </a:cubicBezTo>
                    <a:lnTo>
                      <a:pt x="606330" y="1005908"/>
                    </a:lnTo>
                    <a:lnTo>
                      <a:pt x="0" y="1005908"/>
                    </a:lnTo>
                    <a:lnTo>
                      <a:pt x="0" y="333291"/>
                    </a:lnTo>
                    <a:cubicBezTo>
                      <a:pt x="1636" y="185660"/>
                      <a:pt x="85403" y="64045"/>
                      <a:pt x="202219" y="19070"/>
                    </a:cubicBezTo>
                    <a:close/>
                  </a:path>
                </a:pathLst>
              </a:custGeom>
              <a:gradFill>
                <a:gsLst>
                  <a:gs pos="0">
                    <a:srgbClr val="EB6295"/>
                  </a:gs>
                  <a:gs pos="100000">
                    <a:srgbClr val="FBEECE"/>
                  </a:gs>
                </a:gsLst>
                <a:lin ang="5400012" scaled="0"/>
              </a:gradFill>
              <a:ln cap="sq" cmpd="sng" w="952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7"/>
              <p:cNvSpPr txBox="1"/>
              <p:nvPr/>
            </p:nvSpPr>
            <p:spPr>
              <a:xfrm>
                <a:off x="0" y="165100"/>
                <a:ext cx="606300" cy="840900"/>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94" name="Google Shape;94;p7"/>
          <p:cNvSpPr/>
          <p:nvPr>
            <p:ph idx="2" type="pic"/>
          </p:nvPr>
        </p:nvSpPr>
        <p:spPr>
          <a:xfrm>
            <a:off x="2134175" y="21300"/>
            <a:ext cx="4876500" cy="3267300"/>
          </a:xfrm>
          <a:prstGeom prst="rect">
            <a:avLst/>
          </a:prstGeom>
          <a:noFill/>
          <a:ln>
            <a:noFill/>
          </a:ln>
        </p:spPr>
      </p:sp>
      <p:sp>
        <p:nvSpPr>
          <p:cNvPr id="95" name="Google Shape;95;p7"/>
          <p:cNvSpPr/>
          <p:nvPr>
            <p:ph idx="3" type="pic"/>
          </p:nvPr>
        </p:nvSpPr>
        <p:spPr>
          <a:xfrm>
            <a:off x="7275250" y="-4350"/>
            <a:ext cx="4876500" cy="3267300"/>
          </a:xfrm>
          <a:prstGeom prst="rect">
            <a:avLst/>
          </a:prstGeom>
          <a:noFill/>
          <a:ln>
            <a:noFill/>
          </a:ln>
        </p:spPr>
      </p:sp>
      <p:sp>
        <p:nvSpPr>
          <p:cNvPr id="96" name="Google Shape;96;p7"/>
          <p:cNvSpPr/>
          <p:nvPr>
            <p:ph idx="4" type="pic"/>
          </p:nvPr>
        </p:nvSpPr>
        <p:spPr>
          <a:xfrm>
            <a:off x="12416313" y="-4350"/>
            <a:ext cx="4876500" cy="3267300"/>
          </a:xfrm>
          <a:prstGeom prst="rect">
            <a:avLst/>
          </a:prstGeom>
          <a:noFill/>
          <a:ln>
            <a:noFill/>
          </a:ln>
        </p:spPr>
      </p:sp>
      <p:sp>
        <p:nvSpPr>
          <p:cNvPr id="97" name="Google Shape;97;p7"/>
          <p:cNvSpPr/>
          <p:nvPr>
            <p:ph idx="5" type="pic"/>
          </p:nvPr>
        </p:nvSpPr>
        <p:spPr>
          <a:xfrm>
            <a:off x="2150338" y="3553213"/>
            <a:ext cx="4876500" cy="3267300"/>
          </a:xfrm>
          <a:prstGeom prst="rect">
            <a:avLst/>
          </a:prstGeom>
          <a:noFill/>
          <a:ln>
            <a:noFill/>
          </a:ln>
        </p:spPr>
      </p:sp>
      <p:sp>
        <p:nvSpPr>
          <p:cNvPr id="98" name="Google Shape;98;p7"/>
          <p:cNvSpPr/>
          <p:nvPr>
            <p:ph idx="6" type="pic"/>
          </p:nvPr>
        </p:nvSpPr>
        <p:spPr>
          <a:xfrm>
            <a:off x="7291413" y="3527563"/>
            <a:ext cx="4876500" cy="3267300"/>
          </a:xfrm>
          <a:prstGeom prst="rect">
            <a:avLst/>
          </a:prstGeom>
          <a:noFill/>
          <a:ln>
            <a:noFill/>
          </a:ln>
        </p:spPr>
      </p:sp>
      <p:sp>
        <p:nvSpPr>
          <p:cNvPr id="99" name="Google Shape;99;p7"/>
          <p:cNvSpPr/>
          <p:nvPr>
            <p:ph idx="7" type="pic"/>
          </p:nvPr>
        </p:nvSpPr>
        <p:spPr>
          <a:xfrm>
            <a:off x="12432500" y="3527563"/>
            <a:ext cx="4876500" cy="3267300"/>
          </a:xfrm>
          <a:prstGeom prst="rect">
            <a:avLst/>
          </a:prstGeom>
          <a:noFill/>
          <a:ln>
            <a:noFill/>
          </a:ln>
        </p:spPr>
      </p:sp>
      <p:sp>
        <p:nvSpPr>
          <p:cNvPr id="100" name="Google Shape;100;p7"/>
          <p:cNvSpPr/>
          <p:nvPr>
            <p:ph idx="8" type="pic"/>
          </p:nvPr>
        </p:nvSpPr>
        <p:spPr>
          <a:xfrm>
            <a:off x="2131738" y="7110788"/>
            <a:ext cx="4876500" cy="3267300"/>
          </a:xfrm>
          <a:prstGeom prst="rect">
            <a:avLst/>
          </a:prstGeom>
          <a:noFill/>
          <a:ln>
            <a:noFill/>
          </a:ln>
        </p:spPr>
      </p:sp>
      <p:sp>
        <p:nvSpPr>
          <p:cNvPr id="101" name="Google Shape;101;p7"/>
          <p:cNvSpPr/>
          <p:nvPr>
            <p:ph idx="9" type="pic"/>
          </p:nvPr>
        </p:nvSpPr>
        <p:spPr>
          <a:xfrm>
            <a:off x="7272813" y="7085138"/>
            <a:ext cx="4876500" cy="3267300"/>
          </a:xfrm>
          <a:prstGeom prst="rect">
            <a:avLst/>
          </a:prstGeom>
          <a:noFill/>
          <a:ln>
            <a:noFill/>
          </a:ln>
        </p:spPr>
      </p:sp>
      <p:sp>
        <p:nvSpPr>
          <p:cNvPr id="102" name="Google Shape;102;p7"/>
          <p:cNvSpPr/>
          <p:nvPr>
            <p:ph idx="13" type="pic"/>
          </p:nvPr>
        </p:nvSpPr>
        <p:spPr>
          <a:xfrm>
            <a:off x="12413900" y="7059488"/>
            <a:ext cx="4876500" cy="3267300"/>
          </a:xfrm>
          <a:prstGeom prst="rect">
            <a:avLst/>
          </a:prstGeom>
          <a:no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03" name="Shape 103"/>
        <p:cNvGrpSpPr/>
        <p:nvPr/>
      </p:nvGrpSpPr>
      <p:grpSpPr>
        <a:xfrm>
          <a:off x="0" y="0"/>
          <a:ext cx="0" cy="0"/>
          <a:chOff x="0" y="0"/>
          <a:chExt cx="0" cy="0"/>
        </a:xfrm>
      </p:grpSpPr>
      <p:sp>
        <p:nvSpPr>
          <p:cNvPr id="104" name="Google Shape;104;p8"/>
          <p:cNvSpPr txBox="1"/>
          <p:nvPr>
            <p:ph type="title"/>
          </p:nvPr>
        </p:nvSpPr>
        <p:spPr>
          <a:xfrm>
            <a:off x="457200" y="274650"/>
            <a:ext cx="17444100" cy="60816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5" name="Google Shape;105;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6" name="Google Shape;106;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7" name="Google Shape;107;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08" name="Shape 108"/>
        <p:cNvGrpSpPr/>
        <p:nvPr/>
      </p:nvGrpSpPr>
      <p:grpSpPr>
        <a:xfrm>
          <a:off x="0" y="0"/>
          <a:ext cx="0" cy="0"/>
          <a:chOff x="0" y="0"/>
          <a:chExt cx="0" cy="0"/>
        </a:xfrm>
      </p:grpSpPr>
      <p:sp>
        <p:nvSpPr>
          <p:cNvPr id="109" name="Google Shape;109;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0" name="Google Shape;110;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111" name="Google Shape;111;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112" name="Google Shape;112;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3" name="Google Shape;113;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4" name="Google Shape;114;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15" name="Shape 115"/>
        <p:cNvGrpSpPr/>
        <p:nvPr/>
      </p:nvGrpSpPr>
      <p:grpSpPr>
        <a:xfrm>
          <a:off x="0" y="0"/>
          <a:ext cx="0" cy="0"/>
          <a:chOff x="0" y="0"/>
          <a:chExt cx="0" cy="0"/>
        </a:xfrm>
      </p:grpSpPr>
      <p:sp>
        <p:nvSpPr>
          <p:cNvPr id="116" name="Google Shape;116;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7" name="Google Shape;117;p10"/>
          <p:cNvSpPr/>
          <p:nvPr>
            <p:ph idx="2" type="pic"/>
          </p:nvPr>
        </p:nvSpPr>
        <p:spPr>
          <a:xfrm>
            <a:off x="1792288" y="612775"/>
            <a:ext cx="5486400" cy="4114800"/>
          </a:xfrm>
          <a:prstGeom prst="rect">
            <a:avLst/>
          </a:prstGeom>
          <a:noFill/>
          <a:ln>
            <a:noFill/>
          </a:ln>
        </p:spPr>
      </p:sp>
      <p:sp>
        <p:nvSpPr>
          <p:cNvPr id="118" name="Google Shape;118;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119" name="Google Shape;119;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0" name="Google Shape;120;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1" name="Google Shape;121;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E6D7"/>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50"/>
            <a:ext cx="17444100" cy="6081600"/>
          </a:xfrm>
          <a:prstGeom prst="rect">
            <a:avLst/>
          </a:prstGeom>
          <a:noFill/>
          <a:ln>
            <a:noFill/>
          </a:ln>
        </p:spPr>
        <p:txBody>
          <a:bodyPr anchorCtr="0" anchor="ctr" bIns="45700" lIns="91425" spcFirstLastPara="1" rIns="91425" wrap="square" tIns="45700">
            <a:normAutofit/>
          </a:bodyPr>
          <a:lstStyle>
            <a:lvl1pPr lvl="0" marR="0" rtl="0">
              <a:lnSpc>
                <a:spcPct val="80000"/>
              </a:lnSpc>
              <a:spcBef>
                <a:spcPts val="0"/>
              </a:spcBef>
              <a:spcAft>
                <a:spcPts val="0"/>
              </a:spcAft>
              <a:buClr>
                <a:schemeClr val="dk1"/>
              </a:buClr>
              <a:buSzPts val="20000"/>
              <a:buFont typeface="Anton"/>
              <a:buNone/>
              <a:defRPr i="0" sz="20000" u="none" cap="none" strike="noStrike">
                <a:solidFill>
                  <a:schemeClr val="dk1"/>
                </a:solidFill>
                <a:latin typeface="Anton"/>
                <a:ea typeface="Anton"/>
                <a:cs typeface="Anton"/>
                <a:sym typeface="Anto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DM Sans"/>
              <a:buChar char="•"/>
              <a:defRPr i="0" sz="3200" u="none" cap="none" strike="noStrike">
                <a:solidFill>
                  <a:schemeClr val="dk1"/>
                </a:solidFill>
                <a:latin typeface="DM Sans"/>
                <a:ea typeface="DM Sans"/>
                <a:cs typeface="DM Sans"/>
                <a:sym typeface="DM Sans"/>
              </a:defRPr>
            </a:lvl1pPr>
            <a:lvl2pPr indent="-406400" lvl="1" marL="914400" marR="0" rtl="0" algn="l">
              <a:spcBef>
                <a:spcPts val="560"/>
              </a:spcBef>
              <a:spcAft>
                <a:spcPts val="0"/>
              </a:spcAft>
              <a:buClr>
                <a:schemeClr val="dk1"/>
              </a:buClr>
              <a:buSzPts val="2800"/>
              <a:buFont typeface="DM Sans"/>
              <a:buChar char="–"/>
              <a:defRPr i="0" sz="2800" u="none" cap="none" strike="noStrike">
                <a:solidFill>
                  <a:schemeClr val="dk1"/>
                </a:solidFill>
                <a:latin typeface="DM Sans"/>
                <a:ea typeface="DM Sans"/>
                <a:cs typeface="DM Sans"/>
                <a:sym typeface="DM Sans"/>
              </a:defRPr>
            </a:lvl2pPr>
            <a:lvl3pPr indent="-381000" lvl="2" marL="1371600" marR="0" rtl="0" algn="l">
              <a:spcBef>
                <a:spcPts val="480"/>
              </a:spcBef>
              <a:spcAft>
                <a:spcPts val="0"/>
              </a:spcAft>
              <a:buClr>
                <a:schemeClr val="dk1"/>
              </a:buClr>
              <a:buSzPts val="2400"/>
              <a:buFont typeface="DM Sans"/>
              <a:buChar char="•"/>
              <a:defRPr i="0" sz="2400" u="none" cap="none" strike="noStrike">
                <a:solidFill>
                  <a:schemeClr val="dk1"/>
                </a:solidFill>
                <a:latin typeface="DM Sans"/>
                <a:ea typeface="DM Sans"/>
                <a:cs typeface="DM Sans"/>
                <a:sym typeface="DM Sans"/>
              </a:defRPr>
            </a:lvl3pPr>
            <a:lvl4pPr indent="-355600" lvl="3" marL="1828800" marR="0" rtl="0" algn="l">
              <a:spcBef>
                <a:spcPts val="400"/>
              </a:spcBef>
              <a:spcAft>
                <a:spcPts val="0"/>
              </a:spcAft>
              <a:buClr>
                <a:schemeClr val="dk1"/>
              </a:buClr>
              <a:buSzPts val="2000"/>
              <a:buFont typeface="DM Sans"/>
              <a:buChar char="–"/>
              <a:defRPr i="0" sz="2000" u="none" cap="none" strike="noStrike">
                <a:solidFill>
                  <a:schemeClr val="dk1"/>
                </a:solidFill>
                <a:latin typeface="DM Sans"/>
                <a:ea typeface="DM Sans"/>
                <a:cs typeface="DM Sans"/>
                <a:sym typeface="DM Sans"/>
              </a:defRPr>
            </a:lvl4pPr>
            <a:lvl5pPr indent="-355600" lvl="4" marL="2286000" marR="0" rtl="0" algn="l">
              <a:spcBef>
                <a:spcPts val="400"/>
              </a:spcBef>
              <a:spcAft>
                <a:spcPts val="0"/>
              </a:spcAft>
              <a:buClr>
                <a:schemeClr val="dk1"/>
              </a:buClr>
              <a:buSzPts val="2000"/>
              <a:buFont typeface="DM Sans"/>
              <a:buChar char="»"/>
              <a:defRPr i="0" sz="2000" u="none" cap="none" strike="noStrike">
                <a:solidFill>
                  <a:schemeClr val="dk1"/>
                </a:solidFill>
                <a:latin typeface="DM Sans"/>
                <a:ea typeface="DM Sans"/>
                <a:cs typeface="DM Sans"/>
                <a:sym typeface="DM Sans"/>
              </a:defRPr>
            </a:lvl5pPr>
            <a:lvl6pPr indent="-355600" lvl="5" marL="2743200" marR="0" rtl="0" algn="l">
              <a:spcBef>
                <a:spcPts val="400"/>
              </a:spcBef>
              <a:spcAft>
                <a:spcPts val="0"/>
              </a:spcAft>
              <a:buClr>
                <a:schemeClr val="dk1"/>
              </a:buClr>
              <a:buSzPts val="2000"/>
              <a:buFont typeface="DM Sans"/>
              <a:buChar char="•"/>
              <a:defRPr i="0" sz="2000" u="none" cap="none" strike="noStrike">
                <a:solidFill>
                  <a:schemeClr val="dk1"/>
                </a:solidFill>
                <a:latin typeface="DM Sans"/>
                <a:ea typeface="DM Sans"/>
                <a:cs typeface="DM Sans"/>
                <a:sym typeface="DM Sans"/>
              </a:defRPr>
            </a:lvl6pPr>
            <a:lvl7pPr indent="-355600" lvl="6" marL="3200400" marR="0" rtl="0" algn="l">
              <a:spcBef>
                <a:spcPts val="400"/>
              </a:spcBef>
              <a:spcAft>
                <a:spcPts val="0"/>
              </a:spcAft>
              <a:buClr>
                <a:schemeClr val="dk1"/>
              </a:buClr>
              <a:buSzPts val="2000"/>
              <a:buFont typeface="DM Sans"/>
              <a:buChar char="•"/>
              <a:defRPr i="0" sz="2000" u="none" cap="none" strike="noStrike">
                <a:solidFill>
                  <a:schemeClr val="dk1"/>
                </a:solidFill>
                <a:latin typeface="DM Sans"/>
                <a:ea typeface="DM Sans"/>
                <a:cs typeface="DM Sans"/>
                <a:sym typeface="DM Sans"/>
              </a:defRPr>
            </a:lvl7pPr>
            <a:lvl8pPr indent="-355600" lvl="7" marL="3657600" marR="0" rtl="0" algn="l">
              <a:spcBef>
                <a:spcPts val="400"/>
              </a:spcBef>
              <a:spcAft>
                <a:spcPts val="0"/>
              </a:spcAft>
              <a:buClr>
                <a:schemeClr val="dk1"/>
              </a:buClr>
              <a:buSzPts val="2000"/>
              <a:buFont typeface="DM Sans"/>
              <a:buChar char="•"/>
              <a:defRPr i="0" sz="2000" u="none" cap="none" strike="noStrike">
                <a:solidFill>
                  <a:schemeClr val="dk1"/>
                </a:solidFill>
                <a:latin typeface="DM Sans"/>
                <a:ea typeface="DM Sans"/>
                <a:cs typeface="DM Sans"/>
                <a:sym typeface="DM Sans"/>
              </a:defRPr>
            </a:lvl8pPr>
            <a:lvl9pPr indent="-355600" lvl="8" marL="4114800" marR="0" rtl="0" algn="l">
              <a:spcBef>
                <a:spcPts val="400"/>
              </a:spcBef>
              <a:spcAft>
                <a:spcPts val="0"/>
              </a:spcAft>
              <a:buClr>
                <a:schemeClr val="dk1"/>
              </a:buClr>
              <a:buSzPts val="2000"/>
              <a:buFont typeface="DM Sans"/>
              <a:buChar char="•"/>
              <a:defRPr i="0" sz="2000" u="none" cap="none" strike="noStrike">
                <a:solidFill>
                  <a:schemeClr val="dk1"/>
                </a:solidFill>
                <a:latin typeface="DM Sans"/>
                <a:ea typeface="DM Sans"/>
                <a:cs typeface="DM Sans"/>
                <a:sym typeface="DM Sans"/>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jpg"/><Relationship Id="rId4" Type="http://schemas.openxmlformats.org/officeDocument/2006/relationships/image" Target="../media/image10.jpg"/><Relationship Id="rId11" Type="http://schemas.openxmlformats.org/officeDocument/2006/relationships/image" Target="../media/image22.jpg"/><Relationship Id="rId10" Type="http://schemas.openxmlformats.org/officeDocument/2006/relationships/image" Target="../media/image13.jpg"/><Relationship Id="rId9" Type="http://schemas.openxmlformats.org/officeDocument/2006/relationships/image" Target="../media/image7.jpg"/><Relationship Id="rId5" Type="http://schemas.openxmlformats.org/officeDocument/2006/relationships/image" Target="../media/image2.jpg"/><Relationship Id="rId6" Type="http://schemas.openxmlformats.org/officeDocument/2006/relationships/image" Target="../media/image17.jpg"/><Relationship Id="rId7" Type="http://schemas.openxmlformats.org/officeDocument/2006/relationships/image" Target="../media/image4.jpg"/><Relationship Id="rId8" Type="http://schemas.openxmlformats.org/officeDocument/2006/relationships/image" Target="../media/image2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61.gif"/><Relationship Id="rId4" Type="http://schemas.openxmlformats.org/officeDocument/2006/relationships/image" Target="../media/image2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45.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42.gif"/></Relationships>
</file>

<file path=ppt/slides/_rels/slide14.xml.rels><?xml version="1.0" encoding="UTF-8" standalone="yes"?><Relationships xmlns="http://schemas.openxmlformats.org/package/2006/relationships"><Relationship Id="rId40" Type="http://schemas.openxmlformats.org/officeDocument/2006/relationships/image" Target="../media/image50.png"/><Relationship Id="rId20" Type="http://schemas.openxmlformats.org/officeDocument/2006/relationships/image" Target="../media/image40.png"/><Relationship Id="rId41" Type="http://schemas.openxmlformats.org/officeDocument/2006/relationships/image" Target="../media/image55.png"/><Relationship Id="rId22" Type="http://schemas.openxmlformats.org/officeDocument/2006/relationships/image" Target="../media/image29.png"/><Relationship Id="rId21" Type="http://schemas.openxmlformats.org/officeDocument/2006/relationships/image" Target="../media/image32.png"/><Relationship Id="rId24" Type="http://schemas.openxmlformats.org/officeDocument/2006/relationships/image" Target="../media/image35.png"/><Relationship Id="rId23" Type="http://schemas.openxmlformats.org/officeDocument/2006/relationships/image" Target="../media/image34.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8.png"/><Relationship Id="rId4" Type="http://schemas.openxmlformats.org/officeDocument/2006/relationships/image" Target="../media/image9.png"/><Relationship Id="rId9" Type="http://schemas.openxmlformats.org/officeDocument/2006/relationships/image" Target="../media/image16.png"/><Relationship Id="rId26" Type="http://schemas.openxmlformats.org/officeDocument/2006/relationships/image" Target="../media/image38.png"/><Relationship Id="rId25" Type="http://schemas.openxmlformats.org/officeDocument/2006/relationships/image" Target="../media/image46.png"/><Relationship Id="rId28" Type="http://schemas.openxmlformats.org/officeDocument/2006/relationships/image" Target="../media/image39.png"/><Relationship Id="rId27" Type="http://schemas.openxmlformats.org/officeDocument/2006/relationships/image" Target="../media/image37.png"/><Relationship Id="rId5" Type="http://schemas.openxmlformats.org/officeDocument/2006/relationships/image" Target="../media/image11.png"/><Relationship Id="rId6" Type="http://schemas.openxmlformats.org/officeDocument/2006/relationships/image" Target="../media/image12.png"/><Relationship Id="rId29" Type="http://schemas.openxmlformats.org/officeDocument/2006/relationships/image" Target="../media/image44.png"/><Relationship Id="rId7" Type="http://schemas.openxmlformats.org/officeDocument/2006/relationships/image" Target="../media/image18.png"/><Relationship Id="rId8" Type="http://schemas.openxmlformats.org/officeDocument/2006/relationships/image" Target="../media/image15.png"/><Relationship Id="rId31" Type="http://schemas.openxmlformats.org/officeDocument/2006/relationships/image" Target="../media/image41.png"/><Relationship Id="rId30" Type="http://schemas.openxmlformats.org/officeDocument/2006/relationships/image" Target="../media/image51.png"/><Relationship Id="rId11" Type="http://schemas.openxmlformats.org/officeDocument/2006/relationships/image" Target="../media/image28.png"/><Relationship Id="rId33" Type="http://schemas.openxmlformats.org/officeDocument/2006/relationships/image" Target="../media/image47.png"/><Relationship Id="rId10" Type="http://schemas.openxmlformats.org/officeDocument/2006/relationships/image" Target="../media/image14.png"/><Relationship Id="rId32" Type="http://schemas.openxmlformats.org/officeDocument/2006/relationships/image" Target="../media/image43.png"/><Relationship Id="rId13" Type="http://schemas.openxmlformats.org/officeDocument/2006/relationships/image" Target="../media/image23.png"/><Relationship Id="rId35" Type="http://schemas.openxmlformats.org/officeDocument/2006/relationships/image" Target="../media/image54.png"/><Relationship Id="rId12" Type="http://schemas.openxmlformats.org/officeDocument/2006/relationships/image" Target="../media/image19.png"/><Relationship Id="rId34" Type="http://schemas.openxmlformats.org/officeDocument/2006/relationships/image" Target="../media/image53.png"/><Relationship Id="rId15" Type="http://schemas.openxmlformats.org/officeDocument/2006/relationships/image" Target="../media/image24.png"/><Relationship Id="rId37" Type="http://schemas.openxmlformats.org/officeDocument/2006/relationships/image" Target="../media/image49.png"/><Relationship Id="rId14" Type="http://schemas.openxmlformats.org/officeDocument/2006/relationships/image" Target="../media/image20.png"/><Relationship Id="rId36" Type="http://schemas.openxmlformats.org/officeDocument/2006/relationships/image" Target="../media/image48.png"/><Relationship Id="rId17" Type="http://schemas.openxmlformats.org/officeDocument/2006/relationships/image" Target="../media/image33.png"/><Relationship Id="rId39" Type="http://schemas.openxmlformats.org/officeDocument/2006/relationships/image" Target="../media/image52.png"/><Relationship Id="rId16" Type="http://schemas.openxmlformats.org/officeDocument/2006/relationships/image" Target="../media/image25.png"/><Relationship Id="rId38" Type="http://schemas.openxmlformats.org/officeDocument/2006/relationships/image" Target="../media/image58.png"/><Relationship Id="rId19" Type="http://schemas.openxmlformats.org/officeDocument/2006/relationships/image" Target="../media/image27.png"/><Relationship Id="rId18" Type="http://schemas.openxmlformats.org/officeDocument/2006/relationships/image" Target="../media/image3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5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6.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6.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57.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1.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56.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62.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60.gif"/></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F4E4"/>
        </a:solidFill>
      </p:bgPr>
    </p:bg>
    <p:spTree>
      <p:nvGrpSpPr>
        <p:cNvPr id="137" name="Shape 137"/>
        <p:cNvGrpSpPr/>
        <p:nvPr/>
      </p:nvGrpSpPr>
      <p:grpSpPr>
        <a:xfrm>
          <a:off x="0" y="0"/>
          <a:ext cx="0" cy="0"/>
          <a:chOff x="0" y="0"/>
          <a:chExt cx="0" cy="0"/>
        </a:xfrm>
      </p:grpSpPr>
      <p:pic>
        <p:nvPicPr>
          <p:cNvPr id="138" name="Google Shape;138;p13"/>
          <p:cNvPicPr preferRelativeResize="0"/>
          <p:nvPr/>
        </p:nvPicPr>
        <p:blipFill>
          <a:blip r:embed="rId3">
            <a:alphaModFix/>
          </a:blip>
          <a:stretch>
            <a:fillRect/>
          </a:stretch>
        </p:blipFill>
        <p:spPr>
          <a:xfrm>
            <a:off x="-6" y="0"/>
            <a:ext cx="18287948" cy="10287000"/>
          </a:xfrm>
          <a:prstGeom prst="rect">
            <a:avLst/>
          </a:prstGeom>
          <a:noFill/>
          <a:ln>
            <a:noFill/>
          </a:ln>
        </p:spPr>
      </p:pic>
      <p:sp>
        <p:nvSpPr>
          <p:cNvPr id="139" name="Google Shape;139;p13"/>
          <p:cNvSpPr txBox="1"/>
          <p:nvPr/>
        </p:nvSpPr>
        <p:spPr>
          <a:xfrm>
            <a:off x="2143753" y="1150536"/>
            <a:ext cx="10099200" cy="73884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20000" u="none" cap="none" strike="noStrike">
                <a:solidFill>
                  <a:srgbClr val="000000"/>
                </a:solidFill>
                <a:latin typeface="Anton"/>
                <a:ea typeface="Anton"/>
                <a:cs typeface="Anton"/>
                <a:sym typeface="Anton"/>
              </a:rPr>
              <a:t>CREATIVE</a:t>
            </a:r>
            <a:endParaRPr/>
          </a:p>
          <a:p>
            <a:pPr indent="0" lvl="0" marL="0" marR="0" rtl="0" algn="l">
              <a:lnSpc>
                <a:spcPct val="80000"/>
              </a:lnSpc>
              <a:spcBef>
                <a:spcPts val="0"/>
              </a:spcBef>
              <a:spcAft>
                <a:spcPts val="0"/>
              </a:spcAft>
              <a:buNone/>
            </a:pPr>
            <a:r>
              <a:rPr b="0" i="0" lang="en-US" sz="20000" u="none" cap="none" strike="noStrike">
                <a:solidFill>
                  <a:srgbClr val="000000"/>
                </a:solidFill>
                <a:latin typeface="Anton"/>
                <a:ea typeface="Anton"/>
                <a:cs typeface="Anton"/>
                <a:sym typeface="Anton"/>
              </a:rPr>
              <a:t>ANIMATED </a:t>
            </a:r>
            <a:endParaRPr/>
          </a:p>
          <a:p>
            <a:pPr indent="0" lvl="0" marL="0" marR="0" rtl="0" algn="l">
              <a:lnSpc>
                <a:spcPct val="80000"/>
              </a:lnSpc>
              <a:spcBef>
                <a:spcPts val="0"/>
              </a:spcBef>
              <a:spcAft>
                <a:spcPts val="0"/>
              </a:spcAft>
              <a:buNone/>
            </a:pPr>
            <a:r>
              <a:rPr b="0" i="0" lang="en-US" sz="20000" u="none" cap="none" strike="noStrike">
                <a:solidFill>
                  <a:srgbClr val="000000"/>
                </a:solidFill>
                <a:latin typeface="Anton"/>
                <a:ea typeface="Anton"/>
                <a:cs typeface="Anton"/>
                <a:sym typeface="Anton"/>
              </a:rPr>
              <a:t>BOOK</a:t>
            </a:r>
            <a:endParaRPr/>
          </a:p>
        </p:txBody>
      </p:sp>
      <p:sp>
        <p:nvSpPr>
          <p:cNvPr id="140" name="Google Shape;140;p13"/>
          <p:cNvSpPr txBox="1"/>
          <p:nvPr/>
        </p:nvSpPr>
        <p:spPr>
          <a:xfrm>
            <a:off x="2143753" y="8811811"/>
            <a:ext cx="10720144" cy="60642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500" u="none" cap="none" strike="noStrike">
                <a:solidFill>
                  <a:srgbClr val="000000"/>
                </a:solidFill>
                <a:latin typeface="DM Sans"/>
                <a:ea typeface="DM Sans"/>
                <a:cs typeface="DM Sans"/>
                <a:sym typeface="DM Sans"/>
              </a:rPr>
              <a:t>Animated Presentation</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609A"/>
        </a:solidFill>
      </p:bgPr>
    </p:bg>
    <p:spTree>
      <p:nvGrpSpPr>
        <p:cNvPr id="298" name="Shape 298"/>
        <p:cNvGrpSpPr/>
        <p:nvPr/>
      </p:nvGrpSpPr>
      <p:grpSpPr>
        <a:xfrm>
          <a:off x="0" y="0"/>
          <a:ext cx="0" cy="0"/>
          <a:chOff x="0" y="0"/>
          <a:chExt cx="0" cy="0"/>
        </a:xfrm>
      </p:grpSpPr>
      <p:grpSp>
        <p:nvGrpSpPr>
          <p:cNvPr id="299" name="Google Shape;299;p22"/>
          <p:cNvGrpSpPr/>
          <p:nvPr/>
        </p:nvGrpSpPr>
        <p:grpSpPr>
          <a:xfrm>
            <a:off x="-129223" y="301050"/>
            <a:ext cx="1371333" cy="9684899"/>
            <a:chOff x="0" y="0"/>
            <a:chExt cx="1828445" cy="12913199"/>
          </a:xfrm>
        </p:grpSpPr>
        <p:grpSp>
          <p:nvGrpSpPr>
            <p:cNvPr id="300" name="Google Shape;300;p22"/>
            <p:cNvGrpSpPr/>
            <p:nvPr/>
          </p:nvGrpSpPr>
          <p:grpSpPr>
            <a:xfrm>
              <a:off x="579068" y="0"/>
              <a:ext cx="1249376" cy="1249376"/>
              <a:chOff x="0" y="0"/>
              <a:chExt cx="812800" cy="812800"/>
            </a:xfrm>
          </p:grpSpPr>
          <p:sp>
            <p:nvSpPr>
              <p:cNvPr id="301" name="Google Shape;301;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22"/>
              <p:cNvSpPr txBox="1"/>
              <p:nvPr/>
            </p:nvSpPr>
            <p:spPr>
              <a:xfrm>
                <a:off x="76200" y="114300"/>
                <a:ext cx="660400" cy="622300"/>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3" name="Google Shape;303;p22"/>
            <p:cNvGrpSpPr/>
            <p:nvPr/>
          </p:nvGrpSpPr>
          <p:grpSpPr>
            <a:xfrm>
              <a:off x="579068" y="1668894"/>
              <a:ext cx="1249376" cy="1249376"/>
              <a:chOff x="0" y="0"/>
              <a:chExt cx="812800" cy="812800"/>
            </a:xfrm>
          </p:grpSpPr>
          <p:sp>
            <p:nvSpPr>
              <p:cNvPr id="304" name="Google Shape;304;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22"/>
              <p:cNvSpPr txBox="1"/>
              <p:nvPr/>
            </p:nvSpPr>
            <p:spPr>
              <a:xfrm>
                <a:off x="76200" y="114300"/>
                <a:ext cx="660400" cy="622300"/>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6" name="Google Shape;306;p22"/>
            <p:cNvGrpSpPr/>
            <p:nvPr/>
          </p:nvGrpSpPr>
          <p:grpSpPr>
            <a:xfrm>
              <a:off x="579068" y="3334101"/>
              <a:ext cx="1249376" cy="1249376"/>
              <a:chOff x="0" y="0"/>
              <a:chExt cx="812800" cy="812800"/>
            </a:xfrm>
          </p:grpSpPr>
          <p:sp>
            <p:nvSpPr>
              <p:cNvPr id="307" name="Google Shape;307;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22"/>
              <p:cNvSpPr txBox="1"/>
              <p:nvPr/>
            </p:nvSpPr>
            <p:spPr>
              <a:xfrm>
                <a:off x="76200" y="114300"/>
                <a:ext cx="660400" cy="622300"/>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9" name="Google Shape;309;p22"/>
            <p:cNvGrpSpPr/>
            <p:nvPr/>
          </p:nvGrpSpPr>
          <p:grpSpPr>
            <a:xfrm>
              <a:off x="579068" y="4999308"/>
              <a:ext cx="1249376" cy="1249376"/>
              <a:chOff x="0" y="0"/>
              <a:chExt cx="812800" cy="812800"/>
            </a:xfrm>
          </p:grpSpPr>
          <p:sp>
            <p:nvSpPr>
              <p:cNvPr id="310" name="Google Shape;310;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22"/>
              <p:cNvSpPr txBox="1"/>
              <p:nvPr/>
            </p:nvSpPr>
            <p:spPr>
              <a:xfrm>
                <a:off x="76200" y="114300"/>
                <a:ext cx="660400" cy="622300"/>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2" name="Google Shape;312;p22"/>
            <p:cNvGrpSpPr/>
            <p:nvPr/>
          </p:nvGrpSpPr>
          <p:grpSpPr>
            <a:xfrm>
              <a:off x="579068" y="6664515"/>
              <a:ext cx="1249376" cy="1249376"/>
              <a:chOff x="0" y="0"/>
              <a:chExt cx="812800" cy="812800"/>
            </a:xfrm>
          </p:grpSpPr>
          <p:sp>
            <p:nvSpPr>
              <p:cNvPr id="313" name="Google Shape;313;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22"/>
              <p:cNvSpPr txBox="1"/>
              <p:nvPr/>
            </p:nvSpPr>
            <p:spPr>
              <a:xfrm>
                <a:off x="76200" y="114300"/>
                <a:ext cx="660400" cy="622300"/>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5" name="Google Shape;315;p22"/>
            <p:cNvGrpSpPr/>
            <p:nvPr/>
          </p:nvGrpSpPr>
          <p:grpSpPr>
            <a:xfrm>
              <a:off x="579068" y="8333409"/>
              <a:ext cx="1249376" cy="1249376"/>
              <a:chOff x="0" y="0"/>
              <a:chExt cx="812800" cy="812800"/>
            </a:xfrm>
          </p:grpSpPr>
          <p:sp>
            <p:nvSpPr>
              <p:cNvPr id="316" name="Google Shape;316;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22"/>
              <p:cNvSpPr txBox="1"/>
              <p:nvPr/>
            </p:nvSpPr>
            <p:spPr>
              <a:xfrm>
                <a:off x="76200" y="114300"/>
                <a:ext cx="660400" cy="622300"/>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8" name="Google Shape;318;p22"/>
            <p:cNvGrpSpPr/>
            <p:nvPr/>
          </p:nvGrpSpPr>
          <p:grpSpPr>
            <a:xfrm>
              <a:off x="579068" y="9998616"/>
              <a:ext cx="1249376" cy="1249376"/>
              <a:chOff x="0" y="0"/>
              <a:chExt cx="812800" cy="812800"/>
            </a:xfrm>
          </p:grpSpPr>
          <p:sp>
            <p:nvSpPr>
              <p:cNvPr id="319" name="Google Shape;319;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22"/>
              <p:cNvSpPr txBox="1"/>
              <p:nvPr/>
            </p:nvSpPr>
            <p:spPr>
              <a:xfrm>
                <a:off x="76200" y="114300"/>
                <a:ext cx="660400" cy="622300"/>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1" name="Google Shape;321;p22"/>
            <p:cNvGrpSpPr/>
            <p:nvPr/>
          </p:nvGrpSpPr>
          <p:grpSpPr>
            <a:xfrm>
              <a:off x="579068" y="11663823"/>
              <a:ext cx="1249376" cy="1249376"/>
              <a:chOff x="0" y="0"/>
              <a:chExt cx="812800" cy="812800"/>
            </a:xfrm>
          </p:grpSpPr>
          <p:sp>
            <p:nvSpPr>
              <p:cNvPr id="322" name="Google Shape;322;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22"/>
              <p:cNvSpPr txBox="1"/>
              <p:nvPr/>
            </p:nvSpPr>
            <p:spPr>
              <a:xfrm>
                <a:off x="76200" y="114300"/>
                <a:ext cx="660400" cy="622300"/>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4" name="Google Shape;324;p22"/>
            <p:cNvGrpSpPr/>
            <p:nvPr/>
          </p:nvGrpSpPr>
          <p:grpSpPr>
            <a:xfrm rot="5400000">
              <a:off x="314253" y="-166421"/>
              <a:ext cx="953711" cy="1582218"/>
              <a:chOff x="0" y="0"/>
              <a:chExt cx="606330" cy="1005908"/>
            </a:xfrm>
          </p:grpSpPr>
          <p:sp>
            <p:nvSpPr>
              <p:cNvPr id="325" name="Google Shape;325;p22"/>
              <p:cNvSpPr/>
              <p:nvPr/>
            </p:nvSpPr>
            <p:spPr>
              <a:xfrm>
                <a:off x="0" y="0"/>
                <a:ext cx="606330" cy="1005908"/>
              </a:xfrm>
              <a:custGeom>
                <a:rect b="b" l="l" r="r" t="t"/>
                <a:pathLst>
                  <a:path extrusionOk="0" h="1005908" w="606330">
                    <a:moveTo>
                      <a:pt x="202219" y="19070"/>
                    </a:moveTo>
                    <a:cubicBezTo>
                      <a:pt x="233204" y="7556"/>
                      <a:pt x="268644" y="0"/>
                      <a:pt x="303328" y="0"/>
                    </a:cubicBezTo>
                    <a:cubicBezTo>
                      <a:pt x="338014" y="0"/>
                      <a:pt x="371390" y="6476"/>
                      <a:pt x="402147" y="17990"/>
                    </a:cubicBezTo>
                    <a:cubicBezTo>
                      <a:pt x="402802" y="18350"/>
                      <a:pt x="403457" y="18350"/>
                      <a:pt x="404111" y="18710"/>
                    </a:cubicBezTo>
                    <a:cubicBezTo>
                      <a:pt x="519618" y="64765"/>
                      <a:pt x="604694" y="186379"/>
                      <a:pt x="606330" y="332791"/>
                    </a:cubicBezTo>
                    <a:lnTo>
                      <a:pt x="606330" y="1005908"/>
                    </a:lnTo>
                    <a:lnTo>
                      <a:pt x="0" y="1005908"/>
                    </a:lnTo>
                    <a:lnTo>
                      <a:pt x="0" y="333291"/>
                    </a:lnTo>
                    <a:cubicBezTo>
                      <a:pt x="1636" y="185660"/>
                      <a:pt x="85403" y="64045"/>
                      <a:pt x="202219" y="19070"/>
                    </a:cubicBezTo>
                    <a:close/>
                  </a:path>
                </a:pathLst>
              </a:custGeom>
              <a:gradFill>
                <a:gsLst>
                  <a:gs pos="0">
                    <a:srgbClr val="EB6295"/>
                  </a:gs>
                  <a:gs pos="100000">
                    <a:srgbClr val="FBEECE"/>
                  </a:gs>
                </a:gsLst>
                <a:lin ang="5400000" scaled="0"/>
              </a:gradFill>
              <a:ln cap="sq" cmpd="sng" w="952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22"/>
              <p:cNvSpPr txBox="1"/>
              <p:nvPr/>
            </p:nvSpPr>
            <p:spPr>
              <a:xfrm>
                <a:off x="0" y="165100"/>
                <a:ext cx="606330" cy="840808"/>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7" name="Google Shape;327;p22"/>
            <p:cNvGrpSpPr/>
            <p:nvPr/>
          </p:nvGrpSpPr>
          <p:grpSpPr>
            <a:xfrm rot="5400000">
              <a:off x="314253" y="1502474"/>
              <a:ext cx="953711" cy="1582218"/>
              <a:chOff x="0" y="0"/>
              <a:chExt cx="606330" cy="1005908"/>
            </a:xfrm>
          </p:grpSpPr>
          <p:sp>
            <p:nvSpPr>
              <p:cNvPr id="328" name="Google Shape;328;p22"/>
              <p:cNvSpPr/>
              <p:nvPr/>
            </p:nvSpPr>
            <p:spPr>
              <a:xfrm>
                <a:off x="0" y="0"/>
                <a:ext cx="606330" cy="1005908"/>
              </a:xfrm>
              <a:custGeom>
                <a:rect b="b" l="l" r="r" t="t"/>
                <a:pathLst>
                  <a:path extrusionOk="0" h="1005908" w="606330">
                    <a:moveTo>
                      <a:pt x="202219" y="19070"/>
                    </a:moveTo>
                    <a:cubicBezTo>
                      <a:pt x="233204" y="7556"/>
                      <a:pt x="268644" y="0"/>
                      <a:pt x="303328" y="0"/>
                    </a:cubicBezTo>
                    <a:cubicBezTo>
                      <a:pt x="338014" y="0"/>
                      <a:pt x="371390" y="6476"/>
                      <a:pt x="402147" y="17990"/>
                    </a:cubicBezTo>
                    <a:cubicBezTo>
                      <a:pt x="402802" y="18350"/>
                      <a:pt x="403457" y="18350"/>
                      <a:pt x="404111" y="18710"/>
                    </a:cubicBezTo>
                    <a:cubicBezTo>
                      <a:pt x="519618" y="64765"/>
                      <a:pt x="604694" y="186379"/>
                      <a:pt x="606330" y="332791"/>
                    </a:cubicBezTo>
                    <a:lnTo>
                      <a:pt x="606330" y="1005908"/>
                    </a:lnTo>
                    <a:lnTo>
                      <a:pt x="0" y="1005908"/>
                    </a:lnTo>
                    <a:lnTo>
                      <a:pt x="0" y="333291"/>
                    </a:lnTo>
                    <a:cubicBezTo>
                      <a:pt x="1636" y="185660"/>
                      <a:pt x="85403" y="64045"/>
                      <a:pt x="202219" y="19070"/>
                    </a:cubicBezTo>
                    <a:close/>
                  </a:path>
                </a:pathLst>
              </a:custGeom>
              <a:gradFill>
                <a:gsLst>
                  <a:gs pos="0">
                    <a:srgbClr val="EB6295"/>
                  </a:gs>
                  <a:gs pos="100000">
                    <a:srgbClr val="FBEECE"/>
                  </a:gs>
                </a:gsLst>
                <a:lin ang="5400000" scaled="0"/>
              </a:gradFill>
              <a:ln cap="sq" cmpd="sng" w="952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22"/>
              <p:cNvSpPr txBox="1"/>
              <p:nvPr/>
            </p:nvSpPr>
            <p:spPr>
              <a:xfrm>
                <a:off x="0" y="165100"/>
                <a:ext cx="606330" cy="840808"/>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0" name="Google Shape;330;p22"/>
            <p:cNvGrpSpPr/>
            <p:nvPr/>
          </p:nvGrpSpPr>
          <p:grpSpPr>
            <a:xfrm rot="5400000">
              <a:off x="314253" y="3167681"/>
              <a:ext cx="953711" cy="1582218"/>
              <a:chOff x="0" y="0"/>
              <a:chExt cx="606330" cy="1005908"/>
            </a:xfrm>
          </p:grpSpPr>
          <p:sp>
            <p:nvSpPr>
              <p:cNvPr id="331" name="Google Shape;331;p22"/>
              <p:cNvSpPr/>
              <p:nvPr/>
            </p:nvSpPr>
            <p:spPr>
              <a:xfrm>
                <a:off x="0" y="0"/>
                <a:ext cx="606330" cy="1005908"/>
              </a:xfrm>
              <a:custGeom>
                <a:rect b="b" l="l" r="r" t="t"/>
                <a:pathLst>
                  <a:path extrusionOk="0" h="1005908" w="606330">
                    <a:moveTo>
                      <a:pt x="202219" y="19070"/>
                    </a:moveTo>
                    <a:cubicBezTo>
                      <a:pt x="233204" y="7556"/>
                      <a:pt x="268644" y="0"/>
                      <a:pt x="303328" y="0"/>
                    </a:cubicBezTo>
                    <a:cubicBezTo>
                      <a:pt x="338014" y="0"/>
                      <a:pt x="371390" y="6476"/>
                      <a:pt x="402147" y="17990"/>
                    </a:cubicBezTo>
                    <a:cubicBezTo>
                      <a:pt x="402802" y="18350"/>
                      <a:pt x="403457" y="18350"/>
                      <a:pt x="404111" y="18710"/>
                    </a:cubicBezTo>
                    <a:cubicBezTo>
                      <a:pt x="519618" y="64765"/>
                      <a:pt x="604694" y="186379"/>
                      <a:pt x="606330" y="332791"/>
                    </a:cubicBezTo>
                    <a:lnTo>
                      <a:pt x="606330" y="1005908"/>
                    </a:lnTo>
                    <a:lnTo>
                      <a:pt x="0" y="1005908"/>
                    </a:lnTo>
                    <a:lnTo>
                      <a:pt x="0" y="333291"/>
                    </a:lnTo>
                    <a:cubicBezTo>
                      <a:pt x="1636" y="185660"/>
                      <a:pt x="85403" y="64045"/>
                      <a:pt x="202219" y="19070"/>
                    </a:cubicBezTo>
                    <a:close/>
                  </a:path>
                </a:pathLst>
              </a:custGeom>
              <a:gradFill>
                <a:gsLst>
                  <a:gs pos="0">
                    <a:srgbClr val="EB6295"/>
                  </a:gs>
                  <a:gs pos="100000">
                    <a:srgbClr val="FBEECE"/>
                  </a:gs>
                </a:gsLst>
                <a:lin ang="5400000" scaled="0"/>
              </a:gradFill>
              <a:ln cap="sq" cmpd="sng" w="952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22"/>
              <p:cNvSpPr txBox="1"/>
              <p:nvPr/>
            </p:nvSpPr>
            <p:spPr>
              <a:xfrm>
                <a:off x="0" y="165100"/>
                <a:ext cx="606330" cy="840808"/>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3" name="Google Shape;333;p22"/>
            <p:cNvGrpSpPr/>
            <p:nvPr/>
          </p:nvGrpSpPr>
          <p:grpSpPr>
            <a:xfrm rot="5400000">
              <a:off x="314253" y="4828024"/>
              <a:ext cx="953711" cy="1582218"/>
              <a:chOff x="0" y="0"/>
              <a:chExt cx="606330" cy="1005908"/>
            </a:xfrm>
          </p:grpSpPr>
          <p:sp>
            <p:nvSpPr>
              <p:cNvPr id="334" name="Google Shape;334;p22"/>
              <p:cNvSpPr/>
              <p:nvPr/>
            </p:nvSpPr>
            <p:spPr>
              <a:xfrm>
                <a:off x="0" y="0"/>
                <a:ext cx="606330" cy="1005908"/>
              </a:xfrm>
              <a:custGeom>
                <a:rect b="b" l="l" r="r" t="t"/>
                <a:pathLst>
                  <a:path extrusionOk="0" h="1005908" w="606330">
                    <a:moveTo>
                      <a:pt x="202219" y="19070"/>
                    </a:moveTo>
                    <a:cubicBezTo>
                      <a:pt x="233204" y="7556"/>
                      <a:pt x="268644" y="0"/>
                      <a:pt x="303328" y="0"/>
                    </a:cubicBezTo>
                    <a:cubicBezTo>
                      <a:pt x="338014" y="0"/>
                      <a:pt x="371390" y="6476"/>
                      <a:pt x="402147" y="17990"/>
                    </a:cubicBezTo>
                    <a:cubicBezTo>
                      <a:pt x="402802" y="18350"/>
                      <a:pt x="403457" y="18350"/>
                      <a:pt x="404111" y="18710"/>
                    </a:cubicBezTo>
                    <a:cubicBezTo>
                      <a:pt x="519618" y="64765"/>
                      <a:pt x="604694" y="186379"/>
                      <a:pt x="606330" y="332791"/>
                    </a:cubicBezTo>
                    <a:lnTo>
                      <a:pt x="606330" y="1005908"/>
                    </a:lnTo>
                    <a:lnTo>
                      <a:pt x="0" y="1005908"/>
                    </a:lnTo>
                    <a:lnTo>
                      <a:pt x="0" y="333291"/>
                    </a:lnTo>
                    <a:cubicBezTo>
                      <a:pt x="1636" y="185660"/>
                      <a:pt x="85403" y="64045"/>
                      <a:pt x="202219" y="19070"/>
                    </a:cubicBezTo>
                    <a:close/>
                  </a:path>
                </a:pathLst>
              </a:custGeom>
              <a:gradFill>
                <a:gsLst>
                  <a:gs pos="0">
                    <a:srgbClr val="EB6295"/>
                  </a:gs>
                  <a:gs pos="100000">
                    <a:srgbClr val="FBEECE"/>
                  </a:gs>
                </a:gsLst>
                <a:lin ang="5400000" scaled="0"/>
              </a:gradFill>
              <a:ln cap="sq" cmpd="sng" w="952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22"/>
              <p:cNvSpPr txBox="1"/>
              <p:nvPr/>
            </p:nvSpPr>
            <p:spPr>
              <a:xfrm>
                <a:off x="0" y="165100"/>
                <a:ext cx="606330" cy="840808"/>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6" name="Google Shape;336;p22"/>
            <p:cNvGrpSpPr/>
            <p:nvPr/>
          </p:nvGrpSpPr>
          <p:grpSpPr>
            <a:xfrm rot="5400000">
              <a:off x="314253" y="6505931"/>
              <a:ext cx="953711" cy="1582218"/>
              <a:chOff x="0" y="0"/>
              <a:chExt cx="606330" cy="1005908"/>
            </a:xfrm>
          </p:grpSpPr>
          <p:sp>
            <p:nvSpPr>
              <p:cNvPr id="337" name="Google Shape;337;p22"/>
              <p:cNvSpPr/>
              <p:nvPr/>
            </p:nvSpPr>
            <p:spPr>
              <a:xfrm>
                <a:off x="0" y="0"/>
                <a:ext cx="606330" cy="1005908"/>
              </a:xfrm>
              <a:custGeom>
                <a:rect b="b" l="l" r="r" t="t"/>
                <a:pathLst>
                  <a:path extrusionOk="0" h="1005908" w="606330">
                    <a:moveTo>
                      <a:pt x="202219" y="19070"/>
                    </a:moveTo>
                    <a:cubicBezTo>
                      <a:pt x="233204" y="7556"/>
                      <a:pt x="268644" y="0"/>
                      <a:pt x="303328" y="0"/>
                    </a:cubicBezTo>
                    <a:cubicBezTo>
                      <a:pt x="338014" y="0"/>
                      <a:pt x="371390" y="6476"/>
                      <a:pt x="402147" y="17990"/>
                    </a:cubicBezTo>
                    <a:cubicBezTo>
                      <a:pt x="402802" y="18350"/>
                      <a:pt x="403457" y="18350"/>
                      <a:pt x="404111" y="18710"/>
                    </a:cubicBezTo>
                    <a:cubicBezTo>
                      <a:pt x="519618" y="64765"/>
                      <a:pt x="604694" y="186379"/>
                      <a:pt x="606330" y="332791"/>
                    </a:cubicBezTo>
                    <a:lnTo>
                      <a:pt x="606330" y="1005908"/>
                    </a:lnTo>
                    <a:lnTo>
                      <a:pt x="0" y="1005908"/>
                    </a:lnTo>
                    <a:lnTo>
                      <a:pt x="0" y="333291"/>
                    </a:lnTo>
                    <a:cubicBezTo>
                      <a:pt x="1636" y="185660"/>
                      <a:pt x="85403" y="64045"/>
                      <a:pt x="202219" y="19070"/>
                    </a:cubicBezTo>
                    <a:close/>
                  </a:path>
                </a:pathLst>
              </a:custGeom>
              <a:gradFill>
                <a:gsLst>
                  <a:gs pos="0">
                    <a:srgbClr val="EB6295"/>
                  </a:gs>
                  <a:gs pos="100000">
                    <a:srgbClr val="FBEECE"/>
                  </a:gs>
                </a:gsLst>
                <a:lin ang="5400000" scaled="0"/>
              </a:gradFill>
              <a:ln cap="sq" cmpd="sng" w="952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22"/>
              <p:cNvSpPr txBox="1"/>
              <p:nvPr/>
            </p:nvSpPr>
            <p:spPr>
              <a:xfrm>
                <a:off x="0" y="165100"/>
                <a:ext cx="606330" cy="840808"/>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9" name="Google Shape;339;p22"/>
            <p:cNvGrpSpPr/>
            <p:nvPr/>
          </p:nvGrpSpPr>
          <p:grpSpPr>
            <a:xfrm rot="5400000">
              <a:off x="314253" y="8158438"/>
              <a:ext cx="953711" cy="1582218"/>
              <a:chOff x="0" y="0"/>
              <a:chExt cx="606330" cy="1005908"/>
            </a:xfrm>
          </p:grpSpPr>
          <p:sp>
            <p:nvSpPr>
              <p:cNvPr id="340" name="Google Shape;340;p22"/>
              <p:cNvSpPr/>
              <p:nvPr/>
            </p:nvSpPr>
            <p:spPr>
              <a:xfrm>
                <a:off x="0" y="0"/>
                <a:ext cx="606330" cy="1005908"/>
              </a:xfrm>
              <a:custGeom>
                <a:rect b="b" l="l" r="r" t="t"/>
                <a:pathLst>
                  <a:path extrusionOk="0" h="1005908" w="606330">
                    <a:moveTo>
                      <a:pt x="202219" y="19070"/>
                    </a:moveTo>
                    <a:cubicBezTo>
                      <a:pt x="233204" y="7556"/>
                      <a:pt x="268644" y="0"/>
                      <a:pt x="303328" y="0"/>
                    </a:cubicBezTo>
                    <a:cubicBezTo>
                      <a:pt x="338014" y="0"/>
                      <a:pt x="371390" y="6476"/>
                      <a:pt x="402147" y="17990"/>
                    </a:cubicBezTo>
                    <a:cubicBezTo>
                      <a:pt x="402802" y="18350"/>
                      <a:pt x="403457" y="18350"/>
                      <a:pt x="404111" y="18710"/>
                    </a:cubicBezTo>
                    <a:cubicBezTo>
                      <a:pt x="519618" y="64765"/>
                      <a:pt x="604694" y="186379"/>
                      <a:pt x="606330" y="332791"/>
                    </a:cubicBezTo>
                    <a:lnTo>
                      <a:pt x="606330" y="1005908"/>
                    </a:lnTo>
                    <a:lnTo>
                      <a:pt x="0" y="1005908"/>
                    </a:lnTo>
                    <a:lnTo>
                      <a:pt x="0" y="333291"/>
                    </a:lnTo>
                    <a:cubicBezTo>
                      <a:pt x="1636" y="185660"/>
                      <a:pt x="85403" y="64045"/>
                      <a:pt x="202219" y="19070"/>
                    </a:cubicBezTo>
                    <a:close/>
                  </a:path>
                </a:pathLst>
              </a:custGeom>
              <a:gradFill>
                <a:gsLst>
                  <a:gs pos="0">
                    <a:srgbClr val="EB6295"/>
                  </a:gs>
                  <a:gs pos="100000">
                    <a:srgbClr val="FBEECE"/>
                  </a:gs>
                </a:gsLst>
                <a:lin ang="5400000" scaled="0"/>
              </a:gradFill>
              <a:ln cap="sq" cmpd="sng" w="952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22"/>
              <p:cNvSpPr txBox="1"/>
              <p:nvPr/>
            </p:nvSpPr>
            <p:spPr>
              <a:xfrm>
                <a:off x="0" y="165100"/>
                <a:ext cx="606330" cy="840808"/>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2" name="Google Shape;342;p22"/>
            <p:cNvGrpSpPr/>
            <p:nvPr/>
          </p:nvGrpSpPr>
          <p:grpSpPr>
            <a:xfrm rot="5400000">
              <a:off x="314253" y="9827332"/>
              <a:ext cx="953711" cy="1582218"/>
              <a:chOff x="0" y="0"/>
              <a:chExt cx="606330" cy="1005908"/>
            </a:xfrm>
          </p:grpSpPr>
          <p:sp>
            <p:nvSpPr>
              <p:cNvPr id="343" name="Google Shape;343;p22"/>
              <p:cNvSpPr/>
              <p:nvPr/>
            </p:nvSpPr>
            <p:spPr>
              <a:xfrm>
                <a:off x="0" y="0"/>
                <a:ext cx="606330" cy="1005908"/>
              </a:xfrm>
              <a:custGeom>
                <a:rect b="b" l="l" r="r" t="t"/>
                <a:pathLst>
                  <a:path extrusionOk="0" h="1005908" w="606330">
                    <a:moveTo>
                      <a:pt x="202219" y="19070"/>
                    </a:moveTo>
                    <a:cubicBezTo>
                      <a:pt x="233204" y="7556"/>
                      <a:pt x="268644" y="0"/>
                      <a:pt x="303328" y="0"/>
                    </a:cubicBezTo>
                    <a:cubicBezTo>
                      <a:pt x="338014" y="0"/>
                      <a:pt x="371390" y="6476"/>
                      <a:pt x="402147" y="17990"/>
                    </a:cubicBezTo>
                    <a:cubicBezTo>
                      <a:pt x="402802" y="18350"/>
                      <a:pt x="403457" y="18350"/>
                      <a:pt x="404111" y="18710"/>
                    </a:cubicBezTo>
                    <a:cubicBezTo>
                      <a:pt x="519618" y="64765"/>
                      <a:pt x="604694" y="186379"/>
                      <a:pt x="606330" y="332791"/>
                    </a:cubicBezTo>
                    <a:lnTo>
                      <a:pt x="606330" y="1005908"/>
                    </a:lnTo>
                    <a:lnTo>
                      <a:pt x="0" y="1005908"/>
                    </a:lnTo>
                    <a:lnTo>
                      <a:pt x="0" y="333291"/>
                    </a:lnTo>
                    <a:cubicBezTo>
                      <a:pt x="1636" y="185660"/>
                      <a:pt x="85403" y="64045"/>
                      <a:pt x="202219" y="19070"/>
                    </a:cubicBezTo>
                    <a:close/>
                  </a:path>
                </a:pathLst>
              </a:custGeom>
              <a:gradFill>
                <a:gsLst>
                  <a:gs pos="0">
                    <a:srgbClr val="EB6295"/>
                  </a:gs>
                  <a:gs pos="100000">
                    <a:srgbClr val="FBEECE"/>
                  </a:gs>
                </a:gsLst>
                <a:lin ang="5400000" scaled="0"/>
              </a:gradFill>
              <a:ln cap="sq" cmpd="sng" w="952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22"/>
              <p:cNvSpPr txBox="1"/>
              <p:nvPr/>
            </p:nvSpPr>
            <p:spPr>
              <a:xfrm>
                <a:off x="0" y="165100"/>
                <a:ext cx="606330" cy="840808"/>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5" name="Google Shape;345;p22"/>
            <p:cNvGrpSpPr/>
            <p:nvPr/>
          </p:nvGrpSpPr>
          <p:grpSpPr>
            <a:xfrm rot="5400000">
              <a:off x="326953" y="11492539"/>
              <a:ext cx="953711" cy="1582218"/>
              <a:chOff x="0" y="0"/>
              <a:chExt cx="606330" cy="1005908"/>
            </a:xfrm>
          </p:grpSpPr>
          <p:sp>
            <p:nvSpPr>
              <p:cNvPr id="346" name="Google Shape;346;p22"/>
              <p:cNvSpPr/>
              <p:nvPr/>
            </p:nvSpPr>
            <p:spPr>
              <a:xfrm>
                <a:off x="0" y="0"/>
                <a:ext cx="606330" cy="1005908"/>
              </a:xfrm>
              <a:custGeom>
                <a:rect b="b" l="l" r="r" t="t"/>
                <a:pathLst>
                  <a:path extrusionOk="0" h="1005908" w="606330">
                    <a:moveTo>
                      <a:pt x="202219" y="19070"/>
                    </a:moveTo>
                    <a:cubicBezTo>
                      <a:pt x="233204" y="7556"/>
                      <a:pt x="268644" y="0"/>
                      <a:pt x="303328" y="0"/>
                    </a:cubicBezTo>
                    <a:cubicBezTo>
                      <a:pt x="338014" y="0"/>
                      <a:pt x="371390" y="6476"/>
                      <a:pt x="402147" y="17990"/>
                    </a:cubicBezTo>
                    <a:cubicBezTo>
                      <a:pt x="402802" y="18350"/>
                      <a:pt x="403457" y="18350"/>
                      <a:pt x="404111" y="18710"/>
                    </a:cubicBezTo>
                    <a:cubicBezTo>
                      <a:pt x="519618" y="64765"/>
                      <a:pt x="604694" y="186379"/>
                      <a:pt x="606330" y="332791"/>
                    </a:cubicBezTo>
                    <a:lnTo>
                      <a:pt x="606330" y="1005908"/>
                    </a:lnTo>
                    <a:lnTo>
                      <a:pt x="0" y="1005908"/>
                    </a:lnTo>
                    <a:lnTo>
                      <a:pt x="0" y="333291"/>
                    </a:lnTo>
                    <a:cubicBezTo>
                      <a:pt x="1636" y="185660"/>
                      <a:pt x="85403" y="64045"/>
                      <a:pt x="202219" y="19070"/>
                    </a:cubicBezTo>
                    <a:close/>
                  </a:path>
                </a:pathLst>
              </a:custGeom>
              <a:gradFill>
                <a:gsLst>
                  <a:gs pos="0">
                    <a:srgbClr val="EB6295"/>
                  </a:gs>
                  <a:gs pos="100000">
                    <a:srgbClr val="FBEECE"/>
                  </a:gs>
                </a:gsLst>
                <a:lin ang="5400000" scaled="0"/>
              </a:gradFill>
              <a:ln cap="sq" cmpd="sng" w="952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22"/>
              <p:cNvSpPr txBox="1"/>
              <p:nvPr/>
            </p:nvSpPr>
            <p:spPr>
              <a:xfrm>
                <a:off x="0" y="165100"/>
                <a:ext cx="606330" cy="840808"/>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348" name="Google Shape;348;p22"/>
          <p:cNvSpPr/>
          <p:nvPr/>
        </p:nvSpPr>
        <p:spPr>
          <a:xfrm>
            <a:off x="2134816" y="0"/>
            <a:ext cx="4876496" cy="3267252"/>
          </a:xfrm>
          <a:custGeom>
            <a:rect b="b" l="l" r="r" t="t"/>
            <a:pathLst>
              <a:path extrusionOk="0" h="3267252" w="4876496">
                <a:moveTo>
                  <a:pt x="0" y="0"/>
                </a:moveTo>
                <a:lnTo>
                  <a:pt x="4876496" y="0"/>
                </a:lnTo>
                <a:lnTo>
                  <a:pt x="4876496" y="3267252"/>
                </a:lnTo>
                <a:lnTo>
                  <a:pt x="0" y="3267252"/>
                </a:lnTo>
                <a:lnTo>
                  <a:pt x="0" y="0"/>
                </a:lnTo>
                <a:close/>
              </a:path>
            </a:pathLst>
          </a:custGeom>
          <a:blipFill rotWithShape="1">
            <a:blip r:embed="rId3">
              <a:alphaModFix/>
            </a:blip>
            <a:stretch>
              <a:fillRect b="0" l="-279" r="-279" t="0"/>
            </a:stretch>
          </a:blipFill>
          <a:ln>
            <a:noFill/>
          </a:ln>
        </p:spPr>
      </p:sp>
      <p:sp>
        <p:nvSpPr>
          <p:cNvPr id="349" name="Google Shape;349;p22"/>
          <p:cNvSpPr/>
          <p:nvPr/>
        </p:nvSpPr>
        <p:spPr>
          <a:xfrm>
            <a:off x="7275265" y="0"/>
            <a:ext cx="4876496" cy="3267252"/>
          </a:xfrm>
          <a:custGeom>
            <a:rect b="b" l="l" r="r" t="t"/>
            <a:pathLst>
              <a:path extrusionOk="0" h="3267252" w="4876496">
                <a:moveTo>
                  <a:pt x="0" y="0"/>
                </a:moveTo>
                <a:lnTo>
                  <a:pt x="4876496" y="0"/>
                </a:lnTo>
                <a:lnTo>
                  <a:pt x="4876496" y="3267252"/>
                </a:lnTo>
                <a:lnTo>
                  <a:pt x="0" y="3267252"/>
                </a:lnTo>
                <a:lnTo>
                  <a:pt x="0" y="0"/>
                </a:lnTo>
                <a:close/>
              </a:path>
            </a:pathLst>
          </a:custGeom>
          <a:blipFill rotWithShape="1">
            <a:blip r:embed="rId4">
              <a:alphaModFix/>
            </a:blip>
            <a:stretch>
              <a:fillRect b="-2364" l="0" r="-5321" t="-2365"/>
            </a:stretch>
          </a:blipFill>
          <a:ln>
            <a:noFill/>
          </a:ln>
        </p:spPr>
      </p:sp>
      <p:sp>
        <p:nvSpPr>
          <p:cNvPr id="350" name="Google Shape;350;p22"/>
          <p:cNvSpPr/>
          <p:nvPr/>
        </p:nvSpPr>
        <p:spPr>
          <a:xfrm>
            <a:off x="12416350" y="0"/>
            <a:ext cx="4813082" cy="3248965"/>
          </a:xfrm>
          <a:custGeom>
            <a:rect b="b" l="l" r="r" t="t"/>
            <a:pathLst>
              <a:path extrusionOk="0" h="3248965" w="4813082">
                <a:moveTo>
                  <a:pt x="0" y="0"/>
                </a:moveTo>
                <a:lnTo>
                  <a:pt x="4813082" y="0"/>
                </a:lnTo>
                <a:lnTo>
                  <a:pt x="4813082" y="3248965"/>
                </a:lnTo>
                <a:lnTo>
                  <a:pt x="0" y="3248965"/>
                </a:lnTo>
                <a:lnTo>
                  <a:pt x="0" y="0"/>
                </a:lnTo>
                <a:close/>
              </a:path>
            </a:pathLst>
          </a:custGeom>
          <a:blipFill rotWithShape="1">
            <a:blip r:embed="rId5">
              <a:alphaModFix/>
            </a:blip>
            <a:stretch>
              <a:fillRect b="0" l="0" r="-1315" t="0"/>
            </a:stretch>
          </a:blipFill>
          <a:ln>
            <a:noFill/>
          </a:ln>
        </p:spPr>
      </p:sp>
      <p:sp>
        <p:nvSpPr>
          <p:cNvPr id="351" name="Google Shape;351;p22"/>
          <p:cNvSpPr/>
          <p:nvPr/>
        </p:nvSpPr>
        <p:spPr>
          <a:xfrm>
            <a:off x="2134816" y="3548568"/>
            <a:ext cx="4839918" cy="3248965"/>
          </a:xfrm>
          <a:custGeom>
            <a:rect b="b" l="l" r="r" t="t"/>
            <a:pathLst>
              <a:path extrusionOk="0" h="3248965" w="4839918">
                <a:moveTo>
                  <a:pt x="0" y="0"/>
                </a:moveTo>
                <a:lnTo>
                  <a:pt x="4839918" y="0"/>
                </a:lnTo>
                <a:lnTo>
                  <a:pt x="4839918" y="3248966"/>
                </a:lnTo>
                <a:lnTo>
                  <a:pt x="0" y="3248966"/>
                </a:lnTo>
                <a:lnTo>
                  <a:pt x="0" y="0"/>
                </a:lnTo>
                <a:close/>
              </a:path>
            </a:pathLst>
          </a:custGeom>
          <a:blipFill rotWithShape="1">
            <a:blip r:embed="rId6">
              <a:alphaModFix/>
            </a:blip>
            <a:stretch>
              <a:fillRect b="-5395" l="0" r="0" t="-5396"/>
            </a:stretch>
          </a:blipFill>
          <a:ln>
            <a:noFill/>
          </a:ln>
        </p:spPr>
      </p:sp>
      <p:sp>
        <p:nvSpPr>
          <p:cNvPr id="352" name="Google Shape;352;p22"/>
          <p:cNvSpPr/>
          <p:nvPr/>
        </p:nvSpPr>
        <p:spPr>
          <a:xfrm>
            <a:off x="7275901" y="3548568"/>
            <a:ext cx="4875860" cy="3248542"/>
          </a:xfrm>
          <a:custGeom>
            <a:rect b="b" l="l" r="r" t="t"/>
            <a:pathLst>
              <a:path extrusionOk="0" h="3248542" w="4875860">
                <a:moveTo>
                  <a:pt x="0" y="0"/>
                </a:moveTo>
                <a:lnTo>
                  <a:pt x="4875860" y="0"/>
                </a:lnTo>
                <a:lnTo>
                  <a:pt x="4875860" y="3248542"/>
                </a:lnTo>
                <a:lnTo>
                  <a:pt x="0" y="3248542"/>
                </a:lnTo>
                <a:lnTo>
                  <a:pt x="0" y="0"/>
                </a:lnTo>
                <a:close/>
              </a:path>
            </a:pathLst>
          </a:custGeom>
          <a:blipFill rotWithShape="1">
            <a:blip r:embed="rId7">
              <a:alphaModFix/>
            </a:blip>
            <a:stretch>
              <a:fillRect b="0" l="0" r="0" t="0"/>
            </a:stretch>
          </a:blipFill>
          <a:ln>
            <a:noFill/>
          </a:ln>
        </p:spPr>
      </p:sp>
      <p:sp>
        <p:nvSpPr>
          <p:cNvPr id="353" name="Google Shape;353;p22"/>
          <p:cNvSpPr/>
          <p:nvPr/>
        </p:nvSpPr>
        <p:spPr>
          <a:xfrm>
            <a:off x="12416350" y="3548568"/>
            <a:ext cx="4813082" cy="3206716"/>
          </a:xfrm>
          <a:custGeom>
            <a:rect b="b" l="l" r="r" t="t"/>
            <a:pathLst>
              <a:path extrusionOk="0" h="3206716" w="4813082">
                <a:moveTo>
                  <a:pt x="0" y="0"/>
                </a:moveTo>
                <a:lnTo>
                  <a:pt x="4813082" y="0"/>
                </a:lnTo>
                <a:lnTo>
                  <a:pt x="4813082" y="3206716"/>
                </a:lnTo>
                <a:lnTo>
                  <a:pt x="0" y="3206716"/>
                </a:lnTo>
                <a:lnTo>
                  <a:pt x="0" y="0"/>
                </a:lnTo>
                <a:close/>
              </a:path>
            </a:pathLst>
          </a:custGeom>
          <a:blipFill rotWithShape="1">
            <a:blip r:embed="rId8">
              <a:alphaModFix/>
            </a:blip>
            <a:stretch>
              <a:fillRect b="0" l="0" r="0" t="0"/>
            </a:stretch>
          </a:blipFill>
          <a:ln>
            <a:noFill/>
          </a:ln>
        </p:spPr>
      </p:sp>
      <p:sp>
        <p:nvSpPr>
          <p:cNvPr id="354" name="Google Shape;354;p22"/>
          <p:cNvSpPr/>
          <p:nvPr/>
        </p:nvSpPr>
        <p:spPr>
          <a:xfrm>
            <a:off x="2134816" y="7082719"/>
            <a:ext cx="4839918" cy="3206446"/>
          </a:xfrm>
          <a:custGeom>
            <a:rect b="b" l="l" r="r" t="t"/>
            <a:pathLst>
              <a:path extrusionOk="0" h="3206446" w="4839918">
                <a:moveTo>
                  <a:pt x="0" y="0"/>
                </a:moveTo>
                <a:lnTo>
                  <a:pt x="4839918" y="0"/>
                </a:lnTo>
                <a:lnTo>
                  <a:pt x="4839918" y="3206446"/>
                </a:lnTo>
                <a:lnTo>
                  <a:pt x="0" y="3206446"/>
                </a:lnTo>
                <a:lnTo>
                  <a:pt x="0" y="0"/>
                </a:lnTo>
                <a:close/>
              </a:path>
            </a:pathLst>
          </a:custGeom>
          <a:blipFill rotWithShape="1">
            <a:blip r:embed="rId9">
              <a:alphaModFix/>
            </a:blip>
            <a:stretch>
              <a:fillRect b="0" l="0" r="0" t="0"/>
            </a:stretch>
          </a:blipFill>
          <a:ln>
            <a:noFill/>
          </a:ln>
        </p:spPr>
      </p:sp>
      <p:sp>
        <p:nvSpPr>
          <p:cNvPr id="355" name="Google Shape;355;p22"/>
          <p:cNvSpPr/>
          <p:nvPr/>
        </p:nvSpPr>
        <p:spPr>
          <a:xfrm>
            <a:off x="7275265" y="7082719"/>
            <a:ext cx="4839918" cy="3206446"/>
          </a:xfrm>
          <a:custGeom>
            <a:rect b="b" l="l" r="r" t="t"/>
            <a:pathLst>
              <a:path extrusionOk="0" h="3206446" w="4839918">
                <a:moveTo>
                  <a:pt x="0" y="0"/>
                </a:moveTo>
                <a:lnTo>
                  <a:pt x="4839919" y="0"/>
                </a:lnTo>
                <a:lnTo>
                  <a:pt x="4839919" y="3206446"/>
                </a:lnTo>
                <a:lnTo>
                  <a:pt x="0" y="3206446"/>
                </a:lnTo>
                <a:lnTo>
                  <a:pt x="0" y="0"/>
                </a:lnTo>
                <a:close/>
              </a:path>
            </a:pathLst>
          </a:custGeom>
          <a:blipFill rotWithShape="1">
            <a:blip r:embed="rId10">
              <a:alphaModFix/>
            </a:blip>
            <a:stretch>
              <a:fillRect b="-4619" l="0" r="0" t="-4620"/>
            </a:stretch>
          </a:blipFill>
          <a:ln>
            <a:noFill/>
          </a:ln>
        </p:spPr>
      </p:sp>
      <p:sp>
        <p:nvSpPr>
          <p:cNvPr id="356" name="Google Shape;356;p22"/>
          <p:cNvSpPr/>
          <p:nvPr/>
        </p:nvSpPr>
        <p:spPr>
          <a:xfrm>
            <a:off x="12419382" y="7059482"/>
            <a:ext cx="4839918" cy="3206446"/>
          </a:xfrm>
          <a:custGeom>
            <a:rect b="b" l="l" r="r" t="t"/>
            <a:pathLst>
              <a:path extrusionOk="0" h="3206446" w="4839918">
                <a:moveTo>
                  <a:pt x="0" y="0"/>
                </a:moveTo>
                <a:lnTo>
                  <a:pt x="4839918" y="0"/>
                </a:lnTo>
                <a:lnTo>
                  <a:pt x="4839918" y="3206446"/>
                </a:lnTo>
                <a:lnTo>
                  <a:pt x="0" y="3206446"/>
                </a:lnTo>
                <a:lnTo>
                  <a:pt x="0" y="0"/>
                </a:lnTo>
                <a:close/>
              </a:path>
            </a:pathLst>
          </a:custGeom>
          <a:blipFill rotWithShape="1">
            <a:blip r:embed="rId11">
              <a:alphaModFix/>
            </a:blip>
            <a:stretch>
              <a:fillRect b="-281" l="0" r="0" t="-282"/>
            </a:stretch>
          </a:blipFill>
          <a:ln>
            <a:noFill/>
          </a:ln>
        </p:spPr>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609A"/>
        </a:solidFill>
      </p:bgPr>
    </p:bg>
    <p:spTree>
      <p:nvGrpSpPr>
        <p:cNvPr id="360" name="Shape 360"/>
        <p:cNvGrpSpPr/>
        <p:nvPr/>
      </p:nvGrpSpPr>
      <p:grpSpPr>
        <a:xfrm>
          <a:off x="0" y="0"/>
          <a:ext cx="0" cy="0"/>
          <a:chOff x="0" y="0"/>
          <a:chExt cx="0" cy="0"/>
        </a:xfrm>
      </p:grpSpPr>
      <p:pic>
        <p:nvPicPr>
          <p:cNvPr id="361" name="Google Shape;361;p23"/>
          <p:cNvPicPr preferRelativeResize="0"/>
          <p:nvPr/>
        </p:nvPicPr>
        <p:blipFill>
          <a:blip r:embed="rId3">
            <a:alphaModFix/>
          </a:blip>
          <a:stretch>
            <a:fillRect/>
          </a:stretch>
        </p:blipFill>
        <p:spPr>
          <a:xfrm>
            <a:off x="-23" y="0"/>
            <a:ext cx="18288000" cy="10286938"/>
          </a:xfrm>
          <a:prstGeom prst="rect">
            <a:avLst/>
          </a:prstGeom>
          <a:noFill/>
          <a:ln>
            <a:noFill/>
          </a:ln>
        </p:spPr>
      </p:pic>
      <p:grpSp>
        <p:nvGrpSpPr>
          <p:cNvPr id="362" name="Google Shape;362;p23"/>
          <p:cNvGrpSpPr/>
          <p:nvPr/>
        </p:nvGrpSpPr>
        <p:grpSpPr>
          <a:xfrm>
            <a:off x="1780806" y="2135161"/>
            <a:ext cx="9433830" cy="6016677"/>
            <a:chOff x="0" y="0"/>
            <a:chExt cx="2484630" cy="1584639"/>
          </a:xfrm>
        </p:grpSpPr>
        <p:sp>
          <p:nvSpPr>
            <p:cNvPr id="363" name="Google Shape;363;p23"/>
            <p:cNvSpPr/>
            <p:nvPr/>
          </p:nvSpPr>
          <p:spPr>
            <a:xfrm>
              <a:off x="0" y="0"/>
              <a:ext cx="2484630" cy="1584639"/>
            </a:xfrm>
            <a:custGeom>
              <a:rect b="b" l="l" r="r" t="t"/>
              <a:pathLst>
                <a:path extrusionOk="0" h="1584639" w="2484630">
                  <a:moveTo>
                    <a:pt x="0" y="0"/>
                  </a:moveTo>
                  <a:lnTo>
                    <a:pt x="2484630" y="0"/>
                  </a:lnTo>
                  <a:lnTo>
                    <a:pt x="2484630" y="1584639"/>
                  </a:lnTo>
                  <a:lnTo>
                    <a:pt x="0" y="1584639"/>
                  </a:lnTo>
                  <a:close/>
                </a:path>
              </a:pathLst>
            </a:custGeom>
            <a:solidFill>
              <a:srgbClr val="F9F4E4"/>
            </a:solidFill>
            <a:ln cap="sq" cmpd="sng" w="38100">
              <a:solidFill>
                <a:srgbClr val="000000"/>
              </a:solidFill>
              <a:prstDash val="solid"/>
              <a:miter lim="8000"/>
              <a:headEnd len="sm" w="sm" type="none"/>
              <a:tailEnd len="sm" w="sm" type="none"/>
            </a:ln>
          </p:spPr>
        </p:sp>
        <p:sp>
          <p:nvSpPr>
            <p:cNvPr id="364" name="Google Shape;364;p23"/>
            <p:cNvSpPr txBox="1"/>
            <p:nvPr/>
          </p:nvSpPr>
          <p:spPr>
            <a:xfrm>
              <a:off x="0" y="38100"/>
              <a:ext cx="2484630" cy="1546539"/>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65" name="Google Shape;365;p23"/>
          <p:cNvSpPr txBox="1"/>
          <p:nvPr/>
        </p:nvSpPr>
        <p:spPr>
          <a:xfrm>
            <a:off x="3433499" y="2910786"/>
            <a:ext cx="6128445" cy="1730374"/>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2999" u="none" cap="none" strike="noStrike">
                <a:solidFill>
                  <a:srgbClr val="000000"/>
                </a:solidFill>
                <a:latin typeface="Anton"/>
                <a:ea typeface="Anton"/>
                <a:cs typeface="Anton"/>
                <a:sym typeface="Anton"/>
              </a:rPr>
              <a:t>ABOUT ME</a:t>
            </a:r>
            <a:endParaRPr/>
          </a:p>
        </p:txBody>
      </p:sp>
      <p:sp>
        <p:nvSpPr>
          <p:cNvPr id="366" name="Google Shape;366;p23"/>
          <p:cNvSpPr txBox="1"/>
          <p:nvPr/>
        </p:nvSpPr>
        <p:spPr>
          <a:xfrm>
            <a:off x="2803658" y="4857558"/>
            <a:ext cx="7388100" cy="25965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499" u="none" cap="none" strike="noStrike">
                <a:solidFill>
                  <a:srgbClr val="000000"/>
                </a:solidFill>
                <a:latin typeface="DM Sans"/>
                <a:ea typeface="DM Sans"/>
                <a:cs typeface="DM Sans"/>
                <a:sym typeface="DM Sans"/>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a:t>
            </a:r>
            <a:endParaRPr/>
          </a:p>
        </p:txBody>
      </p:sp>
      <p:sp>
        <p:nvSpPr>
          <p:cNvPr id="367" name="Google Shape;367;p23"/>
          <p:cNvSpPr/>
          <p:nvPr/>
        </p:nvSpPr>
        <p:spPr>
          <a:xfrm>
            <a:off x="11753332" y="0"/>
            <a:ext cx="6534668" cy="10287000"/>
          </a:xfrm>
          <a:custGeom>
            <a:rect b="b" l="l" r="r" t="t"/>
            <a:pathLst>
              <a:path extrusionOk="0" h="10287000" w="6534668">
                <a:moveTo>
                  <a:pt x="0" y="0"/>
                </a:moveTo>
                <a:lnTo>
                  <a:pt x="6534668" y="0"/>
                </a:lnTo>
                <a:lnTo>
                  <a:pt x="6534668" y="10287000"/>
                </a:lnTo>
                <a:lnTo>
                  <a:pt x="0" y="10287000"/>
                </a:lnTo>
                <a:lnTo>
                  <a:pt x="0" y="0"/>
                </a:lnTo>
                <a:close/>
              </a:path>
            </a:pathLst>
          </a:custGeom>
          <a:blipFill rotWithShape="1">
            <a:blip r:embed="rId4">
              <a:alphaModFix/>
            </a:blip>
            <a:stretch>
              <a:fillRect b="0" l="-68578" r="-68578" t="0"/>
            </a:stretch>
          </a:blipFill>
          <a:ln>
            <a:noFill/>
          </a:ln>
        </p:spPr>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609A"/>
        </a:solidFill>
      </p:bgPr>
    </p:bg>
    <p:spTree>
      <p:nvGrpSpPr>
        <p:cNvPr id="371" name="Shape 371"/>
        <p:cNvGrpSpPr/>
        <p:nvPr/>
      </p:nvGrpSpPr>
      <p:grpSpPr>
        <a:xfrm>
          <a:off x="0" y="0"/>
          <a:ext cx="0" cy="0"/>
          <a:chOff x="0" y="0"/>
          <a:chExt cx="0" cy="0"/>
        </a:xfrm>
      </p:grpSpPr>
      <p:pic>
        <p:nvPicPr>
          <p:cNvPr id="372" name="Google Shape;372;p24"/>
          <p:cNvPicPr preferRelativeResize="0"/>
          <p:nvPr/>
        </p:nvPicPr>
        <p:blipFill>
          <a:blip r:embed="rId3">
            <a:alphaModFix/>
          </a:blip>
          <a:stretch>
            <a:fillRect/>
          </a:stretch>
        </p:blipFill>
        <p:spPr>
          <a:xfrm>
            <a:off x="43" y="0"/>
            <a:ext cx="18287911" cy="10287000"/>
          </a:xfrm>
          <a:prstGeom prst="rect">
            <a:avLst/>
          </a:prstGeom>
          <a:noFill/>
          <a:ln>
            <a:noFill/>
          </a:ln>
        </p:spPr>
      </p:pic>
      <p:grpSp>
        <p:nvGrpSpPr>
          <p:cNvPr id="373" name="Google Shape;373;p24"/>
          <p:cNvGrpSpPr/>
          <p:nvPr/>
        </p:nvGrpSpPr>
        <p:grpSpPr>
          <a:xfrm>
            <a:off x="3227392" y="1908426"/>
            <a:ext cx="11833216" cy="6470147"/>
            <a:chOff x="0" y="0"/>
            <a:chExt cx="3116567" cy="1704072"/>
          </a:xfrm>
        </p:grpSpPr>
        <p:sp>
          <p:nvSpPr>
            <p:cNvPr id="374" name="Google Shape;374;p24"/>
            <p:cNvSpPr/>
            <p:nvPr/>
          </p:nvSpPr>
          <p:spPr>
            <a:xfrm>
              <a:off x="0" y="0"/>
              <a:ext cx="3116567" cy="1704072"/>
            </a:xfrm>
            <a:custGeom>
              <a:rect b="b" l="l" r="r" t="t"/>
              <a:pathLst>
                <a:path extrusionOk="0" h="1704072" w="3116567">
                  <a:moveTo>
                    <a:pt x="0" y="0"/>
                  </a:moveTo>
                  <a:lnTo>
                    <a:pt x="3116567" y="0"/>
                  </a:lnTo>
                  <a:lnTo>
                    <a:pt x="3116567" y="1704072"/>
                  </a:lnTo>
                  <a:lnTo>
                    <a:pt x="0" y="1704072"/>
                  </a:lnTo>
                  <a:close/>
                </a:path>
              </a:pathLst>
            </a:custGeom>
            <a:solidFill>
              <a:srgbClr val="F9F4E4"/>
            </a:solidFill>
            <a:ln cap="sq" cmpd="sng" w="38100">
              <a:solidFill>
                <a:srgbClr val="000000"/>
              </a:solidFill>
              <a:prstDash val="solid"/>
              <a:miter lim="8000"/>
              <a:headEnd len="sm" w="sm" type="none"/>
              <a:tailEnd len="sm" w="sm" type="none"/>
            </a:ln>
          </p:spPr>
        </p:sp>
        <p:sp>
          <p:nvSpPr>
            <p:cNvPr id="375" name="Google Shape;375;p24"/>
            <p:cNvSpPr txBox="1"/>
            <p:nvPr/>
          </p:nvSpPr>
          <p:spPr>
            <a:xfrm>
              <a:off x="0" y="38100"/>
              <a:ext cx="3116567" cy="1665972"/>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76" name="Google Shape;376;p24"/>
          <p:cNvSpPr txBox="1"/>
          <p:nvPr/>
        </p:nvSpPr>
        <p:spPr>
          <a:xfrm>
            <a:off x="4938148" y="2611275"/>
            <a:ext cx="8411700" cy="2001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2999" u="none" cap="none" strike="noStrike">
                <a:solidFill>
                  <a:srgbClr val="000000"/>
                </a:solidFill>
                <a:latin typeface="Anton"/>
                <a:ea typeface="Anton"/>
                <a:cs typeface="Anton"/>
                <a:sym typeface="Anton"/>
              </a:rPr>
              <a:t>CONCLUSION</a:t>
            </a:r>
            <a:endParaRPr/>
          </a:p>
        </p:txBody>
      </p:sp>
      <p:sp>
        <p:nvSpPr>
          <p:cNvPr id="377" name="Google Shape;377;p24"/>
          <p:cNvSpPr txBox="1"/>
          <p:nvPr/>
        </p:nvSpPr>
        <p:spPr>
          <a:xfrm>
            <a:off x="4426368" y="4612267"/>
            <a:ext cx="9435300" cy="30387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499" u="none" cap="none" strike="noStrike">
                <a:solidFill>
                  <a:srgbClr val="000000"/>
                </a:solidFill>
                <a:latin typeface="DM Sans"/>
                <a:ea typeface="DM Sans"/>
                <a:cs typeface="DM Sans"/>
                <a:sym typeface="DM Sans"/>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Lorem ipsum dolor sit amet, consectetur adipiscing elit, sed do eiusmod tempor incididunt.</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F4E4"/>
        </a:solidFill>
      </p:bgPr>
    </p:bg>
    <p:spTree>
      <p:nvGrpSpPr>
        <p:cNvPr id="381" name="Shape 381"/>
        <p:cNvGrpSpPr/>
        <p:nvPr/>
      </p:nvGrpSpPr>
      <p:grpSpPr>
        <a:xfrm>
          <a:off x="0" y="0"/>
          <a:ext cx="0" cy="0"/>
          <a:chOff x="0" y="0"/>
          <a:chExt cx="0" cy="0"/>
        </a:xfrm>
      </p:grpSpPr>
      <p:pic>
        <p:nvPicPr>
          <p:cNvPr id="382" name="Google Shape;382;p25"/>
          <p:cNvPicPr preferRelativeResize="0"/>
          <p:nvPr/>
        </p:nvPicPr>
        <p:blipFill>
          <a:blip r:embed="rId3">
            <a:alphaModFix/>
          </a:blip>
          <a:stretch>
            <a:fillRect/>
          </a:stretch>
        </p:blipFill>
        <p:spPr>
          <a:xfrm>
            <a:off x="0" y="48950"/>
            <a:ext cx="18288000" cy="10287000"/>
          </a:xfrm>
          <a:prstGeom prst="rect">
            <a:avLst/>
          </a:prstGeom>
          <a:noFill/>
          <a:ln>
            <a:noFill/>
          </a:ln>
        </p:spPr>
      </p:pic>
      <p:grpSp>
        <p:nvGrpSpPr>
          <p:cNvPr id="383" name="Google Shape;383;p25"/>
          <p:cNvGrpSpPr/>
          <p:nvPr/>
        </p:nvGrpSpPr>
        <p:grpSpPr>
          <a:xfrm>
            <a:off x="2583175" y="1137431"/>
            <a:ext cx="7375380" cy="3995238"/>
            <a:chOff x="0" y="0"/>
            <a:chExt cx="2606786" cy="1412094"/>
          </a:xfrm>
        </p:grpSpPr>
        <p:sp>
          <p:nvSpPr>
            <p:cNvPr id="384" name="Google Shape;384;p25"/>
            <p:cNvSpPr/>
            <p:nvPr/>
          </p:nvSpPr>
          <p:spPr>
            <a:xfrm>
              <a:off x="0" y="0"/>
              <a:ext cx="2606786" cy="1412094"/>
            </a:xfrm>
            <a:custGeom>
              <a:rect b="b" l="l" r="r" t="t"/>
              <a:pathLst>
                <a:path extrusionOk="0" h="1412094" w="2606786">
                  <a:moveTo>
                    <a:pt x="0" y="0"/>
                  </a:moveTo>
                  <a:lnTo>
                    <a:pt x="2606786" y="0"/>
                  </a:lnTo>
                  <a:lnTo>
                    <a:pt x="2606786" y="1412094"/>
                  </a:lnTo>
                  <a:lnTo>
                    <a:pt x="0" y="1412094"/>
                  </a:lnTo>
                  <a:close/>
                </a:path>
              </a:pathLst>
            </a:custGeom>
            <a:solidFill>
              <a:srgbClr val="F9F4E4"/>
            </a:solidFill>
            <a:ln cap="sq" cmpd="sng" w="38100">
              <a:solidFill>
                <a:srgbClr val="000000"/>
              </a:solidFill>
              <a:prstDash val="solid"/>
              <a:miter lim="8000"/>
              <a:headEnd len="sm" w="sm" type="none"/>
              <a:tailEnd len="sm" w="sm" type="none"/>
            </a:ln>
          </p:spPr>
        </p:sp>
        <p:sp>
          <p:nvSpPr>
            <p:cNvPr id="385" name="Google Shape;385;p25"/>
            <p:cNvSpPr txBox="1"/>
            <p:nvPr/>
          </p:nvSpPr>
          <p:spPr>
            <a:xfrm>
              <a:off x="0" y="38100"/>
              <a:ext cx="2606786" cy="1373994"/>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86" name="Google Shape;386;p25"/>
          <p:cNvSpPr txBox="1"/>
          <p:nvPr/>
        </p:nvSpPr>
        <p:spPr>
          <a:xfrm>
            <a:off x="2453202" y="1708500"/>
            <a:ext cx="7635300" cy="3441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2355" u="none" cap="none" strike="noStrike">
                <a:solidFill>
                  <a:srgbClr val="000000"/>
                </a:solidFill>
                <a:latin typeface="Anton"/>
                <a:ea typeface="Anton"/>
                <a:cs typeface="Anton"/>
                <a:sym typeface="Anton"/>
              </a:rPr>
              <a:t>THANK</a:t>
            </a:r>
            <a:endParaRPr/>
          </a:p>
        </p:txBody>
      </p:sp>
      <p:grpSp>
        <p:nvGrpSpPr>
          <p:cNvPr id="387" name="Google Shape;387;p25"/>
          <p:cNvGrpSpPr/>
          <p:nvPr/>
        </p:nvGrpSpPr>
        <p:grpSpPr>
          <a:xfrm>
            <a:off x="9958630" y="5263022"/>
            <a:ext cx="7375455" cy="3995278"/>
            <a:chOff x="0" y="0"/>
            <a:chExt cx="2606786" cy="1412094"/>
          </a:xfrm>
        </p:grpSpPr>
        <p:sp>
          <p:nvSpPr>
            <p:cNvPr id="388" name="Google Shape;388;p25"/>
            <p:cNvSpPr/>
            <p:nvPr/>
          </p:nvSpPr>
          <p:spPr>
            <a:xfrm>
              <a:off x="0" y="0"/>
              <a:ext cx="2606786" cy="1412094"/>
            </a:xfrm>
            <a:custGeom>
              <a:rect b="b" l="l" r="r" t="t"/>
              <a:pathLst>
                <a:path extrusionOk="0" h="1412094" w="2606786">
                  <a:moveTo>
                    <a:pt x="0" y="0"/>
                  </a:moveTo>
                  <a:lnTo>
                    <a:pt x="2606786" y="0"/>
                  </a:lnTo>
                  <a:lnTo>
                    <a:pt x="2606786" y="1412094"/>
                  </a:lnTo>
                  <a:lnTo>
                    <a:pt x="0" y="1412094"/>
                  </a:lnTo>
                  <a:close/>
                </a:path>
              </a:pathLst>
            </a:custGeom>
            <a:solidFill>
              <a:srgbClr val="F9F4E4"/>
            </a:solidFill>
            <a:ln cap="sq" cmpd="sng" w="38100">
              <a:solidFill>
                <a:srgbClr val="000000"/>
              </a:solidFill>
              <a:prstDash val="solid"/>
              <a:miter lim="8000"/>
              <a:headEnd len="sm" w="sm" type="none"/>
              <a:tailEnd len="sm" w="sm" type="none"/>
            </a:ln>
          </p:spPr>
        </p:sp>
        <p:sp>
          <p:nvSpPr>
            <p:cNvPr id="389" name="Google Shape;389;p25"/>
            <p:cNvSpPr txBox="1"/>
            <p:nvPr/>
          </p:nvSpPr>
          <p:spPr>
            <a:xfrm>
              <a:off x="0" y="38100"/>
              <a:ext cx="2606786" cy="1373994"/>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90" name="Google Shape;390;p25"/>
          <p:cNvSpPr txBox="1"/>
          <p:nvPr/>
        </p:nvSpPr>
        <p:spPr>
          <a:xfrm>
            <a:off x="10704063" y="5817250"/>
            <a:ext cx="5884500" cy="3441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2355" u="none" cap="none" strike="noStrike">
                <a:solidFill>
                  <a:srgbClr val="000000"/>
                </a:solidFill>
                <a:latin typeface="Anton"/>
                <a:ea typeface="Anton"/>
                <a:cs typeface="Anton"/>
                <a:sym typeface="Anton"/>
              </a:rPr>
              <a:t>YOU!</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609A"/>
        </a:solidFill>
      </p:bgPr>
    </p:bg>
    <p:spTree>
      <p:nvGrpSpPr>
        <p:cNvPr id="394" name="Shape 394"/>
        <p:cNvGrpSpPr/>
        <p:nvPr/>
      </p:nvGrpSpPr>
      <p:grpSpPr>
        <a:xfrm>
          <a:off x="0" y="0"/>
          <a:ext cx="0" cy="0"/>
          <a:chOff x="0" y="0"/>
          <a:chExt cx="0" cy="0"/>
        </a:xfrm>
      </p:grpSpPr>
      <p:grpSp>
        <p:nvGrpSpPr>
          <p:cNvPr id="395" name="Google Shape;395;p26"/>
          <p:cNvGrpSpPr/>
          <p:nvPr/>
        </p:nvGrpSpPr>
        <p:grpSpPr>
          <a:xfrm>
            <a:off x="774218" y="2213566"/>
            <a:ext cx="5097641" cy="7472652"/>
            <a:chOff x="0" y="-19050"/>
            <a:chExt cx="1342589" cy="1968106"/>
          </a:xfrm>
        </p:grpSpPr>
        <p:sp>
          <p:nvSpPr>
            <p:cNvPr id="396" name="Google Shape;396;p26"/>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26"/>
            <p:cNvSpPr txBox="1"/>
            <p:nvPr/>
          </p:nvSpPr>
          <p:spPr>
            <a:xfrm>
              <a:off x="0" y="-19050"/>
              <a:ext cx="1342589" cy="196810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8" name="Google Shape;398;p26"/>
          <p:cNvGrpSpPr/>
          <p:nvPr/>
        </p:nvGrpSpPr>
        <p:grpSpPr>
          <a:xfrm>
            <a:off x="6109984" y="2213566"/>
            <a:ext cx="11512980" cy="7472652"/>
            <a:chOff x="0" y="-19050"/>
            <a:chExt cx="3032225" cy="1968106"/>
          </a:xfrm>
        </p:grpSpPr>
        <p:sp>
          <p:nvSpPr>
            <p:cNvPr id="399" name="Google Shape;399;p26"/>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26"/>
            <p:cNvSpPr txBox="1"/>
            <p:nvPr/>
          </p:nvSpPr>
          <p:spPr>
            <a:xfrm>
              <a:off x="0" y="-19050"/>
              <a:ext cx="3032225" cy="196810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1" name="Google Shape;401;p26"/>
          <p:cNvGrpSpPr/>
          <p:nvPr/>
        </p:nvGrpSpPr>
        <p:grpSpPr>
          <a:xfrm>
            <a:off x="1139005" y="2494284"/>
            <a:ext cx="4368067" cy="719567"/>
            <a:chOff x="0" y="-19050"/>
            <a:chExt cx="1150437" cy="189516"/>
          </a:xfrm>
        </p:grpSpPr>
        <p:sp>
          <p:nvSpPr>
            <p:cNvPr id="402" name="Google Shape;402;p26"/>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26"/>
            <p:cNvSpPr txBox="1"/>
            <p:nvPr/>
          </p:nvSpPr>
          <p:spPr>
            <a:xfrm>
              <a:off x="0" y="-19050"/>
              <a:ext cx="1150437" cy="18951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4" name="Google Shape;404;p26"/>
          <p:cNvGrpSpPr/>
          <p:nvPr/>
        </p:nvGrpSpPr>
        <p:grpSpPr>
          <a:xfrm>
            <a:off x="9682440" y="2494284"/>
            <a:ext cx="4368067" cy="719567"/>
            <a:chOff x="0" y="-19050"/>
            <a:chExt cx="1150437" cy="189516"/>
          </a:xfrm>
        </p:grpSpPr>
        <p:sp>
          <p:nvSpPr>
            <p:cNvPr id="405" name="Google Shape;405;p26"/>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26"/>
            <p:cNvSpPr txBox="1"/>
            <p:nvPr/>
          </p:nvSpPr>
          <p:spPr>
            <a:xfrm>
              <a:off x="0" y="-19050"/>
              <a:ext cx="1150437" cy="18951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7" name="Google Shape;407;p26"/>
          <p:cNvGrpSpPr/>
          <p:nvPr/>
        </p:nvGrpSpPr>
        <p:grpSpPr>
          <a:xfrm>
            <a:off x="1139005" y="7128683"/>
            <a:ext cx="4368067" cy="719567"/>
            <a:chOff x="0" y="-19050"/>
            <a:chExt cx="1150437" cy="189516"/>
          </a:xfrm>
        </p:grpSpPr>
        <p:sp>
          <p:nvSpPr>
            <p:cNvPr id="408" name="Google Shape;408;p26"/>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26"/>
            <p:cNvSpPr txBox="1"/>
            <p:nvPr/>
          </p:nvSpPr>
          <p:spPr>
            <a:xfrm>
              <a:off x="0" y="-19050"/>
              <a:ext cx="1150437" cy="18951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0" name="Google Shape;410;p26"/>
          <p:cNvGrpSpPr/>
          <p:nvPr/>
        </p:nvGrpSpPr>
        <p:grpSpPr>
          <a:xfrm>
            <a:off x="2513988" y="8097273"/>
            <a:ext cx="754204" cy="771881"/>
            <a:chOff x="0" y="-19050"/>
            <a:chExt cx="812800" cy="831850"/>
          </a:xfrm>
        </p:grpSpPr>
        <p:sp>
          <p:nvSpPr>
            <p:cNvPr id="411" name="Google Shape;411;p26"/>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9F4E4"/>
            </a:solidFill>
            <a:ln cap="rnd"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26"/>
            <p:cNvSpPr txBox="1"/>
            <p:nvPr/>
          </p:nvSpPr>
          <p:spPr>
            <a:xfrm>
              <a:off x="0" y="-19050"/>
              <a:ext cx="812800" cy="83185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13" name="Google Shape;413;p26"/>
          <p:cNvSpPr txBox="1"/>
          <p:nvPr/>
        </p:nvSpPr>
        <p:spPr>
          <a:xfrm>
            <a:off x="1232396" y="3461646"/>
            <a:ext cx="4181285" cy="503682"/>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000000"/>
                </a:solidFill>
                <a:latin typeface="Arial"/>
                <a:ea typeface="Arial"/>
                <a:cs typeface="Arial"/>
                <a:sym typeface="Arial"/>
              </a:rPr>
              <a:t>This presentation template</a:t>
            </a:r>
            <a:endParaRPr/>
          </a:p>
          <a:p>
            <a:pPr indent="0" lvl="0" marL="0" marR="0" rtl="0" algn="ctr">
              <a:lnSpc>
                <a:spcPct val="122000"/>
              </a:lnSpc>
              <a:spcBef>
                <a:spcPts val="0"/>
              </a:spcBef>
              <a:spcAft>
                <a:spcPts val="0"/>
              </a:spcAft>
              <a:buNone/>
            </a:pPr>
            <a:r>
              <a:rPr b="0" i="0" lang="en-US" sz="1700" u="none" cap="none" strike="noStrike">
                <a:solidFill>
                  <a:srgbClr val="000000"/>
                </a:solidFill>
                <a:latin typeface="Arial"/>
                <a:ea typeface="Arial"/>
                <a:cs typeface="Arial"/>
                <a:sym typeface="Arial"/>
              </a:rPr>
              <a:t>uses the following free fonts:</a:t>
            </a:r>
            <a:endParaRPr/>
          </a:p>
        </p:txBody>
      </p:sp>
      <p:sp>
        <p:nvSpPr>
          <p:cNvPr id="414" name="Google Shape;414;p26"/>
          <p:cNvSpPr txBox="1"/>
          <p:nvPr/>
        </p:nvSpPr>
        <p:spPr>
          <a:xfrm>
            <a:off x="1175455" y="6551281"/>
            <a:ext cx="4368067" cy="249682"/>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000000"/>
                </a:solidFill>
                <a:latin typeface="Arial"/>
                <a:ea typeface="Arial"/>
                <a:cs typeface="Arial"/>
                <a:sym typeface="Arial"/>
              </a:rPr>
              <a:t>You can find these fonts online too.</a:t>
            </a:r>
            <a:endParaRPr/>
          </a:p>
        </p:txBody>
      </p:sp>
      <p:sp>
        <p:nvSpPr>
          <p:cNvPr id="415" name="Google Shape;415;p26"/>
          <p:cNvSpPr txBox="1"/>
          <p:nvPr/>
        </p:nvSpPr>
        <p:spPr>
          <a:xfrm>
            <a:off x="1747770" y="4572080"/>
            <a:ext cx="3150600" cy="1468500"/>
          </a:xfrm>
          <a:prstGeom prst="rect">
            <a:avLst/>
          </a:prstGeom>
          <a:noFill/>
          <a:ln>
            <a:noFill/>
          </a:ln>
        </p:spPr>
        <p:txBody>
          <a:bodyPr anchorCtr="0" anchor="t" bIns="0" lIns="0" spcFirstLastPara="1" rIns="0" wrap="square" tIns="0">
            <a:spAutoFit/>
          </a:bodyPr>
          <a:lstStyle/>
          <a:p>
            <a:pPr indent="0" lvl="0" marL="0" marR="0" rtl="0" algn="ctr">
              <a:lnSpc>
                <a:spcPct val="103006"/>
              </a:lnSpc>
              <a:spcBef>
                <a:spcPts val="0"/>
              </a:spcBef>
              <a:spcAft>
                <a:spcPts val="0"/>
              </a:spcAft>
              <a:buNone/>
            </a:pPr>
            <a:r>
              <a:rPr b="0" i="0" lang="en-US" sz="1497" u="none" cap="none" strike="noStrike">
                <a:solidFill>
                  <a:srgbClr val="000000"/>
                </a:solidFill>
                <a:latin typeface="Arial"/>
                <a:ea typeface="Arial"/>
                <a:cs typeface="Arial"/>
                <a:sym typeface="Arial"/>
              </a:rPr>
              <a:t>TITLES:</a:t>
            </a:r>
            <a:endParaRPr/>
          </a:p>
          <a:p>
            <a:pPr indent="0" lvl="0" marL="0" marR="0" rtl="0" algn="ctr">
              <a:lnSpc>
                <a:spcPct val="102985"/>
              </a:lnSpc>
              <a:spcBef>
                <a:spcPts val="0"/>
              </a:spcBef>
              <a:spcAft>
                <a:spcPts val="0"/>
              </a:spcAft>
              <a:buNone/>
            </a:pPr>
            <a:r>
              <a:rPr b="0" i="0" lang="en-US" sz="2110" u="none" cap="none" strike="noStrike">
                <a:solidFill>
                  <a:srgbClr val="000000"/>
                </a:solidFill>
                <a:latin typeface="Arial"/>
                <a:ea typeface="Arial"/>
                <a:cs typeface="Arial"/>
                <a:sym typeface="Arial"/>
              </a:rPr>
              <a:t>ANTON</a:t>
            </a:r>
            <a:endParaRPr b="0" i="0" sz="2110" u="none" cap="none" strike="noStrike">
              <a:solidFill>
                <a:srgbClr val="000000"/>
              </a:solidFill>
              <a:latin typeface="Arial"/>
              <a:ea typeface="Arial"/>
              <a:cs typeface="Arial"/>
              <a:sym typeface="Arial"/>
            </a:endParaRPr>
          </a:p>
          <a:p>
            <a:pPr indent="0" lvl="0" marL="0" marR="0" rtl="0" algn="ctr">
              <a:lnSpc>
                <a:spcPct val="102985"/>
              </a:lnSpc>
              <a:spcBef>
                <a:spcPts val="0"/>
              </a:spcBef>
              <a:spcAft>
                <a:spcPts val="0"/>
              </a:spcAft>
              <a:buNone/>
            </a:pPr>
            <a:r>
              <a:t/>
            </a:r>
            <a:endParaRPr b="0" i="0" sz="2110" u="none" cap="none" strike="noStrike">
              <a:solidFill>
                <a:srgbClr val="000000"/>
              </a:solidFill>
              <a:latin typeface="Arial"/>
              <a:ea typeface="Arial"/>
              <a:cs typeface="Arial"/>
              <a:sym typeface="Arial"/>
            </a:endParaRPr>
          </a:p>
          <a:p>
            <a:pPr indent="0" lvl="0" marL="0" marR="0" rtl="0" algn="ctr">
              <a:lnSpc>
                <a:spcPct val="103006"/>
              </a:lnSpc>
              <a:spcBef>
                <a:spcPts val="0"/>
              </a:spcBef>
              <a:spcAft>
                <a:spcPts val="0"/>
              </a:spcAft>
              <a:buNone/>
            </a:pPr>
            <a:r>
              <a:rPr b="0" i="0" lang="en-US" sz="1497" u="none" cap="none" strike="noStrike">
                <a:solidFill>
                  <a:srgbClr val="000000"/>
                </a:solidFill>
                <a:latin typeface="Arial"/>
                <a:ea typeface="Arial"/>
                <a:cs typeface="Arial"/>
                <a:sym typeface="Arial"/>
              </a:rPr>
              <a:t>BODY COPY:</a:t>
            </a:r>
            <a:endParaRPr/>
          </a:p>
          <a:p>
            <a:pPr indent="0" lvl="0" marL="0" marR="0" rtl="0" algn="ctr">
              <a:lnSpc>
                <a:spcPct val="102985"/>
              </a:lnSpc>
              <a:spcBef>
                <a:spcPts val="0"/>
              </a:spcBef>
              <a:spcAft>
                <a:spcPts val="0"/>
              </a:spcAft>
              <a:buNone/>
            </a:pPr>
            <a:r>
              <a:rPr b="0" i="0" lang="en-US" sz="2110" u="none" cap="none" strike="noStrike">
                <a:solidFill>
                  <a:srgbClr val="000000"/>
                </a:solidFill>
                <a:latin typeface="Arial"/>
                <a:ea typeface="Arial"/>
                <a:cs typeface="Arial"/>
                <a:sym typeface="Arial"/>
              </a:rPr>
              <a:t>DM SANS</a:t>
            </a:r>
            <a:endParaRPr/>
          </a:p>
        </p:txBody>
      </p:sp>
      <p:sp>
        <p:nvSpPr>
          <p:cNvPr id="416" name="Google Shape;416;p26"/>
          <p:cNvSpPr txBox="1"/>
          <p:nvPr/>
        </p:nvSpPr>
        <p:spPr>
          <a:xfrm>
            <a:off x="2280403" y="8992602"/>
            <a:ext cx="1221374" cy="180467"/>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US" sz="1300" u="none" cap="none" strike="noStrike">
                <a:solidFill>
                  <a:srgbClr val="000000"/>
                </a:solidFill>
                <a:latin typeface="Arial"/>
                <a:ea typeface="Arial"/>
                <a:cs typeface="Arial"/>
                <a:sym typeface="Arial"/>
              </a:rPr>
              <a:t>#F9F4E4</a:t>
            </a:r>
            <a:endParaRPr/>
          </a:p>
        </p:txBody>
      </p:sp>
      <p:sp>
        <p:nvSpPr>
          <p:cNvPr id="417" name="Google Shape;417;p26"/>
          <p:cNvSpPr txBox="1"/>
          <p:nvPr/>
        </p:nvSpPr>
        <p:spPr>
          <a:xfrm>
            <a:off x="4210005" y="1446041"/>
            <a:ext cx="9867990" cy="324612"/>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FFFFFF"/>
                </a:solidFill>
                <a:latin typeface="Arial"/>
                <a:ea typeface="Arial"/>
                <a:cs typeface="Arial"/>
                <a:sym typeface="Arial"/>
              </a:rPr>
              <a:t>Use these design resources in your Canva Presentation.</a:t>
            </a:r>
            <a:endParaRPr/>
          </a:p>
        </p:txBody>
      </p:sp>
      <p:sp>
        <p:nvSpPr>
          <p:cNvPr id="418" name="Google Shape;418;p26"/>
          <p:cNvSpPr txBox="1"/>
          <p:nvPr/>
        </p:nvSpPr>
        <p:spPr>
          <a:xfrm>
            <a:off x="11706206" y="9915836"/>
            <a:ext cx="5916757" cy="167020"/>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0" i="0" lang="en-US" sz="1199" u="none" cap="none" strike="noStrike">
                <a:solidFill>
                  <a:srgbClr val="56091F"/>
                </a:solidFill>
                <a:latin typeface="Arial"/>
                <a:ea typeface="Arial"/>
                <a:cs typeface="Arial"/>
                <a:sym typeface="Arial"/>
              </a:rPr>
              <a:t>DON'T FORGET TO DELETE THIS PAGE BEFORE PRESENTING. </a:t>
            </a:r>
            <a:endParaRPr/>
          </a:p>
        </p:txBody>
      </p:sp>
      <p:sp>
        <p:nvSpPr>
          <p:cNvPr id="419" name="Google Shape;419;p26"/>
          <p:cNvSpPr txBox="1"/>
          <p:nvPr/>
        </p:nvSpPr>
        <p:spPr>
          <a:xfrm>
            <a:off x="5469973" y="543899"/>
            <a:ext cx="7348055" cy="77359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5706" u="none" cap="none" strike="noStrike">
                <a:solidFill>
                  <a:srgbClr val="FFFFFF"/>
                </a:solidFill>
                <a:latin typeface="Arial"/>
                <a:ea typeface="Arial"/>
                <a:cs typeface="Arial"/>
                <a:sym typeface="Arial"/>
              </a:rPr>
              <a:t>RESOURCE PAGE</a:t>
            </a:r>
            <a:endParaRPr/>
          </a:p>
        </p:txBody>
      </p:sp>
      <p:sp>
        <p:nvSpPr>
          <p:cNvPr id="420" name="Google Shape;420;p26"/>
          <p:cNvSpPr txBox="1"/>
          <p:nvPr/>
        </p:nvSpPr>
        <p:spPr>
          <a:xfrm>
            <a:off x="1747770" y="2693383"/>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US" sz="2499" u="none" cap="none" strike="noStrike">
                <a:solidFill>
                  <a:srgbClr val="0F1A38"/>
                </a:solidFill>
                <a:latin typeface="Arial"/>
                <a:ea typeface="Arial"/>
                <a:cs typeface="Arial"/>
                <a:sym typeface="Arial"/>
              </a:rPr>
              <a:t>Fonts</a:t>
            </a:r>
            <a:endParaRPr/>
          </a:p>
        </p:txBody>
      </p:sp>
      <p:sp>
        <p:nvSpPr>
          <p:cNvPr id="421" name="Google Shape;421;p26"/>
          <p:cNvSpPr txBox="1"/>
          <p:nvPr/>
        </p:nvSpPr>
        <p:spPr>
          <a:xfrm>
            <a:off x="10291206" y="2693383"/>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US" sz="2499" u="none" cap="none" strike="noStrike">
                <a:solidFill>
                  <a:srgbClr val="0F1A38"/>
                </a:solidFill>
                <a:latin typeface="Arial"/>
                <a:ea typeface="Arial"/>
                <a:cs typeface="Arial"/>
                <a:sym typeface="Arial"/>
              </a:rPr>
              <a:t>Design Elements</a:t>
            </a:r>
            <a:endParaRPr/>
          </a:p>
        </p:txBody>
      </p:sp>
      <p:sp>
        <p:nvSpPr>
          <p:cNvPr id="422" name="Google Shape;422;p26"/>
          <p:cNvSpPr txBox="1"/>
          <p:nvPr/>
        </p:nvSpPr>
        <p:spPr>
          <a:xfrm>
            <a:off x="1747770" y="7296522"/>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US" sz="2499" u="none" cap="none" strike="noStrike">
                <a:solidFill>
                  <a:srgbClr val="0F1A38"/>
                </a:solidFill>
                <a:latin typeface="Arial"/>
                <a:ea typeface="Arial"/>
                <a:cs typeface="Arial"/>
                <a:sym typeface="Arial"/>
              </a:rPr>
              <a:t>Colors</a:t>
            </a:r>
            <a:endParaRPr/>
          </a:p>
        </p:txBody>
      </p:sp>
      <p:grpSp>
        <p:nvGrpSpPr>
          <p:cNvPr id="423" name="Google Shape;423;p26"/>
          <p:cNvGrpSpPr/>
          <p:nvPr/>
        </p:nvGrpSpPr>
        <p:grpSpPr>
          <a:xfrm>
            <a:off x="3449167" y="8097273"/>
            <a:ext cx="754204" cy="771881"/>
            <a:chOff x="0" y="-19050"/>
            <a:chExt cx="812800" cy="831850"/>
          </a:xfrm>
        </p:grpSpPr>
        <p:sp>
          <p:nvSpPr>
            <p:cNvPr id="424" name="Google Shape;424;p26"/>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F60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26"/>
            <p:cNvSpPr txBox="1"/>
            <p:nvPr/>
          </p:nvSpPr>
          <p:spPr>
            <a:xfrm>
              <a:off x="0" y="-19050"/>
              <a:ext cx="812800" cy="83185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26" name="Google Shape;426;p26"/>
          <p:cNvSpPr txBox="1"/>
          <p:nvPr/>
        </p:nvSpPr>
        <p:spPr>
          <a:xfrm>
            <a:off x="3215582" y="9002127"/>
            <a:ext cx="1221374" cy="180467"/>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US" sz="1300" u="none" cap="none" strike="noStrike">
                <a:solidFill>
                  <a:srgbClr val="000000"/>
                </a:solidFill>
                <a:latin typeface="Arial"/>
                <a:ea typeface="Arial"/>
                <a:cs typeface="Arial"/>
                <a:sym typeface="Arial"/>
              </a:rPr>
              <a:t>#FF609A</a:t>
            </a:r>
            <a:endParaRPr/>
          </a:p>
        </p:txBody>
      </p:sp>
      <p:grpSp>
        <p:nvGrpSpPr>
          <p:cNvPr id="427" name="Google Shape;427;p26"/>
          <p:cNvGrpSpPr/>
          <p:nvPr/>
        </p:nvGrpSpPr>
        <p:grpSpPr>
          <a:xfrm>
            <a:off x="6865491" y="4147301"/>
            <a:ext cx="10001965" cy="4580579"/>
            <a:chOff x="0" y="0"/>
            <a:chExt cx="13335954" cy="6107439"/>
          </a:xfrm>
        </p:grpSpPr>
        <p:sp>
          <p:nvSpPr>
            <p:cNvPr id="428" name="Google Shape;428;p26"/>
            <p:cNvSpPr/>
            <p:nvPr/>
          </p:nvSpPr>
          <p:spPr>
            <a:xfrm>
              <a:off x="10881529" y="1776120"/>
              <a:ext cx="937691" cy="806414"/>
            </a:xfrm>
            <a:custGeom>
              <a:rect b="b" l="l" r="r" t="t"/>
              <a:pathLst>
                <a:path extrusionOk="0" h="806414" w="937691">
                  <a:moveTo>
                    <a:pt x="0" y="0"/>
                  </a:moveTo>
                  <a:lnTo>
                    <a:pt x="937691" y="0"/>
                  </a:lnTo>
                  <a:lnTo>
                    <a:pt x="937691" y="806414"/>
                  </a:lnTo>
                  <a:lnTo>
                    <a:pt x="0" y="806414"/>
                  </a:lnTo>
                  <a:lnTo>
                    <a:pt x="0" y="0"/>
                  </a:lnTo>
                  <a:close/>
                </a:path>
              </a:pathLst>
            </a:custGeom>
            <a:blipFill rotWithShape="1">
              <a:blip r:embed="rId3">
                <a:alphaModFix/>
              </a:blip>
              <a:stretch>
                <a:fillRect b="0" l="0" r="0" t="0"/>
              </a:stretch>
            </a:blipFill>
            <a:ln>
              <a:noFill/>
            </a:ln>
          </p:spPr>
        </p:sp>
        <p:sp>
          <p:nvSpPr>
            <p:cNvPr id="429" name="Google Shape;429;p26"/>
            <p:cNvSpPr/>
            <p:nvPr/>
          </p:nvSpPr>
          <p:spPr>
            <a:xfrm>
              <a:off x="12596063" y="3334454"/>
              <a:ext cx="666455" cy="920981"/>
            </a:xfrm>
            <a:custGeom>
              <a:rect b="b" l="l" r="r" t="t"/>
              <a:pathLst>
                <a:path extrusionOk="0" h="920981" w="666455">
                  <a:moveTo>
                    <a:pt x="0" y="0"/>
                  </a:moveTo>
                  <a:lnTo>
                    <a:pt x="666455" y="0"/>
                  </a:lnTo>
                  <a:lnTo>
                    <a:pt x="666455" y="920980"/>
                  </a:lnTo>
                  <a:lnTo>
                    <a:pt x="0" y="920980"/>
                  </a:lnTo>
                  <a:lnTo>
                    <a:pt x="0" y="0"/>
                  </a:lnTo>
                  <a:close/>
                </a:path>
              </a:pathLst>
            </a:custGeom>
            <a:blipFill rotWithShape="1">
              <a:blip r:embed="rId4">
                <a:alphaModFix/>
              </a:blip>
              <a:stretch>
                <a:fillRect b="0" l="0" r="0" t="0"/>
              </a:stretch>
            </a:blipFill>
            <a:ln>
              <a:noFill/>
            </a:ln>
          </p:spPr>
        </p:sp>
        <p:sp>
          <p:nvSpPr>
            <p:cNvPr id="430" name="Google Shape;430;p26"/>
            <p:cNvSpPr/>
            <p:nvPr/>
          </p:nvSpPr>
          <p:spPr>
            <a:xfrm>
              <a:off x="11076270" y="3432575"/>
              <a:ext cx="549072" cy="822860"/>
            </a:xfrm>
            <a:custGeom>
              <a:rect b="b" l="l" r="r" t="t"/>
              <a:pathLst>
                <a:path extrusionOk="0" h="822860" w="549072">
                  <a:moveTo>
                    <a:pt x="0" y="0"/>
                  </a:moveTo>
                  <a:lnTo>
                    <a:pt x="549072" y="0"/>
                  </a:lnTo>
                  <a:lnTo>
                    <a:pt x="549072" y="822859"/>
                  </a:lnTo>
                  <a:lnTo>
                    <a:pt x="0" y="822859"/>
                  </a:lnTo>
                  <a:lnTo>
                    <a:pt x="0" y="0"/>
                  </a:lnTo>
                  <a:close/>
                </a:path>
              </a:pathLst>
            </a:custGeom>
            <a:blipFill rotWithShape="1">
              <a:blip r:embed="rId5">
                <a:alphaModFix/>
              </a:blip>
              <a:stretch>
                <a:fillRect b="0" l="0" r="0" t="0"/>
              </a:stretch>
            </a:blipFill>
            <a:ln>
              <a:noFill/>
            </a:ln>
          </p:spPr>
        </p:sp>
        <p:sp>
          <p:nvSpPr>
            <p:cNvPr id="431" name="Google Shape;431;p26"/>
            <p:cNvSpPr/>
            <p:nvPr/>
          </p:nvSpPr>
          <p:spPr>
            <a:xfrm>
              <a:off x="12425345" y="5085049"/>
              <a:ext cx="910609" cy="822860"/>
            </a:xfrm>
            <a:custGeom>
              <a:rect b="b" l="l" r="r" t="t"/>
              <a:pathLst>
                <a:path extrusionOk="0" h="822860" w="910609">
                  <a:moveTo>
                    <a:pt x="0" y="0"/>
                  </a:moveTo>
                  <a:lnTo>
                    <a:pt x="910609" y="0"/>
                  </a:lnTo>
                  <a:lnTo>
                    <a:pt x="910609" y="822859"/>
                  </a:lnTo>
                  <a:lnTo>
                    <a:pt x="0" y="822859"/>
                  </a:lnTo>
                  <a:lnTo>
                    <a:pt x="0" y="0"/>
                  </a:lnTo>
                  <a:close/>
                </a:path>
              </a:pathLst>
            </a:custGeom>
            <a:blipFill rotWithShape="1">
              <a:blip r:embed="rId6">
                <a:alphaModFix/>
              </a:blip>
              <a:stretch>
                <a:fillRect b="0" l="0" r="0" t="0"/>
              </a:stretch>
            </a:blipFill>
            <a:ln>
              <a:noFill/>
            </a:ln>
          </p:spPr>
        </p:sp>
        <p:sp>
          <p:nvSpPr>
            <p:cNvPr id="432" name="Google Shape;432;p26"/>
            <p:cNvSpPr/>
            <p:nvPr/>
          </p:nvSpPr>
          <p:spPr>
            <a:xfrm>
              <a:off x="12425345" y="49061"/>
              <a:ext cx="822860" cy="822860"/>
            </a:xfrm>
            <a:custGeom>
              <a:rect b="b" l="l" r="r" t="t"/>
              <a:pathLst>
                <a:path extrusionOk="0" h="822860" w="822860">
                  <a:moveTo>
                    <a:pt x="0" y="0"/>
                  </a:moveTo>
                  <a:lnTo>
                    <a:pt x="822859" y="0"/>
                  </a:lnTo>
                  <a:lnTo>
                    <a:pt x="822859" y="822859"/>
                  </a:lnTo>
                  <a:lnTo>
                    <a:pt x="0" y="822859"/>
                  </a:lnTo>
                  <a:lnTo>
                    <a:pt x="0" y="0"/>
                  </a:lnTo>
                  <a:close/>
                </a:path>
              </a:pathLst>
            </a:custGeom>
            <a:blipFill rotWithShape="1">
              <a:blip r:embed="rId7">
                <a:alphaModFix/>
              </a:blip>
              <a:stretch>
                <a:fillRect b="0" l="0" r="0" t="0"/>
              </a:stretch>
            </a:blipFill>
            <a:ln>
              <a:noFill/>
            </a:ln>
          </p:spPr>
        </p:sp>
        <p:sp>
          <p:nvSpPr>
            <p:cNvPr id="433" name="Google Shape;433;p26"/>
            <p:cNvSpPr/>
            <p:nvPr/>
          </p:nvSpPr>
          <p:spPr>
            <a:xfrm>
              <a:off x="10777241" y="57283"/>
              <a:ext cx="1125787" cy="691847"/>
            </a:xfrm>
            <a:custGeom>
              <a:rect b="b" l="l" r="r" t="t"/>
              <a:pathLst>
                <a:path extrusionOk="0" h="691847" w="1125787">
                  <a:moveTo>
                    <a:pt x="0" y="0"/>
                  </a:moveTo>
                  <a:lnTo>
                    <a:pt x="1125787" y="0"/>
                  </a:lnTo>
                  <a:lnTo>
                    <a:pt x="1125787" y="691848"/>
                  </a:lnTo>
                  <a:lnTo>
                    <a:pt x="0" y="691848"/>
                  </a:lnTo>
                  <a:lnTo>
                    <a:pt x="0" y="0"/>
                  </a:lnTo>
                  <a:close/>
                </a:path>
              </a:pathLst>
            </a:custGeom>
            <a:blipFill rotWithShape="1">
              <a:blip r:embed="rId8">
                <a:alphaModFix/>
              </a:blip>
              <a:stretch>
                <a:fillRect b="0" l="0" r="0" t="0"/>
              </a:stretch>
            </a:blipFill>
            <a:ln>
              <a:noFill/>
            </a:ln>
          </p:spPr>
        </p:sp>
        <p:sp>
          <p:nvSpPr>
            <p:cNvPr id="434" name="Google Shape;434;p26"/>
            <p:cNvSpPr/>
            <p:nvPr/>
          </p:nvSpPr>
          <p:spPr>
            <a:xfrm>
              <a:off x="12341537" y="1776120"/>
              <a:ext cx="920981" cy="920981"/>
            </a:xfrm>
            <a:custGeom>
              <a:rect b="b" l="l" r="r" t="t"/>
              <a:pathLst>
                <a:path extrusionOk="0" h="920981" w="920981">
                  <a:moveTo>
                    <a:pt x="0" y="0"/>
                  </a:moveTo>
                  <a:lnTo>
                    <a:pt x="920981" y="0"/>
                  </a:lnTo>
                  <a:lnTo>
                    <a:pt x="920981" y="920980"/>
                  </a:lnTo>
                  <a:lnTo>
                    <a:pt x="0" y="920980"/>
                  </a:lnTo>
                  <a:lnTo>
                    <a:pt x="0" y="0"/>
                  </a:lnTo>
                  <a:close/>
                </a:path>
              </a:pathLst>
            </a:custGeom>
            <a:blipFill rotWithShape="1">
              <a:blip r:embed="rId9">
                <a:alphaModFix/>
              </a:blip>
              <a:stretch>
                <a:fillRect b="0" l="0" r="0" t="0"/>
              </a:stretch>
            </a:blipFill>
            <a:ln>
              <a:noFill/>
            </a:ln>
          </p:spPr>
        </p:sp>
        <p:sp>
          <p:nvSpPr>
            <p:cNvPr id="435" name="Google Shape;435;p26"/>
            <p:cNvSpPr/>
            <p:nvPr/>
          </p:nvSpPr>
          <p:spPr>
            <a:xfrm>
              <a:off x="10984004" y="5105475"/>
              <a:ext cx="641337" cy="920981"/>
            </a:xfrm>
            <a:custGeom>
              <a:rect b="b" l="l" r="r" t="t"/>
              <a:pathLst>
                <a:path extrusionOk="0" h="920981" w="641337">
                  <a:moveTo>
                    <a:pt x="0" y="0"/>
                  </a:moveTo>
                  <a:lnTo>
                    <a:pt x="641338" y="0"/>
                  </a:lnTo>
                  <a:lnTo>
                    <a:pt x="641338" y="920981"/>
                  </a:lnTo>
                  <a:lnTo>
                    <a:pt x="0" y="920981"/>
                  </a:lnTo>
                  <a:lnTo>
                    <a:pt x="0" y="0"/>
                  </a:lnTo>
                  <a:close/>
                </a:path>
              </a:pathLst>
            </a:custGeom>
            <a:blipFill rotWithShape="1">
              <a:blip r:embed="rId10">
                <a:alphaModFix/>
              </a:blip>
              <a:stretch>
                <a:fillRect b="0" l="0" r="0" t="0"/>
              </a:stretch>
            </a:blipFill>
            <a:ln>
              <a:noFill/>
            </a:ln>
          </p:spPr>
        </p:sp>
        <p:sp>
          <p:nvSpPr>
            <p:cNvPr id="436" name="Google Shape;436;p26"/>
            <p:cNvSpPr/>
            <p:nvPr/>
          </p:nvSpPr>
          <p:spPr>
            <a:xfrm>
              <a:off x="6590713" y="9049"/>
              <a:ext cx="808788" cy="920981"/>
            </a:xfrm>
            <a:custGeom>
              <a:rect b="b" l="l" r="r" t="t"/>
              <a:pathLst>
                <a:path extrusionOk="0" h="920981" w="808788">
                  <a:moveTo>
                    <a:pt x="0" y="0"/>
                  </a:moveTo>
                  <a:lnTo>
                    <a:pt x="808789" y="0"/>
                  </a:lnTo>
                  <a:lnTo>
                    <a:pt x="808789" y="920980"/>
                  </a:lnTo>
                  <a:lnTo>
                    <a:pt x="0" y="920980"/>
                  </a:lnTo>
                  <a:lnTo>
                    <a:pt x="0" y="0"/>
                  </a:lnTo>
                  <a:close/>
                </a:path>
              </a:pathLst>
            </a:custGeom>
            <a:blipFill rotWithShape="1">
              <a:blip r:embed="rId11">
                <a:alphaModFix/>
              </a:blip>
              <a:stretch>
                <a:fillRect b="0" l="0" r="0" t="0"/>
              </a:stretch>
            </a:blipFill>
            <a:ln>
              <a:noFill/>
            </a:ln>
          </p:spPr>
        </p:sp>
        <p:sp>
          <p:nvSpPr>
            <p:cNvPr id="437" name="Google Shape;437;p26"/>
            <p:cNvSpPr/>
            <p:nvPr/>
          </p:nvSpPr>
          <p:spPr>
            <a:xfrm>
              <a:off x="9262525" y="176145"/>
              <a:ext cx="1067814" cy="634864"/>
            </a:xfrm>
            <a:custGeom>
              <a:rect b="b" l="l" r="r" t="t"/>
              <a:pathLst>
                <a:path extrusionOk="0" h="634864" w="1067814">
                  <a:moveTo>
                    <a:pt x="0" y="0"/>
                  </a:moveTo>
                  <a:lnTo>
                    <a:pt x="1067815" y="0"/>
                  </a:lnTo>
                  <a:lnTo>
                    <a:pt x="1067815" y="634864"/>
                  </a:lnTo>
                  <a:lnTo>
                    <a:pt x="0" y="634864"/>
                  </a:lnTo>
                  <a:lnTo>
                    <a:pt x="0" y="0"/>
                  </a:lnTo>
                  <a:close/>
                </a:path>
              </a:pathLst>
            </a:custGeom>
            <a:blipFill rotWithShape="1">
              <a:blip r:embed="rId12">
                <a:alphaModFix/>
              </a:blip>
              <a:stretch>
                <a:fillRect b="0" l="0" r="0" t="0"/>
              </a:stretch>
            </a:blipFill>
            <a:ln>
              <a:noFill/>
            </a:ln>
          </p:spPr>
        </p:sp>
        <p:sp>
          <p:nvSpPr>
            <p:cNvPr id="438" name="Google Shape;438;p26"/>
            <p:cNvSpPr/>
            <p:nvPr/>
          </p:nvSpPr>
          <p:spPr>
            <a:xfrm>
              <a:off x="1281036" y="58109"/>
              <a:ext cx="822860" cy="822860"/>
            </a:xfrm>
            <a:custGeom>
              <a:rect b="b" l="l" r="r" t="t"/>
              <a:pathLst>
                <a:path extrusionOk="0" h="822860" w="822860">
                  <a:moveTo>
                    <a:pt x="0" y="0"/>
                  </a:moveTo>
                  <a:lnTo>
                    <a:pt x="822859" y="0"/>
                  </a:lnTo>
                  <a:lnTo>
                    <a:pt x="822859" y="822860"/>
                  </a:lnTo>
                  <a:lnTo>
                    <a:pt x="0" y="822860"/>
                  </a:lnTo>
                  <a:lnTo>
                    <a:pt x="0" y="0"/>
                  </a:lnTo>
                  <a:close/>
                </a:path>
              </a:pathLst>
            </a:custGeom>
            <a:blipFill rotWithShape="1">
              <a:blip r:embed="rId13">
                <a:alphaModFix/>
              </a:blip>
              <a:stretch>
                <a:fillRect b="0" l="0" r="0" t="0"/>
              </a:stretch>
            </a:blipFill>
            <a:ln>
              <a:noFill/>
            </a:ln>
          </p:spPr>
        </p:sp>
        <p:sp>
          <p:nvSpPr>
            <p:cNvPr id="439" name="Google Shape;439;p26"/>
            <p:cNvSpPr/>
            <p:nvPr/>
          </p:nvSpPr>
          <p:spPr>
            <a:xfrm>
              <a:off x="6684" y="58109"/>
              <a:ext cx="822860" cy="822860"/>
            </a:xfrm>
            <a:custGeom>
              <a:rect b="b" l="l" r="r" t="t"/>
              <a:pathLst>
                <a:path extrusionOk="0" h="822860" w="822860">
                  <a:moveTo>
                    <a:pt x="0" y="0"/>
                  </a:moveTo>
                  <a:lnTo>
                    <a:pt x="822860" y="0"/>
                  </a:lnTo>
                  <a:lnTo>
                    <a:pt x="822860" y="822860"/>
                  </a:lnTo>
                  <a:lnTo>
                    <a:pt x="0" y="822860"/>
                  </a:lnTo>
                  <a:lnTo>
                    <a:pt x="0" y="0"/>
                  </a:lnTo>
                  <a:close/>
                </a:path>
              </a:pathLst>
            </a:custGeom>
            <a:blipFill rotWithShape="1">
              <a:blip r:embed="rId14">
                <a:alphaModFix/>
              </a:blip>
              <a:stretch>
                <a:fillRect b="0" l="0" r="0" t="0"/>
              </a:stretch>
            </a:blipFill>
            <a:ln>
              <a:noFill/>
            </a:ln>
          </p:spPr>
        </p:sp>
        <p:sp>
          <p:nvSpPr>
            <p:cNvPr id="440" name="Google Shape;440;p26"/>
            <p:cNvSpPr/>
            <p:nvPr/>
          </p:nvSpPr>
          <p:spPr>
            <a:xfrm>
              <a:off x="5186166" y="33707"/>
              <a:ext cx="913171" cy="871663"/>
            </a:xfrm>
            <a:custGeom>
              <a:rect b="b" l="l" r="r" t="t"/>
              <a:pathLst>
                <a:path extrusionOk="0" h="871663" w="913171">
                  <a:moveTo>
                    <a:pt x="0" y="0"/>
                  </a:moveTo>
                  <a:lnTo>
                    <a:pt x="913172" y="0"/>
                  </a:lnTo>
                  <a:lnTo>
                    <a:pt x="913172" y="871664"/>
                  </a:lnTo>
                  <a:lnTo>
                    <a:pt x="0" y="871664"/>
                  </a:lnTo>
                  <a:lnTo>
                    <a:pt x="0" y="0"/>
                  </a:lnTo>
                  <a:close/>
                </a:path>
              </a:pathLst>
            </a:custGeom>
            <a:blipFill rotWithShape="1">
              <a:blip r:embed="rId15">
                <a:alphaModFix/>
              </a:blip>
              <a:stretch>
                <a:fillRect b="0" l="0" r="0" t="0"/>
              </a:stretch>
            </a:blipFill>
            <a:ln>
              <a:noFill/>
            </a:ln>
          </p:spPr>
        </p:sp>
        <p:sp>
          <p:nvSpPr>
            <p:cNvPr id="441" name="Google Shape;441;p26"/>
            <p:cNvSpPr/>
            <p:nvPr/>
          </p:nvSpPr>
          <p:spPr>
            <a:xfrm>
              <a:off x="2573998" y="9049"/>
              <a:ext cx="914283" cy="920981"/>
            </a:xfrm>
            <a:custGeom>
              <a:rect b="b" l="l" r="r" t="t"/>
              <a:pathLst>
                <a:path extrusionOk="0" h="920981" w="914283">
                  <a:moveTo>
                    <a:pt x="0" y="0"/>
                  </a:moveTo>
                  <a:lnTo>
                    <a:pt x="914283" y="0"/>
                  </a:lnTo>
                  <a:lnTo>
                    <a:pt x="914283" y="920980"/>
                  </a:lnTo>
                  <a:lnTo>
                    <a:pt x="0" y="920980"/>
                  </a:lnTo>
                  <a:lnTo>
                    <a:pt x="0" y="0"/>
                  </a:lnTo>
                  <a:close/>
                </a:path>
              </a:pathLst>
            </a:custGeom>
            <a:blipFill rotWithShape="1">
              <a:blip r:embed="rId16">
                <a:alphaModFix/>
              </a:blip>
              <a:stretch>
                <a:fillRect b="0" l="0" r="0" t="0"/>
              </a:stretch>
            </a:blipFill>
            <a:ln>
              <a:noFill/>
            </a:ln>
          </p:spPr>
        </p:sp>
        <p:sp>
          <p:nvSpPr>
            <p:cNvPr id="442" name="Google Shape;442;p26"/>
            <p:cNvSpPr/>
            <p:nvPr/>
          </p:nvSpPr>
          <p:spPr>
            <a:xfrm>
              <a:off x="3949078" y="0"/>
              <a:ext cx="762624" cy="930029"/>
            </a:xfrm>
            <a:custGeom>
              <a:rect b="b" l="l" r="r" t="t"/>
              <a:pathLst>
                <a:path extrusionOk="0" h="930029" w="762624">
                  <a:moveTo>
                    <a:pt x="0" y="0"/>
                  </a:moveTo>
                  <a:lnTo>
                    <a:pt x="762624" y="0"/>
                  </a:lnTo>
                  <a:lnTo>
                    <a:pt x="762624" y="930029"/>
                  </a:lnTo>
                  <a:lnTo>
                    <a:pt x="0" y="930029"/>
                  </a:lnTo>
                  <a:lnTo>
                    <a:pt x="0" y="0"/>
                  </a:lnTo>
                  <a:close/>
                </a:path>
              </a:pathLst>
            </a:custGeom>
            <a:blipFill rotWithShape="1">
              <a:blip r:embed="rId17">
                <a:alphaModFix/>
              </a:blip>
              <a:stretch>
                <a:fillRect b="0" l="0" r="0" t="0"/>
              </a:stretch>
            </a:blipFill>
            <a:ln>
              <a:noFill/>
            </a:ln>
          </p:spPr>
        </p:sp>
        <p:sp>
          <p:nvSpPr>
            <p:cNvPr id="443" name="Google Shape;443;p26"/>
            <p:cNvSpPr/>
            <p:nvPr/>
          </p:nvSpPr>
          <p:spPr>
            <a:xfrm>
              <a:off x="7912536" y="58109"/>
              <a:ext cx="866185" cy="870935"/>
            </a:xfrm>
            <a:custGeom>
              <a:rect b="b" l="l" r="r" t="t"/>
              <a:pathLst>
                <a:path extrusionOk="0" h="870935" w="866185">
                  <a:moveTo>
                    <a:pt x="0" y="0"/>
                  </a:moveTo>
                  <a:lnTo>
                    <a:pt x="866185" y="0"/>
                  </a:lnTo>
                  <a:lnTo>
                    <a:pt x="866185" y="870935"/>
                  </a:lnTo>
                  <a:lnTo>
                    <a:pt x="0" y="870935"/>
                  </a:lnTo>
                  <a:lnTo>
                    <a:pt x="0" y="0"/>
                  </a:lnTo>
                  <a:close/>
                </a:path>
              </a:pathLst>
            </a:custGeom>
            <a:blipFill rotWithShape="1">
              <a:blip r:embed="rId18">
                <a:alphaModFix/>
              </a:blip>
              <a:stretch>
                <a:fillRect b="0" l="0" r="0" t="0"/>
              </a:stretch>
            </a:blipFill>
            <a:ln>
              <a:noFill/>
            </a:ln>
          </p:spPr>
        </p:sp>
        <p:sp>
          <p:nvSpPr>
            <p:cNvPr id="444" name="Google Shape;444;p26"/>
            <p:cNvSpPr/>
            <p:nvPr/>
          </p:nvSpPr>
          <p:spPr>
            <a:xfrm>
              <a:off x="7819952" y="1701607"/>
              <a:ext cx="743483" cy="920981"/>
            </a:xfrm>
            <a:custGeom>
              <a:rect b="b" l="l" r="r" t="t"/>
              <a:pathLst>
                <a:path extrusionOk="0" h="920981" w="743483">
                  <a:moveTo>
                    <a:pt x="0" y="0"/>
                  </a:moveTo>
                  <a:lnTo>
                    <a:pt x="743482" y="0"/>
                  </a:lnTo>
                  <a:lnTo>
                    <a:pt x="743482" y="920980"/>
                  </a:lnTo>
                  <a:lnTo>
                    <a:pt x="0" y="920980"/>
                  </a:lnTo>
                  <a:lnTo>
                    <a:pt x="0" y="0"/>
                  </a:lnTo>
                  <a:close/>
                </a:path>
              </a:pathLst>
            </a:custGeom>
            <a:blipFill rotWithShape="1">
              <a:blip r:embed="rId19">
                <a:alphaModFix/>
              </a:blip>
              <a:stretch>
                <a:fillRect b="0" l="0" r="0" t="0"/>
              </a:stretch>
            </a:blipFill>
            <a:ln>
              <a:noFill/>
            </a:ln>
          </p:spPr>
        </p:sp>
        <p:sp>
          <p:nvSpPr>
            <p:cNvPr id="445" name="Google Shape;445;p26"/>
            <p:cNvSpPr/>
            <p:nvPr/>
          </p:nvSpPr>
          <p:spPr>
            <a:xfrm>
              <a:off x="6217897" y="1701607"/>
              <a:ext cx="1001066" cy="920981"/>
            </a:xfrm>
            <a:custGeom>
              <a:rect b="b" l="l" r="r" t="t"/>
              <a:pathLst>
                <a:path extrusionOk="0" h="920981" w="1001066">
                  <a:moveTo>
                    <a:pt x="0" y="0"/>
                  </a:moveTo>
                  <a:lnTo>
                    <a:pt x="1001066" y="0"/>
                  </a:lnTo>
                  <a:lnTo>
                    <a:pt x="1001066" y="920980"/>
                  </a:lnTo>
                  <a:lnTo>
                    <a:pt x="0" y="920980"/>
                  </a:lnTo>
                  <a:lnTo>
                    <a:pt x="0" y="0"/>
                  </a:lnTo>
                  <a:close/>
                </a:path>
              </a:pathLst>
            </a:custGeom>
            <a:blipFill rotWithShape="1">
              <a:blip r:embed="rId20">
                <a:alphaModFix/>
              </a:blip>
              <a:stretch>
                <a:fillRect b="0" l="0" r="0" t="0"/>
              </a:stretch>
            </a:blipFill>
            <a:ln>
              <a:noFill/>
            </a:ln>
          </p:spPr>
        </p:sp>
        <p:sp>
          <p:nvSpPr>
            <p:cNvPr id="446" name="Google Shape;446;p26"/>
            <p:cNvSpPr/>
            <p:nvPr/>
          </p:nvSpPr>
          <p:spPr>
            <a:xfrm>
              <a:off x="9226252" y="1910463"/>
              <a:ext cx="1052480" cy="604698"/>
            </a:xfrm>
            <a:custGeom>
              <a:rect b="b" l="l" r="r" t="t"/>
              <a:pathLst>
                <a:path extrusionOk="0" h="604698" w="1052480">
                  <a:moveTo>
                    <a:pt x="0" y="0"/>
                  </a:moveTo>
                  <a:lnTo>
                    <a:pt x="1052481" y="0"/>
                  </a:lnTo>
                  <a:lnTo>
                    <a:pt x="1052481" y="604698"/>
                  </a:lnTo>
                  <a:lnTo>
                    <a:pt x="0" y="604698"/>
                  </a:lnTo>
                  <a:lnTo>
                    <a:pt x="0" y="0"/>
                  </a:lnTo>
                  <a:close/>
                </a:path>
              </a:pathLst>
            </a:custGeom>
            <a:blipFill rotWithShape="1">
              <a:blip r:embed="rId21">
                <a:alphaModFix/>
              </a:blip>
              <a:stretch>
                <a:fillRect b="0" l="0" r="0" t="0"/>
              </a:stretch>
            </a:blipFill>
            <a:ln>
              <a:noFill/>
            </a:ln>
          </p:spPr>
        </p:sp>
        <p:sp>
          <p:nvSpPr>
            <p:cNvPr id="447" name="Google Shape;447;p26"/>
            <p:cNvSpPr/>
            <p:nvPr/>
          </p:nvSpPr>
          <p:spPr>
            <a:xfrm>
              <a:off x="3194195" y="1701607"/>
              <a:ext cx="920981" cy="920981"/>
            </a:xfrm>
            <a:custGeom>
              <a:rect b="b" l="l" r="r" t="t"/>
              <a:pathLst>
                <a:path extrusionOk="0" h="920981" w="920981">
                  <a:moveTo>
                    <a:pt x="0" y="0"/>
                  </a:moveTo>
                  <a:lnTo>
                    <a:pt x="920980" y="0"/>
                  </a:lnTo>
                  <a:lnTo>
                    <a:pt x="920980" y="920980"/>
                  </a:lnTo>
                  <a:lnTo>
                    <a:pt x="0" y="920980"/>
                  </a:lnTo>
                  <a:lnTo>
                    <a:pt x="0" y="0"/>
                  </a:lnTo>
                  <a:close/>
                </a:path>
              </a:pathLst>
            </a:custGeom>
            <a:blipFill rotWithShape="1">
              <a:blip r:embed="rId22">
                <a:alphaModFix/>
              </a:blip>
              <a:stretch>
                <a:fillRect b="0" l="0" r="0" t="0"/>
              </a:stretch>
            </a:blipFill>
            <a:ln>
              <a:noFill/>
            </a:ln>
          </p:spPr>
        </p:sp>
        <p:sp>
          <p:nvSpPr>
            <p:cNvPr id="448" name="Google Shape;448;p26"/>
            <p:cNvSpPr/>
            <p:nvPr/>
          </p:nvSpPr>
          <p:spPr>
            <a:xfrm>
              <a:off x="6684" y="1701607"/>
              <a:ext cx="1070908" cy="920981"/>
            </a:xfrm>
            <a:custGeom>
              <a:rect b="b" l="l" r="r" t="t"/>
              <a:pathLst>
                <a:path extrusionOk="0" h="920981" w="1070908">
                  <a:moveTo>
                    <a:pt x="0" y="0"/>
                  </a:moveTo>
                  <a:lnTo>
                    <a:pt x="1070908" y="0"/>
                  </a:lnTo>
                  <a:lnTo>
                    <a:pt x="1070908" y="920980"/>
                  </a:lnTo>
                  <a:lnTo>
                    <a:pt x="0" y="920980"/>
                  </a:lnTo>
                  <a:lnTo>
                    <a:pt x="0" y="0"/>
                  </a:lnTo>
                  <a:close/>
                </a:path>
              </a:pathLst>
            </a:custGeom>
            <a:blipFill rotWithShape="1">
              <a:blip r:embed="rId23">
                <a:alphaModFix/>
              </a:blip>
              <a:stretch>
                <a:fillRect b="0" l="0" r="0" t="0"/>
              </a:stretch>
            </a:blipFill>
            <a:ln>
              <a:noFill/>
            </a:ln>
          </p:spPr>
        </p:sp>
        <p:sp>
          <p:nvSpPr>
            <p:cNvPr id="449" name="Google Shape;449;p26"/>
            <p:cNvSpPr/>
            <p:nvPr/>
          </p:nvSpPr>
          <p:spPr>
            <a:xfrm>
              <a:off x="4607290" y="1701607"/>
              <a:ext cx="919306" cy="920981"/>
            </a:xfrm>
            <a:custGeom>
              <a:rect b="b" l="l" r="r" t="t"/>
              <a:pathLst>
                <a:path extrusionOk="0" h="920981" w="919306">
                  <a:moveTo>
                    <a:pt x="0" y="0"/>
                  </a:moveTo>
                  <a:lnTo>
                    <a:pt x="919306" y="0"/>
                  </a:lnTo>
                  <a:lnTo>
                    <a:pt x="919306" y="920980"/>
                  </a:lnTo>
                  <a:lnTo>
                    <a:pt x="0" y="920980"/>
                  </a:lnTo>
                  <a:lnTo>
                    <a:pt x="0" y="0"/>
                  </a:lnTo>
                  <a:close/>
                </a:path>
              </a:pathLst>
            </a:custGeom>
            <a:blipFill rotWithShape="1">
              <a:blip r:embed="rId24">
                <a:alphaModFix/>
              </a:blip>
              <a:stretch>
                <a:fillRect b="0" l="0" r="0" t="0"/>
              </a:stretch>
            </a:blipFill>
            <a:ln>
              <a:noFill/>
            </a:ln>
          </p:spPr>
        </p:sp>
        <p:sp>
          <p:nvSpPr>
            <p:cNvPr id="450" name="Google Shape;450;p26"/>
            <p:cNvSpPr/>
            <p:nvPr/>
          </p:nvSpPr>
          <p:spPr>
            <a:xfrm>
              <a:off x="1675403" y="1701607"/>
              <a:ext cx="920981" cy="920981"/>
            </a:xfrm>
            <a:custGeom>
              <a:rect b="b" l="l" r="r" t="t"/>
              <a:pathLst>
                <a:path extrusionOk="0" h="920981" w="920981">
                  <a:moveTo>
                    <a:pt x="0" y="0"/>
                  </a:moveTo>
                  <a:lnTo>
                    <a:pt x="920981" y="0"/>
                  </a:lnTo>
                  <a:lnTo>
                    <a:pt x="920981" y="920980"/>
                  </a:lnTo>
                  <a:lnTo>
                    <a:pt x="0" y="920980"/>
                  </a:lnTo>
                  <a:lnTo>
                    <a:pt x="0" y="0"/>
                  </a:lnTo>
                  <a:close/>
                </a:path>
              </a:pathLst>
            </a:custGeom>
            <a:blipFill rotWithShape="1">
              <a:blip r:embed="rId25">
                <a:alphaModFix/>
              </a:blip>
              <a:stretch>
                <a:fillRect b="0" l="0" r="0" t="0"/>
              </a:stretch>
            </a:blipFill>
            <a:ln>
              <a:noFill/>
            </a:ln>
          </p:spPr>
        </p:sp>
        <p:sp>
          <p:nvSpPr>
            <p:cNvPr id="451" name="Google Shape;451;p26"/>
            <p:cNvSpPr/>
            <p:nvPr/>
          </p:nvSpPr>
          <p:spPr>
            <a:xfrm>
              <a:off x="6718038" y="3419482"/>
              <a:ext cx="1009347" cy="796467"/>
            </a:xfrm>
            <a:custGeom>
              <a:rect b="b" l="l" r="r" t="t"/>
              <a:pathLst>
                <a:path extrusionOk="0" h="796467" w="1009347">
                  <a:moveTo>
                    <a:pt x="0" y="0"/>
                  </a:moveTo>
                  <a:lnTo>
                    <a:pt x="1009347" y="0"/>
                  </a:lnTo>
                  <a:lnTo>
                    <a:pt x="1009347" y="796467"/>
                  </a:lnTo>
                  <a:lnTo>
                    <a:pt x="0" y="796467"/>
                  </a:lnTo>
                  <a:lnTo>
                    <a:pt x="0" y="0"/>
                  </a:lnTo>
                  <a:close/>
                </a:path>
              </a:pathLst>
            </a:custGeom>
            <a:blipFill rotWithShape="1">
              <a:blip r:embed="rId26">
                <a:alphaModFix/>
              </a:blip>
              <a:stretch>
                <a:fillRect b="0" l="0" r="0" t="0"/>
              </a:stretch>
            </a:blipFill>
            <a:ln>
              <a:noFill/>
            </a:ln>
          </p:spPr>
        </p:sp>
        <p:sp>
          <p:nvSpPr>
            <p:cNvPr id="452" name="Google Shape;452;p26"/>
            <p:cNvSpPr/>
            <p:nvPr/>
          </p:nvSpPr>
          <p:spPr>
            <a:xfrm>
              <a:off x="5170987" y="3456913"/>
              <a:ext cx="1040955" cy="626466"/>
            </a:xfrm>
            <a:custGeom>
              <a:rect b="b" l="l" r="r" t="t"/>
              <a:pathLst>
                <a:path extrusionOk="0" h="626466" w="1040955">
                  <a:moveTo>
                    <a:pt x="0" y="0"/>
                  </a:moveTo>
                  <a:lnTo>
                    <a:pt x="1040955" y="0"/>
                  </a:lnTo>
                  <a:lnTo>
                    <a:pt x="1040955" y="626466"/>
                  </a:lnTo>
                  <a:lnTo>
                    <a:pt x="0" y="626466"/>
                  </a:lnTo>
                  <a:lnTo>
                    <a:pt x="0" y="0"/>
                  </a:lnTo>
                  <a:close/>
                </a:path>
              </a:pathLst>
            </a:custGeom>
            <a:blipFill rotWithShape="1">
              <a:blip r:embed="rId27">
                <a:alphaModFix/>
              </a:blip>
              <a:stretch>
                <a:fillRect b="0" l="0" r="0" t="0"/>
              </a:stretch>
            </a:blipFill>
            <a:ln>
              <a:noFill/>
            </a:ln>
          </p:spPr>
        </p:sp>
        <p:sp>
          <p:nvSpPr>
            <p:cNvPr id="453" name="Google Shape;453;p26"/>
            <p:cNvSpPr/>
            <p:nvPr/>
          </p:nvSpPr>
          <p:spPr>
            <a:xfrm>
              <a:off x="2720093" y="3361217"/>
              <a:ext cx="856557" cy="912997"/>
            </a:xfrm>
            <a:custGeom>
              <a:rect b="b" l="l" r="r" t="t"/>
              <a:pathLst>
                <a:path extrusionOk="0" h="912997" w="856557">
                  <a:moveTo>
                    <a:pt x="0" y="0"/>
                  </a:moveTo>
                  <a:lnTo>
                    <a:pt x="856557" y="0"/>
                  </a:lnTo>
                  <a:lnTo>
                    <a:pt x="856557" y="912997"/>
                  </a:lnTo>
                  <a:lnTo>
                    <a:pt x="0" y="912997"/>
                  </a:lnTo>
                  <a:lnTo>
                    <a:pt x="0" y="0"/>
                  </a:lnTo>
                  <a:close/>
                </a:path>
              </a:pathLst>
            </a:custGeom>
            <a:blipFill rotWithShape="1">
              <a:blip r:embed="rId28">
                <a:alphaModFix/>
              </a:blip>
              <a:stretch>
                <a:fillRect b="0" l="0" r="0" t="0"/>
              </a:stretch>
            </a:blipFill>
            <a:ln>
              <a:noFill/>
            </a:ln>
          </p:spPr>
        </p:sp>
        <p:sp>
          <p:nvSpPr>
            <p:cNvPr id="454" name="Google Shape;454;p26"/>
            <p:cNvSpPr/>
            <p:nvPr/>
          </p:nvSpPr>
          <p:spPr>
            <a:xfrm>
              <a:off x="4082746" y="3371912"/>
              <a:ext cx="582145" cy="796467"/>
            </a:xfrm>
            <a:custGeom>
              <a:rect b="b" l="l" r="r" t="t"/>
              <a:pathLst>
                <a:path extrusionOk="0" h="796467" w="582145">
                  <a:moveTo>
                    <a:pt x="0" y="0"/>
                  </a:moveTo>
                  <a:lnTo>
                    <a:pt x="582145" y="0"/>
                  </a:lnTo>
                  <a:lnTo>
                    <a:pt x="582145" y="796467"/>
                  </a:lnTo>
                  <a:lnTo>
                    <a:pt x="0" y="796467"/>
                  </a:lnTo>
                  <a:lnTo>
                    <a:pt x="0" y="0"/>
                  </a:lnTo>
                  <a:close/>
                </a:path>
              </a:pathLst>
            </a:custGeom>
            <a:blipFill rotWithShape="1">
              <a:blip r:embed="rId29">
                <a:alphaModFix/>
              </a:blip>
              <a:stretch>
                <a:fillRect b="0" l="0" r="0" t="0"/>
              </a:stretch>
            </a:blipFill>
            <a:ln>
              <a:noFill/>
            </a:ln>
          </p:spPr>
        </p:sp>
        <p:sp>
          <p:nvSpPr>
            <p:cNvPr id="455" name="Google Shape;455;p26"/>
            <p:cNvSpPr/>
            <p:nvPr/>
          </p:nvSpPr>
          <p:spPr>
            <a:xfrm>
              <a:off x="1545732" y="3361217"/>
              <a:ext cx="665658" cy="912997"/>
            </a:xfrm>
            <a:custGeom>
              <a:rect b="b" l="l" r="r" t="t"/>
              <a:pathLst>
                <a:path extrusionOk="0" h="912997" w="665658">
                  <a:moveTo>
                    <a:pt x="0" y="0"/>
                  </a:moveTo>
                  <a:lnTo>
                    <a:pt x="665658" y="0"/>
                  </a:lnTo>
                  <a:lnTo>
                    <a:pt x="665658" y="912997"/>
                  </a:lnTo>
                  <a:lnTo>
                    <a:pt x="0" y="912997"/>
                  </a:lnTo>
                  <a:lnTo>
                    <a:pt x="0" y="0"/>
                  </a:lnTo>
                  <a:close/>
                </a:path>
              </a:pathLst>
            </a:custGeom>
            <a:blipFill rotWithShape="1">
              <a:blip r:embed="rId30">
                <a:alphaModFix/>
              </a:blip>
              <a:stretch>
                <a:fillRect b="0" l="0" r="0" t="0"/>
              </a:stretch>
            </a:blipFill>
            <a:ln>
              <a:noFill/>
            </a:ln>
          </p:spPr>
        </p:sp>
        <p:sp>
          <p:nvSpPr>
            <p:cNvPr id="456" name="Google Shape;456;p26"/>
            <p:cNvSpPr/>
            <p:nvPr/>
          </p:nvSpPr>
          <p:spPr>
            <a:xfrm>
              <a:off x="9541258" y="3419482"/>
              <a:ext cx="796467" cy="796467"/>
            </a:xfrm>
            <a:custGeom>
              <a:rect b="b" l="l" r="r" t="t"/>
              <a:pathLst>
                <a:path extrusionOk="0" h="796467" w="796467">
                  <a:moveTo>
                    <a:pt x="0" y="0"/>
                  </a:moveTo>
                  <a:lnTo>
                    <a:pt x="796467" y="0"/>
                  </a:lnTo>
                  <a:lnTo>
                    <a:pt x="796467" y="796467"/>
                  </a:lnTo>
                  <a:lnTo>
                    <a:pt x="0" y="796467"/>
                  </a:lnTo>
                  <a:lnTo>
                    <a:pt x="0" y="0"/>
                  </a:lnTo>
                  <a:close/>
                </a:path>
              </a:pathLst>
            </a:custGeom>
            <a:blipFill rotWithShape="1">
              <a:blip r:embed="rId31">
                <a:alphaModFix/>
              </a:blip>
              <a:stretch>
                <a:fillRect b="0" l="0" r="0" t="0"/>
              </a:stretch>
            </a:blipFill>
            <a:ln>
              <a:noFill/>
            </a:ln>
          </p:spPr>
        </p:sp>
        <p:sp>
          <p:nvSpPr>
            <p:cNvPr id="457" name="Google Shape;457;p26"/>
            <p:cNvSpPr/>
            <p:nvPr/>
          </p:nvSpPr>
          <p:spPr>
            <a:xfrm>
              <a:off x="8237392" y="3419482"/>
              <a:ext cx="796467" cy="796467"/>
            </a:xfrm>
            <a:custGeom>
              <a:rect b="b" l="l" r="r" t="t"/>
              <a:pathLst>
                <a:path extrusionOk="0" h="796467" w="796467">
                  <a:moveTo>
                    <a:pt x="0" y="0"/>
                  </a:moveTo>
                  <a:lnTo>
                    <a:pt x="796467" y="0"/>
                  </a:lnTo>
                  <a:lnTo>
                    <a:pt x="796467" y="796467"/>
                  </a:lnTo>
                  <a:lnTo>
                    <a:pt x="0" y="796467"/>
                  </a:lnTo>
                  <a:lnTo>
                    <a:pt x="0" y="0"/>
                  </a:lnTo>
                  <a:close/>
                </a:path>
              </a:pathLst>
            </a:custGeom>
            <a:blipFill rotWithShape="1">
              <a:blip r:embed="rId32">
                <a:alphaModFix/>
              </a:blip>
              <a:stretch>
                <a:fillRect b="0" l="0" r="0" t="0"/>
              </a:stretch>
            </a:blipFill>
            <a:ln>
              <a:noFill/>
            </a:ln>
          </p:spPr>
        </p:sp>
        <p:sp>
          <p:nvSpPr>
            <p:cNvPr id="458" name="Google Shape;458;p26"/>
            <p:cNvSpPr/>
            <p:nvPr/>
          </p:nvSpPr>
          <p:spPr>
            <a:xfrm>
              <a:off x="6684" y="3309656"/>
              <a:ext cx="1031648" cy="920981"/>
            </a:xfrm>
            <a:custGeom>
              <a:rect b="b" l="l" r="r" t="t"/>
              <a:pathLst>
                <a:path extrusionOk="0" h="920981" w="1031648">
                  <a:moveTo>
                    <a:pt x="0" y="0"/>
                  </a:moveTo>
                  <a:lnTo>
                    <a:pt x="1031649" y="0"/>
                  </a:lnTo>
                  <a:lnTo>
                    <a:pt x="1031649" y="920980"/>
                  </a:lnTo>
                  <a:lnTo>
                    <a:pt x="0" y="920980"/>
                  </a:lnTo>
                  <a:lnTo>
                    <a:pt x="0" y="0"/>
                  </a:lnTo>
                  <a:close/>
                </a:path>
              </a:pathLst>
            </a:custGeom>
            <a:blipFill rotWithShape="1">
              <a:blip r:embed="rId33">
                <a:alphaModFix/>
              </a:blip>
              <a:stretch>
                <a:fillRect b="0" l="0" r="0" t="0"/>
              </a:stretch>
            </a:blipFill>
            <a:ln>
              <a:noFill/>
            </a:ln>
          </p:spPr>
        </p:sp>
        <p:sp>
          <p:nvSpPr>
            <p:cNvPr id="459" name="Google Shape;459;p26"/>
            <p:cNvSpPr/>
            <p:nvPr/>
          </p:nvSpPr>
          <p:spPr>
            <a:xfrm>
              <a:off x="9345421" y="5124884"/>
              <a:ext cx="788465" cy="901571"/>
            </a:xfrm>
            <a:custGeom>
              <a:rect b="b" l="l" r="r" t="t"/>
              <a:pathLst>
                <a:path extrusionOk="0" h="901571" w="788465">
                  <a:moveTo>
                    <a:pt x="0" y="0"/>
                  </a:moveTo>
                  <a:lnTo>
                    <a:pt x="788465" y="0"/>
                  </a:lnTo>
                  <a:lnTo>
                    <a:pt x="788465" y="901572"/>
                  </a:lnTo>
                  <a:lnTo>
                    <a:pt x="0" y="901572"/>
                  </a:lnTo>
                  <a:lnTo>
                    <a:pt x="0" y="0"/>
                  </a:lnTo>
                  <a:close/>
                </a:path>
              </a:pathLst>
            </a:custGeom>
            <a:blipFill rotWithShape="1">
              <a:blip r:embed="rId34">
                <a:alphaModFix/>
              </a:blip>
              <a:stretch>
                <a:fillRect b="0" l="0" r="0" t="0"/>
              </a:stretch>
            </a:blipFill>
            <a:ln>
              <a:noFill/>
            </a:ln>
          </p:spPr>
        </p:sp>
        <p:sp>
          <p:nvSpPr>
            <p:cNvPr id="460" name="Google Shape;460;p26"/>
            <p:cNvSpPr/>
            <p:nvPr/>
          </p:nvSpPr>
          <p:spPr>
            <a:xfrm>
              <a:off x="7784637" y="5243432"/>
              <a:ext cx="949252" cy="664476"/>
            </a:xfrm>
            <a:custGeom>
              <a:rect b="b" l="l" r="r" t="t"/>
              <a:pathLst>
                <a:path extrusionOk="0" h="664476" w="949252">
                  <a:moveTo>
                    <a:pt x="0" y="0"/>
                  </a:moveTo>
                  <a:lnTo>
                    <a:pt x="949251" y="0"/>
                  </a:lnTo>
                  <a:lnTo>
                    <a:pt x="949251" y="664476"/>
                  </a:lnTo>
                  <a:lnTo>
                    <a:pt x="0" y="664476"/>
                  </a:lnTo>
                  <a:lnTo>
                    <a:pt x="0" y="0"/>
                  </a:lnTo>
                  <a:close/>
                </a:path>
              </a:pathLst>
            </a:custGeom>
            <a:blipFill rotWithShape="1">
              <a:blip r:embed="rId35">
                <a:alphaModFix/>
              </a:blip>
              <a:stretch>
                <a:fillRect b="0" l="0" r="0" t="0"/>
              </a:stretch>
            </a:blipFill>
            <a:ln>
              <a:noFill/>
            </a:ln>
          </p:spPr>
        </p:sp>
        <p:sp>
          <p:nvSpPr>
            <p:cNvPr id="461" name="Google Shape;461;p26"/>
            <p:cNvSpPr/>
            <p:nvPr/>
          </p:nvSpPr>
          <p:spPr>
            <a:xfrm>
              <a:off x="6352633" y="5243432"/>
              <a:ext cx="812137" cy="664476"/>
            </a:xfrm>
            <a:custGeom>
              <a:rect b="b" l="l" r="r" t="t"/>
              <a:pathLst>
                <a:path extrusionOk="0" h="664476" w="812137">
                  <a:moveTo>
                    <a:pt x="0" y="0"/>
                  </a:moveTo>
                  <a:lnTo>
                    <a:pt x="812138" y="0"/>
                  </a:lnTo>
                  <a:lnTo>
                    <a:pt x="812138" y="664476"/>
                  </a:lnTo>
                  <a:lnTo>
                    <a:pt x="0" y="664476"/>
                  </a:lnTo>
                  <a:lnTo>
                    <a:pt x="0" y="0"/>
                  </a:lnTo>
                  <a:close/>
                </a:path>
              </a:pathLst>
            </a:custGeom>
            <a:blipFill rotWithShape="1">
              <a:blip r:embed="rId36">
                <a:alphaModFix/>
              </a:blip>
              <a:stretch>
                <a:fillRect b="0" l="0" r="0" t="0"/>
              </a:stretch>
            </a:blipFill>
            <a:ln>
              <a:noFill/>
            </a:ln>
          </p:spPr>
        </p:sp>
        <p:sp>
          <p:nvSpPr>
            <p:cNvPr id="462" name="Google Shape;462;p26"/>
            <p:cNvSpPr/>
            <p:nvPr/>
          </p:nvSpPr>
          <p:spPr>
            <a:xfrm>
              <a:off x="4011028" y="5124884"/>
              <a:ext cx="454064" cy="901571"/>
            </a:xfrm>
            <a:custGeom>
              <a:rect b="b" l="l" r="r" t="t"/>
              <a:pathLst>
                <a:path extrusionOk="0" h="901571" w="454064">
                  <a:moveTo>
                    <a:pt x="0" y="0"/>
                  </a:moveTo>
                  <a:lnTo>
                    <a:pt x="454064" y="0"/>
                  </a:lnTo>
                  <a:lnTo>
                    <a:pt x="454064" y="901572"/>
                  </a:lnTo>
                  <a:lnTo>
                    <a:pt x="0" y="901572"/>
                  </a:lnTo>
                  <a:lnTo>
                    <a:pt x="0" y="0"/>
                  </a:lnTo>
                  <a:close/>
                </a:path>
              </a:pathLst>
            </a:custGeom>
            <a:blipFill rotWithShape="1">
              <a:blip r:embed="rId37">
                <a:alphaModFix/>
              </a:blip>
              <a:stretch>
                <a:fillRect b="0" l="0" r="0" t="0"/>
              </a:stretch>
            </a:blipFill>
            <a:ln>
              <a:noFill/>
            </a:ln>
          </p:spPr>
        </p:sp>
        <p:sp>
          <p:nvSpPr>
            <p:cNvPr id="463" name="Google Shape;463;p26"/>
            <p:cNvSpPr/>
            <p:nvPr/>
          </p:nvSpPr>
          <p:spPr>
            <a:xfrm>
              <a:off x="5076625" y="5243432"/>
              <a:ext cx="664476" cy="664476"/>
            </a:xfrm>
            <a:custGeom>
              <a:rect b="b" l="l" r="r" t="t"/>
              <a:pathLst>
                <a:path extrusionOk="0" h="664476" w="664476">
                  <a:moveTo>
                    <a:pt x="0" y="0"/>
                  </a:moveTo>
                  <a:lnTo>
                    <a:pt x="664476" y="0"/>
                  </a:lnTo>
                  <a:lnTo>
                    <a:pt x="664476" y="664476"/>
                  </a:lnTo>
                  <a:lnTo>
                    <a:pt x="0" y="664476"/>
                  </a:lnTo>
                  <a:lnTo>
                    <a:pt x="0" y="0"/>
                  </a:lnTo>
                  <a:close/>
                </a:path>
              </a:pathLst>
            </a:custGeom>
            <a:blipFill rotWithShape="1">
              <a:blip r:embed="rId38">
                <a:alphaModFix/>
              </a:blip>
              <a:stretch>
                <a:fillRect b="0" l="0" r="0" t="0"/>
              </a:stretch>
            </a:blipFill>
            <a:ln>
              <a:noFill/>
            </a:ln>
          </p:spPr>
        </p:sp>
        <p:sp>
          <p:nvSpPr>
            <p:cNvPr id="464" name="Google Shape;464;p26"/>
            <p:cNvSpPr/>
            <p:nvPr/>
          </p:nvSpPr>
          <p:spPr>
            <a:xfrm>
              <a:off x="0" y="5043901"/>
              <a:ext cx="572377" cy="1063538"/>
            </a:xfrm>
            <a:custGeom>
              <a:rect b="b" l="l" r="r" t="t"/>
              <a:pathLst>
                <a:path extrusionOk="0" h="1063538" w="572377">
                  <a:moveTo>
                    <a:pt x="0" y="0"/>
                  </a:moveTo>
                  <a:lnTo>
                    <a:pt x="572377" y="0"/>
                  </a:lnTo>
                  <a:lnTo>
                    <a:pt x="572377" y="1063538"/>
                  </a:lnTo>
                  <a:lnTo>
                    <a:pt x="0" y="1063538"/>
                  </a:lnTo>
                  <a:lnTo>
                    <a:pt x="0" y="0"/>
                  </a:lnTo>
                  <a:close/>
                </a:path>
              </a:pathLst>
            </a:custGeom>
            <a:blipFill rotWithShape="1">
              <a:blip r:embed="rId39">
                <a:alphaModFix/>
              </a:blip>
              <a:stretch>
                <a:fillRect b="0" l="0" r="0" t="0"/>
              </a:stretch>
            </a:blipFill>
            <a:ln>
              <a:noFill/>
            </a:ln>
          </p:spPr>
        </p:sp>
        <p:sp>
          <p:nvSpPr>
            <p:cNvPr id="465" name="Google Shape;465;p26"/>
            <p:cNvSpPr/>
            <p:nvPr/>
          </p:nvSpPr>
          <p:spPr>
            <a:xfrm>
              <a:off x="1185576" y="5043901"/>
              <a:ext cx="823758" cy="1063538"/>
            </a:xfrm>
            <a:custGeom>
              <a:rect b="b" l="l" r="r" t="t"/>
              <a:pathLst>
                <a:path extrusionOk="0" h="1063538" w="823758">
                  <a:moveTo>
                    <a:pt x="0" y="0"/>
                  </a:moveTo>
                  <a:lnTo>
                    <a:pt x="823758" y="0"/>
                  </a:lnTo>
                  <a:lnTo>
                    <a:pt x="823758" y="1063538"/>
                  </a:lnTo>
                  <a:lnTo>
                    <a:pt x="0" y="1063538"/>
                  </a:lnTo>
                  <a:lnTo>
                    <a:pt x="0" y="0"/>
                  </a:lnTo>
                  <a:close/>
                </a:path>
              </a:pathLst>
            </a:custGeom>
            <a:blipFill rotWithShape="1">
              <a:blip r:embed="rId40">
                <a:alphaModFix/>
              </a:blip>
              <a:stretch>
                <a:fillRect b="0" l="0" r="0" t="0"/>
              </a:stretch>
            </a:blipFill>
            <a:ln>
              <a:noFill/>
            </a:ln>
          </p:spPr>
        </p:sp>
        <p:sp>
          <p:nvSpPr>
            <p:cNvPr id="466" name="Google Shape;466;p26"/>
            <p:cNvSpPr/>
            <p:nvPr/>
          </p:nvSpPr>
          <p:spPr>
            <a:xfrm>
              <a:off x="2620866" y="5124884"/>
              <a:ext cx="778630" cy="901571"/>
            </a:xfrm>
            <a:custGeom>
              <a:rect b="b" l="l" r="r" t="t"/>
              <a:pathLst>
                <a:path extrusionOk="0" h="901571" w="778630">
                  <a:moveTo>
                    <a:pt x="0" y="0"/>
                  </a:moveTo>
                  <a:lnTo>
                    <a:pt x="778630" y="0"/>
                  </a:lnTo>
                  <a:lnTo>
                    <a:pt x="778630" y="901572"/>
                  </a:lnTo>
                  <a:lnTo>
                    <a:pt x="0" y="901572"/>
                  </a:lnTo>
                  <a:lnTo>
                    <a:pt x="0" y="0"/>
                  </a:lnTo>
                  <a:close/>
                </a:path>
              </a:pathLst>
            </a:custGeom>
            <a:blipFill rotWithShape="1">
              <a:blip r:embed="rId41">
                <a:alphaModFix/>
              </a:blip>
              <a:stretch>
                <a:fillRect b="0" l="0" r="0" t="0"/>
              </a:stretch>
            </a:blipFill>
            <a:ln>
              <a:noFill/>
            </a:ln>
          </p:spPr>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609A"/>
        </a:solidFill>
      </p:bgPr>
    </p:bg>
    <p:spTree>
      <p:nvGrpSpPr>
        <p:cNvPr id="470" name="Shape 470"/>
        <p:cNvGrpSpPr/>
        <p:nvPr/>
      </p:nvGrpSpPr>
      <p:grpSpPr>
        <a:xfrm>
          <a:off x="0" y="0"/>
          <a:ext cx="0" cy="0"/>
          <a:chOff x="0" y="0"/>
          <a:chExt cx="0" cy="0"/>
        </a:xfrm>
      </p:grpSpPr>
      <p:sp>
        <p:nvSpPr>
          <p:cNvPr id="471" name="Google Shape;471;p27"/>
          <p:cNvSpPr txBox="1"/>
          <p:nvPr/>
        </p:nvSpPr>
        <p:spPr>
          <a:xfrm>
            <a:off x="3377480" y="2605456"/>
            <a:ext cx="11533039" cy="324612"/>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FFFFFF"/>
                </a:solidFill>
                <a:latin typeface="Arial"/>
                <a:ea typeface="Arial"/>
                <a:cs typeface="Arial"/>
                <a:sym typeface="Arial"/>
              </a:rPr>
              <a:t>This presentation template is free for everyone to use thanks to the following:</a:t>
            </a:r>
            <a:endParaRPr/>
          </a:p>
        </p:txBody>
      </p:sp>
      <p:sp>
        <p:nvSpPr>
          <p:cNvPr id="472" name="Google Shape;472;p27"/>
          <p:cNvSpPr txBox="1"/>
          <p:nvPr/>
        </p:nvSpPr>
        <p:spPr>
          <a:xfrm>
            <a:off x="7108732" y="8257423"/>
            <a:ext cx="4070535" cy="421513"/>
          </a:xfrm>
          <a:prstGeom prst="rect">
            <a:avLst/>
          </a:prstGeom>
          <a:noFill/>
          <a:ln>
            <a:noFill/>
          </a:ln>
        </p:spPr>
        <p:txBody>
          <a:bodyPr anchorCtr="0" anchor="t" bIns="0" lIns="0" spcFirstLastPara="1" rIns="0" wrap="square" tIns="0">
            <a:spAutoFit/>
          </a:bodyPr>
          <a:lstStyle/>
          <a:p>
            <a:pPr indent="0" lvl="1" marL="0" marR="0" rtl="0" algn="ctr">
              <a:lnSpc>
                <a:spcPct val="122007"/>
              </a:lnSpc>
              <a:spcBef>
                <a:spcPts val="0"/>
              </a:spcBef>
              <a:spcAft>
                <a:spcPts val="0"/>
              </a:spcAft>
              <a:buNone/>
            </a:pPr>
            <a:r>
              <a:rPr b="0" i="0" lang="en-US" sz="2799" u="none" cap="none" strike="noStrike">
                <a:solidFill>
                  <a:srgbClr val="FFFFFF"/>
                </a:solidFill>
                <a:latin typeface="Arial"/>
                <a:ea typeface="Arial"/>
                <a:cs typeface="Arial"/>
                <a:sym typeface="Arial"/>
              </a:rPr>
              <a:t>Happy designing!</a:t>
            </a:r>
            <a:endParaRPr/>
          </a:p>
        </p:txBody>
      </p:sp>
      <p:sp>
        <p:nvSpPr>
          <p:cNvPr id="473" name="Google Shape;473;p27"/>
          <p:cNvSpPr txBox="1"/>
          <p:nvPr/>
        </p:nvSpPr>
        <p:spPr>
          <a:xfrm>
            <a:off x="4210005" y="5279512"/>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FFFFFF"/>
                </a:solidFill>
                <a:latin typeface="Arial"/>
                <a:ea typeface="Arial"/>
                <a:cs typeface="Arial"/>
                <a:sym typeface="Arial"/>
              </a:rPr>
              <a:t>for the presentation template</a:t>
            </a:r>
            <a:endParaRPr/>
          </a:p>
        </p:txBody>
      </p:sp>
      <p:sp>
        <p:nvSpPr>
          <p:cNvPr id="474" name="Google Shape;474;p27"/>
          <p:cNvSpPr txBox="1"/>
          <p:nvPr/>
        </p:nvSpPr>
        <p:spPr>
          <a:xfrm>
            <a:off x="4210005" y="7014728"/>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FFFFFF"/>
                </a:solidFill>
                <a:latin typeface="Arial"/>
                <a:ea typeface="Arial"/>
                <a:cs typeface="Arial"/>
                <a:sym typeface="Arial"/>
              </a:rPr>
              <a:t>for the photos</a:t>
            </a:r>
            <a:endParaRPr/>
          </a:p>
        </p:txBody>
      </p:sp>
      <p:sp>
        <p:nvSpPr>
          <p:cNvPr id="475" name="Google Shape;475;p27"/>
          <p:cNvSpPr txBox="1"/>
          <p:nvPr/>
        </p:nvSpPr>
        <p:spPr>
          <a:xfrm>
            <a:off x="5469973" y="1703314"/>
            <a:ext cx="7348055" cy="77359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5706" u="none" cap="none" strike="noStrike">
                <a:solidFill>
                  <a:srgbClr val="FFFFFF"/>
                </a:solidFill>
                <a:latin typeface="Arial"/>
                <a:ea typeface="Arial"/>
                <a:cs typeface="Arial"/>
                <a:sym typeface="Arial"/>
              </a:rPr>
              <a:t>CREDITS</a:t>
            </a:r>
            <a:endParaRPr/>
          </a:p>
        </p:txBody>
      </p:sp>
      <p:sp>
        <p:nvSpPr>
          <p:cNvPr id="476" name="Google Shape;476;p27"/>
          <p:cNvSpPr txBox="1"/>
          <p:nvPr/>
        </p:nvSpPr>
        <p:spPr>
          <a:xfrm>
            <a:off x="6110027" y="6282261"/>
            <a:ext cx="6067945" cy="618167"/>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4712" u="none" cap="none" strike="noStrike">
                <a:solidFill>
                  <a:srgbClr val="FFFFFF"/>
                </a:solidFill>
                <a:latin typeface="Arial"/>
                <a:ea typeface="Arial"/>
                <a:cs typeface="Arial"/>
                <a:sym typeface="Arial"/>
              </a:rPr>
              <a:t>Pexels, Pixabay</a:t>
            </a:r>
            <a:endParaRPr/>
          </a:p>
        </p:txBody>
      </p:sp>
      <p:pic>
        <p:nvPicPr>
          <p:cNvPr id="477" name="Google Shape;477;p27"/>
          <p:cNvPicPr preferRelativeResize="0"/>
          <p:nvPr/>
        </p:nvPicPr>
        <p:blipFill>
          <a:blip r:embed="rId3">
            <a:alphaModFix/>
          </a:blip>
          <a:stretch>
            <a:fillRect/>
          </a:stretch>
        </p:blipFill>
        <p:spPr>
          <a:xfrm>
            <a:off x="6731800" y="3872850"/>
            <a:ext cx="4824400" cy="12061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F4E4"/>
        </a:solidFill>
      </p:bgPr>
    </p:bg>
    <p:spTree>
      <p:nvGrpSpPr>
        <p:cNvPr id="144" name="Shape 144"/>
        <p:cNvGrpSpPr/>
        <p:nvPr/>
      </p:nvGrpSpPr>
      <p:grpSpPr>
        <a:xfrm>
          <a:off x="0" y="0"/>
          <a:ext cx="0" cy="0"/>
          <a:chOff x="0" y="0"/>
          <a:chExt cx="0" cy="0"/>
        </a:xfrm>
      </p:grpSpPr>
      <p:pic>
        <p:nvPicPr>
          <p:cNvPr id="145" name="Google Shape;145;p14"/>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146" name="Google Shape;146;p14"/>
          <p:cNvSpPr txBox="1"/>
          <p:nvPr/>
        </p:nvSpPr>
        <p:spPr>
          <a:xfrm>
            <a:off x="11281097" y="1276350"/>
            <a:ext cx="5978203" cy="1730374"/>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2999" u="none" cap="none" strike="noStrike">
                <a:solidFill>
                  <a:srgbClr val="000000"/>
                </a:solidFill>
                <a:latin typeface="Anton"/>
                <a:ea typeface="Anton"/>
                <a:cs typeface="Anton"/>
                <a:sym typeface="Anton"/>
              </a:rPr>
              <a:t>CONTENTS</a:t>
            </a:r>
            <a:endParaRPr/>
          </a:p>
        </p:txBody>
      </p:sp>
      <p:sp>
        <p:nvSpPr>
          <p:cNvPr id="147" name="Google Shape;147;p14"/>
          <p:cNvSpPr txBox="1"/>
          <p:nvPr/>
        </p:nvSpPr>
        <p:spPr>
          <a:xfrm>
            <a:off x="11281097" y="3694346"/>
            <a:ext cx="5978203" cy="67945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0" lang="en-US" sz="3999" u="none" cap="none" strike="noStrike">
                <a:solidFill>
                  <a:srgbClr val="000000"/>
                </a:solidFill>
                <a:latin typeface="DM Sans"/>
                <a:ea typeface="DM Sans"/>
                <a:cs typeface="DM Sans"/>
                <a:sym typeface="DM Sans"/>
              </a:rPr>
              <a:t>Section 1</a:t>
            </a:r>
            <a:endParaRPr/>
          </a:p>
        </p:txBody>
      </p:sp>
      <p:sp>
        <p:nvSpPr>
          <p:cNvPr id="148" name="Google Shape;148;p14"/>
          <p:cNvSpPr txBox="1"/>
          <p:nvPr/>
        </p:nvSpPr>
        <p:spPr>
          <a:xfrm>
            <a:off x="11281097" y="4811946"/>
            <a:ext cx="5978203" cy="67945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0" lang="en-US" sz="3999" u="none" cap="none" strike="noStrike">
                <a:solidFill>
                  <a:srgbClr val="000000"/>
                </a:solidFill>
                <a:latin typeface="DM Sans"/>
                <a:ea typeface="DM Sans"/>
                <a:cs typeface="DM Sans"/>
                <a:sym typeface="DM Sans"/>
              </a:rPr>
              <a:t>Section 2</a:t>
            </a:r>
            <a:endParaRPr/>
          </a:p>
        </p:txBody>
      </p:sp>
      <p:sp>
        <p:nvSpPr>
          <p:cNvPr id="149" name="Google Shape;149;p14"/>
          <p:cNvSpPr txBox="1"/>
          <p:nvPr/>
        </p:nvSpPr>
        <p:spPr>
          <a:xfrm>
            <a:off x="11281097" y="5991776"/>
            <a:ext cx="5978203" cy="67945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0" lang="en-US" sz="3999" u="none" cap="none" strike="noStrike">
                <a:solidFill>
                  <a:srgbClr val="000000"/>
                </a:solidFill>
                <a:latin typeface="DM Sans"/>
                <a:ea typeface="DM Sans"/>
                <a:cs typeface="DM Sans"/>
                <a:sym typeface="DM Sans"/>
              </a:rPr>
              <a:t>Section 3</a:t>
            </a:r>
            <a:endParaRPr/>
          </a:p>
        </p:txBody>
      </p:sp>
      <p:sp>
        <p:nvSpPr>
          <p:cNvPr id="150" name="Google Shape;150;p14"/>
          <p:cNvSpPr txBox="1"/>
          <p:nvPr/>
        </p:nvSpPr>
        <p:spPr>
          <a:xfrm>
            <a:off x="11281097" y="7171606"/>
            <a:ext cx="5978203" cy="67945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0" lang="en-US" sz="3999" u="none" cap="none" strike="noStrike">
                <a:solidFill>
                  <a:srgbClr val="000000"/>
                </a:solidFill>
                <a:latin typeface="DM Sans"/>
                <a:ea typeface="DM Sans"/>
                <a:cs typeface="DM Sans"/>
                <a:sym typeface="DM Sans"/>
              </a:rPr>
              <a:t>Section 4</a:t>
            </a:r>
            <a:endParaRPr/>
          </a:p>
        </p:txBody>
      </p:sp>
      <p:sp>
        <p:nvSpPr>
          <p:cNvPr id="151" name="Google Shape;151;p14"/>
          <p:cNvSpPr txBox="1"/>
          <p:nvPr/>
        </p:nvSpPr>
        <p:spPr>
          <a:xfrm>
            <a:off x="11281097" y="8351436"/>
            <a:ext cx="5978203" cy="67945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0" lang="en-US" sz="3999" u="none" cap="none" strike="noStrike">
                <a:solidFill>
                  <a:srgbClr val="000000"/>
                </a:solidFill>
                <a:latin typeface="DM Sans"/>
                <a:ea typeface="DM Sans"/>
                <a:cs typeface="DM Sans"/>
                <a:sym typeface="DM Sans"/>
              </a:rPr>
              <a:t>Section 5</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609A"/>
        </a:solidFill>
      </p:bgPr>
    </p:bg>
    <p:spTree>
      <p:nvGrpSpPr>
        <p:cNvPr id="155" name="Shape 155"/>
        <p:cNvGrpSpPr/>
        <p:nvPr/>
      </p:nvGrpSpPr>
      <p:grpSpPr>
        <a:xfrm>
          <a:off x="0" y="0"/>
          <a:ext cx="0" cy="0"/>
          <a:chOff x="0" y="0"/>
          <a:chExt cx="0" cy="0"/>
        </a:xfrm>
      </p:grpSpPr>
      <p:pic>
        <p:nvPicPr>
          <p:cNvPr id="156" name="Google Shape;156;p15"/>
          <p:cNvPicPr preferRelativeResize="0"/>
          <p:nvPr/>
        </p:nvPicPr>
        <p:blipFill>
          <a:blip r:embed="rId3">
            <a:alphaModFix/>
          </a:blip>
          <a:stretch>
            <a:fillRect/>
          </a:stretch>
        </p:blipFill>
        <p:spPr>
          <a:xfrm>
            <a:off x="-1" y="0"/>
            <a:ext cx="18288000" cy="10287028"/>
          </a:xfrm>
          <a:prstGeom prst="rect">
            <a:avLst/>
          </a:prstGeom>
          <a:noFill/>
          <a:ln>
            <a:noFill/>
          </a:ln>
        </p:spPr>
      </p:pic>
      <p:grpSp>
        <p:nvGrpSpPr>
          <p:cNvPr id="157" name="Google Shape;157;p15"/>
          <p:cNvGrpSpPr/>
          <p:nvPr/>
        </p:nvGrpSpPr>
        <p:grpSpPr>
          <a:xfrm>
            <a:off x="1631267" y="-297613"/>
            <a:ext cx="13227733" cy="10813546"/>
            <a:chOff x="0" y="0"/>
            <a:chExt cx="3483847" cy="2848012"/>
          </a:xfrm>
        </p:grpSpPr>
        <p:sp>
          <p:nvSpPr>
            <p:cNvPr id="158" name="Google Shape;158;p15"/>
            <p:cNvSpPr/>
            <p:nvPr/>
          </p:nvSpPr>
          <p:spPr>
            <a:xfrm>
              <a:off x="0" y="0"/>
              <a:ext cx="3483847" cy="2848012"/>
            </a:xfrm>
            <a:custGeom>
              <a:rect b="b" l="l" r="r" t="t"/>
              <a:pathLst>
                <a:path extrusionOk="0" h="2848012" w="3483847">
                  <a:moveTo>
                    <a:pt x="0" y="0"/>
                  </a:moveTo>
                  <a:lnTo>
                    <a:pt x="3483847" y="0"/>
                  </a:lnTo>
                  <a:lnTo>
                    <a:pt x="3483847" y="2848012"/>
                  </a:lnTo>
                  <a:lnTo>
                    <a:pt x="0" y="2848012"/>
                  </a:lnTo>
                  <a:close/>
                </a:path>
              </a:pathLst>
            </a:custGeom>
            <a:solidFill>
              <a:srgbClr val="F9F4E4"/>
            </a:solidFill>
            <a:ln cap="sq" cmpd="sng" w="38100">
              <a:solidFill>
                <a:srgbClr val="000000"/>
              </a:solidFill>
              <a:prstDash val="solid"/>
              <a:miter lim="8000"/>
              <a:headEnd len="sm" w="sm" type="none"/>
              <a:tailEnd len="sm" w="sm" type="none"/>
            </a:ln>
          </p:spPr>
        </p:sp>
        <p:sp>
          <p:nvSpPr>
            <p:cNvPr id="159" name="Google Shape;159;p15"/>
            <p:cNvSpPr txBox="1"/>
            <p:nvPr/>
          </p:nvSpPr>
          <p:spPr>
            <a:xfrm>
              <a:off x="0" y="38100"/>
              <a:ext cx="3483847" cy="2809912"/>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0" name="Google Shape;160;p15"/>
          <p:cNvSpPr txBox="1"/>
          <p:nvPr/>
        </p:nvSpPr>
        <p:spPr>
          <a:xfrm>
            <a:off x="3025784" y="1276350"/>
            <a:ext cx="8472785" cy="1730374"/>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2999" u="none" cap="none" strike="noStrike">
                <a:solidFill>
                  <a:srgbClr val="000000"/>
                </a:solidFill>
                <a:latin typeface="Anton"/>
                <a:ea typeface="Anton"/>
                <a:cs typeface="Anton"/>
                <a:sym typeface="Anton"/>
              </a:rPr>
              <a:t>INTRODUCTION</a:t>
            </a:r>
            <a:endParaRPr/>
          </a:p>
        </p:txBody>
      </p:sp>
      <p:sp>
        <p:nvSpPr>
          <p:cNvPr id="161" name="Google Shape;161;p15"/>
          <p:cNvSpPr txBox="1"/>
          <p:nvPr/>
        </p:nvSpPr>
        <p:spPr>
          <a:xfrm>
            <a:off x="3025784" y="3578225"/>
            <a:ext cx="10438800" cy="56928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499" u="none" cap="none" strike="noStrike">
                <a:solidFill>
                  <a:srgbClr val="000000"/>
                </a:solidFill>
                <a:latin typeface="DM Sans"/>
                <a:ea typeface="DM Sans"/>
                <a:cs typeface="DM Sans"/>
                <a:sym typeface="DM Sans"/>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Lorem ipsum dolor sit amet, consectetur adipiscing elit, sed do eiusmod tempor incididunt ut labore et dolore magna aliqua. </a:t>
            </a:r>
            <a:endParaRPr/>
          </a:p>
          <a:p>
            <a:pPr indent="0" lvl="0" marL="0" marR="0" rtl="0" algn="just">
              <a:lnSpc>
                <a:spcPct val="115000"/>
              </a:lnSpc>
              <a:spcBef>
                <a:spcPts val="0"/>
              </a:spcBef>
              <a:spcAft>
                <a:spcPts val="0"/>
              </a:spcAft>
              <a:buNone/>
            </a:pPr>
            <a:r>
              <a:t/>
            </a:r>
            <a:endParaRPr b="0" i="0" sz="2499" u="none" cap="none" strike="noStrike">
              <a:solidFill>
                <a:srgbClr val="000000"/>
              </a:solidFill>
              <a:latin typeface="DM Sans"/>
              <a:ea typeface="DM Sans"/>
              <a:cs typeface="DM Sans"/>
              <a:sym typeface="DM Sans"/>
            </a:endParaRPr>
          </a:p>
          <a:p>
            <a:pPr indent="0" lvl="0" marL="0" marR="0" rtl="0" algn="just">
              <a:lnSpc>
                <a:spcPct val="115000"/>
              </a:lnSpc>
              <a:spcBef>
                <a:spcPts val="0"/>
              </a:spcBef>
              <a:spcAft>
                <a:spcPts val="0"/>
              </a:spcAft>
              <a:buNone/>
            </a:pPr>
            <a:r>
              <a:rPr b="0" i="0" lang="en-US" sz="2499" u="none" cap="none" strike="noStrike">
                <a:solidFill>
                  <a:srgbClr val="000000"/>
                </a:solidFill>
                <a:latin typeface="DM Sans"/>
                <a:ea typeface="DM Sans"/>
                <a:cs typeface="DM Sans"/>
                <a:sym typeface="DM Sans"/>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609A"/>
        </a:solidFill>
      </p:bgPr>
    </p:bg>
    <p:spTree>
      <p:nvGrpSpPr>
        <p:cNvPr id="165" name="Shape 165"/>
        <p:cNvGrpSpPr/>
        <p:nvPr/>
      </p:nvGrpSpPr>
      <p:grpSpPr>
        <a:xfrm>
          <a:off x="0" y="0"/>
          <a:ext cx="0" cy="0"/>
          <a:chOff x="0" y="0"/>
          <a:chExt cx="0" cy="0"/>
        </a:xfrm>
      </p:grpSpPr>
      <p:pic>
        <p:nvPicPr>
          <p:cNvPr id="166" name="Google Shape;166;p16"/>
          <p:cNvPicPr preferRelativeResize="0"/>
          <p:nvPr/>
        </p:nvPicPr>
        <p:blipFill>
          <a:blip r:embed="rId3">
            <a:alphaModFix/>
          </a:blip>
          <a:stretch>
            <a:fillRect/>
          </a:stretch>
        </p:blipFill>
        <p:spPr>
          <a:xfrm>
            <a:off x="48" y="0"/>
            <a:ext cx="18287951" cy="10287000"/>
          </a:xfrm>
          <a:prstGeom prst="rect">
            <a:avLst/>
          </a:prstGeom>
          <a:noFill/>
          <a:ln>
            <a:noFill/>
          </a:ln>
        </p:spPr>
      </p:pic>
      <p:grpSp>
        <p:nvGrpSpPr>
          <p:cNvPr id="167" name="Google Shape;167;p16"/>
          <p:cNvGrpSpPr/>
          <p:nvPr/>
        </p:nvGrpSpPr>
        <p:grpSpPr>
          <a:xfrm>
            <a:off x="3227392" y="-148807"/>
            <a:ext cx="11833216" cy="10584613"/>
            <a:chOff x="0" y="0"/>
            <a:chExt cx="3116567" cy="2787717"/>
          </a:xfrm>
        </p:grpSpPr>
        <p:sp>
          <p:nvSpPr>
            <p:cNvPr id="168" name="Google Shape;168;p16"/>
            <p:cNvSpPr/>
            <p:nvPr/>
          </p:nvSpPr>
          <p:spPr>
            <a:xfrm>
              <a:off x="0" y="0"/>
              <a:ext cx="3116567" cy="2787717"/>
            </a:xfrm>
            <a:custGeom>
              <a:rect b="b" l="l" r="r" t="t"/>
              <a:pathLst>
                <a:path extrusionOk="0" h="2787717" w="3116567">
                  <a:moveTo>
                    <a:pt x="0" y="0"/>
                  </a:moveTo>
                  <a:lnTo>
                    <a:pt x="3116567" y="0"/>
                  </a:lnTo>
                  <a:lnTo>
                    <a:pt x="3116567" y="2787717"/>
                  </a:lnTo>
                  <a:lnTo>
                    <a:pt x="0" y="2787717"/>
                  </a:lnTo>
                  <a:close/>
                </a:path>
              </a:pathLst>
            </a:custGeom>
            <a:solidFill>
              <a:srgbClr val="F9F4E4"/>
            </a:solidFill>
            <a:ln cap="sq" cmpd="sng" w="38100">
              <a:solidFill>
                <a:srgbClr val="000000"/>
              </a:solidFill>
              <a:prstDash val="solid"/>
              <a:miter lim="8000"/>
              <a:headEnd len="sm" w="sm" type="none"/>
              <a:tailEnd len="sm" w="sm" type="none"/>
            </a:ln>
          </p:spPr>
        </p:sp>
        <p:sp>
          <p:nvSpPr>
            <p:cNvPr id="169" name="Google Shape;169;p16"/>
            <p:cNvSpPr txBox="1"/>
            <p:nvPr/>
          </p:nvSpPr>
          <p:spPr>
            <a:xfrm>
              <a:off x="0" y="38100"/>
              <a:ext cx="3116567" cy="2749617"/>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70" name="Google Shape;170;p16"/>
          <p:cNvSpPr txBox="1"/>
          <p:nvPr/>
        </p:nvSpPr>
        <p:spPr>
          <a:xfrm>
            <a:off x="5639805" y="1276350"/>
            <a:ext cx="7008391" cy="1730374"/>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2999" u="none" cap="none" strike="noStrike">
                <a:solidFill>
                  <a:srgbClr val="000000"/>
                </a:solidFill>
                <a:latin typeface="Anton"/>
                <a:ea typeface="Anton"/>
                <a:cs typeface="Anton"/>
                <a:sym typeface="Anton"/>
              </a:rPr>
              <a:t>MAIN TOPIC</a:t>
            </a:r>
            <a:endParaRPr/>
          </a:p>
        </p:txBody>
      </p:sp>
      <p:sp>
        <p:nvSpPr>
          <p:cNvPr id="171" name="Google Shape;171;p16"/>
          <p:cNvSpPr txBox="1"/>
          <p:nvPr/>
        </p:nvSpPr>
        <p:spPr>
          <a:xfrm>
            <a:off x="4426368" y="4095146"/>
            <a:ext cx="9435300" cy="48081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499" u="none" cap="none" strike="noStrike">
                <a:solidFill>
                  <a:srgbClr val="000000"/>
                </a:solidFill>
                <a:latin typeface="DM Sans"/>
                <a:ea typeface="DM Sans"/>
                <a:cs typeface="DM Sans"/>
                <a:sym typeface="DM Sans"/>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Lorem ipsum dolor sit amet, consectetur adipiscing elit, sed do eiusmod tempor incididunt ut labore et dolore magna aliqua. Lorem ipsum dolor sit amet, consectetur adipiscing elit, sed do eiusmod tempor incididunt ut labore et dolore magna aliqua. Ut enim ad minim veniam, quis nostrud exercitation ullamco laboris nisi ut aliquip ex ea.</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609A"/>
        </a:solidFill>
      </p:bgPr>
    </p:bg>
    <p:spTree>
      <p:nvGrpSpPr>
        <p:cNvPr id="175" name="Shape 175"/>
        <p:cNvGrpSpPr/>
        <p:nvPr/>
      </p:nvGrpSpPr>
      <p:grpSpPr>
        <a:xfrm>
          <a:off x="0" y="0"/>
          <a:ext cx="0" cy="0"/>
          <a:chOff x="0" y="0"/>
          <a:chExt cx="0" cy="0"/>
        </a:xfrm>
      </p:grpSpPr>
      <p:pic>
        <p:nvPicPr>
          <p:cNvPr id="176" name="Google Shape;176;p17"/>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177" name="Google Shape;177;p17"/>
          <p:cNvGrpSpPr/>
          <p:nvPr/>
        </p:nvGrpSpPr>
        <p:grpSpPr>
          <a:xfrm>
            <a:off x="2175377" y="1218952"/>
            <a:ext cx="14821579" cy="7849331"/>
            <a:chOff x="0" y="0"/>
            <a:chExt cx="3903600" cy="2067300"/>
          </a:xfrm>
        </p:grpSpPr>
        <p:sp>
          <p:nvSpPr>
            <p:cNvPr id="178" name="Google Shape;178;p17"/>
            <p:cNvSpPr/>
            <p:nvPr/>
          </p:nvSpPr>
          <p:spPr>
            <a:xfrm>
              <a:off x="0" y="0"/>
              <a:ext cx="3903452" cy="2067251"/>
            </a:xfrm>
            <a:custGeom>
              <a:rect b="b" l="l" r="r" t="t"/>
              <a:pathLst>
                <a:path extrusionOk="0" h="2067251" w="3903452">
                  <a:moveTo>
                    <a:pt x="0" y="0"/>
                  </a:moveTo>
                  <a:lnTo>
                    <a:pt x="3903452" y="0"/>
                  </a:lnTo>
                  <a:lnTo>
                    <a:pt x="3903452" y="2067251"/>
                  </a:lnTo>
                  <a:lnTo>
                    <a:pt x="0" y="2067251"/>
                  </a:lnTo>
                  <a:close/>
                </a:path>
              </a:pathLst>
            </a:custGeom>
            <a:solidFill>
              <a:srgbClr val="F9F4E4"/>
            </a:solidFill>
            <a:ln cap="sq" cmpd="sng" w="38100">
              <a:solidFill>
                <a:srgbClr val="000000"/>
              </a:solidFill>
              <a:prstDash val="solid"/>
              <a:miter lim="8000"/>
              <a:headEnd len="sm" w="sm" type="none"/>
              <a:tailEnd len="sm" w="sm" type="none"/>
            </a:ln>
          </p:spPr>
        </p:sp>
        <p:sp>
          <p:nvSpPr>
            <p:cNvPr id="179" name="Google Shape;179;p17"/>
            <p:cNvSpPr txBox="1"/>
            <p:nvPr/>
          </p:nvSpPr>
          <p:spPr>
            <a:xfrm>
              <a:off x="0" y="38100"/>
              <a:ext cx="3903600" cy="2029200"/>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80" name="Google Shape;180;p17"/>
          <p:cNvSpPr txBox="1"/>
          <p:nvPr/>
        </p:nvSpPr>
        <p:spPr>
          <a:xfrm>
            <a:off x="4873604" y="2556680"/>
            <a:ext cx="9424500" cy="44331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12000" u="none" cap="none" strike="noStrike">
                <a:solidFill>
                  <a:srgbClr val="000000"/>
                </a:solidFill>
                <a:latin typeface="Anton"/>
                <a:ea typeface="Anton"/>
                <a:cs typeface="Anton"/>
                <a:sym typeface="Anton"/>
              </a:rPr>
              <a:t>“THIS IS A QUOTE</a:t>
            </a:r>
            <a:endParaRPr/>
          </a:p>
          <a:p>
            <a:pPr indent="0" lvl="0" marL="0" marR="0" rtl="0" algn="ctr">
              <a:lnSpc>
                <a:spcPct val="80000"/>
              </a:lnSpc>
              <a:spcBef>
                <a:spcPts val="0"/>
              </a:spcBef>
              <a:spcAft>
                <a:spcPts val="0"/>
              </a:spcAft>
              <a:buNone/>
            </a:pPr>
            <a:r>
              <a:rPr b="0" i="0" lang="en-US" sz="12000" u="none" cap="none" strike="noStrike">
                <a:solidFill>
                  <a:srgbClr val="000000"/>
                </a:solidFill>
                <a:latin typeface="Anton"/>
                <a:ea typeface="Anton"/>
                <a:cs typeface="Anton"/>
                <a:sym typeface="Anton"/>
              </a:rPr>
              <a:t>WORDS FULL</a:t>
            </a:r>
            <a:endParaRPr/>
          </a:p>
          <a:p>
            <a:pPr indent="0" lvl="0" marL="0" marR="0" rtl="0" algn="ctr">
              <a:lnSpc>
                <a:spcPct val="80000"/>
              </a:lnSpc>
              <a:spcBef>
                <a:spcPts val="0"/>
              </a:spcBef>
              <a:spcAft>
                <a:spcPts val="0"/>
              </a:spcAft>
              <a:buNone/>
            </a:pPr>
            <a:r>
              <a:rPr b="0" i="0" lang="en-US" sz="12000" u="none" cap="none" strike="noStrike">
                <a:solidFill>
                  <a:srgbClr val="000000"/>
                </a:solidFill>
                <a:latin typeface="Anton"/>
                <a:ea typeface="Anton"/>
                <a:cs typeface="Anton"/>
                <a:sym typeface="Anton"/>
              </a:rPr>
              <a:t>OF WISDOM.”</a:t>
            </a:r>
            <a:endParaRPr/>
          </a:p>
        </p:txBody>
      </p:sp>
      <p:sp>
        <p:nvSpPr>
          <p:cNvPr id="181" name="Google Shape;181;p17"/>
          <p:cNvSpPr txBox="1"/>
          <p:nvPr/>
        </p:nvSpPr>
        <p:spPr>
          <a:xfrm>
            <a:off x="4225765" y="7409125"/>
            <a:ext cx="10720200" cy="538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3500" u="none" cap="none" strike="noStrike">
                <a:solidFill>
                  <a:srgbClr val="000000"/>
                </a:solidFill>
                <a:latin typeface="DM Sans"/>
                <a:ea typeface="DM Sans"/>
                <a:cs typeface="DM Sans"/>
                <a:sym typeface="DM Sans"/>
              </a:rPr>
              <a:t>Someone Famous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609A"/>
        </a:solidFill>
      </p:bgPr>
    </p:bg>
    <p:spTree>
      <p:nvGrpSpPr>
        <p:cNvPr id="185" name="Shape 185"/>
        <p:cNvGrpSpPr/>
        <p:nvPr/>
      </p:nvGrpSpPr>
      <p:grpSpPr>
        <a:xfrm>
          <a:off x="0" y="0"/>
          <a:ext cx="0" cy="0"/>
          <a:chOff x="0" y="0"/>
          <a:chExt cx="0" cy="0"/>
        </a:xfrm>
      </p:grpSpPr>
      <p:pic>
        <p:nvPicPr>
          <p:cNvPr id="186" name="Google Shape;186;p18"/>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187" name="Google Shape;187;p18"/>
          <p:cNvSpPr txBox="1"/>
          <p:nvPr/>
        </p:nvSpPr>
        <p:spPr>
          <a:xfrm>
            <a:off x="3377725" y="2834700"/>
            <a:ext cx="12600000" cy="4617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30000" u="none" cap="none" strike="noStrike">
                <a:solidFill>
                  <a:srgbClr val="F1E6D7"/>
                </a:solidFill>
                <a:latin typeface="Anton"/>
                <a:ea typeface="Anton"/>
                <a:cs typeface="Anton"/>
                <a:sym typeface="Anton"/>
              </a:rPr>
              <a:t>123,456</a:t>
            </a:r>
            <a:endParaRPr/>
          </a:p>
        </p:txBody>
      </p:sp>
      <p:sp>
        <p:nvSpPr>
          <p:cNvPr id="188" name="Google Shape;188;p18"/>
          <p:cNvSpPr txBox="1"/>
          <p:nvPr/>
        </p:nvSpPr>
        <p:spPr>
          <a:xfrm>
            <a:off x="4031123" y="7695658"/>
            <a:ext cx="11293209" cy="60642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3500" u="none" cap="none" strike="noStrike">
                <a:solidFill>
                  <a:srgbClr val="F9F4E4"/>
                </a:solidFill>
                <a:latin typeface="DM Sans"/>
                <a:ea typeface="DM Sans"/>
                <a:cs typeface="DM Sans"/>
                <a:sym typeface="DM Sans"/>
              </a:rPr>
              <a:t>BIG NUMBERS CATCH YOUR AUDIENCE’S ATTENTION</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E6D7"/>
        </a:solidFill>
      </p:bgPr>
    </p:bg>
    <p:spTree>
      <p:nvGrpSpPr>
        <p:cNvPr id="192" name="Shape 192"/>
        <p:cNvGrpSpPr/>
        <p:nvPr/>
      </p:nvGrpSpPr>
      <p:grpSpPr>
        <a:xfrm>
          <a:off x="0" y="0"/>
          <a:ext cx="0" cy="0"/>
          <a:chOff x="0" y="0"/>
          <a:chExt cx="0" cy="0"/>
        </a:xfrm>
      </p:grpSpPr>
      <p:grpSp>
        <p:nvGrpSpPr>
          <p:cNvPr id="193" name="Google Shape;193;p19"/>
          <p:cNvGrpSpPr/>
          <p:nvPr/>
        </p:nvGrpSpPr>
        <p:grpSpPr>
          <a:xfrm>
            <a:off x="-129223" y="301050"/>
            <a:ext cx="1371333" cy="9684899"/>
            <a:chOff x="0" y="0"/>
            <a:chExt cx="1828445" cy="12913199"/>
          </a:xfrm>
        </p:grpSpPr>
        <p:grpSp>
          <p:nvGrpSpPr>
            <p:cNvPr id="194" name="Google Shape;194;p19"/>
            <p:cNvGrpSpPr/>
            <p:nvPr/>
          </p:nvGrpSpPr>
          <p:grpSpPr>
            <a:xfrm>
              <a:off x="579068" y="0"/>
              <a:ext cx="1249376" cy="1249376"/>
              <a:chOff x="0" y="0"/>
              <a:chExt cx="812800" cy="812800"/>
            </a:xfrm>
          </p:grpSpPr>
          <p:sp>
            <p:nvSpPr>
              <p:cNvPr id="195" name="Google Shape;195;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19"/>
              <p:cNvSpPr txBox="1"/>
              <p:nvPr/>
            </p:nvSpPr>
            <p:spPr>
              <a:xfrm>
                <a:off x="76200" y="114300"/>
                <a:ext cx="660400" cy="622300"/>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7" name="Google Shape;197;p19"/>
            <p:cNvGrpSpPr/>
            <p:nvPr/>
          </p:nvGrpSpPr>
          <p:grpSpPr>
            <a:xfrm>
              <a:off x="579068" y="1668894"/>
              <a:ext cx="1249376" cy="1249376"/>
              <a:chOff x="0" y="0"/>
              <a:chExt cx="812800" cy="812800"/>
            </a:xfrm>
          </p:grpSpPr>
          <p:sp>
            <p:nvSpPr>
              <p:cNvPr id="198" name="Google Shape;198;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19"/>
              <p:cNvSpPr txBox="1"/>
              <p:nvPr/>
            </p:nvSpPr>
            <p:spPr>
              <a:xfrm>
                <a:off x="76200" y="114300"/>
                <a:ext cx="660400" cy="622300"/>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0" name="Google Shape;200;p19"/>
            <p:cNvGrpSpPr/>
            <p:nvPr/>
          </p:nvGrpSpPr>
          <p:grpSpPr>
            <a:xfrm>
              <a:off x="579068" y="3334101"/>
              <a:ext cx="1249376" cy="1249376"/>
              <a:chOff x="0" y="0"/>
              <a:chExt cx="812800" cy="812800"/>
            </a:xfrm>
          </p:grpSpPr>
          <p:sp>
            <p:nvSpPr>
              <p:cNvPr id="201" name="Google Shape;201;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19"/>
              <p:cNvSpPr txBox="1"/>
              <p:nvPr/>
            </p:nvSpPr>
            <p:spPr>
              <a:xfrm>
                <a:off x="76200" y="114300"/>
                <a:ext cx="660400" cy="622300"/>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3" name="Google Shape;203;p19"/>
            <p:cNvGrpSpPr/>
            <p:nvPr/>
          </p:nvGrpSpPr>
          <p:grpSpPr>
            <a:xfrm>
              <a:off x="579068" y="4999308"/>
              <a:ext cx="1249376" cy="1249376"/>
              <a:chOff x="0" y="0"/>
              <a:chExt cx="812800" cy="812800"/>
            </a:xfrm>
          </p:grpSpPr>
          <p:sp>
            <p:nvSpPr>
              <p:cNvPr id="204" name="Google Shape;204;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19"/>
              <p:cNvSpPr txBox="1"/>
              <p:nvPr/>
            </p:nvSpPr>
            <p:spPr>
              <a:xfrm>
                <a:off x="76200" y="114300"/>
                <a:ext cx="660400" cy="622300"/>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6" name="Google Shape;206;p19"/>
            <p:cNvGrpSpPr/>
            <p:nvPr/>
          </p:nvGrpSpPr>
          <p:grpSpPr>
            <a:xfrm>
              <a:off x="579068" y="6664515"/>
              <a:ext cx="1249376" cy="1249376"/>
              <a:chOff x="0" y="0"/>
              <a:chExt cx="812800" cy="812800"/>
            </a:xfrm>
          </p:grpSpPr>
          <p:sp>
            <p:nvSpPr>
              <p:cNvPr id="207" name="Google Shape;207;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19"/>
              <p:cNvSpPr txBox="1"/>
              <p:nvPr/>
            </p:nvSpPr>
            <p:spPr>
              <a:xfrm>
                <a:off x="76200" y="114300"/>
                <a:ext cx="660400" cy="622300"/>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9" name="Google Shape;209;p19"/>
            <p:cNvGrpSpPr/>
            <p:nvPr/>
          </p:nvGrpSpPr>
          <p:grpSpPr>
            <a:xfrm>
              <a:off x="579068" y="8333409"/>
              <a:ext cx="1249376" cy="1249376"/>
              <a:chOff x="0" y="0"/>
              <a:chExt cx="812800" cy="812800"/>
            </a:xfrm>
          </p:grpSpPr>
          <p:sp>
            <p:nvSpPr>
              <p:cNvPr id="210" name="Google Shape;210;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19"/>
              <p:cNvSpPr txBox="1"/>
              <p:nvPr/>
            </p:nvSpPr>
            <p:spPr>
              <a:xfrm>
                <a:off x="76200" y="114300"/>
                <a:ext cx="660400" cy="622300"/>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2" name="Google Shape;212;p19"/>
            <p:cNvGrpSpPr/>
            <p:nvPr/>
          </p:nvGrpSpPr>
          <p:grpSpPr>
            <a:xfrm>
              <a:off x="579068" y="9998616"/>
              <a:ext cx="1249376" cy="1249376"/>
              <a:chOff x="0" y="0"/>
              <a:chExt cx="812800" cy="812800"/>
            </a:xfrm>
          </p:grpSpPr>
          <p:sp>
            <p:nvSpPr>
              <p:cNvPr id="213" name="Google Shape;213;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19"/>
              <p:cNvSpPr txBox="1"/>
              <p:nvPr/>
            </p:nvSpPr>
            <p:spPr>
              <a:xfrm>
                <a:off x="76200" y="114300"/>
                <a:ext cx="660400" cy="622300"/>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5" name="Google Shape;215;p19"/>
            <p:cNvGrpSpPr/>
            <p:nvPr/>
          </p:nvGrpSpPr>
          <p:grpSpPr>
            <a:xfrm>
              <a:off x="579068" y="11663823"/>
              <a:ext cx="1249376" cy="1249376"/>
              <a:chOff x="0" y="0"/>
              <a:chExt cx="812800" cy="812800"/>
            </a:xfrm>
          </p:grpSpPr>
          <p:sp>
            <p:nvSpPr>
              <p:cNvPr id="216" name="Google Shape;216;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19"/>
              <p:cNvSpPr txBox="1"/>
              <p:nvPr/>
            </p:nvSpPr>
            <p:spPr>
              <a:xfrm>
                <a:off x="76200" y="114300"/>
                <a:ext cx="660400" cy="622300"/>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8" name="Google Shape;218;p19"/>
            <p:cNvGrpSpPr/>
            <p:nvPr/>
          </p:nvGrpSpPr>
          <p:grpSpPr>
            <a:xfrm rot="5400000">
              <a:off x="314253" y="-166421"/>
              <a:ext cx="953711" cy="1582218"/>
              <a:chOff x="0" y="0"/>
              <a:chExt cx="606330" cy="1005908"/>
            </a:xfrm>
          </p:grpSpPr>
          <p:sp>
            <p:nvSpPr>
              <p:cNvPr id="219" name="Google Shape;219;p19"/>
              <p:cNvSpPr/>
              <p:nvPr/>
            </p:nvSpPr>
            <p:spPr>
              <a:xfrm>
                <a:off x="0" y="0"/>
                <a:ext cx="606330" cy="1005908"/>
              </a:xfrm>
              <a:custGeom>
                <a:rect b="b" l="l" r="r" t="t"/>
                <a:pathLst>
                  <a:path extrusionOk="0" h="1005908" w="606330">
                    <a:moveTo>
                      <a:pt x="202219" y="19070"/>
                    </a:moveTo>
                    <a:cubicBezTo>
                      <a:pt x="233204" y="7556"/>
                      <a:pt x="268644" y="0"/>
                      <a:pt x="303328" y="0"/>
                    </a:cubicBezTo>
                    <a:cubicBezTo>
                      <a:pt x="338014" y="0"/>
                      <a:pt x="371390" y="6476"/>
                      <a:pt x="402147" y="17990"/>
                    </a:cubicBezTo>
                    <a:cubicBezTo>
                      <a:pt x="402802" y="18350"/>
                      <a:pt x="403457" y="18350"/>
                      <a:pt x="404111" y="18710"/>
                    </a:cubicBezTo>
                    <a:cubicBezTo>
                      <a:pt x="519618" y="64765"/>
                      <a:pt x="604694" y="186379"/>
                      <a:pt x="606330" y="332791"/>
                    </a:cubicBezTo>
                    <a:lnTo>
                      <a:pt x="606330" y="1005908"/>
                    </a:lnTo>
                    <a:lnTo>
                      <a:pt x="0" y="1005908"/>
                    </a:lnTo>
                    <a:lnTo>
                      <a:pt x="0" y="333291"/>
                    </a:lnTo>
                    <a:cubicBezTo>
                      <a:pt x="1636" y="185660"/>
                      <a:pt x="85403" y="64045"/>
                      <a:pt x="202219" y="19070"/>
                    </a:cubicBezTo>
                    <a:close/>
                  </a:path>
                </a:pathLst>
              </a:custGeom>
              <a:gradFill>
                <a:gsLst>
                  <a:gs pos="0">
                    <a:srgbClr val="EB6295"/>
                  </a:gs>
                  <a:gs pos="100000">
                    <a:srgbClr val="FBEECE"/>
                  </a:gs>
                </a:gsLst>
                <a:lin ang="5400000" scaled="0"/>
              </a:gradFill>
              <a:ln cap="sq" cmpd="sng" w="952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19"/>
              <p:cNvSpPr txBox="1"/>
              <p:nvPr/>
            </p:nvSpPr>
            <p:spPr>
              <a:xfrm>
                <a:off x="0" y="165100"/>
                <a:ext cx="606330" cy="840808"/>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1" name="Google Shape;221;p19"/>
            <p:cNvGrpSpPr/>
            <p:nvPr/>
          </p:nvGrpSpPr>
          <p:grpSpPr>
            <a:xfrm rot="5400000">
              <a:off x="314253" y="1502474"/>
              <a:ext cx="953711" cy="1582218"/>
              <a:chOff x="0" y="0"/>
              <a:chExt cx="606330" cy="1005908"/>
            </a:xfrm>
          </p:grpSpPr>
          <p:sp>
            <p:nvSpPr>
              <p:cNvPr id="222" name="Google Shape;222;p19"/>
              <p:cNvSpPr/>
              <p:nvPr/>
            </p:nvSpPr>
            <p:spPr>
              <a:xfrm>
                <a:off x="0" y="0"/>
                <a:ext cx="606330" cy="1005908"/>
              </a:xfrm>
              <a:custGeom>
                <a:rect b="b" l="l" r="r" t="t"/>
                <a:pathLst>
                  <a:path extrusionOk="0" h="1005908" w="606330">
                    <a:moveTo>
                      <a:pt x="202219" y="19070"/>
                    </a:moveTo>
                    <a:cubicBezTo>
                      <a:pt x="233204" y="7556"/>
                      <a:pt x="268644" y="0"/>
                      <a:pt x="303328" y="0"/>
                    </a:cubicBezTo>
                    <a:cubicBezTo>
                      <a:pt x="338014" y="0"/>
                      <a:pt x="371390" y="6476"/>
                      <a:pt x="402147" y="17990"/>
                    </a:cubicBezTo>
                    <a:cubicBezTo>
                      <a:pt x="402802" y="18350"/>
                      <a:pt x="403457" y="18350"/>
                      <a:pt x="404111" y="18710"/>
                    </a:cubicBezTo>
                    <a:cubicBezTo>
                      <a:pt x="519618" y="64765"/>
                      <a:pt x="604694" y="186379"/>
                      <a:pt x="606330" y="332791"/>
                    </a:cubicBezTo>
                    <a:lnTo>
                      <a:pt x="606330" y="1005908"/>
                    </a:lnTo>
                    <a:lnTo>
                      <a:pt x="0" y="1005908"/>
                    </a:lnTo>
                    <a:lnTo>
                      <a:pt x="0" y="333291"/>
                    </a:lnTo>
                    <a:cubicBezTo>
                      <a:pt x="1636" y="185660"/>
                      <a:pt x="85403" y="64045"/>
                      <a:pt x="202219" y="19070"/>
                    </a:cubicBezTo>
                    <a:close/>
                  </a:path>
                </a:pathLst>
              </a:custGeom>
              <a:gradFill>
                <a:gsLst>
                  <a:gs pos="0">
                    <a:srgbClr val="EB6295"/>
                  </a:gs>
                  <a:gs pos="100000">
                    <a:srgbClr val="FBEECE"/>
                  </a:gs>
                </a:gsLst>
                <a:lin ang="5400000" scaled="0"/>
              </a:gradFill>
              <a:ln cap="sq" cmpd="sng" w="952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19"/>
              <p:cNvSpPr txBox="1"/>
              <p:nvPr/>
            </p:nvSpPr>
            <p:spPr>
              <a:xfrm>
                <a:off x="0" y="165100"/>
                <a:ext cx="606330" cy="840808"/>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4" name="Google Shape;224;p19"/>
            <p:cNvGrpSpPr/>
            <p:nvPr/>
          </p:nvGrpSpPr>
          <p:grpSpPr>
            <a:xfrm rot="5400000">
              <a:off x="314253" y="3167681"/>
              <a:ext cx="953711" cy="1582218"/>
              <a:chOff x="0" y="0"/>
              <a:chExt cx="606330" cy="1005908"/>
            </a:xfrm>
          </p:grpSpPr>
          <p:sp>
            <p:nvSpPr>
              <p:cNvPr id="225" name="Google Shape;225;p19"/>
              <p:cNvSpPr/>
              <p:nvPr/>
            </p:nvSpPr>
            <p:spPr>
              <a:xfrm>
                <a:off x="0" y="0"/>
                <a:ext cx="606330" cy="1005908"/>
              </a:xfrm>
              <a:custGeom>
                <a:rect b="b" l="l" r="r" t="t"/>
                <a:pathLst>
                  <a:path extrusionOk="0" h="1005908" w="606330">
                    <a:moveTo>
                      <a:pt x="202219" y="19070"/>
                    </a:moveTo>
                    <a:cubicBezTo>
                      <a:pt x="233204" y="7556"/>
                      <a:pt x="268644" y="0"/>
                      <a:pt x="303328" y="0"/>
                    </a:cubicBezTo>
                    <a:cubicBezTo>
                      <a:pt x="338014" y="0"/>
                      <a:pt x="371390" y="6476"/>
                      <a:pt x="402147" y="17990"/>
                    </a:cubicBezTo>
                    <a:cubicBezTo>
                      <a:pt x="402802" y="18350"/>
                      <a:pt x="403457" y="18350"/>
                      <a:pt x="404111" y="18710"/>
                    </a:cubicBezTo>
                    <a:cubicBezTo>
                      <a:pt x="519618" y="64765"/>
                      <a:pt x="604694" y="186379"/>
                      <a:pt x="606330" y="332791"/>
                    </a:cubicBezTo>
                    <a:lnTo>
                      <a:pt x="606330" y="1005908"/>
                    </a:lnTo>
                    <a:lnTo>
                      <a:pt x="0" y="1005908"/>
                    </a:lnTo>
                    <a:lnTo>
                      <a:pt x="0" y="333291"/>
                    </a:lnTo>
                    <a:cubicBezTo>
                      <a:pt x="1636" y="185660"/>
                      <a:pt x="85403" y="64045"/>
                      <a:pt x="202219" y="19070"/>
                    </a:cubicBezTo>
                    <a:close/>
                  </a:path>
                </a:pathLst>
              </a:custGeom>
              <a:gradFill>
                <a:gsLst>
                  <a:gs pos="0">
                    <a:srgbClr val="EB6295"/>
                  </a:gs>
                  <a:gs pos="100000">
                    <a:srgbClr val="FBEECE"/>
                  </a:gs>
                </a:gsLst>
                <a:lin ang="5400000" scaled="0"/>
              </a:gradFill>
              <a:ln cap="sq" cmpd="sng" w="952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19"/>
              <p:cNvSpPr txBox="1"/>
              <p:nvPr/>
            </p:nvSpPr>
            <p:spPr>
              <a:xfrm>
                <a:off x="0" y="165100"/>
                <a:ext cx="606330" cy="840808"/>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7" name="Google Shape;227;p19"/>
            <p:cNvGrpSpPr/>
            <p:nvPr/>
          </p:nvGrpSpPr>
          <p:grpSpPr>
            <a:xfrm rot="5400000">
              <a:off x="314253" y="4828024"/>
              <a:ext cx="953711" cy="1582218"/>
              <a:chOff x="0" y="0"/>
              <a:chExt cx="606330" cy="1005908"/>
            </a:xfrm>
          </p:grpSpPr>
          <p:sp>
            <p:nvSpPr>
              <p:cNvPr id="228" name="Google Shape;228;p19"/>
              <p:cNvSpPr/>
              <p:nvPr/>
            </p:nvSpPr>
            <p:spPr>
              <a:xfrm>
                <a:off x="0" y="0"/>
                <a:ext cx="606330" cy="1005908"/>
              </a:xfrm>
              <a:custGeom>
                <a:rect b="b" l="l" r="r" t="t"/>
                <a:pathLst>
                  <a:path extrusionOk="0" h="1005908" w="606330">
                    <a:moveTo>
                      <a:pt x="202219" y="19070"/>
                    </a:moveTo>
                    <a:cubicBezTo>
                      <a:pt x="233204" y="7556"/>
                      <a:pt x="268644" y="0"/>
                      <a:pt x="303328" y="0"/>
                    </a:cubicBezTo>
                    <a:cubicBezTo>
                      <a:pt x="338014" y="0"/>
                      <a:pt x="371390" y="6476"/>
                      <a:pt x="402147" y="17990"/>
                    </a:cubicBezTo>
                    <a:cubicBezTo>
                      <a:pt x="402802" y="18350"/>
                      <a:pt x="403457" y="18350"/>
                      <a:pt x="404111" y="18710"/>
                    </a:cubicBezTo>
                    <a:cubicBezTo>
                      <a:pt x="519618" y="64765"/>
                      <a:pt x="604694" y="186379"/>
                      <a:pt x="606330" y="332791"/>
                    </a:cubicBezTo>
                    <a:lnTo>
                      <a:pt x="606330" y="1005908"/>
                    </a:lnTo>
                    <a:lnTo>
                      <a:pt x="0" y="1005908"/>
                    </a:lnTo>
                    <a:lnTo>
                      <a:pt x="0" y="333291"/>
                    </a:lnTo>
                    <a:cubicBezTo>
                      <a:pt x="1636" y="185660"/>
                      <a:pt x="85403" y="64045"/>
                      <a:pt x="202219" y="19070"/>
                    </a:cubicBezTo>
                    <a:close/>
                  </a:path>
                </a:pathLst>
              </a:custGeom>
              <a:gradFill>
                <a:gsLst>
                  <a:gs pos="0">
                    <a:srgbClr val="EB6295"/>
                  </a:gs>
                  <a:gs pos="100000">
                    <a:srgbClr val="FBEECE"/>
                  </a:gs>
                </a:gsLst>
                <a:lin ang="5400000" scaled="0"/>
              </a:gradFill>
              <a:ln cap="sq" cmpd="sng" w="952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19"/>
              <p:cNvSpPr txBox="1"/>
              <p:nvPr/>
            </p:nvSpPr>
            <p:spPr>
              <a:xfrm>
                <a:off x="0" y="165100"/>
                <a:ext cx="606330" cy="840808"/>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0" name="Google Shape;230;p19"/>
            <p:cNvGrpSpPr/>
            <p:nvPr/>
          </p:nvGrpSpPr>
          <p:grpSpPr>
            <a:xfrm rot="5400000">
              <a:off x="314253" y="6505931"/>
              <a:ext cx="953711" cy="1582218"/>
              <a:chOff x="0" y="0"/>
              <a:chExt cx="606330" cy="1005908"/>
            </a:xfrm>
          </p:grpSpPr>
          <p:sp>
            <p:nvSpPr>
              <p:cNvPr id="231" name="Google Shape;231;p19"/>
              <p:cNvSpPr/>
              <p:nvPr/>
            </p:nvSpPr>
            <p:spPr>
              <a:xfrm>
                <a:off x="0" y="0"/>
                <a:ext cx="606330" cy="1005908"/>
              </a:xfrm>
              <a:custGeom>
                <a:rect b="b" l="l" r="r" t="t"/>
                <a:pathLst>
                  <a:path extrusionOk="0" h="1005908" w="606330">
                    <a:moveTo>
                      <a:pt x="202219" y="19070"/>
                    </a:moveTo>
                    <a:cubicBezTo>
                      <a:pt x="233204" y="7556"/>
                      <a:pt x="268644" y="0"/>
                      <a:pt x="303328" y="0"/>
                    </a:cubicBezTo>
                    <a:cubicBezTo>
                      <a:pt x="338014" y="0"/>
                      <a:pt x="371390" y="6476"/>
                      <a:pt x="402147" y="17990"/>
                    </a:cubicBezTo>
                    <a:cubicBezTo>
                      <a:pt x="402802" y="18350"/>
                      <a:pt x="403457" y="18350"/>
                      <a:pt x="404111" y="18710"/>
                    </a:cubicBezTo>
                    <a:cubicBezTo>
                      <a:pt x="519618" y="64765"/>
                      <a:pt x="604694" y="186379"/>
                      <a:pt x="606330" y="332791"/>
                    </a:cubicBezTo>
                    <a:lnTo>
                      <a:pt x="606330" y="1005908"/>
                    </a:lnTo>
                    <a:lnTo>
                      <a:pt x="0" y="1005908"/>
                    </a:lnTo>
                    <a:lnTo>
                      <a:pt x="0" y="333291"/>
                    </a:lnTo>
                    <a:cubicBezTo>
                      <a:pt x="1636" y="185660"/>
                      <a:pt x="85403" y="64045"/>
                      <a:pt x="202219" y="19070"/>
                    </a:cubicBezTo>
                    <a:close/>
                  </a:path>
                </a:pathLst>
              </a:custGeom>
              <a:gradFill>
                <a:gsLst>
                  <a:gs pos="0">
                    <a:srgbClr val="EB6295"/>
                  </a:gs>
                  <a:gs pos="100000">
                    <a:srgbClr val="FBEECE"/>
                  </a:gs>
                </a:gsLst>
                <a:lin ang="5400000" scaled="0"/>
              </a:gradFill>
              <a:ln cap="sq" cmpd="sng" w="952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19"/>
              <p:cNvSpPr txBox="1"/>
              <p:nvPr/>
            </p:nvSpPr>
            <p:spPr>
              <a:xfrm>
                <a:off x="0" y="165100"/>
                <a:ext cx="606330" cy="840808"/>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3" name="Google Shape;233;p19"/>
            <p:cNvGrpSpPr/>
            <p:nvPr/>
          </p:nvGrpSpPr>
          <p:grpSpPr>
            <a:xfrm rot="5400000">
              <a:off x="314253" y="8158438"/>
              <a:ext cx="953711" cy="1582218"/>
              <a:chOff x="0" y="0"/>
              <a:chExt cx="606330" cy="1005908"/>
            </a:xfrm>
          </p:grpSpPr>
          <p:sp>
            <p:nvSpPr>
              <p:cNvPr id="234" name="Google Shape;234;p19"/>
              <p:cNvSpPr/>
              <p:nvPr/>
            </p:nvSpPr>
            <p:spPr>
              <a:xfrm>
                <a:off x="0" y="0"/>
                <a:ext cx="606330" cy="1005908"/>
              </a:xfrm>
              <a:custGeom>
                <a:rect b="b" l="l" r="r" t="t"/>
                <a:pathLst>
                  <a:path extrusionOk="0" h="1005908" w="606330">
                    <a:moveTo>
                      <a:pt x="202219" y="19070"/>
                    </a:moveTo>
                    <a:cubicBezTo>
                      <a:pt x="233204" y="7556"/>
                      <a:pt x="268644" y="0"/>
                      <a:pt x="303328" y="0"/>
                    </a:cubicBezTo>
                    <a:cubicBezTo>
                      <a:pt x="338014" y="0"/>
                      <a:pt x="371390" y="6476"/>
                      <a:pt x="402147" y="17990"/>
                    </a:cubicBezTo>
                    <a:cubicBezTo>
                      <a:pt x="402802" y="18350"/>
                      <a:pt x="403457" y="18350"/>
                      <a:pt x="404111" y="18710"/>
                    </a:cubicBezTo>
                    <a:cubicBezTo>
                      <a:pt x="519618" y="64765"/>
                      <a:pt x="604694" y="186379"/>
                      <a:pt x="606330" y="332791"/>
                    </a:cubicBezTo>
                    <a:lnTo>
                      <a:pt x="606330" y="1005908"/>
                    </a:lnTo>
                    <a:lnTo>
                      <a:pt x="0" y="1005908"/>
                    </a:lnTo>
                    <a:lnTo>
                      <a:pt x="0" y="333291"/>
                    </a:lnTo>
                    <a:cubicBezTo>
                      <a:pt x="1636" y="185660"/>
                      <a:pt x="85403" y="64045"/>
                      <a:pt x="202219" y="19070"/>
                    </a:cubicBezTo>
                    <a:close/>
                  </a:path>
                </a:pathLst>
              </a:custGeom>
              <a:gradFill>
                <a:gsLst>
                  <a:gs pos="0">
                    <a:srgbClr val="EB6295"/>
                  </a:gs>
                  <a:gs pos="100000">
                    <a:srgbClr val="FBEECE"/>
                  </a:gs>
                </a:gsLst>
                <a:lin ang="5400000" scaled="0"/>
              </a:gradFill>
              <a:ln cap="sq" cmpd="sng" w="952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19"/>
              <p:cNvSpPr txBox="1"/>
              <p:nvPr/>
            </p:nvSpPr>
            <p:spPr>
              <a:xfrm>
                <a:off x="0" y="165100"/>
                <a:ext cx="606330" cy="840808"/>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6" name="Google Shape;236;p19"/>
            <p:cNvGrpSpPr/>
            <p:nvPr/>
          </p:nvGrpSpPr>
          <p:grpSpPr>
            <a:xfrm rot="5400000">
              <a:off x="314253" y="9827332"/>
              <a:ext cx="953711" cy="1582218"/>
              <a:chOff x="0" y="0"/>
              <a:chExt cx="606330" cy="1005908"/>
            </a:xfrm>
          </p:grpSpPr>
          <p:sp>
            <p:nvSpPr>
              <p:cNvPr id="237" name="Google Shape;237;p19"/>
              <p:cNvSpPr/>
              <p:nvPr/>
            </p:nvSpPr>
            <p:spPr>
              <a:xfrm>
                <a:off x="0" y="0"/>
                <a:ext cx="606330" cy="1005908"/>
              </a:xfrm>
              <a:custGeom>
                <a:rect b="b" l="l" r="r" t="t"/>
                <a:pathLst>
                  <a:path extrusionOk="0" h="1005908" w="606330">
                    <a:moveTo>
                      <a:pt x="202219" y="19070"/>
                    </a:moveTo>
                    <a:cubicBezTo>
                      <a:pt x="233204" y="7556"/>
                      <a:pt x="268644" y="0"/>
                      <a:pt x="303328" y="0"/>
                    </a:cubicBezTo>
                    <a:cubicBezTo>
                      <a:pt x="338014" y="0"/>
                      <a:pt x="371390" y="6476"/>
                      <a:pt x="402147" y="17990"/>
                    </a:cubicBezTo>
                    <a:cubicBezTo>
                      <a:pt x="402802" y="18350"/>
                      <a:pt x="403457" y="18350"/>
                      <a:pt x="404111" y="18710"/>
                    </a:cubicBezTo>
                    <a:cubicBezTo>
                      <a:pt x="519618" y="64765"/>
                      <a:pt x="604694" y="186379"/>
                      <a:pt x="606330" y="332791"/>
                    </a:cubicBezTo>
                    <a:lnTo>
                      <a:pt x="606330" y="1005908"/>
                    </a:lnTo>
                    <a:lnTo>
                      <a:pt x="0" y="1005908"/>
                    </a:lnTo>
                    <a:lnTo>
                      <a:pt x="0" y="333291"/>
                    </a:lnTo>
                    <a:cubicBezTo>
                      <a:pt x="1636" y="185660"/>
                      <a:pt x="85403" y="64045"/>
                      <a:pt x="202219" y="19070"/>
                    </a:cubicBezTo>
                    <a:close/>
                  </a:path>
                </a:pathLst>
              </a:custGeom>
              <a:gradFill>
                <a:gsLst>
                  <a:gs pos="0">
                    <a:srgbClr val="EB6295"/>
                  </a:gs>
                  <a:gs pos="100000">
                    <a:srgbClr val="FBEECE"/>
                  </a:gs>
                </a:gsLst>
                <a:lin ang="5400000" scaled="0"/>
              </a:gradFill>
              <a:ln cap="sq" cmpd="sng" w="952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19"/>
              <p:cNvSpPr txBox="1"/>
              <p:nvPr/>
            </p:nvSpPr>
            <p:spPr>
              <a:xfrm>
                <a:off x="0" y="165100"/>
                <a:ext cx="606330" cy="840808"/>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9" name="Google Shape;239;p19"/>
            <p:cNvGrpSpPr/>
            <p:nvPr/>
          </p:nvGrpSpPr>
          <p:grpSpPr>
            <a:xfrm rot="5400000">
              <a:off x="326953" y="11492539"/>
              <a:ext cx="953711" cy="1582218"/>
              <a:chOff x="0" y="0"/>
              <a:chExt cx="606330" cy="1005908"/>
            </a:xfrm>
          </p:grpSpPr>
          <p:sp>
            <p:nvSpPr>
              <p:cNvPr id="240" name="Google Shape;240;p19"/>
              <p:cNvSpPr/>
              <p:nvPr/>
            </p:nvSpPr>
            <p:spPr>
              <a:xfrm>
                <a:off x="0" y="0"/>
                <a:ext cx="606330" cy="1005908"/>
              </a:xfrm>
              <a:custGeom>
                <a:rect b="b" l="l" r="r" t="t"/>
                <a:pathLst>
                  <a:path extrusionOk="0" h="1005908" w="606330">
                    <a:moveTo>
                      <a:pt x="202219" y="19070"/>
                    </a:moveTo>
                    <a:cubicBezTo>
                      <a:pt x="233204" y="7556"/>
                      <a:pt x="268644" y="0"/>
                      <a:pt x="303328" y="0"/>
                    </a:cubicBezTo>
                    <a:cubicBezTo>
                      <a:pt x="338014" y="0"/>
                      <a:pt x="371390" y="6476"/>
                      <a:pt x="402147" y="17990"/>
                    </a:cubicBezTo>
                    <a:cubicBezTo>
                      <a:pt x="402802" y="18350"/>
                      <a:pt x="403457" y="18350"/>
                      <a:pt x="404111" y="18710"/>
                    </a:cubicBezTo>
                    <a:cubicBezTo>
                      <a:pt x="519618" y="64765"/>
                      <a:pt x="604694" y="186379"/>
                      <a:pt x="606330" y="332791"/>
                    </a:cubicBezTo>
                    <a:lnTo>
                      <a:pt x="606330" y="1005908"/>
                    </a:lnTo>
                    <a:lnTo>
                      <a:pt x="0" y="1005908"/>
                    </a:lnTo>
                    <a:lnTo>
                      <a:pt x="0" y="333291"/>
                    </a:lnTo>
                    <a:cubicBezTo>
                      <a:pt x="1636" y="185660"/>
                      <a:pt x="85403" y="64045"/>
                      <a:pt x="202219" y="19070"/>
                    </a:cubicBezTo>
                    <a:close/>
                  </a:path>
                </a:pathLst>
              </a:custGeom>
              <a:gradFill>
                <a:gsLst>
                  <a:gs pos="0">
                    <a:srgbClr val="EB6295"/>
                  </a:gs>
                  <a:gs pos="100000">
                    <a:srgbClr val="FBEECE"/>
                  </a:gs>
                </a:gsLst>
                <a:lin ang="5400000" scaled="0"/>
              </a:gradFill>
              <a:ln cap="sq" cmpd="sng" w="952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19"/>
              <p:cNvSpPr txBox="1"/>
              <p:nvPr/>
            </p:nvSpPr>
            <p:spPr>
              <a:xfrm>
                <a:off x="0" y="165100"/>
                <a:ext cx="606330" cy="840808"/>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242" name="Google Shape;242;p19"/>
          <p:cNvSpPr txBox="1"/>
          <p:nvPr/>
        </p:nvSpPr>
        <p:spPr>
          <a:xfrm rot="-5400000">
            <a:off x="-432351" y="3912149"/>
            <a:ext cx="8229600" cy="2462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5999" u="none" cap="none" strike="noStrike">
                <a:solidFill>
                  <a:srgbClr val="000000"/>
                </a:solidFill>
                <a:latin typeface="Anton"/>
                <a:ea typeface="Anton"/>
                <a:cs typeface="Anton"/>
                <a:sym typeface="Anton"/>
              </a:rPr>
              <a:t>STATISTICS</a:t>
            </a:r>
            <a:endParaRPr/>
          </a:p>
        </p:txBody>
      </p:sp>
      <p:pic>
        <p:nvPicPr>
          <p:cNvPr id="243" name="Google Shape;243;p19"/>
          <p:cNvPicPr preferRelativeResize="0"/>
          <p:nvPr/>
        </p:nvPicPr>
        <p:blipFill rotWithShape="1">
          <a:blip r:embed="rId3">
            <a:alphaModFix/>
          </a:blip>
          <a:srcRect b="0" l="0" r="0" t="0"/>
          <a:stretch/>
        </p:blipFill>
        <p:spPr>
          <a:xfrm>
            <a:off x="4324438" y="-1448509"/>
            <a:ext cx="15407798" cy="1318401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609A"/>
        </a:solidFill>
      </p:bgPr>
    </p:bg>
    <p:spTree>
      <p:nvGrpSpPr>
        <p:cNvPr id="247" name="Shape 247"/>
        <p:cNvGrpSpPr/>
        <p:nvPr/>
      </p:nvGrpSpPr>
      <p:grpSpPr>
        <a:xfrm>
          <a:off x="0" y="0"/>
          <a:ext cx="0" cy="0"/>
          <a:chOff x="0" y="0"/>
          <a:chExt cx="0" cy="0"/>
        </a:xfrm>
      </p:grpSpPr>
      <p:pic>
        <p:nvPicPr>
          <p:cNvPr id="248" name="Google Shape;248;p20"/>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249" name="Google Shape;249;p20"/>
          <p:cNvGrpSpPr/>
          <p:nvPr/>
        </p:nvGrpSpPr>
        <p:grpSpPr>
          <a:xfrm>
            <a:off x="2265516" y="2083660"/>
            <a:ext cx="4808099" cy="1661035"/>
            <a:chOff x="0" y="0"/>
            <a:chExt cx="1266331" cy="437474"/>
          </a:xfrm>
        </p:grpSpPr>
        <p:sp>
          <p:nvSpPr>
            <p:cNvPr id="250" name="Google Shape;250;p20"/>
            <p:cNvSpPr/>
            <p:nvPr/>
          </p:nvSpPr>
          <p:spPr>
            <a:xfrm>
              <a:off x="0" y="0"/>
              <a:ext cx="1266331" cy="437474"/>
            </a:xfrm>
            <a:custGeom>
              <a:rect b="b" l="l" r="r" t="t"/>
              <a:pathLst>
                <a:path extrusionOk="0" h="437474" w="1266331">
                  <a:moveTo>
                    <a:pt x="0" y="0"/>
                  </a:moveTo>
                  <a:lnTo>
                    <a:pt x="1266331" y="0"/>
                  </a:lnTo>
                  <a:lnTo>
                    <a:pt x="1266331" y="437474"/>
                  </a:lnTo>
                  <a:lnTo>
                    <a:pt x="0" y="437474"/>
                  </a:lnTo>
                  <a:close/>
                </a:path>
              </a:pathLst>
            </a:custGeom>
            <a:solidFill>
              <a:srgbClr val="F9F4E4"/>
            </a:solidFill>
            <a:ln cap="sq" cmpd="sng" w="38100">
              <a:solidFill>
                <a:srgbClr val="000000"/>
              </a:solidFill>
              <a:prstDash val="solid"/>
              <a:miter lim="8000"/>
              <a:headEnd len="sm" w="sm" type="none"/>
              <a:tailEnd len="sm" w="sm" type="none"/>
            </a:ln>
          </p:spPr>
        </p:sp>
        <p:sp>
          <p:nvSpPr>
            <p:cNvPr id="251" name="Google Shape;251;p20"/>
            <p:cNvSpPr txBox="1"/>
            <p:nvPr/>
          </p:nvSpPr>
          <p:spPr>
            <a:xfrm>
              <a:off x="0" y="38100"/>
              <a:ext cx="1266331" cy="399374"/>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2" name="Google Shape;252;p20"/>
          <p:cNvGrpSpPr/>
          <p:nvPr/>
        </p:nvGrpSpPr>
        <p:grpSpPr>
          <a:xfrm>
            <a:off x="2265516" y="3983636"/>
            <a:ext cx="4808099" cy="4219703"/>
            <a:chOff x="0" y="0"/>
            <a:chExt cx="1266331" cy="1111362"/>
          </a:xfrm>
        </p:grpSpPr>
        <p:sp>
          <p:nvSpPr>
            <p:cNvPr id="253" name="Google Shape;253;p20"/>
            <p:cNvSpPr/>
            <p:nvPr/>
          </p:nvSpPr>
          <p:spPr>
            <a:xfrm>
              <a:off x="0" y="0"/>
              <a:ext cx="1266331" cy="1111362"/>
            </a:xfrm>
            <a:custGeom>
              <a:rect b="b" l="l" r="r" t="t"/>
              <a:pathLst>
                <a:path extrusionOk="0" h="1111362" w="1266331">
                  <a:moveTo>
                    <a:pt x="0" y="0"/>
                  </a:moveTo>
                  <a:lnTo>
                    <a:pt x="1266331" y="0"/>
                  </a:lnTo>
                  <a:lnTo>
                    <a:pt x="1266331" y="1111362"/>
                  </a:lnTo>
                  <a:lnTo>
                    <a:pt x="0" y="1111362"/>
                  </a:lnTo>
                  <a:close/>
                </a:path>
              </a:pathLst>
            </a:custGeom>
            <a:solidFill>
              <a:srgbClr val="F9F4E4"/>
            </a:solidFill>
            <a:ln cap="sq" cmpd="sng" w="38100">
              <a:solidFill>
                <a:srgbClr val="000000"/>
              </a:solidFill>
              <a:prstDash val="solid"/>
              <a:miter lim="8000"/>
              <a:headEnd len="sm" w="sm" type="none"/>
              <a:tailEnd len="sm" w="sm" type="none"/>
            </a:ln>
          </p:spPr>
        </p:sp>
        <p:sp>
          <p:nvSpPr>
            <p:cNvPr id="254" name="Google Shape;254;p20"/>
            <p:cNvSpPr txBox="1"/>
            <p:nvPr/>
          </p:nvSpPr>
          <p:spPr>
            <a:xfrm>
              <a:off x="0" y="38100"/>
              <a:ext cx="1266331" cy="1073262"/>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5" name="Google Shape;255;p20"/>
          <p:cNvGrpSpPr/>
          <p:nvPr/>
        </p:nvGrpSpPr>
        <p:grpSpPr>
          <a:xfrm>
            <a:off x="7356705" y="2083660"/>
            <a:ext cx="4808099" cy="1661035"/>
            <a:chOff x="0" y="0"/>
            <a:chExt cx="1266331" cy="437474"/>
          </a:xfrm>
        </p:grpSpPr>
        <p:sp>
          <p:nvSpPr>
            <p:cNvPr id="256" name="Google Shape;256;p20"/>
            <p:cNvSpPr/>
            <p:nvPr/>
          </p:nvSpPr>
          <p:spPr>
            <a:xfrm>
              <a:off x="0" y="0"/>
              <a:ext cx="1266331" cy="437474"/>
            </a:xfrm>
            <a:custGeom>
              <a:rect b="b" l="l" r="r" t="t"/>
              <a:pathLst>
                <a:path extrusionOk="0" h="437474" w="1266331">
                  <a:moveTo>
                    <a:pt x="0" y="0"/>
                  </a:moveTo>
                  <a:lnTo>
                    <a:pt x="1266331" y="0"/>
                  </a:lnTo>
                  <a:lnTo>
                    <a:pt x="1266331" y="437474"/>
                  </a:lnTo>
                  <a:lnTo>
                    <a:pt x="0" y="437474"/>
                  </a:lnTo>
                  <a:close/>
                </a:path>
              </a:pathLst>
            </a:custGeom>
            <a:solidFill>
              <a:srgbClr val="F9F4E4"/>
            </a:solidFill>
            <a:ln cap="sq" cmpd="sng" w="38100">
              <a:solidFill>
                <a:srgbClr val="000000"/>
              </a:solidFill>
              <a:prstDash val="solid"/>
              <a:miter lim="8000"/>
              <a:headEnd len="sm" w="sm" type="none"/>
              <a:tailEnd len="sm" w="sm" type="none"/>
            </a:ln>
          </p:spPr>
        </p:sp>
        <p:sp>
          <p:nvSpPr>
            <p:cNvPr id="257" name="Google Shape;257;p20"/>
            <p:cNvSpPr txBox="1"/>
            <p:nvPr/>
          </p:nvSpPr>
          <p:spPr>
            <a:xfrm>
              <a:off x="0" y="38100"/>
              <a:ext cx="1266331" cy="399374"/>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8" name="Google Shape;258;p20"/>
          <p:cNvGrpSpPr/>
          <p:nvPr/>
        </p:nvGrpSpPr>
        <p:grpSpPr>
          <a:xfrm>
            <a:off x="7356705" y="3983636"/>
            <a:ext cx="4808099" cy="4219703"/>
            <a:chOff x="0" y="0"/>
            <a:chExt cx="1266331" cy="1111362"/>
          </a:xfrm>
        </p:grpSpPr>
        <p:sp>
          <p:nvSpPr>
            <p:cNvPr id="259" name="Google Shape;259;p20"/>
            <p:cNvSpPr/>
            <p:nvPr/>
          </p:nvSpPr>
          <p:spPr>
            <a:xfrm>
              <a:off x="0" y="0"/>
              <a:ext cx="1266331" cy="1111362"/>
            </a:xfrm>
            <a:custGeom>
              <a:rect b="b" l="l" r="r" t="t"/>
              <a:pathLst>
                <a:path extrusionOk="0" h="1111362" w="1266331">
                  <a:moveTo>
                    <a:pt x="0" y="0"/>
                  </a:moveTo>
                  <a:lnTo>
                    <a:pt x="1266331" y="0"/>
                  </a:lnTo>
                  <a:lnTo>
                    <a:pt x="1266331" y="1111362"/>
                  </a:lnTo>
                  <a:lnTo>
                    <a:pt x="0" y="1111362"/>
                  </a:lnTo>
                  <a:close/>
                </a:path>
              </a:pathLst>
            </a:custGeom>
            <a:solidFill>
              <a:srgbClr val="F9F4E4"/>
            </a:solidFill>
            <a:ln cap="sq" cmpd="sng" w="38100">
              <a:solidFill>
                <a:srgbClr val="000000"/>
              </a:solidFill>
              <a:prstDash val="solid"/>
              <a:miter lim="8000"/>
              <a:headEnd len="sm" w="sm" type="none"/>
              <a:tailEnd len="sm" w="sm" type="none"/>
            </a:ln>
          </p:spPr>
        </p:sp>
        <p:sp>
          <p:nvSpPr>
            <p:cNvPr id="260" name="Google Shape;260;p20"/>
            <p:cNvSpPr txBox="1"/>
            <p:nvPr/>
          </p:nvSpPr>
          <p:spPr>
            <a:xfrm>
              <a:off x="0" y="38100"/>
              <a:ext cx="1266331" cy="1073262"/>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1" name="Google Shape;261;p20"/>
          <p:cNvGrpSpPr/>
          <p:nvPr/>
        </p:nvGrpSpPr>
        <p:grpSpPr>
          <a:xfrm>
            <a:off x="12451201" y="2083660"/>
            <a:ext cx="4808099" cy="1661035"/>
            <a:chOff x="0" y="0"/>
            <a:chExt cx="1266331" cy="437474"/>
          </a:xfrm>
        </p:grpSpPr>
        <p:sp>
          <p:nvSpPr>
            <p:cNvPr id="262" name="Google Shape;262;p20"/>
            <p:cNvSpPr/>
            <p:nvPr/>
          </p:nvSpPr>
          <p:spPr>
            <a:xfrm>
              <a:off x="0" y="0"/>
              <a:ext cx="1266331" cy="437474"/>
            </a:xfrm>
            <a:custGeom>
              <a:rect b="b" l="l" r="r" t="t"/>
              <a:pathLst>
                <a:path extrusionOk="0" h="437474" w="1266331">
                  <a:moveTo>
                    <a:pt x="0" y="0"/>
                  </a:moveTo>
                  <a:lnTo>
                    <a:pt x="1266331" y="0"/>
                  </a:lnTo>
                  <a:lnTo>
                    <a:pt x="1266331" y="437474"/>
                  </a:lnTo>
                  <a:lnTo>
                    <a:pt x="0" y="437474"/>
                  </a:lnTo>
                  <a:close/>
                </a:path>
              </a:pathLst>
            </a:custGeom>
            <a:solidFill>
              <a:srgbClr val="F9F4E4"/>
            </a:solidFill>
            <a:ln cap="sq" cmpd="sng" w="38100">
              <a:solidFill>
                <a:srgbClr val="000000"/>
              </a:solidFill>
              <a:prstDash val="solid"/>
              <a:miter lim="8000"/>
              <a:headEnd len="sm" w="sm" type="none"/>
              <a:tailEnd len="sm" w="sm" type="none"/>
            </a:ln>
          </p:spPr>
        </p:sp>
        <p:sp>
          <p:nvSpPr>
            <p:cNvPr id="263" name="Google Shape;263;p20"/>
            <p:cNvSpPr txBox="1"/>
            <p:nvPr/>
          </p:nvSpPr>
          <p:spPr>
            <a:xfrm>
              <a:off x="0" y="38100"/>
              <a:ext cx="1266331" cy="399374"/>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4" name="Google Shape;264;p20"/>
          <p:cNvGrpSpPr/>
          <p:nvPr/>
        </p:nvGrpSpPr>
        <p:grpSpPr>
          <a:xfrm>
            <a:off x="12451201" y="3983636"/>
            <a:ext cx="4808099" cy="4219703"/>
            <a:chOff x="0" y="0"/>
            <a:chExt cx="1266331" cy="1111362"/>
          </a:xfrm>
        </p:grpSpPr>
        <p:sp>
          <p:nvSpPr>
            <p:cNvPr id="265" name="Google Shape;265;p20"/>
            <p:cNvSpPr/>
            <p:nvPr/>
          </p:nvSpPr>
          <p:spPr>
            <a:xfrm>
              <a:off x="0" y="0"/>
              <a:ext cx="1266331" cy="1111362"/>
            </a:xfrm>
            <a:custGeom>
              <a:rect b="b" l="l" r="r" t="t"/>
              <a:pathLst>
                <a:path extrusionOk="0" h="1111362" w="1266331">
                  <a:moveTo>
                    <a:pt x="0" y="0"/>
                  </a:moveTo>
                  <a:lnTo>
                    <a:pt x="1266331" y="0"/>
                  </a:lnTo>
                  <a:lnTo>
                    <a:pt x="1266331" y="1111362"/>
                  </a:lnTo>
                  <a:lnTo>
                    <a:pt x="0" y="1111362"/>
                  </a:lnTo>
                  <a:close/>
                </a:path>
              </a:pathLst>
            </a:custGeom>
            <a:solidFill>
              <a:srgbClr val="F9F4E4"/>
            </a:solidFill>
            <a:ln cap="sq" cmpd="sng" w="38100">
              <a:solidFill>
                <a:srgbClr val="000000"/>
              </a:solidFill>
              <a:prstDash val="solid"/>
              <a:miter lim="8000"/>
              <a:headEnd len="sm" w="sm" type="none"/>
              <a:tailEnd len="sm" w="sm" type="none"/>
            </a:ln>
          </p:spPr>
        </p:sp>
        <p:sp>
          <p:nvSpPr>
            <p:cNvPr id="266" name="Google Shape;266;p20"/>
            <p:cNvSpPr txBox="1"/>
            <p:nvPr/>
          </p:nvSpPr>
          <p:spPr>
            <a:xfrm>
              <a:off x="0" y="38100"/>
              <a:ext cx="1266331" cy="1073262"/>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67" name="Google Shape;267;p20"/>
          <p:cNvSpPr txBox="1"/>
          <p:nvPr/>
        </p:nvSpPr>
        <p:spPr>
          <a:xfrm>
            <a:off x="13606521" y="2572288"/>
            <a:ext cx="2493300" cy="769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5000" u="none" cap="none" strike="noStrike">
                <a:solidFill>
                  <a:srgbClr val="000000"/>
                </a:solidFill>
                <a:latin typeface="Anton"/>
                <a:ea typeface="Anton"/>
                <a:cs typeface="Anton"/>
                <a:sym typeface="Anton"/>
              </a:rPr>
              <a:t>IDEA 3</a:t>
            </a:r>
            <a:endParaRPr/>
          </a:p>
        </p:txBody>
      </p:sp>
      <p:sp>
        <p:nvSpPr>
          <p:cNvPr id="268" name="Google Shape;268;p20"/>
          <p:cNvSpPr txBox="1"/>
          <p:nvPr/>
        </p:nvSpPr>
        <p:spPr>
          <a:xfrm>
            <a:off x="2867034" y="4763163"/>
            <a:ext cx="3605100" cy="25965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499" u="none" cap="none" strike="noStrike">
                <a:solidFill>
                  <a:srgbClr val="000000"/>
                </a:solidFill>
                <a:latin typeface="DM Sans"/>
                <a:ea typeface="DM Sans"/>
                <a:cs typeface="DM Sans"/>
                <a:sym typeface="DM Sans"/>
              </a:rPr>
              <a:t>Lorem ipsum dolor sit amet, consectetur adipiscing elit, sed do eiusmod tempor incididunt ut labore et dolore magna aliqua. </a:t>
            </a:r>
            <a:endParaRPr/>
          </a:p>
        </p:txBody>
      </p:sp>
      <p:sp>
        <p:nvSpPr>
          <p:cNvPr id="269" name="Google Shape;269;p20"/>
          <p:cNvSpPr txBox="1"/>
          <p:nvPr/>
        </p:nvSpPr>
        <p:spPr>
          <a:xfrm>
            <a:off x="7958223" y="4763163"/>
            <a:ext cx="3605100" cy="25965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499" u="none" cap="none" strike="noStrike">
                <a:solidFill>
                  <a:srgbClr val="000000"/>
                </a:solidFill>
                <a:latin typeface="DM Sans"/>
                <a:ea typeface="DM Sans"/>
                <a:cs typeface="DM Sans"/>
                <a:sym typeface="DM Sans"/>
              </a:rPr>
              <a:t>Lorem ipsum dolor sit amet, consectetur adipiscing elit, sed do eiusmod tempor incididunt ut labore et dolore magna aliqua. </a:t>
            </a:r>
            <a:endParaRPr/>
          </a:p>
        </p:txBody>
      </p:sp>
      <p:sp>
        <p:nvSpPr>
          <p:cNvPr id="270" name="Google Shape;270;p20"/>
          <p:cNvSpPr txBox="1"/>
          <p:nvPr/>
        </p:nvSpPr>
        <p:spPr>
          <a:xfrm>
            <a:off x="13050630" y="4763163"/>
            <a:ext cx="3605100" cy="25965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499" u="none" cap="none" strike="noStrike">
                <a:solidFill>
                  <a:srgbClr val="000000"/>
                </a:solidFill>
                <a:latin typeface="DM Sans"/>
                <a:ea typeface="DM Sans"/>
                <a:cs typeface="DM Sans"/>
                <a:sym typeface="DM Sans"/>
              </a:rPr>
              <a:t>Lorem ipsum dolor sit amet, consectetur adipiscing elit, sed do eiusmod tempor incididunt ut labore et dolore magna aliqua. </a:t>
            </a:r>
            <a:endParaRPr/>
          </a:p>
        </p:txBody>
      </p:sp>
      <p:sp>
        <p:nvSpPr>
          <p:cNvPr id="271" name="Google Shape;271;p20"/>
          <p:cNvSpPr txBox="1"/>
          <p:nvPr/>
        </p:nvSpPr>
        <p:spPr>
          <a:xfrm>
            <a:off x="8515771" y="2529413"/>
            <a:ext cx="2493300" cy="769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5000" u="none" cap="none" strike="noStrike">
                <a:solidFill>
                  <a:srgbClr val="000000"/>
                </a:solidFill>
                <a:latin typeface="Anton"/>
                <a:ea typeface="Anton"/>
                <a:cs typeface="Anton"/>
                <a:sym typeface="Anton"/>
              </a:rPr>
              <a:t>IDEA </a:t>
            </a:r>
            <a:r>
              <a:rPr lang="en-US" sz="5000">
                <a:latin typeface="Anton"/>
                <a:ea typeface="Anton"/>
                <a:cs typeface="Anton"/>
                <a:sym typeface="Anton"/>
              </a:rPr>
              <a:t>2</a:t>
            </a:r>
            <a:endParaRPr/>
          </a:p>
        </p:txBody>
      </p:sp>
      <p:sp>
        <p:nvSpPr>
          <p:cNvPr id="272" name="Google Shape;272;p20"/>
          <p:cNvSpPr txBox="1"/>
          <p:nvPr/>
        </p:nvSpPr>
        <p:spPr>
          <a:xfrm>
            <a:off x="3325346" y="2529413"/>
            <a:ext cx="2493300" cy="769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5000" u="none" cap="none" strike="noStrike">
                <a:solidFill>
                  <a:srgbClr val="000000"/>
                </a:solidFill>
                <a:latin typeface="Anton"/>
                <a:ea typeface="Anton"/>
                <a:cs typeface="Anton"/>
                <a:sym typeface="Anton"/>
              </a:rPr>
              <a:t>IDEA </a:t>
            </a:r>
            <a:r>
              <a:rPr lang="en-US" sz="5000">
                <a:latin typeface="Anton"/>
                <a:ea typeface="Anton"/>
                <a:cs typeface="Anton"/>
                <a:sym typeface="Anton"/>
              </a:rPr>
              <a:t>1</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609A"/>
        </a:solidFill>
      </p:bgPr>
    </p:bg>
    <p:spTree>
      <p:nvGrpSpPr>
        <p:cNvPr id="276" name="Shape 276"/>
        <p:cNvGrpSpPr/>
        <p:nvPr/>
      </p:nvGrpSpPr>
      <p:grpSpPr>
        <a:xfrm>
          <a:off x="0" y="0"/>
          <a:ext cx="0" cy="0"/>
          <a:chOff x="0" y="0"/>
          <a:chExt cx="0" cy="0"/>
        </a:xfrm>
      </p:grpSpPr>
      <p:pic>
        <p:nvPicPr>
          <p:cNvPr id="277" name="Google Shape;277;p21"/>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278" name="Google Shape;278;p21"/>
          <p:cNvSpPr txBox="1"/>
          <p:nvPr/>
        </p:nvSpPr>
        <p:spPr>
          <a:xfrm rot="-5400000">
            <a:off x="-1002210" y="3912154"/>
            <a:ext cx="8229600" cy="2462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9" u="none" cap="none" strike="noStrike">
                <a:solidFill>
                  <a:srgbClr val="000000"/>
                </a:solidFill>
                <a:latin typeface="Anton"/>
                <a:ea typeface="Anton"/>
                <a:cs typeface="Anton"/>
                <a:sym typeface="Anton"/>
              </a:rPr>
              <a:t>SUMMARY</a:t>
            </a:r>
            <a:endParaRPr/>
          </a:p>
        </p:txBody>
      </p:sp>
      <p:grpSp>
        <p:nvGrpSpPr>
          <p:cNvPr id="279" name="Google Shape;279;p21"/>
          <p:cNvGrpSpPr/>
          <p:nvPr/>
        </p:nvGrpSpPr>
        <p:grpSpPr>
          <a:xfrm>
            <a:off x="5552894" y="804326"/>
            <a:ext cx="5868911" cy="4219703"/>
            <a:chOff x="0" y="0"/>
            <a:chExt cx="1545721" cy="1111362"/>
          </a:xfrm>
        </p:grpSpPr>
        <p:sp>
          <p:nvSpPr>
            <p:cNvPr id="280" name="Google Shape;280;p21"/>
            <p:cNvSpPr/>
            <p:nvPr/>
          </p:nvSpPr>
          <p:spPr>
            <a:xfrm>
              <a:off x="0" y="0"/>
              <a:ext cx="1545721" cy="1111362"/>
            </a:xfrm>
            <a:custGeom>
              <a:rect b="b" l="l" r="r" t="t"/>
              <a:pathLst>
                <a:path extrusionOk="0" h="1111362" w="1545721">
                  <a:moveTo>
                    <a:pt x="0" y="0"/>
                  </a:moveTo>
                  <a:lnTo>
                    <a:pt x="1545721" y="0"/>
                  </a:lnTo>
                  <a:lnTo>
                    <a:pt x="1545721" y="1111362"/>
                  </a:lnTo>
                  <a:lnTo>
                    <a:pt x="0" y="1111362"/>
                  </a:lnTo>
                  <a:close/>
                </a:path>
              </a:pathLst>
            </a:custGeom>
            <a:solidFill>
              <a:srgbClr val="F9F4E4"/>
            </a:solidFill>
            <a:ln cap="sq" cmpd="sng" w="38100">
              <a:solidFill>
                <a:srgbClr val="000000"/>
              </a:solidFill>
              <a:prstDash val="solid"/>
              <a:miter lim="8000"/>
              <a:headEnd len="sm" w="sm" type="none"/>
              <a:tailEnd len="sm" w="sm" type="none"/>
            </a:ln>
          </p:spPr>
        </p:sp>
        <p:sp>
          <p:nvSpPr>
            <p:cNvPr id="281" name="Google Shape;281;p21"/>
            <p:cNvSpPr txBox="1"/>
            <p:nvPr/>
          </p:nvSpPr>
          <p:spPr>
            <a:xfrm>
              <a:off x="0" y="38100"/>
              <a:ext cx="1545721" cy="1073262"/>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2" name="Google Shape;282;p21"/>
          <p:cNvGrpSpPr/>
          <p:nvPr/>
        </p:nvGrpSpPr>
        <p:grpSpPr>
          <a:xfrm>
            <a:off x="5552894" y="5262971"/>
            <a:ext cx="5868911" cy="4219703"/>
            <a:chOff x="0" y="0"/>
            <a:chExt cx="1545721" cy="1111362"/>
          </a:xfrm>
        </p:grpSpPr>
        <p:sp>
          <p:nvSpPr>
            <p:cNvPr id="283" name="Google Shape;283;p21"/>
            <p:cNvSpPr/>
            <p:nvPr/>
          </p:nvSpPr>
          <p:spPr>
            <a:xfrm>
              <a:off x="0" y="0"/>
              <a:ext cx="1545721" cy="1111362"/>
            </a:xfrm>
            <a:custGeom>
              <a:rect b="b" l="l" r="r" t="t"/>
              <a:pathLst>
                <a:path extrusionOk="0" h="1111362" w="1545721">
                  <a:moveTo>
                    <a:pt x="0" y="0"/>
                  </a:moveTo>
                  <a:lnTo>
                    <a:pt x="1545721" y="0"/>
                  </a:lnTo>
                  <a:lnTo>
                    <a:pt x="1545721" y="1111362"/>
                  </a:lnTo>
                  <a:lnTo>
                    <a:pt x="0" y="1111362"/>
                  </a:lnTo>
                  <a:close/>
                </a:path>
              </a:pathLst>
            </a:custGeom>
            <a:solidFill>
              <a:srgbClr val="F9F4E4"/>
            </a:solidFill>
            <a:ln cap="sq" cmpd="sng" w="38100">
              <a:solidFill>
                <a:srgbClr val="000000"/>
              </a:solidFill>
              <a:prstDash val="solid"/>
              <a:miter lim="8000"/>
              <a:headEnd len="sm" w="sm" type="none"/>
              <a:tailEnd len="sm" w="sm" type="none"/>
            </a:ln>
          </p:spPr>
        </p:sp>
        <p:sp>
          <p:nvSpPr>
            <p:cNvPr id="284" name="Google Shape;284;p21"/>
            <p:cNvSpPr txBox="1"/>
            <p:nvPr/>
          </p:nvSpPr>
          <p:spPr>
            <a:xfrm>
              <a:off x="0" y="38100"/>
              <a:ext cx="1545721" cy="1073262"/>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5" name="Google Shape;285;p21"/>
          <p:cNvGrpSpPr/>
          <p:nvPr/>
        </p:nvGrpSpPr>
        <p:grpSpPr>
          <a:xfrm>
            <a:off x="11771389" y="5262971"/>
            <a:ext cx="5868911" cy="4219703"/>
            <a:chOff x="0" y="0"/>
            <a:chExt cx="1545721" cy="1111362"/>
          </a:xfrm>
        </p:grpSpPr>
        <p:sp>
          <p:nvSpPr>
            <p:cNvPr id="286" name="Google Shape;286;p21"/>
            <p:cNvSpPr/>
            <p:nvPr/>
          </p:nvSpPr>
          <p:spPr>
            <a:xfrm>
              <a:off x="0" y="0"/>
              <a:ext cx="1545721" cy="1111362"/>
            </a:xfrm>
            <a:custGeom>
              <a:rect b="b" l="l" r="r" t="t"/>
              <a:pathLst>
                <a:path extrusionOk="0" h="1111362" w="1545721">
                  <a:moveTo>
                    <a:pt x="0" y="0"/>
                  </a:moveTo>
                  <a:lnTo>
                    <a:pt x="1545721" y="0"/>
                  </a:lnTo>
                  <a:lnTo>
                    <a:pt x="1545721" y="1111362"/>
                  </a:lnTo>
                  <a:lnTo>
                    <a:pt x="0" y="1111362"/>
                  </a:lnTo>
                  <a:close/>
                </a:path>
              </a:pathLst>
            </a:custGeom>
            <a:solidFill>
              <a:srgbClr val="F9F4E4"/>
            </a:solidFill>
            <a:ln cap="sq" cmpd="sng" w="38100">
              <a:solidFill>
                <a:srgbClr val="000000"/>
              </a:solidFill>
              <a:prstDash val="solid"/>
              <a:miter lim="8000"/>
              <a:headEnd len="sm" w="sm" type="none"/>
              <a:tailEnd len="sm" w="sm" type="none"/>
            </a:ln>
          </p:spPr>
        </p:sp>
        <p:sp>
          <p:nvSpPr>
            <p:cNvPr id="287" name="Google Shape;287;p21"/>
            <p:cNvSpPr txBox="1"/>
            <p:nvPr/>
          </p:nvSpPr>
          <p:spPr>
            <a:xfrm>
              <a:off x="0" y="38100"/>
              <a:ext cx="1545721" cy="1073262"/>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88" name="Google Shape;288;p21"/>
          <p:cNvSpPr txBox="1"/>
          <p:nvPr/>
        </p:nvSpPr>
        <p:spPr>
          <a:xfrm>
            <a:off x="6287125" y="1802928"/>
            <a:ext cx="4400400" cy="21540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499" u="none" cap="none" strike="noStrike">
                <a:solidFill>
                  <a:srgbClr val="000000"/>
                </a:solidFill>
                <a:latin typeface="DM Sans"/>
                <a:ea typeface="DM Sans"/>
                <a:cs typeface="DM Sans"/>
                <a:sym typeface="DM Sans"/>
              </a:rPr>
              <a:t>Lorem ipsum dolor sit amet, consectetur adipiscing elit, sed do eiusmod tempor incididunt ut labore et dolore magna aliqua. </a:t>
            </a:r>
            <a:endParaRPr/>
          </a:p>
        </p:txBody>
      </p:sp>
      <p:sp>
        <p:nvSpPr>
          <p:cNvPr id="289" name="Google Shape;289;p21"/>
          <p:cNvSpPr txBox="1"/>
          <p:nvPr/>
        </p:nvSpPr>
        <p:spPr>
          <a:xfrm>
            <a:off x="6287125" y="6261572"/>
            <a:ext cx="4400400" cy="21540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499" u="none" cap="none" strike="noStrike">
                <a:solidFill>
                  <a:srgbClr val="000000"/>
                </a:solidFill>
                <a:latin typeface="DM Sans"/>
                <a:ea typeface="DM Sans"/>
                <a:cs typeface="DM Sans"/>
                <a:sym typeface="DM Sans"/>
              </a:rPr>
              <a:t>Lorem ipsum dolor sit amet, consectetur adipiscing elit, sed do eiusmod tempor incididunt ut labore et dolore magna aliqua. </a:t>
            </a:r>
            <a:endParaRPr/>
          </a:p>
        </p:txBody>
      </p:sp>
      <p:sp>
        <p:nvSpPr>
          <p:cNvPr id="290" name="Google Shape;290;p21"/>
          <p:cNvSpPr txBox="1"/>
          <p:nvPr/>
        </p:nvSpPr>
        <p:spPr>
          <a:xfrm>
            <a:off x="12503070" y="6261572"/>
            <a:ext cx="4400400" cy="21540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499" u="none" cap="none" strike="noStrike">
                <a:solidFill>
                  <a:srgbClr val="000000"/>
                </a:solidFill>
                <a:latin typeface="DM Sans"/>
                <a:ea typeface="DM Sans"/>
                <a:cs typeface="DM Sans"/>
                <a:sym typeface="DM Sans"/>
              </a:rPr>
              <a:t>Lorem ipsum dolor sit amet, consectetur adipiscing elit, sed do eiusmod tempor incididunt ut labore et dolore magna aliqua. </a:t>
            </a:r>
            <a:endParaRPr/>
          </a:p>
        </p:txBody>
      </p:sp>
      <p:grpSp>
        <p:nvGrpSpPr>
          <p:cNvPr id="291" name="Google Shape;291;p21"/>
          <p:cNvGrpSpPr/>
          <p:nvPr/>
        </p:nvGrpSpPr>
        <p:grpSpPr>
          <a:xfrm>
            <a:off x="11771389" y="804326"/>
            <a:ext cx="5868911" cy="4219703"/>
            <a:chOff x="0" y="0"/>
            <a:chExt cx="1545721" cy="1111362"/>
          </a:xfrm>
        </p:grpSpPr>
        <p:sp>
          <p:nvSpPr>
            <p:cNvPr id="292" name="Google Shape;292;p21"/>
            <p:cNvSpPr/>
            <p:nvPr/>
          </p:nvSpPr>
          <p:spPr>
            <a:xfrm>
              <a:off x="0" y="0"/>
              <a:ext cx="1545721" cy="1111362"/>
            </a:xfrm>
            <a:custGeom>
              <a:rect b="b" l="l" r="r" t="t"/>
              <a:pathLst>
                <a:path extrusionOk="0" h="1111362" w="1545721">
                  <a:moveTo>
                    <a:pt x="0" y="0"/>
                  </a:moveTo>
                  <a:lnTo>
                    <a:pt x="1545721" y="0"/>
                  </a:lnTo>
                  <a:lnTo>
                    <a:pt x="1545721" y="1111362"/>
                  </a:lnTo>
                  <a:lnTo>
                    <a:pt x="0" y="1111362"/>
                  </a:lnTo>
                  <a:close/>
                </a:path>
              </a:pathLst>
            </a:custGeom>
            <a:solidFill>
              <a:srgbClr val="F9F4E4"/>
            </a:solidFill>
            <a:ln cap="sq" cmpd="sng" w="38100">
              <a:solidFill>
                <a:srgbClr val="000000"/>
              </a:solidFill>
              <a:prstDash val="solid"/>
              <a:miter lim="8000"/>
              <a:headEnd len="sm" w="sm" type="none"/>
              <a:tailEnd len="sm" w="sm" type="none"/>
            </a:ln>
          </p:spPr>
        </p:sp>
        <p:sp>
          <p:nvSpPr>
            <p:cNvPr id="293" name="Google Shape;293;p21"/>
            <p:cNvSpPr txBox="1"/>
            <p:nvPr/>
          </p:nvSpPr>
          <p:spPr>
            <a:xfrm>
              <a:off x="0" y="38100"/>
              <a:ext cx="1545721" cy="1073262"/>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94" name="Google Shape;294;p21"/>
          <p:cNvSpPr txBox="1"/>
          <p:nvPr/>
        </p:nvSpPr>
        <p:spPr>
          <a:xfrm>
            <a:off x="12503070" y="1802928"/>
            <a:ext cx="4400400" cy="21540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499" u="none" cap="none" strike="noStrike">
                <a:solidFill>
                  <a:srgbClr val="000000"/>
                </a:solidFill>
                <a:latin typeface="DM Sans"/>
                <a:ea typeface="DM Sans"/>
                <a:cs typeface="DM Sans"/>
                <a:sym typeface="DM Sans"/>
              </a:rPr>
              <a:t>Lorem ipsum dolor sit amet, consectetur adipiscing elit, sed do eiusmod tempor incididunt ut labore et dolore magna aliqua. </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