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Caveat"/>
      <p:regular r:id="rId24"/>
      <p:bold r:id="rId25"/>
    </p:embeddedFont>
    <p:embeddedFont>
      <p:font typeface="Abril Fatface"/>
      <p:regular r:id="rId26"/>
    </p:embeddedFont>
    <p:embeddedFont>
      <p:font typeface="Lato"/>
      <p:regular r:id="rId27"/>
      <p:bold r:id="rId28"/>
      <p:italic r:id="rId29"/>
      <p:boldItalic r:id="rId30"/>
    </p:embeddedFont>
    <p:embeddedFont>
      <p:font typeface="Lato Ligh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aveat-regular.fntdata"/><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AbrilFatface-regular.fntdata"/><Relationship Id="rId25" Type="http://schemas.openxmlformats.org/officeDocument/2006/relationships/font" Target="fonts/Caveat-bold.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a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Light-regular.fntdata"/><Relationship Id="rId30" Type="http://schemas.openxmlformats.org/officeDocument/2006/relationships/font" Target="fonts/Lato-boldItalic.fntdata"/><Relationship Id="rId11" Type="http://schemas.openxmlformats.org/officeDocument/2006/relationships/slide" Target="slides/slide5.xml"/><Relationship Id="rId33" Type="http://schemas.openxmlformats.org/officeDocument/2006/relationships/font" Target="fonts/LatoLight-italic.fntdata"/><Relationship Id="rId10" Type="http://schemas.openxmlformats.org/officeDocument/2006/relationships/slide" Target="slides/slide4.xml"/><Relationship Id="rId32" Type="http://schemas.openxmlformats.org/officeDocument/2006/relationships/font" Target="fonts/LatoLight-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LatoLight-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766a9950e7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766a9950e7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766a9950e7_2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66a9950e7_2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766a9950e7_2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66a9950e7_2_2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66a9950e7_2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66a9950e7_2_2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766a9950e7_2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66a9950e7_2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766a9950e7_2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66a9950e7_2_2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766a9950e7_2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766a9950e7_2_2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766a9950e7_2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766a9950e7_2_2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766a9950e7_2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766a9950e7_2_3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766a9950e7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766a9950e7_2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766a9950e7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766a9950e7_2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66a9950e7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766a9950e7_2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766a9950e7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766a9950e7_2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766a9950e7_2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766a9950e7_2_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66a9950e7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766a9950e7_2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766a9950e7_2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766a9950e7_2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766a9950e7_2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66a9950e7_2_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2.jpg"/><Relationship Id="rId4"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3" cy="5143501"/>
          </a:xfrm>
          <a:prstGeom prst="rect">
            <a:avLst/>
          </a:prstGeom>
          <a:noFill/>
          <a:ln>
            <a:noFill/>
          </a:ln>
        </p:spPr>
      </p:pic>
      <p:sp>
        <p:nvSpPr>
          <p:cNvPr id="11" name="Google Shape;11;p2"/>
          <p:cNvSpPr/>
          <p:nvPr/>
        </p:nvSpPr>
        <p:spPr>
          <a:xfrm>
            <a:off x="-110875" y="468449"/>
            <a:ext cx="9366852" cy="3949608"/>
          </a:xfrm>
          <a:custGeom>
            <a:rect b="b" l="l" r="r" t="t"/>
            <a:pathLst>
              <a:path extrusionOk="0" h="750876" w="3093923">
                <a:moveTo>
                  <a:pt x="0" y="0"/>
                </a:moveTo>
                <a:lnTo>
                  <a:pt x="3093923" y="0"/>
                </a:lnTo>
                <a:lnTo>
                  <a:pt x="3093923" y="750876"/>
                </a:lnTo>
                <a:lnTo>
                  <a:pt x="0" y="750876"/>
                </a:lnTo>
                <a:close/>
              </a:path>
            </a:pathLst>
          </a:custGeom>
          <a:solidFill>
            <a:srgbClr val="3B0ED2"/>
          </a:solidFill>
          <a:ln>
            <a:noFill/>
          </a:ln>
        </p:spPr>
      </p:sp>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9" name="Google Shape;69;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 name="Shape 71"/>
        <p:cNvGrpSpPr/>
        <p:nvPr/>
      </p:nvGrpSpPr>
      <p:grpSpPr>
        <a:xfrm>
          <a:off x="0" y="0"/>
          <a:ext cx="0" cy="0"/>
          <a:chOff x="0" y="0"/>
          <a:chExt cx="0" cy="0"/>
        </a:xfrm>
      </p:grpSpPr>
      <p:sp>
        <p:nvSpPr>
          <p:cNvPr id="72" name="Google Shape;72;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3" name="Google Shape;73;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4" name="Google Shape;74;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5" name="Google Shape;75;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7" name="Shape 77"/>
        <p:cNvGrpSpPr/>
        <p:nvPr/>
      </p:nvGrpSpPr>
      <p:grpSpPr>
        <a:xfrm>
          <a:off x="0" y="0"/>
          <a:ext cx="0" cy="0"/>
          <a:chOff x="0" y="0"/>
          <a:chExt cx="0" cy="0"/>
        </a:xfrm>
      </p:grpSpPr>
      <p:sp>
        <p:nvSpPr>
          <p:cNvPr id="78" name="Google Shape;78;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9" name="Google Shape;79;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0" name="Google Shape;80;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1" name="Google Shape;81;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2" name="Google Shape;82;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5" name="Google Shape;85;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86" name="Google Shape;86;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7" name="Google Shape;87;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8" name="Google Shape;88;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9" name="Shape 89"/>
        <p:cNvGrpSpPr/>
        <p:nvPr/>
      </p:nvGrpSpPr>
      <p:grpSpPr>
        <a:xfrm>
          <a:off x="0" y="0"/>
          <a:ext cx="0" cy="0"/>
          <a:chOff x="0" y="0"/>
          <a:chExt cx="0" cy="0"/>
        </a:xfrm>
      </p:grpSpPr>
      <p:sp>
        <p:nvSpPr>
          <p:cNvPr id="90" name="Google Shape;90;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1" name="Google Shape;91;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2" name="Google Shape;92;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3" name="Google Shape;93;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6" name="Shape 96"/>
        <p:cNvGrpSpPr/>
        <p:nvPr/>
      </p:nvGrpSpPr>
      <p:grpSpPr>
        <a:xfrm>
          <a:off x="0" y="0"/>
          <a:ext cx="0" cy="0"/>
          <a:chOff x="0" y="0"/>
          <a:chExt cx="0" cy="0"/>
        </a:xfrm>
      </p:grpSpPr>
      <p:sp>
        <p:nvSpPr>
          <p:cNvPr id="97" name="Google Shape;97;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8" name="Google Shape;98;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9" name="Google Shape;99;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0" name="Google Shape;100;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1" name="Google Shape;101;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2" name="Google Shape;102;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3" name="Google Shape;103;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 name="Shape 105"/>
        <p:cNvGrpSpPr/>
        <p:nvPr/>
      </p:nvGrpSpPr>
      <p:grpSpPr>
        <a:xfrm>
          <a:off x="0" y="0"/>
          <a:ext cx="0" cy="0"/>
          <a:chOff x="0" y="0"/>
          <a:chExt cx="0" cy="0"/>
        </a:xfrm>
      </p:grpSpPr>
      <p:sp>
        <p:nvSpPr>
          <p:cNvPr id="106" name="Google Shape;106;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7" name="Google Shape;107;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9" name="Google Shape;109;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0" name="Shape 110"/>
        <p:cNvGrpSpPr/>
        <p:nvPr/>
      </p:nvGrpSpPr>
      <p:grpSpPr>
        <a:xfrm>
          <a:off x="0" y="0"/>
          <a:ext cx="0" cy="0"/>
          <a:chOff x="0" y="0"/>
          <a:chExt cx="0" cy="0"/>
        </a:xfrm>
      </p:grpSpPr>
      <p:sp>
        <p:nvSpPr>
          <p:cNvPr id="111" name="Google Shape;111;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2" name="Google Shape;112;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3" name="Google Shape;113;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4" name="Google Shape;114;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5" name="Google Shape;115;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7" name="Shape 117"/>
        <p:cNvGrpSpPr/>
        <p:nvPr/>
      </p:nvGrpSpPr>
      <p:grpSpPr>
        <a:xfrm>
          <a:off x="0" y="0"/>
          <a:ext cx="0" cy="0"/>
          <a:chOff x="0" y="0"/>
          <a:chExt cx="0" cy="0"/>
        </a:xfrm>
      </p:grpSpPr>
      <p:sp>
        <p:nvSpPr>
          <p:cNvPr id="118" name="Google Shape;118;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9" name="Google Shape;119;p20"/>
          <p:cNvSpPr/>
          <p:nvPr>
            <p:ph idx="2" type="pic"/>
          </p:nvPr>
        </p:nvSpPr>
        <p:spPr>
          <a:xfrm>
            <a:off x="896144" y="306388"/>
            <a:ext cx="2743200" cy="2057400"/>
          </a:xfrm>
          <a:prstGeom prst="rect">
            <a:avLst/>
          </a:prstGeom>
          <a:noFill/>
          <a:ln>
            <a:noFill/>
          </a:ln>
        </p:spPr>
      </p:sp>
      <p:sp>
        <p:nvSpPr>
          <p:cNvPr id="120" name="Google Shape;120;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1" name="Google Shape;121;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4" name="Shape 124"/>
        <p:cNvGrpSpPr/>
        <p:nvPr/>
      </p:nvGrpSpPr>
      <p:grpSpPr>
        <a:xfrm>
          <a:off x="0" y="0"/>
          <a:ext cx="0" cy="0"/>
          <a:chOff x="0" y="0"/>
          <a:chExt cx="0" cy="0"/>
        </a:xfrm>
      </p:grpSpPr>
      <p:sp>
        <p:nvSpPr>
          <p:cNvPr id="125" name="Google Shape;125;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6" name="Google Shape;126;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7" name="Google Shape;127;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a:off x="-1243728" y="3863417"/>
            <a:ext cx="3657600" cy="1531468"/>
          </a:xfrm>
          <a:custGeom>
            <a:rect b="b" l="l" r="r" t="t"/>
            <a:pathLst>
              <a:path extrusionOk="0" h="3062935" w="7315200">
                <a:moveTo>
                  <a:pt x="0" y="0"/>
                </a:moveTo>
                <a:lnTo>
                  <a:pt x="7315200" y="0"/>
                </a:lnTo>
                <a:lnTo>
                  <a:pt x="7315200" y="3062934"/>
                </a:lnTo>
                <a:lnTo>
                  <a:pt x="0" y="3062934"/>
                </a:lnTo>
                <a:lnTo>
                  <a:pt x="0" y="0"/>
                </a:lnTo>
                <a:close/>
              </a:path>
            </a:pathLst>
          </a:custGeom>
          <a:blipFill rotWithShape="1">
            <a:blip r:embed="rId2">
              <a:alphaModFix/>
            </a:blip>
            <a:stretch>
              <a:fillRect b="0" l="0" r="0" t="0"/>
            </a:stretch>
          </a:blipFill>
          <a:ln>
            <a:noFill/>
          </a:ln>
        </p:spPr>
      </p:sp>
      <p:sp>
        <p:nvSpPr>
          <p:cNvPr id="19" name="Google Shape;19;p3"/>
          <p:cNvSpPr/>
          <p:nvPr/>
        </p:nvSpPr>
        <p:spPr>
          <a:xfrm>
            <a:off x="6094327" y="-438140"/>
            <a:ext cx="3657600" cy="1531468"/>
          </a:xfrm>
          <a:custGeom>
            <a:rect b="b" l="l" r="r" t="t"/>
            <a:pathLst>
              <a:path extrusionOk="0" h="3062935" w="7315200">
                <a:moveTo>
                  <a:pt x="0" y="0"/>
                </a:moveTo>
                <a:lnTo>
                  <a:pt x="7315200" y="0"/>
                </a:lnTo>
                <a:lnTo>
                  <a:pt x="7315200" y="3062934"/>
                </a:lnTo>
                <a:lnTo>
                  <a:pt x="0" y="306293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0" name="Shape 130"/>
        <p:cNvGrpSpPr/>
        <p:nvPr/>
      </p:nvGrpSpPr>
      <p:grpSpPr>
        <a:xfrm>
          <a:off x="0" y="0"/>
          <a:ext cx="0" cy="0"/>
          <a:chOff x="0" y="0"/>
          <a:chExt cx="0" cy="0"/>
        </a:xfrm>
      </p:grpSpPr>
      <p:sp>
        <p:nvSpPr>
          <p:cNvPr id="131" name="Google Shape;131;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2" name="Google Shape;132;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3" name="Google Shape;133;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4" name="Google Shape;134;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4"/>
          <p:cNvSpPr/>
          <p:nvPr/>
        </p:nvSpPr>
        <p:spPr>
          <a:xfrm>
            <a:off x="8472446" y="-204781"/>
            <a:ext cx="1030938" cy="3494478"/>
          </a:xfrm>
          <a:custGeom>
            <a:rect b="b" l="l" r="r" t="t"/>
            <a:pathLst>
              <a:path extrusionOk="0" h="6988955" w="2061876">
                <a:moveTo>
                  <a:pt x="0" y="0"/>
                </a:moveTo>
                <a:lnTo>
                  <a:pt x="2061875" y="0"/>
                </a:lnTo>
                <a:lnTo>
                  <a:pt x="2061875" y="6988955"/>
                </a:lnTo>
                <a:lnTo>
                  <a:pt x="0" y="6988955"/>
                </a:lnTo>
                <a:lnTo>
                  <a:pt x="0" y="0"/>
                </a:lnTo>
                <a:close/>
              </a:path>
            </a:pathLst>
          </a:custGeom>
          <a:blipFill rotWithShape="1">
            <a:blip r:embed="rId2">
              <a:alphaModFix/>
            </a:blip>
            <a:stretch>
              <a:fillRect b="0" l="0" r="0" t="0"/>
            </a:stretch>
          </a:blipFill>
          <a:ln>
            <a:noFill/>
          </a:ln>
        </p:spPr>
      </p:sp>
      <p:sp>
        <p:nvSpPr>
          <p:cNvPr id="25" name="Google Shape;25;p4"/>
          <p:cNvSpPr/>
          <p:nvPr/>
        </p:nvSpPr>
        <p:spPr>
          <a:xfrm>
            <a:off x="-293659" y="1913148"/>
            <a:ext cx="1030938" cy="3494478"/>
          </a:xfrm>
          <a:custGeom>
            <a:rect b="b" l="l" r="r" t="t"/>
            <a:pathLst>
              <a:path extrusionOk="0" h="6988955" w="2061876">
                <a:moveTo>
                  <a:pt x="0" y="0"/>
                </a:moveTo>
                <a:lnTo>
                  <a:pt x="2061875" y="0"/>
                </a:lnTo>
                <a:lnTo>
                  <a:pt x="2061875" y="6988955"/>
                </a:lnTo>
                <a:lnTo>
                  <a:pt x="0" y="698895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pic>
        <p:nvPicPr>
          <p:cNvPr id="27" name="Google Shape;27;p5"/>
          <p:cNvPicPr preferRelativeResize="0"/>
          <p:nvPr/>
        </p:nvPicPr>
        <p:blipFill>
          <a:blip r:embed="rId2">
            <a:alphaModFix/>
          </a:blip>
          <a:stretch>
            <a:fillRect/>
          </a:stretch>
        </p:blipFill>
        <p:spPr>
          <a:xfrm>
            <a:off x="0" y="0"/>
            <a:ext cx="9144003" cy="5143501"/>
          </a:xfrm>
          <a:prstGeom prst="rect">
            <a:avLst/>
          </a:prstGeom>
          <a:noFill/>
          <a:ln>
            <a:noFill/>
          </a:ln>
        </p:spPr>
      </p:pic>
      <p:sp>
        <p:nvSpPr>
          <p:cNvPr id="28" name="Google Shape;28;p5"/>
          <p:cNvSpPr/>
          <p:nvPr/>
        </p:nvSpPr>
        <p:spPr>
          <a:xfrm>
            <a:off x="-110875" y="0"/>
            <a:ext cx="9366852" cy="3879092"/>
          </a:xfrm>
          <a:custGeom>
            <a:rect b="b" l="l" r="r" t="t"/>
            <a:pathLst>
              <a:path extrusionOk="0" h="1076031" w="3093923">
                <a:moveTo>
                  <a:pt x="0" y="0"/>
                </a:moveTo>
                <a:lnTo>
                  <a:pt x="3093923" y="0"/>
                </a:lnTo>
                <a:lnTo>
                  <a:pt x="3093923" y="1076031"/>
                </a:lnTo>
                <a:lnTo>
                  <a:pt x="0" y="1076031"/>
                </a:lnTo>
                <a:close/>
              </a:path>
            </a:pathLst>
          </a:custGeom>
          <a:solidFill>
            <a:srgbClr val="D557EA"/>
          </a:solidFill>
          <a:ln>
            <a:noFill/>
          </a:ln>
        </p:spPr>
      </p:sp>
      <p:sp>
        <p:nvSpPr>
          <p:cNvPr id="29" name="Google Shape;2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pic>
        <p:nvPicPr>
          <p:cNvPr id="34" name="Google Shape;34;p6"/>
          <p:cNvPicPr preferRelativeResize="0"/>
          <p:nvPr/>
        </p:nvPicPr>
        <p:blipFill>
          <a:blip r:embed="rId2">
            <a:alphaModFix/>
          </a:blip>
          <a:stretch>
            <a:fillRect/>
          </a:stretch>
        </p:blipFill>
        <p:spPr>
          <a:xfrm>
            <a:off x="0" y="0"/>
            <a:ext cx="9144003" cy="5143501"/>
          </a:xfrm>
          <a:prstGeom prst="rect">
            <a:avLst/>
          </a:prstGeom>
          <a:noFill/>
          <a:ln>
            <a:noFill/>
          </a:ln>
        </p:spPr>
      </p:pic>
      <p:sp>
        <p:nvSpPr>
          <p:cNvPr id="35" name="Google Shape;35;p6"/>
          <p:cNvSpPr/>
          <p:nvPr/>
        </p:nvSpPr>
        <p:spPr>
          <a:xfrm>
            <a:off x="25" y="0"/>
            <a:ext cx="9144577" cy="1499033"/>
          </a:xfrm>
          <a:custGeom>
            <a:rect b="b" l="l" r="r" t="t"/>
            <a:pathLst>
              <a:path extrusionOk="0" h="1444851" w="505994">
                <a:moveTo>
                  <a:pt x="0" y="0"/>
                </a:moveTo>
                <a:lnTo>
                  <a:pt x="505994" y="0"/>
                </a:lnTo>
                <a:lnTo>
                  <a:pt x="505994" y="1444851"/>
                </a:lnTo>
                <a:lnTo>
                  <a:pt x="0" y="1444851"/>
                </a:lnTo>
                <a:close/>
              </a:path>
            </a:pathLst>
          </a:custGeom>
          <a:solidFill>
            <a:srgbClr val="3B0ED2"/>
          </a:solidFill>
          <a:ln>
            <a:noFill/>
          </a:ln>
        </p:spPr>
      </p:sp>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7"/>
          <p:cNvSpPr/>
          <p:nvPr/>
        </p:nvSpPr>
        <p:spPr>
          <a:xfrm>
            <a:off x="5602550" y="0"/>
            <a:ext cx="4849339" cy="5143500"/>
          </a:xfrm>
          <a:custGeom>
            <a:rect b="b" l="l" r="r" t="t"/>
            <a:pathLst>
              <a:path extrusionOk="0" h="10287000" w="9698677">
                <a:moveTo>
                  <a:pt x="0" y="0"/>
                </a:moveTo>
                <a:lnTo>
                  <a:pt x="9698677" y="0"/>
                </a:lnTo>
                <a:lnTo>
                  <a:pt x="9698677" y="10287000"/>
                </a:lnTo>
                <a:lnTo>
                  <a:pt x="0" y="10287000"/>
                </a:lnTo>
                <a:lnTo>
                  <a:pt x="0" y="0"/>
                </a:lnTo>
                <a:close/>
              </a:path>
            </a:pathLst>
          </a:custGeom>
          <a:blipFill rotWithShape="1">
            <a:blip r:embed="rId2">
              <a:alphaModFix/>
            </a:blip>
            <a:stretch>
              <a:fillRect b="-6879" l="-13359" r="0" t="0"/>
            </a:stretch>
          </a:blipFill>
          <a:ln>
            <a:noFill/>
          </a:ln>
        </p:spPr>
      </p:sp>
      <p:sp>
        <p:nvSpPr>
          <p:cNvPr id="40" name="Google Shape;40;p7"/>
          <p:cNvSpPr/>
          <p:nvPr/>
        </p:nvSpPr>
        <p:spPr>
          <a:xfrm>
            <a:off x="-595476" y="-647700"/>
            <a:ext cx="6702655" cy="6468061"/>
          </a:xfrm>
          <a:custGeom>
            <a:rect b="b" l="l" r="r" t="t"/>
            <a:pathLst>
              <a:path extrusionOk="0" h="2289579" w="1828828">
                <a:moveTo>
                  <a:pt x="0" y="0"/>
                </a:moveTo>
                <a:lnTo>
                  <a:pt x="1828828" y="0"/>
                </a:lnTo>
                <a:lnTo>
                  <a:pt x="1828828" y="2289579"/>
                </a:lnTo>
                <a:lnTo>
                  <a:pt x="0" y="2289579"/>
                </a:lnTo>
                <a:close/>
              </a:path>
            </a:pathLst>
          </a:custGeom>
          <a:solidFill>
            <a:schemeClr val="lt1"/>
          </a:solidFill>
          <a:ln>
            <a:noFill/>
          </a:ln>
        </p:spPr>
      </p:sp>
      <p:sp>
        <p:nvSpPr>
          <p:cNvPr id="41" name="Google Shape;41;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8"/>
          <p:cNvSpPr/>
          <p:nvPr/>
        </p:nvSpPr>
        <p:spPr>
          <a:xfrm>
            <a:off x="4058966" y="-635261"/>
            <a:ext cx="1026069" cy="2057400"/>
          </a:xfrm>
          <a:custGeom>
            <a:rect b="b" l="l" r="r" t="t"/>
            <a:pathLst>
              <a:path extrusionOk="0" h="4114800" w="2052138">
                <a:moveTo>
                  <a:pt x="0" y="0"/>
                </a:moveTo>
                <a:lnTo>
                  <a:pt x="2052138" y="0"/>
                </a:lnTo>
                <a:lnTo>
                  <a:pt x="2052138" y="4114800"/>
                </a:lnTo>
                <a:lnTo>
                  <a:pt x="0" y="4114800"/>
                </a:lnTo>
                <a:lnTo>
                  <a:pt x="0" y="0"/>
                </a:lnTo>
                <a:close/>
              </a:path>
            </a:pathLst>
          </a:custGeom>
          <a:blipFill rotWithShape="1">
            <a:blip r:embed="rId2">
              <a:alphaModFix/>
            </a:blip>
            <a:stretch>
              <a:fillRect b="0" l="0" r="0" t="0"/>
            </a:stretch>
          </a:blipFill>
          <a:ln>
            <a:noFill/>
          </a:ln>
        </p:spPr>
      </p:sp>
      <p:sp>
        <p:nvSpPr>
          <p:cNvPr id="50" name="Google Shape;50;p8"/>
          <p:cNvSpPr/>
          <p:nvPr/>
        </p:nvSpPr>
        <p:spPr>
          <a:xfrm>
            <a:off x="-604127" y="3383816"/>
            <a:ext cx="1208255" cy="2057400"/>
          </a:xfrm>
          <a:custGeom>
            <a:rect b="b" l="l" r="r" t="t"/>
            <a:pathLst>
              <a:path extrusionOk="0" h="4114800" w="2416510">
                <a:moveTo>
                  <a:pt x="0" y="0"/>
                </a:moveTo>
                <a:lnTo>
                  <a:pt x="2416510" y="0"/>
                </a:lnTo>
                <a:lnTo>
                  <a:pt x="2416510"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9"/>
          <p:cNvSpPr/>
          <p:nvPr/>
        </p:nvSpPr>
        <p:spPr>
          <a:xfrm>
            <a:off x="1066793" y="1082607"/>
            <a:ext cx="1704107" cy="2978287"/>
          </a:xfrm>
          <a:custGeom>
            <a:rect b="b" l="l" r="r" t="t"/>
            <a:pathLst>
              <a:path extrusionOk="0" h="5956573" w="3408214">
                <a:moveTo>
                  <a:pt x="0" y="0"/>
                </a:moveTo>
                <a:lnTo>
                  <a:pt x="3408214" y="0"/>
                </a:lnTo>
                <a:lnTo>
                  <a:pt x="3408214" y="5956573"/>
                </a:lnTo>
                <a:lnTo>
                  <a:pt x="0" y="5956573"/>
                </a:lnTo>
                <a:lnTo>
                  <a:pt x="0" y="0"/>
                </a:lnTo>
                <a:close/>
              </a:path>
            </a:pathLst>
          </a:custGeom>
          <a:blipFill rotWithShape="1">
            <a:blip r:embed="rId2">
              <a:alphaModFix/>
            </a:blip>
            <a:stretch>
              <a:fillRect b="0" l="-37378" r="-37378" t="0"/>
            </a:stretch>
          </a:blipFill>
          <a:ln>
            <a:noFill/>
          </a:ln>
        </p:spPr>
      </p:sp>
      <p:sp>
        <p:nvSpPr>
          <p:cNvPr id="55" name="Google Shape;55;p9"/>
          <p:cNvSpPr/>
          <p:nvPr/>
        </p:nvSpPr>
        <p:spPr>
          <a:xfrm>
            <a:off x="3648607" y="1082607"/>
            <a:ext cx="1704107" cy="2978287"/>
          </a:xfrm>
          <a:custGeom>
            <a:rect b="b" l="l" r="r" t="t"/>
            <a:pathLst>
              <a:path extrusionOk="0" h="5956573" w="3408214">
                <a:moveTo>
                  <a:pt x="0" y="0"/>
                </a:moveTo>
                <a:lnTo>
                  <a:pt x="3408214" y="0"/>
                </a:lnTo>
                <a:lnTo>
                  <a:pt x="3408214" y="5956573"/>
                </a:lnTo>
                <a:lnTo>
                  <a:pt x="0" y="5956573"/>
                </a:lnTo>
                <a:lnTo>
                  <a:pt x="0" y="0"/>
                </a:lnTo>
                <a:close/>
              </a:path>
            </a:pathLst>
          </a:custGeom>
          <a:blipFill rotWithShape="1">
            <a:blip r:embed="rId3">
              <a:alphaModFix/>
            </a:blip>
            <a:stretch>
              <a:fillRect b="0" l="-56936" r="-17827" t="0"/>
            </a:stretch>
          </a:blipFill>
          <a:ln>
            <a:noFill/>
          </a:ln>
        </p:spPr>
      </p:sp>
      <p:sp>
        <p:nvSpPr>
          <p:cNvPr id="56" name="Google Shape;56;p9"/>
          <p:cNvSpPr/>
          <p:nvPr/>
        </p:nvSpPr>
        <p:spPr>
          <a:xfrm>
            <a:off x="6373100" y="1082607"/>
            <a:ext cx="1704107" cy="2978287"/>
          </a:xfrm>
          <a:custGeom>
            <a:rect b="b" l="l" r="r" t="t"/>
            <a:pathLst>
              <a:path extrusionOk="0" h="5956573" w="3408214">
                <a:moveTo>
                  <a:pt x="0" y="0"/>
                </a:moveTo>
                <a:lnTo>
                  <a:pt x="3408214" y="0"/>
                </a:lnTo>
                <a:lnTo>
                  <a:pt x="3408214" y="5956573"/>
                </a:lnTo>
                <a:lnTo>
                  <a:pt x="0" y="5956573"/>
                </a:lnTo>
                <a:lnTo>
                  <a:pt x="0" y="0"/>
                </a:lnTo>
                <a:close/>
              </a:path>
            </a:pathLst>
          </a:custGeom>
          <a:blipFill rotWithShape="1">
            <a:blip r:embed="rId4">
              <a:alphaModFix/>
            </a:blip>
            <a:stretch>
              <a:fillRect b="0" l="-37378" r="-37378"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0"/>
          <p:cNvPicPr preferRelativeResize="0"/>
          <p:nvPr/>
        </p:nvPicPr>
        <p:blipFill rotWithShape="1">
          <a:blip r:embed="rId2">
            <a:alphaModFix/>
          </a:blip>
          <a:srcRect b="21875" l="0" r="0" t="21875"/>
          <a:stretch/>
        </p:blipFill>
        <p:spPr>
          <a:xfrm>
            <a:off x="4572000" y="0"/>
            <a:ext cx="4572000" cy="2571750"/>
          </a:xfrm>
          <a:prstGeom prst="rect">
            <a:avLst/>
          </a:prstGeom>
          <a:noFill/>
          <a:ln>
            <a:noFill/>
          </a:ln>
        </p:spPr>
      </p:pic>
      <p:pic>
        <p:nvPicPr>
          <p:cNvPr id="60" name="Google Shape;60;p10"/>
          <p:cNvPicPr preferRelativeResize="0"/>
          <p:nvPr/>
        </p:nvPicPr>
        <p:blipFill rotWithShape="1">
          <a:blip r:embed="rId3">
            <a:alphaModFix/>
          </a:blip>
          <a:srcRect b="21875" l="0" r="0" t="21875"/>
          <a:stretch/>
        </p:blipFill>
        <p:spPr>
          <a:xfrm>
            <a:off x="0" y="2571750"/>
            <a:ext cx="4572000" cy="25717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bril Fatface"/>
              <a:buChar char="●"/>
              <a:defRPr sz="1800">
                <a:solidFill>
                  <a:schemeClr val="dk2"/>
                </a:solidFill>
                <a:latin typeface="Abril Fatface"/>
                <a:ea typeface="Abril Fatface"/>
                <a:cs typeface="Abril Fatface"/>
                <a:sym typeface="Abril Fatface"/>
              </a:defRPr>
            </a:lvl1pPr>
            <a:lvl2pPr indent="-317500" lvl="1" marL="914400">
              <a:lnSpc>
                <a:spcPct val="115000"/>
              </a:lnSpc>
              <a:spcBef>
                <a:spcPts val="0"/>
              </a:spcBef>
              <a:spcAft>
                <a:spcPts val="0"/>
              </a:spcAft>
              <a:buClr>
                <a:schemeClr val="dk2"/>
              </a:buClr>
              <a:buSzPts val="1400"/>
              <a:buFont typeface="Caveat"/>
              <a:buChar char="○"/>
              <a:defRPr b="1">
                <a:solidFill>
                  <a:schemeClr val="dk2"/>
                </a:solidFill>
                <a:latin typeface="Caveat"/>
                <a:ea typeface="Caveat"/>
                <a:cs typeface="Caveat"/>
                <a:sym typeface="Caveat"/>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 name="Shape 61"/>
        <p:cNvGrpSpPr/>
        <p:nvPr/>
      </p:nvGrpSpPr>
      <p:grpSpPr>
        <a:xfrm>
          <a:off x="0" y="0"/>
          <a:ext cx="0" cy="0"/>
          <a:chOff x="0" y="0"/>
          <a:chExt cx="0" cy="0"/>
        </a:xfrm>
      </p:grpSpPr>
      <p:sp>
        <p:nvSpPr>
          <p:cNvPr id="62" name="Google Shape;62;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3" name="Google Shape;63;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4" name="Google Shape;64;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5" name="Google Shape;65;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6" name="Google Shape;66;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2.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3.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59.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4.jpg"/><Relationship Id="rId5"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40" Type="http://schemas.openxmlformats.org/officeDocument/2006/relationships/image" Target="../media/image78.png"/><Relationship Id="rId20" Type="http://schemas.openxmlformats.org/officeDocument/2006/relationships/image" Target="../media/image56.png"/><Relationship Id="rId41" Type="http://schemas.openxmlformats.org/officeDocument/2006/relationships/image" Target="../media/image79.png"/><Relationship Id="rId22" Type="http://schemas.openxmlformats.org/officeDocument/2006/relationships/image" Target="../media/image58.png"/><Relationship Id="rId21" Type="http://schemas.openxmlformats.org/officeDocument/2006/relationships/image" Target="../media/image65.png"/><Relationship Id="rId24" Type="http://schemas.openxmlformats.org/officeDocument/2006/relationships/image" Target="../media/image63.png"/><Relationship Id="rId23" Type="http://schemas.openxmlformats.org/officeDocument/2006/relationships/image" Target="../media/image67.png"/><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55.png"/><Relationship Id="rId26" Type="http://schemas.openxmlformats.org/officeDocument/2006/relationships/image" Target="../media/image68.png"/><Relationship Id="rId25" Type="http://schemas.openxmlformats.org/officeDocument/2006/relationships/image" Target="../media/image60.png"/><Relationship Id="rId28" Type="http://schemas.openxmlformats.org/officeDocument/2006/relationships/image" Target="../media/image72.png"/><Relationship Id="rId27" Type="http://schemas.openxmlformats.org/officeDocument/2006/relationships/image" Target="../media/image70.png"/><Relationship Id="rId5" Type="http://schemas.openxmlformats.org/officeDocument/2006/relationships/image" Target="../media/image48.png"/><Relationship Id="rId6" Type="http://schemas.openxmlformats.org/officeDocument/2006/relationships/image" Target="../media/image38.png"/><Relationship Id="rId29" Type="http://schemas.openxmlformats.org/officeDocument/2006/relationships/image" Target="../media/image81.png"/><Relationship Id="rId7" Type="http://schemas.openxmlformats.org/officeDocument/2006/relationships/image" Target="../media/image44.png"/><Relationship Id="rId8" Type="http://schemas.openxmlformats.org/officeDocument/2006/relationships/image" Target="../media/image39.png"/><Relationship Id="rId31" Type="http://schemas.openxmlformats.org/officeDocument/2006/relationships/image" Target="../media/image71.png"/><Relationship Id="rId30" Type="http://schemas.openxmlformats.org/officeDocument/2006/relationships/image" Target="../media/image74.png"/><Relationship Id="rId11" Type="http://schemas.openxmlformats.org/officeDocument/2006/relationships/image" Target="../media/image61.png"/><Relationship Id="rId33" Type="http://schemas.openxmlformats.org/officeDocument/2006/relationships/image" Target="../media/image62.png"/><Relationship Id="rId10" Type="http://schemas.openxmlformats.org/officeDocument/2006/relationships/image" Target="../media/image50.png"/><Relationship Id="rId32" Type="http://schemas.openxmlformats.org/officeDocument/2006/relationships/image" Target="../media/image77.png"/><Relationship Id="rId13" Type="http://schemas.openxmlformats.org/officeDocument/2006/relationships/image" Target="../media/image53.png"/><Relationship Id="rId35" Type="http://schemas.openxmlformats.org/officeDocument/2006/relationships/image" Target="../media/image75.png"/><Relationship Id="rId12" Type="http://schemas.openxmlformats.org/officeDocument/2006/relationships/image" Target="../media/image49.png"/><Relationship Id="rId34" Type="http://schemas.openxmlformats.org/officeDocument/2006/relationships/image" Target="../media/image69.png"/><Relationship Id="rId15" Type="http://schemas.openxmlformats.org/officeDocument/2006/relationships/image" Target="../media/image52.png"/><Relationship Id="rId37" Type="http://schemas.openxmlformats.org/officeDocument/2006/relationships/image" Target="../media/image66.png"/><Relationship Id="rId14" Type="http://schemas.openxmlformats.org/officeDocument/2006/relationships/image" Target="../media/image45.png"/><Relationship Id="rId36" Type="http://schemas.openxmlformats.org/officeDocument/2006/relationships/image" Target="../media/image64.png"/><Relationship Id="rId17" Type="http://schemas.openxmlformats.org/officeDocument/2006/relationships/image" Target="../media/image47.png"/><Relationship Id="rId39" Type="http://schemas.openxmlformats.org/officeDocument/2006/relationships/image" Target="../media/image73.png"/><Relationship Id="rId16" Type="http://schemas.openxmlformats.org/officeDocument/2006/relationships/image" Target="../media/image46.png"/><Relationship Id="rId38" Type="http://schemas.openxmlformats.org/officeDocument/2006/relationships/image" Target="../media/image76.png"/><Relationship Id="rId19" Type="http://schemas.openxmlformats.org/officeDocument/2006/relationships/image" Target="../media/image54.png"/><Relationship Id="rId1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82.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22.jpg"/><Relationship Id="rId5"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33.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5.jp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8.jpg"/><Relationship Id="rId4" Type="http://schemas.openxmlformats.org/officeDocument/2006/relationships/image" Target="../media/image20.jpg"/><Relationship Id="rId5" Type="http://schemas.openxmlformats.org/officeDocument/2006/relationships/image" Target="../media/image40.jp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A4F"/>
        </a:solidFill>
      </p:bgPr>
    </p:bg>
    <p:spTree>
      <p:nvGrpSpPr>
        <p:cNvPr id="139" name="Shape 139"/>
        <p:cNvGrpSpPr/>
        <p:nvPr/>
      </p:nvGrpSpPr>
      <p:grpSpPr>
        <a:xfrm>
          <a:off x="0" y="0"/>
          <a:ext cx="0" cy="0"/>
          <a:chOff x="0" y="0"/>
          <a:chExt cx="0" cy="0"/>
        </a:xfrm>
      </p:grpSpPr>
      <p:sp>
        <p:nvSpPr>
          <p:cNvPr id="140" name="Google Shape;140;p23"/>
          <p:cNvSpPr/>
          <p:nvPr/>
        </p:nvSpPr>
        <p:spPr>
          <a:xfrm>
            <a:off x="-342900" y="-647700"/>
            <a:ext cx="4914900" cy="6153150"/>
          </a:xfrm>
          <a:custGeom>
            <a:rect b="b" l="l" r="r" t="t"/>
            <a:pathLst>
              <a:path extrusionOk="0" h="2289579" w="1828828">
                <a:moveTo>
                  <a:pt x="0" y="0"/>
                </a:moveTo>
                <a:lnTo>
                  <a:pt x="1828828" y="0"/>
                </a:lnTo>
                <a:lnTo>
                  <a:pt x="1828828" y="2289579"/>
                </a:lnTo>
                <a:lnTo>
                  <a:pt x="0" y="2289579"/>
                </a:lnTo>
                <a:close/>
              </a:path>
            </a:pathLst>
          </a:custGeom>
          <a:solidFill>
            <a:srgbClr val="BEF4FB"/>
          </a:solidFill>
          <a:ln>
            <a:noFill/>
          </a:ln>
        </p:spPr>
      </p:sp>
      <p:sp>
        <p:nvSpPr>
          <p:cNvPr id="141" name="Google Shape;141;p23"/>
          <p:cNvSpPr/>
          <p:nvPr/>
        </p:nvSpPr>
        <p:spPr>
          <a:xfrm>
            <a:off x="4572000" y="0"/>
            <a:ext cx="4572000" cy="5143500"/>
          </a:xfrm>
          <a:custGeom>
            <a:rect b="b" l="l" r="r" t="t"/>
            <a:pathLst>
              <a:path extrusionOk="0" h="10287000" w="9144000">
                <a:moveTo>
                  <a:pt x="0" y="0"/>
                </a:moveTo>
                <a:lnTo>
                  <a:pt x="9144000" y="0"/>
                </a:lnTo>
                <a:lnTo>
                  <a:pt x="9144000" y="10287000"/>
                </a:lnTo>
                <a:lnTo>
                  <a:pt x="0" y="10287000"/>
                </a:lnTo>
                <a:lnTo>
                  <a:pt x="0" y="0"/>
                </a:lnTo>
                <a:close/>
              </a:path>
            </a:pathLst>
          </a:custGeom>
          <a:blipFill rotWithShape="1">
            <a:blip r:embed="rId3">
              <a:alphaModFix/>
            </a:blip>
            <a:stretch>
              <a:fillRect b="0" l="-12499" r="0" t="0"/>
            </a:stretch>
          </a:blipFill>
          <a:ln>
            <a:noFill/>
          </a:ln>
        </p:spPr>
      </p:sp>
      <p:sp>
        <p:nvSpPr>
          <p:cNvPr id="142" name="Google Shape;142;p23"/>
          <p:cNvSpPr/>
          <p:nvPr/>
        </p:nvSpPr>
        <p:spPr>
          <a:xfrm>
            <a:off x="4058966" y="-635261"/>
            <a:ext cx="1026069" cy="2057400"/>
          </a:xfrm>
          <a:custGeom>
            <a:rect b="b" l="l" r="r" t="t"/>
            <a:pathLst>
              <a:path extrusionOk="0" h="4114800" w="2052138">
                <a:moveTo>
                  <a:pt x="0" y="0"/>
                </a:moveTo>
                <a:lnTo>
                  <a:pt x="2052138" y="0"/>
                </a:lnTo>
                <a:lnTo>
                  <a:pt x="2052138" y="4114800"/>
                </a:lnTo>
                <a:lnTo>
                  <a:pt x="0" y="4114800"/>
                </a:lnTo>
                <a:lnTo>
                  <a:pt x="0" y="0"/>
                </a:lnTo>
                <a:close/>
              </a:path>
            </a:pathLst>
          </a:custGeom>
          <a:blipFill rotWithShape="1">
            <a:blip r:embed="rId4">
              <a:alphaModFix/>
            </a:blip>
            <a:stretch>
              <a:fillRect b="0" l="0" r="0" t="0"/>
            </a:stretch>
          </a:blipFill>
          <a:ln>
            <a:noFill/>
          </a:ln>
        </p:spPr>
      </p:sp>
      <p:sp>
        <p:nvSpPr>
          <p:cNvPr id="143" name="Google Shape;143;p23"/>
          <p:cNvSpPr/>
          <p:nvPr/>
        </p:nvSpPr>
        <p:spPr>
          <a:xfrm>
            <a:off x="-604127" y="3383816"/>
            <a:ext cx="1208255" cy="2057400"/>
          </a:xfrm>
          <a:custGeom>
            <a:rect b="b" l="l" r="r" t="t"/>
            <a:pathLst>
              <a:path extrusionOk="0" h="4114800" w="2416510">
                <a:moveTo>
                  <a:pt x="0" y="0"/>
                </a:moveTo>
                <a:lnTo>
                  <a:pt x="2416510" y="0"/>
                </a:lnTo>
                <a:lnTo>
                  <a:pt x="2416510" y="4114800"/>
                </a:lnTo>
                <a:lnTo>
                  <a:pt x="0" y="4114800"/>
                </a:lnTo>
                <a:lnTo>
                  <a:pt x="0" y="0"/>
                </a:lnTo>
                <a:close/>
              </a:path>
            </a:pathLst>
          </a:custGeom>
          <a:blipFill rotWithShape="1">
            <a:blip r:embed="rId5">
              <a:alphaModFix/>
            </a:blip>
            <a:stretch>
              <a:fillRect b="0" l="0" r="0" t="0"/>
            </a:stretch>
          </a:blipFill>
          <a:ln>
            <a:noFill/>
          </a:ln>
        </p:spPr>
      </p:sp>
      <p:sp>
        <p:nvSpPr>
          <p:cNvPr id="144" name="Google Shape;144;p23"/>
          <p:cNvSpPr txBox="1"/>
          <p:nvPr/>
        </p:nvSpPr>
        <p:spPr>
          <a:xfrm>
            <a:off x="646725" y="1503100"/>
            <a:ext cx="3285900" cy="2078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3B0ED2"/>
                </a:solidFill>
                <a:latin typeface="Abril Fatface"/>
                <a:ea typeface="Abril Fatface"/>
                <a:cs typeface="Abril Fatface"/>
                <a:sym typeface="Abril Fatface"/>
              </a:rPr>
              <a:t>Japanese Pastel Streets</a:t>
            </a:r>
            <a:endParaRPr sz="700"/>
          </a:p>
        </p:txBody>
      </p:sp>
      <p:sp>
        <p:nvSpPr>
          <p:cNvPr id="145" name="Google Shape;145;p23"/>
          <p:cNvSpPr txBox="1"/>
          <p:nvPr/>
        </p:nvSpPr>
        <p:spPr>
          <a:xfrm>
            <a:off x="689414" y="3346755"/>
            <a:ext cx="31476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D557EA"/>
                </a:solidFill>
                <a:latin typeface="Caveat"/>
                <a:ea typeface="Caveat"/>
                <a:cs typeface="Caveat"/>
                <a:sym typeface="Caveat"/>
              </a:rPr>
              <a:t>Newsletter</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265" name="Shape 265"/>
        <p:cNvGrpSpPr/>
        <p:nvPr/>
      </p:nvGrpSpPr>
      <p:grpSpPr>
        <a:xfrm>
          <a:off x="0" y="0"/>
          <a:ext cx="0" cy="0"/>
          <a:chOff x="0" y="0"/>
          <a:chExt cx="0" cy="0"/>
        </a:xfrm>
      </p:grpSpPr>
      <p:pic>
        <p:nvPicPr>
          <p:cNvPr id="266" name="Google Shape;266;p32"/>
          <p:cNvPicPr preferRelativeResize="0"/>
          <p:nvPr/>
        </p:nvPicPr>
        <p:blipFill>
          <a:blip r:embed="rId3">
            <a:alphaModFix/>
          </a:blip>
          <a:stretch>
            <a:fillRect/>
          </a:stretch>
        </p:blipFill>
        <p:spPr>
          <a:xfrm>
            <a:off x="0" y="0"/>
            <a:ext cx="9144003" cy="5143501"/>
          </a:xfrm>
          <a:prstGeom prst="rect">
            <a:avLst/>
          </a:prstGeom>
          <a:noFill/>
          <a:ln>
            <a:noFill/>
          </a:ln>
        </p:spPr>
      </p:pic>
      <p:sp>
        <p:nvSpPr>
          <p:cNvPr id="267" name="Google Shape;267;p32"/>
          <p:cNvSpPr/>
          <p:nvPr/>
        </p:nvSpPr>
        <p:spPr>
          <a:xfrm>
            <a:off x="736151" y="1386539"/>
            <a:ext cx="1570656" cy="4484964"/>
          </a:xfrm>
          <a:custGeom>
            <a:rect b="b" l="l" r="r" t="t"/>
            <a:pathLst>
              <a:path extrusionOk="0" h="1444851" w="505994">
                <a:moveTo>
                  <a:pt x="0" y="0"/>
                </a:moveTo>
                <a:lnTo>
                  <a:pt x="505994" y="0"/>
                </a:lnTo>
                <a:lnTo>
                  <a:pt x="505994" y="1444851"/>
                </a:lnTo>
                <a:lnTo>
                  <a:pt x="0" y="1444851"/>
                </a:lnTo>
                <a:close/>
              </a:path>
            </a:pathLst>
          </a:custGeom>
          <a:solidFill>
            <a:srgbClr val="3B0ED2"/>
          </a:solidFill>
          <a:ln>
            <a:noFill/>
          </a:ln>
        </p:spPr>
      </p:sp>
      <p:sp>
        <p:nvSpPr>
          <p:cNvPr id="268" name="Google Shape;268;p32"/>
          <p:cNvSpPr/>
          <p:nvPr/>
        </p:nvSpPr>
        <p:spPr>
          <a:xfrm>
            <a:off x="914047" y="1611807"/>
            <a:ext cx="1214864" cy="2699699"/>
          </a:xfrm>
          <a:custGeom>
            <a:rect b="b" l="l" r="r" t="t"/>
            <a:pathLst>
              <a:path extrusionOk="0" h="5399398" w="2429727">
                <a:moveTo>
                  <a:pt x="0" y="0"/>
                </a:moveTo>
                <a:lnTo>
                  <a:pt x="2429727" y="0"/>
                </a:lnTo>
                <a:lnTo>
                  <a:pt x="2429727" y="5399398"/>
                </a:lnTo>
                <a:lnTo>
                  <a:pt x="0" y="5399398"/>
                </a:lnTo>
                <a:lnTo>
                  <a:pt x="0" y="0"/>
                </a:lnTo>
                <a:close/>
              </a:path>
            </a:pathLst>
          </a:custGeom>
          <a:blipFill rotWithShape="1">
            <a:blip r:embed="rId4">
              <a:alphaModFix/>
            </a:blip>
            <a:stretch>
              <a:fillRect b="0" l="-149006" r="-84505" t="0"/>
            </a:stretch>
          </a:blipFill>
          <a:ln>
            <a:noFill/>
          </a:ln>
        </p:spPr>
      </p:sp>
      <p:sp>
        <p:nvSpPr>
          <p:cNvPr id="269" name="Google Shape;269;p32"/>
          <p:cNvSpPr txBox="1"/>
          <p:nvPr/>
        </p:nvSpPr>
        <p:spPr>
          <a:xfrm>
            <a:off x="914047" y="4354369"/>
            <a:ext cx="1214864"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 Name</a:t>
            </a:r>
            <a:endParaRPr sz="700"/>
          </a:p>
        </p:txBody>
      </p:sp>
      <p:sp>
        <p:nvSpPr>
          <p:cNvPr id="270" name="Google Shape;270;p32"/>
          <p:cNvSpPr txBox="1"/>
          <p:nvPr/>
        </p:nvSpPr>
        <p:spPr>
          <a:xfrm>
            <a:off x="914047" y="4764586"/>
            <a:ext cx="1214864"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Title or Position</a:t>
            </a:r>
            <a:endParaRPr sz="700"/>
          </a:p>
        </p:txBody>
      </p:sp>
      <p:sp>
        <p:nvSpPr>
          <p:cNvPr id="271" name="Google Shape;271;p32"/>
          <p:cNvSpPr/>
          <p:nvPr/>
        </p:nvSpPr>
        <p:spPr>
          <a:xfrm>
            <a:off x="2769832" y="1386539"/>
            <a:ext cx="1570656" cy="4484964"/>
          </a:xfrm>
          <a:custGeom>
            <a:rect b="b" l="l" r="r" t="t"/>
            <a:pathLst>
              <a:path extrusionOk="0" h="1444851" w="505994">
                <a:moveTo>
                  <a:pt x="0" y="0"/>
                </a:moveTo>
                <a:lnTo>
                  <a:pt x="505994" y="0"/>
                </a:lnTo>
                <a:lnTo>
                  <a:pt x="505994" y="1444851"/>
                </a:lnTo>
                <a:lnTo>
                  <a:pt x="0" y="1444851"/>
                </a:lnTo>
                <a:close/>
              </a:path>
            </a:pathLst>
          </a:custGeom>
          <a:solidFill>
            <a:srgbClr val="3B0ED2"/>
          </a:solidFill>
          <a:ln>
            <a:noFill/>
          </a:ln>
        </p:spPr>
      </p:sp>
      <p:sp>
        <p:nvSpPr>
          <p:cNvPr id="272" name="Google Shape;272;p32"/>
          <p:cNvSpPr txBox="1"/>
          <p:nvPr/>
        </p:nvSpPr>
        <p:spPr>
          <a:xfrm>
            <a:off x="2947728" y="4354369"/>
            <a:ext cx="1214864"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 Name</a:t>
            </a:r>
            <a:endParaRPr sz="700"/>
          </a:p>
        </p:txBody>
      </p:sp>
      <p:sp>
        <p:nvSpPr>
          <p:cNvPr id="273" name="Google Shape;273;p32"/>
          <p:cNvSpPr txBox="1"/>
          <p:nvPr/>
        </p:nvSpPr>
        <p:spPr>
          <a:xfrm>
            <a:off x="2947728" y="4764586"/>
            <a:ext cx="1214864"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Title or Position</a:t>
            </a:r>
            <a:endParaRPr sz="700"/>
          </a:p>
        </p:txBody>
      </p:sp>
      <p:sp>
        <p:nvSpPr>
          <p:cNvPr id="274" name="Google Shape;274;p32"/>
          <p:cNvSpPr/>
          <p:nvPr/>
        </p:nvSpPr>
        <p:spPr>
          <a:xfrm>
            <a:off x="4803512" y="1386539"/>
            <a:ext cx="1570656" cy="4484964"/>
          </a:xfrm>
          <a:custGeom>
            <a:rect b="b" l="l" r="r" t="t"/>
            <a:pathLst>
              <a:path extrusionOk="0" h="1444851" w="505994">
                <a:moveTo>
                  <a:pt x="0" y="0"/>
                </a:moveTo>
                <a:lnTo>
                  <a:pt x="505994" y="0"/>
                </a:lnTo>
                <a:lnTo>
                  <a:pt x="505994" y="1444851"/>
                </a:lnTo>
                <a:lnTo>
                  <a:pt x="0" y="1444851"/>
                </a:lnTo>
                <a:close/>
              </a:path>
            </a:pathLst>
          </a:custGeom>
          <a:solidFill>
            <a:srgbClr val="3B0ED2"/>
          </a:solidFill>
          <a:ln>
            <a:noFill/>
          </a:ln>
        </p:spPr>
      </p:sp>
      <p:sp>
        <p:nvSpPr>
          <p:cNvPr id="275" name="Google Shape;275;p32"/>
          <p:cNvSpPr/>
          <p:nvPr/>
        </p:nvSpPr>
        <p:spPr>
          <a:xfrm>
            <a:off x="4981408" y="1611807"/>
            <a:ext cx="1214864" cy="2699699"/>
          </a:xfrm>
          <a:custGeom>
            <a:rect b="b" l="l" r="r" t="t"/>
            <a:pathLst>
              <a:path extrusionOk="0" h="5399398" w="2429727">
                <a:moveTo>
                  <a:pt x="0" y="0"/>
                </a:moveTo>
                <a:lnTo>
                  <a:pt x="2429727" y="0"/>
                </a:lnTo>
                <a:lnTo>
                  <a:pt x="2429727" y="5399398"/>
                </a:lnTo>
                <a:lnTo>
                  <a:pt x="0" y="5399398"/>
                </a:lnTo>
                <a:lnTo>
                  <a:pt x="0" y="0"/>
                </a:lnTo>
                <a:close/>
              </a:path>
            </a:pathLst>
          </a:custGeom>
          <a:blipFill rotWithShape="1">
            <a:blip r:embed="rId5">
              <a:alphaModFix/>
            </a:blip>
            <a:stretch>
              <a:fillRect b="0" l="0" r="-232911" t="0"/>
            </a:stretch>
          </a:blipFill>
          <a:ln>
            <a:noFill/>
          </a:ln>
        </p:spPr>
      </p:sp>
      <p:sp>
        <p:nvSpPr>
          <p:cNvPr id="276" name="Google Shape;276;p32"/>
          <p:cNvSpPr/>
          <p:nvPr/>
        </p:nvSpPr>
        <p:spPr>
          <a:xfrm>
            <a:off x="2945711" y="1611807"/>
            <a:ext cx="1214864" cy="2699699"/>
          </a:xfrm>
          <a:custGeom>
            <a:rect b="b" l="l" r="r" t="t"/>
            <a:pathLst>
              <a:path extrusionOk="0" h="5399398" w="2429727">
                <a:moveTo>
                  <a:pt x="0" y="0"/>
                </a:moveTo>
                <a:lnTo>
                  <a:pt x="2429727" y="0"/>
                </a:lnTo>
                <a:lnTo>
                  <a:pt x="2429727" y="5399398"/>
                </a:lnTo>
                <a:lnTo>
                  <a:pt x="0" y="5399398"/>
                </a:lnTo>
                <a:lnTo>
                  <a:pt x="0" y="0"/>
                </a:lnTo>
                <a:close/>
              </a:path>
            </a:pathLst>
          </a:custGeom>
          <a:blipFill rotWithShape="1">
            <a:blip r:embed="rId6">
              <a:alphaModFix/>
            </a:blip>
            <a:stretch>
              <a:fillRect b="0" l="-212820" r="-20701" t="0"/>
            </a:stretch>
          </a:blipFill>
          <a:ln>
            <a:noFill/>
          </a:ln>
        </p:spPr>
      </p:sp>
      <p:sp>
        <p:nvSpPr>
          <p:cNvPr id="277" name="Google Shape;277;p32"/>
          <p:cNvSpPr txBox="1"/>
          <p:nvPr/>
        </p:nvSpPr>
        <p:spPr>
          <a:xfrm>
            <a:off x="4981408" y="4354369"/>
            <a:ext cx="1214864"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 Name</a:t>
            </a:r>
            <a:endParaRPr sz="700"/>
          </a:p>
        </p:txBody>
      </p:sp>
      <p:sp>
        <p:nvSpPr>
          <p:cNvPr id="278" name="Google Shape;278;p32"/>
          <p:cNvSpPr txBox="1"/>
          <p:nvPr/>
        </p:nvSpPr>
        <p:spPr>
          <a:xfrm>
            <a:off x="4981408" y="4764586"/>
            <a:ext cx="1214864"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Title or Position</a:t>
            </a:r>
            <a:endParaRPr sz="700"/>
          </a:p>
        </p:txBody>
      </p:sp>
      <p:sp>
        <p:nvSpPr>
          <p:cNvPr id="279" name="Google Shape;279;p32"/>
          <p:cNvSpPr/>
          <p:nvPr/>
        </p:nvSpPr>
        <p:spPr>
          <a:xfrm>
            <a:off x="6837193" y="1386539"/>
            <a:ext cx="1570656" cy="4484964"/>
          </a:xfrm>
          <a:custGeom>
            <a:rect b="b" l="l" r="r" t="t"/>
            <a:pathLst>
              <a:path extrusionOk="0" h="1444851" w="505994">
                <a:moveTo>
                  <a:pt x="0" y="0"/>
                </a:moveTo>
                <a:lnTo>
                  <a:pt x="505994" y="0"/>
                </a:lnTo>
                <a:lnTo>
                  <a:pt x="505994" y="1444851"/>
                </a:lnTo>
                <a:lnTo>
                  <a:pt x="0" y="1444851"/>
                </a:lnTo>
                <a:close/>
              </a:path>
            </a:pathLst>
          </a:custGeom>
          <a:solidFill>
            <a:srgbClr val="3B0ED2"/>
          </a:solidFill>
          <a:ln>
            <a:noFill/>
          </a:ln>
        </p:spPr>
      </p:sp>
      <p:sp>
        <p:nvSpPr>
          <p:cNvPr id="280" name="Google Shape;280;p32"/>
          <p:cNvSpPr/>
          <p:nvPr/>
        </p:nvSpPr>
        <p:spPr>
          <a:xfrm>
            <a:off x="7015089" y="1611807"/>
            <a:ext cx="1214863" cy="2699699"/>
          </a:xfrm>
          <a:custGeom>
            <a:rect b="b" l="l" r="r" t="t"/>
            <a:pathLst>
              <a:path extrusionOk="0" h="5399398" w="2429727">
                <a:moveTo>
                  <a:pt x="0" y="0"/>
                </a:moveTo>
                <a:lnTo>
                  <a:pt x="2429727" y="0"/>
                </a:lnTo>
                <a:lnTo>
                  <a:pt x="2429727" y="5399398"/>
                </a:lnTo>
                <a:lnTo>
                  <a:pt x="0" y="5399398"/>
                </a:lnTo>
                <a:lnTo>
                  <a:pt x="0" y="0"/>
                </a:lnTo>
                <a:close/>
              </a:path>
            </a:pathLst>
          </a:custGeom>
          <a:blipFill rotWithShape="1">
            <a:blip r:embed="rId7">
              <a:alphaModFix/>
            </a:blip>
            <a:stretch>
              <a:fillRect b="0" l="-24163" r="-24162" t="0"/>
            </a:stretch>
          </a:blipFill>
          <a:ln>
            <a:noFill/>
          </a:ln>
        </p:spPr>
      </p:sp>
      <p:sp>
        <p:nvSpPr>
          <p:cNvPr id="281" name="Google Shape;281;p32"/>
          <p:cNvSpPr txBox="1"/>
          <p:nvPr/>
        </p:nvSpPr>
        <p:spPr>
          <a:xfrm>
            <a:off x="7015089" y="4354369"/>
            <a:ext cx="1214863"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 Name</a:t>
            </a:r>
            <a:endParaRPr sz="700"/>
          </a:p>
        </p:txBody>
      </p:sp>
      <p:sp>
        <p:nvSpPr>
          <p:cNvPr id="282" name="Google Shape;282;p32"/>
          <p:cNvSpPr txBox="1"/>
          <p:nvPr/>
        </p:nvSpPr>
        <p:spPr>
          <a:xfrm>
            <a:off x="7015089" y="4764586"/>
            <a:ext cx="1214863"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Title or Position</a:t>
            </a:r>
            <a:endParaRPr sz="700"/>
          </a:p>
        </p:txBody>
      </p:sp>
      <p:sp>
        <p:nvSpPr>
          <p:cNvPr id="283" name="Google Shape;283;p32"/>
          <p:cNvSpPr txBox="1"/>
          <p:nvPr/>
        </p:nvSpPr>
        <p:spPr>
          <a:xfrm>
            <a:off x="1064172" y="480989"/>
            <a:ext cx="7015656" cy="50543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800" u="none" cap="none" strike="noStrike">
                <a:solidFill>
                  <a:srgbClr val="FFF1F1"/>
                </a:solidFill>
                <a:latin typeface="Abril Fatface"/>
                <a:ea typeface="Abril Fatface"/>
                <a:cs typeface="Abril Fatface"/>
                <a:sym typeface="Abril Fatface"/>
              </a:rPr>
              <a:t>Add a Team Members Page</a:t>
            </a:r>
            <a:endParaRPr sz="70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287" name="Shape 287"/>
        <p:cNvGrpSpPr/>
        <p:nvPr/>
      </p:nvGrpSpPr>
      <p:grpSpPr>
        <a:xfrm>
          <a:off x="0" y="0"/>
          <a:ext cx="0" cy="0"/>
          <a:chOff x="0" y="0"/>
          <a:chExt cx="0" cy="0"/>
        </a:xfrm>
      </p:grpSpPr>
      <p:pic>
        <p:nvPicPr>
          <p:cNvPr id="288" name="Google Shape;288;p33"/>
          <p:cNvPicPr preferRelativeResize="0"/>
          <p:nvPr/>
        </p:nvPicPr>
        <p:blipFill>
          <a:blip r:embed="rId3">
            <a:alphaModFix/>
          </a:blip>
          <a:stretch>
            <a:fillRect/>
          </a:stretch>
        </p:blipFill>
        <p:spPr>
          <a:xfrm>
            <a:off x="0" y="665193"/>
            <a:ext cx="9143997" cy="4478307"/>
          </a:xfrm>
          <a:prstGeom prst="rect">
            <a:avLst/>
          </a:prstGeom>
          <a:noFill/>
          <a:ln>
            <a:noFill/>
          </a:ln>
        </p:spPr>
      </p:pic>
      <p:sp>
        <p:nvSpPr>
          <p:cNvPr id="289" name="Google Shape;289;p33"/>
          <p:cNvSpPr/>
          <p:nvPr/>
        </p:nvSpPr>
        <p:spPr>
          <a:xfrm>
            <a:off x="-110876" y="0"/>
            <a:ext cx="9365753" cy="914187"/>
          </a:xfrm>
          <a:custGeom>
            <a:rect b="b" l="l" r="r" t="t"/>
            <a:pathLst>
              <a:path extrusionOk="0" h="301996" w="3093923">
                <a:moveTo>
                  <a:pt x="0" y="0"/>
                </a:moveTo>
                <a:lnTo>
                  <a:pt x="3093923" y="0"/>
                </a:lnTo>
                <a:lnTo>
                  <a:pt x="3093923" y="301996"/>
                </a:lnTo>
                <a:lnTo>
                  <a:pt x="0" y="301996"/>
                </a:lnTo>
                <a:close/>
              </a:path>
            </a:pathLst>
          </a:custGeom>
          <a:solidFill>
            <a:srgbClr val="3B0ED2"/>
          </a:solidFill>
          <a:ln>
            <a:noFill/>
          </a:ln>
        </p:spPr>
      </p:sp>
      <p:sp>
        <p:nvSpPr>
          <p:cNvPr id="290" name="Google Shape;290;p33"/>
          <p:cNvSpPr/>
          <p:nvPr/>
        </p:nvSpPr>
        <p:spPr>
          <a:xfrm rot="3402488">
            <a:off x="-950996" y="655190"/>
            <a:ext cx="2930692" cy="2525723"/>
          </a:xfrm>
          <a:custGeom>
            <a:rect b="b" l="l" r="r" t="t"/>
            <a:pathLst>
              <a:path extrusionOk="0" h="5051446" w="5861383">
                <a:moveTo>
                  <a:pt x="0" y="0"/>
                </a:moveTo>
                <a:lnTo>
                  <a:pt x="5861382" y="0"/>
                </a:lnTo>
                <a:lnTo>
                  <a:pt x="5861382" y="5051446"/>
                </a:lnTo>
                <a:lnTo>
                  <a:pt x="0" y="5051446"/>
                </a:lnTo>
                <a:lnTo>
                  <a:pt x="0" y="0"/>
                </a:lnTo>
                <a:close/>
              </a:path>
            </a:pathLst>
          </a:custGeom>
          <a:blipFill rotWithShape="1">
            <a:blip r:embed="rId4">
              <a:alphaModFix/>
            </a:blip>
            <a:stretch>
              <a:fillRect b="0" l="0" r="0" t="0"/>
            </a:stretch>
          </a:blipFill>
          <a:ln>
            <a:noFill/>
          </a:ln>
        </p:spPr>
      </p:sp>
      <p:sp>
        <p:nvSpPr>
          <p:cNvPr id="291" name="Google Shape;291;p33"/>
          <p:cNvSpPr/>
          <p:nvPr/>
        </p:nvSpPr>
        <p:spPr>
          <a:xfrm rot="3402488">
            <a:off x="7572368" y="2899056"/>
            <a:ext cx="2271437" cy="1957566"/>
          </a:xfrm>
          <a:custGeom>
            <a:rect b="b" l="l" r="r" t="t"/>
            <a:pathLst>
              <a:path extrusionOk="0" h="3915132" w="4542874">
                <a:moveTo>
                  <a:pt x="0" y="0"/>
                </a:moveTo>
                <a:lnTo>
                  <a:pt x="4542874" y="0"/>
                </a:lnTo>
                <a:lnTo>
                  <a:pt x="4542874" y="3915132"/>
                </a:lnTo>
                <a:lnTo>
                  <a:pt x="0" y="3915132"/>
                </a:lnTo>
                <a:lnTo>
                  <a:pt x="0" y="0"/>
                </a:lnTo>
                <a:close/>
              </a:path>
            </a:pathLst>
          </a:custGeom>
          <a:blipFill rotWithShape="1">
            <a:blip r:embed="rId4">
              <a:alphaModFix/>
            </a:blip>
            <a:stretch>
              <a:fillRect b="0" l="0" r="0" t="0"/>
            </a:stretch>
          </a:blipFill>
          <a:ln>
            <a:noFill/>
          </a:ln>
        </p:spPr>
      </p:sp>
      <p:sp>
        <p:nvSpPr>
          <p:cNvPr id="292" name="Google Shape;292;p33"/>
          <p:cNvSpPr txBox="1"/>
          <p:nvPr/>
        </p:nvSpPr>
        <p:spPr>
          <a:xfrm>
            <a:off x="94968" y="218666"/>
            <a:ext cx="8954063" cy="50543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800" u="none" cap="none" strike="noStrike">
                <a:solidFill>
                  <a:srgbClr val="FFF1F1"/>
                </a:solidFill>
                <a:latin typeface="Abril Fatface"/>
                <a:ea typeface="Abril Fatface"/>
                <a:cs typeface="Abril Fatface"/>
                <a:sym typeface="Abril Fatface"/>
              </a:rPr>
              <a:t>A picture is worth a thousand words</a:t>
            </a:r>
            <a:endParaRPr sz="70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296" name="Shape 296"/>
        <p:cNvGrpSpPr/>
        <p:nvPr/>
      </p:nvGrpSpPr>
      <p:grpSpPr>
        <a:xfrm>
          <a:off x="0" y="0"/>
          <a:ext cx="0" cy="0"/>
          <a:chOff x="0" y="0"/>
          <a:chExt cx="0" cy="0"/>
        </a:xfrm>
      </p:grpSpPr>
      <p:pic>
        <p:nvPicPr>
          <p:cNvPr id="297" name="Google Shape;297;p34"/>
          <p:cNvPicPr preferRelativeResize="0"/>
          <p:nvPr/>
        </p:nvPicPr>
        <p:blipFill>
          <a:blip r:embed="rId3">
            <a:alphaModFix/>
          </a:blip>
          <a:stretch>
            <a:fillRect/>
          </a:stretch>
        </p:blipFill>
        <p:spPr>
          <a:xfrm>
            <a:off x="4481938" y="0"/>
            <a:ext cx="4662063" cy="5143501"/>
          </a:xfrm>
          <a:prstGeom prst="rect">
            <a:avLst/>
          </a:prstGeom>
          <a:noFill/>
          <a:ln>
            <a:noFill/>
          </a:ln>
        </p:spPr>
      </p:pic>
      <p:sp>
        <p:nvSpPr>
          <p:cNvPr id="298" name="Google Shape;298;p34"/>
          <p:cNvSpPr/>
          <p:nvPr/>
        </p:nvSpPr>
        <p:spPr>
          <a:xfrm>
            <a:off x="-595471" y="-647700"/>
            <a:ext cx="5167471" cy="6469354"/>
          </a:xfrm>
          <a:custGeom>
            <a:rect b="b" l="l" r="r" t="t"/>
            <a:pathLst>
              <a:path extrusionOk="0" h="2289579" w="1828828">
                <a:moveTo>
                  <a:pt x="0" y="0"/>
                </a:moveTo>
                <a:lnTo>
                  <a:pt x="1828828" y="0"/>
                </a:lnTo>
                <a:lnTo>
                  <a:pt x="1828828" y="2289579"/>
                </a:lnTo>
                <a:lnTo>
                  <a:pt x="0" y="2289579"/>
                </a:lnTo>
                <a:close/>
              </a:path>
            </a:pathLst>
          </a:custGeom>
          <a:solidFill>
            <a:srgbClr val="BEF4FB"/>
          </a:solidFill>
          <a:ln>
            <a:noFill/>
          </a:ln>
        </p:spPr>
      </p:sp>
      <p:sp>
        <p:nvSpPr>
          <p:cNvPr id="299" name="Google Shape;299;p34"/>
          <p:cNvSpPr/>
          <p:nvPr/>
        </p:nvSpPr>
        <p:spPr>
          <a:xfrm>
            <a:off x="337045" y="344495"/>
            <a:ext cx="3846480" cy="4484964"/>
          </a:xfrm>
          <a:custGeom>
            <a:rect b="b" l="l" r="r" t="t"/>
            <a:pathLst>
              <a:path extrusionOk="0" h="1444851" w="1239160">
                <a:moveTo>
                  <a:pt x="0" y="0"/>
                </a:moveTo>
                <a:lnTo>
                  <a:pt x="1239160" y="0"/>
                </a:lnTo>
                <a:lnTo>
                  <a:pt x="1239160" y="1444851"/>
                </a:lnTo>
                <a:lnTo>
                  <a:pt x="0" y="1444851"/>
                </a:lnTo>
                <a:close/>
              </a:path>
            </a:pathLst>
          </a:custGeom>
          <a:solidFill>
            <a:srgbClr val="3B0ED2"/>
          </a:solidFill>
          <a:ln>
            <a:noFill/>
          </a:ln>
        </p:spPr>
      </p:sp>
      <p:sp>
        <p:nvSpPr>
          <p:cNvPr id="300" name="Google Shape;300;p34"/>
          <p:cNvSpPr/>
          <p:nvPr/>
        </p:nvSpPr>
        <p:spPr>
          <a:xfrm>
            <a:off x="3590471" y="-804405"/>
            <a:ext cx="1030938" cy="3494478"/>
          </a:xfrm>
          <a:custGeom>
            <a:rect b="b" l="l" r="r" t="t"/>
            <a:pathLst>
              <a:path extrusionOk="0" h="6988955" w="2061876">
                <a:moveTo>
                  <a:pt x="0" y="0"/>
                </a:moveTo>
                <a:lnTo>
                  <a:pt x="2061875" y="0"/>
                </a:lnTo>
                <a:lnTo>
                  <a:pt x="2061875" y="6988955"/>
                </a:lnTo>
                <a:lnTo>
                  <a:pt x="0" y="6988955"/>
                </a:lnTo>
                <a:lnTo>
                  <a:pt x="0" y="0"/>
                </a:lnTo>
                <a:close/>
              </a:path>
            </a:pathLst>
          </a:custGeom>
          <a:blipFill rotWithShape="1">
            <a:blip r:embed="rId4">
              <a:alphaModFix/>
            </a:blip>
            <a:stretch>
              <a:fillRect b="0" l="0" r="0" t="0"/>
            </a:stretch>
          </a:blipFill>
          <a:ln>
            <a:noFill/>
          </a:ln>
        </p:spPr>
      </p:sp>
      <p:sp>
        <p:nvSpPr>
          <p:cNvPr id="301" name="Google Shape;301;p34"/>
          <p:cNvSpPr/>
          <p:nvPr/>
        </p:nvSpPr>
        <p:spPr>
          <a:xfrm>
            <a:off x="-293659" y="1913148"/>
            <a:ext cx="1030938" cy="3494478"/>
          </a:xfrm>
          <a:custGeom>
            <a:rect b="b" l="l" r="r" t="t"/>
            <a:pathLst>
              <a:path extrusionOk="0" h="6988955" w="2061876">
                <a:moveTo>
                  <a:pt x="0" y="0"/>
                </a:moveTo>
                <a:lnTo>
                  <a:pt x="2061875" y="0"/>
                </a:lnTo>
                <a:lnTo>
                  <a:pt x="2061875" y="6988955"/>
                </a:lnTo>
                <a:lnTo>
                  <a:pt x="0" y="6988955"/>
                </a:lnTo>
                <a:lnTo>
                  <a:pt x="0" y="0"/>
                </a:lnTo>
                <a:close/>
              </a:path>
            </a:pathLst>
          </a:custGeom>
          <a:blipFill rotWithShape="1">
            <a:blip r:embed="rId4">
              <a:alphaModFix/>
            </a:blip>
            <a:stretch>
              <a:fillRect b="0" l="0" r="0" t="0"/>
            </a:stretch>
          </a:blipFill>
          <a:ln>
            <a:noFill/>
          </a:ln>
        </p:spPr>
      </p:sp>
      <p:sp>
        <p:nvSpPr>
          <p:cNvPr id="302" name="Google Shape;302;p34"/>
          <p:cNvSpPr txBox="1"/>
          <p:nvPr/>
        </p:nvSpPr>
        <p:spPr>
          <a:xfrm>
            <a:off x="415767" y="1841711"/>
            <a:ext cx="36891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BEF4FB"/>
                </a:solidFill>
                <a:latin typeface="Abril Fatface"/>
                <a:ea typeface="Abril Fatface"/>
                <a:cs typeface="Abril Fatface"/>
                <a:sym typeface="Abril Fatface"/>
              </a:rPr>
              <a:t>Our </a:t>
            </a:r>
            <a:endParaRPr sz="700"/>
          </a:p>
          <a:p>
            <a:pPr indent="0" lvl="0" marL="0" marR="0" rtl="0" algn="ctr">
              <a:lnSpc>
                <a:spcPct val="100000"/>
              </a:lnSpc>
              <a:spcBef>
                <a:spcPts val="0"/>
              </a:spcBef>
              <a:spcAft>
                <a:spcPts val="0"/>
              </a:spcAft>
              <a:buNone/>
            </a:pPr>
            <a:r>
              <a:rPr b="1" i="0" lang="en" sz="4500" u="none" cap="none" strike="noStrike">
                <a:solidFill>
                  <a:srgbClr val="BEF4FB"/>
                </a:solidFill>
                <a:latin typeface="Abril Fatface"/>
                <a:ea typeface="Abril Fatface"/>
                <a:cs typeface="Abril Fatface"/>
                <a:sym typeface="Abril Fatface"/>
              </a:rPr>
              <a:t>Projects</a:t>
            </a:r>
            <a:endParaRPr sz="700"/>
          </a:p>
        </p:txBody>
      </p:sp>
      <p:sp>
        <p:nvSpPr>
          <p:cNvPr id="303" name="Google Shape;303;p34"/>
          <p:cNvSpPr txBox="1"/>
          <p:nvPr/>
        </p:nvSpPr>
        <p:spPr>
          <a:xfrm>
            <a:off x="930100" y="3277165"/>
            <a:ext cx="2660371" cy="64928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Elaborate on what you want to discuss. </a:t>
            </a:r>
            <a:endParaRPr sz="700"/>
          </a:p>
        </p:txBody>
      </p:sp>
      <p:sp>
        <p:nvSpPr>
          <p:cNvPr id="304" name="Google Shape;304;p34"/>
          <p:cNvSpPr txBox="1"/>
          <p:nvPr/>
        </p:nvSpPr>
        <p:spPr>
          <a:xfrm>
            <a:off x="1921935" y="1269435"/>
            <a:ext cx="676701" cy="39571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D557EA"/>
                </a:solidFill>
                <a:latin typeface="Caveat"/>
                <a:ea typeface="Caveat"/>
                <a:cs typeface="Caveat"/>
                <a:sym typeface="Caveat"/>
              </a:rPr>
              <a:t>03. </a:t>
            </a:r>
            <a:endParaRPr sz="70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308" name="Shape 308"/>
        <p:cNvGrpSpPr/>
        <p:nvPr/>
      </p:nvGrpSpPr>
      <p:grpSpPr>
        <a:xfrm>
          <a:off x="0" y="0"/>
          <a:ext cx="0" cy="0"/>
          <a:chOff x="0" y="0"/>
          <a:chExt cx="0" cy="0"/>
        </a:xfrm>
      </p:grpSpPr>
      <p:sp>
        <p:nvSpPr>
          <p:cNvPr id="309" name="Google Shape;309;p35"/>
          <p:cNvSpPr/>
          <p:nvPr/>
        </p:nvSpPr>
        <p:spPr>
          <a:xfrm>
            <a:off x="148049" y="-8"/>
            <a:ext cx="9366852" cy="6645935"/>
          </a:xfrm>
          <a:custGeom>
            <a:rect b="b" l="l" r="r" t="t"/>
            <a:pathLst>
              <a:path extrusionOk="0" h="2195189" w="3093923">
                <a:moveTo>
                  <a:pt x="0" y="0"/>
                </a:moveTo>
                <a:lnTo>
                  <a:pt x="3093923" y="0"/>
                </a:lnTo>
                <a:lnTo>
                  <a:pt x="3093923" y="2195189"/>
                </a:lnTo>
                <a:lnTo>
                  <a:pt x="0" y="2195189"/>
                </a:lnTo>
                <a:close/>
              </a:path>
            </a:pathLst>
          </a:custGeom>
          <a:solidFill>
            <a:srgbClr val="3B0ED2"/>
          </a:solidFill>
          <a:ln>
            <a:noFill/>
          </a:ln>
        </p:spPr>
      </p:sp>
      <p:pic>
        <p:nvPicPr>
          <p:cNvPr id="310" name="Google Shape;310;p35"/>
          <p:cNvPicPr preferRelativeResize="0"/>
          <p:nvPr/>
        </p:nvPicPr>
        <p:blipFill>
          <a:blip r:embed="rId3">
            <a:alphaModFix/>
          </a:blip>
          <a:stretch>
            <a:fillRect/>
          </a:stretch>
        </p:blipFill>
        <p:spPr>
          <a:xfrm>
            <a:off x="2" y="0"/>
            <a:ext cx="9143972" cy="5143501"/>
          </a:xfrm>
          <a:prstGeom prst="rect">
            <a:avLst/>
          </a:prstGeom>
          <a:noFill/>
          <a:ln>
            <a:noFill/>
          </a:ln>
        </p:spPr>
      </p:pic>
      <p:sp>
        <p:nvSpPr>
          <p:cNvPr id="311" name="Google Shape;311;p35"/>
          <p:cNvSpPr/>
          <p:nvPr/>
        </p:nvSpPr>
        <p:spPr>
          <a:xfrm>
            <a:off x="-110876" y="2893534"/>
            <a:ext cx="9365753" cy="1531077"/>
          </a:xfrm>
          <a:custGeom>
            <a:rect b="b" l="l" r="r" t="t"/>
            <a:pathLst>
              <a:path extrusionOk="0" h="505782" w="3093923">
                <a:moveTo>
                  <a:pt x="0" y="0"/>
                </a:moveTo>
                <a:lnTo>
                  <a:pt x="3093923" y="0"/>
                </a:lnTo>
                <a:lnTo>
                  <a:pt x="3093923" y="505782"/>
                </a:lnTo>
                <a:lnTo>
                  <a:pt x="0" y="505782"/>
                </a:lnTo>
                <a:close/>
              </a:path>
            </a:pathLst>
          </a:custGeom>
          <a:solidFill>
            <a:srgbClr val="D557EA"/>
          </a:solidFill>
          <a:ln>
            <a:noFill/>
          </a:ln>
        </p:spPr>
      </p:sp>
      <p:grpSp>
        <p:nvGrpSpPr>
          <p:cNvPr id="312" name="Google Shape;312;p35"/>
          <p:cNvGrpSpPr/>
          <p:nvPr/>
        </p:nvGrpSpPr>
        <p:grpSpPr>
          <a:xfrm>
            <a:off x="889933" y="2269726"/>
            <a:ext cx="1386779" cy="1392995"/>
            <a:chOff x="1813" y="0"/>
            <a:chExt cx="809173" cy="812800"/>
          </a:xfrm>
        </p:grpSpPr>
        <p:sp>
          <p:nvSpPr>
            <p:cNvPr id="313" name="Google Shape;313;p3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557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4" name="Google Shape;314;p3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5" name="Google Shape;315;p35"/>
          <p:cNvGrpSpPr/>
          <p:nvPr/>
        </p:nvGrpSpPr>
        <p:grpSpPr>
          <a:xfrm>
            <a:off x="3878609" y="2269726"/>
            <a:ext cx="1386779" cy="1392995"/>
            <a:chOff x="1813" y="0"/>
            <a:chExt cx="809173" cy="812800"/>
          </a:xfrm>
        </p:grpSpPr>
        <p:sp>
          <p:nvSpPr>
            <p:cNvPr id="316" name="Google Shape;316;p3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557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7" name="Google Shape;317;p3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8" name="Google Shape;318;p35"/>
          <p:cNvGrpSpPr/>
          <p:nvPr/>
        </p:nvGrpSpPr>
        <p:grpSpPr>
          <a:xfrm>
            <a:off x="6867285" y="2269726"/>
            <a:ext cx="1386779" cy="1392995"/>
            <a:chOff x="1813" y="0"/>
            <a:chExt cx="809173" cy="812800"/>
          </a:xfrm>
        </p:grpSpPr>
        <p:sp>
          <p:nvSpPr>
            <p:cNvPr id="319" name="Google Shape;319;p3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557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0" name="Google Shape;320;p3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1" name="Google Shape;321;p35"/>
          <p:cNvGrpSpPr/>
          <p:nvPr/>
        </p:nvGrpSpPr>
        <p:grpSpPr>
          <a:xfrm>
            <a:off x="741698" y="2162923"/>
            <a:ext cx="1690031" cy="1606601"/>
            <a:chOff x="-105630" y="-3427"/>
            <a:chExt cx="4506749" cy="4284268"/>
          </a:xfrm>
        </p:grpSpPr>
        <p:sp>
          <p:nvSpPr>
            <p:cNvPr id="322" name="Google Shape;322;p35"/>
            <p:cNvSpPr txBox="1"/>
            <p:nvPr/>
          </p:nvSpPr>
          <p:spPr>
            <a:xfrm>
              <a:off x="1348717" y="1547511"/>
              <a:ext cx="19566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2400" u="none" cap="none" strike="noStrike">
                  <a:solidFill>
                    <a:srgbClr val="FFFFFF"/>
                  </a:solidFill>
                  <a:latin typeface="Abril Fatface"/>
                  <a:ea typeface="Abril Fatface"/>
                  <a:cs typeface="Abril Fatface"/>
                  <a:sym typeface="Abril Fatface"/>
                </a:rPr>
                <a:t>43%</a:t>
              </a:r>
              <a:endParaRPr sz="700"/>
            </a:p>
          </p:txBody>
        </p:sp>
        <p:grpSp>
          <p:nvGrpSpPr>
            <p:cNvPr id="323" name="Google Shape;323;p35"/>
            <p:cNvGrpSpPr/>
            <p:nvPr/>
          </p:nvGrpSpPr>
          <p:grpSpPr>
            <a:xfrm>
              <a:off x="-105630" y="-3427"/>
              <a:ext cx="4506749" cy="4284268"/>
              <a:chOff x="-62725" y="-2035"/>
              <a:chExt cx="2676183" cy="2544070"/>
            </a:xfrm>
          </p:grpSpPr>
          <p:sp>
            <p:nvSpPr>
              <p:cNvPr id="324" name="Google Shape;324;p3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3B0ED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35"/>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EF4F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326" name="Google Shape;326;p35"/>
          <p:cNvGrpSpPr/>
          <p:nvPr/>
        </p:nvGrpSpPr>
        <p:grpSpPr>
          <a:xfrm>
            <a:off x="3730374" y="2162923"/>
            <a:ext cx="1690522" cy="1658834"/>
            <a:chOff x="-105630" y="-3427"/>
            <a:chExt cx="4508059" cy="4423557"/>
          </a:xfrm>
        </p:grpSpPr>
        <p:sp>
          <p:nvSpPr>
            <p:cNvPr id="327" name="Google Shape;327;p35"/>
            <p:cNvSpPr txBox="1"/>
            <p:nvPr/>
          </p:nvSpPr>
          <p:spPr>
            <a:xfrm>
              <a:off x="1306444" y="1547511"/>
              <a:ext cx="17733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2400" u="none" cap="none" strike="noStrike">
                  <a:solidFill>
                    <a:srgbClr val="FFFFFF"/>
                  </a:solidFill>
                  <a:latin typeface="Abril Fatface"/>
                  <a:ea typeface="Abril Fatface"/>
                  <a:cs typeface="Abril Fatface"/>
                  <a:sym typeface="Abril Fatface"/>
                </a:rPr>
                <a:t>60%</a:t>
              </a:r>
              <a:endParaRPr sz="700"/>
            </a:p>
          </p:txBody>
        </p:sp>
        <p:grpSp>
          <p:nvGrpSpPr>
            <p:cNvPr id="328" name="Google Shape;328;p35"/>
            <p:cNvGrpSpPr/>
            <p:nvPr/>
          </p:nvGrpSpPr>
          <p:grpSpPr>
            <a:xfrm>
              <a:off x="-105630" y="-3427"/>
              <a:ext cx="4508059" cy="4423557"/>
              <a:chOff x="-62725" y="-2035"/>
              <a:chExt cx="2676961" cy="2626782"/>
            </a:xfrm>
          </p:grpSpPr>
          <p:sp>
            <p:nvSpPr>
              <p:cNvPr id="329" name="Google Shape;329;p3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3B0ED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35"/>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BEF4F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331" name="Google Shape;331;p35"/>
          <p:cNvGrpSpPr/>
          <p:nvPr/>
        </p:nvGrpSpPr>
        <p:grpSpPr>
          <a:xfrm>
            <a:off x="6719050" y="2162923"/>
            <a:ext cx="1683253" cy="1606601"/>
            <a:chOff x="-105630" y="-3427"/>
            <a:chExt cx="4488673" cy="4284268"/>
          </a:xfrm>
        </p:grpSpPr>
        <p:sp>
          <p:nvSpPr>
            <p:cNvPr id="332" name="Google Shape;332;p35"/>
            <p:cNvSpPr txBox="1"/>
            <p:nvPr/>
          </p:nvSpPr>
          <p:spPr>
            <a:xfrm>
              <a:off x="1374309" y="1547511"/>
              <a:ext cx="1814400" cy="985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2400" u="none" cap="none" strike="noStrike">
                  <a:solidFill>
                    <a:srgbClr val="FFFFFF"/>
                  </a:solidFill>
                  <a:latin typeface="Abril Fatface"/>
                  <a:ea typeface="Abril Fatface"/>
                  <a:cs typeface="Abril Fatface"/>
                  <a:sym typeface="Abril Fatface"/>
                </a:rPr>
                <a:t>35%</a:t>
              </a:r>
              <a:endParaRPr sz="700"/>
            </a:p>
          </p:txBody>
        </p:sp>
        <p:grpSp>
          <p:nvGrpSpPr>
            <p:cNvPr id="333" name="Google Shape;333;p35"/>
            <p:cNvGrpSpPr/>
            <p:nvPr/>
          </p:nvGrpSpPr>
          <p:grpSpPr>
            <a:xfrm>
              <a:off x="-105630" y="-3427"/>
              <a:ext cx="4488673" cy="4284268"/>
              <a:chOff x="-62725" y="-2035"/>
              <a:chExt cx="2665449" cy="2544070"/>
            </a:xfrm>
          </p:grpSpPr>
          <p:sp>
            <p:nvSpPr>
              <p:cNvPr id="334" name="Google Shape;334;p3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3B0ED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35"/>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EF4F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sp>
        <p:nvSpPr>
          <p:cNvPr id="336" name="Google Shape;336;p35"/>
          <p:cNvSpPr txBox="1"/>
          <p:nvPr/>
        </p:nvSpPr>
        <p:spPr>
          <a:xfrm>
            <a:off x="698605" y="3939075"/>
            <a:ext cx="1769439"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Elaborate on the featured statistic.</a:t>
            </a:r>
            <a:endParaRPr sz="700"/>
          </a:p>
        </p:txBody>
      </p:sp>
      <p:sp>
        <p:nvSpPr>
          <p:cNvPr id="337" name="Google Shape;337;p35"/>
          <p:cNvSpPr txBox="1"/>
          <p:nvPr/>
        </p:nvSpPr>
        <p:spPr>
          <a:xfrm>
            <a:off x="6675957" y="3939075"/>
            <a:ext cx="1769439"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Elaborate on the featured statistic.</a:t>
            </a:r>
            <a:endParaRPr sz="700"/>
          </a:p>
        </p:txBody>
      </p:sp>
      <p:sp>
        <p:nvSpPr>
          <p:cNvPr id="338" name="Google Shape;338;p35"/>
          <p:cNvSpPr txBox="1"/>
          <p:nvPr/>
        </p:nvSpPr>
        <p:spPr>
          <a:xfrm>
            <a:off x="3687281" y="3939075"/>
            <a:ext cx="1769439"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Elaborate on the featured statistic.</a:t>
            </a:r>
            <a:endParaRPr sz="700"/>
          </a:p>
        </p:txBody>
      </p:sp>
      <p:sp>
        <p:nvSpPr>
          <p:cNvPr id="339" name="Google Shape;339;p35"/>
          <p:cNvSpPr txBox="1"/>
          <p:nvPr/>
        </p:nvSpPr>
        <p:spPr>
          <a:xfrm>
            <a:off x="1085842" y="484022"/>
            <a:ext cx="6972316" cy="115610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Market</a:t>
            </a:r>
            <a:endParaRPr sz="700"/>
          </a:p>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Research</a:t>
            </a:r>
            <a:endParaRPr sz="70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343" name="Shape 343"/>
        <p:cNvGrpSpPr/>
        <p:nvPr/>
      </p:nvGrpSpPr>
      <p:grpSpPr>
        <a:xfrm>
          <a:off x="0" y="0"/>
          <a:ext cx="0" cy="0"/>
          <a:chOff x="0" y="0"/>
          <a:chExt cx="0" cy="0"/>
        </a:xfrm>
      </p:grpSpPr>
      <p:pic>
        <p:nvPicPr>
          <p:cNvPr id="344" name="Google Shape;344;p36"/>
          <p:cNvPicPr preferRelativeResize="0"/>
          <p:nvPr/>
        </p:nvPicPr>
        <p:blipFill>
          <a:blip r:embed="rId3">
            <a:alphaModFix/>
          </a:blip>
          <a:stretch>
            <a:fillRect/>
          </a:stretch>
        </p:blipFill>
        <p:spPr>
          <a:xfrm>
            <a:off x="0" y="0"/>
            <a:ext cx="9144003" cy="5143501"/>
          </a:xfrm>
          <a:prstGeom prst="rect">
            <a:avLst/>
          </a:prstGeom>
          <a:noFill/>
          <a:ln>
            <a:noFill/>
          </a:ln>
        </p:spPr>
      </p:pic>
      <p:sp>
        <p:nvSpPr>
          <p:cNvPr id="345" name="Google Shape;345;p36"/>
          <p:cNvSpPr/>
          <p:nvPr/>
        </p:nvSpPr>
        <p:spPr>
          <a:xfrm>
            <a:off x="-110876" y="1513568"/>
            <a:ext cx="9365753" cy="3257300"/>
          </a:xfrm>
          <a:custGeom>
            <a:rect b="b" l="l" r="r" t="t"/>
            <a:pathLst>
              <a:path extrusionOk="0" h="1076031" w="3093923">
                <a:moveTo>
                  <a:pt x="0" y="0"/>
                </a:moveTo>
                <a:lnTo>
                  <a:pt x="3093923" y="0"/>
                </a:lnTo>
                <a:lnTo>
                  <a:pt x="3093923" y="1076031"/>
                </a:lnTo>
                <a:lnTo>
                  <a:pt x="0" y="1076031"/>
                </a:lnTo>
                <a:close/>
              </a:path>
            </a:pathLst>
          </a:custGeom>
          <a:solidFill>
            <a:srgbClr val="D557EA"/>
          </a:solidFill>
          <a:ln>
            <a:noFill/>
          </a:ln>
        </p:spPr>
      </p:sp>
      <p:sp>
        <p:nvSpPr>
          <p:cNvPr id="346" name="Google Shape;346;p36"/>
          <p:cNvSpPr/>
          <p:nvPr/>
        </p:nvSpPr>
        <p:spPr>
          <a:xfrm>
            <a:off x="3022995" y="2078279"/>
            <a:ext cx="3064492" cy="1703387"/>
          </a:xfrm>
          <a:custGeom>
            <a:rect b="b" l="l" r="r" t="t"/>
            <a:pathLst>
              <a:path extrusionOk="0" h="3406774" w="6128984">
                <a:moveTo>
                  <a:pt x="0" y="0"/>
                </a:moveTo>
                <a:lnTo>
                  <a:pt x="6128984" y="0"/>
                </a:lnTo>
                <a:lnTo>
                  <a:pt x="6128984" y="3406774"/>
                </a:lnTo>
                <a:lnTo>
                  <a:pt x="0" y="3406774"/>
                </a:lnTo>
                <a:lnTo>
                  <a:pt x="0" y="0"/>
                </a:lnTo>
                <a:close/>
              </a:path>
            </a:pathLst>
          </a:custGeom>
          <a:blipFill rotWithShape="1">
            <a:blip r:embed="rId4">
              <a:alphaModFix/>
            </a:blip>
            <a:stretch>
              <a:fillRect b="-19935" l="0" r="0" t="0"/>
            </a:stretch>
          </a:blipFill>
          <a:ln>
            <a:noFill/>
          </a:ln>
        </p:spPr>
      </p:sp>
      <p:sp>
        <p:nvSpPr>
          <p:cNvPr id="347" name="Google Shape;347;p36"/>
          <p:cNvSpPr/>
          <p:nvPr/>
        </p:nvSpPr>
        <p:spPr>
          <a:xfrm>
            <a:off x="2976161" y="2024313"/>
            <a:ext cx="3191678" cy="2437644"/>
          </a:xfrm>
          <a:custGeom>
            <a:rect b="b" l="l" r="r" t="t"/>
            <a:pathLst>
              <a:path extrusionOk="0" h="4875288" w="6383356">
                <a:moveTo>
                  <a:pt x="0" y="0"/>
                </a:moveTo>
                <a:lnTo>
                  <a:pt x="6383356" y="0"/>
                </a:lnTo>
                <a:lnTo>
                  <a:pt x="6383356" y="4875288"/>
                </a:lnTo>
                <a:lnTo>
                  <a:pt x="0" y="4875288"/>
                </a:lnTo>
                <a:lnTo>
                  <a:pt x="0" y="0"/>
                </a:lnTo>
                <a:close/>
              </a:path>
            </a:pathLst>
          </a:custGeom>
          <a:blipFill rotWithShape="1">
            <a:blip r:embed="rId5">
              <a:alphaModFix/>
            </a:blip>
            <a:stretch>
              <a:fillRect b="0" l="0" r="0" t="0"/>
            </a:stretch>
          </a:blipFill>
          <a:ln>
            <a:noFill/>
          </a:ln>
        </p:spPr>
      </p:sp>
      <p:sp>
        <p:nvSpPr>
          <p:cNvPr id="348" name="Google Shape;348;p36"/>
          <p:cNvSpPr txBox="1"/>
          <p:nvPr/>
        </p:nvSpPr>
        <p:spPr>
          <a:xfrm>
            <a:off x="591863" y="3559416"/>
            <a:ext cx="19881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FFFFFF"/>
                </a:solidFill>
                <a:latin typeface="Caveat"/>
                <a:ea typeface="Caveat"/>
                <a:cs typeface="Caveat"/>
                <a:sym typeface="Caveat"/>
              </a:rPr>
              <a:t>Example</a:t>
            </a:r>
            <a:endParaRPr sz="700"/>
          </a:p>
        </p:txBody>
      </p:sp>
      <p:sp>
        <p:nvSpPr>
          <p:cNvPr id="349" name="Google Shape;349;p36"/>
          <p:cNvSpPr txBox="1"/>
          <p:nvPr/>
        </p:nvSpPr>
        <p:spPr>
          <a:xfrm>
            <a:off x="6492667" y="3559416"/>
            <a:ext cx="19881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FFFFFF"/>
                </a:solidFill>
                <a:latin typeface="Caveat"/>
                <a:ea typeface="Caveat"/>
                <a:cs typeface="Caveat"/>
                <a:sym typeface="Caveat"/>
              </a:rPr>
              <a:t>Example</a:t>
            </a:r>
            <a:endParaRPr sz="700"/>
          </a:p>
        </p:txBody>
      </p:sp>
      <p:sp>
        <p:nvSpPr>
          <p:cNvPr id="350" name="Google Shape;350;p36"/>
          <p:cNvSpPr txBox="1"/>
          <p:nvPr/>
        </p:nvSpPr>
        <p:spPr>
          <a:xfrm>
            <a:off x="591863" y="1856029"/>
            <a:ext cx="19881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FFFFFF"/>
                </a:solidFill>
                <a:latin typeface="Caveat"/>
                <a:ea typeface="Caveat"/>
                <a:cs typeface="Caveat"/>
                <a:sym typeface="Caveat"/>
              </a:rPr>
              <a:t>Example</a:t>
            </a:r>
            <a:endParaRPr sz="700"/>
          </a:p>
        </p:txBody>
      </p:sp>
      <p:sp>
        <p:nvSpPr>
          <p:cNvPr id="351" name="Google Shape;351;p36"/>
          <p:cNvSpPr txBox="1"/>
          <p:nvPr/>
        </p:nvSpPr>
        <p:spPr>
          <a:xfrm>
            <a:off x="6492667" y="1856029"/>
            <a:ext cx="19881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FFFFFF"/>
                </a:solidFill>
                <a:latin typeface="Caveat"/>
                <a:ea typeface="Caveat"/>
                <a:cs typeface="Caveat"/>
                <a:sym typeface="Caveat"/>
              </a:rPr>
              <a:t>Example</a:t>
            </a:r>
            <a:endParaRPr sz="700"/>
          </a:p>
        </p:txBody>
      </p:sp>
      <p:sp>
        <p:nvSpPr>
          <p:cNvPr id="352" name="Google Shape;352;p36"/>
          <p:cNvSpPr txBox="1"/>
          <p:nvPr/>
        </p:nvSpPr>
        <p:spPr>
          <a:xfrm>
            <a:off x="641631" y="3982636"/>
            <a:ext cx="18885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Presentations are</a:t>
            </a:r>
            <a:endParaRPr sz="700"/>
          </a:p>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communication tools</a:t>
            </a:r>
            <a:endParaRPr sz="700"/>
          </a:p>
        </p:txBody>
      </p:sp>
      <p:sp>
        <p:nvSpPr>
          <p:cNvPr id="353" name="Google Shape;353;p36"/>
          <p:cNvSpPr txBox="1"/>
          <p:nvPr/>
        </p:nvSpPr>
        <p:spPr>
          <a:xfrm>
            <a:off x="6542436" y="3982636"/>
            <a:ext cx="18885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Presentations are</a:t>
            </a:r>
            <a:endParaRPr sz="700"/>
          </a:p>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communication tools</a:t>
            </a:r>
            <a:endParaRPr sz="700"/>
          </a:p>
        </p:txBody>
      </p:sp>
      <p:sp>
        <p:nvSpPr>
          <p:cNvPr id="354" name="Google Shape;354;p36"/>
          <p:cNvSpPr txBox="1"/>
          <p:nvPr/>
        </p:nvSpPr>
        <p:spPr>
          <a:xfrm>
            <a:off x="519531" y="2279249"/>
            <a:ext cx="21327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Presentations are</a:t>
            </a:r>
            <a:endParaRPr sz="700"/>
          </a:p>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communication tools</a:t>
            </a:r>
            <a:endParaRPr sz="700"/>
          </a:p>
        </p:txBody>
      </p:sp>
      <p:sp>
        <p:nvSpPr>
          <p:cNvPr id="355" name="Google Shape;355;p36"/>
          <p:cNvSpPr txBox="1"/>
          <p:nvPr/>
        </p:nvSpPr>
        <p:spPr>
          <a:xfrm>
            <a:off x="6542436" y="2279249"/>
            <a:ext cx="18885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Presentations are</a:t>
            </a:r>
            <a:endParaRPr sz="700"/>
          </a:p>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communication tools</a:t>
            </a:r>
            <a:endParaRPr sz="700"/>
          </a:p>
        </p:txBody>
      </p:sp>
      <p:sp>
        <p:nvSpPr>
          <p:cNvPr id="356" name="Google Shape;356;p36"/>
          <p:cNvSpPr txBox="1"/>
          <p:nvPr/>
        </p:nvSpPr>
        <p:spPr>
          <a:xfrm>
            <a:off x="1085842" y="529796"/>
            <a:ext cx="6972316" cy="5941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Market Research</a:t>
            </a:r>
            <a:endParaRPr sz="70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360" name="Shape 360"/>
        <p:cNvGrpSpPr/>
        <p:nvPr/>
      </p:nvGrpSpPr>
      <p:grpSpPr>
        <a:xfrm>
          <a:off x="0" y="0"/>
          <a:ext cx="0" cy="0"/>
          <a:chOff x="0" y="0"/>
          <a:chExt cx="0" cy="0"/>
        </a:xfrm>
      </p:grpSpPr>
      <p:pic>
        <p:nvPicPr>
          <p:cNvPr id="361" name="Google Shape;361;p37"/>
          <p:cNvPicPr preferRelativeResize="0"/>
          <p:nvPr/>
        </p:nvPicPr>
        <p:blipFill>
          <a:blip r:embed="rId3">
            <a:alphaModFix/>
          </a:blip>
          <a:stretch>
            <a:fillRect/>
          </a:stretch>
        </p:blipFill>
        <p:spPr>
          <a:xfrm>
            <a:off x="0" y="0"/>
            <a:ext cx="9144003" cy="5143501"/>
          </a:xfrm>
          <a:prstGeom prst="rect">
            <a:avLst/>
          </a:prstGeom>
          <a:noFill/>
          <a:ln>
            <a:noFill/>
          </a:ln>
        </p:spPr>
      </p:pic>
      <p:sp>
        <p:nvSpPr>
          <p:cNvPr id="362" name="Google Shape;362;p37"/>
          <p:cNvSpPr/>
          <p:nvPr/>
        </p:nvSpPr>
        <p:spPr>
          <a:xfrm>
            <a:off x="2648760" y="329269"/>
            <a:ext cx="3846480" cy="4484964"/>
          </a:xfrm>
          <a:custGeom>
            <a:rect b="b" l="l" r="r" t="t"/>
            <a:pathLst>
              <a:path extrusionOk="0" h="1444851" w="1239160">
                <a:moveTo>
                  <a:pt x="0" y="0"/>
                </a:moveTo>
                <a:lnTo>
                  <a:pt x="1239160" y="0"/>
                </a:lnTo>
                <a:lnTo>
                  <a:pt x="1239160" y="1444851"/>
                </a:lnTo>
                <a:lnTo>
                  <a:pt x="0" y="1444851"/>
                </a:lnTo>
                <a:close/>
              </a:path>
            </a:pathLst>
          </a:custGeom>
          <a:solidFill>
            <a:srgbClr val="3B0ED2"/>
          </a:solidFill>
          <a:ln>
            <a:noFill/>
          </a:ln>
        </p:spPr>
      </p:sp>
      <p:grpSp>
        <p:nvGrpSpPr>
          <p:cNvPr id="363" name="Google Shape;363;p37"/>
          <p:cNvGrpSpPr/>
          <p:nvPr/>
        </p:nvGrpSpPr>
        <p:grpSpPr>
          <a:xfrm>
            <a:off x="3047991" y="929271"/>
            <a:ext cx="3048075" cy="3193279"/>
            <a:chOff x="0" y="-244475"/>
            <a:chExt cx="8128200" cy="8515412"/>
          </a:xfrm>
        </p:grpSpPr>
        <p:sp>
          <p:nvSpPr>
            <p:cNvPr id="364" name="Google Shape;364;p37"/>
            <p:cNvSpPr txBox="1"/>
            <p:nvPr/>
          </p:nvSpPr>
          <p:spPr>
            <a:xfrm>
              <a:off x="0" y="6589673"/>
              <a:ext cx="8128200" cy="102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Call us </a:t>
              </a:r>
              <a:endParaRPr sz="700"/>
            </a:p>
          </p:txBody>
        </p:sp>
        <p:sp>
          <p:nvSpPr>
            <p:cNvPr id="365" name="Google Shape;365;p37"/>
            <p:cNvSpPr txBox="1"/>
            <p:nvPr/>
          </p:nvSpPr>
          <p:spPr>
            <a:xfrm>
              <a:off x="0" y="7865173"/>
              <a:ext cx="8128051" cy="40576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123-456-7890</a:t>
              </a:r>
              <a:endParaRPr sz="700"/>
            </a:p>
          </p:txBody>
        </p:sp>
        <p:sp>
          <p:nvSpPr>
            <p:cNvPr id="366" name="Google Shape;366;p37"/>
            <p:cNvSpPr txBox="1"/>
            <p:nvPr/>
          </p:nvSpPr>
          <p:spPr>
            <a:xfrm>
              <a:off x="0" y="-244475"/>
              <a:ext cx="81282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Contact Us</a:t>
              </a:r>
              <a:endParaRPr sz="700"/>
            </a:p>
          </p:txBody>
        </p:sp>
        <p:sp>
          <p:nvSpPr>
            <p:cNvPr id="367" name="Google Shape;367;p37"/>
            <p:cNvSpPr txBox="1"/>
            <p:nvPr/>
          </p:nvSpPr>
          <p:spPr>
            <a:xfrm>
              <a:off x="825526" y="2280029"/>
              <a:ext cx="6477000" cy="102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Email </a:t>
              </a:r>
              <a:endParaRPr sz="700"/>
            </a:p>
          </p:txBody>
        </p:sp>
        <p:sp>
          <p:nvSpPr>
            <p:cNvPr id="368" name="Google Shape;368;p37"/>
            <p:cNvSpPr txBox="1"/>
            <p:nvPr/>
          </p:nvSpPr>
          <p:spPr>
            <a:xfrm>
              <a:off x="825526" y="3555529"/>
              <a:ext cx="6477000" cy="40576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hello@reallygreatsite.com</a:t>
              </a:r>
              <a:endParaRPr sz="700"/>
            </a:p>
          </p:txBody>
        </p:sp>
        <p:sp>
          <p:nvSpPr>
            <p:cNvPr id="369" name="Google Shape;369;p37"/>
            <p:cNvSpPr txBox="1"/>
            <p:nvPr/>
          </p:nvSpPr>
          <p:spPr>
            <a:xfrm>
              <a:off x="0" y="4434851"/>
              <a:ext cx="8128200" cy="102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Social Media </a:t>
              </a:r>
              <a:endParaRPr sz="700"/>
            </a:p>
          </p:txBody>
        </p:sp>
        <p:sp>
          <p:nvSpPr>
            <p:cNvPr id="370" name="Google Shape;370;p37"/>
            <p:cNvSpPr txBox="1"/>
            <p:nvPr/>
          </p:nvSpPr>
          <p:spPr>
            <a:xfrm>
              <a:off x="0" y="5710351"/>
              <a:ext cx="8128051" cy="40576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900" u="none" cap="none" strike="noStrike">
                  <a:solidFill>
                    <a:srgbClr val="FFFFFF"/>
                  </a:solidFill>
                  <a:latin typeface="Lato"/>
                  <a:ea typeface="Lato"/>
                  <a:cs typeface="Lato"/>
                  <a:sym typeface="Lato"/>
                </a:rPr>
                <a:t>@reallygreatsite</a:t>
              </a:r>
              <a:endParaRPr sz="700"/>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374" name="Shape 374"/>
        <p:cNvGrpSpPr/>
        <p:nvPr/>
      </p:nvGrpSpPr>
      <p:grpSpPr>
        <a:xfrm>
          <a:off x="0" y="0"/>
          <a:ext cx="0" cy="0"/>
          <a:chOff x="0" y="0"/>
          <a:chExt cx="0" cy="0"/>
        </a:xfrm>
      </p:grpSpPr>
      <p:sp>
        <p:nvSpPr>
          <p:cNvPr id="375" name="Google Shape;375;p38"/>
          <p:cNvSpPr txBox="1"/>
          <p:nvPr/>
        </p:nvSpPr>
        <p:spPr>
          <a:xfrm>
            <a:off x="514350" y="451999"/>
            <a:ext cx="20913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300" u="none" cap="none" strike="noStrike">
                <a:solidFill>
                  <a:srgbClr val="FFFFFF"/>
                </a:solidFill>
                <a:latin typeface="Abril Fatface"/>
                <a:ea typeface="Abril Fatface"/>
                <a:cs typeface="Abril Fatface"/>
                <a:sym typeface="Abril Fatface"/>
              </a:rPr>
              <a:t>Resource </a:t>
            </a:r>
            <a:endParaRPr sz="700"/>
          </a:p>
          <a:p>
            <a:pPr indent="0" lvl="0" marL="0" marR="0" rtl="0" algn="l">
              <a:lnSpc>
                <a:spcPct val="100000"/>
              </a:lnSpc>
              <a:spcBef>
                <a:spcPts val="0"/>
              </a:spcBef>
              <a:spcAft>
                <a:spcPts val="0"/>
              </a:spcAft>
              <a:buNone/>
            </a:pPr>
            <a:r>
              <a:rPr b="0" i="0" lang="en" sz="3300" u="none" cap="none" strike="noStrike">
                <a:solidFill>
                  <a:srgbClr val="FFFFFF"/>
                </a:solidFill>
                <a:latin typeface="Abril Fatface"/>
                <a:ea typeface="Abril Fatface"/>
                <a:cs typeface="Abril Fatface"/>
                <a:sym typeface="Abril Fatface"/>
              </a:rPr>
              <a:t>Page</a:t>
            </a:r>
            <a:endParaRPr sz="700"/>
          </a:p>
        </p:txBody>
      </p:sp>
      <p:sp>
        <p:nvSpPr>
          <p:cNvPr id="376" name="Google Shape;376;p38"/>
          <p:cNvSpPr txBox="1"/>
          <p:nvPr/>
        </p:nvSpPr>
        <p:spPr>
          <a:xfrm>
            <a:off x="514350" y="1904640"/>
            <a:ext cx="17985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Use these design resources in your</a:t>
            </a:r>
            <a:endParaRPr sz="700"/>
          </a:p>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Canva Presentation.</a:t>
            </a:r>
            <a:endParaRPr sz="700"/>
          </a:p>
        </p:txBody>
      </p:sp>
      <p:sp>
        <p:nvSpPr>
          <p:cNvPr id="377" name="Google Shape;377;p38"/>
          <p:cNvSpPr txBox="1"/>
          <p:nvPr/>
        </p:nvSpPr>
        <p:spPr>
          <a:xfrm>
            <a:off x="514350" y="2504518"/>
            <a:ext cx="17985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This presentation template uses the following free fonts:</a:t>
            </a:r>
            <a:endParaRPr sz="700"/>
          </a:p>
        </p:txBody>
      </p:sp>
      <p:sp>
        <p:nvSpPr>
          <p:cNvPr id="378" name="Google Shape;378;p38"/>
          <p:cNvSpPr txBox="1"/>
          <p:nvPr/>
        </p:nvSpPr>
        <p:spPr>
          <a:xfrm>
            <a:off x="514350" y="3104395"/>
            <a:ext cx="1798500" cy="415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Titles: Abril Fatface</a:t>
            </a:r>
            <a:endParaRPr sz="700"/>
          </a:p>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Headers: Caveat</a:t>
            </a:r>
            <a:endParaRPr sz="700"/>
          </a:p>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Body Copy: Lato</a:t>
            </a:r>
            <a:endParaRPr sz="700"/>
          </a:p>
        </p:txBody>
      </p:sp>
      <p:sp>
        <p:nvSpPr>
          <p:cNvPr id="379" name="Google Shape;379;p38"/>
          <p:cNvSpPr txBox="1"/>
          <p:nvPr/>
        </p:nvSpPr>
        <p:spPr>
          <a:xfrm>
            <a:off x="514350" y="3842385"/>
            <a:ext cx="1798500" cy="692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You can find these fonts online too. Happy designing! </a:t>
            </a:r>
            <a:endParaRPr sz="700"/>
          </a:p>
          <a:p>
            <a:pPr indent="0" lvl="1" marL="0" marR="0" rtl="0" algn="l">
              <a:lnSpc>
                <a:spcPct val="100000"/>
              </a:lnSpc>
              <a:spcBef>
                <a:spcPts val="0"/>
              </a:spcBef>
              <a:spcAft>
                <a:spcPts val="0"/>
              </a:spcAft>
              <a:buNone/>
            </a:pPr>
            <a:r>
              <a:t/>
            </a:r>
            <a:endParaRPr b="1" i="0" sz="900" u="none" cap="none" strike="noStrike">
              <a:solidFill>
                <a:srgbClr val="FFFFFF"/>
              </a:solidFill>
              <a:latin typeface="Lato"/>
              <a:ea typeface="Lato"/>
              <a:cs typeface="Lato"/>
              <a:sym typeface="Lato"/>
            </a:endParaRPr>
          </a:p>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Don't forget to delete this page</a:t>
            </a:r>
            <a:endParaRPr sz="700"/>
          </a:p>
          <a:p>
            <a:pPr indent="0" lvl="1" marL="0" marR="0" rtl="0" algn="l">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before presenting. </a:t>
            </a:r>
            <a:endParaRPr sz="700"/>
          </a:p>
        </p:txBody>
      </p:sp>
      <p:sp>
        <p:nvSpPr>
          <p:cNvPr id="380" name="Google Shape;380;p38"/>
          <p:cNvSpPr/>
          <p:nvPr/>
        </p:nvSpPr>
        <p:spPr>
          <a:xfrm>
            <a:off x="3190148"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3">
              <a:alphaModFix/>
            </a:blip>
            <a:stretch>
              <a:fillRect b="0" l="0" r="0" t="0"/>
            </a:stretch>
          </a:blipFill>
          <a:ln>
            <a:noFill/>
          </a:ln>
        </p:spPr>
      </p:sp>
      <p:sp>
        <p:nvSpPr>
          <p:cNvPr id="381" name="Google Shape;381;p38"/>
          <p:cNvSpPr/>
          <p:nvPr/>
        </p:nvSpPr>
        <p:spPr>
          <a:xfrm>
            <a:off x="8228641"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4">
              <a:alphaModFix/>
            </a:blip>
            <a:stretch>
              <a:fillRect b="0" l="0" r="0" t="0"/>
            </a:stretch>
          </a:blipFill>
          <a:ln>
            <a:noFill/>
          </a:ln>
        </p:spPr>
      </p:sp>
      <p:sp>
        <p:nvSpPr>
          <p:cNvPr id="382" name="Google Shape;382;p38"/>
          <p:cNvSpPr/>
          <p:nvPr/>
        </p:nvSpPr>
        <p:spPr>
          <a:xfrm>
            <a:off x="7661972"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5">
              <a:alphaModFix/>
            </a:blip>
            <a:stretch>
              <a:fillRect b="0" l="0" r="0" t="0"/>
            </a:stretch>
          </a:blipFill>
          <a:ln>
            <a:noFill/>
          </a:ln>
        </p:spPr>
      </p:sp>
      <p:sp>
        <p:nvSpPr>
          <p:cNvPr id="383" name="Google Shape;383;p38"/>
          <p:cNvSpPr/>
          <p:nvPr/>
        </p:nvSpPr>
        <p:spPr>
          <a:xfrm>
            <a:off x="6907507"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6">
              <a:alphaModFix/>
            </a:blip>
            <a:stretch>
              <a:fillRect b="0" l="0" r="0" t="0"/>
            </a:stretch>
          </a:blipFill>
          <a:ln>
            <a:noFill/>
          </a:ln>
        </p:spPr>
      </p:sp>
      <p:sp>
        <p:nvSpPr>
          <p:cNvPr id="384" name="Google Shape;384;p38"/>
          <p:cNvSpPr/>
          <p:nvPr/>
        </p:nvSpPr>
        <p:spPr>
          <a:xfrm>
            <a:off x="6199245"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7">
              <a:alphaModFix/>
            </a:blip>
            <a:stretch>
              <a:fillRect b="0" l="0" r="0" t="0"/>
            </a:stretch>
          </a:blipFill>
          <a:ln>
            <a:noFill/>
          </a:ln>
        </p:spPr>
      </p:sp>
      <p:sp>
        <p:nvSpPr>
          <p:cNvPr id="385" name="Google Shape;385;p38"/>
          <p:cNvSpPr/>
          <p:nvPr/>
        </p:nvSpPr>
        <p:spPr>
          <a:xfrm>
            <a:off x="5331484"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8">
              <a:alphaModFix/>
            </a:blip>
            <a:stretch>
              <a:fillRect b="0" l="0" r="0" t="0"/>
            </a:stretch>
          </a:blipFill>
          <a:ln>
            <a:noFill/>
          </a:ln>
        </p:spPr>
      </p:sp>
      <p:sp>
        <p:nvSpPr>
          <p:cNvPr id="386" name="Google Shape;386;p38"/>
          <p:cNvSpPr/>
          <p:nvPr/>
        </p:nvSpPr>
        <p:spPr>
          <a:xfrm>
            <a:off x="3958871"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9">
              <a:alphaModFix/>
            </a:blip>
            <a:stretch>
              <a:fillRect b="0" l="0" r="0" t="0"/>
            </a:stretch>
          </a:blipFill>
          <a:ln>
            <a:noFill/>
          </a:ln>
        </p:spPr>
      </p:sp>
      <p:sp>
        <p:nvSpPr>
          <p:cNvPr id="387" name="Google Shape;387;p38"/>
          <p:cNvSpPr/>
          <p:nvPr/>
        </p:nvSpPr>
        <p:spPr>
          <a:xfrm>
            <a:off x="4718797" y="515049"/>
            <a:ext cx="337677" cy="484915"/>
          </a:xfrm>
          <a:custGeom>
            <a:rect b="b" l="l" r="r" t="t"/>
            <a:pathLst>
              <a:path extrusionOk="0" h="969830" w="675354">
                <a:moveTo>
                  <a:pt x="0" y="0"/>
                </a:moveTo>
                <a:lnTo>
                  <a:pt x="675355" y="0"/>
                </a:lnTo>
                <a:lnTo>
                  <a:pt x="675355" y="969830"/>
                </a:lnTo>
                <a:lnTo>
                  <a:pt x="0" y="969830"/>
                </a:lnTo>
                <a:lnTo>
                  <a:pt x="0" y="0"/>
                </a:lnTo>
                <a:close/>
              </a:path>
            </a:pathLst>
          </a:custGeom>
          <a:blipFill rotWithShape="1">
            <a:blip r:embed="rId10">
              <a:alphaModFix/>
            </a:blip>
            <a:stretch>
              <a:fillRect b="0" l="0" r="0" t="0"/>
            </a:stretch>
          </a:blipFill>
          <a:ln>
            <a:noFill/>
          </a:ln>
        </p:spPr>
      </p:sp>
      <p:sp>
        <p:nvSpPr>
          <p:cNvPr id="388" name="Google Shape;388;p38"/>
          <p:cNvSpPr/>
          <p:nvPr/>
        </p:nvSpPr>
        <p:spPr>
          <a:xfrm>
            <a:off x="6656773"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1">
              <a:alphaModFix/>
            </a:blip>
            <a:stretch>
              <a:fillRect b="0" l="0" r="0" t="0"/>
            </a:stretch>
          </a:blipFill>
          <a:ln>
            <a:noFill/>
          </a:ln>
        </p:spPr>
      </p:sp>
      <p:sp>
        <p:nvSpPr>
          <p:cNvPr id="389" name="Google Shape;389;p38"/>
          <p:cNvSpPr/>
          <p:nvPr/>
        </p:nvSpPr>
        <p:spPr>
          <a:xfrm>
            <a:off x="8063536" y="1505505"/>
            <a:ext cx="562226" cy="334269"/>
          </a:xfrm>
          <a:custGeom>
            <a:rect b="b" l="l" r="r" t="t"/>
            <a:pathLst>
              <a:path extrusionOk="0" h="668538" w="1124452">
                <a:moveTo>
                  <a:pt x="0" y="0"/>
                </a:moveTo>
                <a:lnTo>
                  <a:pt x="1124452" y="0"/>
                </a:lnTo>
                <a:lnTo>
                  <a:pt x="1124452" y="668537"/>
                </a:lnTo>
                <a:lnTo>
                  <a:pt x="0" y="668537"/>
                </a:lnTo>
                <a:lnTo>
                  <a:pt x="0" y="0"/>
                </a:lnTo>
                <a:close/>
              </a:path>
            </a:pathLst>
          </a:custGeom>
          <a:blipFill rotWithShape="1">
            <a:blip r:embed="rId12">
              <a:alphaModFix/>
            </a:blip>
            <a:stretch>
              <a:fillRect b="0" l="0" r="0" t="0"/>
            </a:stretch>
          </a:blipFill>
          <a:ln>
            <a:noFill/>
          </a:ln>
        </p:spPr>
      </p:sp>
      <p:sp>
        <p:nvSpPr>
          <p:cNvPr id="390" name="Google Shape;390;p38"/>
          <p:cNvSpPr/>
          <p:nvPr/>
        </p:nvSpPr>
        <p:spPr>
          <a:xfrm>
            <a:off x="3861120"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3">
              <a:alphaModFix/>
            </a:blip>
            <a:stretch>
              <a:fillRect b="0" l="0" r="0" t="0"/>
            </a:stretch>
          </a:blipFill>
          <a:ln>
            <a:noFill/>
          </a:ln>
        </p:spPr>
      </p:sp>
      <p:sp>
        <p:nvSpPr>
          <p:cNvPr id="391" name="Google Shape;391;p38"/>
          <p:cNvSpPr/>
          <p:nvPr/>
        </p:nvSpPr>
        <p:spPr>
          <a:xfrm>
            <a:off x="3190148"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392" name="Google Shape;392;p38"/>
          <p:cNvSpPr/>
          <p:nvPr/>
        </p:nvSpPr>
        <p:spPr>
          <a:xfrm>
            <a:off x="5917250"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5">
              <a:alphaModFix/>
            </a:blip>
            <a:stretch>
              <a:fillRect b="0" l="0" r="0" t="0"/>
            </a:stretch>
          </a:blipFill>
          <a:ln>
            <a:noFill/>
          </a:ln>
        </p:spPr>
      </p:sp>
      <p:sp>
        <p:nvSpPr>
          <p:cNvPr id="393" name="Google Shape;393;p38"/>
          <p:cNvSpPr/>
          <p:nvPr/>
        </p:nvSpPr>
        <p:spPr>
          <a:xfrm>
            <a:off x="4541891" y="1417525"/>
            <a:ext cx="481389" cy="484915"/>
          </a:xfrm>
          <a:custGeom>
            <a:rect b="b" l="l" r="r" t="t"/>
            <a:pathLst>
              <a:path extrusionOk="0" h="969830" w="962777">
                <a:moveTo>
                  <a:pt x="0" y="0"/>
                </a:moveTo>
                <a:lnTo>
                  <a:pt x="962776" y="0"/>
                </a:lnTo>
                <a:lnTo>
                  <a:pt x="962776" y="969830"/>
                </a:lnTo>
                <a:lnTo>
                  <a:pt x="0" y="969830"/>
                </a:lnTo>
                <a:lnTo>
                  <a:pt x="0" y="0"/>
                </a:lnTo>
                <a:close/>
              </a:path>
            </a:pathLst>
          </a:custGeom>
          <a:blipFill rotWithShape="1">
            <a:blip r:embed="rId16">
              <a:alphaModFix/>
            </a:blip>
            <a:stretch>
              <a:fillRect b="0" l="0" r="0" t="0"/>
            </a:stretch>
          </a:blipFill>
          <a:ln>
            <a:noFill/>
          </a:ln>
        </p:spPr>
      </p:sp>
      <p:sp>
        <p:nvSpPr>
          <p:cNvPr id="394" name="Google Shape;394;p38"/>
          <p:cNvSpPr/>
          <p:nvPr/>
        </p:nvSpPr>
        <p:spPr>
          <a:xfrm>
            <a:off x="5265897"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7">
              <a:alphaModFix/>
            </a:blip>
            <a:stretch>
              <a:fillRect b="0" l="0" r="0" t="0"/>
            </a:stretch>
          </a:blipFill>
          <a:ln>
            <a:noFill/>
          </a:ln>
        </p:spPr>
      </p:sp>
      <p:sp>
        <p:nvSpPr>
          <p:cNvPr id="395" name="Google Shape;395;p38"/>
          <p:cNvSpPr/>
          <p:nvPr/>
        </p:nvSpPr>
        <p:spPr>
          <a:xfrm>
            <a:off x="7352739"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8">
              <a:alphaModFix/>
            </a:blip>
            <a:stretch>
              <a:fillRect b="0" l="0" r="0" t="0"/>
            </a:stretch>
          </a:blipFill>
          <a:ln>
            <a:noFill/>
          </a:ln>
        </p:spPr>
      </p:sp>
      <p:sp>
        <p:nvSpPr>
          <p:cNvPr id="396" name="Google Shape;396;p38"/>
          <p:cNvSpPr/>
          <p:nvPr/>
        </p:nvSpPr>
        <p:spPr>
          <a:xfrm>
            <a:off x="7303991"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19">
              <a:alphaModFix/>
            </a:blip>
            <a:stretch>
              <a:fillRect b="0" l="0" r="0" t="0"/>
            </a:stretch>
          </a:blipFill>
          <a:ln>
            <a:noFill/>
          </a:ln>
        </p:spPr>
      </p:sp>
      <p:sp>
        <p:nvSpPr>
          <p:cNvPr id="397" name="Google Shape;397;p38"/>
          <p:cNvSpPr/>
          <p:nvPr/>
        </p:nvSpPr>
        <p:spPr>
          <a:xfrm>
            <a:off x="6460477" y="2308692"/>
            <a:ext cx="527081"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0">
              <a:alphaModFix/>
            </a:blip>
            <a:stretch>
              <a:fillRect b="0" l="0" r="0" t="0"/>
            </a:stretch>
          </a:blipFill>
          <a:ln>
            <a:noFill/>
          </a:ln>
        </p:spPr>
      </p:sp>
      <p:sp>
        <p:nvSpPr>
          <p:cNvPr id="398" name="Google Shape;398;p38"/>
          <p:cNvSpPr/>
          <p:nvPr/>
        </p:nvSpPr>
        <p:spPr>
          <a:xfrm>
            <a:off x="8044437"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1">
              <a:alphaModFix/>
            </a:blip>
            <a:stretch>
              <a:fillRect b="0" l="0" r="0" t="0"/>
            </a:stretch>
          </a:blipFill>
          <a:ln>
            <a:noFill/>
          </a:ln>
        </p:spPr>
      </p:sp>
      <p:sp>
        <p:nvSpPr>
          <p:cNvPr id="399" name="Google Shape;399;p38"/>
          <p:cNvSpPr/>
          <p:nvPr/>
        </p:nvSpPr>
        <p:spPr>
          <a:xfrm>
            <a:off x="4868436"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2">
              <a:alphaModFix/>
            </a:blip>
            <a:stretch>
              <a:fillRect b="0" l="0" r="0" t="0"/>
            </a:stretch>
          </a:blipFill>
          <a:ln>
            <a:noFill/>
          </a:ln>
        </p:spPr>
      </p:sp>
      <p:sp>
        <p:nvSpPr>
          <p:cNvPr id="400" name="Google Shape;400;p38"/>
          <p:cNvSpPr/>
          <p:nvPr/>
        </p:nvSpPr>
        <p:spPr>
          <a:xfrm>
            <a:off x="3190148" y="2308692"/>
            <a:ext cx="563854" cy="484915"/>
          </a:xfrm>
          <a:custGeom>
            <a:rect b="b" l="l" r="r" t="t"/>
            <a:pathLst>
              <a:path extrusionOk="0" h="969830" w="1127709">
                <a:moveTo>
                  <a:pt x="0" y="0"/>
                </a:moveTo>
                <a:lnTo>
                  <a:pt x="1127710" y="0"/>
                </a:lnTo>
                <a:lnTo>
                  <a:pt x="1127710" y="969830"/>
                </a:lnTo>
                <a:lnTo>
                  <a:pt x="0" y="969830"/>
                </a:lnTo>
                <a:lnTo>
                  <a:pt x="0" y="0"/>
                </a:lnTo>
                <a:close/>
              </a:path>
            </a:pathLst>
          </a:custGeom>
          <a:blipFill rotWithShape="1">
            <a:blip r:embed="rId23">
              <a:alphaModFix/>
            </a:blip>
            <a:stretch>
              <a:fillRect b="0" l="0" r="0" t="0"/>
            </a:stretch>
          </a:blipFill>
          <a:ln>
            <a:noFill/>
          </a:ln>
        </p:spPr>
      </p:sp>
      <p:sp>
        <p:nvSpPr>
          <p:cNvPr id="401" name="Google Shape;401;p38"/>
          <p:cNvSpPr/>
          <p:nvPr/>
        </p:nvSpPr>
        <p:spPr>
          <a:xfrm>
            <a:off x="5612460"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4">
              <a:alphaModFix/>
            </a:blip>
            <a:stretch>
              <a:fillRect b="0" l="0" r="0" t="0"/>
            </a:stretch>
          </a:blipFill>
          <a:ln>
            <a:noFill/>
          </a:ln>
        </p:spPr>
      </p:sp>
      <p:sp>
        <p:nvSpPr>
          <p:cNvPr id="402" name="Google Shape;402;p38"/>
          <p:cNvSpPr/>
          <p:nvPr/>
        </p:nvSpPr>
        <p:spPr>
          <a:xfrm>
            <a:off x="4068762"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5">
              <a:alphaModFix/>
            </a:blip>
            <a:stretch>
              <a:fillRect b="0" l="0" r="0" t="0"/>
            </a:stretch>
          </a:blipFill>
          <a:ln>
            <a:noFill/>
          </a:ln>
        </p:spPr>
      </p:sp>
      <p:sp>
        <p:nvSpPr>
          <p:cNvPr id="403" name="Google Shape;403;p38"/>
          <p:cNvSpPr/>
          <p:nvPr/>
        </p:nvSpPr>
        <p:spPr>
          <a:xfrm>
            <a:off x="6723811"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6">
              <a:alphaModFix/>
            </a:blip>
            <a:stretch>
              <a:fillRect b="0" l="0" r="0" t="0"/>
            </a:stretch>
          </a:blipFill>
          <a:ln>
            <a:noFill/>
          </a:ln>
        </p:spPr>
      </p:sp>
      <p:sp>
        <p:nvSpPr>
          <p:cNvPr id="404" name="Google Shape;404;p38"/>
          <p:cNvSpPr/>
          <p:nvPr/>
        </p:nvSpPr>
        <p:spPr>
          <a:xfrm>
            <a:off x="5909258"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7">
              <a:alphaModFix/>
            </a:blip>
            <a:stretch>
              <a:fillRect b="0" l="0" r="0" t="0"/>
            </a:stretch>
          </a:blipFill>
          <a:ln>
            <a:noFill/>
          </a:ln>
        </p:spPr>
      </p:sp>
      <p:sp>
        <p:nvSpPr>
          <p:cNvPr id="405" name="Google Shape;405;p38"/>
          <p:cNvSpPr/>
          <p:nvPr/>
        </p:nvSpPr>
        <p:spPr>
          <a:xfrm>
            <a:off x="4618813"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8">
              <a:alphaModFix/>
            </a:blip>
            <a:stretch>
              <a:fillRect b="0" l="0" r="0" t="0"/>
            </a:stretch>
          </a:blipFill>
          <a:ln>
            <a:noFill/>
          </a:ln>
        </p:spPr>
      </p:sp>
      <p:sp>
        <p:nvSpPr>
          <p:cNvPr id="406" name="Google Shape;406;p38"/>
          <p:cNvSpPr/>
          <p:nvPr/>
        </p:nvSpPr>
        <p:spPr>
          <a:xfrm>
            <a:off x="5336277" y="3188142"/>
            <a:ext cx="306511" cy="419356"/>
          </a:xfrm>
          <a:custGeom>
            <a:rect b="b" l="l" r="r" t="t"/>
            <a:pathLst>
              <a:path extrusionOk="0" h="838712" w="613022">
                <a:moveTo>
                  <a:pt x="0" y="0"/>
                </a:moveTo>
                <a:lnTo>
                  <a:pt x="613022" y="0"/>
                </a:lnTo>
                <a:lnTo>
                  <a:pt x="613022" y="838712"/>
                </a:lnTo>
                <a:lnTo>
                  <a:pt x="0" y="838712"/>
                </a:lnTo>
                <a:lnTo>
                  <a:pt x="0" y="0"/>
                </a:lnTo>
                <a:close/>
              </a:path>
            </a:pathLst>
          </a:custGeom>
          <a:blipFill rotWithShape="1">
            <a:blip r:embed="rId29">
              <a:alphaModFix/>
            </a:blip>
            <a:stretch>
              <a:fillRect b="0" l="0" r="0" t="0"/>
            </a:stretch>
          </a:blipFill>
          <a:ln>
            <a:noFill/>
          </a:ln>
        </p:spPr>
      </p:sp>
      <p:sp>
        <p:nvSpPr>
          <p:cNvPr id="407" name="Google Shape;407;p38"/>
          <p:cNvSpPr/>
          <p:nvPr/>
        </p:nvSpPr>
        <p:spPr>
          <a:xfrm>
            <a:off x="4000488"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0">
              <a:alphaModFix/>
            </a:blip>
            <a:stretch>
              <a:fillRect b="0" l="0" r="0" t="0"/>
            </a:stretch>
          </a:blipFill>
          <a:ln>
            <a:noFill/>
          </a:ln>
        </p:spPr>
      </p:sp>
      <p:sp>
        <p:nvSpPr>
          <p:cNvPr id="408" name="Google Shape;408;p38"/>
          <p:cNvSpPr/>
          <p:nvPr/>
        </p:nvSpPr>
        <p:spPr>
          <a:xfrm>
            <a:off x="8210294"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1">
              <a:alphaModFix/>
            </a:blip>
            <a:stretch>
              <a:fillRect b="0" l="0" r="0" t="0"/>
            </a:stretch>
          </a:blipFill>
          <a:ln>
            <a:noFill/>
          </a:ln>
        </p:spPr>
      </p:sp>
      <p:sp>
        <p:nvSpPr>
          <p:cNvPr id="409" name="Google Shape;409;p38"/>
          <p:cNvSpPr/>
          <p:nvPr/>
        </p:nvSpPr>
        <p:spPr>
          <a:xfrm>
            <a:off x="7523782"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410" name="Google Shape;410;p38"/>
          <p:cNvSpPr/>
          <p:nvPr/>
        </p:nvSpPr>
        <p:spPr>
          <a:xfrm>
            <a:off x="3190147"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3">
              <a:alphaModFix/>
            </a:blip>
            <a:stretch>
              <a:fillRect b="0" l="0" r="0" t="0"/>
            </a:stretch>
          </a:blipFill>
          <a:ln>
            <a:noFill/>
          </a:ln>
        </p:spPr>
      </p:sp>
      <p:sp>
        <p:nvSpPr>
          <p:cNvPr id="411" name="Google Shape;411;p38"/>
          <p:cNvSpPr/>
          <p:nvPr/>
        </p:nvSpPr>
        <p:spPr>
          <a:xfrm>
            <a:off x="8107182"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4">
              <a:alphaModFix/>
            </a:blip>
            <a:stretch>
              <a:fillRect b="0" l="0" r="0" t="0"/>
            </a:stretch>
          </a:blipFill>
          <a:ln>
            <a:noFill/>
          </a:ln>
        </p:spPr>
      </p:sp>
      <p:sp>
        <p:nvSpPr>
          <p:cNvPr id="412" name="Google Shape;412;p38"/>
          <p:cNvSpPr/>
          <p:nvPr/>
        </p:nvSpPr>
        <p:spPr>
          <a:xfrm>
            <a:off x="7285397"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5">
              <a:alphaModFix/>
            </a:blip>
            <a:stretch>
              <a:fillRect b="0" l="0" r="0" t="0"/>
            </a:stretch>
          </a:blipFill>
          <a:ln>
            <a:noFill/>
          </a:ln>
        </p:spPr>
      </p:sp>
      <p:sp>
        <p:nvSpPr>
          <p:cNvPr id="413" name="Google Shape;413;p38"/>
          <p:cNvSpPr/>
          <p:nvPr/>
        </p:nvSpPr>
        <p:spPr>
          <a:xfrm>
            <a:off x="6531418"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6">
              <a:alphaModFix/>
            </a:blip>
            <a:stretch>
              <a:fillRect b="0" l="0" r="0" t="0"/>
            </a:stretch>
          </a:blipFill>
          <a:ln>
            <a:noFill/>
          </a:ln>
        </p:spPr>
      </p:sp>
      <p:sp>
        <p:nvSpPr>
          <p:cNvPr id="414" name="Google Shape;414;p38"/>
          <p:cNvSpPr/>
          <p:nvPr/>
        </p:nvSpPr>
        <p:spPr>
          <a:xfrm>
            <a:off x="5298516"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7">
              <a:alphaModFix/>
            </a:blip>
            <a:stretch>
              <a:fillRect b="0" l="0" r="0" t="0"/>
            </a:stretch>
          </a:blipFill>
          <a:ln>
            <a:noFill/>
          </a:ln>
        </p:spPr>
      </p:sp>
      <p:sp>
        <p:nvSpPr>
          <p:cNvPr id="415" name="Google Shape;415;p38"/>
          <p:cNvSpPr/>
          <p:nvPr/>
        </p:nvSpPr>
        <p:spPr>
          <a:xfrm>
            <a:off x="5859574"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8">
              <a:alphaModFix/>
            </a:blip>
            <a:stretch>
              <a:fillRect b="0" l="0" r="0" t="0"/>
            </a:stretch>
          </a:blipFill>
          <a:ln>
            <a:noFill/>
          </a:ln>
        </p:spPr>
      </p:sp>
      <p:sp>
        <p:nvSpPr>
          <p:cNvPr id="416" name="Google Shape;416;p38"/>
          <p:cNvSpPr/>
          <p:nvPr/>
        </p:nvSpPr>
        <p:spPr>
          <a:xfrm>
            <a:off x="3186628"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39">
              <a:alphaModFix/>
            </a:blip>
            <a:stretch>
              <a:fillRect b="0" l="0" r="0" t="0"/>
            </a:stretch>
          </a:blipFill>
          <a:ln>
            <a:noFill/>
          </a:ln>
        </p:spPr>
      </p:sp>
      <p:sp>
        <p:nvSpPr>
          <p:cNvPr id="417" name="Google Shape;417;p38"/>
          <p:cNvSpPr/>
          <p:nvPr/>
        </p:nvSpPr>
        <p:spPr>
          <a:xfrm>
            <a:off x="3810858"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0">
              <a:alphaModFix/>
            </a:blip>
            <a:stretch>
              <a:fillRect b="0" l="0" r="0" t="0"/>
            </a:stretch>
          </a:blipFill>
          <a:ln>
            <a:noFill/>
          </a:ln>
        </p:spPr>
      </p:sp>
      <p:sp>
        <p:nvSpPr>
          <p:cNvPr id="418" name="Google Shape;418;p38"/>
          <p:cNvSpPr/>
          <p:nvPr/>
        </p:nvSpPr>
        <p:spPr>
          <a:xfrm>
            <a:off x="4566568" y="4111117"/>
            <a:ext cx="409965" cy="474696"/>
          </a:xfrm>
          <a:custGeom>
            <a:rect b="b" l="l" r="r" t="t"/>
            <a:pathLst>
              <a:path extrusionOk="0" h="949391" w="819929">
                <a:moveTo>
                  <a:pt x="0" y="0"/>
                </a:moveTo>
                <a:lnTo>
                  <a:pt x="819929" y="0"/>
                </a:lnTo>
                <a:lnTo>
                  <a:pt x="819929" y="949391"/>
                </a:lnTo>
                <a:lnTo>
                  <a:pt x="0" y="949391"/>
                </a:lnTo>
                <a:lnTo>
                  <a:pt x="0" y="0"/>
                </a:lnTo>
                <a:close/>
              </a:path>
            </a:pathLst>
          </a:custGeom>
          <a:blipFill rotWithShape="1">
            <a:blip r:embed="rId41">
              <a:alphaModFix/>
            </a:blip>
            <a:stretch>
              <a:fillRect b="0" l="0" r="0" t="0"/>
            </a:stretch>
          </a:blipFill>
          <a:ln>
            <a:noFill/>
          </a:ln>
        </p:spPr>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422" name="Shape 422"/>
        <p:cNvGrpSpPr/>
        <p:nvPr/>
      </p:nvGrpSpPr>
      <p:grpSpPr>
        <a:xfrm>
          <a:off x="0" y="0"/>
          <a:ext cx="0" cy="0"/>
          <a:chOff x="0" y="0"/>
          <a:chExt cx="0" cy="0"/>
        </a:xfrm>
      </p:grpSpPr>
      <p:pic>
        <p:nvPicPr>
          <p:cNvPr id="423" name="Google Shape;423;p39"/>
          <p:cNvPicPr preferRelativeResize="0"/>
          <p:nvPr/>
        </p:nvPicPr>
        <p:blipFill>
          <a:blip r:embed="rId3">
            <a:alphaModFix/>
          </a:blip>
          <a:stretch>
            <a:fillRect/>
          </a:stretch>
        </p:blipFill>
        <p:spPr>
          <a:xfrm>
            <a:off x="0" y="0"/>
            <a:ext cx="9144003" cy="5143501"/>
          </a:xfrm>
          <a:prstGeom prst="rect">
            <a:avLst/>
          </a:prstGeom>
          <a:noFill/>
          <a:ln>
            <a:noFill/>
          </a:ln>
        </p:spPr>
      </p:pic>
      <p:sp>
        <p:nvSpPr>
          <p:cNvPr id="424" name="Google Shape;424;p39"/>
          <p:cNvSpPr txBox="1"/>
          <p:nvPr/>
        </p:nvSpPr>
        <p:spPr>
          <a:xfrm>
            <a:off x="1163996" y="1502861"/>
            <a:ext cx="68160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300" u="none" cap="none" strike="noStrike">
                <a:solidFill>
                  <a:srgbClr val="FFFFFF"/>
                </a:solidFill>
                <a:latin typeface="Abril Fatface"/>
                <a:ea typeface="Abril Fatface"/>
                <a:cs typeface="Abril Fatface"/>
                <a:sym typeface="Abril Fatface"/>
              </a:rPr>
              <a:t>This presentation template is free for everyone to use thanks to the following:</a:t>
            </a:r>
            <a:endParaRPr sz="700"/>
          </a:p>
        </p:txBody>
      </p:sp>
      <p:sp>
        <p:nvSpPr>
          <p:cNvPr id="425" name="Google Shape;425;p39"/>
          <p:cNvSpPr txBox="1"/>
          <p:nvPr/>
        </p:nvSpPr>
        <p:spPr>
          <a:xfrm>
            <a:off x="2864345" y="3207866"/>
            <a:ext cx="34674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SlidesCarnival for the presentation template</a:t>
            </a:r>
            <a:endParaRPr sz="700"/>
          </a:p>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Pexels for the photos</a:t>
            </a:r>
            <a:endParaRPr sz="700"/>
          </a:p>
        </p:txBody>
      </p:sp>
      <p:sp>
        <p:nvSpPr>
          <p:cNvPr id="426" name="Google Shape;426;p39"/>
          <p:cNvSpPr txBox="1"/>
          <p:nvPr/>
        </p:nvSpPr>
        <p:spPr>
          <a:xfrm>
            <a:off x="3290850" y="3666375"/>
            <a:ext cx="2562300" cy="1081800"/>
          </a:xfrm>
          <a:prstGeom prst="rect">
            <a:avLst/>
          </a:prstGeom>
          <a:noFill/>
          <a:ln>
            <a:noFill/>
          </a:ln>
        </p:spPr>
        <p:txBody>
          <a:bodyPr anchorCtr="0" anchor="t" bIns="0" lIns="0" spcFirstLastPara="1" rIns="0" wrap="square" tIns="0">
            <a:spAutoFit/>
          </a:bodyPr>
          <a:lstStyle/>
          <a:p>
            <a:pPr indent="0" lvl="0" marL="0" marR="0" rtl="0" algn="ctr">
              <a:lnSpc>
                <a:spcPct val="112997"/>
              </a:lnSpc>
              <a:spcBef>
                <a:spcPts val="0"/>
              </a:spcBef>
              <a:spcAft>
                <a:spcPts val="0"/>
              </a:spcAft>
              <a:buNone/>
            </a:pPr>
            <a:r>
              <a:rPr b="0" i="0" lang="en" sz="3300" u="none" cap="none" strike="noStrike">
                <a:solidFill>
                  <a:srgbClr val="FFFFFF"/>
                </a:solidFill>
                <a:latin typeface="Abril Fatface"/>
                <a:ea typeface="Abril Fatface"/>
                <a:cs typeface="Abril Fatface"/>
                <a:sym typeface="Abril Fatface"/>
              </a:rPr>
              <a:t>Happy designing! </a:t>
            </a:r>
            <a:endParaRPr sz="700"/>
          </a:p>
        </p:txBody>
      </p:sp>
      <p:pic>
        <p:nvPicPr>
          <p:cNvPr id="427" name="Google Shape;427;p39"/>
          <p:cNvPicPr preferRelativeResize="0"/>
          <p:nvPr/>
        </p:nvPicPr>
        <p:blipFill>
          <a:blip r:embed="rId4">
            <a:alphaModFix/>
          </a:blip>
          <a:stretch>
            <a:fillRect/>
          </a:stretch>
        </p:blipFill>
        <p:spPr>
          <a:xfrm>
            <a:off x="1542712" y="-221975"/>
            <a:ext cx="6058577" cy="3407949"/>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149" name="Shape 149"/>
        <p:cNvGrpSpPr/>
        <p:nvPr/>
      </p:nvGrpSpPr>
      <p:grpSpPr>
        <a:xfrm>
          <a:off x="0" y="0"/>
          <a:ext cx="0" cy="0"/>
          <a:chOff x="0" y="0"/>
          <a:chExt cx="0" cy="0"/>
        </a:xfrm>
      </p:grpSpPr>
      <p:pic>
        <p:nvPicPr>
          <p:cNvPr id="150" name="Google Shape;150;p24"/>
          <p:cNvPicPr preferRelativeResize="0"/>
          <p:nvPr/>
        </p:nvPicPr>
        <p:blipFill>
          <a:blip r:embed="rId3">
            <a:alphaModFix/>
          </a:blip>
          <a:stretch>
            <a:fillRect/>
          </a:stretch>
        </p:blipFill>
        <p:spPr>
          <a:xfrm>
            <a:off x="-154575" y="-114650"/>
            <a:ext cx="9298575" cy="5284924"/>
          </a:xfrm>
          <a:prstGeom prst="rect">
            <a:avLst/>
          </a:prstGeom>
          <a:noFill/>
          <a:ln>
            <a:noFill/>
          </a:ln>
        </p:spPr>
      </p:pic>
      <p:sp>
        <p:nvSpPr>
          <p:cNvPr id="151" name="Google Shape;151;p24"/>
          <p:cNvSpPr/>
          <p:nvPr/>
        </p:nvSpPr>
        <p:spPr>
          <a:xfrm>
            <a:off x="514350" y="384864"/>
            <a:ext cx="8115300" cy="4373772"/>
          </a:xfrm>
          <a:custGeom>
            <a:rect b="b" l="l" r="r" t="t"/>
            <a:pathLst>
              <a:path extrusionOk="0" h="1444851" w="2680843">
                <a:moveTo>
                  <a:pt x="0" y="0"/>
                </a:moveTo>
                <a:lnTo>
                  <a:pt x="2680843" y="0"/>
                </a:lnTo>
                <a:lnTo>
                  <a:pt x="2680843" y="1444851"/>
                </a:lnTo>
                <a:lnTo>
                  <a:pt x="0" y="1444851"/>
                </a:lnTo>
                <a:close/>
              </a:path>
            </a:pathLst>
          </a:custGeom>
          <a:solidFill>
            <a:srgbClr val="3B0ED2"/>
          </a:solidFill>
          <a:ln>
            <a:noFill/>
          </a:ln>
        </p:spPr>
      </p:sp>
      <p:sp>
        <p:nvSpPr>
          <p:cNvPr id="152" name="Google Shape;152;p24"/>
          <p:cNvSpPr txBox="1"/>
          <p:nvPr/>
        </p:nvSpPr>
        <p:spPr>
          <a:xfrm>
            <a:off x="514350" y="665986"/>
            <a:ext cx="81153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How to Use</a:t>
            </a:r>
            <a:endParaRPr sz="700"/>
          </a:p>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This Presentation</a:t>
            </a:r>
            <a:endParaRPr sz="700"/>
          </a:p>
        </p:txBody>
      </p:sp>
      <p:sp>
        <p:nvSpPr>
          <p:cNvPr id="153" name="Google Shape;153;p24"/>
          <p:cNvSpPr txBox="1"/>
          <p:nvPr/>
        </p:nvSpPr>
        <p:spPr>
          <a:xfrm>
            <a:off x="773392" y="2805640"/>
            <a:ext cx="24636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t/>
            </a:r>
            <a:endParaRPr b="1" i="0" sz="900" u="none" cap="none" strike="noStrike">
              <a:solidFill>
                <a:srgbClr val="FFFFFF"/>
              </a:solidFill>
              <a:latin typeface="Lato"/>
              <a:ea typeface="Lato"/>
              <a:cs typeface="Lato"/>
              <a:sym typeface="Lato"/>
            </a:endParaRPr>
          </a:p>
          <a:p>
            <a:pPr indent="0" lvl="0"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54" name="Google Shape;154;p24"/>
          <p:cNvSpPr txBox="1"/>
          <p:nvPr/>
        </p:nvSpPr>
        <p:spPr>
          <a:xfrm>
            <a:off x="719901" y="2266205"/>
            <a:ext cx="2570650"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Google Slides</a:t>
            </a:r>
            <a:endParaRPr sz="700"/>
          </a:p>
        </p:txBody>
      </p:sp>
      <p:sp>
        <p:nvSpPr>
          <p:cNvPr id="155" name="Google Shape;155;p24"/>
          <p:cNvSpPr txBox="1"/>
          <p:nvPr/>
        </p:nvSpPr>
        <p:spPr>
          <a:xfrm>
            <a:off x="3586521" y="2805640"/>
            <a:ext cx="2117100" cy="1385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Click on the "PowerPoint" button below this presentation preview. Start editing your presentation.</a:t>
            </a:r>
            <a:endParaRPr sz="700"/>
          </a:p>
          <a:p>
            <a:pPr indent="0" lvl="1" marL="0" marR="0" rtl="0" algn="ctr">
              <a:lnSpc>
                <a:spcPct val="100000"/>
              </a:lnSpc>
              <a:spcBef>
                <a:spcPts val="0"/>
              </a:spcBef>
              <a:spcAft>
                <a:spcPts val="0"/>
              </a:spcAft>
              <a:buNone/>
            </a:pPr>
            <a:r>
              <a:t/>
            </a:r>
            <a:endParaRPr b="1" i="0" sz="900" u="none" cap="none" strike="noStrike">
              <a:solidFill>
                <a:srgbClr val="FFFFFF"/>
              </a:solidFill>
              <a:latin typeface="Lato"/>
              <a:ea typeface="Lato"/>
              <a:cs typeface="Lato"/>
              <a:sym typeface="Lato"/>
            </a:endParaRPr>
          </a:p>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156" name="Google Shape;156;p24"/>
          <p:cNvSpPr txBox="1"/>
          <p:nvPr/>
        </p:nvSpPr>
        <p:spPr>
          <a:xfrm>
            <a:off x="3359779" y="2266205"/>
            <a:ext cx="2570650"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PowerPoint</a:t>
            </a:r>
            <a:endParaRPr sz="700"/>
          </a:p>
        </p:txBody>
      </p:sp>
      <p:sp>
        <p:nvSpPr>
          <p:cNvPr id="157" name="Google Shape;157;p24"/>
          <p:cNvSpPr txBox="1"/>
          <p:nvPr/>
        </p:nvSpPr>
        <p:spPr>
          <a:xfrm>
            <a:off x="6161861" y="2805640"/>
            <a:ext cx="2160000" cy="554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Click on the "Canva" button under this presentation preview. Start editing your presentation. You need to sign in to your Canva account.</a:t>
            </a:r>
            <a:endParaRPr sz="700"/>
          </a:p>
        </p:txBody>
      </p:sp>
      <p:sp>
        <p:nvSpPr>
          <p:cNvPr id="158" name="Google Shape;158;p24"/>
          <p:cNvSpPr txBox="1"/>
          <p:nvPr/>
        </p:nvSpPr>
        <p:spPr>
          <a:xfrm>
            <a:off x="6161862" y="2266205"/>
            <a:ext cx="2160062" cy="3349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Canva</a:t>
            </a:r>
            <a:endParaRPr sz="700"/>
          </a:p>
        </p:txBody>
      </p:sp>
      <p:sp>
        <p:nvSpPr>
          <p:cNvPr id="159" name="Google Shape;159;p24"/>
          <p:cNvSpPr/>
          <p:nvPr/>
        </p:nvSpPr>
        <p:spPr>
          <a:xfrm>
            <a:off x="6800850" y="3603835"/>
            <a:ext cx="3657600" cy="1531468"/>
          </a:xfrm>
          <a:custGeom>
            <a:rect b="b" l="l" r="r" t="t"/>
            <a:pathLst>
              <a:path extrusionOk="0" h="3062935" w="7315200">
                <a:moveTo>
                  <a:pt x="0" y="0"/>
                </a:moveTo>
                <a:lnTo>
                  <a:pt x="7315200" y="0"/>
                </a:lnTo>
                <a:lnTo>
                  <a:pt x="7315200" y="3062935"/>
                </a:lnTo>
                <a:lnTo>
                  <a:pt x="0" y="3062935"/>
                </a:lnTo>
                <a:lnTo>
                  <a:pt x="0" y="0"/>
                </a:lnTo>
                <a:close/>
              </a:path>
            </a:pathLst>
          </a:custGeom>
          <a:blipFill rotWithShape="1">
            <a:blip r:embed="rId4">
              <a:alphaModFix/>
            </a:blip>
            <a:stretch>
              <a:fillRect b="0" l="0" r="0" t="0"/>
            </a:stretch>
          </a:blipFill>
          <a:ln>
            <a:noFill/>
          </a:ln>
        </p:spPr>
      </p:sp>
      <p:sp>
        <p:nvSpPr>
          <p:cNvPr id="160" name="Google Shape;160;p24"/>
          <p:cNvSpPr/>
          <p:nvPr/>
        </p:nvSpPr>
        <p:spPr>
          <a:xfrm>
            <a:off x="-1399966" y="-380869"/>
            <a:ext cx="3657600" cy="1531468"/>
          </a:xfrm>
          <a:custGeom>
            <a:rect b="b" l="l" r="r" t="t"/>
            <a:pathLst>
              <a:path extrusionOk="0" h="3062935" w="7315200">
                <a:moveTo>
                  <a:pt x="0" y="0"/>
                </a:moveTo>
                <a:lnTo>
                  <a:pt x="7315200" y="0"/>
                </a:lnTo>
                <a:lnTo>
                  <a:pt x="7315200" y="3062934"/>
                </a:lnTo>
                <a:lnTo>
                  <a:pt x="0" y="306293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164" name="Shape 164"/>
        <p:cNvGrpSpPr/>
        <p:nvPr/>
      </p:nvGrpSpPr>
      <p:grpSpPr>
        <a:xfrm>
          <a:off x="0" y="0"/>
          <a:ext cx="0" cy="0"/>
          <a:chOff x="0" y="0"/>
          <a:chExt cx="0" cy="0"/>
        </a:xfrm>
      </p:grpSpPr>
      <p:sp>
        <p:nvSpPr>
          <p:cNvPr id="165" name="Google Shape;165;p25"/>
          <p:cNvSpPr/>
          <p:nvPr/>
        </p:nvSpPr>
        <p:spPr>
          <a:xfrm>
            <a:off x="1490751" y="581041"/>
            <a:ext cx="1704107" cy="2978287"/>
          </a:xfrm>
          <a:custGeom>
            <a:rect b="b" l="l" r="r" t="t"/>
            <a:pathLst>
              <a:path extrusionOk="0" h="5956573" w="3408214">
                <a:moveTo>
                  <a:pt x="0" y="0"/>
                </a:moveTo>
                <a:lnTo>
                  <a:pt x="3408214" y="0"/>
                </a:lnTo>
                <a:lnTo>
                  <a:pt x="3408214" y="5956573"/>
                </a:lnTo>
                <a:lnTo>
                  <a:pt x="0" y="5956573"/>
                </a:lnTo>
                <a:lnTo>
                  <a:pt x="0" y="0"/>
                </a:lnTo>
                <a:close/>
              </a:path>
            </a:pathLst>
          </a:custGeom>
          <a:blipFill rotWithShape="1">
            <a:blip r:embed="rId3">
              <a:alphaModFix/>
            </a:blip>
            <a:stretch>
              <a:fillRect b="0" l="-37381" r="-37379" t="0"/>
            </a:stretch>
          </a:blipFill>
          <a:ln>
            <a:noFill/>
          </a:ln>
        </p:spPr>
      </p:sp>
      <p:sp>
        <p:nvSpPr>
          <p:cNvPr id="166" name="Google Shape;166;p25"/>
          <p:cNvSpPr/>
          <p:nvPr/>
        </p:nvSpPr>
        <p:spPr>
          <a:xfrm>
            <a:off x="4072565" y="581041"/>
            <a:ext cx="1704107" cy="2978287"/>
          </a:xfrm>
          <a:custGeom>
            <a:rect b="b" l="l" r="r" t="t"/>
            <a:pathLst>
              <a:path extrusionOk="0" h="5956573" w="3408214">
                <a:moveTo>
                  <a:pt x="0" y="0"/>
                </a:moveTo>
                <a:lnTo>
                  <a:pt x="3408214" y="0"/>
                </a:lnTo>
                <a:lnTo>
                  <a:pt x="3408214" y="5956573"/>
                </a:lnTo>
                <a:lnTo>
                  <a:pt x="0" y="5956573"/>
                </a:lnTo>
                <a:lnTo>
                  <a:pt x="0" y="0"/>
                </a:lnTo>
                <a:close/>
              </a:path>
            </a:pathLst>
          </a:custGeom>
          <a:blipFill rotWithShape="1">
            <a:blip r:embed="rId4">
              <a:alphaModFix/>
            </a:blip>
            <a:stretch>
              <a:fillRect b="0" l="-56934" r="-17829" t="0"/>
            </a:stretch>
          </a:blipFill>
          <a:ln>
            <a:noFill/>
          </a:ln>
        </p:spPr>
      </p:sp>
      <p:sp>
        <p:nvSpPr>
          <p:cNvPr id="167" name="Google Shape;167;p25"/>
          <p:cNvSpPr/>
          <p:nvPr/>
        </p:nvSpPr>
        <p:spPr>
          <a:xfrm>
            <a:off x="6797058" y="581041"/>
            <a:ext cx="1704107" cy="2978287"/>
          </a:xfrm>
          <a:custGeom>
            <a:rect b="b" l="l" r="r" t="t"/>
            <a:pathLst>
              <a:path extrusionOk="0" h="5956573" w="3408214">
                <a:moveTo>
                  <a:pt x="0" y="0"/>
                </a:moveTo>
                <a:lnTo>
                  <a:pt x="3408214" y="0"/>
                </a:lnTo>
                <a:lnTo>
                  <a:pt x="3408214" y="5956573"/>
                </a:lnTo>
                <a:lnTo>
                  <a:pt x="0" y="5956573"/>
                </a:lnTo>
                <a:lnTo>
                  <a:pt x="0" y="0"/>
                </a:lnTo>
                <a:close/>
              </a:path>
            </a:pathLst>
          </a:custGeom>
          <a:blipFill rotWithShape="1">
            <a:blip r:embed="rId5">
              <a:alphaModFix/>
            </a:blip>
            <a:stretch>
              <a:fillRect b="0" l="-37381" r="-37379" t="0"/>
            </a:stretch>
          </a:blipFill>
          <a:ln>
            <a:noFill/>
          </a:ln>
        </p:spPr>
      </p:sp>
      <p:sp>
        <p:nvSpPr>
          <p:cNvPr id="168" name="Google Shape;168;p25"/>
          <p:cNvSpPr txBox="1"/>
          <p:nvPr/>
        </p:nvSpPr>
        <p:spPr>
          <a:xfrm>
            <a:off x="3944369" y="3789689"/>
            <a:ext cx="1960499" cy="3957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D557EA"/>
                </a:solidFill>
                <a:latin typeface="Caveat"/>
                <a:ea typeface="Caveat"/>
                <a:cs typeface="Caveat"/>
                <a:sym typeface="Caveat"/>
              </a:rPr>
              <a:t>About Us</a:t>
            </a:r>
            <a:endParaRPr sz="700"/>
          </a:p>
        </p:txBody>
      </p:sp>
      <p:sp>
        <p:nvSpPr>
          <p:cNvPr id="169" name="Google Shape;169;p25"/>
          <p:cNvSpPr txBox="1"/>
          <p:nvPr/>
        </p:nvSpPr>
        <p:spPr>
          <a:xfrm>
            <a:off x="4053125" y="4273933"/>
            <a:ext cx="17430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 want to discuss. </a:t>
            </a:r>
            <a:endParaRPr sz="700"/>
          </a:p>
        </p:txBody>
      </p:sp>
      <p:sp>
        <p:nvSpPr>
          <p:cNvPr id="170" name="Google Shape;170;p25"/>
          <p:cNvSpPr txBox="1"/>
          <p:nvPr/>
        </p:nvSpPr>
        <p:spPr>
          <a:xfrm>
            <a:off x="1362555" y="3789689"/>
            <a:ext cx="1960499" cy="3957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D557EA"/>
                </a:solidFill>
                <a:latin typeface="Caveat"/>
                <a:ea typeface="Caveat"/>
                <a:cs typeface="Caveat"/>
                <a:sym typeface="Caveat"/>
              </a:rPr>
              <a:t>Introduction</a:t>
            </a:r>
            <a:endParaRPr sz="700"/>
          </a:p>
        </p:txBody>
      </p:sp>
      <p:sp>
        <p:nvSpPr>
          <p:cNvPr id="171" name="Google Shape;171;p25"/>
          <p:cNvSpPr txBox="1"/>
          <p:nvPr/>
        </p:nvSpPr>
        <p:spPr>
          <a:xfrm>
            <a:off x="1076977" y="3387665"/>
            <a:ext cx="676701" cy="3957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BEF4FB"/>
                </a:solidFill>
                <a:latin typeface="Caveat"/>
                <a:ea typeface="Caveat"/>
                <a:cs typeface="Caveat"/>
                <a:sym typeface="Caveat"/>
              </a:rPr>
              <a:t>01. </a:t>
            </a:r>
            <a:endParaRPr sz="700"/>
          </a:p>
        </p:txBody>
      </p:sp>
      <p:sp>
        <p:nvSpPr>
          <p:cNvPr id="172" name="Google Shape;172;p25"/>
          <p:cNvSpPr txBox="1"/>
          <p:nvPr/>
        </p:nvSpPr>
        <p:spPr>
          <a:xfrm>
            <a:off x="3734214" y="3387665"/>
            <a:ext cx="676701" cy="3957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BEF4FB"/>
                </a:solidFill>
                <a:latin typeface="Caveat"/>
                <a:ea typeface="Caveat"/>
                <a:cs typeface="Caveat"/>
                <a:sym typeface="Caveat"/>
              </a:rPr>
              <a:t>02. </a:t>
            </a:r>
            <a:endParaRPr sz="700"/>
          </a:p>
        </p:txBody>
      </p:sp>
      <p:sp>
        <p:nvSpPr>
          <p:cNvPr id="173" name="Google Shape;173;p25"/>
          <p:cNvSpPr txBox="1"/>
          <p:nvPr/>
        </p:nvSpPr>
        <p:spPr>
          <a:xfrm>
            <a:off x="6458708" y="3387665"/>
            <a:ext cx="676701" cy="3957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BEF4FB"/>
                </a:solidFill>
                <a:latin typeface="Caveat"/>
                <a:ea typeface="Caveat"/>
                <a:cs typeface="Caveat"/>
                <a:sym typeface="Caveat"/>
              </a:rPr>
              <a:t>03. </a:t>
            </a:r>
            <a:endParaRPr sz="700"/>
          </a:p>
        </p:txBody>
      </p:sp>
      <p:sp>
        <p:nvSpPr>
          <p:cNvPr id="174" name="Google Shape;174;p25"/>
          <p:cNvSpPr txBox="1"/>
          <p:nvPr/>
        </p:nvSpPr>
        <p:spPr>
          <a:xfrm>
            <a:off x="1471311" y="4273933"/>
            <a:ext cx="17430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 want to discuss. </a:t>
            </a:r>
            <a:endParaRPr sz="700"/>
          </a:p>
        </p:txBody>
      </p:sp>
      <p:sp>
        <p:nvSpPr>
          <p:cNvPr id="175" name="Google Shape;175;p25"/>
          <p:cNvSpPr txBox="1"/>
          <p:nvPr/>
        </p:nvSpPr>
        <p:spPr>
          <a:xfrm>
            <a:off x="6523716" y="3789689"/>
            <a:ext cx="2250123" cy="3957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D557EA"/>
                </a:solidFill>
                <a:latin typeface="Caveat"/>
                <a:ea typeface="Caveat"/>
                <a:cs typeface="Caveat"/>
                <a:sym typeface="Caveat"/>
              </a:rPr>
              <a:t>Our Projects</a:t>
            </a:r>
            <a:endParaRPr sz="700"/>
          </a:p>
        </p:txBody>
      </p:sp>
      <p:sp>
        <p:nvSpPr>
          <p:cNvPr id="176" name="Google Shape;176;p25"/>
          <p:cNvSpPr txBox="1"/>
          <p:nvPr/>
        </p:nvSpPr>
        <p:spPr>
          <a:xfrm>
            <a:off x="6797058" y="4273933"/>
            <a:ext cx="1703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 want to discuss. </a:t>
            </a:r>
            <a:endParaRPr sz="700"/>
          </a:p>
        </p:txBody>
      </p:sp>
      <p:sp>
        <p:nvSpPr>
          <p:cNvPr id="177" name="Google Shape;177;p25"/>
          <p:cNvSpPr/>
          <p:nvPr/>
        </p:nvSpPr>
        <p:spPr>
          <a:xfrm>
            <a:off x="-342900" y="-647700"/>
            <a:ext cx="1194796" cy="6153150"/>
          </a:xfrm>
          <a:custGeom>
            <a:rect b="b" l="l" r="r" t="t"/>
            <a:pathLst>
              <a:path extrusionOk="0" h="2289579" w="444582">
                <a:moveTo>
                  <a:pt x="0" y="0"/>
                </a:moveTo>
                <a:lnTo>
                  <a:pt x="444582" y="0"/>
                </a:lnTo>
                <a:lnTo>
                  <a:pt x="444582" y="2289579"/>
                </a:lnTo>
                <a:lnTo>
                  <a:pt x="0" y="2289579"/>
                </a:lnTo>
                <a:close/>
              </a:path>
            </a:pathLst>
          </a:custGeom>
          <a:solidFill>
            <a:srgbClr val="BEF4FB"/>
          </a:solidFill>
          <a:ln>
            <a:noFill/>
          </a:ln>
        </p:spPr>
      </p:sp>
      <p:sp>
        <p:nvSpPr>
          <p:cNvPr id="178" name="Google Shape;178;p25"/>
          <p:cNvSpPr txBox="1"/>
          <p:nvPr/>
        </p:nvSpPr>
        <p:spPr>
          <a:xfrm rot="-5400000">
            <a:off x="-3680429" y="2274685"/>
            <a:ext cx="8253776" cy="5941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3B0ED2"/>
                </a:solidFill>
                <a:latin typeface="Abril Fatface"/>
                <a:ea typeface="Abril Fatface"/>
                <a:cs typeface="Abril Fatface"/>
                <a:sym typeface="Abril Fatface"/>
              </a:rPr>
              <a:t>Table Of Contents</a:t>
            </a:r>
            <a:endParaRPr sz="70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182" name="Shape 182"/>
        <p:cNvGrpSpPr/>
        <p:nvPr/>
      </p:nvGrpSpPr>
      <p:grpSpPr>
        <a:xfrm>
          <a:off x="0" y="0"/>
          <a:ext cx="0" cy="0"/>
          <a:chOff x="0" y="0"/>
          <a:chExt cx="0" cy="0"/>
        </a:xfrm>
      </p:grpSpPr>
      <p:sp>
        <p:nvSpPr>
          <p:cNvPr id="183" name="Google Shape;183;p26"/>
          <p:cNvSpPr/>
          <p:nvPr/>
        </p:nvSpPr>
        <p:spPr>
          <a:xfrm>
            <a:off x="-595471" y="-647700"/>
            <a:ext cx="5166439" cy="6468061"/>
          </a:xfrm>
          <a:custGeom>
            <a:rect b="b" l="l" r="r" t="t"/>
            <a:pathLst>
              <a:path extrusionOk="0" h="2289579" w="1828828">
                <a:moveTo>
                  <a:pt x="0" y="0"/>
                </a:moveTo>
                <a:lnTo>
                  <a:pt x="1828828" y="0"/>
                </a:lnTo>
                <a:lnTo>
                  <a:pt x="1828828" y="2289579"/>
                </a:lnTo>
                <a:lnTo>
                  <a:pt x="0" y="2289579"/>
                </a:lnTo>
                <a:close/>
              </a:path>
            </a:pathLst>
          </a:custGeom>
          <a:solidFill>
            <a:srgbClr val="BEF4FB"/>
          </a:solidFill>
          <a:ln>
            <a:noFill/>
          </a:ln>
        </p:spPr>
      </p:sp>
      <p:sp>
        <p:nvSpPr>
          <p:cNvPr id="184" name="Google Shape;184;p26"/>
          <p:cNvSpPr/>
          <p:nvPr/>
        </p:nvSpPr>
        <p:spPr>
          <a:xfrm>
            <a:off x="337045" y="344495"/>
            <a:ext cx="3846480" cy="4484964"/>
          </a:xfrm>
          <a:custGeom>
            <a:rect b="b" l="l" r="r" t="t"/>
            <a:pathLst>
              <a:path extrusionOk="0" h="1444851" w="1239160">
                <a:moveTo>
                  <a:pt x="0" y="0"/>
                </a:moveTo>
                <a:lnTo>
                  <a:pt x="1239160" y="0"/>
                </a:lnTo>
                <a:lnTo>
                  <a:pt x="1239160" y="1444851"/>
                </a:lnTo>
                <a:lnTo>
                  <a:pt x="0" y="1444851"/>
                </a:lnTo>
                <a:close/>
              </a:path>
            </a:pathLst>
          </a:custGeom>
          <a:solidFill>
            <a:srgbClr val="3B0ED2"/>
          </a:solidFill>
          <a:ln>
            <a:noFill/>
          </a:ln>
        </p:spPr>
      </p:sp>
      <p:sp>
        <p:nvSpPr>
          <p:cNvPr id="185" name="Google Shape;185;p26"/>
          <p:cNvSpPr/>
          <p:nvPr/>
        </p:nvSpPr>
        <p:spPr>
          <a:xfrm>
            <a:off x="56111" y="77076"/>
            <a:ext cx="916478" cy="2057400"/>
          </a:xfrm>
          <a:custGeom>
            <a:rect b="b" l="l" r="r" t="t"/>
            <a:pathLst>
              <a:path extrusionOk="0" h="4114800" w="1832956">
                <a:moveTo>
                  <a:pt x="0" y="0"/>
                </a:moveTo>
                <a:lnTo>
                  <a:pt x="1832956" y="0"/>
                </a:lnTo>
                <a:lnTo>
                  <a:pt x="1832956" y="4114800"/>
                </a:lnTo>
                <a:lnTo>
                  <a:pt x="0" y="4114800"/>
                </a:lnTo>
                <a:lnTo>
                  <a:pt x="0" y="0"/>
                </a:lnTo>
                <a:close/>
              </a:path>
            </a:pathLst>
          </a:custGeom>
          <a:blipFill rotWithShape="1">
            <a:blip r:embed="rId3">
              <a:alphaModFix/>
            </a:blip>
            <a:stretch>
              <a:fillRect b="0" l="0" r="0" t="0"/>
            </a:stretch>
          </a:blipFill>
          <a:ln>
            <a:noFill/>
          </a:ln>
        </p:spPr>
      </p:sp>
      <p:sp>
        <p:nvSpPr>
          <p:cNvPr id="186" name="Google Shape;186;p26"/>
          <p:cNvSpPr/>
          <p:nvPr/>
        </p:nvSpPr>
        <p:spPr>
          <a:xfrm>
            <a:off x="3532369" y="3764254"/>
            <a:ext cx="916478" cy="2057400"/>
          </a:xfrm>
          <a:custGeom>
            <a:rect b="b" l="l" r="r" t="t"/>
            <a:pathLst>
              <a:path extrusionOk="0" h="4114800" w="1832956">
                <a:moveTo>
                  <a:pt x="0" y="0"/>
                </a:moveTo>
                <a:lnTo>
                  <a:pt x="1832957" y="0"/>
                </a:lnTo>
                <a:lnTo>
                  <a:pt x="1832957" y="4114800"/>
                </a:lnTo>
                <a:lnTo>
                  <a:pt x="0" y="4114800"/>
                </a:lnTo>
                <a:lnTo>
                  <a:pt x="0" y="0"/>
                </a:lnTo>
                <a:close/>
              </a:path>
            </a:pathLst>
          </a:custGeom>
          <a:blipFill rotWithShape="1">
            <a:blip r:embed="rId3">
              <a:alphaModFix/>
            </a:blip>
            <a:stretch>
              <a:fillRect b="0" l="0" r="0" t="0"/>
            </a:stretch>
          </a:blipFill>
          <a:ln>
            <a:noFill/>
          </a:ln>
        </p:spPr>
      </p:sp>
      <p:sp>
        <p:nvSpPr>
          <p:cNvPr id="187" name="Google Shape;187;p26"/>
          <p:cNvSpPr txBox="1"/>
          <p:nvPr/>
        </p:nvSpPr>
        <p:spPr>
          <a:xfrm>
            <a:off x="415767" y="2286680"/>
            <a:ext cx="3689038" cy="5941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BEF4FB"/>
                </a:solidFill>
                <a:latin typeface="Abril Fatface"/>
                <a:ea typeface="Abril Fatface"/>
                <a:cs typeface="Abril Fatface"/>
                <a:sym typeface="Abril Fatface"/>
              </a:rPr>
              <a:t>Introduction</a:t>
            </a:r>
            <a:endParaRPr sz="700"/>
          </a:p>
        </p:txBody>
      </p:sp>
      <p:sp>
        <p:nvSpPr>
          <p:cNvPr id="188" name="Google Shape;188;p26"/>
          <p:cNvSpPr txBox="1"/>
          <p:nvPr/>
        </p:nvSpPr>
        <p:spPr>
          <a:xfrm>
            <a:off x="930100" y="3007760"/>
            <a:ext cx="2660371" cy="64928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Elaborate on what you want to discuss. </a:t>
            </a:r>
            <a:endParaRPr sz="700"/>
          </a:p>
        </p:txBody>
      </p:sp>
      <p:sp>
        <p:nvSpPr>
          <p:cNvPr id="189" name="Google Shape;189;p26"/>
          <p:cNvSpPr txBox="1"/>
          <p:nvPr/>
        </p:nvSpPr>
        <p:spPr>
          <a:xfrm>
            <a:off x="1921935" y="1562004"/>
            <a:ext cx="676701" cy="39571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D557EA"/>
                </a:solidFill>
                <a:latin typeface="Caveat"/>
                <a:ea typeface="Caveat"/>
                <a:cs typeface="Caveat"/>
                <a:sym typeface="Caveat"/>
              </a:rPr>
              <a:t>01. </a:t>
            </a:r>
            <a:endParaRPr sz="700"/>
          </a:p>
        </p:txBody>
      </p:sp>
      <p:pic>
        <p:nvPicPr>
          <p:cNvPr id="190" name="Google Shape;190;p26"/>
          <p:cNvPicPr preferRelativeResize="0"/>
          <p:nvPr/>
        </p:nvPicPr>
        <p:blipFill>
          <a:blip r:embed="rId4">
            <a:alphaModFix/>
          </a:blip>
          <a:stretch>
            <a:fillRect/>
          </a:stretch>
        </p:blipFill>
        <p:spPr>
          <a:xfrm>
            <a:off x="4572000" y="0"/>
            <a:ext cx="4570661" cy="5143501"/>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194" name="Shape 194"/>
        <p:cNvGrpSpPr/>
        <p:nvPr/>
      </p:nvGrpSpPr>
      <p:grpSpPr>
        <a:xfrm>
          <a:off x="0" y="0"/>
          <a:ext cx="0" cy="0"/>
          <a:chOff x="0" y="0"/>
          <a:chExt cx="0" cy="0"/>
        </a:xfrm>
      </p:grpSpPr>
      <p:pic>
        <p:nvPicPr>
          <p:cNvPr id="195" name="Google Shape;195;p27"/>
          <p:cNvPicPr preferRelativeResize="0"/>
          <p:nvPr/>
        </p:nvPicPr>
        <p:blipFill>
          <a:blip r:embed="rId3">
            <a:alphaModFix/>
          </a:blip>
          <a:stretch>
            <a:fillRect/>
          </a:stretch>
        </p:blipFill>
        <p:spPr>
          <a:xfrm>
            <a:off x="0" y="0"/>
            <a:ext cx="9144003" cy="5143501"/>
          </a:xfrm>
          <a:prstGeom prst="rect">
            <a:avLst/>
          </a:prstGeom>
          <a:noFill/>
          <a:ln>
            <a:noFill/>
          </a:ln>
        </p:spPr>
      </p:pic>
      <p:sp>
        <p:nvSpPr>
          <p:cNvPr id="196" name="Google Shape;196;p27"/>
          <p:cNvSpPr/>
          <p:nvPr/>
        </p:nvSpPr>
        <p:spPr>
          <a:xfrm>
            <a:off x="514350" y="543529"/>
            <a:ext cx="8115300" cy="4056439"/>
          </a:xfrm>
          <a:custGeom>
            <a:rect b="b" l="l" r="r" t="t"/>
            <a:pathLst>
              <a:path extrusionOk="0" h="1340022" w="2680843">
                <a:moveTo>
                  <a:pt x="0" y="0"/>
                </a:moveTo>
                <a:lnTo>
                  <a:pt x="2680843" y="0"/>
                </a:lnTo>
                <a:lnTo>
                  <a:pt x="2680843" y="1340022"/>
                </a:lnTo>
                <a:lnTo>
                  <a:pt x="0" y="1340022"/>
                </a:lnTo>
                <a:close/>
              </a:path>
            </a:pathLst>
          </a:custGeom>
          <a:solidFill>
            <a:srgbClr val="3B0ED2"/>
          </a:solidFill>
          <a:ln>
            <a:noFill/>
          </a:ln>
        </p:spPr>
      </p:sp>
      <p:pic>
        <p:nvPicPr>
          <p:cNvPr id="197" name="Google Shape;197;p27"/>
          <p:cNvPicPr preferRelativeResize="0"/>
          <p:nvPr/>
        </p:nvPicPr>
        <p:blipFill rotWithShape="1">
          <a:blip r:embed="rId4">
            <a:alphaModFix/>
          </a:blip>
          <a:srcRect b="14457" l="0" r="0" t="14458"/>
          <a:stretch/>
        </p:blipFill>
        <p:spPr>
          <a:xfrm>
            <a:off x="4827580" y="543529"/>
            <a:ext cx="3802071" cy="4056442"/>
          </a:xfrm>
          <a:prstGeom prst="rect">
            <a:avLst/>
          </a:prstGeom>
          <a:noFill/>
          <a:ln>
            <a:noFill/>
          </a:ln>
        </p:spPr>
      </p:pic>
      <p:sp>
        <p:nvSpPr>
          <p:cNvPr id="198" name="Google Shape;198;p27"/>
          <p:cNvSpPr txBox="1"/>
          <p:nvPr/>
        </p:nvSpPr>
        <p:spPr>
          <a:xfrm>
            <a:off x="919831" y="1470668"/>
            <a:ext cx="3652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Welcome To Presentation</a:t>
            </a:r>
            <a:endParaRPr sz="700"/>
          </a:p>
        </p:txBody>
      </p:sp>
      <p:sp>
        <p:nvSpPr>
          <p:cNvPr id="199" name="Google Shape;199;p27"/>
          <p:cNvSpPr txBox="1"/>
          <p:nvPr/>
        </p:nvSpPr>
        <p:spPr>
          <a:xfrm>
            <a:off x="1411675" y="3138480"/>
            <a:ext cx="26685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I'm Rain, and I'll be sharing with you my beautiful ideas. Follow me at @reallygreatsite to learn more. </a:t>
            </a:r>
            <a:endParaRPr sz="700"/>
          </a:p>
        </p:txBody>
      </p:sp>
      <p:sp>
        <p:nvSpPr>
          <p:cNvPr id="200" name="Google Shape;200;p27"/>
          <p:cNvSpPr/>
          <p:nvPr/>
        </p:nvSpPr>
        <p:spPr>
          <a:xfrm>
            <a:off x="-1243728" y="3863417"/>
            <a:ext cx="3657600" cy="1531468"/>
          </a:xfrm>
          <a:custGeom>
            <a:rect b="b" l="l" r="r" t="t"/>
            <a:pathLst>
              <a:path extrusionOk="0" h="3062935" w="7315200">
                <a:moveTo>
                  <a:pt x="0" y="0"/>
                </a:moveTo>
                <a:lnTo>
                  <a:pt x="7315200" y="0"/>
                </a:lnTo>
                <a:lnTo>
                  <a:pt x="7315200" y="3062934"/>
                </a:lnTo>
                <a:lnTo>
                  <a:pt x="0" y="3062934"/>
                </a:lnTo>
                <a:lnTo>
                  <a:pt x="0" y="0"/>
                </a:lnTo>
                <a:close/>
              </a:path>
            </a:pathLst>
          </a:custGeom>
          <a:blipFill rotWithShape="1">
            <a:blip r:embed="rId5">
              <a:alphaModFix/>
            </a:blip>
            <a:stretch>
              <a:fillRect b="0" l="0" r="0" t="0"/>
            </a:stretch>
          </a:blipFill>
          <a:ln>
            <a:noFill/>
          </a:ln>
        </p:spPr>
      </p:sp>
      <p:sp>
        <p:nvSpPr>
          <p:cNvPr id="201" name="Google Shape;201;p27"/>
          <p:cNvSpPr/>
          <p:nvPr/>
        </p:nvSpPr>
        <p:spPr>
          <a:xfrm>
            <a:off x="2157503" y="-438140"/>
            <a:ext cx="3657600" cy="1531468"/>
          </a:xfrm>
          <a:custGeom>
            <a:rect b="b" l="l" r="r" t="t"/>
            <a:pathLst>
              <a:path extrusionOk="0" h="3062935" w="7315200">
                <a:moveTo>
                  <a:pt x="0" y="0"/>
                </a:moveTo>
                <a:lnTo>
                  <a:pt x="7315200" y="0"/>
                </a:lnTo>
                <a:lnTo>
                  <a:pt x="7315200" y="3062934"/>
                </a:lnTo>
                <a:lnTo>
                  <a:pt x="0" y="3062934"/>
                </a:lnTo>
                <a:lnTo>
                  <a:pt x="0" y="0"/>
                </a:lnTo>
                <a:close/>
              </a:path>
            </a:pathLst>
          </a:custGeom>
          <a:blipFill rotWithShape="1">
            <a:blip r:embed="rId5">
              <a:alphaModFix/>
            </a:blip>
            <a:stretch>
              <a:fillRect b="0" l="0" r="0" t="0"/>
            </a:stretch>
          </a:blipFill>
          <a:ln>
            <a:noFill/>
          </a:ln>
        </p:spPr>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205" name="Shape 205"/>
        <p:cNvGrpSpPr/>
        <p:nvPr/>
      </p:nvGrpSpPr>
      <p:grpSpPr>
        <a:xfrm>
          <a:off x="0" y="0"/>
          <a:ext cx="0" cy="0"/>
          <a:chOff x="0" y="0"/>
          <a:chExt cx="0" cy="0"/>
        </a:xfrm>
      </p:grpSpPr>
      <p:pic>
        <p:nvPicPr>
          <p:cNvPr id="206" name="Google Shape;206;p28"/>
          <p:cNvPicPr preferRelativeResize="0"/>
          <p:nvPr/>
        </p:nvPicPr>
        <p:blipFill rotWithShape="1">
          <a:blip r:embed="rId3">
            <a:alphaModFix/>
          </a:blip>
          <a:srcRect b="21874" l="0" r="0" t="21875"/>
          <a:stretch/>
        </p:blipFill>
        <p:spPr>
          <a:xfrm>
            <a:off x="4572000" y="0"/>
            <a:ext cx="4572000" cy="2571750"/>
          </a:xfrm>
          <a:prstGeom prst="rect">
            <a:avLst/>
          </a:prstGeom>
          <a:noFill/>
          <a:ln>
            <a:noFill/>
          </a:ln>
        </p:spPr>
      </p:pic>
      <p:pic>
        <p:nvPicPr>
          <p:cNvPr id="207" name="Google Shape;207;p28"/>
          <p:cNvPicPr preferRelativeResize="0"/>
          <p:nvPr/>
        </p:nvPicPr>
        <p:blipFill rotWithShape="1">
          <a:blip r:embed="rId4">
            <a:alphaModFix/>
          </a:blip>
          <a:srcRect b="21874" l="0" r="0" t="21875"/>
          <a:stretch/>
        </p:blipFill>
        <p:spPr>
          <a:xfrm>
            <a:off x="0" y="2571750"/>
            <a:ext cx="4572000" cy="2571750"/>
          </a:xfrm>
          <a:prstGeom prst="rect">
            <a:avLst/>
          </a:prstGeom>
          <a:noFill/>
          <a:ln>
            <a:noFill/>
          </a:ln>
        </p:spPr>
      </p:pic>
      <p:sp>
        <p:nvSpPr>
          <p:cNvPr id="208" name="Google Shape;208;p28"/>
          <p:cNvSpPr/>
          <p:nvPr/>
        </p:nvSpPr>
        <p:spPr>
          <a:xfrm>
            <a:off x="-516588" y="0"/>
            <a:ext cx="1030938" cy="3494478"/>
          </a:xfrm>
          <a:custGeom>
            <a:rect b="b" l="l" r="r" t="t"/>
            <a:pathLst>
              <a:path extrusionOk="0" h="6988955" w="2061876">
                <a:moveTo>
                  <a:pt x="0" y="0"/>
                </a:moveTo>
                <a:lnTo>
                  <a:pt x="2061876" y="0"/>
                </a:lnTo>
                <a:lnTo>
                  <a:pt x="2061876" y="6988955"/>
                </a:lnTo>
                <a:lnTo>
                  <a:pt x="0" y="6988955"/>
                </a:lnTo>
                <a:lnTo>
                  <a:pt x="0" y="0"/>
                </a:lnTo>
                <a:close/>
              </a:path>
            </a:pathLst>
          </a:custGeom>
          <a:blipFill rotWithShape="1">
            <a:blip r:embed="rId5">
              <a:alphaModFix/>
            </a:blip>
            <a:stretch>
              <a:fillRect b="0" l="0" r="0" t="0"/>
            </a:stretch>
          </a:blipFill>
          <a:ln>
            <a:noFill/>
          </a:ln>
        </p:spPr>
      </p:sp>
      <p:sp>
        <p:nvSpPr>
          <p:cNvPr id="209" name="Google Shape;209;p28"/>
          <p:cNvSpPr txBox="1"/>
          <p:nvPr/>
        </p:nvSpPr>
        <p:spPr>
          <a:xfrm>
            <a:off x="667914" y="828401"/>
            <a:ext cx="3236173" cy="98162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800" u="none" cap="none" strike="noStrike">
                <a:solidFill>
                  <a:srgbClr val="FFF1F1"/>
                </a:solidFill>
                <a:latin typeface="Abril Fatface"/>
                <a:ea typeface="Abril Fatface"/>
                <a:cs typeface="Abril Fatface"/>
                <a:sym typeface="Abril Fatface"/>
              </a:rPr>
              <a:t>Write Your Topic or Idea </a:t>
            </a:r>
            <a:endParaRPr sz="700"/>
          </a:p>
        </p:txBody>
      </p:sp>
      <p:sp>
        <p:nvSpPr>
          <p:cNvPr id="210" name="Google Shape;210;p28"/>
          <p:cNvSpPr txBox="1"/>
          <p:nvPr/>
        </p:nvSpPr>
        <p:spPr>
          <a:xfrm>
            <a:off x="4984474" y="3167317"/>
            <a:ext cx="16086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Add a</a:t>
            </a:r>
            <a:endParaRPr sz="700"/>
          </a:p>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main point</a:t>
            </a:r>
            <a:endParaRPr sz="700"/>
          </a:p>
        </p:txBody>
      </p:sp>
      <p:sp>
        <p:nvSpPr>
          <p:cNvPr id="211" name="Google Shape;211;p28"/>
          <p:cNvSpPr txBox="1"/>
          <p:nvPr/>
        </p:nvSpPr>
        <p:spPr>
          <a:xfrm>
            <a:off x="7123045" y="3167317"/>
            <a:ext cx="16086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Add a</a:t>
            </a:r>
            <a:endParaRPr sz="700"/>
          </a:p>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main point</a:t>
            </a:r>
            <a:endParaRPr sz="700"/>
          </a:p>
        </p:txBody>
      </p:sp>
      <p:sp>
        <p:nvSpPr>
          <p:cNvPr id="212" name="Google Shape;212;p28"/>
          <p:cNvSpPr txBox="1"/>
          <p:nvPr/>
        </p:nvSpPr>
        <p:spPr>
          <a:xfrm>
            <a:off x="4984474" y="4123119"/>
            <a:ext cx="16086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Briefly elaborate on</a:t>
            </a:r>
            <a:endParaRPr sz="700"/>
          </a:p>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what you want to discuss. </a:t>
            </a:r>
            <a:endParaRPr sz="700"/>
          </a:p>
        </p:txBody>
      </p:sp>
      <p:sp>
        <p:nvSpPr>
          <p:cNvPr id="213" name="Google Shape;213;p28"/>
          <p:cNvSpPr txBox="1"/>
          <p:nvPr/>
        </p:nvSpPr>
        <p:spPr>
          <a:xfrm>
            <a:off x="7123045" y="4123119"/>
            <a:ext cx="16086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Briefly elaborate on</a:t>
            </a:r>
            <a:endParaRPr sz="700"/>
          </a:p>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what you want to discuss. </a:t>
            </a:r>
            <a:endParaRPr sz="70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217" name="Shape 217"/>
        <p:cNvGrpSpPr/>
        <p:nvPr/>
      </p:nvGrpSpPr>
      <p:grpSpPr>
        <a:xfrm>
          <a:off x="0" y="0"/>
          <a:ext cx="0" cy="0"/>
          <a:chOff x="0" y="0"/>
          <a:chExt cx="0" cy="0"/>
        </a:xfrm>
      </p:grpSpPr>
      <p:pic>
        <p:nvPicPr>
          <p:cNvPr id="218" name="Google Shape;218;p29"/>
          <p:cNvPicPr preferRelativeResize="0"/>
          <p:nvPr/>
        </p:nvPicPr>
        <p:blipFill>
          <a:blip r:embed="rId3">
            <a:alphaModFix/>
          </a:blip>
          <a:stretch>
            <a:fillRect/>
          </a:stretch>
        </p:blipFill>
        <p:spPr>
          <a:xfrm>
            <a:off x="0" y="0"/>
            <a:ext cx="9144003" cy="5143501"/>
          </a:xfrm>
          <a:prstGeom prst="rect">
            <a:avLst/>
          </a:prstGeom>
          <a:noFill/>
          <a:ln>
            <a:noFill/>
          </a:ln>
        </p:spPr>
      </p:pic>
      <p:sp>
        <p:nvSpPr>
          <p:cNvPr id="219" name="Google Shape;219;p29"/>
          <p:cNvSpPr/>
          <p:nvPr/>
        </p:nvSpPr>
        <p:spPr>
          <a:xfrm>
            <a:off x="-110876" y="2143834"/>
            <a:ext cx="9365753" cy="2273012"/>
          </a:xfrm>
          <a:custGeom>
            <a:rect b="b" l="l" r="r" t="t"/>
            <a:pathLst>
              <a:path extrusionOk="0" h="750876" w="3093923">
                <a:moveTo>
                  <a:pt x="0" y="0"/>
                </a:moveTo>
                <a:lnTo>
                  <a:pt x="3093923" y="0"/>
                </a:lnTo>
                <a:lnTo>
                  <a:pt x="3093923" y="750876"/>
                </a:lnTo>
                <a:lnTo>
                  <a:pt x="0" y="750876"/>
                </a:lnTo>
                <a:close/>
              </a:path>
            </a:pathLst>
          </a:custGeom>
          <a:solidFill>
            <a:srgbClr val="3B0ED2"/>
          </a:solidFill>
          <a:ln>
            <a:noFill/>
          </a:ln>
        </p:spPr>
      </p:sp>
      <p:cxnSp>
        <p:nvCxnSpPr>
          <p:cNvPr id="220" name="Google Shape;220;p29"/>
          <p:cNvCxnSpPr/>
          <p:nvPr/>
        </p:nvCxnSpPr>
        <p:spPr>
          <a:xfrm>
            <a:off x="-267479" y="3378230"/>
            <a:ext cx="10193168" cy="0"/>
          </a:xfrm>
          <a:prstGeom prst="straightConnector1">
            <a:avLst/>
          </a:prstGeom>
          <a:noFill/>
          <a:ln cap="flat" cmpd="sng" w="38100">
            <a:solidFill>
              <a:srgbClr val="D557EA"/>
            </a:solidFill>
            <a:prstDash val="solid"/>
            <a:round/>
            <a:headEnd len="sm" w="sm" type="none"/>
            <a:tailEnd len="sm" w="sm" type="none"/>
          </a:ln>
        </p:spPr>
      </p:cxnSp>
      <p:grpSp>
        <p:nvGrpSpPr>
          <p:cNvPr id="221" name="Google Shape;221;p29"/>
          <p:cNvGrpSpPr/>
          <p:nvPr/>
        </p:nvGrpSpPr>
        <p:grpSpPr>
          <a:xfrm>
            <a:off x="4403531" y="3209006"/>
            <a:ext cx="336937" cy="338448"/>
            <a:chOff x="1813" y="0"/>
            <a:chExt cx="809173" cy="812800"/>
          </a:xfrm>
        </p:grpSpPr>
        <p:sp>
          <p:nvSpPr>
            <p:cNvPr id="222" name="Google Shape;222;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557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29"/>
          <p:cNvGrpSpPr/>
          <p:nvPr/>
        </p:nvGrpSpPr>
        <p:grpSpPr>
          <a:xfrm>
            <a:off x="1699200" y="3209006"/>
            <a:ext cx="336937" cy="338448"/>
            <a:chOff x="1813" y="0"/>
            <a:chExt cx="809173" cy="812800"/>
          </a:xfrm>
        </p:grpSpPr>
        <p:sp>
          <p:nvSpPr>
            <p:cNvPr id="225" name="Google Shape;225;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557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6" name="Google Shape;226;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7" name="Google Shape;227;p29"/>
          <p:cNvGrpSpPr/>
          <p:nvPr/>
        </p:nvGrpSpPr>
        <p:grpSpPr>
          <a:xfrm>
            <a:off x="7107863" y="3209006"/>
            <a:ext cx="336937" cy="338448"/>
            <a:chOff x="1813" y="0"/>
            <a:chExt cx="809173" cy="812800"/>
          </a:xfrm>
        </p:grpSpPr>
        <p:sp>
          <p:nvSpPr>
            <p:cNvPr id="228" name="Google Shape;228;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557E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9" name="Google Shape;229;p29"/>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0" name="Google Shape;230;p29"/>
          <p:cNvSpPr txBox="1"/>
          <p:nvPr/>
        </p:nvSpPr>
        <p:spPr>
          <a:xfrm>
            <a:off x="514350" y="673405"/>
            <a:ext cx="81153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Add a </a:t>
            </a:r>
            <a:endParaRPr sz="700"/>
          </a:p>
          <a:p>
            <a:pPr indent="0" lvl="0" marL="0" marR="0" rtl="0" algn="ctr">
              <a:lnSpc>
                <a:spcPct val="100000"/>
              </a:lnSpc>
              <a:spcBef>
                <a:spcPts val="0"/>
              </a:spcBef>
              <a:spcAft>
                <a:spcPts val="0"/>
              </a:spcAft>
              <a:buNone/>
            </a:pPr>
            <a:r>
              <a:rPr b="1" i="0" lang="en" sz="4500" u="none" cap="none" strike="noStrike">
                <a:solidFill>
                  <a:srgbClr val="FFF1F1"/>
                </a:solidFill>
                <a:latin typeface="Abril Fatface"/>
                <a:ea typeface="Abril Fatface"/>
                <a:cs typeface="Abril Fatface"/>
                <a:sym typeface="Abril Fatface"/>
              </a:rPr>
              <a:t>Timeline Page</a:t>
            </a:r>
            <a:endParaRPr sz="700"/>
          </a:p>
        </p:txBody>
      </p:sp>
      <p:sp>
        <p:nvSpPr>
          <p:cNvPr id="231" name="Google Shape;231;p29"/>
          <p:cNvSpPr txBox="1"/>
          <p:nvPr/>
        </p:nvSpPr>
        <p:spPr>
          <a:xfrm>
            <a:off x="3730769" y="2372043"/>
            <a:ext cx="16824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FFF1F1"/>
                </a:solidFill>
                <a:latin typeface="Caveat"/>
                <a:ea typeface="Caveat"/>
                <a:cs typeface="Caveat"/>
                <a:sym typeface="Caveat"/>
              </a:rPr>
              <a:t>Add a main point</a:t>
            </a:r>
            <a:endParaRPr sz="700"/>
          </a:p>
        </p:txBody>
      </p:sp>
      <p:sp>
        <p:nvSpPr>
          <p:cNvPr id="232" name="Google Shape;232;p29"/>
          <p:cNvSpPr txBox="1"/>
          <p:nvPr/>
        </p:nvSpPr>
        <p:spPr>
          <a:xfrm>
            <a:off x="3922505" y="3635117"/>
            <a:ext cx="12990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Elaborate on what you want to discuss. </a:t>
            </a:r>
            <a:endParaRPr sz="700"/>
          </a:p>
        </p:txBody>
      </p:sp>
      <p:sp>
        <p:nvSpPr>
          <p:cNvPr id="233" name="Google Shape;233;p29"/>
          <p:cNvSpPr txBox="1"/>
          <p:nvPr/>
        </p:nvSpPr>
        <p:spPr>
          <a:xfrm>
            <a:off x="1026438" y="2372043"/>
            <a:ext cx="16824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FFF1F1"/>
                </a:solidFill>
                <a:latin typeface="Caveat"/>
                <a:ea typeface="Caveat"/>
                <a:cs typeface="Caveat"/>
                <a:sym typeface="Caveat"/>
              </a:rPr>
              <a:t>Add a main point</a:t>
            </a:r>
            <a:endParaRPr sz="700"/>
          </a:p>
        </p:txBody>
      </p:sp>
      <p:sp>
        <p:nvSpPr>
          <p:cNvPr id="234" name="Google Shape;234;p29"/>
          <p:cNvSpPr txBox="1"/>
          <p:nvPr/>
        </p:nvSpPr>
        <p:spPr>
          <a:xfrm>
            <a:off x="6435101" y="2372043"/>
            <a:ext cx="16824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FFF1F1"/>
                </a:solidFill>
                <a:latin typeface="Caveat"/>
                <a:ea typeface="Caveat"/>
                <a:cs typeface="Caveat"/>
                <a:sym typeface="Caveat"/>
              </a:rPr>
              <a:t>Add a main point</a:t>
            </a:r>
            <a:endParaRPr sz="700"/>
          </a:p>
        </p:txBody>
      </p:sp>
      <p:sp>
        <p:nvSpPr>
          <p:cNvPr id="235" name="Google Shape;235;p29"/>
          <p:cNvSpPr txBox="1"/>
          <p:nvPr/>
        </p:nvSpPr>
        <p:spPr>
          <a:xfrm>
            <a:off x="1218174" y="3635117"/>
            <a:ext cx="12990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Elaborate on what you want to discuss. </a:t>
            </a:r>
            <a:endParaRPr sz="700"/>
          </a:p>
        </p:txBody>
      </p:sp>
      <p:sp>
        <p:nvSpPr>
          <p:cNvPr id="236" name="Google Shape;236;p29"/>
          <p:cNvSpPr txBox="1"/>
          <p:nvPr/>
        </p:nvSpPr>
        <p:spPr>
          <a:xfrm>
            <a:off x="6626837" y="3780849"/>
            <a:ext cx="12990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900" u="none" cap="none" strike="noStrike">
                <a:solidFill>
                  <a:srgbClr val="FFFFFF"/>
                </a:solidFill>
                <a:latin typeface="Lato"/>
                <a:ea typeface="Lato"/>
                <a:cs typeface="Lato"/>
                <a:sym typeface="Lato"/>
              </a:rPr>
              <a:t>Elaborate on what you want to discuss. </a:t>
            </a:r>
            <a:endParaRPr sz="700"/>
          </a:p>
        </p:txBody>
      </p:sp>
      <p:sp>
        <p:nvSpPr>
          <p:cNvPr id="237" name="Google Shape;237;p29"/>
          <p:cNvSpPr/>
          <p:nvPr/>
        </p:nvSpPr>
        <p:spPr>
          <a:xfrm>
            <a:off x="-1959155" y="3863417"/>
            <a:ext cx="3657600" cy="1531468"/>
          </a:xfrm>
          <a:custGeom>
            <a:rect b="b" l="l" r="r" t="t"/>
            <a:pathLst>
              <a:path extrusionOk="0" h="3062935" w="7315200">
                <a:moveTo>
                  <a:pt x="0" y="0"/>
                </a:moveTo>
                <a:lnTo>
                  <a:pt x="7315200" y="0"/>
                </a:lnTo>
                <a:lnTo>
                  <a:pt x="7315200" y="3062934"/>
                </a:lnTo>
                <a:lnTo>
                  <a:pt x="0" y="3062934"/>
                </a:lnTo>
                <a:lnTo>
                  <a:pt x="0" y="0"/>
                </a:lnTo>
                <a:close/>
              </a:path>
            </a:pathLst>
          </a:custGeom>
          <a:blipFill rotWithShape="1">
            <a:blip r:embed="rId4">
              <a:alphaModFix/>
            </a:blip>
            <a:stretch>
              <a:fillRect b="0" l="0" r="0" t="0"/>
            </a:stretch>
          </a:blipFill>
          <a:ln>
            <a:noFill/>
          </a:ln>
        </p:spPr>
      </p:sp>
      <p:sp>
        <p:nvSpPr>
          <p:cNvPr id="238" name="Google Shape;238;p29"/>
          <p:cNvSpPr/>
          <p:nvPr/>
        </p:nvSpPr>
        <p:spPr>
          <a:xfrm>
            <a:off x="7669984" y="-471509"/>
            <a:ext cx="3657600" cy="1531468"/>
          </a:xfrm>
          <a:custGeom>
            <a:rect b="b" l="l" r="r" t="t"/>
            <a:pathLst>
              <a:path extrusionOk="0" h="3062935" w="7315200">
                <a:moveTo>
                  <a:pt x="0" y="0"/>
                </a:moveTo>
                <a:lnTo>
                  <a:pt x="7315200" y="0"/>
                </a:lnTo>
                <a:lnTo>
                  <a:pt x="7315200" y="3062935"/>
                </a:lnTo>
                <a:lnTo>
                  <a:pt x="0" y="3062935"/>
                </a:lnTo>
                <a:lnTo>
                  <a:pt x="0" y="0"/>
                </a:lnTo>
                <a:close/>
              </a:path>
            </a:pathLst>
          </a:custGeom>
          <a:blipFill rotWithShape="1">
            <a:blip r:embed="rId4">
              <a:alphaModFix/>
            </a:blip>
            <a:stretch>
              <a:fillRect b="0" l="0" r="0" t="0"/>
            </a:stretch>
          </a:blipFill>
          <a:ln>
            <a:noFill/>
          </a:ln>
        </p:spPr>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242" name="Shape 242"/>
        <p:cNvGrpSpPr/>
        <p:nvPr/>
      </p:nvGrpSpPr>
      <p:grpSpPr>
        <a:xfrm>
          <a:off x="0" y="0"/>
          <a:ext cx="0" cy="0"/>
          <a:chOff x="0" y="0"/>
          <a:chExt cx="0" cy="0"/>
        </a:xfrm>
      </p:grpSpPr>
      <p:sp>
        <p:nvSpPr>
          <p:cNvPr id="243" name="Google Shape;243;p30"/>
          <p:cNvSpPr/>
          <p:nvPr/>
        </p:nvSpPr>
        <p:spPr>
          <a:xfrm>
            <a:off x="-595471" y="-647700"/>
            <a:ext cx="5167471" cy="6469354"/>
          </a:xfrm>
          <a:custGeom>
            <a:rect b="b" l="l" r="r" t="t"/>
            <a:pathLst>
              <a:path extrusionOk="0" h="2289579" w="1828828">
                <a:moveTo>
                  <a:pt x="0" y="0"/>
                </a:moveTo>
                <a:lnTo>
                  <a:pt x="1828828" y="0"/>
                </a:lnTo>
                <a:lnTo>
                  <a:pt x="1828828" y="2289579"/>
                </a:lnTo>
                <a:lnTo>
                  <a:pt x="0" y="2289579"/>
                </a:lnTo>
                <a:close/>
              </a:path>
            </a:pathLst>
          </a:custGeom>
          <a:solidFill>
            <a:srgbClr val="BEF4FB"/>
          </a:solidFill>
          <a:ln>
            <a:noFill/>
          </a:ln>
        </p:spPr>
      </p:sp>
      <p:sp>
        <p:nvSpPr>
          <p:cNvPr id="244" name="Google Shape;244;p30"/>
          <p:cNvSpPr/>
          <p:nvPr/>
        </p:nvSpPr>
        <p:spPr>
          <a:xfrm>
            <a:off x="337045" y="344495"/>
            <a:ext cx="3846480" cy="4484964"/>
          </a:xfrm>
          <a:custGeom>
            <a:rect b="b" l="l" r="r" t="t"/>
            <a:pathLst>
              <a:path extrusionOk="0" h="1444851" w="1239160">
                <a:moveTo>
                  <a:pt x="0" y="0"/>
                </a:moveTo>
                <a:lnTo>
                  <a:pt x="1239160" y="0"/>
                </a:lnTo>
                <a:lnTo>
                  <a:pt x="1239160" y="1444851"/>
                </a:lnTo>
                <a:lnTo>
                  <a:pt x="0" y="1444851"/>
                </a:lnTo>
                <a:close/>
              </a:path>
            </a:pathLst>
          </a:custGeom>
          <a:solidFill>
            <a:srgbClr val="3B0ED2"/>
          </a:solidFill>
          <a:ln>
            <a:noFill/>
          </a:ln>
        </p:spPr>
      </p:sp>
      <p:sp>
        <p:nvSpPr>
          <p:cNvPr id="245" name="Google Shape;245;p30"/>
          <p:cNvSpPr/>
          <p:nvPr/>
        </p:nvSpPr>
        <p:spPr>
          <a:xfrm>
            <a:off x="4572000" y="0"/>
            <a:ext cx="4849339" cy="5143500"/>
          </a:xfrm>
          <a:custGeom>
            <a:rect b="b" l="l" r="r" t="t"/>
            <a:pathLst>
              <a:path extrusionOk="0" h="10287000" w="9698677">
                <a:moveTo>
                  <a:pt x="0" y="0"/>
                </a:moveTo>
                <a:lnTo>
                  <a:pt x="9698677" y="0"/>
                </a:lnTo>
                <a:lnTo>
                  <a:pt x="9698677" y="10287000"/>
                </a:lnTo>
                <a:lnTo>
                  <a:pt x="0" y="10287000"/>
                </a:lnTo>
                <a:lnTo>
                  <a:pt x="0" y="0"/>
                </a:lnTo>
                <a:close/>
              </a:path>
            </a:pathLst>
          </a:custGeom>
          <a:blipFill rotWithShape="1">
            <a:blip r:embed="rId3">
              <a:alphaModFix/>
            </a:blip>
            <a:stretch>
              <a:fillRect b="-6875" l="-13358" r="0" t="0"/>
            </a:stretch>
          </a:blipFill>
          <a:ln>
            <a:noFill/>
          </a:ln>
        </p:spPr>
      </p:sp>
      <p:sp>
        <p:nvSpPr>
          <p:cNvPr id="246" name="Google Shape;246;p30"/>
          <p:cNvSpPr/>
          <p:nvPr/>
        </p:nvSpPr>
        <p:spPr>
          <a:xfrm>
            <a:off x="-126993" y="147081"/>
            <a:ext cx="1581002" cy="1362536"/>
          </a:xfrm>
          <a:custGeom>
            <a:rect b="b" l="l" r="r" t="t"/>
            <a:pathLst>
              <a:path extrusionOk="0" h="2725072" w="3162003">
                <a:moveTo>
                  <a:pt x="0" y="0"/>
                </a:moveTo>
                <a:lnTo>
                  <a:pt x="3162003" y="0"/>
                </a:lnTo>
                <a:lnTo>
                  <a:pt x="3162003" y="2725072"/>
                </a:lnTo>
                <a:lnTo>
                  <a:pt x="0" y="2725072"/>
                </a:lnTo>
                <a:lnTo>
                  <a:pt x="0" y="0"/>
                </a:lnTo>
                <a:close/>
              </a:path>
            </a:pathLst>
          </a:custGeom>
          <a:blipFill rotWithShape="1">
            <a:blip r:embed="rId4">
              <a:alphaModFix/>
            </a:blip>
            <a:stretch>
              <a:fillRect b="0" l="0" r="0" t="0"/>
            </a:stretch>
          </a:blipFill>
          <a:ln>
            <a:noFill/>
          </a:ln>
        </p:spPr>
      </p:sp>
      <p:sp>
        <p:nvSpPr>
          <p:cNvPr id="247" name="Google Shape;247;p30"/>
          <p:cNvSpPr/>
          <p:nvPr/>
        </p:nvSpPr>
        <p:spPr>
          <a:xfrm>
            <a:off x="2990999" y="3947882"/>
            <a:ext cx="1581002" cy="1362536"/>
          </a:xfrm>
          <a:custGeom>
            <a:rect b="b" l="l" r="r" t="t"/>
            <a:pathLst>
              <a:path extrusionOk="0" h="2725072" w="3162003">
                <a:moveTo>
                  <a:pt x="0" y="0"/>
                </a:moveTo>
                <a:lnTo>
                  <a:pt x="3162003" y="0"/>
                </a:lnTo>
                <a:lnTo>
                  <a:pt x="3162003" y="2725072"/>
                </a:lnTo>
                <a:lnTo>
                  <a:pt x="0" y="2725072"/>
                </a:lnTo>
                <a:lnTo>
                  <a:pt x="0" y="0"/>
                </a:lnTo>
                <a:close/>
              </a:path>
            </a:pathLst>
          </a:custGeom>
          <a:blipFill rotWithShape="1">
            <a:blip r:embed="rId4">
              <a:alphaModFix/>
            </a:blip>
            <a:stretch>
              <a:fillRect b="0" l="0" r="0" t="0"/>
            </a:stretch>
          </a:blipFill>
          <a:ln>
            <a:noFill/>
          </a:ln>
        </p:spPr>
      </p:sp>
      <p:sp>
        <p:nvSpPr>
          <p:cNvPr id="248" name="Google Shape;248;p30"/>
          <p:cNvSpPr txBox="1"/>
          <p:nvPr/>
        </p:nvSpPr>
        <p:spPr>
          <a:xfrm>
            <a:off x="415767" y="2286680"/>
            <a:ext cx="3689038" cy="5941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BEF4FB"/>
                </a:solidFill>
                <a:latin typeface="Abril Fatface"/>
                <a:ea typeface="Abril Fatface"/>
                <a:cs typeface="Abril Fatface"/>
                <a:sym typeface="Abril Fatface"/>
              </a:rPr>
              <a:t>About Us</a:t>
            </a:r>
            <a:endParaRPr sz="700"/>
          </a:p>
        </p:txBody>
      </p:sp>
      <p:sp>
        <p:nvSpPr>
          <p:cNvPr id="249" name="Google Shape;249;p30"/>
          <p:cNvSpPr txBox="1"/>
          <p:nvPr/>
        </p:nvSpPr>
        <p:spPr>
          <a:xfrm>
            <a:off x="930100" y="3007760"/>
            <a:ext cx="2660371" cy="64928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500" u="none" cap="none" strike="noStrike">
                <a:solidFill>
                  <a:srgbClr val="D557EA"/>
                </a:solidFill>
                <a:latin typeface="Caveat"/>
                <a:ea typeface="Caveat"/>
                <a:cs typeface="Caveat"/>
                <a:sym typeface="Caveat"/>
              </a:rPr>
              <a:t>Elaborate on what you want to discuss. </a:t>
            </a:r>
            <a:endParaRPr sz="700"/>
          </a:p>
        </p:txBody>
      </p:sp>
      <p:sp>
        <p:nvSpPr>
          <p:cNvPr id="250" name="Google Shape;250;p30"/>
          <p:cNvSpPr txBox="1"/>
          <p:nvPr/>
        </p:nvSpPr>
        <p:spPr>
          <a:xfrm>
            <a:off x="1921935" y="1562004"/>
            <a:ext cx="676701" cy="39571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D557EA"/>
                </a:solidFill>
                <a:latin typeface="Caveat"/>
                <a:ea typeface="Caveat"/>
                <a:cs typeface="Caveat"/>
                <a:sym typeface="Caveat"/>
              </a:rPr>
              <a:t>02. </a:t>
            </a:r>
            <a:endParaRPr sz="70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B0ED2"/>
        </a:solidFill>
      </p:bgPr>
    </p:bg>
    <p:spTree>
      <p:nvGrpSpPr>
        <p:cNvPr id="254" name="Shape 254"/>
        <p:cNvGrpSpPr/>
        <p:nvPr/>
      </p:nvGrpSpPr>
      <p:grpSpPr>
        <a:xfrm>
          <a:off x="0" y="0"/>
          <a:ext cx="0" cy="0"/>
          <a:chOff x="0" y="0"/>
          <a:chExt cx="0" cy="0"/>
        </a:xfrm>
      </p:grpSpPr>
      <p:pic>
        <p:nvPicPr>
          <p:cNvPr id="255" name="Google Shape;255;p31"/>
          <p:cNvPicPr preferRelativeResize="0"/>
          <p:nvPr/>
        </p:nvPicPr>
        <p:blipFill rotWithShape="1">
          <a:blip r:embed="rId3">
            <a:alphaModFix/>
          </a:blip>
          <a:srcRect b="4259" l="0" r="0" t="4260"/>
          <a:stretch/>
        </p:blipFill>
        <p:spPr>
          <a:xfrm>
            <a:off x="0" y="1694488"/>
            <a:ext cx="3016250" cy="3449013"/>
          </a:xfrm>
          <a:prstGeom prst="rect">
            <a:avLst/>
          </a:prstGeom>
          <a:noFill/>
          <a:ln>
            <a:noFill/>
          </a:ln>
        </p:spPr>
      </p:pic>
      <p:pic>
        <p:nvPicPr>
          <p:cNvPr id="256" name="Google Shape;256;p31"/>
          <p:cNvPicPr preferRelativeResize="0"/>
          <p:nvPr/>
        </p:nvPicPr>
        <p:blipFill rotWithShape="1">
          <a:blip r:embed="rId4">
            <a:alphaModFix/>
          </a:blip>
          <a:srcRect b="0" l="20867" r="20867" t="0"/>
          <a:stretch/>
        </p:blipFill>
        <p:spPr>
          <a:xfrm>
            <a:off x="3063875" y="1694488"/>
            <a:ext cx="3016250" cy="3449013"/>
          </a:xfrm>
          <a:prstGeom prst="rect">
            <a:avLst/>
          </a:prstGeom>
          <a:noFill/>
          <a:ln>
            <a:noFill/>
          </a:ln>
        </p:spPr>
      </p:pic>
      <p:pic>
        <p:nvPicPr>
          <p:cNvPr id="257" name="Google Shape;257;p31"/>
          <p:cNvPicPr preferRelativeResize="0"/>
          <p:nvPr/>
        </p:nvPicPr>
        <p:blipFill rotWithShape="1">
          <a:blip r:embed="rId5">
            <a:alphaModFix/>
          </a:blip>
          <a:srcRect b="0" l="15018" r="15017" t="0"/>
          <a:stretch/>
        </p:blipFill>
        <p:spPr>
          <a:xfrm>
            <a:off x="6127750" y="1694488"/>
            <a:ext cx="3016250" cy="3449013"/>
          </a:xfrm>
          <a:prstGeom prst="rect">
            <a:avLst/>
          </a:prstGeom>
          <a:noFill/>
          <a:ln>
            <a:noFill/>
          </a:ln>
        </p:spPr>
      </p:pic>
      <p:sp>
        <p:nvSpPr>
          <p:cNvPr id="258" name="Google Shape;258;p31"/>
          <p:cNvSpPr/>
          <p:nvPr/>
        </p:nvSpPr>
        <p:spPr>
          <a:xfrm>
            <a:off x="-192573" y="0"/>
            <a:ext cx="1026069" cy="2057400"/>
          </a:xfrm>
          <a:custGeom>
            <a:rect b="b" l="l" r="r" t="t"/>
            <a:pathLst>
              <a:path extrusionOk="0" h="4114800" w="2052138">
                <a:moveTo>
                  <a:pt x="0" y="0"/>
                </a:moveTo>
                <a:lnTo>
                  <a:pt x="2052138" y="0"/>
                </a:lnTo>
                <a:lnTo>
                  <a:pt x="2052138" y="4114800"/>
                </a:lnTo>
                <a:lnTo>
                  <a:pt x="0" y="4114800"/>
                </a:lnTo>
                <a:lnTo>
                  <a:pt x="0" y="0"/>
                </a:lnTo>
                <a:close/>
              </a:path>
            </a:pathLst>
          </a:custGeom>
          <a:blipFill rotWithShape="1">
            <a:blip r:embed="rId6">
              <a:alphaModFix/>
            </a:blip>
            <a:stretch>
              <a:fillRect b="0" l="0" r="0" t="0"/>
            </a:stretch>
          </a:blipFill>
          <a:ln>
            <a:noFill/>
          </a:ln>
        </p:spPr>
      </p:sp>
      <p:sp>
        <p:nvSpPr>
          <p:cNvPr id="259" name="Google Shape;259;p31"/>
          <p:cNvSpPr/>
          <p:nvPr/>
        </p:nvSpPr>
        <p:spPr>
          <a:xfrm>
            <a:off x="8285496" y="0"/>
            <a:ext cx="1026069" cy="2057400"/>
          </a:xfrm>
          <a:custGeom>
            <a:rect b="b" l="l" r="r" t="t"/>
            <a:pathLst>
              <a:path extrusionOk="0" h="4114800" w="2052138">
                <a:moveTo>
                  <a:pt x="0" y="0"/>
                </a:moveTo>
                <a:lnTo>
                  <a:pt x="2052138" y="0"/>
                </a:lnTo>
                <a:lnTo>
                  <a:pt x="2052138" y="4114800"/>
                </a:lnTo>
                <a:lnTo>
                  <a:pt x="0" y="4114800"/>
                </a:lnTo>
                <a:lnTo>
                  <a:pt x="0" y="0"/>
                </a:lnTo>
                <a:close/>
              </a:path>
            </a:pathLst>
          </a:custGeom>
          <a:blipFill rotWithShape="1">
            <a:blip r:embed="rId6">
              <a:alphaModFix/>
            </a:blip>
            <a:stretch>
              <a:fillRect b="0" l="0" r="0" t="0"/>
            </a:stretch>
          </a:blipFill>
          <a:ln>
            <a:noFill/>
          </a:ln>
        </p:spPr>
      </p:sp>
      <p:sp>
        <p:nvSpPr>
          <p:cNvPr id="260" name="Google Shape;260;p31"/>
          <p:cNvSpPr txBox="1"/>
          <p:nvPr/>
        </p:nvSpPr>
        <p:spPr>
          <a:xfrm>
            <a:off x="2639742" y="480989"/>
            <a:ext cx="3864516" cy="50543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800" u="none" cap="none" strike="noStrike">
                <a:solidFill>
                  <a:srgbClr val="FFF1F1"/>
                </a:solidFill>
                <a:latin typeface="Abril Fatface"/>
                <a:ea typeface="Abril Fatface"/>
                <a:cs typeface="Abril Fatface"/>
                <a:sym typeface="Abril Fatface"/>
              </a:rPr>
              <a:t>Gallery Image</a:t>
            </a:r>
            <a:endParaRPr sz="700"/>
          </a:p>
        </p:txBody>
      </p:sp>
      <p:sp>
        <p:nvSpPr>
          <p:cNvPr id="261" name="Google Shape;261;p31"/>
          <p:cNvSpPr txBox="1"/>
          <p:nvPr/>
        </p:nvSpPr>
        <p:spPr>
          <a:xfrm>
            <a:off x="1257933" y="1149290"/>
            <a:ext cx="6527035" cy="15811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FFF"/>
                </a:solidFill>
                <a:latin typeface="Lato Light"/>
                <a:ea typeface="Lato Light"/>
                <a:cs typeface="Lato Light"/>
                <a:sym typeface="Lato Light"/>
              </a:rPr>
              <a:t>What can you say about your projects? Share it here!</a:t>
            </a:r>
            <a:endParaRPr sz="700"/>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FFF1F1"/>
      </a:dk1>
      <a:lt1>
        <a:srgbClr val="3B0ED2"/>
      </a:lt1>
      <a:dk2>
        <a:srgbClr val="FFFFFF"/>
      </a:dk2>
      <a:lt2>
        <a:srgbClr val="BEF4F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