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Nunito SemiBold"/>
      <p:regular r:id="rId24"/>
      <p:bold r:id="rId25"/>
      <p:italic r:id="rId26"/>
      <p:boldItalic r:id="rId27"/>
    </p:embeddedFont>
    <p:embeddedFont>
      <p:font typeface="Fredoka"/>
      <p:regular r:id="rId28"/>
      <p:bold r:id="rId29"/>
    </p:embeddedFont>
    <p:embeddedFont>
      <p:font typeface="Nunito"/>
      <p:regular r:id="rId30"/>
      <p:bold r:id="rId31"/>
      <p:italic r:id="rId32"/>
      <p:boldItalic r:id="rId33"/>
    </p:embeddedFont>
    <p:embeddedFont>
      <p:font typeface="Luckiest Guy"/>
      <p:regular r:id="rId34"/>
    </p:embeddedFont>
    <p:embeddedFont>
      <p:font typeface="Fredoka SemiBold"/>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SemiBold-regular.fntdata"/><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NunitoSemiBold-italic.fntdata"/><Relationship Id="rId25" Type="http://schemas.openxmlformats.org/officeDocument/2006/relationships/font" Target="fonts/NunitoSemiBold-bold.fntdata"/><Relationship Id="rId28" Type="http://schemas.openxmlformats.org/officeDocument/2006/relationships/font" Target="fonts/Fredoka-regular.fntdata"/><Relationship Id="rId27" Type="http://schemas.openxmlformats.org/officeDocument/2006/relationships/font" Target="fonts/NunitoSemiBol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Fredok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5.xml"/><Relationship Id="rId33" Type="http://schemas.openxmlformats.org/officeDocument/2006/relationships/font" Target="fonts/Nunito-boldItalic.fntdata"/><Relationship Id="rId10" Type="http://schemas.openxmlformats.org/officeDocument/2006/relationships/slide" Target="slides/slide4.xml"/><Relationship Id="rId32" Type="http://schemas.openxmlformats.org/officeDocument/2006/relationships/font" Target="fonts/Nunito-italic.fntdata"/><Relationship Id="rId13" Type="http://schemas.openxmlformats.org/officeDocument/2006/relationships/slide" Target="slides/slide7.xml"/><Relationship Id="rId35" Type="http://schemas.openxmlformats.org/officeDocument/2006/relationships/font" Target="fonts/FredokaSemiBold-regular.fntdata"/><Relationship Id="rId12" Type="http://schemas.openxmlformats.org/officeDocument/2006/relationships/slide" Target="slides/slide6.xml"/><Relationship Id="rId34" Type="http://schemas.openxmlformats.org/officeDocument/2006/relationships/font" Target="fonts/LuckiestGuy-regular.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FredokaSemiBold-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766a58f203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766a58f203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766a58f203_2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766a58f203_2_2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766a58f203_2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766a58f203_2_2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766a58f203_2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2766a58f203_2_2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766a58f203_2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766a58f203_2_3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766a58f203_2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2766a58f203_2_3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766a58f203_2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2766a58f203_2_3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766a58f203_2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766a58f203_2_3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766a58f203_2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2766a58f203_2_3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66a58f203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766a58f203_2_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66a58f203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766a58f203_2_1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66a58f203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766a58f203_2_1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66a58f203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766a58f203_2_1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766a58f203_2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766a58f203_2_1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766a58f203_2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766a58f203_2_1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766a58f203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766a58f203_2_2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766a58f203_2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766a58f203_2_2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3.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3296808" y="3439343"/>
            <a:ext cx="2550401" cy="1518027"/>
          </a:xfrm>
          <a:custGeom>
            <a:rect b="b" l="l" r="r" t="t"/>
            <a:pathLst>
              <a:path extrusionOk="0" h="1729945" w="2906440">
                <a:moveTo>
                  <a:pt x="0" y="0"/>
                </a:moveTo>
                <a:lnTo>
                  <a:pt x="2906440" y="0"/>
                </a:lnTo>
                <a:lnTo>
                  <a:pt x="2906440" y="1729945"/>
                </a:lnTo>
                <a:lnTo>
                  <a:pt x="0" y="172994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7" name="Google Shape;67;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8" name="Google Shape;68;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1" name="Google Shape;71;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2" name="Google Shape;72;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4" name="Google Shape;74;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7" name="Google Shape;77;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8" name="Google Shape;78;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0" name="Google Shape;80;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3" name="Google Shape;83;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84" name="Google Shape;84;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6" name="Google Shape;86;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9" name="Google Shape;89;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0" name="Google Shape;90;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1" name="Google Shape;91;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7" name="Google Shape;97;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8" name="Google Shape;98;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9" name="Google Shape;99;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0" name="Google Shape;100;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1" name="Google Shape;101;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2" name="Google Shape;102;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5" name="Google Shape;105;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0" name="Google Shape;110;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1" name="Google Shape;111;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2" name="Google Shape;112;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4" name="Google Shape;114;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5" name="Shape 115"/>
        <p:cNvGrpSpPr/>
        <p:nvPr/>
      </p:nvGrpSpPr>
      <p:grpSpPr>
        <a:xfrm>
          <a:off x="0" y="0"/>
          <a:ext cx="0" cy="0"/>
          <a:chOff x="0" y="0"/>
          <a:chExt cx="0" cy="0"/>
        </a:xfrm>
      </p:grpSpPr>
      <p:sp>
        <p:nvSpPr>
          <p:cNvPr id="116" name="Google Shape;116;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7" name="Google Shape;117;p20"/>
          <p:cNvSpPr/>
          <p:nvPr>
            <p:ph idx="2" type="pic"/>
          </p:nvPr>
        </p:nvSpPr>
        <p:spPr>
          <a:xfrm>
            <a:off x="896144" y="306388"/>
            <a:ext cx="2743200" cy="2057400"/>
          </a:xfrm>
          <a:prstGeom prst="rect">
            <a:avLst/>
          </a:prstGeom>
          <a:noFill/>
          <a:ln>
            <a:noFill/>
          </a:ln>
        </p:spPr>
      </p:sp>
      <p:sp>
        <p:nvSpPr>
          <p:cNvPr id="118" name="Google Shape;118;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9" name="Google Shape;119;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1" name="Google Shape;121;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4" name="Google Shape;124;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5" name="Google Shape;125;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7" name="Google Shape;17;p3"/>
          <p:cNvGrpSpPr/>
          <p:nvPr/>
        </p:nvGrpSpPr>
        <p:grpSpPr>
          <a:xfrm>
            <a:off x="1394116" y="3260356"/>
            <a:ext cx="6355769" cy="1658496"/>
            <a:chOff x="1394113" y="3260356"/>
            <a:chExt cx="6355769" cy="1658496"/>
          </a:xfrm>
        </p:grpSpPr>
        <p:sp>
          <p:nvSpPr>
            <p:cNvPr id="18" name="Google Shape;18;p3"/>
            <p:cNvSpPr/>
            <p:nvPr/>
          </p:nvSpPr>
          <p:spPr>
            <a:xfrm>
              <a:off x="1394113" y="3260356"/>
              <a:ext cx="1230302" cy="1658496"/>
            </a:xfrm>
            <a:custGeom>
              <a:rect b="b" l="l" r="r" t="t"/>
              <a:pathLst>
                <a:path extrusionOk="0" h="2153891" w="1597795">
                  <a:moveTo>
                    <a:pt x="0" y="0"/>
                  </a:moveTo>
                  <a:lnTo>
                    <a:pt x="1597795" y="0"/>
                  </a:lnTo>
                  <a:lnTo>
                    <a:pt x="1597795" y="2153890"/>
                  </a:lnTo>
                  <a:lnTo>
                    <a:pt x="0" y="2153890"/>
                  </a:lnTo>
                  <a:lnTo>
                    <a:pt x="0" y="0"/>
                  </a:lnTo>
                  <a:close/>
                </a:path>
              </a:pathLst>
            </a:custGeom>
            <a:blipFill rotWithShape="1">
              <a:blip r:embed="rId2">
                <a:alphaModFix/>
              </a:blip>
              <a:stretch>
                <a:fillRect b="0" l="0" r="0" t="0"/>
              </a:stretch>
            </a:blipFill>
            <a:ln>
              <a:noFill/>
            </a:ln>
          </p:spPr>
        </p:sp>
        <p:sp>
          <p:nvSpPr>
            <p:cNvPr id="19" name="Google Shape;19;p3"/>
            <p:cNvSpPr/>
            <p:nvPr/>
          </p:nvSpPr>
          <p:spPr>
            <a:xfrm>
              <a:off x="3128091" y="3262396"/>
              <a:ext cx="1224286" cy="1654440"/>
            </a:xfrm>
            <a:custGeom>
              <a:rect b="b" l="l" r="r" t="t"/>
              <a:pathLst>
                <a:path extrusionOk="0" h="2148624" w="1589982">
                  <a:moveTo>
                    <a:pt x="0" y="0"/>
                  </a:moveTo>
                  <a:lnTo>
                    <a:pt x="1589981" y="0"/>
                  </a:lnTo>
                  <a:lnTo>
                    <a:pt x="1589981" y="2148624"/>
                  </a:lnTo>
                  <a:lnTo>
                    <a:pt x="0" y="2148624"/>
                  </a:lnTo>
                  <a:lnTo>
                    <a:pt x="0" y="0"/>
                  </a:lnTo>
                  <a:close/>
                </a:path>
              </a:pathLst>
            </a:custGeom>
            <a:blipFill rotWithShape="1">
              <a:blip r:embed="rId3">
                <a:alphaModFix/>
              </a:blip>
              <a:stretch>
                <a:fillRect b="0" l="0" r="0" t="0"/>
              </a:stretch>
            </a:blipFill>
            <a:ln>
              <a:noFill/>
            </a:ln>
          </p:spPr>
        </p:sp>
        <p:sp>
          <p:nvSpPr>
            <p:cNvPr id="20" name="Google Shape;20;p3"/>
            <p:cNvSpPr/>
            <p:nvPr/>
          </p:nvSpPr>
          <p:spPr>
            <a:xfrm>
              <a:off x="4856046" y="3282122"/>
              <a:ext cx="1195074" cy="1614965"/>
            </a:xfrm>
            <a:custGeom>
              <a:rect b="b" l="l" r="r" t="t"/>
              <a:pathLst>
                <a:path extrusionOk="0" h="2097357" w="1552044">
                  <a:moveTo>
                    <a:pt x="0" y="0"/>
                  </a:moveTo>
                  <a:lnTo>
                    <a:pt x="1552044" y="0"/>
                  </a:lnTo>
                  <a:lnTo>
                    <a:pt x="1552044" y="2097356"/>
                  </a:lnTo>
                  <a:lnTo>
                    <a:pt x="0" y="2097356"/>
                  </a:lnTo>
                  <a:lnTo>
                    <a:pt x="0" y="0"/>
                  </a:lnTo>
                  <a:close/>
                </a:path>
              </a:pathLst>
            </a:custGeom>
            <a:blipFill rotWithShape="1">
              <a:blip r:embed="rId4">
                <a:alphaModFix/>
              </a:blip>
              <a:stretch>
                <a:fillRect b="0" l="0" r="0" t="0"/>
              </a:stretch>
            </a:blipFill>
            <a:ln>
              <a:noFill/>
            </a:ln>
          </p:spPr>
        </p:sp>
        <p:sp>
          <p:nvSpPr>
            <p:cNvPr id="21" name="Google Shape;21;p3"/>
            <p:cNvSpPr/>
            <p:nvPr/>
          </p:nvSpPr>
          <p:spPr>
            <a:xfrm>
              <a:off x="6554807" y="3282102"/>
              <a:ext cx="1195074" cy="1614965"/>
            </a:xfrm>
            <a:custGeom>
              <a:rect b="b" l="l" r="r" t="t"/>
              <a:pathLst>
                <a:path extrusionOk="0" h="2097357" w="1552044">
                  <a:moveTo>
                    <a:pt x="0" y="0"/>
                  </a:moveTo>
                  <a:lnTo>
                    <a:pt x="1552043" y="0"/>
                  </a:lnTo>
                  <a:lnTo>
                    <a:pt x="1552043" y="2097356"/>
                  </a:lnTo>
                  <a:lnTo>
                    <a:pt x="0" y="2097356"/>
                  </a:lnTo>
                  <a:lnTo>
                    <a:pt x="0" y="0"/>
                  </a:lnTo>
                  <a:close/>
                </a:path>
              </a:pathLst>
            </a:custGeom>
            <a:blipFill rotWithShape="1">
              <a:blip r:embed="rId5">
                <a:alphaModFix/>
              </a:blip>
              <a:stretch>
                <a:fillRect b="0" l="0" r="0" t="0"/>
              </a:stretch>
            </a:blipFill>
            <a:ln>
              <a:noFill/>
            </a:ln>
          </p:spPr>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8" name="Shape 128"/>
        <p:cNvGrpSpPr/>
        <p:nvPr/>
      </p:nvGrpSpPr>
      <p:grpSpPr>
        <a:xfrm>
          <a:off x="0" y="0"/>
          <a:ext cx="0" cy="0"/>
          <a:chOff x="0" y="0"/>
          <a:chExt cx="0" cy="0"/>
        </a:xfrm>
      </p:grpSpPr>
      <p:sp>
        <p:nvSpPr>
          <p:cNvPr id="129" name="Google Shape;129;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0" name="Google Shape;130;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1" name="Google Shape;131;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4"/>
          <p:cNvSpPr/>
          <p:nvPr/>
        </p:nvSpPr>
        <p:spPr>
          <a:xfrm>
            <a:off x="6337774" y="768249"/>
            <a:ext cx="2302282" cy="4165313"/>
          </a:xfrm>
          <a:custGeom>
            <a:rect b="b" l="l" r="r" t="t"/>
            <a:pathLst>
              <a:path extrusionOk="0" h="5003379" w="2765504">
                <a:moveTo>
                  <a:pt x="0" y="0"/>
                </a:moveTo>
                <a:lnTo>
                  <a:pt x="2765504" y="0"/>
                </a:lnTo>
                <a:lnTo>
                  <a:pt x="2765504" y="5003379"/>
                </a:lnTo>
                <a:lnTo>
                  <a:pt x="0" y="5003379"/>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5"/>
          <p:cNvSpPr/>
          <p:nvPr/>
        </p:nvSpPr>
        <p:spPr>
          <a:xfrm>
            <a:off x="4311609" y="2822571"/>
            <a:ext cx="2471347" cy="2831752"/>
          </a:xfrm>
          <a:custGeom>
            <a:rect b="b" l="l" r="r" t="t"/>
            <a:pathLst>
              <a:path extrusionOk="0" h="2029930" w="1771575">
                <a:moveTo>
                  <a:pt x="0" y="0"/>
                </a:moveTo>
                <a:lnTo>
                  <a:pt x="1771575" y="0"/>
                </a:lnTo>
                <a:lnTo>
                  <a:pt x="1771575" y="2029930"/>
                </a:lnTo>
                <a:lnTo>
                  <a:pt x="0" y="202993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pic>
        <p:nvPicPr>
          <p:cNvPr id="34" name="Google Shape;34;p6"/>
          <p:cNvPicPr preferRelativeResize="0"/>
          <p:nvPr/>
        </p:nvPicPr>
        <p:blipFill>
          <a:blip r:embed="rId2">
            <a:alphaModFix/>
          </a:blip>
          <a:stretch>
            <a:fillRect/>
          </a:stretch>
        </p:blipFill>
        <p:spPr>
          <a:xfrm>
            <a:off x="-10487" y="-12"/>
            <a:ext cx="9144000" cy="5143500"/>
          </a:xfrm>
          <a:prstGeom prst="rect">
            <a:avLst/>
          </a:prstGeom>
          <a:noFill/>
          <a:ln>
            <a:noFill/>
          </a:ln>
        </p:spPr>
      </p:pic>
      <p:sp>
        <p:nvSpPr>
          <p:cNvPr id="35" name="Google Shape;3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7"/>
          <p:cNvSpPr/>
          <p:nvPr/>
        </p:nvSpPr>
        <p:spPr>
          <a:xfrm>
            <a:off x="4766230" y="2802578"/>
            <a:ext cx="3706211" cy="1738373"/>
          </a:xfrm>
          <a:custGeom>
            <a:rect b="b" l="l" r="r" t="t"/>
            <a:pathLst>
              <a:path extrusionOk="0" h="2439822" w="5201700">
                <a:moveTo>
                  <a:pt x="0" y="0"/>
                </a:moveTo>
                <a:lnTo>
                  <a:pt x="5201699" y="0"/>
                </a:lnTo>
                <a:lnTo>
                  <a:pt x="5201699" y="2439821"/>
                </a:lnTo>
                <a:lnTo>
                  <a:pt x="0" y="243982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 name="Google Shape;44;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pic>
        <p:nvPicPr>
          <p:cNvPr id="48" name="Google Shape;48;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 name="Google Shape;49;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0" name="Google Shape;5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1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54" name="Google Shape;54;p10"/>
          <p:cNvGrpSpPr/>
          <p:nvPr/>
        </p:nvGrpSpPr>
        <p:grpSpPr>
          <a:xfrm>
            <a:off x="2866234" y="124185"/>
            <a:ext cx="3411465" cy="4822707"/>
            <a:chOff x="0" y="-38100"/>
            <a:chExt cx="1797021" cy="2540406"/>
          </a:xfrm>
        </p:grpSpPr>
        <p:sp>
          <p:nvSpPr>
            <p:cNvPr id="55" name="Google Shape;55;p10"/>
            <p:cNvSpPr/>
            <p:nvPr/>
          </p:nvSpPr>
          <p:spPr>
            <a:xfrm>
              <a:off x="0" y="0"/>
              <a:ext cx="1797021" cy="2502306"/>
            </a:xfrm>
            <a:custGeom>
              <a:rect b="b" l="l" r="r" t="t"/>
              <a:pathLst>
                <a:path extrusionOk="0" h="2502306" w="1797021">
                  <a:moveTo>
                    <a:pt x="113467" y="0"/>
                  </a:moveTo>
                  <a:lnTo>
                    <a:pt x="1683554" y="0"/>
                  </a:lnTo>
                  <a:cubicBezTo>
                    <a:pt x="1746220" y="0"/>
                    <a:pt x="1797021" y="50801"/>
                    <a:pt x="1797021" y="113467"/>
                  </a:cubicBezTo>
                  <a:lnTo>
                    <a:pt x="1797021" y="2388839"/>
                  </a:lnTo>
                  <a:cubicBezTo>
                    <a:pt x="1797021" y="2451506"/>
                    <a:pt x="1746220" y="2502306"/>
                    <a:pt x="1683554" y="2502306"/>
                  </a:cubicBezTo>
                  <a:lnTo>
                    <a:pt x="113467" y="2502306"/>
                  </a:lnTo>
                  <a:cubicBezTo>
                    <a:pt x="50801" y="2502306"/>
                    <a:pt x="0" y="2451506"/>
                    <a:pt x="0" y="2388839"/>
                  </a:cubicBezTo>
                  <a:lnTo>
                    <a:pt x="0" y="113467"/>
                  </a:lnTo>
                  <a:cubicBezTo>
                    <a:pt x="0" y="50801"/>
                    <a:pt x="50801" y="0"/>
                    <a:pt x="113467" y="0"/>
                  </a:cubicBezTo>
                  <a:close/>
                </a:path>
              </a:pathLst>
            </a:custGeom>
            <a:solidFill>
              <a:srgbClr val="EBB629"/>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 name="Google Shape;56;p10"/>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7" name="Google Shape;57;p10"/>
          <p:cNvSpPr/>
          <p:nvPr/>
        </p:nvSpPr>
        <p:spPr>
          <a:xfrm>
            <a:off x="6645050" y="898443"/>
            <a:ext cx="1510523" cy="4112812"/>
          </a:xfrm>
          <a:custGeom>
            <a:rect b="b" l="l" r="r" t="t"/>
            <a:pathLst>
              <a:path extrusionOk="0" h="4557132" w="1673710">
                <a:moveTo>
                  <a:pt x="0" y="0"/>
                </a:moveTo>
                <a:lnTo>
                  <a:pt x="1673710" y="0"/>
                </a:lnTo>
                <a:lnTo>
                  <a:pt x="1673710" y="4557131"/>
                </a:lnTo>
                <a:lnTo>
                  <a:pt x="0" y="4557131"/>
                </a:lnTo>
                <a:lnTo>
                  <a:pt x="0" y="0"/>
                </a:lnTo>
                <a:close/>
              </a:path>
            </a:pathLst>
          </a:custGeom>
          <a:blipFill rotWithShape="1">
            <a:blip r:embed="rId3">
              <a:alphaModFix/>
            </a:blip>
            <a:stretch>
              <a:fillRect b="0" l="0" r="0" t="0"/>
            </a:stretch>
          </a:blipFill>
          <a:ln>
            <a:noFill/>
          </a:ln>
        </p:spPr>
      </p:sp>
      <p:sp>
        <p:nvSpPr>
          <p:cNvPr id="58" name="Google Shape;58;p10"/>
          <p:cNvSpPr/>
          <p:nvPr/>
        </p:nvSpPr>
        <p:spPr>
          <a:xfrm>
            <a:off x="1069421" y="595324"/>
            <a:ext cx="1253063" cy="4417849"/>
          </a:xfrm>
          <a:custGeom>
            <a:rect b="b" l="l" r="r" t="t"/>
            <a:pathLst>
              <a:path extrusionOk="0" h="5063437" w="1436175">
                <a:moveTo>
                  <a:pt x="0" y="0"/>
                </a:moveTo>
                <a:lnTo>
                  <a:pt x="1436175" y="0"/>
                </a:lnTo>
                <a:lnTo>
                  <a:pt x="1436175" y="5063437"/>
                </a:lnTo>
                <a:lnTo>
                  <a:pt x="0" y="5063437"/>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uckiest Guy"/>
              <a:buChar char="●"/>
              <a:defRPr sz="1800">
                <a:solidFill>
                  <a:schemeClr val="dk2"/>
                </a:solidFill>
                <a:latin typeface="Luckiest Guy"/>
                <a:ea typeface="Luckiest Guy"/>
                <a:cs typeface="Luckiest Guy"/>
                <a:sym typeface="Luckiest Guy"/>
              </a:defRPr>
            </a:lvl1pPr>
            <a:lvl2pPr indent="-317500" lvl="1" marL="914400">
              <a:lnSpc>
                <a:spcPct val="115000"/>
              </a:lnSpc>
              <a:spcBef>
                <a:spcPts val="0"/>
              </a:spcBef>
              <a:spcAft>
                <a:spcPts val="0"/>
              </a:spcAft>
              <a:buClr>
                <a:schemeClr val="dk2"/>
              </a:buClr>
              <a:buSzPts val="1400"/>
              <a:buFont typeface="Fredoka SemiBold"/>
              <a:buChar char="○"/>
              <a:defRPr>
                <a:solidFill>
                  <a:schemeClr val="dk2"/>
                </a:solidFill>
                <a:latin typeface="Fredoka SemiBold"/>
                <a:ea typeface="Fredoka SemiBold"/>
                <a:cs typeface="Fredoka SemiBold"/>
                <a:sym typeface="Fredoka SemiBold"/>
              </a:defRPr>
            </a:lvl2pPr>
            <a:lvl3pPr indent="-317500" lvl="2" marL="137160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3pPr>
            <a:lvl4pPr indent="-317500" lvl="3" marL="182880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4pPr>
            <a:lvl5pPr indent="-317500" lvl="4" marL="228600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5pPr>
            <a:lvl6pPr indent="-317500" lvl="5" marL="274320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6pPr>
            <a:lvl7pPr indent="-317500" lvl="6" marL="320040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7pPr>
            <a:lvl8pPr indent="-317500" lvl="7" marL="365760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8pPr>
            <a:lvl9pPr indent="-317500" lvl="8" marL="411480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1" name="Google Shape;61;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2" name="Google Shape;62;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3" name="Google Shape;63;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4" name="Google Shape;64;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7.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67.png"/><Relationship Id="rId4" Type="http://schemas.openxmlformats.org/officeDocument/2006/relationships/image" Target="../media/image34.png"/><Relationship Id="rId5" Type="http://schemas.openxmlformats.org/officeDocument/2006/relationships/image" Target="../media/image37.png"/><Relationship Id="rId6"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45.png"/><Relationship Id="rId9" Type="http://schemas.openxmlformats.org/officeDocument/2006/relationships/image" Target="../media/image66.png"/><Relationship Id="rId5" Type="http://schemas.openxmlformats.org/officeDocument/2006/relationships/image" Target="../media/image39.png"/><Relationship Id="rId6" Type="http://schemas.openxmlformats.org/officeDocument/2006/relationships/image" Target="../media/image33.png"/><Relationship Id="rId7" Type="http://schemas.openxmlformats.org/officeDocument/2006/relationships/image" Target="../media/image46.jpg"/><Relationship Id="rId8" Type="http://schemas.openxmlformats.org/officeDocument/2006/relationships/image" Target="../media/image5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6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55.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57.png"/><Relationship Id="rId7" Type="http://schemas.openxmlformats.org/officeDocument/2006/relationships/image" Target="../media/image49.png"/><Relationship Id="rId8"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63.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20" Type="http://schemas.openxmlformats.org/officeDocument/2006/relationships/image" Target="../media/image49.png"/><Relationship Id="rId11" Type="http://schemas.openxmlformats.org/officeDocument/2006/relationships/image" Target="../media/image5.png"/><Relationship Id="rId22" Type="http://schemas.openxmlformats.org/officeDocument/2006/relationships/image" Target="../media/image11.png"/><Relationship Id="rId10" Type="http://schemas.openxmlformats.org/officeDocument/2006/relationships/image" Target="../media/image1.png"/><Relationship Id="rId21"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27.png"/><Relationship Id="rId23"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2.png"/><Relationship Id="rId15" Type="http://schemas.openxmlformats.org/officeDocument/2006/relationships/image" Target="../media/image37.png"/><Relationship Id="rId14" Type="http://schemas.openxmlformats.org/officeDocument/2006/relationships/image" Target="../media/image34.png"/><Relationship Id="rId17" Type="http://schemas.openxmlformats.org/officeDocument/2006/relationships/image" Target="../media/image22.png"/><Relationship Id="rId16" Type="http://schemas.openxmlformats.org/officeDocument/2006/relationships/image" Target="../media/image41.png"/><Relationship Id="rId5" Type="http://schemas.openxmlformats.org/officeDocument/2006/relationships/image" Target="../media/image17.png"/><Relationship Id="rId19" Type="http://schemas.openxmlformats.org/officeDocument/2006/relationships/image" Target="../media/image55.png"/><Relationship Id="rId6" Type="http://schemas.openxmlformats.org/officeDocument/2006/relationships/image" Target="../media/image14.png"/><Relationship Id="rId18"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65.png"/><Relationship Id="rId4" Type="http://schemas.openxmlformats.org/officeDocument/2006/relationships/image" Target="../media/image68.png"/><Relationship Id="rId5" Type="http://schemas.openxmlformats.org/officeDocument/2006/relationships/image" Target="../media/image64.png"/><Relationship Id="rId6"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png"/><Relationship Id="rId5" Type="http://schemas.openxmlformats.org/officeDocument/2006/relationships/image" Target="../media/image29.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3.jpg"/><Relationship Id="rId5" Type="http://schemas.openxmlformats.org/officeDocument/2006/relationships/image" Target="../media/image21.jpg"/><Relationship Id="rId6"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B629"/>
        </a:solidFill>
      </p:bgPr>
    </p:bg>
    <p:spTree>
      <p:nvGrpSpPr>
        <p:cNvPr id="137" name="Shape 137"/>
        <p:cNvGrpSpPr/>
        <p:nvPr/>
      </p:nvGrpSpPr>
      <p:grpSpPr>
        <a:xfrm>
          <a:off x="0" y="0"/>
          <a:ext cx="0" cy="0"/>
          <a:chOff x="0" y="0"/>
          <a:chExt cx="0" cy="0"/>
        </a:xfrm>
      </p:grpSpPr>
      <p:pic>
        <p:nvPicPr>
          <p:cNvPr id="138" name="Google Shape;138;p23"/>
          <p:cNvPicPr preferRelativeResize="0"/>
          <p:nvPr/>
        </p:nvPicPr>
        <p:blipFill>
          <a:blip r:embed="rId3">
            <a:alphaModFix/>
          </a:blip>
          <a:stretch>
            <a:fillRect/>
          </a:stretch>
        </p:blipFill>
        <p:spPr>
          <a:xfrm>
            <a:off x="-12" y="0"/>
            <a:ext cx="9144000" cy="5143500"/>
          </a:xfrm>
          <a:prstGeom prst="rect">
            <a:avLst/>
          </a:prstGeom>
          <a:noFill/>
          <a:ln>
            <a:noFill/>
          </a:ln>
        </p:spPr>
      </p:pic>
      <p:grpSp>
        <p:nvGrpSpPr>
          <p:cNvPr id="139" name="Google Shape;139;p23"/>
          <p:cNvGrpSpPr/>
          <p:nvPr/>
        </p:nvGrpSpPr>
        <p:grpSpPr>
          <a:xfrm>
            <a:off x="2520186" y="609009"/>
            <a:ext cx="4103628" cy="4548783"/>
            <a:chOff x="0" y="-222673"/>
            <a:chExt cx="10943009" cy="12130087"/>
          </a:xfrm>
        </p:grpSpPr>
        <p:grpSp>
          <p:nvGrpSpPr>
            <p:cNvPr id="140" name="Google Shape;140;p23"/>
            <p:cNvGrpSpPr/>
            <p:nvPr/>
          </p:nvGrpSpPr>
          <p:grpSpPr>
            <a:xfrm>
              <a:off x="0" y="-222673"/>
              <a:ext cx="10943009" cy="4973025"/>
              <a:chOff x="0" y="-38100"/>
              <a:chExt cx="1872382" cy="850900"/>
            </a:xfrm>
          </p:grpSpPr>
          <p:sp>
            <p:nvSpPr>
              <p:cNvPr id="141" name="Google Shape;141;p23"/>
              <p:cNvSpPr/>
              <p:nvPr/>
            </p:nvSpPr>
            <p:spPr>
              <a:xfrm>
                <a:off x="0" y="0"/>
                <a:ext cx="1872382" cy="490304"/>
              </a:xfrm>
              <a:custGeom>
                <a:rect b="b" l="l" r="r" t="t"/>
                <a:pathLst>
                  <a:path extrusionOk="0" h="490304" w="1872382">
                    <a:moveTo>
                      <a:pt x="103412" y="0"/>
                    </a:moveTo>
                    <a:lnTo>
                      <a:pt x="1768969" y="0"/>
                    </a:lnTo>
                    <a:cubicBezTo>
                      <a:pt x="1796396" y="0"/>
                      <a:pt x="1822699" y="10895"/>
                      <a:pt x="1842093" y="30289"/>
                    </a:cubicBezTo>
                    <a:cubicBezTo>
                      <a:pt x="1861487" y="49682"/>
                      <a:pt x="1872382" y="75986"/>
                      <a:pt x="1872382" y="103412"/>
                    </a:cubicBezTo>
                    <a:lnTo>
                      <a:pt x="1872382" y="386891"/>
                    </a:lnTo>
                    <a:cubicBezTo>
                      <a:pt x="1872382" y="444004"/>
                      <a:pt x="1826083" y="490304"/>
                      <a:pt x="1768969" y="490304"/>
                    </a:cubicBezTo>
                    <a:lnTo>
                      <a:pt x="103412" y="490304"/>
                    </a:lnTo>
                    <a:cubicBezTo>
                      <a:pt x="46299" y="490304"/>
                      <a:pt x="0" y="444004"/>
                      <a:pt x="0" y="386891"/>
                    </a:cubicBezTo>
                    <a:lnTo>
                      <a:pt x="0" y="103412"/>
                    </a:lnTo>
                    <a:cubicBezTo>
                      <a:pt x="0" y="46299"/>
                      <a:pt x="46299" y="0"/>
                      <a:pt x="103412"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2" name="Google Shape;142;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43" name="Google Shape;143;p23"/>
            <p:cNvSpPr txBox="1"/>
            <p:nvPr/>
          </p:nvSpPr>
          <p:spPr>
            <a:xfrm>
              <a:off x="2743564" y="639259"/>
              <a:ext cx="5455881" cy="202875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600" u="none" cap="none" strike="noStrike">
                  <a:solidFill>
                    <a:srgbClr val="E6CC2C"/>
                  </a:solidFill>
                  <a:latin typeface="Luckiest Guy"/>
                  <a:ea typeface="Luckiest Guy"/>
                  <a:cs typeface="Luckiest Guy"/>
                  <a:sym typeface="Luckiest Guy"/>
                </a:rPr>
                <a:t>Manga </a:t>
              </a:r>
              <a:endParaRPr sz="700"/>
            </a:p>
          </p:txBody>
        </p:sp>
        <p:grpSp>
          <p:nvGrpSpPr>
            <p:cNvPr id="144" name="Google Shape;144;p23"/>
            <p:cNvGrpSpPr/>
            <p:nvPr/>
          </p:nvGrpSpPr>
          <p:grpSpPr>
            <a:xfrm>
              <a:off x="0" y="6934389"/>
              <a:ext cx="10943009" cy="4973025"/>
              <a:chOff x="0" y="-38100"/>
              <a:chExt cx="1872382" cy="850900"/>
            </a:xfrm>
          </p:grpSpPr>
          <p:sp>
            <p:nvSpPr>
              <p:cNvPr id="145" name="Google Shape;145;p23"/>
              <p:cNvSpPr/>
              <p:nvPr/>
            </p:nvSpPr>
            <p:spPr>
              <a:xfrm>
                <a:off x="0" y="0"/>
                <a:ext cx="1872382" cy="490304"/>
              </a:xfrm>
              <a:custGeom>
                <a:rect b="b" l="l" r="r" t="t"/>
                <a:pathLst>
                  <a:path extrusionOk="0" h="490304" w="1872382">
                    <a:moveTo>
                      <a:pt x="103412" y="0"/>
                    </a:moveTo>
                    <a:lnTo>
                      <a:pt x="1768969" y="0"/>
                    </a:lnTo>
                    <a:cubicBezTo>
                      <a:pt x="1796396" y="0"/>
                      <a:pt x="1822699" y="10895"/>
                      <a:pt x="1842093" y="30289"/>
                    </a:cubicBezTo>
                    <a:cubicBezTo>
                      <a:pt x="1861487" y="49682"/>
                      <a:pt x="1872382" y="75986"/>
                      <a:pt x="1872382" y="103412"/>
                    </a:cubicBezTo>
                    <a:lnTo>
                      <a:pt x="1872382" y="386891"/>
                    </a:lnTo>
                    <a:cubicBezTo>
                      <a:pt x="1872382" y="444004"/>
                      <a:pt x="1826083" y="490304"/>
                      <a:pt x="1768969" y="490304"/>
                    </a:cubicBezTo>
                    <a:lnTo>
                      <a:pt x="103412" y="490304"/>
                    </a:lnTo>
                    <a:cubicBezTo>
                      <a:pt x="46299" y="490304"/>
                      <a:pt x="0" y="444004"/>
                      <a:pt x="0" y="386891"/>
                    </a:cubicBezTo>
                    <a:lnTo>
                      <a:pt x="0" y="103412"/>
                    </a:lnTo>
                    <a:cubicBezTo>
                      <a:pt x="0" y="46299"/>
                      <a:pt x="46299" y="0"/>
                      <a:pt x="103412"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6" name="Google Shape;146;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47" name="Google Shape;147;p23"/>
            <p:cNvSpPr txBox="1"/>
            <p:nvPr/>
          </p:nvSpPr>
          <p:spPr>
            <a:xfrm>
              <a:off x="1676440" y="7809371"/>
              <a:ext cx="8152200" cy="18882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600" u="none" cap="none" strike="noStrike">
                  <a:solidFill>
                    <a:srgbClr val="EB40AE"/>
                  </a:solidFill>
                  <a:latin typeface="Luckiest Guy"/>
                  <a:ea typeface="Luckiest Guy"/>
                  <a:cs typeface="Luckiest Guy"/>
                  <a:sym typeface="Luckiest Guy"/>
                </a:rPr>
                <a:t>Portfolio</a:t>
              </a:r>
              <a:endParaRPr sz="700"/>
            </a:p>
          </p:txBody>
        </p:sp>
        <p:grpSp>
          <p:nvGrpSpPr>
            <p:cNvPr id="148" name="Google Shape;148;p23"/>
            <p:cNvGrpSpPr/>
            <p:nvPr/>
          </p:nvGrpSpPr>
          <p:grpSpPr>
            <a:xfrm>
              <a:off x="0" y="3355858"/>
              <a:ext cx="10943009" cy="4973025"/>
              <a:chOff x="0" y="-38100"/>
              <a:chExt cx="1872382" cy="850900"/>
            </a:xfrm>
          </p:grpSpPr>
          <p:sp>
            <p:nvSpPr>
              <p:cNvPr id="149" name="Google Shape;149;p23"/>
              <p:cNvSpPr/>
              <p:nvPr/>
            </p:nvSpPr>
            <p:spPr>
              <a:xfrm>
                <a:off x="0" y="0"/>
                <a:ext cx="1872382" cy="490304"/>
              </a:xfrm>
              <a:custGeom>
                <a:rect b="b" l="l" r="r" t="t"/>
                <a:pathLst>
                  <a:path extrusionOk="0" h="490304" w="1872382">
                    <a:moveTo>
                      <a:pt x="103412" y="0"/>
                    </a:moveTo>
                    <a:lnTo>
                      <a:pt x="1768969" y="0"/>
                    </a:lnTo>
                    <a:cubicBezTo>
                      <a:pt x="1796396" y="0"/>
                      <a:pt x="1822699" y="10895"/>
                      <a:pt x="1842093" y="30289"/>
                    </a:cubicBezTo>
                    <a:cubicBezTo>
                      <a:pt x="1861487" y="49682"/>
                      <a:pt x="1872382" y="75986"/>
                      <a:pt x="1872382" y="103412"/>
                    </a:cubicBezTo>
                    <a:lnTo>
                      <a:pt x="1872382" y="386891"/>
                    </a:lnTo>
                    <a:cubicBezTo>
                      <a:pt x="1872382" y="444004"/>
                      <a:pt x="1826083" y="490304"/>
                      <a:pt x="1768969" y="490304"/>
                    </a:cubicBezTo>
                    <a:lnTo>
                      <a:pt x="103412" y="490304"/>
                    </a:lnTo>
                    <a:cubicBezTo>
                      <a:pt x="46299" y="490304"/>
                      <a:pt x="0" y="444004"/>
                      <a:pt x="0" y="386891"/>
                    </a:cubicBezTo>
                    <a:lnTo>
                      <a:pt x="0" y="103412"/>
                    </a:lnTo>
                    <a:cubicBezTo>
                      <a:pt x="0" y="46299"/>
                      <a:pt x="46299" y="0"/>
                      <a:pt x="103412"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1" name="Google Shape;151;p23"/>
            <p:cNvSpPr txBox="1"/>
            <p:nvPr/>
          </p:nvSpPr>
          <p:spPr>
            <a:xfrm>
              <a:off x="889060" y="4209823"/>
              <a:ext cx="9164888" cy="202875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4600" u="none" cap="none" strike="noStrike">
                  <a:solidFill>
                    <a:srgbClr val="E6CC2C"/>
                  </a:solidFill>
                  <a:latin typeface="Luckiest Guy"/>
                  <a:ea typeface="Luckiest Guy"/>
                  <a:cs typeface="Luckiest Guy"/>
                  <a:sym typeface="Luckiest Guy"/>
                </a:rPr>
                <a:t>Illustrator</a:t>
              </a:r>
              <a:endParaRPr sz="700"/>
            </a:p>
          </p:txBody>
        </p:sp>
      </p:grpSp>
      <p:sp>
        <p:nvSpPr>
          <p:cNvPr id="152" name="Google Shape;152;p23"/>
          <p:cNvSpPr/>
          <p:nvPr/>
        </p:nvSpPr>
        <p:spPr>
          <a:xfrm>
            <a:off x="5907625" y="0"/>
            <a:ext cx="2842952" cy="5143500"/>
          </a:xfrm>
          <a:custGeom>
            <a:rect b="b" l="l" r="r" t="t"/>
            <a:pathLst>
              <a:path extrusionOk="0" h="10287000" w="5685905">
                <a:moveTo>
                  <a:pt x="0" y="0"/>
                </a:moveTo>
                <a:lnTo>
                  <a:pt x="5685905" y="0"/>
                </a:lnTo>
                <a:lnTo>
                  <a:pt x="5685905" y="10287000"/>
                </a:lnTo>
                <a:lnTo>
                  <a:pt x="0" y="10287000"/>
                </a:lnTo>
                <a:lnTo>
                  <a:pt x="0" y="0"/>
                </a:lnTo>
                <a:close/>
              </a:path>
            </a:pathLst>
          </a:custGeom>
          <a:blipFill rotWithShape="1">
            <a:blip r:embed="rId4">
              <a:alphaModFix/>
            </a:blip>
            <a:stretch>
              <a:fillRect b="0" l="0" r="0" t="0"/>
            </a:stretch>
          </a:blipFill>
          <a:ln>
            <a:noFill/>
          </a:ln>
        </p:spPr>
      </p:sp>
      <p:sp>
        <p:nvSpPr>
          <p:cNvPr id="153" name="Google Shape;153;p23"/>
          <p:cNvSpPr/>
          <p:nvPr/>
        </p:nvSpPr>
        <p:spPr>
          <a:xfrm flipH="1">
            <a:off x="-348325" y="1021465"/>
            <a:ext cx="3477499" cy="4122035"/>
          </a:xfrm>
          <a:custGeom>
            <a:rect b="b" l="l" r="r" t="t"/>
            <a:pathLst>
              <a:path extrusionOk="0" h="8244069" w="6954997">
                <a:moveTo>
                  <a:pt x="6954996" y="0"/>
                </a:moveTo>
                <a:lnTo>
                  <a:pt x="0" y="0"/>
                </a:lnTo>
                <a:lnTo>
                  <a:pt x="0" y="8244069"/>
                </a:lnTo>
                <a:lnTo>
                  <a:pt x="6954996" y="8244069"/>
                </a:lnTo>
                <a:lnTo>
                  <a:pt x="6954996" y="0"/>
                </a:lnTo>
                <a:close/>
              </a:path>
            </a:pathLst>
          </a:custGeom>
          <a:blipFill rotWithShape="1">
            <a:blip r:embed="rId5">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71FF"/>
        </a:solidFill>
      </p:bgPr>
    </p:bg>
    <p:spTree>
      <p:nvGrpSpPr>
        <p:cNvPr id="319" name="Shape 319"/>
        <p:cNvGrpSpPr/>
        <p:nvPr/>
      </p:nvGrpSpPr>
      <p:grpSpPr>
        <a:xfrm>
          <a:off x="0" y="0"/>
          <a:ext cx="0" cy="0"/>
          <a:chOff x="0" y="0"/>
          <a:chExt cx="0" cy="0"/>
        </a:xfrm>
      </p:grpSpPr>
      <p:pic>
        <p:nvPicPr>
          <p:cNvPr id="320" name="Google Shape;320;p32"/>
          <p:cNvPicPr preferRelativeResize="0"/>
          <p:nvPr/>
        </p:nvPicPr>
        <p:blipFill>
          <a:blip r:embed="rId3">
            <a:alphaModFix/>
          </a:blip>
          <a:stretch>
            <a:fillRect/>
          </a:stretch>
        </p:blipFill>
        <p:spPr>
          <a:xfrm>
            <a:off x="1738750" y="0"/>
            <a:ext cx="9144000" cy="5143500"/>
          </a:xfrm>
          <a:prstGeom prst="rect">
            <a:avLst/>
          </a:prstGeom>
          <a:noFill/>
          <a:ln>
            <a:noFill/>
          </a:ln>
        </p:spPr>
      </p:pic>
      <p:grpSp>
        <p:nvGrpSpPr>
          <p:cNvPr id="321" name="Google Shape;321;p32"/>
          <p:cNvGrpSpPr/>
          <p:nvPr/>
        </p:nvGrpSpPr>
        <p:grpSpPr>
          <a:xfrm>
            <a:off x="-592462" y="-914041"/>
            <a:ext cx="5164462" cy="6899252"/>
            <a:chOff x="0" y="-38100"/>
            <a:chExt cx="2720375" cy="3634174"/>
          </a:xfrm>
        </p:grpSpPr>
        <p:sp>
          <p:nvSpPr>
            <p:cNvPr id="322" name="Google Shape;322;p32"/>
            <p:cNvSpPr/>
            <p:nvPr/>
          </p:nvSpPr>
          <p:spPr>
            <a:xfrm>
              <a:off x="0" y="0"/>
              <a:ext cx="2720375" cy="3596074"/>
            </a:xfrm>
            <a:custGeom>
              <a:rect b="b" l="l" r="r" t="t"/>
              <a:pathLst>
                <a:path extrusionOk="0" h="3596074" w="2720375">
                  <a:moveTo>
                    <a:pt x="74954" y="0"/>
                  </a:moveTo>
                  <a:lnTo>
                    <a:pt x="2645421" y="0"/>
                  </a:lnTo>
                  <a:cubicBezTo>
                    <a:pt x="2686817" y="0"/>
                    <a:pt x="2720375" y="33558"/>
                    <a:pt x="2720375" y="74954"/>
                  </a:cubicBezTo>
                  <a:lnTo>
                    <a:pt x="2720375" y="3521120"/>
                  </a:lnTo>
                  <a:cubicBezTo>
                    <a:pt x="2720375" y="3562516"/>
                    <a:pt x="2686817" y="3596074"/>
                    <a:pt x="2645421" y="3596074"/>
                  </a:cubicBezTo>
                  <a:lnTo>
                    <a:pt x="74954" y="3596074"/>
                  </a:lnTo>
                  <a:cubicBezTo>
                    <a:pt x="33558" y="3596074"/>
                    <a:pt x="0" y="3562516"/>
                    <a:pt x="0" y="3521120"/>
                  </a:cubicBezTo>
                  <a:lnTo>
                    <a:pt x="0" y="74954"/>
                  </a:lnTo>
                  <a:cubicBezTo>
                    <a:pt x="0" y="33558"/>
                    <a:pt x="33558" y="0"/>
                    <a:pt x="74954" y="0"/>
                  </a:cubicBezTo>
                  <a:close/>
                </a:path>
              </a:pathLst>
            </a:custGeom>
            <a:solidFill>
              <a:srgbClr val="08B4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3" name="Google Shape;323;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4" name="Google Shape;324;p32"/>
          <p:cNvSpPr/>
          <p:nvPr/>
        </p:nvSpPr>
        <p:spPr>
          <a:xfrm flipH="1">
            <a:off x="5373624" y="514350"/>
            <a:ext cx="3044952" cy="4114800"/>
          </a:xfrm>
          <a:custGeom>
            <a:rect b="b" l="l" r="r" t="t"/>
            <a:pathLst>
              <a:path extrusionOk="0" h="8229600" w="6089904">
                <a:moveTo>
                  <a:pt x="6089904" y="0"/>
                </a:moveTo>
                <a:lnTo>
                  <a:pt x="0" y="0"/>
                </a:lnTo>
                <a:lnTo>
                  <a:pt x="0" y="8229600"/>
                </a:lnTo>
                <a:lnTo>
                  <a:pt x="6089904" y="8229600"/>
                </a:lnTo>
                <a:lnTo>
                  <a:pt x="6089904" y="0"/>
                </a:lnTo>
                <a:close/>
              </a:path>
            </a:pathLst>
          </a:custGeom>
          <a:blipFill rotWithShape="1">
            <a:blip r:embed="rId4">
              <a:alphaModFix/>
            </a:blip>
            <a:stretch>
              <a:fillRect b="0" l="0" r="0" t="0"/>
            </a:stretch>
          </a:blipFill>
          <a:ln>
            <a:noFill/>
          </a:ln>
        </p:spPr>
      </p:sp>
      <p:grpSp>
        <p:nvGrpSpPr>
          <p:cNvPr id="325" name="Google Shape;325;p32"/>
          <p:cNvGrpSpPr/>
          <p:nvPr/>
        </p:nvGrpSpPr>
        <p:grpSpPr>
          <a:xfrm>
            <a:off x="514350" y="442020"/>
            <a:ext cx="3467100" cy="1920180"/>
            <a:chOff x="0" y="-38100"/>
            <a:chExt cx="1826291" cy="1011453"/>
          </a:xfrm>
        </p:grpSpPr>
        <p:sp>
          <p:nvSpPr>
            <p:cNvPr id="326" name="Google Shape;326;p32"/>
            <p:cNvSpPr/>
            <p:nvPr/>
          </p:nvSpPr>
          <p:spPr>
            <a:xfrm>
              <a:off x="0" y="0"/>
              <a:ext cx="1826291" cy="973353"/>
            </a:xfrm>
            <a:custGeom>
              <a:rect b="b" l="l" r="r" t="t"/>
              <a:pathLst>
                <a:path extrusionOk="0" h="973353" w="1826291">
                  <a:moveTo>
                    <a:pt x="111648" y="0"/>
                  </a:moveTo>
                  <a:lnTo>
                    <a:pt x="1714643" y="0"/>
                  </a:lnTo>
                  <a:cubicBezTo>
                    <a:pt x="1744254" y="0"/>
                    <a:pt x="1772652" y="11763"/>
                    <a:pt x="1793590" y="32701"/>
                  </a:cubicBezTo>
                  <a:cubicBezTo>
                    <a:pt x="1814529" y="53639"/>
                    <a:pt x="1826291" y="82037"/>
                    <a:pt x="1826291" y="111648"/>
                  </a:cubicBezTo>
                  <a:lnTo>
                    <a:pt x="1826291" y="861705"/>
                  </a:lnTo>
                  <a:cubicBezTo>
                    <a:pt x="1826291" y="891316"/>
                    <a:pt x="1814529" y="919714"/>
                    <a:pt x="1793590" y="940652"/>
                  </a:cubicBezTo>
                  <a:cubicBezTo>
                    <a:pt x="1772652" y="961590"/>
                    <a:pt x="1744254" y="973353"/>
                    <a:pt x="1714643" y="973353"/>
                  </a:cubicBezTo>
                  <a:lnTo>
                    <a:pt x="111648" y="973353"/>
                  </a:lnTo>
                  <a:cubicBezTo>
                    <a:pt x="82037" y="973353"/>
                    <a:pt x="53639" y="961590"/>
                    <a:pt x="32701" y="940652"/>
                  </a:cubicBezTo>
                  <a:cubicBezTo>
                    <a:pt x="11763" y="919714"/>
                    <a:pt x="0" y="891316"/>
                    <a:pt x="0" y="861705"/>
                  </a:cubicBezTo>
                  <a:lnTo>
                    <a:pt x="0" y="111648"/>
                  </a:lnTo>
                  <a:cubicBezTo>
                    <a:pt x="0" y="82037"/>
                    <a:pt x="11763" y="53639"/>
                    <a:pt x="32701" y="32701"/>
                  </a:cubicBezTo>
                  <a:cubicBezTo>
                    <a:pt x="53639" y="11763"/>
                    <a:pt x="82037" y="0"/>
                    <a:pt x="111648" y="0"/>
                  </a:cubicBezTo>
                  <a:close/>
                </a:path>
              </a:pathLst>
            </a:custGeom>
            <a:solidFill>
              <a:srgbClr val="EBB629"/>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7" name="Google Shape;327;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8" name="Google Shape;328;p32"/>
          <p:cNvGrpSpPr/>
          <p:nvPr/>
        </p:nvGrpSpPr>
        <p:grpSpPr>
          <a:xfrm>
            <a:off x="514350" y="2708970"/>
            <a:ext cx="3467100" cy="1920180"/>
            <a:chOff x="0" y="-38100"/>
            <a:chExt cx="1826291" cy="1011453"/>
          </a:xfrm>
        </p:grpSpPr>
        <p:sp>
          <p:nvSpPr>
            <p:cNvPr id="329" name="Google Shape;329;p32"/>
            <p:cNvSpPr/>
            <p:nvPr/>
          </p:nvSpPr>
          <p:spPr>
            <a:xfrm>
              <a:off x="0" y="0"/>
              <a:ext cx="1826291" cy="973353"/>
            </a:xfrm>
            <a:custGeom>
              <a:rect b="b" l="l" r="r" t="t"/>
              <a:pathLst>
                <a:path extrusionOk="0" h="973353" w="1826291">
                  <a:moveTo>
                    <a:pt x="111648" y="0"/>
                  </a:moveTo>
                  <a:lnTo>
                    <a:pt x="1714643" y="0"/>
                  </a:lnTo>
                  <a:cubicBezTo>
                    <a:pt x="1744254" y="0"/>
                    <a:pt x="1772652" y="11763"/>
                    <a:pt x="1793590" y="32701"/>
                  </a:cubicBezTo>
                  <a:cubicBezTo>
                    <a:pt x="1814529" y="53639"/>
                    <a:pt x="1826291" y="82037"/>
                    <a:pt x="1826291" y="111648"/>
                  </a:cubicBezTo>
                  <a:lnTo>
                    <a:pt x="1826291" y="861705"/>
                  </a:lnTo>
                  <a:cubicBezTo>
                    <a:pt x="1826291" y="891316"/>
                    <a:pt x="1814529" y="919714"/>
                    <a:pt x="1793590" y="940652"/>
                  </a:cubicBezTo>
                  <a:cubicBezTo>
                    <a:pt x="1772652" y="961590"/>
                    <a:pt x="1744254" y="973353"/>
                    <a:pt x="1714643" y="973353"/>
                  </a:cubicBezTo>
                  <a:lnTo>
                    <a:pt x="111648" y="973353"/>
                  </a:lnTo>
                  <a:cubicBezTo>
                    <a:pt x="82037" y="973353"/>
                    <a:pt x="53639" y="961590"/>
                    <a:pt x="32701" y="940652"/>
                  </a:cubicBezTo>
                  <a:cubicBezTo>
                    <a:pt x="11763" y="919714"/>
                    <a:pt x="0" y="891316"/>
                    <a:pt x="0" y="861705"/>
                  </a:cubicBezTo>
                  <a:lnTo>
                    <a:pt x="0" y="111648"/>
                  </a:lnTo>
                  <a:cubicBezTo>
                    <a:pt x="0" y="82037"/>
                    <a:pt x="11763" y="53639"/>
                    <a:pt x="32701" y="32701"/>
                  </a:cubicBezTo>
                  <a:cubicBezTo>
                    <a:pt x="53639" y="11763"/>
                    <a:pt x="82037" y="0"/>
                    <a:pt x="111648" y="0"/>
                  </a:cubicBezTo>
                  <a:close/>
                </a:path>
              </a:pathLst>
            </a:custGeom>
            <a:solidFill>
              <a:srgbClr val="EBB629"/>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0" name="Google Shape;330;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1" name="Google Shape;331;p32"/>
          <p:cNvGrpSpPr/>
          <p:nvPr/>
        </p:nvGrpSpPr>
        <p:grpSpPr>
          <a:xfrm>
            <a:off x="984106" y="1159043"/>
            <a:ext cx="2527588" cy="533461"/>
            <a:chOff x="0" y="-66675"/>
            <a:chExt cx="6740234" cy="1422562"/>
          </a:xfrm>
        </p:grpSpPr>
        <p:sp>
          <p:nvSpPr>
            <p:cNvPr id="332" name="Google Shape;332;p32"/>
            <p:cNvSpPr txBox="1"/>
            <p:nvPr/>
          </p:nvSpPr>
          <p:spPr>
            <a:xfrm>
              <a:off x="877603" y="-66675"/>
              <a:ext cx="4985027" cy="7736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000000"/>
                  </a:solidFill>
                  <a:latin typeface="Fredoka"/>
                  <a:ea typeface="Fredoka"/>
                  <a:cs typeface="Fredoka"/>
                  <a:sym typeface="Fredoka"/>
                </a:rPr>
                <a:t>Topic One</a:t>
              </a:r>
              <a:endParaRPr sz="700"/>
            </a:p>
          </p:txBody>
        </p:sp>
        <p:sp>
          <p:nvSpPr>
            <p:cNvPr id="333" name="Google Shape;333;p32"/>
            <p:cNvSpPr txBox="1"/>
            <p:nvPr/>
          </p:nvSpPr>
          <p:spPr>
            <a:xfrm>
              <a:off x="0" y="915620"/>
              <a:ext cx="6740234" cy="440267"/>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Elaborate on what you want to discuss. </a:t>
              </a:r>
              <a:endParaRPr sz="700"/>
            </a:p>
          </p:txBody>
        </p:sp>
      </p:grpSp>
      <p:grpSp>
        <p:nvGrpSpPr>
          <p:cNvPr id="334" name="Google Shape;334;p32"/>
          <p:cNvGrpSpPr/>
          <p:nvPr/>
        </p:nvGrpSpPr>
        <p:grpSpPr>
          <a:xfrm>
            <a:off x="984106" y="3425993"/>
            <a:ext cx="2527588" cy="533461"/>
            <a:chOff x="0" y="-66675"/>
            <a:chExt cx="6740234" cy="1422562"/>
          </a:xfrm>
        </p:grpSpPr>
        <p:sp>
          <p:nvSpPr>
            <p:cNvPr id="335" name="Google Shape;335;p32"/>
            <p:cNvSpPr txBox="1"/>
            <p:nvPr/>
          </p:nvSpPr>
          <p:spPr>
            <a:xfrm>
              <a:off x="877603" y="-66675"/>
              <a:ext cx="4985027" cy="7736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000000"/>
                  </a:solidFill>
                  <a:latin typeface="Fredoka"/>
                  <a:ea typeface="Fredoka"/>
                  <a:cs typeface="Fredoka"/>
                  <a:sym typeface="Fredoka"/>
                </a:rPr>
                <a:t>Topic One</a:t>
              </a:r>
              <a:endParaRPr sz="700"/>
            </a:p>
          </p:txBody>
        </p:sp>
        <p:sp>
          <p:nvSpPr>
            <p:cNvPr id="336" name="Google Shape;336;p32"/>
            <p:cNvSpPr txBox="1"/>
            <p:nvPr/>
          </p:nvSpPr>
          <p:spPr>
            <a:xfrm>
              <a:off x="0" y="915620"/>
              <a:ext cx="6740234" cy="440267"/>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Elaborate on what you want to discuss. </a:t>
              </a:r>
              <a:endParaRPr sz="700"/>
            </a:p>
          </p:txBody>
        </p:sp>
      </p:gr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71FF"/>
        </a:solidFill>
      </p:bgPr>
    </p:bg>
    <p:spTree>
      <p:nvGrpSpPr>
        <p:cNvPr id="340" name="Shape 340"/>
        <p:cNvGrpSpPr/>
        <p:nvPr/>
      </p:nvGrpSpPr>
      <p:grpSpPr>
        <a:xfrm>
          <a:off x="0" y="0"/>
          <a:ext cx="0" cy="0"/>
          <a:chOff x="0" y="0"/>
          <a:chExt cx="0" cy="0"/>
        </a:xfrm>
      </p:grpSpPr>
      <p:pic>
        <p:nvPicPr>
          <p:cNvPr id="341" name="Google Shape;341;p33"/>
          <p:cNvPicPr preferRelativeResize="0"/>
          <p:nvPr/>
        </p:nvPicPr>
        <p:blipFill>
          <a:blip r:embed="rId3">
            <a:alphaModFix/>
          </a:blip>
          <a:stretch>
            <a:fillRect/>
          </a:stretch>
        </p:blipFill>
        <p:spPr>
          <a:xfrm>
            <a:off x="-25" y="0"/>
            <a:ext cx="9144000" cy="5143500"/>
          </a:xfrm>
          <a:prstGeom prst="rect">
            <a:avLst/>
          </a:prstGeom>
          <a:noFill/>
          <a:ln>
            <a:noFill/>
          </a:ln>
        </p:spPr>
      </p:pic>
      <p:grpSp>
        <p:nvGrpSpPr>
          <p:cNvPr id="342" name="Google Shape;342;p33"/>
          <p:cNvGrpSpPr/>
          <p:nvPr/>
        </p:nvGrpSpPr>
        <p:grpSpPr>
          <a:xfrm>
            <a:off x="335271" y="1362434"/>
            <a:ext cx="2678437" cy="3098777"/>
            <a:chOff x="0" y="-38100"/>
            <a:chExt cx="1410864" cy="1632278"/>
          </a:xfrm>
        </p:grpSpPr>
        <p:sp>
          <p:nvSpPr>
            <p:cNvPr id="343" name="Google Shape;343;p33"/>
            <p:cNvSpPr/>
            <p:nvPr/>
          </p:nvSpPr>
          <p:spPr>
            <a:xfrm>
              <a:off x="0" y="0"/>
              <a:ext cx="1410864" cy="1594178"/>
            </a:xfrm>
            <a:custGeom>
              <a:rect b="b" l="l" r="r" t="t"/>
              <a:pathLst>
                <a:path extrusionOk="0" h="1594178" w="1410864">
                  <a:moveTo>
                    <a:pt x="144523" y="0"/>
                  </a:moveTo>
                  <a:lnTo>
                    <a:pt x="1266340" y="0"/>
                  </a:lnTo>
                  <a:cubicBezTo>
                    <a:pt x="1304670" y="0"/>
                    <a:pt x="1341430" y="15227"/>
                    <a:pt x="1368534" y="42330"/>
                  </a:cubicBezTo>
                  <a:cubicBezTo>
                    <a:pt x="1395637" y="69433"/>
                    <a:pt x="1410864" y="106193"/>
                    <a:pt x="1410864" y="144523"/>
                  </a:cubicBezTo>
                  <a:lnTo>
                    <a:pt x="1410864" y="1449655"/>
                  </a:lnTo>
                  <a:cubicBezTo>
                    <a:pt x="1410864" y="1529473"/>
                    <a:pt x="1346158" y="1594178"/>
                    <a:pt x="1266340" y="1594178"/>
                  </a:cubicBezTo>
                  <a:lnTo>
                    <a:pt x="144523" y="1594178"/>
                  </a:lnTo>
                  <a:cubicBezTo>
                    <a:pt x="64705" y="1594178"/>
                    <a:pt x="0" y="1529473"/>
                    <a:pt x="0" y="1449655"/>
                  </a:cubicBezTo>
                  <a:lnTo>
                    <a:pt x="0" y="144523"/>
                  </a:lnTo>
                  <a:cubicBezTo>
                    <a:pt x="0" y="64705"/>
                    <a:pt x="64705" y="0"/>
                    <a:pt x="144523"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4" name="Google Shape;344;p3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5" name="Google Shape;345;p33"/>
          <p:cNvGrpSpPr/>
          <p:nvPr/>
        </p:nvGrpSpPr>
        <p:grpSpPr>
          <a:xfrm>
            <a:off x="3232782" y="1362434"/>
            <a:ext cx="2678437" cy="3098777"/>
            <a:chOff x="0" y="-38100"/>
            <a:chExt cx="1410864" cy="1632278"/>
          </a:xfrm>
        </p:grpSpPr>
        <p:sp>
          <p:nvSpPr>
            <p:cNvPr id="346" name="Google Shape;346;p33"/>
            <p:cNvSpPr/>
            <p:nvPr/>
          </p:nvSpPr>
          <p:spPr>
            <a:xfrm>
              <a:off x="0" y="0"/>
              <a:ext cx="1410864" cy="1594178"/>
            </a:xfrm>
            <a:custGeom>
              <a:rect b="b" l="l" r="r" t="t"/>
              <a:pathLst>
                <a:path extrusionOk="0" h="1594178" w="1410864">
                  <a:moveTo>
                    <a:pt x="144523" y="0"/>
                  </a:moveTo>
                  <a:lnTo>
                    <a:pt x="1266340" y="0"/>
                  </a:lnTo>
                  <a:cubicBezTo>
                    <a:pt x="1304670" y="0"/>
                    <a:pt x="1341430" y="15227"/>
                    <a:pt x="1368534" y="42330"/>
                  </a:cubicBezTo>
                  <a:cubicBezTo>
                    <a:pt x="1395637" y="69433"/>
                    <a:pt x="1410864" y="106193"/>
                    <a:pt x="1410864" y="144523"/>
                  </a:cubicBezTo>
                  <a:lnTo>
                    <a:pt x="1410864" y="1449655"/>
                  </a:lnTo>
                  <a:cubicBezTo>
                    <a:pt x="1410864" y="1529473"/>
                    <a:pt x="1346158" y="1594178"/>
                    <a:pt x="1266340" y="1594178"/>
                  </a:cubicBezTo>
                  <a:lnTo>
                    <a:pt x="144523" y="1594178"/>
                  </a:lnTo>
                  <a:cubicBezTo>
                    <a:pt x="64705" y="1594178"/>
                    <a:pt x="0" y="1529473"/>
                    <a:pt x="0" y="1449655"/>
                  </a:cubicBezTo>
                  <a:lnTo>
                    <a:pt x="0" y="144523"/>
                  </a:lnTo>
                  <a:cubicBezTo>
                    <a:pt x="0" y="64705"/>
                    <a:pt x="64705" y="0"/>
                    <a:pt x="144523"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7" name="Google Shape;347;p3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8" name="Google Shape;348;p33"/>
          <p:cNvGrpSpPr/>
          <p:nvPr/>
        </p:nvGrpSpPr>
        <p:grpSpPr>
          <a:xfrm>
            <a:off x="6132189" y="1362434"/>
            <a:ext cx="2678437" cy="3098777"/>
            <a:chOff x="0" y="-38100"/>
            <a:chExt cx="1410864" cy="1632278"/>
          </a:xfrm>
        </p:grpSpPr>
        <p:sp>
          <p:nvSpPr>
            <p:cNvPr id="349" name="Google Shape;349;p33"/>
            <p:cNvSpPr/>
            <p:nvPr/>
          </p:nvSpPr>
          <p:spPr>
            <a:xfrm>
              <a:off x="0" y="0"/>
              <a:ext cx="1410864" cy="1594178"/>
            </a:xfrm>
            <a:custGeom>
              <a:rect b="b" l="l" r="r" t="t"/>
              <a:pathLst>
                <a:path extrusionOk="0" h="1594178" w="1410864">
                  <a:moveTo>
                    <a:pt x="144523" y="0"/>
                  </a:moveTo>
                  <a:lnTo>
                    <a:pt x="1266340" y="0"/>
                  </a:lnTo>
                  <a:cubicBezTo>
                    <a:pt x="1304670" y="0"/>
                    <a:pt x="1341430" y="15227"/>
                    <a:pt x="1368534" y="42330"/>
                  </a:cubicBezTo>
                  <a:cubicBezTo>
                    <a:pt x="1395637" y="69433"/>
                    <a:pt x="1410864" y="106193"/>
                    <a:pt x="1410864" y="144523"/>
                  </a:cubicBezTo>
                  <a:lnTo>
                    <a:pt x="1410864" y="1449655"/>
                  </a:lnTo>
                  <a:cubicBezTo>
                    <a:pt x="1410864" y="1529473"/>
                    <a:pt x="1346158" y="1594178"/>
                    <a:pt x="1266340" y="1594178"/>
                  </a:cubicBezTo>
                  <a:lnTo>
                    <a:pt x="144523" y="1594178"/>
                  </a:lnTo>
                  <a:cubicBezTo>
                    <a:pt x="64705" y="1594178"/>
                    <a:pt x="0" y="1529473"/>
                    <a:pt x="0" y="1449655"/>
                  </a:cubicBezTo>
                  <a:lnTo>
                    <a:pt x="0" y="144523"/>
                  </a:lnTo>
                  <a:cubicBezTo>
                    <a:pt x="0" y="64705"/>
                    <a:pt x="64705" y="0"/>
                    <a:pt x="144523"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0" name="Google Shape;350;p3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1" name="Google Shape;351;p33"/>
          <p:cNvSpPr/>
          <p:nvPr/>
        </p:nvSpPr>
        <p:spPr>
          <a:xfrm>
            <a:off x="3426798" y="406064"/>
            <a:ext cx="2292300" cy="2057400"/>
          </a:xfrm>
          <a:custGeom>
            <a:rect b="b" l="l" r="r" t="t"/>
            <a:pathLst>
              <a:path extrusionOk="0" h="4114800" w="4584600">
                <a:moveTo>
                  <a:pt x="0" y="0"/>
                </a:moveTo>
                <a:lnTo>
                  <a:pt x="4584600" y="0"/>
                </a:lnTo>
                <a:lnTo>
                  <a:pt x="4584600" y="4114800"/>
                </a:lnTo>
                <a:lnTo>
                  <a:pt x="0" y="4114800"/>
                </a:lnTo>
                <a:lnTo>
                  <a:pt x="0" y="0"/>
                </a:lnTo>
                <a:close/>
              </a:path>
            </a:pathLst>
          </a:custGeom>
          <a:blipFill rotWithShape="1">
            <a:blip r:embed="rId4">
              <a:alphaModFix/>
            </a:blip>
            <a:stretch>
              <a:fillRect b="0" l="0" r="0" t="0"/>
            </a:stretch>
          </a:blipFill>
          <a:ln>
            <a:noFill/>
          </a:ln>
        </p:spPr>
      </p:sp>
      <p:sp>
        <p:nvSpPr>
          <p:cNvPr id="352" name="Google Shape;352;p33"/>
          <p:cNvSpPr/>
          <p:nvPr/>
        </p:nvSpPr>
        <p:spPr>
          <a:xfrm>
            <a:off x="6573205" y="329299"/>
            <a:ext cx="1843985" cy="2273972"/>
          </a:xfrm>
          <a:custGeom>
            <a:rect b="b" l="l" r="r" t="t"/>
            <a:pathLst>
              <a:path extrusionOk="0" h="4547944" w="3687970">
                <a:moveTo>
                  <a:pt x="0" y="0"/>
                </a:moveTo>
                <a:lnTo>
                  <a:pt x="3687970" y="0"/>
                </a:lnTo>
                <a:lnTo>
                  <a:pt x="3687970" y="4547944"/>
                </a:lnTo>
                <a:lnTo>
                  <a:pt x="0" y="4547944"/>
                </a:lnTo>
                <a:lnTo>
                  <a:pt x="0" y="0"/>
                </a:lnTo>
                <a:close/>
              </a:path>
            </a:pathLst>
          </a:custGeom>
          <a:blipFill rotWithShape="1">
            <a:blip r:embed="rId5">
              <a:alphaModFix/>
            </a:blip>
            <a:stretch>
              <a:fillRect b="0" l="0" r="0" t="0"/>
            </a:stretch>
          </a:blipFill>
          <a:ln>
            <a:noFill/>
          </a:ln>
        </p:spPr>
      </p:sp>
      <p:sp>
        <p:nvSpPr>
          <p:cNvPr id="353" name="Google Shape;353;p33"/>
          <p:cNvSpPr/>
          <p:nvPr/>
        </p:nvSpPr>
        <p:spPr>
          <a:xfrm>
            <a:off x="647066" y="406064"/>
            <a:ext cx="2054844" cy="2273972"/>
          </a:xfrm>
          <a:custGeom>
            <a:rect b="b" l="l" r="r" t="t"/>
            <a:pathLst>
              <a:path extrusionOk="0" h="4547944" w="4109688">
                <a:moveTo>
                  <a:pt x="0" y="0"/>
                </a:moveTo>
                <a:lnTo>
                  <a:pt x="4109688" y="0"/>
                </a:lnTo>
                <a:lnTo>
                  <a:pt x="4109688" y="4547944"/>
                </a:lnTo>
                <a:lnTo>
                  <a:pt x="0" y="4547944"/>
                </a:lnTo>
                <a:lnTo>
                  <a:pt x="0" y="0"/>
                </a:lnTo>
                <a:close/>
              </a:path>
            </a:pathLst>
          </a:custGeom>
          <a:blipFill rotWithShape="1">
            <a:blip r:embed="rId6">
              <a:alphaModFix/>
            </a:blip>
            <a:stretch>
              <a:fillRect b="0" l="0" r="0" t="0"/>
            </a:stretch>
          </a:blipFill>
          <a:ln>
            <a:noFill/>
          </a:ln>
        </p:spPr>
      </p:sp>
      <p:grpSp>
        <p:nvGrpSpPr>
          <p:cNvPr id="354" name="Google Shape;354;p33"/>
          <p:cNvGrpSpPr/>
          <p:nvPr/>
        </p:nvGrpSpPr>
        <p:grpSpPr>
          <a:xfrm>
            <a:off x="410695" y="2922984"/>
            <a:ext cx="2527537" cy="676161"/>
            <a:chOff x="0" y="-66675"/>
            <a:chExt cx="6740100" cy="1803095"/>
          </a:xfrm>
        </p:grpSpPr>
        <p:sp>
          <p:nvSpPr>
            <p:cNvPr id="355" name="Google Shape;355;p33"/>
            <p:cNvSpPr txBox="1"/>
            <p:nvPr/>
          </p:nvSpPr>
          <p:spPr>
            <a:xfrm>
              <a:off x="877603" y="-66675"/>
              <a:ext cx="49851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B9D04D"/>
                  </a:solidFill>
                  <a:latin typeface="Fredoka"/>
                  <a:ea typeface="Fredoka"/>
                  <a:cs typeface="Fredoka"/>
                  <a:sym typeface="Fredoka"/>
                </a:rPr>
                <a:t>Topic One</a:t>
              </a:r>
              <a:endParaRPr sz="700"/>
            </a:p>
          </p:txBody>
        </p:sp>
        <p:sp>
          <p:nvSpPr>
            <p:cNvPr id="356" name="Google Shape;356;p33"/>
            <p:cNvSpPr txBox="1"/>
            <p:nvPr/>
          </p:nvSpPr>
          <p:spPr>
            <a:xfrm>
              <a:off x="0" y="915620"/>
              <a:ext cx="6740100" cy="82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Elaborate on what you</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want to discuss. </a:t>
              </a:r>
              <a:endParaRPr sz="700"/>
            </a:p>
          </p:txBody>
        </p:sp>
      </p:grpSp>
      <p:grpSp>
        <p:nvGrpSpPr>
          <p:cNvPr id="357" name="Google Shape;357;p33"/>
          <p:cNvGrpSpPr/>
          <p:nvPr/>
        </p:nvGrpSpPr>
        <p:grpSpPr>
          <a:xfrm>
            <a:off x="3308206" y="2922984"/>
            <a:ext cx="2527537" cy="676161"/>
            <a:chOff x="0" y="-66675"/>
            <a:chExt cx="6740100" cy="1803095"/>
          </a:xfrm>
        </p:grpSpPr>
        <p:sp>
          <p:nvSpPr>
            <p:cNvPr id="358" name="Google Shape;358;p33"/>
            <p:cNvSpPr txBox="1"/>
            <p:nvPr/>
          </p:nvSpPr>
          <p:spPr>
            <a:xfrm>
              <a:off x="877603" y="-66675"/>
              <a:ext cx="49851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B9D04D"/>
                  </a:solidFill>
                  <a:latin typeface="Fredoka"/>
                  <a:ea typeface="Fredoka"/>
                  <a:cs typeface="Fredoka"/>
                  <a:sym typeface="Fredoka"/>
                </a:rPr>
                <a:t>Topic Two</a:t>
              </a:r>
              <a:endParaRPr sz="700"/>
            </a:p>
          </p:txBody>
        </p:sp>
        <p:sp>
          <p:nvSpPr>
            <p:cNvPr id="359" name="Google Shape;359;p33"/>
            <p:cNvSpPr txBox="1"/>
            <p:nvPr/>
          </p:nvSpPr>
          <p:spPr>
            <a:xfrm>
              <a:off x="0" y="915620"/>
              <a:ext cx="6740100" cy="82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Elaborate on what you</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want to discuss. </a:t>
              </a:r>
              <a:endParaRPr sz="700"/>
            </a:p>
          </p:txBody>
        </p:sp>
      </p:grpSp>
      <p:grpSp>
        <p:nvGrpSpPr>
          <p:cNvPr id="360" name="Google Shape;360;p33"/>
          <p:cNvGrpSpPr/>
          <p:nvPr/>
        </p:nvGrpSpPr>
        <p:grpSpPr>
          <a:xfrm>
            <a:off x="6231404" y="2922984"/>
            <a:ext cx="2527537" cy="676161"/>
            <a:chOff x="0" y="-66675"/>
            <a:chExt cx="6740100" cy="1803095"/>
          </a:xfrm>
        </p:grpSpPr>
        <p:sp>
          <p:nvSpPr>
            <p:cNvPr id="361" name="Google Shape;361;p33"/>
            <p:cNvSpPr txBox="1"/>
            <p:nvPr/>
          </p:nvSpPr>
          <p:spPr>
            <a:xfrm>
              <a:off x="877603" y="-66675"/>
              <a:ext cx="49851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B9D04D"/>
                  </a:solidFill>
                  <a:latin typeface="Fredoka"/>
                  <a:ea typeface="Fredoka"/>
                  <a:cs typeface="Fredoka"/>
                  <a:sym typeface="Fredoka"/>
                </a:rPr>
                <a:t>Topic Three</a:t>
              </a:r>
              <a:endParaRPr sz="700"/>
            </a:p>
          </p:txBody>
        </p:sp>
        <p:sp>
          <p:nvSpPr>
            <p:cNvPr id="362" name="Google Shape;362;p33"/>
            <p:cNvSpPr txBox="1"/>
            <p:nvPr/>
          </p:nvSpPr>
          <p:spPr>
            <a:xfrm>
              <a:off x="0" y="915620"/>
              <a:ext cx="6740100" cy="82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Elaborate on what you</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want to discuss. </a:t>
              </a:r>
              <a:endParaRPr sz="700"/>
            </a:p>
          </p:txBody>
        </p:sp>
      </p:gr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ACF8"/>
        </a:solidFill>
      </p:bgPr>
    </p:bg>
    <p:spTree>
      <p:nvGrpSpPr>
        <p:cNvPr id="366" name="Shape 366"/>
        <p:cNvGrpSpPr/>
        <p:nvPr/>
      </p:nvGrpSpPr>
      <p:grpSpPr>
        <a:xfrm>
          <a:off x="0" y="0"/>
          <a:ext cx="0" cy="0"/>
          <a:chOff x="0" y="0"/>
          <a:chExt cx="0" cy="0"/>
        </a:xfrm>
      </p:grpSpPr>
      <p:pic>
        <p:nvPicPr>
          <p:cNvPr id="367" name="Google Shape;367;p34"/>
          <p:cNvPicPr preferRelativeResize="0"/>
          <p:nvPr/>
        </p:nvPicPr>
        <p:blipFill>
          <a:blip r:embed="rId3">
            <a:alphaModFix/>
          </a:blip>
          <a:stretch>
            <a:fillRect/>
          </a:stretch>
        </p:blipFill>
        <p:spPr>
          <a:xfrm>
            <a:off x="-10487" y="-12"/>
            <a:ext cx="9144000" cy="5143500"/>
          </a:xfrm>
          <a:prstGeom prst="rect">
            <a:avLst/>
          </a:prstGeom>
          <a:noFill/>
          <a:ln>
            <a:noFill/>
          </a:ln>
        </p:spPr>
      </p:pic>
      <p:sp>
        <p:nvSpPr>
          <p:cNvPr id="368" name="Google Shape;368;p34"/>
          <p:cNvSpPr/>
          <p:nvPr/>
        </p:nvSpPr>
        <p:spPr>
          <a:xfrm>
            <a:off x="377774" y="1483148"/>
            <a:ext cx="2499596" cy="2509004"/>
          </a:xfrm>
          <a:custGeom>
            <a:rect b="b" l="l" r="r" t="t"/>
            <a:pathLst>
              <a:path extrusionOk="0" h="5018008" w="4999191">
                <a:moveTo>
                  <a:pt x="0" y="0"/>
                </a:moveTo>
                <a:lnTo>
                  <a:pt x="4999191" y="0"/>
                </a:lnTo>
                <a:lnTo>
                  <a:pt x="4999191" y="5018008"/>
                </a:lnTo>
                <a:lnTo>
                  <a:pt x="0" y="5018008"/>
                </a:lnTo>
                <a:lnTo>
                  <a:pt x="0" y="0"/>
                </a:lnTo>
                <a:close/>
              </a:path>
            </a:pathLst>
          </a:custGeom>
          <a:blipFill rotWithShape="1">
            <a:blip r:embed="rId4">
              <a:alphaModFix/>
            </a:blip>
            <a:stretch>
              <a:fillRect b="0" l="0" r="0" t="0"/>
            </a:stretch>
          </a:blipFill>
          <a:ln>
            <a:noFill/>
          </a:ln>
        </p:spPr>
      </p:sp>
      <p:grpSp>
        <p:nvGrpSpPr>
          <p:cNvPr id="369" name="Google Shape;369;p34"/>
          <p:cNvGrpSpPr/>
          <p:nvPr/>
        </p:nvGrpSpPr>
        <p:grpSpPr>
          <a:xfrm>
            <a:off x="377774" y="1410817"/>
            <a:ext cx="2509849" cy="2581334"/>
            <a:chOff x="0" y="-38100"/>
            <a:chExt cx="1322060" cy="1359715"/>
          </a:xfrm>
        </p:grpSpPr>
        <p:sp>
          <p:nvSpPr>
            <p:cNvPr id="370" name="Google Shape;370;p34"/>
            <p:cNvSpPr/>
            <p:nvPr/>
          </p:nvSpPr>
          <p:spPr>
            <a:xfrm>
              <a:off x="0" y="0"/>
              <a:ext cx="1322060" cy="1321615"/>
            </a:xfrm>
            <a:custGeom>
              <a:rect b="b" l="l" r="r" t="t"/>
              <a:pathLst>
                <a:path extrusionOk="0" h="1321615" w="1322060">
                  <a:moveTo>
                    <a:pt x="0" y="0"/>
                  </a:moveTo>
                  <a:lnTo>
                    <a:pt x="1322060" y="0"/>
                  </a:lnTo>
                  <a:lnTo>
                    <a:pt x="1322060" y="1321615"/>
                  </a:lnTo>
                  <a:lnTo>
                    <a:pt x="0" y="1321615"/>
                  </a:lnTo>
                  <a:close/>
                </a:path>
              </a:pathLst>
            </a:custGeom>
            <a:solidFill>
              <a:srgbClr val="000000">
                <a:alpha val="0"/>
              </a:srgbClr>
            </a:solidFill>
            <a:ln cap="flat" cmpd="sng" w="57150">
              <a:solidFill>
                <a:srgbClr val="000000"/>
              </a:solidFill>
              <a:prstDash val="solid"/>
              <a:round/>
              <a:headEnd len="sm" w="sm" type="none"/>
              <a:tailEnd len="sm" w="sm" type="none"/>
            </a:ln>
          </p:spPr>
        </p:sp>
        <p:sp>
          <p:nvSpPr>
            <p:cNvPr id="371" name="Google Shape;371;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2" name="Google Shape;372;p34"/>
          <p:cNvSpPr/>
          <p:nvPr/>
        </p:nvSpPr>
        <p:spPr>
          <a:xfrm>
            <a:off x="3317205" y="1483148"/>
            <a:ext cx="2509004" cy="2509004"/>
          </a:xfrm>
          <a:custGeom>
            <a:rect b="b" l="l" r="r" t="t"/>
            <a:pathLst>
              <a:path extrusionOk="0" h="5018008" w="5018008">
                <a:moveTo>
                  <a:pt x="0" y="0"/>
                </a:moveTo>
                <a:lnTo>
                  <a:pt x="5018009" y="0"/>
                </a:lnTo>
                <a:lnTo>
                  <a:pt x="5018009" y="5018008"/>
                </a:lnTo>
                <a:lnTo>
                  <a:pt x="0" y="5018008"/>
                </a:lnTo>
                <a:lnTo>
                  <a:pt x="0" y="0"/>
                </a:lnTo>
                <a:close/>
              </a:path>
            </a:pathLst>
          </a:custGeom>
          <a:blipFill rotWithShape="1">
            <a:blip r:embed="rId5">
              <a:alphaModFix/>
            </a:blip>
            <a:stretch>
              <a:fillRect b="0" l="0" r="0" t="0"/>
            </a:stretch>
          </a:blipFill>
          <a:ln>
            <a:noFill/>
          </a:ln>
        </p:spPr>
      </p:sp>
      <p:grpSp>
        <p:nvGrpSpPr>
          <p:cNvPr id="373" name="Google Shape;373;p34"/>
          <p:cNvGrpSpPr/>
          <p:nvPr/>
        </p:nvGrpSpPr>
        <p:grpSpPr>
          <a:xfrm>
            <a:off x="3321010" y="1410817"/>
            <a:ext cx="2509849" cy="2581334"/>
            <a:chOff x="0" y="-38100"/>
            <a:chExt cx="1322060" cy="1359715"/>
          </a:xfrm>
        </p:grpSpPr>
        <p:sp>
          <p:nvSpPr>
            <p:cNvPr id="374" name="Google Shape;374;p34"/>
            <p:cNvSpPr/>
            <p:nvPr/>
          </p:nvSpPr>
          <p:spPr>
            <a:xfrm>
              <a:off x="0" y="0"/>
              <a:ext cx="1322060" cy="1321615"/>
            </a:xfrm>
            <a:custGeom>
              <a:rect b="b" l="l" r="r" t="t"/>
              <a:pathLst>
                <a:path extrusionOk="0" h="1321615" w="1322060">
                  <a:moveTo>
                    <a:pt x="0" y="0"/>
                  </a:moveTo>
                  <a:lnTo>
                    <a:pt x="1322060" y="0"/>
                  </a:lnTo>
                  <a:lnTo>
                    <a:pt x="1322060" y="1321615"/>
                  </a:lnTo>
                  <a:lnTo>
                    <a:pt x="0" y="1321615"/>
                  </a:lnTo>
                  <a:close/>
                </a:path>
              </a:pathLst>
            </a:custGeom>
            <a:solidFill>
              <a:srgbClr val="000000">
                <a:alpha val="0"/>
              </a:srgbClr>
            </a:solidFill>
            <a:ln cap="flat" cmpd="sng" w="57150">
              <a:solidFill>
                <a:srgbClr val="000000"/>
              </a:solidFill>
              <a:prstDash val="solid"/>
              <a:round/>
              <a:headEnd len="sm" w="sm" type="none"/>
              <a:tailEnd len="sm" w="sm" type="none"/>
            </a:ln>
          </p:spPr>
        </p:sp>
        <p:sp>
          <p:nvSpPr>
            <p:cNvPr id="375" name="Google Shape;375;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6" name="Google Shape;376;p34"/>
          <p:cNvSpPr txBox="1"/>
          <p:nvPr/>
        </p:nvSpPr>
        <p:spPr>
          <a:xfrm>
            <a:off x="1085842" y="590550"/>
            <a:ext cx="6972316" cy="53054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Add a Team Members Page</a:t>
            </a:r>
            <a:endParaRPr sz="700"/>
          </a:p>
        </p:txBody>
      </p:sp>
      <p:sp>
        <p:nvSpPr>
          <p:cNvPr id="377" name="Google Shape;377;p34"/>
          <p:cNvSpPr/>
          <p:nvPr/>
        </p:nvSpPr>
        <p:spPr>
          <a:xfrm>
            <a:off x="6261339" y="1483148"/>
            <a:ext cx="2509004" cy="2509004"/>
          </a:xfrm>
          <a:custGeom>
            <a:rect b="b" l="l" r="r" t="t"/>
            <a:pathLst>
              <a:path extrusionOk="0" h="5018008" w="5018008">
                <a:moveTo>
                  <a:pt x="0" y="0"/>
                </a:moveTo>
                <a:lnTo>
                  <a:pt x="5018009" y="0"/>
                </a:lnTo>
                <a:lnTo>
                  <a:pt x="5018009" y="5018008"/>
                </a:lnTo>
                <a:lnTo>
                  <a:pt x="0" y="5018008"/>
                </a:lnTo>
                <a:lnTo>
                  <a:pt x="0" y="0"/>
                </a:lnTo>
                <a:close/>
              </a:path>
            </a:pathLst>
          </a:custGeom>
          <a:blipFill rotWithShape="1">
            <a:blip r:embed="rId6">
              <a:alphaModFix/>
            </a:blip>
            <a:stretch>
              <a:fillRect b="0" l="0" r="0" t="0"/>
            </a:stretch>
          </a:blipFill>
          <a:ln>
            <a:noFill/>
          </a:ln>
        </p:spPr>
      </p:sp>
      <p:grpSp>
        <p:nvGrpSpPr>
          <p:cNvPr id="378" name="Google Shape;378;p34"/>
          <p:cNvGrpSpPr/>
          <p:nvPr/>
        </p:nvGrpSpPr>
        <p:grpSpPr>
          <a:xfrm>
            <a:off x="6269008" y="1410817"/>
            <a:ext cx="2509849" cy="2581334"/>
            <a:chOff x="0" y="-38100"/>
            <a:chExt cx="1322060" cy="1359715"/>
          </a:xfrm>
        </p:grpSpPr>
        <p:sp>
          <p:nvSpPr>
            <p:cNvPr id="379" name="Google Shape;379;p34"/>
            <p:cNvSpPr/>
            <p:nvPr/>
          </p:nvSpPr>
          <p:spPr>
            <a:xfrm>
              <a:off x="0" y="0"/>
              <a:ext cx="1322060" cy="1321615"/>
            </a:xfrm>
            <a:custGeom>
              <a:rect b="b" l="l" r="r" t="t"/>
              <a:pathLst>
                <a:path extrusionOk="0" h="1321615" w="1322060">
                  <a:moveTo>
                    <a:pt x="0" y="0"/>
                  </a:moveTo>
                  <a:lnTo>
                    <a:pt x="1322060" y="0"/>
                  </a:lnTo>
                  <a:lnTo>
                    <a:pt x="1322060" y="1321615"/>
                  </a:lnTo>
                  <a:lnTo>
                    <a:pt x="0" y="1321615"/>
                  </a:lnTo>
                  <a:close/>
                </a:path>
              </a:pathLst>
            </a:custGeom>
            <a:solidFill>
              <a:srgbClr val="000000">
                <a:alpha val="0"/>
              </a:srgbClr>
            </a:solidFill>
            <a:ln cap="flat" cmpd="sng" w="57150">
              <a:solidFill>
                <a:srgbClr val="000000"/>
              </a:solidFill>
              <a:prstDash val="solid"/>
              <a:round/>
              <a:headEnd len="sm" w="sm" type="none"/>
              <a:tailEnd len="sm" w="sm" type="none"/>
            </a:ln>
          </p:spPr>
        </p:sp>
        <p:sp>
          <p:nvSpPr>
            <p:cNvPr id="380" name="Google Shape;380;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1" name="Google Shape;381;p34"/>
          <p:cNvGrpSpPr/>
          <p:nvPr/>
        </p:nvGrpSpPr>
        <p:grpSpPr>
          <a:xfrm>
            <a:off x="617467" y="3683721"/>
            <a:ext cx="2020210" cy="1598381"/>
            <a:chOff x="0" y="-38100"/>
            <a:chExt cx="1075461" cy="850900"/>
          </a:xfrm>
        </p:grpSpPr>
        <p:sp>
          <p:nvSpPr>
            <p:cNvPr id="382" name="Google Shape;382;p34"/>
            <p:cNvSpPr/>
            <p:nvPr/>
          </p:nvSpPr>
          <p:spPr>
            <a:xfrm>
              <a:off x="0" y="0"/>
              <a:ext cx="1075461" cy="429706"/>
            </a:xfrm>
            <a:custGeom>
              <a:rect b="b" l="l" r="r" t="t"/>
              <a:pathLst>
                <a:path extrusionOk="0" h="429706" w="1075461">
                  <a:moveTo>
                    <a:pt x="191612" y="0"/>
                  </a:moveTo>
                  <a:lnTo>
                    <a:pt x="883849" y="0"/>
                  </a:lnTo>
                  <a:cubicBezTo>
                    <a:pt x="934668" y="0"/>
                    <a:pt x="983405" y="20188"/>
                    <a:pt x="1019339" y="56122"/>
                  </a:cubicBezTo>
                  <a:cubicBezTo>
                    <a:pt x="1055273" y="92056"/>
                    <a:pt x="1075461" y="140793"/>
                    <a:pt x="1075461" y="191612"/>
                  </a:cubicBezTo>
                  <a:lnTo>
                    <a:pt x="1075461" y="238094"/>
                  </a:lnTo>
                  <a:cubicBezTo>
                    <a:pt x="1075461" y="288913"/>
                    <a:pt x="1055273" y="337650"/>
                    <a:pt x="1019339" y="373584"/>
                  </a:cubicBezTo>
                  <a:cubicBezTo>
                    <a:pt x="983405" y="409518"/>
                    <a:pt x="934668" y="429706"/>
                    <a:pt x="883849" y="429706"/>
                  </a:cubicBezTo>
                  <a:lnTo>
                    <a:pt x="191612" y="429706"/>
                  </a:lnTo>
                  <a:cubicBezTo>
                    <a:pt x="140793" y="429706"/>
                    <a:pt x="92056" y="409518"/>
                    <a:pt x="56122" y="373584"/>
                  </a:cubicBezTo>
                  <a:cubicBezTo>
                    <a:pt x="20188" y="337650"/>
                    <a:pt x="0" y="288913"/>
                    <a:pt x="0" y="238094"/>
                  </a:cubicBezTo>
                  <a:lnTo>
                    <a:pt x="0" y="191612"/>
                  </a:lnTo>
                  <a:cubicBezTo>
                    <a:pt x="0" y="140793"/>
                    <a:pt x="20188" y="92056"/>
                    <a:pt x="56122" y="56122"/>
                  </a:cubicBezTo>
                  <a:cubicBezTo>
                    <a:pt x="92056" y="20188"/>
                    <a:pt x="140793" y="0"/>
                    <a:pt x="191612" y="0"/>
                  </a:cubicBezTo>
                  <a:close/>
                </a:path>
              </a:pathLst>
            </a:custGeom>
            <a:solidFill>
              <a:srgbClr val="000000"/>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3" name="Google Shape;383;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4" name="Google Shape;384;p34"/>
          <p:cNvGrpSpPr/>
          <p:nvPr/>
        </p:nvGrpSpPr>
        <p:grpSpPr>
          <a:xfrm>
            <a:off x="3551411" y="3683721"/>
            <a:ext cx="2020210" cy="1598381"/>
            <a:chOff x="0" y="-38100"/>
            <a:chExt cx="1075461" cy="850900"/>
          </a:xfrm>
        </p:grpSpPr>
        <p:sp>
          <p:nvSpPr>
            <p:cNvPr id="385" name="Google Shape;385;p34"/>
            <p:cNvSpPr/>
            <p:nvPr/>
          </p:nvSpPr>
          <p:spPr>
            <a:xfrm>
              <a:off x="0" y="0"/>
              <a:ext cx="1075461" cy="429706"/>
            </a:xfrm>
            <a:custGeom>
              <a:rect b="b" l="l" r="r" t="t"/>
              <a:pathLst>
                <a:path extrusionOk="0" h="429706" w="1075461">
                  <a:moveTo>
                    <a:pt x="191612" y="0"/>
                  </a:moveTo>
                  <a:lnTo>
                    <a:pt x="883849" y="0"/>
                  </a:lnTo>
                  <a:cubicBezTo>
                    <a:pt x="934668" y="0"/>
                    <a:pt x="983405" y="20188"/>
                    <a:pt x="1019339" y="56122"/>
                  </a:cubicBezTo>
                  <a:cubicBezTo>
                    <a:pt x="1055273" y="92056"/>
                    <a:pt x="1075461" y="140793"/>
                    <a:pt x="1075461" y="191612"/>
                  </a:cubicBezTo>
                  <a:lnTo>
                    <a:pt x="1075461" y="238094"/>
                  </a:lnTo>
                  <a:cubicBezTo>
                    <a:pt x="1075461" y="288913"/>
                    <a:pt x="1055273" y="337650"/>
                    <a:pt x="1019339" y="373584"/>
                  </a:cubicBezTo>
                  <a:cubicBezTo>
                    <a:pt x="983405" y="409518"/>
                    <a:pt x="934668" y="429706"/>
                    <a:pt x="883849" y="429706"/>
                  </a:cubicBezTo>
                  <a:lnTo>
                    <a:pt x="191612" y="429706"/>
                  </a:lnTo>
                  <a:cubicBezTo>
                    <a:pt x="140793" y="429706"/>
                    <a:pt x="92056" y="409518"/>
                    <a:pt x="56122" y="373584"/>
                  </a:cubicBezTo>
                  <a:cubicBezTo>
                    <a:pt x="20188" y="337650"/>
                    <a:pt x="0" y="288913"/>
                    <a:pt x="0" y="238094"/>
                  </a:cubicBezTo>
                  <a:lnTo>
                    <a:pt x="0" y="191612"/>
                  </a:lnTo>
                  <a:cubicBezTo>
                    <a:pt x="0" y="140793"/>
                    <a:pt x="20188" y="92056"/>
                    <a:pt x="56122" y="56122"/>
                  </a:cubicBezTo>
                  <a:cubicBezTo>
                    <a:pt x="92056" y="20188"/>
                    <a:pt x="140793" y="0"/>
                    <a:pt x="191612" y="0"/>
                  </a:cubicBezTo>
                  <a:close/>
                </a:path>
              </a:pathLst>
            </a:custGeom>
            <a:solidFill>
              <a:srgbClr val="000000"/>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6" name="Google Shape;386;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7" name="Google Shape;387;p34"/>
          <p:cNvGrpSpPr/>
          <p:nvPr/>
        </p:nvGrpSpPr>
        <p:grpSpPr>
          <a:xfrm>
            <a:off x="6476736" y="3683721"/>
            <a:ext cx="2020210" cy="1598381"/>
            <a:chOff x="0" y="-38100"/>
            <a:chExt cx="1075461" cy="850900"/>
          </a:xfrm>
        </p:grpSpPr>
        <p:sp>
          <p:nvSpPr>
            <p:cNvPr id="388" name="Google Shape;388;p34"/>
            <p:cNvSpPr/>
            <p:nvPr/>
          </p:nvSpPr>
          <p:spPr>
            <a:xfrm>
              <a:off x="0" y="0"/>
              <a:ext cx="1075461" cy="429706"/>
            </a:xfrm>
            <a:custGeom>
              <a:rect b="b" l="l" r="r" t="t"/>
              <a:pathLst>
                <a:path extrusionOk="0" h="429706" w="1075461">
                  <a:moveTo>
                    <a:pt x="191612" y="0"/>
                  </a:moveTo>
                  <a:lnTo>
                    <a:pt x="883849" y="0"/>
                  </a:lnTo>
                  <a:cubicBezTo>
                    <a:pt x="934668" y="0"/>
                    <a:pt x="983405" y="20188"/>
                    <a:pt x="1019339" y="56122"/>
                  </a:cubicBezTo>
                  <a:cubicBezTo>
                    <a:pt x="1055273" y="92056"/>
                    <a:pt x="1075461" y="140793"/>
                    <a:pt x="1075461" y="191612"/>
                  </a:cubicBezTo>
                  <a:lnTo>
                    <a:pt x="1075461" y="238094"/>
                  </a:lnTo>
                  <a:cubicBezTo>
                    <a:pt x="1075461" y="288913"/>
                    <a:pt x="1055273" y="337650"/>
                    <a:pt x="1019339" y="373584"/>
                  </a:cubicBezTo>
                  <a:cubicBezTo>
                    <a:pt x="983405" y="409518"/>
                    <a:pt x="934668" y="429706"/>
                    <a:pt x="883849" y="429706"/>
                  </a:cubicBezTo>
                  <a:lnTo>
                    <a:pt x="191612" y="429706"/>
                  </a:lnTo>
                  <a:cubicBezTo>
                    <a:pt x="140793" y="429706"/>
                    <a:pt x="92056" y="409518"/>
                    <a:pt x="56122" y="373584"/>
                  </a:cubicBezTo>
                  <a:cubicBezTo>
                    <a:pt x="20188" y="337650"/>
                    <a:pt x="0" y="288913"/>
                    <a:pt x="0" y="238094"/>
                  </a:cubicBezTo>
                  <a:lnTo>
                    <a:pt x="0" y="191612"/>
                  </a:lnTo>
                  <a:cubicBezTo>
                    <a:pt x="0" y="140793"/>
                    <a:pt x="20188" y="92056"/>
                    <a:pt x="56122" y="56122"/>
                  </a:cubicBezTo>
                  <a:cubicBezTo>
                    <a:pt x="92056" y="20188"/>
                    <a:pt x="140793" y="0"/>
                    <a:pt x="191612" y="0"/>
                  </a:cubicBezTo>
                  <a:close/>
                </a:path>
              </a:pathLst>
            </a:custGeom>
            <a:solidFill>
              <a:srgbClr val="000000"/>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9" name="Google Shape;389;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0" name="Google Shape;390;p34"/>
          <p:cNvSpPr/>
          <p:nvPr/>
        </p:nvSpPr>
        <p:spPr>
          <a:xfrm>
            <a:off x="3483825" y="1687882"/>
            <a:ext cx="2155384" cy="215537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70996" l="-7562" r="-7562" t="-1798"/>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1" name="Google Shape;391;p34"/>
          <p:cNvSpPr/>
          <p:nvPr/>
        </p:nvSpPr>
        <p:spPr>
          <a:xfrm>
            <a:off x="549880" y="1687882"/>
            <a:ext cx="2155384" cy="215537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8">
              <a:alphaModFix/>
            </a:blip>
            <a:stretch>
              <a:fillRect b="-38735" l="-89939" r="-70219" t="-34599"/>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2" name="Google Shape;392;p34"/>
          <p:cNvSpPr/>
          <p:nvPr/>
        </p:nvSpPr>
        <p:spPr>
          <a:xfrm>
            <a:off x="6419340" y="1687882"/>
            <a:ext cx="2155384" cy="215537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9">
              <a:alphaModFix/>
            </a:blip>
            <a:stretch>
              <a:fillRect b="-1798" l="-53919" r="-21485" t="-11338"/>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3" name="Google Shape;393;p34"/>
          <p:cNvSpPr txBox="1"/>
          <p:nvPr/>
        </p:nvSpPr>
        <p:spPr>
          <a:xfrm>
            <a:off x="703070" y="3861791"/>
            <a:ext cx="1869385" cy="298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Fredoka"/>
                <a:ea typeface="Fredoka"/>
                <a:cs typeface="Fredoka"/>
                <a:sym typeface="Fredoka"/>
              </a:rPr>
              <a:t>Name</a:t>
            </a:r>
            <a:endParaRPr sz="700"/>
          </a:p>
        </p:txBody>
      </p:sp>
      <p:sp>
        <p:nvSpPr>
          <p:cNvPr id="394" name="Google Shape;394;p34"/>
          <p:cNvSpPr txBox="1"/>
          <p:nvPr/>
        </p:nvSpPr>
        <p:spPr>
          <a:xfrm>
            <a:off x="3637014" y="3861791"/>
            <a:ext cx="1869385" cy="298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Fredoka"/>
                <a:ea typeface="Fredoka"/>
                <a:cs typeface="Fredoka"/>
                <a:sym typeface="Fredoka"/>
              </a:rPr>
              <a:t>Name</a:t>
            </a:r>
            <a:endParaRPr sz="700"/>
          </a:p>
        </p:txBody>
      </p:sp>
      <p:sp>
        <p:nvSpPr>
          <p:cNvPr id="395" name="Google Shape;395;p34"/>
          <p:cNvSpPr txBox="1"/>
          <p:nvPr/>
        </p:nvSpPr>
        <p:spPr>
          <a:xfrm>
            <a:off x="6562340" y="3861791"/>
            <a:ext cx="1869385" cy="298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Fredoka"/>
                <a:ea typeface="Fredoka"/>
                <a:cs typeface="Fredoka"/>
                <a:sym typeface="Fredoka"/>
              </a:rPr>
              <a:t>Name</a:t>
            </a:r>
            <a:endParaRPr sz="700"/>
          </a:p>
        </p:txBody>
      </p:sp>
      <p:sp>
        <p:nvSpPr>
          <p:cNvPr id="396" name="Google Shape;396;p34"/>
          <p:cNvSpPr txBox="1"/>
          <p:nvPr/>
        </p:nvSpPr>
        <p:spPr>
          <a:xfrm>
            <a:off x="373968" y="4233724"/>
            <a:ext cx="2527588"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Title or Position</a:t>
            </a:r>
            <a:endParaRPr sz="700"/>
          </a:p>
        </p:txBody>
      </p:sp>
      <p:sp>
        <p:nvSpPr>
          <p:cNvPr id="397" name="Google Shape;397;p34"/>
          <p:cNvSpPr txBox="1"/>
          <p:nvPr/>
        </p:nvSpPr>
        <p:spPr>
          <a:xfrm>
            <a:off x="3307913" y="4233724"/>
            <a:ext cx="2527588"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Title or Position</a:t>
            </a:r>
            <a:endParaRPr sz="700"/>
          </a:p>
        </p:txBody>
      </p:sp>
      <p:sp>
        <p:nvSpPr>
          <p:cNvPr id="398" name="Google Shape;398;p34"/>
          <p:cNvSpPr txBox="1"/>
          <p:nvPr/>
        </p:nvSpPr>
        <p:spPr>
          <a:xfrm>
            <a:off x="6233239" y="4233724"/>
            <a:ext cx="2527588"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Title or Position</a:t>
            </a:r>
            <a:endParaRPr sz="70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B4E8"/>
        </a:solidFill>
      </p:bgPr>
    </p:bg>
    <p:spTree>
      <p:nvGrpSpPr>
        <p:cNvPr id="402" name="Shape 402"/>
        <p:cNvGrpSpPr/>
        <p:nvPr/>
      </p:nvGrpSpPr>
      <p:grpSpPr>
        <a:xfrm>
          <a:off x="0" y="0"/>
          <a:ext cx="0" cy="0"/>
          <a:chOff x="0" y="0"/>
          <a:chExt cx="0" cy="0"/>
        </a:xfrm>
      </p:grpSpPr>
      <p:pic>
        <p:nvPicPr>
          <p:cNvPr id="403" name="Google Shape;403;p35"/>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404" name="Google Shape;404;p35"/>
          <p:cNvGrpSpPr/>
          <p:nvPr/>
        </p:nvGrpSpPr>
        <p:grpSpPr>
          <a:xfrm>
            <a:off x="514350" y="609959"/>
            <a:ext cx="7602862" cy="3851252"/>
            <a:chOff x="0" y="-38100"/>
            <a:chExt cx="4004799" cy="2028643"/>
          </a:xfrm>
        </p:grpSpPr>
        <p:sp>
          <p:nvSpPr>
            <p:cNvPr id="405" name="Google Shape;405;p35"/>
            <p:cNvSpPr/>
            <p:nvPr/>
          </p:nvSpPr>
          <p:spPr>
            <a:xfrm>
              <a:off x="0" y="0"/>
              <a:ext cx="4004799" cy="1990543"/>
            </a:xfrm>
            <a:custGeom>
              <a:rect b="b" l="l" r="r" t="t"/>
              <a:pathLst>
                <a:path extrusionOk="0" h="1990543" w="4004799">
                  <a:moveTo>
                    <a:pt x="50915" y="0"/>
                  </a:moveTo>
                  <a:lnTo>
                    <a:pt x="3953885" y="0"/>
                  </a:lnTo>
                  <a:cubicBezTo>
                    <a:pt x="3982004" y="0"/>
                    <a:pt x="4004799" y="22795"/>
                    <a:pt x="4004799" y="50915"/>
                  </a:cubicBezTo>
                  <a:lnTo>
                    <a:pt x="4004799" y="1939629"/>
                  </a:lnTo>
                  <a:cubicBezTo>
                    <a:pt x="4004799" y="1967748"/>
                    <a:pt x="3982004" y="1990543"/>
                    <a:pt x="3953885" y="1990543"/>
                  </a:cubicBezTo>
                  <a:lnTo>
                    <a:pt x="50915" y="1990543"/>
                  </a:lnTo>
                  <a:cubicBezTo>
                    <a:pt x="37411" y="1990543"/>
                    <a:pt x="24461" y="1985179"/>
                    <a:pt x="14913" y="1975631"/>
                  </a:cubicBezTo>
                  <a:cubicBezTo>
                    <a:pt x="5364" y="1966083"/>
                    <a:pt x="0" y="1953132"/>
                    <a:pt x="0" y="1939629"/>
                  </a:cubicBezTo>
                  <a:lnTo>
                    <a:pt x="0" y="50915"/>
                  </a:lnTo>
                  <a:cubicBezTo>
                    <a:pt x="0" y="37411"/>
                    <a:pt x="5364" y="24461"/>
                    <a:pt x="14913" y="14913"/>
                  </a:cubicBezTo>
                  <a:cubicBezTo>
                    <a:pt x="24461" y="5364"/>
                    <a:pt x="37411" y="0"/>
                    <a:pt x="50915"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6" name="Google Shape;406;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7" name="Google Shape;407;p35"/>
          <p:cNvSpPr/>
          <p:nvPr/>
        </p:nvSpPr>
        <p:spPr>
          <a:xfrm rot="1926226">
            <a:off x="2646255" y="-170887"/>
            <a:ext cx="9014040" cy="4227974"/>
          </a:xfrm>
          <a:custGeom>
            <a:rect b="b" l="l" r="r" t="t"/>
            <a:pathLst>
              <a:path extrusionOk="0" h="8455948" w="18028080">
                <a:moveTo>
                  <a:pt x="0" y="0"/>
                </a:moveTo>
                <a:lnTo>
                  <a:pt x="18028080" y="0"/>
                </a:lnTo>
                <a:lnTo>
                  <a:pt x="18028080" y="8455948"/>
                </a:lnTo>
                <a:lnTo>
                  <a:pt x="0" y="8455948"/>
                </a:lnTo>
                <a:lnTo>
                  <a:pt x="0" y="0"/>
                </a:lnTo>
                <a:close/>
              </a:path>
            </a:pathLst>
          </a:custGeom>
          <a:blipFill rotWithShape="1">
            <a:blip r:embed="rId4">
              <a:alphaModFix/>
            </a:blip>
            <a:stretch>
              <a:fillRect b="0" l="0" r="0" t="0"/>
            </a:stretch>
          </a:blipFill>
          <a:ln>
            <a:noFill/>
          </a:ln>
        </p:spPr>
      </p:sp>
      <p:sp>
        <p:nvSpPr>
          <p:cNvPr id="408" name="Google Shape;408;p35"/>
          <p:cNvSpPr txBox="1"/>
          <p:nvPr/>
        </p:nvSpPr>
        <p:spPr>
          <a:xfrm>
            <a:off x="1118738" y="3062970"/>
            <a:ext cx="3453300" cy="6096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 sz="4000" u="none" cap="none" strike="noStrike">
                <a:solidFill>
                  <a:srgbClr val="FA627C"/>
                </a:solidFill>
                <a:latin typeface="Luckiest Guy"/>
                <a:ea typeface="Luckiest Guy"/>
                <a:cs typeface="Luckiest Guy"/>
                <a:sym typeface="Luckiest Guy"/>
              </a:rPr>
              <a:t>Our Projects</a:t>
            </a:r>
            <a:endParaRPr sz="700"/>
          </a:p>
        </p:txBody>
      </p:sp>
      <p:sp>
        <p:nvSpPr>
          <p:cNvPr id="409" name="Google Shape;409;p35"/>
          <p:cNvSpPr txBox="1"/>
          <p:nvPr/>
        </p:nvSpPr>
        <p:spPr>
          <a:xfrm>
            <a:off x="1118738" y="1013413"/>
            <a:ext cx="2881800" cy="1752300"/>
          </a:xfrm>
          <a:prstGeom prst="rect">
            <a:avLst/>
          </a:prstGeom>
          <a:noFill/>
          <a:ln>
            <a:noFill/>
          </a:ln>
        </p:spPr>
        <p:txBody>
          <a:bodyPr anchorCtr="0" anchor="t" bIns="0" lIns="0" spcFirstLastPara="1" rIns="0" wrap="square" tIns="0">
            <a:spAutoFit/>
          </a:bodyPr>
          <a:lstStyle/>
          <a:p>
            <a:pPr indent="0" lvl="0" marL="0" marR="0" rtl="0" algn="l">
              <a:lnSpc>
                <a:spcPct val="98997"/>
              </a:lnSpc>
              <a:spcBef>
                <a:spcPts val="0"/>
              </a:spcBef>
              <a:spcAft>
                <a:spcPts val="0"/>
              </a:spcAft>
              <a:buNone/>
            </a:pPr>
            <a:r>
              <a:rPr b="0" i="0" lang="en" sz="11500" u="none" cap="none" strike="noStrike">
                <a:solidFill>
                  <a:srgbClr val="FFFFFF"/>
                </a:solidFill>
                <a:latin typeface="Luckiest Guy"/>
                <a:ea typeface="Luckiest Guy"/>
                <a:cs typeface="Luckiest Guy"/>
                <a:sym typeface="Luckiest Guy"/>
              </a:rPr>
              <a:t>03.</a:t>
            </a:r>
            <a:endParaRPr sz="700"/>
          </a:p>
        </p:txBody>
      </p:sp>
      <p:sp>
        <p:nvSpPr>
          <p:cNvPr id="410" name="Google Shape;410;p35"/>
          <p:cNvSpPr txBox="1"/>
          <p:nvPr/>
        </p:nvSpPr>
        <p:spPr>
          <a:xfrm>
            <a:off x="1118738" y="3726863"/>
            <a:ext cx="3215100" cy="1539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1000" u="none" cap="none" strike="noStrike">
                <a:solidFill>
                  <a:srgbClr val="E6CC2C"/>
                </a:solidFill>
                <a:latin typeface="Nunito SemiBold"/>
                <a:ea typeface="Nunito SemiBold"/>
                <a:cs typeface="Nunito SemiBold"/>
                <a:sym typeface="Nunito SemiBold"/>
              </a:rPr>
              <a:t>Elaborate on what you want to discuss. </a:t>
            </a:r>
            <a:endParaRPr sz="70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B4E8"/>
        </a:solidFill>
      </p:bgPr>
    </p:bg>
    <p:spTree>
      <p:nvGrpSpPr>
        <p:cNvPr id="414" name="Shape 414"/>
        <p:cNvGrpSpPr/>
        <p:nvPr/>
      </p:nvGrpSpPr>
      <p:grpSpPr>
        <a:xfrm>
          <a:off x="0" y="0"/>
          <a:ext cx="0" cy="0"/>
          <a:chOff x="0" y="0"/>
          <a:chExt cx="0" cy="0"/>
        </a:xfrm>
      </p:grpSpPr>
      <p:sp>
        <p:nvSpPr>
          <p:cNvPr id="415" name="Google Shape;415;p36"/>
          <p:cNvSpPr/>
          <p:nvPr/>
        </p:nvSpPr>
        <p:spPr>
          <a:xfrm>
            <a:off x="1121525" y="1793399"/>
            <a:ext cx="2296919" cy="3103944"/>
          </a:xfrm>
          <a:custGeom>
            <a:rect b="b" l="l" r="r" t="t"/>
            <a:pathLst>
              <a:path extrusionOk="0" h="6207887" w="4593837">
                <a:moveTo>
                  <a:pt x="0" y="0"/>
                </a:moveTo>
                <a:lnTo>
                  <a:pt x="4593837" y="0"/>
                </a:lnTo>
                <a:lnTo>
                  <a:pt x="4593837" y="6207888"/>
                </a:lnTo>
                <a:lnTo>
                  <a:pt x="0" y="6207888"/>
                </a:lnTo>
                <a:lnTo>
                  <a:pt x="0" y="0"/>
                </a:lnTo>
                <a:close/>
              </a:path>
            </a:pathLst>
          </a:custGeom>
          <a:blipFill rotWithShape="1">
            <a:blip r:embed="rId3">
              <a:alphaModFix/>
            </a:blip>
            <a:stretch>
              <a:fillRect b="0" l="0" r="0" t="0"/>
            </a:stretch>
          </a:blipFill>
          <a:ln>
            <a:noFill/>
          </a:ln>
        </p:spPr>
      </p:sp>
      <p:sp>
        <p:nvSpPr>
          <p:cNvPr id="416" name="Google Shape;416;p36"/>
          <p:cNvSpPr/>
          <p:nvPr/>
        </p:nvSpPr>
        <p:spPr>
          <a:xfrm>
            <a:off x="3562991" y="1793399"/>
            <a:ext cx="1220332" cy="1649098"/>
          </a:xfrm>
          <a:custGeom>
            <a:rect b="b" l="l" r="r" t="t"/>
            <a:pathLst>
              <a:path extrusionOk="0" h="3298196" w="2440665">
                <a:moveTo>
                  <a:pt x="0" y="0"/>
                </a:moveTo>
                <a:lnTo>
                  <a:pt x="2440665" y="0"/>
                </a:lnTo>
                <a:lnTo>
                  <a:pt x="2440665" y="3298196"/>
                </a:lnTo>
                <a:lnTo>
                  <a:pt x="0" y="3298196"/>
                </a:lnTo>
                <a:lnTo>
                  <a:pt x="0" y="0"/>
                </a:lnTo>
                <a:close/>
              </a:path>
            </a:pathLst>
          </a:custGeom>
          <a:blipFill rotWithShape="1">
            <a:blip r:embed="rId4">
              <a:alphaModFix/>
            </a:blip>
            <a:stretch>
              <a:fillRect b="0" l="0" r="0" t="0"/>
            </a:stretch>
          </a:blipFill>
          <a:ln>
            <a:noFill/>
          </a:ln>
        </p:spPr>
      </p:sp>
      <p:sp>
        <p:nvSpPr>
          <p:cNvPr id="417" name="Google Shape;417;p36"/>
          <p:cNvSpPr/>
          <p:nvPr/>
        </p:nvSpPr>
        <p:spPr>
          <a:xfrm>
            <a:off x="0" y="213942"/>
            <a:ext cx="1756951" cy="4783777"/>
          </a:xfrm>
          <a:custGeom>
            <a:rect b="b" l="l" r="r" t="t"/>
            <a:pathLst>
              <a:path extrusionOk="0" h="9567553" w="3513901">
                <a:moveTo>
                  <a:pt x="0" y="0"/>
                </a:moveTo>
                <a:lnTo>
                  <a:pt x="3513901" y="0"/>
                </a:lnTo>
                <a:lnTo>
                  <a:pt x="3513901" y="9567553"/>
                </a:lnTo>
                <a:lnTo>
                  <a:pt x="0" y="9567553"/>
                </a:lnTo>
                <a:lnTo>
                  <a:pt x="0" y="0"/>
                </a:lnTo>
                <a:close/>
              </a:path>
            </a:pathLst>
          </a:custGeom>
          <a:blipFill rotWithShape="1">
            <a:blip r:embed="rId5">
              <a:alphaModFix/>
            </a:blip>
            <a:stretch>
              <a:fillRect b="0" l="0" r="0" t="0"/>
            </a:stretch>
          </a:blipFill>
          <a:ln>
            <a:noFill/>
          </a:ln>
        </p:spPr>
      </p:sp>
      <p:sp>
        <p:nvSpPr>
          <p:cNvPr id="418" name="Google Shape;418;p36"/>
          <p:cNvSpPr/>
          <p:nvPr/>
        </p:nvSpPr>
        <p:spPr>
          <a:xfrm>
            <a:off x="3657031" y="3453744"/>
            <a:ext cx="2425356" cy="1443599"/>
          </a:xfrm>
          <a:custGeom>
            <a:rect b="b" l="l" r="r" t="t"/>
            <a:pathLst>
              <a:path extrusionOk="0" h="2887197" w="4850713">
                <a:moveTo>
                  <a:pt x="0" y="0"/>
                </a:moveTo>
                <a:lnTo>
                  <a:pt x="4850713" y="0"/>
                </a:lnTo>
                <a:lnTo>
                  <a:pt x="4850713" y="2887198"/>
                </a:lnTo>
                <a:lnTo>
                  <a:pt x="0" y="2887198"/>
                </a:lnTo>
                <a:lnTo>
                  <a:pt x="0" y="0"/>
                </a:lnTo>
                <a:close/>
              </a:path>
            </a:pathLst>
          </a:custGeom>
          <a:blipFill rotWithShape="1">
            <a:blip r:embed="rId6">
              <a:alphaModFix/>
            </a:blip>
            <a:stretch>
              <a:fillRect b="0" l="0" r="0" t="0"/>
            </a:stretch>
          </a:blipFill>
          <a:ln>
            <a:noFill/>
          </a:ln>
        </p:spPr>
      </p:sp>
      <p:sp>
        <p:nvSpPr>
          <p:cNvPr id="419" name="Google Shape;419;p36"/>
          <p:cNvSpPr/>
          <p:nvPr/>
        </p:nvSpPr>
        <p:spPr>
          <a:xfrm>
            <a:off x="4926198" y="1793399"/>
            <a:ext cx="1220333" cy="1649098"/>
          </a:xfrm>
          <a:custGeom>
            <a:rect b="b" l="l" r="r" t="t"/>
            <a:pathLst>
              <a:path extrusionOk="0" h="3298196" w="2440665">
                <a:moveTo>
                  <a:pt x="0" y="0"/>
                </a:moveTo>
                <a:lnTo>
                  <a:pt x="2440664" y="0"/>
                </a:lnTo>
                <a:lnTo>
                  <a:pt x="2440664" y="3298196"/>
                </a:lnTo>
                <a:lnTo>
                  <a:pt x="0" y="3298196"/>
                </a:lnTo>
                <a:lnTo>
                  <a:pt x="0" y="0"/>
                </a:lnTo>
                <a:close/>
              </a:path>
            </a:pathLst>
          </a:custGeom>
          <a:blipFill rotWithShape="1">
            <a:blip r:embed="rId7">
              <a:alphaModFix/>
            </a:blip>
            <a:stretch>
              <a:fillRect b="0" l="0" r="0" t="0"/>
            </a:stretch>
          </a:blipFill>
          <a:ln>
            <a:noFill/>
          </a:ln>
        </p:spPr>
      </p:sp>
      <p:sp>
        <p:nvSpPr>
          <p:cNvPr id="420" name="Google Shape;420;p36"/>
          <p:cNvSpPr/>
          <p:nvPr/>
        </p:nvSpPr>
        <p:spPr>
          <a:xfrm>
            <a:off x="6507275" y="213942"/>
            <a:ext cx="2530261" cy="4577774"/>
          </a:xfrm>
          <a:custGeom>
            <a:rect b="b" l="l" r="r" t="t"/>
            <a:pathLst>
              <a:path extrusionOk="0" h="9155548" w="5060521">
                <a:moveTo>
                  <a:pt x="0" y="0"/>
                </a:moveTo>
                <a:lnTo>
                  <a:pt x="5060521" y="0"/>
                </a:lnTo>
                <a:lnTo>
                  <a:pt x="5060521" y="9155548"/>
                </a:lnTo>
                <a:lnTo>
                  <a:pt x="0" y="9155548"/>
                </a:lnTo>
                <a:lnTo>
                  <a:pt x="0" y="0"/>
                </a:lnTo>
                <a:close/>
              </a:path>
            </a:pathLst>
          </a:custGeom>
          <a:blipFill rotWithShape="1">
            <a:blip r:embed="rId8">
              <a:alphaModFix/>
            </a:blip>
            <a:stretch>
              <a:fillRect b="0" l="0" r="0" t="0"/>
            </a:stretch>
          </a:blipFill>
          <a:ln>
            <a:noFill/>
          </a:ln>
        </p:spPr>
      </p:sp>
      <p:sp>
        <p:nvSpPr>
          <p:cNvPr id="421" name="Google Shape;421;p36"/>
          <p:cNvSpPr/>
          <p:nvPr/>
        </p:nvSpPr>
        <p:spPr>
          <a:xfrm>
            <a:off x="6289405" y="2571750"/>
            <a:ext cx="1697516" cy="2293941"/>
          </a:xfrm>
          <a:custGeom>
            <a:rect b="b" l="l" r="r" t="t"/>
            <a:pathLst>
              <a:path extrusionOk="0" h="4587881" w="3395032">
                <a:moveTo>
                  <a:pt x="0" y="0"/>
                </a:moveTo>
                <a:lnTo>
                  <a:pt x="3395032" y="0"/>
                </a:lnTo>
                <a:lnTo>
                  <a:pt x="3395032" y="4587881"/>
                </a:lnTo>
                <a:lnTo>
                  <a:pt x="0" y="4587881"/>
                </a:lnTo>
                <a:lnTo>
                  <a:pt x="0" y="0"/>
                </a:lnTo>
                <a:close/>
              </a:path>
            </a:pathLst>
          </a:custGeom>
          <a:blipFill rotWithShape="1">
            <a:blip r:embed="rId9">
              <a:alphaModFix/>
            </a:blip>
            <a:stretch>
              <a:fillRect b="0" l="0" r="0" t="0"/>
            </a:stretch>
          </a:blipFill>
          <a:ln>
            <a:noFill/>
          </a:ln>
        </p:spPr>
      </p:sp>
      <p:sp>
        <p:nvSpPr>
          <p:cNvPr id="422" name="Google Shape;422;p36"/>
          <p:cNvSpPr txBox="1"/>
          <p:nvPr/>
        </p:nvSpPr>
        <p:spPr>
          <a:xfrm>
            <a:off x="3012488" y="590550"/>
            <a:ext cx="3119024" cy="53054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My Projects</a:t>
            </a:r>
            <a:endParaRPr sz="700"/>
          </a:p>
        </p:txBody>
      </p:sp>
      <p:sp>
        <p:nvSpPr>
          <p:cNvPr id="423" name="Google Shape;423;p36"/>
          <p:cNvSpPr txBox="1"/>
          <p:nvPr/>
        </p:nvSpPr>
        <p:spPr>
          <a:xfrm>
            <a:off x="3279665" y="1216343"/>
            <a:ext cx="25848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What can you say about your projects? Share it here!</a:t>
            </a:r>
            <a:endParaRPr sz="70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B4E8"/>
        </a:solidFill>
      </p:bgPr>
    </p:bg>
    <p:spTree>
      <p:nvGrpSpPr>
        <p:cNvPr id="427" name="Shape 427"/>
        <p:cNvGrpSpPr/>
        <p:nvPr/>
      </p:nvGrpSpPr>
      <p:grpSpPr>
        <a:xfrm>
          <a:off x="0" y="0"/>
          <a:ext cx="0" cy="0"/>
          <a:chOff x="0" y="0"/>
          <a:chExt cx="0" cy="0"/>
        </a:xfrm>
      </p:grpSpPr>
      <p:pic>
        <p:nvPicPr>
          <p:cNvPr id="428" name="Google Shape;428;p37"/>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429" name="Google Shape;429;p37"/>
          <p:cNvGrpSpPr/>
          <p:nvPr/>
        </p:nvGrpSpPr>
        <p:grpSpPr>
          <a:xfrm>
            <a:off x="1370809" y="609959"/>
            <a:ext cx="6402382" cy="3851252"/>
            <a:chOff x="0" y="-38100"/>
            <a:chExt cx="3372448" cy="2028643"/>
          </a:xfrm>
        </p:grpSpPr>
        <p:sp>
          <p:nvSpPr>
            <p:cNvPr id="430" name="Google Shape;430;p37"/>
            <p:cNvSpPr/>
            <p:nvPr/>
          </p:nvSpPr>
          <p:spPr>
            <a:xfrm>
              <a:off x="0" y="0"/>
              <a:ext cx="3372448" cy="1990543"/>
            </a:xfrm>
            <a:custGeom>
              <a:rect b="b" l="l" r="r" t="t"/>
              <a:pathLst>
                <a:path extrusionOk="0" h="1990543" w="3372448">
                  <a:moveTo>
                    <a:pt x="60461" y="0"/>
                  </a:moveTo>
                  <a:lnTo>
                    <a:pt x="3311987" y="0"/>
                  </a:lnTo>
                  <a:cubicBezTo>
                    <a:pt x="3328022" y="0"/>
                    <a:pt x="3343401" y="6370"/>
                    <a:pt x="3354739" y="17709"/>
                  </a:cubicBezTo>
                  <a:cubicBezTo>
                    <a:pt x="3366078" y="29047"/>
                    <a:pt x="3372448" y="44426"/>
                    <a:pt x="3372448" y="60461"/>
                  </a:cubicBezTo>
                  <a:lnTo>
                    <a:pt x="3372448" y="1930082"/>
                  </a:lnTo>
                  <a:cubicBezTo>
                    <a:pt x="3372448" y="1946117"/>
                    <a:pt x="3366078" y="1961496"/>
                    <a:pt x="3354739" y="1972835"/>
                  </a:cubicBezTo>
                  <a:cubicBezTo>
                    <a:pt x="3343401" y="1984173"/>
                    <a:pt x="3328022" y="1990543"/>
                    <a:pt x="3311987" y="1990543"/>
                  </a:cubicBezTo>
                  <a:lnTo>
                    <a:pt x="60461" y="1990543"/>
                  </a:lnTo>
                  <a:cubicBezTo>
                    <a:pt x="44426" y="1990543"/>
                    <a:pt x="29047" y="1984173"/>
                    <a:pt x="17709" y="1972835"/>
                  </a:cubicBezTo>
                  <a:cubicBezTo>
                    <a:pt x="6370" y="1961496"/>
                    <a:pt x="0" y="1946117"/>
                    <a:pt x="0" y="1930082"/>
                  </a:cubicBezTo>
                  <a:lnTo>
                    <a:pt x="0" y="60461"/>
                  </a:lnTo>
                  <a:cubicBezTo>
                    <a:pt x="0" y="44426"/>
                    <a:pt x="6370" y="29047"/>
                    <a:pt x="17709" y="17709"/>
                  </a:cubicBezTo>
                  <a:cubicBezTo>
                    <a:pt x="29047" y="6370"/>
                    <a:pt x="44426" y="0"/>
                    <a:pt x="60461" y="0"/>
                  </a:cubicBezTo>
                  <a:close/>
                </a:path>
              </a:pathLst>
            </a:custGeom>
            <a:solidFill>
              <a:srgbClr val="EBB629"/>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1" name="Google Shape;431;p3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2" name="Google Shape;432;p37"/>
          <p:cNvSpPr txBox="1"/>
          <p:nvPr/>
        </p:nvSpPr>
        <p:spPr>
          <a:xfrm>
            <a:off x="2314000" y="1406187"/>
            <a:ext cx="45159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Write an original </a:t>
            </a:r>
            <a:r>
              <a:rPr b="0" i="0" lang="en" sz="4000" u="none" cap="none" strike="noStrike">
                <a:solidFill>
                  <a:srgbClr val="E34264"/>
                </a:solidFill>
                <a:latin typeface="Luckiest Guy"/>
                <a:ea typeface="Luckiest Guy"/>
                <a:cs typeface="Luckiest Guy"/>
                <a:sym typeface="Luckiest Guy"/>
              </a:rPr>
              <a:t>statement</a:t>
            </a:r>
            <a:r>
              <a:rPr b="0" i="0" lang="en" sz="4000" u="none" cap="none" strike="noStrike">
                <a:solidFill>
                  <a:srgbClr val="000000"/>
                </a:solidFill>
                <a:latin typeface="Luckiest Guy"/>
                <a:ea typeface="Luckiest Guy"/>
                <a:cs typeface="Luckiest Guy"/>
                <a:sym typeface="Luckiest Guy"/>
              </a:rPr>
              <a:t> or inspiring </a:t>
            </a:r>
            <a:r>
              <a:rPr b="0" i="0" lang="en" sz="4000" u="none" cap="none" strike="noStrike">
                <a:solidFill>
                  <a:srgbClr val="E34264"/>
                </a:solidFill>
                <a:latin typeface="Luckiest Guy"/>
                <a:ea typeface="Luckiest Guy"/>
                <a:cs typeface="Luckiest Guy"/>
                <a:sym typeface="Luckiest Guy"/>
              </a:rPr>
              <a:t>quote</a:t>
            </a:r>
            <a:endParaRPr sz="700"/>
          </a:p>
        </p:txBody>
      </p:sp>
      <p:sp>
        <p:nvSpPr>
          <p:cNvPr id="433" name="Google Shape;433;p37"/>
          <p:cNvSpPr/>
          <p:nvPr/>
        </p:nvSpPr>
        <p:spPr>
          <a:xfrm>
            <a:off x="6608964" y="253023"/>
            <a:ext cx="2089568" cy="4890477"/>
          </a:xfrm>
          <a:custGeom>
            <a:rect b="b" l="l" r="r" t="t"/>
            <a:pathLst>
              <a:path extrusionOk="0" h="9780954" w="4179135">
                <a:moveTo>
                  <a:pt x="0" y="0"/>
                </a:moveTo>
                <a:lnTo>
                  <a:pt x="4179135" y="0"/>
                </a:lnTo>
                <a:lnTo>
                  <a:pt x="4179135" y="9780954"/>
                </a:lnTo>
                <a:lnTo>
                  <a:pt x="0" y="9780954"/>
                </a:lnTo>
                <a:lnTo>
                  <a:pt x="0" y="0"/>
                </a:lnTo>
                <a:close/>
              </a:path>
            </a:pathLst>
          </a:custGeom>
          <a:blipFill rotWithShape="1">
            <a:blip r:embed="rId4">
              <a:alphaModFix/>
            </a:blip>
            <a:stretch>
              <a:fillRect b="0" l="0" r="0" t="0"/>
            </a:stretch>
          </a:blipFill>
          <a:ln>
            <a:noFill/>
          </a:ln>
        </p:spPr>
      </p:sp>
      <p:sp>
        <p:nvSpPr>
          <p:cNvPr id="434" name="Google Shape;434;p37"/>
          <p:cNvSpPr/>
          <p:nvPr/>
        </p:nvSpPr>
        <p:spPr>
          <a:xfrm>
            <a:off x="737408" y="0"/>
            <a:ext cx="1458884" cy="5143500"/>
          </a:xfrm>
          <a:custGeom>
            <a:rect b="b" l="l" r="r" t="t"/>
            <a:pathLst>
              <a:path extrusionOk="0" h="10287000" w="2917767">
                <a:moveTo>
                  <a:pt x="0" y="0"/>
                </a:moveTo>
                <a:lnTo>
                  <a:pt x="2917768" y="0"/>
                </a:lnTo>
                <a:lnTo>
                  <a:pt x="2917768" y="10287000"/>
                </a:lnTo>
                <a:lnTo>
                  <a:pt x="0" y="10287000"/>
                </a:lnTo>
                <a:lnTo>
                  <a:pt x="0" y="0"/>
                </a:lnTo>
                <a:close/>
              </a:path>
            </a:pathLst>
          </a:custGeom>
          <a:blipFill rotWithShape="1">
            <a:blip r:embed="rId5">
              <a:alphaModFix/>
            </a:blip>
            <a:stretch>
              <a:fillRect b="0" l="0" r="0" t="0"/>
            </a:stretch>
          </a:blipFill>
          <a:ln>
            <a:noFill/>
          </a:ln>
        </p:spPr>
      </p:sp>
      <p:sp>
        <p:nvSpPr>
          <p:cNvPr id="435" name="Google Shape;435;p37"/>
          <p:cNvSpPr txBox="1"/>
          <p:nvPr/>
        </p:nvSpPr>
        <p:spPr>
          <a:xfrm>
            <a:off x="1370809" y="3658555"/>
            <a:ext cx="6402382"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 Include a credit, citation, or supporting message</a:t>
            </a:r>
            <a:endParaRPr sz="70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ACF8"/>
        </a:solidFill>
      </p:bgPr>
    </p:bg>
    <p:spTree>
      <p:nvGrpSpPr>
        <p:cNvPr id="439" name="Shape 439"/>
        <p:cNvGrpSpPr/>
        <p:nvPr/>
      </p:nvGrpSpPr>
      <p:grpSpPr>
        <a:xfrm>
          <a:off x="0" y="0"/>
          <a:ext cx="0" cy="0"/>
          <a:chOff x="0" y="0"/>
          <a:chExt cx="0" cy="0"/>
        </a:xfrm>
      </p:grpSpPr>
      <p:pic>
        <p:nvPicPr>
          <p:cNvPr id="440" name="Google Shape;440;p38"/>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441" name="Google Shape;441;p38"/>
          <p:cNvGrpSpPr/>
          <p:nvPr/>
        </p:nvGrpSpPr>
        <p:grpSpPr>
          <a:xfrm>
            <a:off x="2866234" y="124184"/>
            <a:ext cx="3411532" cy="4822802"/>
            <a:chOff x="0" y="-38100"/>
            <a:chExt cx="1797021" cy="2540406"/>
          </a:xfrm>
        </p:grpSpPr>
        <p:sp>
          <p:nvSpPr>
            <p:cNvPr id="442" name="Google Shape;442;p38"/>
            <p:cNvSpPr/>
            <p:nvPr/>
          </p:nvSpPr>
          <p:spPr>
            <a:xfrm>
              <a:off x="0" y="0"/>
              <a:ext cx="1797021" cy="2502306"/>
            </a:xfrm>
            <a:custGeom>
              <a:rect b="b" l="l" r="r" t="t"/>
              <a:pathLst>
                <a:path extrusionOk="0" h="2502306" w="1797021">
                  <a:moveTo>
                    <a:pt x="113467" y="0"/>
                  </a:moveTo>
                  <a:lnTo>
                    <a:pt x="1683554" y="0"/>
                  </a:lnTo>
                  <a:cubicBezTo>
                    <a:pt x="1746220" y="0"/>
                    <a:pt x="1797021" y="50801"/>
                    <a:pt x="1797021" y="113467"/>
                  </a:cubicBezTo>
                  <a:lnTo>
                    <a:pt x="1797021" y="2388839"/>
                  </a:lnTo>
                  <a:cubicBezTo>
                    <a:pt x="1797021" y="2451506"/>
                    <a:pt x="1746220" y="2502306"/>
                    <a:pt x="1683554" y="2502306"/>
                  </a:cubicBezTo>
                  <a:lnTo>
                    <a:pt x="113467" y="2502306"/>
                  </a:lnTo>
                  <a:cubicBezTo>
                    <a:pt x="50801" y="2502306"/>
                    <a:pt x="0" y="2451506"/>
                    <a:pt x="0" y="2388839"/>
                  </a:cubicBezTo>
                  <a:lnTo>
                    <a:pt x="0" y="113467"/>
                  </a:lnTo>
                  <a:cubicBezTo>
                    <a:pt x="0" y="50801"/>
                    <a:pt x="50801" y="0"/>
                    <a:pt x="113467" y="0"/>
                  </a:cubicBezTo>
                  <a:close/>
                </a:path>
              </a:pathLst>
            </a:custGeom>
            <a:solidFill>
              <a:srgbClr val="EBB629"/>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3" name="Google Shape;443;p3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4" name="Google Shape;444;p38"/>
          <p:cNvSpPr txBox="1"/>
          <p:nvPr/>
        </p:nvSpPr>
        <p:spPr>
          <a:xfrm>
            <a:off x="3172726" y="432926"/>
            <a:ext cx="27984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Resource  Page</a:t>
            </a:r>
            <a:endParaRPr sz="700"/>
          </a:p>
        </p:txBody>
      </p:sp>
      <p:sp>
        <p:nvSpPr>
          <p:cNvPr id="445" name="Google Shape;445;p38"/>
          <p:cNvSpPr txBox="1"/>
          <p:nvPr/>
        </p:nvSpPr>
        <p:spPr>
          <a:xfrm>
            <a:off x="3576398" y="1903219"/>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Use these design resources in your Canva Presentation.</a:t>
            </a:r>
            <a:endParaRPr sz="700"/>
          </a:p>
        </p:txBody>
      </p:sp>
      <p:sp>
        <p:nvSpPr>
          <p:cNvPr id="446" name="Google Shape;446;p38"/>
          <p:cNvSpPr txBox="1"/>
          <p:nvPr/>
        </p:nvSpPr>
        <p:spPr>
          <a:xfrm>
            <a:off x="3544201" y="2429219"/>
            <a:ext cx="2055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This presentation template uses the following free fonts:</a:t>
            </a:r>
            <a:endParaRPr sz="700"/>
          </a:p>
        </p:txBody>
      </p:sp>
      <p:sp>
        <p:nvSpPr>
          <p:cNvPr id="447" name="Google Shape;447;p38"/>
          <p:cNvSpPr txBox="1"/>
          <p:nvPr/>
        </p:nvSpPr>
        <p:spPr>
          <a:xfrm>
            <a:off x="3544201" y="2955220"/>
            <a:ext cx="20556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Titles: Luckiest Guy</a:t>
            </a:r>
            <a:endParaRPr sz="700"/>
          </a:p>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Headers: Fredoka One</a:t>
            </a:r>
            <a:endParaRPr sz="700"/>
          </a:p>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Body Copy: Nunito  Bold</a:t>
            </a:r>
            <a:endParaRPr sz="700"/>
          </a:p>
        </p:txBody>
      </p:sp>
      <p:sp>
        <p:nvSpPr>
          <p:cNvPr id="448" name="Google Shape;448;p38"/>
          <p:cNvSpPr txBox="1"/>
          <p:nvPr/>
        </p:nvSpPr>
        <p:spPr>
          <a:xfrm>
            <a:off x="3576398" y="3657434"/>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You can find these fonts online too. Happy designing! </a:t>
            </a:r>
            <a:endParaRPr sz="700"/>
          </a:p>
        </p:txBody>
      </p:sp>
      <p:sp>
        <p:nvSpPr>
          <p:cNvPr id="449" name="Google Shape;449;p38"/>
          <p:cNvSpPr txBox="1"/>
          <p:nvPr/>
        </p:nvSpPr>
        <p:spPr>
          <a:xfrm>
            <a:off x="3576398" y="4183434"/>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Don't forget to delete this page</a:t>
            </a:r>
            <a:endParaRPr sz="700"/>
          </a:p>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before presenting. </a:t>
            </a:r>
            <a:endParaRPr sz="700"/>
          </a:p>
        </p:txBody>
      </p:sp>
      <p:sp>
        <p:nvSpPr>
          <p:cNvPr id="450" name="Google Shape;450;p38"/>
          <p:cNvSpPr/>
          <p:nvPr/>
        </p:nvSpPr>
        <p:spPr>
          <a:xfrm>
            <a:off x="240690" y="262986"/>
            <a:ext cx="1453220" cy="864973"/>
          </a:xfrm>
          <a:custGeom>
            <a:rect b="b" l="l" r="r" t="t"/>
            <a:pathLst>
              <a:path extrusionOk="0" h="1729945" w="2906440">
                <a:moveTo>
                  <a:pt x="0" y="0"/>
                </a:moveTo>
                <a:lnTo>
                  <a:pt x="2906440" y="0"/>
                </a:lnTo>
                <a:lnTo>
                  <a:pt x="2906440" y="1729945"/>
                </a:lnTo>
                <a:lnTo>
                  <a:pt x="0" y="1729945"/>
                </a:lnTo>
                <a:lnTo>
                  <a:pt x="0" y="0"/>
                </a:lnTo>
                <a:close/>
              </a:path>
            </a:pathLst>
          </a:custGeom>
          <a:blipFill rotWithShape="1">
            <a:blip r:embed="rId4">
              <a:alphaModFix/>
            </a:blip>
            <a:stretch>
              <a:fillRect b="0" l="0" r="0" t="0"/>
            </a:stretch>
          </a:blipFill>
          <a:ln>
            <a:noFill/>
          </a:ln>
        </p:spPr>
      </p:sp>
      <p:sp>
        <p:nvSpPr>
          <p:cNvPr id="451" name="Google Shape;451;p38"/>
          <p:cNvSpPr/>
          <p:nvPr/>
        </p:nvSpPr>
        <p:spPr>
          <a:xfrm>
            <a:off x="1741535" y="262986"/>
            <a:ext cx="1077824" cy="941016"/>
          </a:xfrm>
          <a:custGeom>
            <a:rect b="b" l="l" r="r" t="t"/>
            <a:pathLst>
              <a:path extrusionOk="0" h="1882032" w="2155647">
                <a:moveTo>
                  <a:pt x="0" y="0"/>
                </a:moveTo>
                <a:lnTo>
                  <a:pt x="2155647" y="0"/>
                </a:lnTo>
                <a:lnTo>
                  <a:pt x="2155647" y="1882032"/>
                </a:lnTo>
                <a:lnTo>
                  <a:pt x="0" y="1882032"/>
                </a:lnTo>
                <a:lnTo>
                  <a:pt x="0" y="0"/>
                </a:lnTo>
                <a:close/>
              </a:path>
            </a:pathLst>
          </a:custGeom>
          <a:blipFill rotWithShape="1">
            <a:blip r:embed="rId5">
              <a:alphaModFix/>
            </a:blip>
            <a:stretch>
              <a:fillRect b="0" l="0" r="0" t="0"/>
            </a:stretch>
          </a:blipFill>
          <a:ln>
            <a:noFill/>
          </a:ln>
        </p:spPr>
      </p:sp>
      <p:sp>
        <p:nvSpPr>
          <p:cNvPr id="452" name="Google Shape;452;p38"/>
          <p:cNvSpPr/>
          <p:nvPr/>
        </p:nvSpPr>
        <p:spPr>
          <a:xfrm flipH="1">
            <a:off x="2086408" y="985545"/>
            <a:ext cx="1029168" cy="1585554"/>
          </a:xfrm>
          <a:custGeom>
            <a:rect b="b" l="l" r="r" t="t"/>
            <a:pathLst>
              <a:path extrusionOk="0" h="3171108" w="2058337">
                <a:moveTo>
                  <a:pt x="2058337" y="0"/>
                </a:moveTo>
                <a:lnTo>
                  <a:pt x="0" y="0"/>
                </a:lnTo>
                <a:lnTo>
                  <a:pt x="0" y="3171108"/>
                </a:lnTo>
                <a:lnTo>
                  <a:pt x="2058337" y="3171108"/>
                </a:lnTo>
                <a:lnTo>
                  <a:pt x="2058337" y="0"/>
                </a:lnTo>
                <a:close/>
              </a:path>
            </a:pathLst>
          </a:custGeom>
          <a:blipFill rotWithShape="1">
            <a:blip r:embed="rId6">
              <a:alphaModFix/>
            </a:blip>
            <a:stretch>
              <a:fillRect b="0" l="0" r="0" t="0"/>
            </a:stretch>
          </a:blipFill>
          <a:ln>
            <a:noFill/>
          </a:ln>
        </p:spPr>
      </p:sp>
      <p:sp>
        <p:nvSpPr>
          <p:cNvPr id="453" name="Google Shape;453;p38"/>
          <p:cNvSpPr/>
          <p:nvPr/>
        </p:nvSpPr>
        <p:spPr>
          <a:xfrm>
            <a:off x="163519" y="1015239"/>
            <a:ext cx="2102852" cy="1719372"/>
          </a:xfrm>
          <a:custGeom>
            <a:rect b="b" l="l" r="r" t="t"/>
            <a:pathLst>
              <a:path extrusionOk="0" h="3438744" w="4205704">
                <a:moveTo>
                  <a:pt x="0" y="0"/>
                </a:moveTo>
                <a:lnTo>
                  <a:pt x="4205703" y="0"/>
                </a:lnTo>
                <a:lnTo>
                  <a:pt x="4205703" y="3438745"/>
                </a:lnTo>
                <a:lnTo>
                  <a:pt x="0" y="3438745"/>
                </a:lnTo>
                <a:lnTo>
                  <a:pt x="0" y="0"/>
                </a:lnTo>
                <a:close/>
              </a:path>
            </a:pathLst>
          </a:custGeom>
          <a:blipFill rotWithShape="1">
            <a:blip r:embed="rId7">
              <a:alphaModFix/>
            </a:blip>
            <a:stretch>
              <a:fillRect b="0" l="0" r="0" t="0"/>
            </a:stretch>
          </a:blipFill>
          <a:ln>
            <a:noFill/>
          </a:ln>
        </p:spPr>
      </p:sp>
      <p:sp>
        <p:nvSpPr>
          <p:cNvPr id="454" name="Google Shape;454;p38"/>
          <p:cNvSpPr/>
          <p:nvPr/>
        </p:nvSpPr>
        <p:spPr>
          <a:xfrm>
            <a:off x="6380903" y="254863"/>
            <a:ext cx="772067" cy="1038233"/>
          </a:xfrm>
          <a:custGeom>
            <a:rect b="b" l="l" r="r" t="t"/>
            <a:pathLst>
              <a:path extrusionOk="0" h="2076465" w="1544135">
                <a:moveTo>
                  <a:pt x="0" y="0"/>
                </a:moveTo>
                <a:lnTo>
                  <a:pt x="1544135" y="0"/>
                </a:lnTo>
                <a:lnTo>
                  <a:pt x="1544135" y="2076465"/>
                </a:lnTo>
                <a:lnTo>
                  <a:pt x="0" y="2076465"/>
                </a:lnTo>
                <a:lnTo>
                  <a:pt x="0" y="0"/>
                </a:lnTo>
                <a:close/>
              </a:path>
            </a:pathLst>
          </a:custGeom>
          <a:blipFill rotWithShape="1">
            <a:blip r:embed="rId8">
              <a:alphaModFix/>
            </a:blip>
            <a:stretch>
              <a:fillRect b="0" l="0" r="0" t="0"/>
            </a:stretch>
          </a:blipFill>
          <a:ln>
            <a:noFill/>
          </a:ln>
        </p:spPr>
      </p:sp>
      <p:sp>
        <p:nvSpPr>
          <p:cNvPr id="455" name="Google Shape;455;p38"/>
          <p:cNvSpPr/>
          <p:nvPr/>
        </p:nvSpPr>
        <p:spPr>
          <a:xfrm>
            <a:off x="7200595" y="254863"/>
            <a:ext cx="885788" cy="1014965"/>
          </a:xfrm>
          <a:custGeom>
            <a:rect b="b" l="l" r="r" t="t"/>
            <a:pathLst>
              <a:path extrusionOk="0" h="2029930" w="1771575">
                <a:moveTo>
                  <a:pt x="0" y="0"/>
                </a:moveTo>
                <a:lnTo>
                  <a:pt x="1771575" y="0"/>
                </a:lnTo>
                <a:lnTo>
                  <a:pt x="1771575" y="2029930"/>
                </a:lnTo>
                <a:lnTo>
                  <a:pt x="0" y="2029930"/>
                </a:lnTo>
                <a:lnTo>
                  <a:pt x="0" y="0"/>
                </a:lnTo>
                <a:close/>
              </a:path>
            </a:pathLst>
          </a:custGeom>
          <a:blipFill rotWithShape="1">
            <a:blip r:embed="rId9">
              <a:alphaModFix/>
            </a:blip>
            <a:stretch>
              <a:fillRect b="0" l="0" r="0" t="0"/>
            </a:stretch>
          </a:blipFill>
          <a:ln>
            <a:noFill/>
          </a:ln>
        </p:spPr>
      </p:sp>
      <p:sp>
        <p:nvSpPr>
          <p:cNvPr id="456" name="Google Shape;456;p38"/>
          <p:cNvSpPr/>
          <p:nvPr/>
        </p:nvSpPr>
        <p:spPr>
          <a:xfrm>
            <a:off x="967300" y="2722368"/>
            <a:ext cx="798897" cy="1076945"/>
          </a:xfrm>
          <a:custGeom>
            <a:rect b="b" l="l" r="r" t="t"/>
            <a:pathLst>
              <a:path extrusionOk="0" h="2153891" w="1597795">
                <a:moveTo>
                  <a:pt x="0" y="0"/>
                </a:moveTo>
                <a:lnTo>
                  <a:pt x="1597795" y="0"/>
                </a:lnTo>
                <a:lnTo>
                  <a:pt x="1597795" y="2153890"/>
                </a:lnTo>
                <a:lnTo>
                  <a:pt x="0" y="2153890"/>
                </a:lnTo>
                <a:lnTo>
                  <a:pt x="0" y="0"/>
                </a:lnTo>
                <a:close/>
              </a:path>
            </a:pathLst>
          </a:custGeom>
          <a:blipFill rotWithShape="1">
            <a:blip r:embed="rId10">
              <a:alphaModFix/>
            </a:blip>
            <a:stretch>
              <a:fillRect b="0" l="0" r="0" t="0"/>
            </a:stretch>
          </a:blipFill>
          <a:ln>
            <a:noFill/>
          </a:ln>
        </p:spPr>
      </p:sp>
      <p:sp>
        <p:nvSpPr>
          <p:cNvPr id="457" name="Google Shape;457;p38"/>
          <p:cNvSpPr/>
          <p:nvPr/>
        </p:nvSpPr>
        <p:spPr>
          <a:xfrm>
            <a:off x="1868875" y="2722368"/>
            <a:ext cx="794991" cy="1074312"/>
          </a:xfrm>
          <a:custGeom>
            <a:rect b="b" l="l" r="r" t="t"/>
            <a:pathLst>
              <a:path extrusionOk="0" h="2148624" w="1589982">
                <a:moveTo>
                  <a:pt x="0" y="0"/>
                </a:moveTo>
                <a:lnTo>
                  <a:pt x="1589981" y="0"/>
                </a:lnTo>
                <a:lnTo>
                  <a:pt x="1589981" y="2148624"/>
                </a:lnTo>
                <a:lnTo>
                  <a:pt x="0" y="2148624"/>
                </a:lnTo>
                <a:lnTo>
                  <a:pt x="0" y="0"/>
                </a:lnTo>
                <a:close/>
              </a:path>
            </a:pathLst>
          </a:custGeom>
          <a:blipFill rotWithShape="1">
            <a:blip r:embed="rId11">
              <a:alphaModFix/>
            </a:blip>
            <a:stretch>
              <a:fillRect b="0" l="0" r="0" t="0"/>
            </a:stretch>
          </a:blipFill>
          <a:ln>
            <a:noFill/>
          </a:ln>
        </p:spPr>
      </p:sp>
      <p:sp>
        <p:nvSpPr>
          <p:cNvPr id="458" name="Google Shape;458;p38"/>
          <p:cNvSpPr/>
          <p:nvPr/>
        </p:nvSpPr>
        <p:spPr>
          <a:xfrm>
            <a:off x="8143533" y="196514"/>
            <a:ext cx="805489" cy="1096581"/>
          </a:xfrm>
          <a:custGeom>
            <a:rect b="b" l="l" r="r" t="t"/>
            <a:pathLst>
              <a:path extrusionOk="0" h="2193162" w="1610978">
                <a:moveTo>
                  <a:pt x="0" y="0"/>
                </a:moveTo>
                <a:lnTo>
                  <a:pt x="1610977" y="0"/>
                </a:lnTo>
                <a:lnTo>
                  <a:pt x="1610977" y="2193162"/>
                </a:lnTo>
                <a:lnTo>
                  <a:pt x="0" y="2193162"/>
                </a:lnTo>
                <a:lnTo>
                  <a:pt x="0" y="0"/>
                </a:lnTo>
                <a:close/>
              </a:path>
            </a:pathLst>
          </a:custGeom>
          <a:blipFill rotWithShape="1">
            <a:blip r:embed="rId12">
              <a:alphaModFix/>
            </a:blip>
            <a:stretch>
              <a:fillRect b="0" l="0" r="0" t="0"/>
            </a:stretch>
          </a:blipFill>
          <a:ln>
            <a:noFill/>
          </a:ln>
        </p:spPr>
      </p:sp>
      <p:sp>
        <p:nvSpPr>
          <p:cNvPr id="459" name="Google Shape;459;p38"/>
          <p:cNvSpPr/>
          <p:nvPr/>
        </p:nvSpPr>
        <p:spPr>
          <a:xfrm>
            <a:off x="2522741" y="2734611"/>
            <a:ext cx="836855" cy="2278566"/>
          </a:xfrm>
          <a:custGeom>
            <a:rect b="b" l="l" r="r" t="t"/>
            <a:pathLst>
              <a:path extrusionOk="0" h="4557132" w="1673710">
                <a:moveTo>
                  <a:pt x="0" y="0"/>
                </a:moveTo>
                <a:lnTo>
                  <a:pt x="1673710" y="0"/>
                </a:lnTo>
                <a:lnTo>
                  <a:pt x="1673710" y="4557131"/>
                </a:lnTo>
                <a:lnTo>
                  <a:pt x="0" y="4557131"/>
                </a:lnTo>
                <a:lnTo>
                  <a:pt x="0" y="0"/>
                </a:lnTo>
                <a:close/>
              </a:path>
            </a:pathLst>
          </a:custGeom>
          <a:blipFill rotWithShape="1">
            <a:blip r:embed="rId13">
              <a:alphaModFix/>
            </a:blip>
            <a:stretch>
              <a:fillRect b="0" l="0" r="0" t="0"/>
            </a:stretch>
          </a:blipFill>
          <a:ln>
            <a:noFill/>
          </a:ln>
        </p:spPr>
      </p:sp>
      <p:sp>
        <p:nvSpPr>
          <p:cNvPr id="460" name="Google Shape;460;p38"/>
          <p:cNvSpPr/>
          <p:nvPr/>
        </p:nvSpPr>
        <p:spPr>
          <a:xfrm>
            <a:off x="7216661" y="1431753"/>
            <a:ext cx="938602" cy="842420"/>
          </a:xfrm>
          <a:custGeom>
            <a:rect b="b" l="l" r="r" t="t"/>
            <a:pathLst>
              <a:path extrusionOk="0" h="1684840" w="1877204">
                <a:moveTo>
                  <a:pt x="0" y="0"/>
                </a:moveTo>
                <a:lnTo>
                  <a:pt x="1877204" y="0"/>
                </a:lnTo>
                <a:lnTo>
                  <a:pt x="1877204" y="1684840"/>
                </a:lnTo>
                <a:lnTo>
                  <a:pt x="0" y="1684840"/>
                </a:lnTo>
                <a:lnTo>
                  <a:pt x="0" y="0"/>
                </a:lnTo>
                <a:close/>
              </a:path>
            </a:pathLst>
          </a:custGeom>
          <a:blipFill rotWithShape="1">
            <a:blip r:embed="rId14">
              <a:alphaModFix/>
            </a:blip>
            <a:stretch>
              <a:fillRect b="0" l="0" r="0" t="0"/>
            </a:stretch>
          </a:blipFill>
          <a:ln>
            <a:noFill/>
          </a:ln>
        </p:spPr>
      </p:sp>
      <p:sp>
        <p:nvSpPr>
          <p:cNvPr id="461" name="Google Shape;461;p38"/>
          <p:cNvSpPr/>
          <p:nvPr/>
        </p:nvSpPr>
        <p:spPr>
          <a:xfrm>
            <a:off x="8193986" y="1400321"/>
            <a:ext cx="755035" cy="931098"/>
          </a:xfrm>
          <a:custGeom>
            <a:rect b="b" l="l" r="r" t="t"/>
            <a:pathLst>
              <a:path extrusionOk="0" h="1862195" w="1510071">
                <a:moveTo>
                  <a:pt x="0" y="0"/>
                </a:moveTo>
                <a:lnTo>
                  <a:pt x="1510070" y="0"/>
                </a:lnTo>
                <a:lnTo>
                  <a:pt x="1510070" y="1862195"/>
                </a:lnTo>
                <a:lnTo>
                  <a:pt x="0" y="1862195"/>
                </a:lnTo>
                <a:lnTo>
                  <a:pt x="0" y="0"/>
                </a:lnTo>
                <a:close/>
              </a:path>
            </a:pathLst>
          </a:custGeom>
          <a:blipFill rotWithShape="1">
            <a:blip r:embed="rId15">
              <a:alphaModFix/>
            </a:blip>
            <a:stretch>
              <a:fillRect b="0" l="0" r="0" t="0"/>
            </a:stretch>
          </a:blipFill>
          <a:ln>
            <a:noFill/>
          </a:ln>
        </p:spPr>
      </p:sp>
      <p:sp>
        <p:nvSpPr>
          <p:cNvPr id="462" name="Google Shape;462;p38"/>
          <p:cNvSpPr/>
          <p:nvPr/>
        </p:nvSpPr>
        <p:spPr>
          <a:xfrm>
            <a:off x="6380902" y="1431753"/>
            <a:ext cx="841374" cy="931098"/>
          </a:xfrm>
          <a:custGeom>
            <a:rect b="b" l="l" r="r" t="t"/>
            <a:pathLst>
              <a:path extrusionOk="0" h="1862195" w="1682747">
                <a:moveTo>
                  <a:pt x="0" y="0"/>
                </a:moveTo>
                <a:lnTo>
                  <a:pt x="1682747" y="0"/>
                </a:lnTo>
                <a:lnTo>
                  <a:pt x="1682747" y="1862195"/>
                </a:lnTo>
                <a:lnTo>
                  <a:pt x="0" y="1862195"/>
                </a:lnTo>
                <a:lnTo>
                  <a:pt x="0" y="0"/>
                </a:lnTo>
                <a:close/>
              </a:path>
            </a:pathLst>
          </a:custGeom>
          <a:blipFill rotWithShape="1">
            <a:blip r:embed="rId16">
              <a:alphaModFix/>
            </a:blip>
            <a:stretch>
              <a:fillRect b="0" l="0" r="0" t="0"/>
            </a:stretch>
          </a:blipFill>
          <a:ln>
            <a:noFill/>
          </a:ln>
        </p:spPr>
      </p:sp>
      <p:sp>
        <p:nvSpPr>
          <p:cNvPr id="463" name="Google Shape;463;p38"/>
          <p:cNvSpPr/>
          <p:nvPr/>
        </p:nvSpPr>
        <p:spPr>
          <a:xfrm>
            <a:off x="6343064" y="2323631"/>
            <a:ext cx="2600850" cy="1219911"/>
          </a:xfrm>
          <a:custGeom>
            <a:rect b="b" l="l" r="r" t="t"/>
            <a:pathLst>
              <a:path extrusionOk="0" h="2439822" w="5201700">
                <a:moveTo>
                  <a:pt x="0" y="0"/>
                </a:moveTo>
                <a:lnTo>
                  <a:pt x="5201699" y="0"/>
                </a:lnTo>
                <a:lnTo>
                  <a:pt x="5201699" y="2439821"/>
                </a:lnTo>
                <a:lnTo>
                  <a:pt x="0" y="2439821"/>
                </a:lnTo>
                <a:lnTo>
                  <a:pt x="0" y="0"/>
                </a:lnTo>
                <a:close/>
              </a:path>
            </a:pathLst>
          </a:custGeom>
          <a:blipFill rotWithShape="1">
            <a:blip r:embed="rId17">
              <a:alphaModFix/>
            </a:blip>
            <a:stretch>
              <a:fillRect b="0" l="0" r="0" t="0"/>
            </a:stretch>
          </a:blipFill>
          <a:ln>
            <a:noFill/>
          </a:ln>
        </p:spPr>
      </p:sp>
      <p:sp>
        <p:nvSpPr>
          <p:cNvPr id="464" name="Google Shape;464;p38"/>
          <p:cNvSpPr/>
          <p:nvPr/>
        </p:nvSpPr>
        <p:spPr>
          <a:xfrm>
            <a:off x="5637899" y="2500963"/>
            <a:ext cx="1382752" cy="2501690"/>
          </a:xfrm>
          <a:custGeom>
            <a:rect b="b" l="l" r="r" t="t"/>
            <a:pathLst>
              <a:path extrusionOk="0" h="5003379" w="2765504">
                <a:moveTo>
                  <a:pt x="0" y="0"/>
                </a:moveTo>
                <a:lnTo>
                  <a:pt x="2765504" y="0"/>
                </a:lnTo>
                <a:lnTo>
                  <a:pt x="2765504" y="5003379"/>
                </a:lnTo>
                <a:lnTo>
                  <a:pt x="0" y="5003379"/>
                </a:lnTo>
                <a:lnTo>
                  <a:pt x="0" y="0"/>
                </a:lnTo>
                <a:close/>
              </a:path>
            </a:pathLst>
          </a:custGeom>
          <a:blipFill rotWithShape="1">
            <a:blip r:embed="rId18">
              <a:alphaModFix/>
            </a:blip>
            <a:stretch>
              <a:fillRect b="0" l="0" r="0" t="0"/>
            </a:stretch>
          </a:blipFill>
          <a:ln>
            <a:noFill/>
          </a:ln>
        </p:spPr>
      </p:sp>
      <p:sp>
        <p:nvSpPr>
          <p:cNvPr id="465" name="Google Shape;465;p38"/>
          <p:cNvSpPr/>
          <p:nvPr/>
        </p:nvSpPr>
        <p:spPr>
          <a:xfrm>
            <a:off x="6887366" y="3634899"/>
            <a:ext cx="952879" cy="1287674"/>
          </a:xfrm>
          <a:custGeom>
            <a:rect b="b" l="l" r="r" t="t"/>
            <a:pathLst>
              <a:path extrusionOk="0" h="2575347" w="1905757">
                <a:moveTo>
                  <a:pt x="0" y="0"/>
                </a:moveTo>
                <a:lnTo>
                  <a:pt x="1905757" y="0"/>
                </a:lnTo>
                <a:lnTo>
                  <a:pt x="1905757" y="2575347"/>
                </a:lnTo>
                <a:lnTo>
                  <a:pt x="0" y="2575347"/>
                </a:lnTo>
                <a:lnTo>
                  <a:pt x="0" y="0"/>
                </a:lnTo>
                <a:close/>
              </a:path>
            </a:pathLst>
          </a:custGeom>
          <a:blipFill rotWithShape="1">
            <a:blip r:embed="rId19">
              <a:alphaModFix/>
            </a:blip>
            <a:stretch>
              <a:fillRect b="0" l="0" r="0" t="0"/>
            </a:stretch>
          </a:blipFill>
          <a:ln>
            <a:noFill/>
          </a:ln>
        </p:spPr>
      </p:sp>
      <p:sp>
        <p:nvSpPr>
          <p:cNvPr id="466" name="Google Shape;466;p38"/>
          <p:cNvSpPr/>
          <p:nvPr/>
        </p:nvSpPr>
        <p:spPr>
          <a:xfrm>
            <a:off x="7996143" y="3634899"/>
            <a:ext cx="952879" cy="1287674"/>
          </a:xfrm>
          <a:custGeom>
            <a:rect b="b" l="l" r="r" t="t"/>
            <a:pathLst>
              <a:path extrusionOk="0" h="2575347" w="1905757">
                <a:moveTo>
                  <a:pt x="0" y="0"/>
                </a:moveTo>
                <a:lnTo>
                  <a:pt x="1905756" y="0"/>
                </a:lnTo>
                <a:lnTo>
                  <a:pt x="1905756" y="2575347"/>
                </a:lnTo>
                <a:lnTo>
                  <a:pt x="0" y="2575347"/>
                </a:lnTo>
                <a:lnTo>
                  <a:pt x="0" y="0"/>
                </a:lnTo>
                <a:close/>
              </a:path>
            </a:pathLst>
          </a:custGeom>
          <a:blipFill rotWithShape="1">
            <a:blip r:embed="rId20">
              <a:alphaModFix/>
            </a:blip>
            <a:stretch>
              <a:fillRect b="0" l="0" r="0" t="0"/>
            </a:stretch>
          </a:blipFill>
          <a:ln>
            <a:noFill/>
          </a:ln>
        </p:spPr>
      </p:sp>
      <p:sp>
        <p:nvSpPr>
          <p:cNvPr id="467" name="Google Shape;467;p38"/>
          <p:cNvSpPr/>
          <p:nvPr/>
        </p:nvSpPr>
        <p:spPr>
          <a:xfrm>
            <a:off x="978738" y="3873894"/>
            <a:ext cx="776022" cy="1048679"/>
          </a:xfrm>
          <a:custGeom>
            <a:rect b="b" l="l" r="r" t="t"/>
            <a:pathLst>
              <a:path extrusionOk="0" h="2097357" w="1552044">
                <a:moveTo>
                  <a:pt x="0" y="0"/>
                </a:moveTo>
                <a:lnTo>
                  <a:pt x="1552044" y="0"/>
                </a:lnTo>
                <a:lnTo>
                  <a:pt x="1552044" y="2097356"/>
                </a:lnTo>
                <a:lnTo>
                  <a:pt x="0" y="2097356"/>
                </a:lnTo>
                <a:lnTo>
                  <a:pt x="0" y="0"/>
                </a:lnTo>
                <a:close/>
              </a:path>
            </a:pathLst>
          </a:custGeom>
          <a:blipFill rotWithShape="1">
            <a:blip r:embed="rId21">
              <a:alphaModFix/>
            </a:blip>
            <a:stretch>
              <a:fillRect b="0" l="0" r="0" t="0"/>
            </a:stretch>
          </a:blipFill>
          <a:ln>
            <a:noFill/>
          </a:ln>
        </p:spPr>
      </p:sp>
      <p:sp>
        <p:nvSpPr>
          <p:cNvPr id="468" name="Google Shape;468;p38"/>
          <p:cNvSpPr/>
          <p:nvPr/>
        </p:nvSpPr>
        <p:spPr>
          <a:xfrm>
            <a:off x="1878360" y="3873894"/>
            <a:ext cx="776022" cy="1048679"/>
          </a:xfrm>
          <a:custGeom>
            <a:rect b="b" l="l" r="r" t="t"/>
            <a:pathLst>
              <a:path extrusionOk="0" h="2097357" w="1552044">
                <a:moveTo>
                  <a:pt x="0" y="0"/>
                </a:moveTo>
                <a:lnTo>
                  <a:pt x="1552043" y="0"/>
                </a:lnTo>
                <a:lnTo>
                  <a:pt x="1552043" y="2097356"/>
                </a:lnTo>
                <a:lnTo>
                  <a:pt x="0" y="2097356"/>
                </a:lnTo>
                <a:lnTo>
                  <a:pt x="0" y="0"/>
                </a:lnTo>
                <a:close/>
              </a:path>
            </a:pathLst>
          </a:custGeom>
          <a:blipFill rotWithShape="1">
            <a:blip r:embed="rId22">
              <a:alphaModFix/>
            </a:blip>
            <a:stretch>
              <a:fillRect b="0" l="0" r="0" t="0"/>
            </a:stretch>
          </a:blipFill>
          <a:ln>
            <a:noFill/>
          </a:ln>
        </p:spPr>
      </p:sp>
      <p:sp>
        <p:nvSpPr>
          <p:cNvPr id="469" name="Google Shape;469;p38"/>
          <p:cNvSpPr/>
          <p:nvPr/>
        </p:nvSpPr>
        <p:spPr>
          <a:xfrm>
            <a:off x="207481" y="2470933"/>
            <a:ext cx="718088" cy="2531719"/>
          </a:xfrm>
          <a:custGeom>
            <a:rect b="b" l="l" r="r" t="t"/>
            <a:pathLst>
              <a:path extrusionOk="0" h="5063437" w="1436175">
                <a:moveTo>
                  <a:pt x="0" y="0"/>
                </a:moveTo>
                <a:lnTo>
                  <a:pt x="1436175" y="0"/>
                </a:lnTo>
                <a:lnTo>
                  <a:pt x="1436175" y="5063437"/>
                </a:lnTo>
                <a:lnTo>
                  <a:pt x="0" y="5063437"/>
                </a:lnTo>
                <a:lnTo>
                  <a:pt x="0" y="0"/>
                </a:lnTo>
                <a:close/>
              </a:path>
            </a:pathLst>
          </a:custGeom>
          <a:blipFill rotWithShape="1">
            <a:blip r:embed="rId23">
              <a:alphaModFix/>
            </a:blip>
            <a:stretch>
              <a:fillRect b="0" l="0" r="0" t="0"/>
            </a:stretch>
          </a:blipFill>
          <a:ln>
            <a:noFill/>
          </a:ln>
        </p:spPr>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CC2C"/>
        </a:solidFill>
      </p:bgPr>
    </p:bg>
    <p:spTree>
      <p:nvGrpSpPr>
        <p:cNvPr id="473" name="Shape 473"/>
        <p:cNvGrpSpPr/>
        <p:nvPr/>
      </p:nvGrpSpPr>
      <p:grpSpPr>
        <a:xfrm>
          <a:off x="0" y="0"/>
          <a:ext cx="0" cy="0"/>
          <a:chOff x="0" y="0"/>
          <a:chExt cx="0" cy="0"/>
        </a:xfrm>
      </p:grpSpPr>
      <p:pic>
        <p:nvPicPr>
          <p:cNvPr id="474" name="Google Shape;474;p39"/>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475" name="Google Shape;475;p39"/>
          <p:cNvGrpSpPr/>
          <p:nvPr/>
        </p:nvGrpSpPr>
        <p:grpSpPr>
          <a:xfrm>
            <a:off x="1313659" y="305136"/>
            <a:ext cx="6516684" cy="4460898"/>
            <a:chOff x="0" y="-38100"/>
            <a:chExt cx="3432656" cy="2349774"/>
          </a:xfrm>
        </p:grpSpPr>
        <p:sp>
          <p:nvSpPr>
            <p:cNvPr id="476" name="Google Shape;476;p39"/>
            <p:cNvSpPr/>
            <p:nvPr/>
          </p:nvSpPr>
          <p:spPr>
            <a:xfrm>
              <a:off x="0" y="0"/>
              <a:ext cx="3432656" cy="2311674"/>
            </a:xfrm>
            <a:custGeom>
              <a:rect b="b" l="l" r="r" t="t"/>
              <a:pathLst>
                <a:path extrusionOk="0" h="2311674" w="3432656">
                  <a:moveTo>
                    <a:pt x="59401" y="0"/>
                  </a:moveTo>
                  <a:lnTo>
                    <a:pt x="3373255" y="0"/>
                  </a:lnTo>
                  <a:cubicBezTo>
                    <a:pt x="3389009" y="0"/>
                    <a:pt x="3404118" y="6258"/>
                    <a:pt x="3415257" y="17398"/>
                  </a:cubicBezTo>
                  <a:cubicBezTo>
                    <a:pt x="3426397" y="28538"/>
                    <a:pt x="3432656" y="43647"/>
                    <a:pt x="3432656" y="59401"/>
                  </a:cubicBezTo>
                  <a:lnTo>
                    <a:pt x="3432656" y="2252273"/>
                  </a:lnTo>
                  <a:cubicBezTo>
                    <a:pt x="3432656" y="2285079"/>
                    <a:pt x="3406061" y="2311674"/>
                    <a:pt x="3373255" y="2311674"/>
                  </a:cubicBezTo>
                  <a:lnTo>
                    <a:pt x="59401" y="2311674"/>
                  </a:lnTo>
                  <a:cubicBezTo>
                    <a:pt x="26595" y="2311674"/>
                    <a:pt x="0" y="2285079"/>
                    <a:pt x="0" y="2252273"/>
                  </a:cubicBezTo>
                  <a:lnTo>
                    <a:pt x="0" y="59401"/>
                  </a:lnTo>
                  <a:cubicBezTo>
                    <a:pt x="0" y="26595"/>
                    <a:pt x="26595" y="0"/>
                    <a:pt x="59401" y="0"/>
                  </a:cubicBezTo>
                  <a:close/>
                </a:path>
              </a:pathLst>
            </a:custGeom>
            <a:solidFill>
              <a:srgbClr val="090001"/>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7" name="Google Shape;477;p3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478" name="Google Shape;478;p39"/>
          <p:cNvPicPr preferRelativeResize="0"/>
          <p:nvPr/>
        </p:nvPicPr>
        <p:blipFill>
          <a:blip r:embed="rId4">
            <a:alphaModFix/>
          </a:blip>
          <a:stretch>
            <a:fillRect/>
          </a:stretch>
        </p:blipFill>
        <p:spPr>
          <a:xfrm>
            <a:off x="-75" y="76200"/>
            <a:ext cx="9144000" cy="5143500"/>
          </a:xfrm>
          <a:prstGeom prst="rect">
            <a:avLst/>
          </a:prstGeom>
          <a:noFill/>
          <a:ln>
            <a:noFill/>
          </a:ln>
        </p:spPr>
      </p:pic>
      <p:sp>
        <p:nvSpPr>
          <p:cNvPr id="479" name="Google Shape;479;p39"/>
          <p:cNvSpPr txBox="1"/>
          <p:nvPr/>
        </p:nvSpPr>
        <p:spPr>
          <a:xfrm>
            <a:off x="2143195" y="1315652"/>
            <a:ext cx="4857600" cy="197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200" u="none" cap="none" strike="noStrike">
                <a:solidFill>
                  <a:srgbClr val="FFFFFF"/>
                </a:solidFill>
                <a:latin typeface="Luckiest Guy"/>
                <a:ea typeface="Luckiest Guy"/>
                <a:cs typeface="Luckiest Guy"/>
                <a:sym typeface="Luckiest Guy"/>
              </a:rPr>
              <a:t>This presentation template is free for everyone to use thanks to the following:</a:t>
            </a:r>
            <a:endParaRPr sz="700"/>
          </a:p>
        </p:txBody>
      </p:sp>
      <p:sp>
        <p:nvSpPr>
          <p:cNvPr id="480" name="Google Shape;480;p39"/>
          <p:cNvSpPr/>
          <p:nvPr/>
        </p:nvSpPr>
        <p:spPr>
          <a:xfrm>
            <a:off x="6533781" y="1726346"/>
            <a:ext cx="2365663" cy="3212628"/>
          </a:xfrm>
          <a:custGeom>
            <a:rect b="b" l="l" r="r" t="t"/>
            <a:pathLst>
              <a:path extrusionOk="0" h="6425257" w="4731326">
                <a:moveTo>
                  <a:pt x="0" y="0"/>
                </a:moveTo>
                <a:lnTo>
                  <a:pt x="4731325" y="0"/>
                </a:lnTo>
                <a:lnTo>
                  <a:pt x="4731325" y="6425257"/>
                </a:lnTo>
                <a:lnTo>
                  <a:pt x="0" y="6425257"/>
                </a:lnTo>
                <a:lnTo>
                  <a:pt x="0" y="0"/>
                </a:lnTo>
                <a:close/>
              </a:path>
            </a:pathLst>
          </a:custGeom>
          <a:blipFill rotWithShape="1">
            <a:blip r:embed="rId5">
              <a:alphaModFix/>
            </a:blip>
            <a:stretch>
              <a:fillRect b="0" l="0" r="0" t="0"/>
            </a:stretch>
          </a:blipFill>
          <a:ln>
            <a:noFill/>
          </a:ln>
        </p:spPr>
      </p:sp>
      <p:sp>
        <p:nvSpPr>
          <p:cNvPr id="481" name="Google Shape;481;p39"/>
          <p:cNvSpPr/>
          <p:nvPr/>
        </p:nvSpPr>
        <p:spPr>
          <a:xfrm>
            <a:off x="-5347" y="1744016"/>
            <a:ext cx="2824747" cy="3348299"/>
          </a:xfrm>
          <a:custGeom>
            <a:rect b="b" l="l" r="r" t="t"/>
            <a:pathLst>
              <a:path extrusionOk="0" h="6696599" w="5649494">
                <a:moveTo>
                  <a:pt x="0" y="0"/>
                </a:moveTo>
                <a:lnTo>
                  <a:pt x="5649494" y="0"/>
                </a:lnTo>
                <a:lnTo>
                  <a:pt x="5649494" y="6696599"/>
                </a:lnTo>
                <a:lnTo>
                  <a:pt x="0" y="6696599"/>
                </a:lnTo>
                <a:lnTo>
                  <a:pt x="0" y="0"/>
                </a:lnTo>
                <a:close/>
              </a:path>
            </a:pathLst>
          </a:custGeom>
          <a:blipFill rotWithShape="1">
            <a:blip r:embed="rId6">
              <a:alphaModFix/>
            </a:blip>
            <a:stretch>
              <a:fillRect b="0" l="0" r="0" t="0"/>
            </a:stretch>
          </a:blipFill>
          <a:ln>
            <a:noFill/>
          </a:ln>
        </p:spPr>
      </p:sp>
      <p:sp>
        <p:nvSpPr>
          <p:cNvPr id="482" name="Google Shape;482;p39"/>
          <p:cNvSpPr txBox="1"/>
          <p:nvPr/>
        </p:nvSpPr>
        <p:spPr>
          <a:xfrm>
            <a:off x="2819400" y="3399116"/>
            <a:ext cx="3505200" cy="34607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SlidesCarnival for the presentation template</a:t>
            </a:r>
            <a:endParaRPr sz="700"/>
          </a:p>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Pexels for the photos</a:t>
            </a:r>
            <a:endParaRPr sz="700"/>
          </a:p>
        </p:txBody>
      </p:sp>
      <p:sp>
        <p:nvSpPr>
          <p:cNvPr id="483" name="Google Shape;483;p39"/>
          <p:cNvSpPr txBox="1"/>
          <p:nvPr/>
        </p:nvSpPr>
        <p:spPr>
          <a:xfrm>
            <a:off x="1511750" y="4129189"/>
            <a:ext cx="6120500" cy="422806"/>
          </a:xfrm>
          <a:prstGeom prst="rect">
            <a:avLst/>
          </a:prstGeom>
          <a:noFill/>
          <a:ln>
            <a:noFill/>
          </a:ln>
        </p:spPr>
        <p:txBody>
          <a:bodyPr anchorCtr="0" anchor="t" bIns="0" lIns="0" spcFirstLastPara="1" rIns="0" wrap="square" tIns="0">
            <a:spAutoFit/>
          </a:bodyPr>
          <a:lstStyle/>
          <a:p>
            <a:pPr indent="0" lvl="0" marL="0" marR="0" rtl="0" algn="ctr">
              <a:lnSpc>
                <a:spcPct val="98991"/>
              </a:lnSpc>
              <a:spcBef>
                <a:spcPts val="0"/>
              </a:spcBef>
              <a:spcAft>
                <a:spcPts val="0"/>
              </a:spcAft>
              <a:buNone/>
            </a:pPr>
            <a:r>
              <a:rPr b="0" i="0" lang="en" sz="3200" u="none" cap="none" strike="noStrike">
                <a:solidFill>
                  <a:srgbClr val="FFFFFF"/>
                </a:solidFill>
                <a:latin typeface="Luckiest Guy"/>
                <a:ea typeface="Luckiest Guy"/>
                <a:cs typeface="Luckiest Guy"/>
                <a:sym typeface="Luckiest Guy"/>
              </a:rPr>
              <a:t>Happy designing! </a:t>
            </a:r>
            <a:endParaRPr sz="70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B4E8"/>
        </a:solidFill>
      </p:bgPr>
    </p:bg>
    <p:spTree>
      <p:nvGrpSpPr>
        <p:cNvPr id="157" name="Shape 157"/>
        <p:cNvGrpSpPr/>
        <p:nvPr/>
      </p:nvGrpSpPr>
      <p:grpSpPr>
        <a:xfrm>
          <a:off x="0" y="0"/>
          <a:ext cx="0" cy="0"/>
          <a:chOff x="0" y="0"/>
          <a:chExt cx="0" cy="0"/>
        </a:xfrm>
      </p:grpSpPr>
      <p:pic>
        <p:nvPicPr>
          <p:cNvPr id="158" name="Google Shape;158;p24"/>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159" name="Google Shape;159;p24"/>
          <p:cNvGrpSpPr/>
          <p:nvPr/>
        </p:nvGrpSpPr>
        <p:grpSpPr>
          <a:xfrm>
            <a:off x="399094" y="286109"/>
            <a:ext cx="8345812" cy="4498952"/>
            <a:chOff x="0" y="-38100"/>
            <a:chExt cx="4396148" cy="2369819"/>
          </a:xfrm>
        </p:grpSpPr>
        <p:sp>
          <p:nvSpPr>
            <p:cNvPr id="160" name="Google Shape;160;p24"/>
            <p:cNvSpPr/>
            <p:nvPr/>
          </p:nvSpPr>
          <p:spPr>
            <a:xfrm>
              <a:off x="0" y="0"/>
              <a:ext cx="4396148" cy="2331719"/>
            </a:xfrm>
            <a:custGeom>
              <a:rect b="b" l="l" r="r" t="t"/>
              <a:pathLst>
                <a:path extrusionOk="0" h="2331719" w="4396148">
                  <a:moveTo>
                    <a:pt x="46382" y="0"/>
                  </a:moveTo>
                  <a:lnTo>
                    <a:pt x="4349766" y="0"/>
                  </a:lnTo>
                  <a:cubicBezTo>
                    <a:pt x="4375382" y="0"/>
                    <a:pt x="4396148" y="20766"/>
                    <a:pt x="4396148" y="46382"/>
                  </a:cubicBezTo>
                  <a:lnTo>
                    <a:pt x="4396148" y="2285337"/>
                  </a:lnTo>
                  <a:cubicBezTo>
                    <a:pt x="4396148" y="2310953"/>
                    <a:pt x="4375382" y="2331719"/>
                    <a:pt x="4349766" y="2331719"/>
                  </a:cubicBezTo>
                  <a:lnTo>
                    <a:pt x="46382" y="2331719"/>
                  </a:lnTo>
                  <a:cubicBezTo>
                    <a:pt x="20766" y="2331719"/>
                    <a:pt x="0" y="2310953"/>
                    <a:pt x="0" y="2285337"/>
                  </a:cubicBezTo>
                  <a:lnTo>
                    <a:pt x="0" y="46382"/>
                  </a:lnTo>
                  <a:cubicBezTo>
                    <a:pt x="0" y="20766"/>
                    <a:pt x="20766" y="0"/>
                    <a:pt x="46382"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1" name="Google Shape;161;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2" name="Google Shape;162;p24"/>
          <p:cNvSpPr/>
          <p:nvPr/>
        </p:nvSpPr>
        <p:spPr>
          <a:xfrm>
            <a:off x="6338598" y="3143250"/>
            <a:ext cx="2291053" cy="2000250"/>
          </a:xfrm>
          <a:custGeom>
            <a:rect b="b" l="l" r="r" t="t"/>
            <a:pathLst>
              <a:path extrusionOk="0" h="4000500" w="4582105">
                <a:moveTo>
                  <a:pt x="0" y="0"/>
                </a:moveTo>
                <a:lnTo>
                  <a:pt x="4582105" y="0"/>
                </a:lnTo>
                <a:lnTo>
                  <a:pt x="4582105" y="4000500"/>
                </a:lnTo>
                <a:lnTo>
                  <a:pt x="0" y="4000500"/>
                </a:lnTo>
                <a:lnTo>
                  <a:pt x="0" y="0"/>
                </a:lnTo>
                <a:close/>
              </a:path>
            </a:pathLst>
          </a:custGeom>
          <a:blipFill rotWithShape="1">
            <a:blip r:embed="rId4">
              <a:alphaModFix/>
            </a:blip>
            <a:stretch>
              <a:fillRect b="0" l="0" r="0" t="0"/>
            </a:stretch>
          </a:blipFill>
          <a:ln>
            <a:noFill/>
          </a:ln>
        </p:spPr>
      </p:sp>
      <p:sp>
        <p:nvSpPr>
          <p:cNvPr id="163" name="Google Shape;163;p24"/>
          <p:cNvSpPr txBox="1"/>
          <p:nvPr/>
        </p:nvSpPr>
        <p:spPr>
          <a:xfrm>
            <a:off x="514350" y="882120"/>
            <a:ext cx="8261509" cy="53054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FFFFFF"/>
                </a:solidFill>
                <a:latin typeface="Luckiest Guy"/>
                <a:ea typeface="Luckiest Guy"/>
                <a:cs typeface="Luckiest Guy"/>
                <a:sym typeface="Luckiest Guy"/>
              </a:rPr>
              <a:t>How to Use This </a:t>
            </a:r>
            <a:r>
              <a:rPr b="0" i="0" lang="en" sz="4000" u="none" cap="none" strike="noStrike">
                <a:solidFill>
                  <a:srgbClr val="E34264"/>
                </a:solidFill>
                <a:latin typeface="Luckiest Guy"/>
                <a:ea typeface="Luckiest Guy"/>
                <a:cs typeface="Luckiest Guy"/>
                <a:sym typeface="Luckiest Guy"/>
              </a:rPr>
              <a:t>Presentation</a:t>
            </a:r>
            <a:endParaRPr sz="700"/>
          </a:p>
        </p:txBody>
      </p:sp>
      <p:sp>
        <p:nvSpPr>
          <p:cNvPr id="164" name="Google Shape;164;p24"/>
          <p:cNvSpPr txBox="1"/>
          <p:nvPr/>
        </p:nvSpPr>
        <p:spPr>
          <a:xfrm>
            <a:off x="611591" y="2307963"/>
            <a:ext cx="26787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1" i="0" sz="1000" u="none" cap="none" strike="noStrike">
              <a:solidFill>
                <a:srgbClr val="FFFFFF"/>
              </a:solidFill>
              <a:latin typeface="Nunito SemiBold"/>
              <a:ea typeface="Nunito SemiBold"/>
              <a:cs typeface="Nunito SemiBold"/>
              <a:sym typeface="Nunito SemiBold"/>
            </a:endParaRPr>
          </a:p>
          <a:p>
            <a:pPr indent="0" lvl="0"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65" name="Google Shape;165;p24"/>
          <p:cNvSpPr txBox="1"/>
          <p:nvPr/>
        </p:nvSpPr>
        <p:spPr>
          <a:xfrm>
            <a:off x="665551" y="1672763"/>
            <a:ext cx="2570650" cy="298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E34264"/>
                </a:solidFill>
                <a:latin typeface="Fredoka"/>
                <a:ea typeface="Fredoka"/>
                <a:cs typeface="Fredoka"/>
                <a:sym typeface="Fredoka"/>
              </a:rPr>
              <a:t>Google Slides</a:t>
            </a:r>
            <a:endParaRPr sz="700"/>
          </a:p>
        </p:txBody>
      </p:sp>
      <p:sp>
        <p:nvSpPr>
          <p:cNvPr id="166" name="Google Shape;166;p24"/>
          <p:cNvSpPr txBox="1"/>
          <p:nvPr/>
        </p:nvSpPr>
        <p:spPr>
          <a:xfrm>
            <a:off x="3612604" y="2307963"/>
            <a:ext cx="2437200" cy="153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t/>
            </a:r>
            <a:endParaRPr b="1" i="0" sz="1000" u="none" cap="none" strike="noStrike">
              <a:solidFill>
                <a:srgbClr val="FFFFFF"/>
              </a:solidFill>
              <a:latin typeface="Nunito SemiBold"/>
              <a:ea typeface="Nunito SemiBold"/>
              <a:cs typeface="Nunito SemiBold"/>
              <a:sym typeface="Nunito SemiBold"/>
            </a:endParaRPr>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Alternative: From Canva template file, Click on the "Share" button on the top right corner in Canva and click on "More" at the bottom of the menu. Enter "PowerPoint" in the search bar and click on the PowerPoint icon to download.</a:t>
            </a:r>
            <a:endParaRPr sz="700"/>
          </a:p>
        </p:txBody>
      </p:sp>
      <p:sp>
        <p:nvSpPr>
          <p:cNvPr id="167" name="Google Shape;167;p24"/>
          <p:cNvSpPr txBox="1"/>
          <p:nvPr/>
        </p:nvSpPr>
        <p:spPr>
          <a:xfrm>
            <a:off x="3545929" y="1672763"/>
            <a:ext cx="2570651" cy="298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E34264"/>
                </a:solidFill>
                <a:latin typeface="Fredoka"/>
                <a:ea typeface="Fredoka"/>
                <a:cs typeface="Fredoka"/>
                <a:sym typeface="Fredoka"/>
              </a:rPr>
              <a:t>PowerPoint</a:t>
            </a:r>
            <a:endParaRPr sz="700"/>
          </a:p>
        </p:txBody>
      </p:sp>
      <p:sp>
        <p:nvSpPr>
          <p:cNvPr id="168" name="Google Shape;168;p24"/>
          <p:cNvSpPr txBox="1"/>
          <p:nvPr/>
        </p:nvSpPr>
        <p:spPr>
          <a:xfrm>
            <a:off x="6373755" y="2307963"/>
            <a:ext cx="2160000" cy="6156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Click on the "Canva" button under this presentation preview. Start editing your presentation. You need to sign in to your Canva account.</a:t>
            </a:r>
            <a:endParaRPr sz="700"/>
          </a:p>
        </p:txBody>
      </p:sp>
      <p:sp>
        <p:nvSpPr>
          <p:cNvPr id="169" name="Google Shape;169;p24"/>
          <p:cNvSpPr txBox="1"/>
          <p:nvPr/>
        </p:nvSpPr>
        <p:spPr>
          <a:xfrm>
            <a:off x="6471058" y="1735178"/>
            <a:ext cx="1965455" cy="2983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E34264"/>
                </a:solidFill>
                <a:latin typeface="Fredoka"/>
                <a:ea typeface="Fredoka"/>
                <a:cs typeface="Fredoka"/>
                <a:sym typeface="Fredoka"/>
              </a:rPr>
              <a:t>Canva</a:t>
            </a:r>
            <a:endParaRPr sz="70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B4E8"/>
        </a:solidFill>
      </p:bgPr>
    </p:bg>
    <p:spTree>
      <p:nvGrpSpPr>
        <p:cNvPr id="173" name="Shape 173"/>
        <p:cNvGrpSpPr/>
        <p:nvPr/>
      </p:nvGrpSpPr>
      <p:grpSpPr>
        <a:xfrm>
          <a:off x="0" y="0"/>
          <a:ext cx="0" cy="0"/>
          <a:chOff x="0" y="0"/>
          <a:chExt cx="0" cy="0"/>
        </a:xfrm>
      </p:grpSpPr>
      <p:pic>
        <p:nvPicPr>
          <p:cNvPr id="174" name="Google Shape;174;p25"/>
          <p:cNvPicPr preferRelativeResize="0"/>
          <p:nvPr/>
        </p:nvPicPr>
        <p:blipFill>
          <a:blip r:embed="rId3">
            <a:alphaModFix/>
          </a:blip>
          <a:stretch>
            <a:fillRect/>
          </a:stretch>
        </p:blipFill>
        <p:spPr>
          <a:xfrm>
            <a:off x="-12" y="0"/>
            <a:ext cx="9144000" cy="5143500"/>
          </a:xfrm>
          <a:prstGeom prst="rect">
            <a:avLst/>
          </a:prstGeom>
          <a:noFill/>
          <a:ln>
            <a:noFill/>
          </a:ln>
        </p:spPr>
      </p:pic>
      <p:grpSp>
        <p:nvGrpSpPr>
          <p:cNvPr id="175" name="Google Shape;175;p25"/>
          <p:cNvGrpSpPr/>
          <p:nvPr/>
        </p:nvGrpSpPr>
        <p:grpSpPr>
          <a:xfrm>
            <a:off x="3019839" y="-548580"/>
            <a:ext cx="6752811" cy="6168330"/>
            <a:chOff x="0" y="-38100"/>
            <a:chExt cx="3557036" cy="3249162"/>
          </a:xfrm>
        </p:grpSpPr>
        <p:sp>
          <p:nvSpPr>
            <p:cNvPr id="176" name="Google Shape;176;p25"/>
            <p:cNvSpPr/>
            <p:nvPr/>
          </p:nvSpPr>
          <p:spPr>
            <a:xfrm>
              <a:off x="0" y="0"/>
              <a:ext cx="3557036" cy="3211062"/>
            </a:xfrm>
            <a:custGeom>
              <a:rect b="b" l="l" r="r" t="t"/>
              <a:pathLst>
                <a:path extrusionOk="0" h="3211062" w="3557036">
                  <a:moveTo>
                    <a:pt x="57324" y="0"/>
                  </a:moveTo>
                  <a:lnTo>
                    <a:pt x="3499713" y="0"/>
                  </a:lnTo>
                  <a:cubicBezTo>
                    <a:pt x="3531372" y="0"/>
                    <a:pt x="3557036" y="25665"/>
                    <a:pt x="3557036" y="57324"/>
                  </a:cubicBezTo>
                  <a:lnTo>
                    <a:pt x="3557036" y="3153738"/>
                  </a:lnTo>
                  <a:cubicBezTo>
                    <a:pt x="3557036" y="3168941"/>
                    <a:pt x="3550997" y="3183522"/>
                    <a:pt x="3540247" y="3194272"/>
                  </a:cubicBezTo>
                  <a:cubicBezTo>
                    <a:pt x="3529496" y="3205022"/>
                    <a:pt x="3514916" y="3211062"/>
                    <a:pt x="3499713" y="3211062"/>
                  </a:cubicBezTo>
                  <a:lnTo>
                    <a:pt x="57324" y="3211062"/>
                  </a:lnTo>
                  <a:cubicBezTo>
                    <a:pt x="25665" y="3211062"/>
                    <a:pt x="0" y="3185397"/>
                    <a:pt x="0" y="3153738"/>
                  </a:cubicBezTo>
                  <a:lnTo>
                    <a:pt x="0" y="57324"/>
                  </a:lnTo>
                  <a:cubicBezTo>
                    <a:pt x="0" y="25665"/>
                    <a:pt x="25665" y="0"/>
                    <a:pt x="57324" y="0"/>
                  </a:cubicBezTo>
                  <a:close/>
                </a:path>
              </a:pathLst>
            </a:custGeom>
            <a:solidFill>
              <a:srgbClr val="EB40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7" name="Google Shape;177;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8" name="Google Shape;178;p25"/>
          <p:cNvSpPr/>
          <p:nvPr/>
        </p:nvSpPr>
        <p:spPr>
          <a:xfrm flipH="1">
            <a:off x="358061" y="-118537"/>
            <a:ext cx="3492482" cy="5380575"/>
          </a:xfrm>
          <a:custGeom>
            <a:rect b="b" l="l" r="r" t="t"/>
            <a:pathLst>
              <a:path extrusionOk="0" h="10761150" w="6984964">
                <a:moveTo>
                  <a:pt x="6984964" y="0"/>
                </a:moveTo>
                <a:lnTo>
                  <a:pt x="0" y="0"/>
                </a:lnTo>
                <a:lnTo>
                  <a:pt x="0" y="10761150"/>
                </a:lnTo>
                <a:lnTo>
                  <a:pt x="6984964" y="10761150"/>
                </a:lnTo>
                <a:lnTo>
                  <a:pt x="6984964" y="0"/>
                </a:lnTo>
                <a:close/>
              </a:path>
            </a:pathLst>
          </a:custGeom>
          <a:blipFill rotWithShape="1">
            <a:blip r:embed="rId4">
              <a:alphaModFix/>
            </a:blip>
            <a:stretch>
              <a:fillRect b="0" l="0" r="0" t="0"/>
            </a:stretch>
          </a:blipFill>
          <a:ln>
            <a:noFill/>
          </a:ln>
        </p:spPr>
      </p:sp>
      <p:sp>
        <p:nvSpPr>
          <p:cNvPr id="179" name="Google Shape;179;p25"/>
          <p:cNvSpPr txBox="1"/>
          <p:nvPr/>
        </p:nvSpPr>
        <p:spPr>
          <a:xfrm>
            <a:off x="5176388" y="816956"/>
            <a:ext cx="3453262" cy="530543"/>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 sz="4000" u="none" cap="none" strike="noStrike">
                <a:solidFill>
                  <a:srgbClr val="B9D04D"/>
                </a:solidFill>
                <a:latin typeface="Luckiest Guy"/>
                <a:ea typeface="Luckiest Guy"/>
                <a:cs typeface="Luckiest Guy"/>
                <a:sym typeface="Luckiest Guy"/>
              </a:rPr>
              <a:t>Introduction</a:t>
            </a:r>
            <a:endParaRPr sz="700"/>
          </a:p>
        </p:txBody>
      </p:sp>
      <p:sp>
        <p:nvSpPr>
          <p:cNvPr id="180" name="Google Shape;180;p25"/>
          <p:cNvSpPr txBox="1"/>
          <p:nvPr/>
        </p:nvSpPr>
        <p:spPr>
          <a:xfrm>
            <a:off x="4350689" y="816956"/>
            <a:ext cx="1004882" cy="530543"/>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 sz="4000" u="none" cap="none" strike="noStrike">
                <a:solidFill>
                  <a:srgbClr val="FFFFFF"/>
                </a:solidFill>
                <a:latin typeface="Luckiest Guy"/>
                <a:ea typeface="Luckiest Guy"/>
                <a:cs typeface="Luckiest Guy"/>
                <a:sym typeface="Luckiest Guy"/>
              </a:rPr>
              <a:t>01.</a:t>
            </a:r>
            <a:endParaRPr sz="700"/>
          </a:p>
        </p:txBody>
      </p:sp>
      <p:sp>
        <p:nvSpPr>
          <p:cNvPr id="181" name="Google Shape;181;p25"/>
          <p:cNvSpPr txBox="1"/>
          <p:nvPr/>
        </p:nvSpPr>
        <p:spPr>
          <a:xfrm>
            <a:off x="4350689" y="2269505"/>
            <a:ext cx="1004882" cy="530543"/>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 sz="4000" u="none" cap="none" strike="noStrike">
                <a:solidFill>
                  <a:srgbClr val="FFFFFF"/>
                </a:solidFill>
                <a:latin typeface="Luckiest Guy"/>
                <a:ea typeface="Luckiest Guy"/>
                <a:cs typeface="Luckiest Guy"/>
                <a:sym typeface="Luckiest Guy"/>
              </a:rPr>
              <a:t>02.</a:t>
            </a:r>
            <a:endParaRPr sz="700"/>
          </a:p>
        </p:txBody>
      </p:sp>
      <p:sp>
        <p:nvSpPr>
          <p:cNvPr id="182" name="Google Shape;182;p25"/>
          <p:cNvSpPr txBox="1"/>
          <p:nvPr/>
        </p:nvSpPr>
        <p:spPr>
          <a:xfrm>
            <a:off x="4350689" y="3722053"/>
            <a:ext cx="1004882" cy="530543"/>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 sz="4000" u="none" cap="none" strike="noStrike">
                <a:solidFill>
                  <a:srgbClr val="FFFFFF"/>
                </a:solidFill>
                <a:latin typeface="Luckiest Guy"/>
                <a:ea typeface="Luckiest Guy"/>
                <a:cs typeface="Luckiest Guy"/>
                <a:sym typeface="Luckiest Guy"/>
              </a:rPr>
              <a:t>03.</a:t>
            </a:r>
            <a:endParaRPr sz="700"/>
          </a:p>
        </p:txBody>
      </p:sp>
      <p:sp>
        <p:nvSpPr>
          <p:cNvPr id="183" name="Google Shape;183;p25"/>
          <p:cNvSpPr txBox="1"/>
          <p:nvPr/>
        </p:nvSpPr>
        <p:spPr>
          <a:xfrm>
            <a:off x="5176388" y="2269173"/>
            <a:ext cx="3453262" cy="530543"/>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 sz="4000" u="none" cap="none" strike="noStrike">
                <a:solidFill>
                  <a:srgbClr val="B9D04D"/>
                </a:solidFill>
                <a:latin typeface="Luckiest Guy"/>
                <a:ea typeface="Luckiest Guy"/>
                <a:cs typeface="Luckiest Guy"/>
                <a:sym typeface="Luckiest Guy"/>
              </a:rPr>
              <a:t>About me</a:t>
            </a:r>
            <a:endParaRPr sz="700"/>
          </a:p>
        </p:txBody>
      </p:sp>
      <p:sp>
        <p:nvSpPr>
          <p:cNvPr id="184" name="Google Shape;184;p25"/>
          <p:cNvSpPr txBox="1"/>
          <p:nvPr/>
        </p:nvSpPr>
        <p:spPr>
          <a:xfrm>
            <a:off x="5176388" y="3722053"/>
            <a:ext cx="3453262" cy="530543"/>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 sz="4000" u="none" cap="none" strike="noStrike">
                <a:solidFill>
                  <a:srgbClr val="B9D04D"/>
                </a:solidFill>
                <a:latin typeface="Luckiest Guy"/>
                <a:ea typeface="Luckiest Guy"/>
                <a:cs typeface="Luckiest Guy"/>
                <a:sym typeface="Luckiest Guy"/>
              </a:rPr>
              <a:t>Our Projects</a:t>
            </a:r>
            <a:endParaRPr sz="700"/>
          </a:p>
        </p:txBody>
      </p:sp>
      <p:sp>
        <p:nvSpPr>
          <p:cNvPr id="185" name="Google Shape;185;p25"/>
          <p:cNvSpPr txBox="1"/>
          <p:nvPr/>
        </p:nvSpPr>
        <p:spPr>
          <a:xfrm>
            <a:off x="5176388" y="1328449"/>
            <a:ext cx="3215137" cy="169863"/>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Elaborate on what you want to discuss. </a:t>
            </a:r>
            <a:endParaRPr sz="700"/>
          </a:p>
        </p:txBody>
      </p:sp>
      <p:sp>
        <p:nvSpPr>
          <p:cNvPr id="186" name="Google Shape;186;p25"/>
          <p:cNvSpPr txBox="1"/>
          <p:nvPr/>
        </p:nvSpPr>
        <p:spPr>
          <a:xfrm>
            <a:off x="5176388" y="2780665"/>
            <a:ext cx="3215137" cy="169863"/>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Elaborate on what you want to discuss. </a:t>
            </a:r>
            <a:endParaRPr sz="700"/>
          </a:p>
        </p:txBody>
      </p:sp>
      <p:sp>
        <p:nvSpPr>
          <p:cNvPr id="187" name="Google Shape;187;p25"/>
          <p:cNvSpPr txBox="1"/>
          <p:nvPr/>
        </p:nvSpPr>
        <p:spPr>
          <a:xfrm>
            <a:off x="5176388" y="4233546"/>
            <a:ext cx="3215137" cy="169863"/>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Elaborate on what you want to discuss. </a:t>
            </a:r>
            <a:endParaRPr sz="70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191" name="Shape 191"/>
        <p:cNvGrpSpPr/>
        <p:nvPr/>
      </p:nvGrpSpPr>
      <p:grpSpPr>
        <a:xfrm>
          <a:off x="0" y="0"/>
          <a:ext cx="0" cy="0"/>
          <a:chOff x="0" y="0"/>
          <a:chExt cx="0" cy="0"/>
        </a:xfrm>
      </p:grpSpPr>
      <p:pic>
        <p:nvPicPr>
          <p:cNvPr id="192" name="Google Shape;192;p26"/>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193" name="Google Shape;193;p26"/>
          <p:cNvGrpSpPr/>
          <p:nvPr/>
        </p:nvGrpSpPr>
        <p:grpSpPr>
          <a:xfrm>
            <a:off x="514350" y="609959"/>
            <a:ext cx="7602862" cy="3851252"/>
            <a:chOff x="0" y="-38100"/>
            <a:chExt cx="4004799" cy="2028643"/>
          </a:xfrm>
        </p:grpSpPr>
        <p:sp>
          <p:nvSpPr>
            <p:cNvPr id="194" name="Google Shape;194;p26"/>
            <p:cNvSpPr/>
            <p:nvPr/>
          </p:nvSpPr>
          <p:spPr>
            <a:xfrm>
              <a:off x="0" y="0"/>
              <a:ext cx="4004799" cy="1990543"/>
            </a:xfrm>
            <a:custGeom>
              <a:rect b="b" l="l" r="r" t="t"/>
              <a:pathLst>
                <a:path extrusionOk="0" h="1990543" w="4004799">
                  <a:moveTo>
                    <a:pt x="50915" y="0"/>
                  </a:moveTo>
                  <a:lnTo>
                    <a:pt x="3953885" y="0"/>
                  </a:lnTo>
                  <a:cubicBezTo>
                    <a:pt x="3982004" y="0"/>
                    <a:pt x="4004799" y="22795"/>
                    <a:pt x="4004799" y="50915"/>
                  </a:cubicBezTo>
                  <a:lnTo>
                    <a:pt x="4004799" y="1939629"/>
                  </a:lnTo>
                  <a:cubicBezTo>
                    <a:pt x="4004799" y="1967748"/>
                    <a:pt x="3982004" y="1990543"/>
                    <a:pt x="3953885" y="1990543"/>
                  </a:cubicBezTo>
                  <a:lnTo>
                    <a:pt x="50915" y="1990543"/>
                  </a:lnTo>
                  <a:cubicBezTo>
                    <a:pt x="37411" y="1990543"/>
                    <a:pt x="24461" y="1985179"/>
                    <a:pt x="14913" y="1975631"/>
                  </a:cubicBezTo>
                  <a:cubicBezTo>
                    <a:pt x="5364" y="1966083"/>
                    <a:pt x="0" y="1953132"/>
                    <a:pt x="0" y="1939629"/>
                  </a:cubicBezTo>
                  <a:lnTo>
                    <a:pt x="0" y="50915"/>
                  </a:lnTo>
                  <a:cubicBezTo>
                    <a:pt x="0" y="37411"/>
                    <a:pt x="5364" y="24461"/>
                    <a:pt x="14913" y="14913"/>
                  </a:cubicBezTo>
                  <a:cubicBezTo>
                    <a:pt x="24461" y="5364"/>
                    <a:pt x="37411" y="0"/>
                    <a:pt x="50915"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5" name="Google Shape;195;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6" name="Google Shape;196;p26"/>
          <p:cNvSpPr/>
          <p:nvPr/>
        </p:nvSpPr>
        <p:spPr>
          <a:xfrm>
            <a:off x="4667661" y="-344417"/>
            <a:ext cx="7744885" cy="6332514"/>
          </a:xfrm>
          <a:custGeom>
            <a:rect b="b" l="l" r="r" t="t"/>
            <a:pathLst>
              <a:path extrusionOk="0" h="12665028" w="15489769">
                <a:moveTo>
                  <a:pt x="0" y="0"/>
                </a:moveTo>
                <a:lnTo>
                  <a:pt x="15489769" y="0"/>
                </a:lnTo>
                <a:lnTo>
                  <a:pt x="15489769" y="12665028"/>
                </a:lnTo>
                <a:lnTo>
                  <a:pt x="0" y="12665028"/>
                </a:lnTo>
                <a:lnTo>
                  <a:pt x="0" y="0"/>
                </a:lnTo>
                <a:close/>
              </a:path>
            </a:pathLst>
          </a:custGeom>
          <a:blipFill rotWithShape="1">
            <a:blip r:embed="rId4">
              <a:alphaModFix/>
            </a:blip>
            <a:stretch>
              <a:fillRect b="0" l="0" r="0" t="0"/>
            </a:stretch>
          </a:blipFill>
          <a:ln>
            <a:noFill/>
          </a:ln>
        </p:spPr>
      </p:sp>
      <p:sp>
        <p:nvSpPr>
          <p:cNvPr id="197" name="Google Shape;197;p26"/>
          <p:cNvSpPr txBox="1"/>
          <p:nvPr/>
        </p:nvSpPr>
        <p:spPr>
          <a:xfrm>
            <a:off x="1118738" y="3139170"/>
            <a:ext cx="3453262" cy="530543"/>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 sz="4000" u="none" cap="none" strike="noStrike">
                <a:solidFill>
                  <a:srgbClr val="E6CC2C"/>
                </a:solidFill>
                <a:latin typeface="Luckiest Guy"/>
                <a:ea typeface="Luckiest Guy"/>
                <a:cs typeface="Luckiest Guy"/>
                <a:sym typeface="Luckiest Guy"/>
              </a:rPr>
              <a:t>Introduction</a:t>
            </a:r>
            <a:endParaRPr sz="700"/>
          </a:p>
        </p:txBody>
      </p:sp>
      <p:sp>
        <p:nvSpPr>
          <p:cNvPr id="198" name="Google Shape;198;p26"/>
          <p:cNvSpPr txBox="1"/>
          <p:nvPr/>
        </p:nvSpPr>
        <p:spPr>
          <a:xfrm>
            <a:off x="1118738" y="1546813"/>
            <a:ext cx="2881762" cy="1516157"/>
          </a:xfrm>
          <a:prstGeom prst="rect">
            <a:avLst/>
          </a:prstGeom>
          <a:noFill/>
          <a:ln>
            <a:noFill/>
          </a:ln>
        </p:spPr>
        <p:txBody>
          <a:bodyPr anchorCtr="0" anchor="t" bIns="0" lIns="0" spcFirstLastPara="1" rIns="0" wrap="square" tIns="0">
            <a:spAutoFit/>
          </a:bodyPr>
          <a:lstStyle/>
          <a:p>
            <a:pPr indent="0" lvl="0" marL="0" marR="0" rtl="0" algn="l">
              <a:lnSpc>
                <a:spcPct val="98997"/>
              </a:lnSpc>
              <a:spcBef>
                <a:spcPts val="0"/>
              </a:spcBef>
              <a:spcAft>
                <a:spcPts val="0"/>
              </a:spcAft>
              <a:buNone/>
            </a:pPr>
            <a:r>
              <a:rPr b="0" i="0" lang="en" sz="11500" u="none" cap="none" strike="noStrike">
                <a:solidFill>
                  <a:srgbClr val="FFFFFF"/>
                </a:solidFill>
                <a:latin typeface="Luckiest Guy"/>
                <a:ea typeface="Luckiest Guy"/>
                <a:cs typeface="Luckiest Guy"/>
                <a:sym typeface="Luckiest Guy"/>
              </a:rPr>
              <a:t>01.</a:t>
            </a:r>
            <a:endParaRPr sz="700"/>
          </a:p>
        </p:txBody>
      </p:sp>
      <p:sp>
        <p:nvSpPr>
          <p:cNvPr id="199" name="Google Shape;199;p26"/>
          <p:cNvSpPr txBox="1"/>
          <p:nvPr/>
        </p:nvSpPr>
        <p:spPr>
          <a:xfrm>
            <a:off x="1118738" y="3650663"/>
            <a:ext cx="3215137" cy="169863"/>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1000" u="none" cap="none" strike="noStrike">
                <a:solidFill>
                  <a:srgbClr val="CB6CE6"/>
                </a:solidFill>
                <a:latin typeface="Nunito SemiBold"/>
                <a:ea typeface="Nunito SemiBold"/>
                <a:cs typeface="Nunito SemiBold"/>
                <a:sym typeface="Nunito SemiBold"/>
              </a:rPr>
              <a:t>Elaborate on what you want to discuss. </a:t>
            </a:r>
            <a:endParaRPr sz="70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B629"/>
        </a:solidFill>
      </p:bgPr>
    </p:bg>
    <p:spTree>
      <p:nvGrpSpPr>
        <p:cNvPr id="203" name="Shape 203"/>
        <p:cNvGrpSpPr/>
        <p:nvPr/>
      </p:nvGrpSpPr>
      <p:grpSpPr>
        <a:xfrm>
          <a:off x="0" y="0"/>
          <a:ext cx="0" cy="0"/>
          <a:chOff x="0" y="0"/>
          <a:chExt cx="0" cy="0"/>
        </a:xfrm>
      </p:grpSpPr>
      <p:pic>
        <p:nvPicPr>
          <p:cNvPr id="204" name="Google Shape;204;p27"/>
          <p:cNvPicPr preferRelativeResize="0"/>
          <p:nvPr/>
        </p:nvPicPr>
        <p:blipFill>
          <a:blip r:embed="rId3">
            <a:alphaModFix/>
          </a:blip>
          <a:stretch>
            <a:fillRect/>
          </a:stretch>
        </p:blipFill>
        <p:spPr>
          <a:xfrm>
            <a:off x="-2594150" y="0"/>
            <a:ext cx="9144000" cy="5143500"/>
          </a:xfrm>
          <a:prstGeom prst="rect">
            <a:avLst/>
          </a:prstGeom>
          <a:noFill/>
          <a:ln>
            <a:noFill/>
          </a:ln>
        </p:spPr>
      </p:pic>
      <p:grpSp>
        <p:nvGrpSpPr>
          <p:cNvPr id="205" name="Google Shape;205;p27"/>
          <p:cNvGrpSpPr/>
          <p:nvPr/>
        </p:nvGrpSpPr>
        <p:grpSpPr>
          <a:xfrm>
            <a:off x="4572000" y="-914041"/>
            <a:ext cx="5164461" cy="6899252"/>
            <a:chOff x="0" y="-38100"/>
            <a:chExt cx="2720375" cy="3634174"/>
          </a:xfrm>
        </p:grpSpPr>
        <p:sp>
          <p:nvSpPr>
            <p:cNvPr id="206" name="Google Shape;206;p27"/>
            <p:cNvSpPr/>
            <p:nvPr/>
          </p:nvSpPr>
          <p:spPr>
            <a:xfrm>
              <a:off x="0" y="0"/>
              <a:ext cx="2720375" cy="3596074"/>
            </a:xfrm>
            <a:custGeom>
              <a:rect b="b" l="l" r="r" t="t"/>
              <a:pathLst>
                <a:path extrusionOk="0" h="3596074" w="2720375">
                  <a:moveTo>
                    <a:pt x="74954" y="0"/>
                  </a:moveTo>
                  <a:lnTo>
                    <a:pt x="2645421" y="0"/>
                  </a:lnTo>
                  <a:cubicBezTo>
                    <a:pt x="2686817" y="0"/>
                    <a:pt x="2720375" y="33558"/>
                    <a:pt x="2720375" y="74954"/>
                  </a:cubicBezTo>
                  <a:lnTo>
                    <a:pt x="2720375" y="3521120"/>
                  </a:lnTo>
                  <a:cubicBezTo>
                    <a:pt x="2720375" y="3562516"/>
                    <a:pt x="2686817" y="3596074"/>
                    <a:pt x="2645421" y="3596074"/>
                  </a:cubicBezTo>
                  <a:lnTo>
                    <a:pt x="74954" y="3596074"/>
                  </a:lnTo>
                  <a:cubicBezTo>
                    <a:pt x="33558" y="3596074"/>
                    <a:pt x="0" y="3562516"/>
                    <a:pt x="0" y="3521120"/>
                  </a:cubicBezTo>
                  <a:lnTo>
                    <a:pt x="0" y="74954"/>
                  </a:lnTo>
                  <a:cubicBezTo>
                    <a:pt x="0" y="33558"/>
                    <a:pt x="33558" y="0"/>
                    <a:pt x="74954" y="0"/>
                  </a:cubicBezTo>
                  <a:close/>
                </a:path>
              </a:pathLst>
            </a:custGeom>
            <a:solidFill>
              <a:srgbClr val="08B4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7" name="Google Shape;207;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8" name="Google Shape;208;p27"/>
          <p:cNvGrpSpPr/>
          <p:nvPr/>
        </p:nvGrpSpPr>
        <p:grpSpPr>
          <a:xfrm>
            <a:off x="5162550" y="442020"/>
            <a:ext cx="3467100" cy="4187130"/>
            <a:chOff x="0" y="-38100"/>
            <a:chExt cx="1826291" cy="2205567"/>
          </a:xfrm>
        </p:grpSpPr>
        <p:sp>
          <p:nvSpPr>
            <p:cNvPr id="209" name="Google Shape;209;p27"/>
            <p:cNvSpPr/>
            <p:nvPr/>
          </p:nvSpPr>
          <p:spPr>
            <a:xfrm>
              <a:off x="0" y="0"/>
              <a:ext cx="1826291" cy="2167467"/>
            </a:xfrm>
            <a:custGeom>
              <a:rect b="b" l="l" r="r" t="t"/>
              <a:pathLst>
                <a:path extrusionOk="0" h="2167467" w="1826291">
                  <a:moveTo>
                    <a:pt x="111648" y="0"/>
                  </a:moveTo>
                  <a:lnTo>
                    <a:pt x="1714643" y="0"/>
                  </a:lnTo>
                  <a:cubicBezTo>
                    <a:pt x="1744254" y="0"/>
                    <a:pt x="1772652" y="11763"/>
                    <a:pt x="1793590" y="32701"/>
                  </a:cubicBezTo>
                  <a:cubicBezTo>
                    <a:pt x="1814529" y="53639"/>
                    <a:pt x="1826291" y="82037"/>
                    <a:pt x="1826291" y="111648"/>
                  </a:cubicBezTo>
                  <a:lnTo>
                    <a:pt x="1826291" y="2055818"/>
                  </a:lnTo>
                  <a:cubicBezTo>
                    <a:pt x="1826291" y="2085429"/>
                    <a:pt x="1814529" y="2113828"/>
                    <a:pt x="1793590" y="2134766"/>
                  </a:cubicBezTo>
                  <a:cubicBezTo>
                    <a:pt x="1772652" y="2155704"/>
                    <a:pt x="1744254" y="2167467"/>
                    <a:pt x="1714643" y="2167467"/>
                  </a:cubicBezTo>
                  <a:lnTo>
                    <a:pt x="111648" y="2167467"/>
                  </a:lnTo>
                  <a:cubicBezTo>
                    <a:pt x="82037" y="2167467"/>
                    <a:pt x="53639" y="2155704"/>
                    <a:pt x="32701" y="2134766"/>
                  </a:cubicBezTo>
                  <a:cubicBezTo>
                    <a:pt x="11763" y="2113828"/>
                    <a:pt x="0" y="2085429"/>
                    <a:pt x="0" y="2055818"/>
                  </a:cubicBezTo>
                  <a:lnTo>
                    <a:pt x="0" y="111648"/>
                  </a:lnTo>
                  <a:cubicBezTo>
                    <a:pt x="0" y="82037"/>
                    <a:pt x="11763" y="53639"/>
                    <a:pt x="32701" y="32701"/>
                  </a:cubicBezTo>
                  <a:cubicBezTo>
                    <a:pt x="53639" y="11763"/>
                    <a:pt x="82037" y="0"/>
                    <a:pt x="111648" y="0"/>
                  </a:cubicBezTo>
                  <a:close/>
                </a:path>
              </a:pathLst>
            </a:custGeom>
            <a:solidFill>
              <a:srgbClr val="EBB629"/>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0" name="Google Shape;210;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1" name="Google Shape;211;p27"/>
          <p:cNvSpPr/>
          <p:nvPr/>
        </p:nvSpPr>
        <p:spPr>
          <a:xfrm>
            <a:off x="756042" y="514350"/>
            <a:ext cx="3059915" cy="4114800"/>
          </a:xfrm>
          <a:custGeom>
            <a:rect b="b" l="l" r="r" t="t"/>
            <a:pathLst>
              <a:path extrusionOk="0" h="8229600" w="6119830">
                <a:moveTo>
                  <a:pt x="0" y="0"/>
                </a:moveTo>
                <a:lnTo>
                  <a:pt x="6119830" y="0"/>
                </a:lnTo>
                <a:lnTo>
                  <a:pt x="6119830" y="8229600"/>
                </a:lnTo>
                <a:lnTo>
                  <a:pt x="0" y="8229600"/>
                </a:lnTo>
                <a:lnTo>
                  <a:pt x="0" y="0"/>
                </a:lnTo>
                <a:close/>
              </a:path>
            </a:pathLst>
          </a:custGeom>
          <a:blipFill rotWithShape="1">
            <a:blip r:embed="rId4">
              <a:alphaModFix/>
            </a:blip>
            <a:stretch>
              <a:fillRect b="0" l="0" r="0" t="0"/>
            </a:stretch>
          </a:blipFill>
          <a:ln>
            <a:noFill/>
          </a:ln>
        </p:spPr>
      </p:sp>
      <p:sp>
        <p:nvSpPr>
          <p:cNvPr id="212" name="Google Shape;212;p27"/>
          <p:cNvSpPr txBox="1"/>
          <p:nvPr/>
        </p:nvSpPr>
        <p:spPr>
          <a:xfrm>
            <a:off x="5268712" y="637561"/>
            <a:ext cx="3254700" cy="104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400" u="none" cap="none" strike="noStrike">
                <a:solidFill>
                  <a:srgbClr val="090001"/>
                </a:solidFill>
                <a:latin typeface="Luckiest Guy"/>
                <a:ea typeface="Luckiest Guy"/>
                <a:cs typeface="Luckiest Guy"/>
                <a:sym typeface="Luckiest Guy"/>
              </a:rPr>
              <a:t>Welcome To</a:t>
            </a:r>
            <a:endParaRPr sz="700"/>
          </a:p>
          <a:p>
            <a:pPr indent="0" lvl="0" marL="0" marR="0" rtl="0" algn="ctr">
              <a:lnSpc>
                <a:spcPct val="100000"/>
              </a:lnSpc>
              <a:spcBef>
                <a:spcPts val="0"/>
              </a:spcBef>
              <a:spcAft>
                <a:spcPts val="0"/>
              </a:spcAft>
              <a:buNone/>
            </a:pPr>
            <a:r>
              <a:rPr b="0" i="0" lang="en" sz="3400" u="none" cap="none" strike="noStrike">
                <a:solidFill>
                  <a:srgbClr val="090001"/>
                </a:solidFill>
                <a:latin typeface="Luckiest Guy"/>
                <a:ea typeface="Luckiest Guy"/>
                <a:cs typeface="Luckiest Guy"/>
                <a:sym typeface="Luckiest Guy"/>
              </a:rPr>
              <a:t>Presentation</a:t>
            </a:r>
            <a:endParaRPr sz="700"/>
          </a:p>
        </p:txBody>
      </p:sp>
      <p:sp>
        <p:nvSpPr>
          <p:cNvPr id="213" name="Google Shape;213;p27"/>
          <p:cNvSpPr txBox="1"/>
          <p:nvPr/>
        </p:nvSpPr>
        <p:spPr>
          <a:xfrm>
            <a:off x="5778544" y="3851242"/>
            <a:ext cx="22350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I'm Rain, and I'll be sharing with you my beautiful ideas. Follow me at @reallygreatsite to learn more. </a:t>
            </a:r>
            <a:endParaRPr sz="700"/>
          </a:p>
        </p:txBody>
      </p:sp>
      <p:cxnSp>
        <p:nvCxnSpPr>
          <p:cNvPr id="214" name="Google Shape;214;p27"/>
          <p:cNvCxnSpPr/>
          <p:nvPr/>
        </p:nvCxnSpPr>
        <p:spPr>
          <a:xfrm>
            <a:off x="5191125" y="1812065"/>
            <a:ext cx="3408045" cy="0"/>
          </a:xfrm>
          <a:prstGeom prst="straightConnector1">
            <a:avLst/>
          </a:prstGeom>
          <a:noFill/>
          <a:ln cap="flat" cmpd="sng" w="57150">
            <a:solidFill>
              <a:srgbClr val="000000"/>
            </a:solidFill>
            <a:prstDash val="solid"/>
            <a:round/>
            <a:headEnd len="sm" w="sm" type="none"/>
            <a:tailEnd len="sm" w="sm" type="none"/>
          </a:ln>
        </p:spPr>
      </p:cxnSp>
      <p:sp>
        <p:nvSpPr>
          <p:cNvPr id="215" name="Google Shape;215;p27"/>
          <p:cNvSpPr/>
          <p:nvPr/>
        </p:nvSpPr>
        <p:spPr>
          <a:xfrm>
            <a:off x="5191125" y="1826353"/>
            <a:ext cx="3408045" cy="1843221"/>
          </a:xfrm>
          <a:custGeom>
            <a:rect b="b" l="l" r="r" t="t"/>
            <a:pathLst>
              <a:path extrusionOk="0" h="3686441" w="6816090">
                <a:moveTo>
                  <a:pt x="0" y="0"/>
                </a:moveTo>
                <a:lnTo>
                  <a:pt x="6816090" y="0"/>
                </a:lnTo>
                <a:lnTo>
                  <a:pt x="6816090" y="3686440"/>
                </a:lnTo>
                <a:lnTo>
                  <a:pt x="0" y="3686440"/>
                </a:lnTo>
                <a:lnTo>
                  <a:pt x="0" y="0"/>
                </a:lnTo>
                <a:close/>
              </a:path>
            </a:pathLst>
          </a:custGeom>
          <a:blipFill rotWithShape="1">
            <a:blip r:embed="rId5">
              <a:alphaModFix/>
            </a:blip>
            <a:stretch>
              <a:fillRect b="0" l="-3906" r="-4801" t="0"/>
            </a:stretch>
          </a:blipFill>
          <a:ln>
            <a:noFill/>
          </a:ln>
        </p:spPr>
      </p:sp>
      <p:cxnSp>
        <p:nvCxnSpPr>
          <p:cNvPr id="216" name="Google Shape;216;p27"/>
          <p:cNvCxnSpPr/>
          <p:nvPr/>
        </p:nvCxnSpPr>
        <p:spPr>
          <a:xfrm>
            <a:off x="5191125" y="3669573"/>
            <a:ext cx="3408045" cy="0"/>
          </a:xfrm>
          <a:prstGeom prst="straightConnector1">
            <a:avLst/>
          </a:prstGeom>
          <a:noFill/>
          <a:ln cap="flat" cmpd="sng" w="57150">
            <a:solidFill>
              <a:srgbClr val="000000"/>
            </a:solidFill>
            <a:prstDash val="solid"/>
            <a:round/>
            <a:headEnd len="sm" w="sm" type="none"/>
            <a:tailEnd len="sm" w="sm" type="none"/>
          </a:ln>
        </p:spPr>
      </p:cxn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B4E8"/>
        </a:solidFill>
      </p:bgPr>
    </p:bg>
    <p:spTree>
      <p:nvGrpSpPr>
        <p:cNvPr id="220" name="Shape 220"/>
        <p:cNvGrpSpPr/>
        <p:nvPr/>
      </p:nvGrpSpPr>
      <p:grpSpPr>
        <a:xfrm>
          <a:off x="0" y="0"/>
          <a:ext cx="0" cy="0"/>
          <a:chOff x="0" y="0"/>
          <a:chExt cx="0" cy="0"/>
        </a:xfrm>
      </p:grpSpPr>
      <p:sp>
        <p:nvSpPr>
          <p:cNvPr id="221" name="Google Shape;221;p28"/>
          <p:cNvSpPr/>
          <p:nvPr/>
        </p:nvSpPr>
        <p:spPr>
          <a:xfrm>
            <a:off x="0" y="0"/>
            <a:ext cx="5143500" cy="5143500"/>
          </a:xfrm>
          <a:custGeom>
            <a:rect b="b" l="l" r="r" t="t"/>
            <a:pathLst>
              <a:path extrusionOk="0" h="10287000" w="10287000">
                <a:moveTo>
                  <a:pt x="0" y="0"/>
                </a:moveTo>
                <a:lnTo>
                  <a:pt x="10287000" y="0"/>
                </a:lnTo>
                <a:lnTo>
                  <a:pt x="10287000" y="10287000"/>
                </a:lnTo>
                <a:lnTo>
                  <a:pt x="0" y="10287000"/>
                </a:lnTo>
                <a:lnTo>
                  <a:pt x="0" y="0"/>
                </a:lnTo>
                <a:close/>
              </a:path>
            </a:pathLst>
          </a:custGeom>
          <a:blipFill rotWithShape="1">
            <a:blip r:embed="rId3">
              <a:alphaModFix/>
            </a:blip>
            <a:stretch>
              <a:fillRect b="0" l="0" r="0" t="0"/>
            </a:stretch>
          </a:blipFill>
          <a:ln>
            <a:noFill/>
          </a:ln>
        </p:spPr>
      </p:sp>
      <p:grpSp>
        <p:nvGrpSpPr>
          <p:cNvPr id="222" name="Google Shape;222;p28"/>
          <p:cNvGrpSpPr/>
          <p:nvPr/>
        </p:nvGrpSpPr>
        <p:grpSpPr>
          <a:xfrm>
            <a:off x="5410200" y="442020"/>
            <a:ext cx="3467100" cy="1615380"/>
            <a:chOff x="0" y="-38100"/>
            <a:chExt cx="1826291" cy="850900"/>
          </a:xfrm>
        </p:grpSpPr>
        <p:sp>
          <p:nvSpPr>
            <p:cNvPr id="223" name="Google Shape;223;p28"/>
            <p:cNvSpPr/>
            <p:nvPr/>
          </p:nvSpPr>
          <p:spPr>
            <a:xfrm>
              <a:off x="0" y="0"/>
              <a:ext cx="1826291" cy="476642"/>
            </a:xfrm>
            <a:custGeom>
              <a:rect b="b" l="l" r="r" t="t"/>
              <a:pathLst>
                <a:path extrusionOk="0" h="476642" w="1826291">
                  <a:moveTo>
                    <a:pt x="111648" y="0"/>
                  </a:moveTo>
                  <a:lnTo>
                    <a:pt x="1714643" y="0"/>
                  </a:lnTo>
                  <a:cubicBezTo>
                    <a:pt x="1744254" y="0"/>
                    <a:pt x="1772652" y="11763"/>
                    <a:pt x="1793590" y="32701"/>
                  </a:cubicBezTo>
                  <a:cubicBezTo>
                    <a:pt x="1814529" y="53639"/>
                    <a:pt x="1826291" y="82037"/>
                    <a:pt x="1826291" y="111648"/>
                  </a:cubicBezTo>
                  <a:lnTo>
                    <a:pt x="1826291" y="364994"/>
                  </a:lnTo>
                  <a:cubicBezTo>
                    <a:pt x="1826291" y="394605"/>
                    <a:pt x="1814529" y="423003"/>
                    <a:pt x="1793590" y="443941"/>
                  </a:cubicBezTo>
                  <a:cubicBezTo>
                    <a:pt x="1772652" y="464879"/>
                    <a:pt x="1744254" y="476642"/>
                    <a:pt x="1714643" y="476642"/>
                  </a:cubicBezTo>
                  <a:lnTo>
                    <a:pt x="111648" y="476642"/>
                  </a:lnTo>
                  <a:cubicBezTo>
                    <a:pt x="82037" y="476642"/>
                    <a:pt x="53639" y="464879"/>
                    <a:pt x="32701" y="443941"/>
                  </a:cubicBezTo>
                  <a:cubicBezTo>
                    <a:pt x="11763" y="423003"/>
                    <a:pt x="0" y="394605"/>
                    <a:pt x="0" y="364994"/>
                  </a:cubicBezTo>
                  <a:lnTo>
                    <a:pt x="0" y="111648"/>
                  </a:lnTo>
                  <a:cubicBezTo>
                    <a:pt x="0" y="82037"/>
                    <a:pt x="11763" y="53639"/>
                    <a:pt x="32701" y="32701"/>
                  </a:cubicBezTo>
                  <a:cubicBezTo>
                    <a:pt x="53639" y="11763"/>
                    <a:pt x="82037" y="0"/>
                    <a:pt x="111648" y="0"/>
                  </a:cubicBezTo>
                  <a:close/>
                </a:path>
              </a:pathLst>
            </a:custGeom>
            <a:solidFill>
              <a:srgbClr val="B9D04D"/>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4" name="Google Shape;224;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5" name="Google Shape;225;p28"/>
          <p:cNvGrpSpPr/>
          <p:nvPr/>
        </p:nvGrpSpPr>
        <p:grpSpPr>
          <a:xfrm>
            <a:off x="5410200" y="2581970"/>
            <a:ext cx="3467100" cy="1615380"/>
            <a:chOff x="0" y="-38100"/>
            <a:chExt cx="1826291" cy="850900"/>
          </a:xfrm>
        </p:grpSpPr>
        <p:sp>
          <p:nvSpPr>
            <p:cNvPr id="226" name="Google Shape;226;p28"/>
            <p:cNvSpPr/>
            <p:nvPr/>
          </p:nvSpPr>
          <p:spPr>
            <a:xfrm>
              <a:off x="0" y="0"/>
              <a:ext cx="1826291" cy="476642"/>
            </a:xfrm>
            <a:custGeom>
              <a:rect b="b" l="l" r="r" t="t"/>
              <a:pathLst>
                <a:path extrusionOk="0" h="476642" w="1826291">
                  <a:moveTo>
                    <a:pt x="111648" y="0"/>
                  </a:moveTo>
                  <a:lnTo>
                    <a:pt x="1714643" y="0"/>
                  </a:lnTo>
                  <a:cubicBezTo>
                    <a:pt x="1744254" y="0"/>
                    <a:pt x="1772652" y="11763"/>
                    <a:pt x="1793590" y="32701"/>
                  </a:cubicBezTo>
                  <a:cubicBezTo>
                    <a:pt x="1814529" y="53639"/>
                    <a:pt x="1826291" y="82037"/>
                    <a:pt x="1826291" y="111648"/>
                  </a:cubicBezTo>
                  <a:lnTo>
                    <a:pt x="1826291" y="364994"/>
                  </a:lnTo>
                  <a:cubicBezTo>
                    <a:pt x="1826291" y="394605"/>
                    <a:pt x="1814529" y="423003"/>
                    <a:pt x="1793590" y="443941"/>
                  </a:cubicBezTo>
                  <a:cubicBezTo>
                    <a:pt x="1772652" y="464879"/>
                    <a:pt x="1744254" y="476642"/>
                    <a:pt x="1714643" y="476642"/>
                  </a:cubicBezTo>
                  <a:lnTo>
                    <a:pt x="111648" y="476642"/>
                  </a:lnTo>
                  <a:cubicBezTo>
                    <a:pt x="82037" y="476642"/>
                    <a:pt x="53639" y="464879"/>
                    <a:pt x="32701" y="443941"/>
                  </a:cubicBezTo>
                  <a:cubicBezTo>
                    <a:pt x="11763" y="423003"/>
                    <a:pt x="0" y="394605"/>
                    <a:pt x="0" y="364994"/>
                  </a:cubicBezTo>
                  <a:lnTo>
                    <a:pt x="0" y="111648"/>
                  </a:lnTo>
                  <a:cubicBezTo>
                    <a:pt x="0" y="82037"/>
                    <a:pt x="11763" y="53639"/>
                    <a:pt x="32701" y="32701"/>
                  </a:cubicBezTo>
                  <a:cubicBezTo>
                    <a:pt x="53639" y="11763"/>
                    <a:pt x="82037" y="0"/>
                    <a:pt x="111648" y="0"/>
                  </a:cubicBezTo>
                  <a:close/>
                </a:path>
              </a:pathLst>
            </a:custGeom>
            <a:solidFill>
              <a:srgbClr val="B9D04D"/>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7" name="Google Shape;227;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8" name="Google Shape;228;p28"/>
          <p:cNvGrpSpPr/>
          <p:nvPr/>
        </p:nvGrpSpPr>
        <p:grpSpPr>
          <a:xfrm>
            <a:off x="5410200" y="1511995"/>
            <a:ext cx="3467100" cy="1615380"/>
            <a:chOff x="0" y="-38100"/>
            <a:chExt cx="1826291" cy="850900"/>
          </a:xfrm>
        </p:grpSpPr>
        <p:sp>
          <p:nvSpPr>
            <p:cNvPr id="229" name="Google Shape;229;p28"/>
            <p:cNvSpPr/>
            <p:nvPr/>
          </p:nvSpPr>
          <p:spPr>
            <a:xfrm>
              <a:off x="0" y="0"/>
              <a:ext cx="1826291" cy="476642"/>
            </a:xfrm>
            <a:custGeom>
              <a:rect b="b" l="l" r="r" t="t"/>
              <a:pathLst>
                <a:path extrusionOk="0" h="476642" w="1826291">
                  <a:moveTo>
                    <a:pt x="111648" y="0"/>
                  </a:moveTo>
                  <a:lnTo>
                    <a:pt x="1714643" y="0"/>
                  </a:lnTo>
                  <a:cubicBezTo>
                    <a:pt x="1744254" y="0"/>
                    <a:pt x="1772652" y="11763"/>
                    <a:pt x="1793590" y="32701"/>
                  </a:cubicBezTo>
                  <a:cubicBezTo>
                    <a:pt x="1814529" y="53639"/>
                    <a:pt x="1826291" y="82037"/>
                    <a:pt x="1826291" y="111648"/>
                  </a:cubicBezTo>
                  <a:lnTo>
                    <a:pt x="1826291" y="364994"/>
                  </a:lnTo>
                  <a:cubicBezTo>
                    <a:pt x="1826291" y="394605"/>
                    <a:pt x="1814529" y="423003"/>
                    <a:pt x="1793590" y="443941"/>
                  </a:cubicBezTo>
                  <a:cubicBezTo>
                    <a:pt x="1772652" y="464879"/>
                    <a:pt x="1744254" y="476642"/>
                    <a:pt x="1714643" y="476642"/>
                  </a:cubicBezTo>
                  <a:lnTo>
                    <a:pt x="111648" y="476642"/>
                  </a:lnTo>
                  <a:cubicBezTo>
                    <a:pt x="82037" y="476642"/>
                    <a:pt x="53639" y="464879"/>
                    <a:pt x="32701" y="443941"/>
                  </a:cubicBezTo>
                  <a:cubicBezTo>
                    <a:pt x="11763" y="423003"/>
                    <a:pt x="0" y="394605"/>
                    <a:pt x="0" y="364994"/>
                  </a:cubicBezTo>
                  <a:lnTo>
                    <a:pt x="0" y="111648"/>
                  </a:lnTo>
                  <a:cubicBezTo>
                    <a:pt x="0" y="82037"/>
                    <a:pt x="11763" y="53639"/>
                    <a:pt x="32701" y="32701"/>
                  </a:cubicBezTo>
                  <a:cubicBezTo>
                    <a:pt x="53639" y="11763"/>
                    <a:pt x="82037" y="0"/>
                    <a:pt x="111648" y="0"/>
                  </a:cubicBezTo>
                  <a:close/>
                </a:path>
              </a:pathLst>
            </a:custGeom>
            <a:solidFill>
              <a:srgbClr val="B9D04D"/>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0" name="Google Shape;230;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1" name="Google Shape;231;p28"/>
          <p:cNvGrpSpPr/>
          <p:nvPr/>
        </p:nvGrpSpPr>
        <p:grpSpPr>
          <a:xfrm>
            <a:off x="5410200" y="3651945"/>
            <a:ext cx="3467100" cy="1615380"/>
            <a:chOff x="0" y="-38100"/>
            <a:chExt cx="1826291" cy="850900"/>
          </a:xfrm>
        </p:grpSpPr>
        <p:sp>
          <p:nvSpPr>
            <p:cNvPr id="232" name="Google Shape;232;p28"/>
            <p:cNvSpPr/>
            <p:nvPr/>
          </p:nvSpPr>
          <p:spPr>
            <a:xfrm>
              <a:off x="0" y="0"/>
              <a:ext cx="1826291" cy="476642"/>
            </a:xfrm>
            <a:custGeom>
              <a:rect b="b" l="l" r="r" t="t"/>
              <a:pathLst>
                <a:path extrusionOk="0" h="476642" w="1826291">
                  <a:moveTo>
                    <a:pt x="111648" y="0"/>
                  </a:moveTo>
                  <a:lnTo>
                    <a:pt x="1714643" y="0"/>
                  </a:lnTo>
                  <a:cubicBezTo>
                    <a:pt x="1744254" y="0"/>
                    <a:pt x="1772652" y="11763"/>
                    <a:pt x="1793590" y="32701"/>
                  </a:cubicBezTo>
                  <a:cubicBezTo>
                    <a:pt x="1814529" y="53639"/>
                    <a:pt x="1826291" y="82037"/>
                    <a:pt x="1826291" y="111648"/>
                  </a:cubicBezTo>
                  <a:lnTo>
                    <a:pt x="1826291" y="364994"/>
                  </a:lnTo>
                  <a:cubicBezTo>
                    <a:pt x="1826291" y="394605"/>
                    <a:pt x="1814529" y="423003"/>
                    <a:pt x="1793590" y="443941"/>
                  </a:cubicBezTo>
                  <a:cubicBezTo>
                    <a:pt x="1772652" y="464879"/>
                    <a:pt x="1744254" y="476642"/>
                    <a:pt x="1714643" y="476642"/>
                  </a:cubicBezTo>
                  <a:lnTo>
                    <a:pt x="111648" y="476642"/>
                  </a:lnTo>
                  <a:cubicBezTo>
                    <a:pt x="82037" y="476642"/>
                    <a:pt x="53639" y="464879"/>
                    <a:pt x="32701" y="443941"/>
                  </a:cubicBezTo>
                  <a:cubicBezTo>
                    <a:pt x="11763" y="423003"/>
                    <a:pt x="0" y="394605"/>
                    <a:pt x="0" y="364994"/>
                  </a:cubicBezTo>
                  <a:lnTo>
                    <a:pt x="0" y="111648"/>
                  </a:lnTo>
                  <a:cubicBezTo>
                    <a:pt x="0" y="82037"/>
                    <a:pt x="11763" y="53639"/>
                    <a:pt x="32701" y="32701"/>
                  </a:cubicBezTo>
                  <a:cubicBezTo>
                    <a:pt x="53639" y="11763"/>
                    <a:pt x="82037" y="0"/>
                    <a:pt x="111648" y="0"/>
                  </a:cubicBezTo>
                  <a:close/>
                </a:path>
              </a:pathLst>
            </a:custGeom>
            <a:solidFill>
              <a:srgbClr val="B9D04D"/>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3" name="Google Shape;233;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4" name="Google Shape;234;p28"/>
          <p:cNvSpPr/>
          <p:nvPr/>
        </p:nvSpPr>
        <p:spPr>
          <a:xfrm>
            <a:off x="825697" y="304365"/>
            <a:ext cx="3492106" cy="4001371"/>
          </a:xfrm>
          <a:custGeom>
            <a:rect b="b" l="l" r="r" t="t"/>
            <a:pathLst>
              <a:path extrusionOk="0" h="8002742" w="6984211">
                <a:moveTo>
                  <a:pt x="0" y="0"/>
                </a:moveTo>
                <a:lnTo>
                  <a:pt x="6984212" y="0"/>
                </a:lnTo>
                <a:lnTo>
                  <a:pt x="6984212" y="8002742"/>
                </a:lnTo>
                <a:lnTo>
                  <a:pt x="0" y="8002742"/>
                </a:lnTo>
                <a:lnTo>
                  <a:pt x="0" y="0"/>
                </a:lnTo>
                <a:close/>
              </a:path>
            </a:pathLst>
          </a:custGeom>
          <a:blipFill rotWithShape="1">
            <a:blip r:embed="rId4">
              <a:alphaModFix/>
            </a:blip>
            <a:stretch>
              <a:fillRect b="0" l="0" r="0" t="0"/>
            </a:stretch>
          </a:blipFill>
          <a:ln>
            <a:noFill/>
          </a:ln>
        </p:spPr>
      </p:sp>
      <p:grpSp>
        <p:nvGrpSpPr>
          <p:cNvPr id="235" name="Google Shape;235;p28"/>
          <p:cNvGrpSpPr/>
          <p:nvPr/>
        </p:nvGrpSpPr>
        <p:grpSpPr>
          <a:xfrm>
            <a:off x="825697" y="3723550"/>
            <a:ext cx="3492106" cy="1701100"/>
            <a:chOff x="0" y="-38100"/>
            <a:chExt cx="1746771" cy="850900"/>
          </a:xfrm>
        </p:grpSpPr>
        <p:sp>
          <p:nvSpPr>
            <p:cNvPr id="236" name="Google Shape;236;p28"/>
            <p:cNvSpPr/>
            <p:nvPr/>
          </p:nvSpPr>
          <p:spPr>
            <a:xfrm>
              <a:off x="0" y="0"/>
              <a:ext cx="1746771" cy="506225"/>
            </a:xfrm>
            <a:custGeom>
              <a:rect b="b" l="l" r="r" t="t"/>
              <a:pathLst>
                <a:path extrusionOk="0" h="506225" w="1746771">
                  <a:moveTo>
                    <a:pt x="110849" y="0"/>
                  </a:moveTo>
                  <a:lnTo>
                    <a:pt x="1635922" y="0"/>
                  </a:lnTo>
                  <a:cubicBezTo>
                    <a:pt x="1697143" y="0"/>
                    <a:pt x="1746771" y="49629"/>
                    <a:pt x="1746771" y="110849"/>
                  </a:cubicBezTo>
                  <a:lnTo>
                    <a:pt x="1746771" y="395376"/>
                  </a:lnTo>
                  <a:cubicBezTo>
                    <a:pt x="1746771" y="456596"/>
                    <a:pt x="1697143" y="506225"/>
                    <a:pt x="1635922" y="506225"/>
                  </a:cubicBezTo>
                  <a:lnTo>
                    <a:pt x="110849" y="506225"/>
                  </a:lnTo>
                  <a:cubicBezTo>
                    <a:pt x="49629" y="506225"/>
                    <a:pt x="0" y="456596"/>
                    <a:pt x="0" y="395376"/>
                  </a:cubicBezTo>
                  <a:lnTo>
                    <a:pt x="0" y="110849"/>
                  </a:lnTo>
                  <a:cubicBezTo>
                    <a:pt x="0" y="49629"/>
                    <a:pt x="49629" y="0"/>
                    <a:pt x="110849" y="0"/>
                  </a:cubicBezTo>
                  <a:close/>
                </a:path>
              </a:pathLst>
            </a:custGeom>
            <a:solidFill>
              <a:srgbClr val="08B4E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7" name="Google Shape;237;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8" name="Google Shape;238;p28"/>
          <p:cNvSpPr txBox="1"/>
          <p:nvPr/>
        </p:nvSpPr>
        <p:spPr>
          <a:xfrm>
            <a:off x="1448882" y="3863863"/>
            <a:ext cx="2245800" cy="853500"/>
          </a:xfrm>
          <a:prstGeom prst="rect">
            <a:avLst/>
          </a:prstGeom>
          <a:noFill/>
          <a:ln>
            <a:noFill/>
          </a:ln>
        </p:spPr>
        <p:txBody>
          <a:bodyPr anchorCtr="0" anchor="t" bIns="0" lIns="0" spcFirstLastPara="1" rIns="0" wrap="square" tIns="0">
            <a:spAutoFit/>
          </a:bodyPr>
          <a:lstStyle/>
          <a:p>
            <a:pPr indent="0" lvl="0" marL="0" marR="0" rtl="0" algn="ctr">
              <a:lnSpc>
                <a:spcPct val="99002"/>
              </a:lnSpc>
              <a:spcBef>
                <a:spcPts val="0"/>
              </a:spcBef>
              <a:spcAft>
                <a:spcPts val="0"/>
              </a:spcAft>
              <a:buNone/>
            </a:pPr>
            <a:r>
              <a:rPr b="0" i="0" lang="en" sz="2800" u="none" cap="none" strike="noStrike">
                <a:solidFill>
                  <a:srgbClr val="000000"/>
                </a:solidFill>
                <a:latin typeface="Luckiest Guy"/>
                <a:ea typeface="Luckiest Guy"/>
                <a:cs typeface="Luckiest Guy"/>
                <a:sym typeface="Luckiest Guy"/>
              </a:rPr>
              <a:t>Write your</a:t>
            </a:r>
            <a:endParaRPr sz="700"/>
          </a:p>
          <a:p>
            <a:pPr indent="0" lvl="0" marL="0" marR="0" rtl="0" algn="ctr">
              <a:lnSpc>
                <a:spcPct val="99002"/>
              </a:lnSpc>
              <a:spcBef>
                <a:spcPts val="0"/>
              </a:spcBef>
              <a:spcAft>
                <a:spcPts val="0"/>
              </a:spcAft>
              <a:buNone/>
            </a:pPr>
            <a:r>
              <a:rPr b="0" i="0" lang="en" sz="2800" u="none" cap="none" strike="noStrike">
                <a:solidFill>
                  <a:srgbClr val="000000"/>
                </a:solidFill>
                <a:latin typeface="Luckiest Guy"/>
                <a:ea typeface="Luckiest Guy"/>
                <a:cs typeface="Luckiest Guy"/>
                <a:sym typeface="Luckiest Guy"/>
              </a:rPr>
              <a:t>topic or idea</a:t>
            </a:r>
            <a:endParaRPr sz="700"/>
          </a:p>
        </p:txBody>
      </p:sp>
      <p:grpSp>
        <p:nvGrpSpPr>
          <p:cNvPr id="239" name="Google Shape;239;p28"/>
          <p:cNvGrpSpPr/>
          <p:nvPr/>
        </p:nvGrpSpPr>
        <p:grpSpPr>
          <a:xfrm>
            <a:off x="5594206" y="705088"/>
            <a:ext cx="3099088" cy="498396"/>
            <a:chOff x="0" y="-66675"/>
            <a:chExt cx="8264234" cy="1329055"/>
          </a:xfrm>
        </p:grpSpPr>
        <p:sp>
          <p:nvSpPr>
            <p:cNvPr id="240" name="Google Shape;240;p28"/>
            <p:cNvSpPr txBox="1"/>
            <p:nvPr/>
          </p:nvSpPr>
          <p:spPr>
            <a:xfrm>
              <a:off x="1245751" y="-66675"/>
              <a:ext cx="6112166" cy="7736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E34264"/>
                  </a:solidFill>
                  <a:latin typeface="Fredoka"/>
                  <a:ea typeface="Fredoka"/>
                  <a:cs typeface="Fredoka"/>
                  <a:sym typeface="Fredoka"/>
                </a:rPr>
                <a:t>Add a main point</a:t>
              </a:r>
              <a:endParaRPr sz="700"/>
            </a:p>
          </p:txBody>
        </p:sp>
        <p:sp>
          <p:nvSpPr>
            <p:cNvPr id="241" name="Google Shape;241;p28"/>
            <p:cNvSpPr txBox="1"/>
            <p:nvPr/>
          </p:nvSpPr>
          <p:spPr>
            <a:xfrm>
              <a:off x="0" y="822113"/>
              <a:ext cx="8264234" cy="440267"/>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Briefly elaborate on what you want to discuss. </a:t>
              </a:r>
              <a:endParaRPr sz="700"/>
            </a:p>
          </p:txBody>
        </p:sp>
      </p:grpSp>
      <p:grpSp>
        <p:nvGrpSpPr>
          <p:cNvPr id="242" name="Google Shape;242;p28"/>
          <p:cNvGrpSpPr/>
          <p:nvPr/>
        </p:nvGrpSpPr>
        <p:grpSpPr>
          <a:xfrm>
            <a:off x="5594206" y="1775063"/>
            <a:ext cx="3099088" cy="498396"/>
            <a:chOff x="0" y="-66675"/>
            <a:chExt cx="8264234" cy="1329055"/>
          </a:xfrm>
        </p:grpSpPr>
        <p:sp>
          <p:nvSpPr>
            <p:cNvPr id="243" name="Google Shape;243;p28"/>
            <p:cNvSpPr txBox="1"/>
            <p:nvPr/>
          </p:nvSpPr>
          <p:spPr>
            <a:xfrm>
              <a:off x="1245751" y="-66675"/>
              <a:ext cx="6112166" cy="7736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E34264"/>
                  </a:solidFill>
                  <a:latin typeface="Fredoka"/>
                  <a:ea typeface="Fredoka"/>
                  <a:cs typeface="Fredoka"/>
                  <a:sym typeface="Fredoka"/>
                </a:rPr>
                <a:t>Add a main point</a:t>
              </a:r>
              <a:endParaRPr sz="700"/>
            </a:p>
          </p:txBody>
        </p:sp>
        <p:sp>
          <p:nvSpPr>
            <p:cNvPr id="244" name="Google Shape;244;p28"/>
            <p:cNvSpPr txBox="1"/>
            <p:nvPr/>
          </p:nvSpPr>
          <p:spPr>
            <a:xfrm>
              <a:off x="0" y="822113"/>
              <a:ext cx="8264234" cy="440267"/>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Briefly elaborate on what you want to discuss. </a:t>
              </a:r>
              <a:endParaRPr sz="700"/>
            </a:p>
          </p:txBody>
        </p:sp>
      </p:grpSp>
      <p:grpSp>
        <p:nvGrpSpPr>
          <p:cNvPr id="245" name="Google Shape;245;p28"/>
          <p:cNvGrpSpPr/>
          <p:nvPr/>
        </p:nvGrpSpPr>
        <p:grpSpPr>
          <a:xfrm>
            <a:off x="5594206" y="2845197"/>
            <a:ext cx="3099088" cy="498396"/>
            <a:chOff x="0" y="-66675"/>
            <a:chExt cx="8264234" cy="1329055"/>
          </a:xfrm>
        </p:grpSpPr>
        <p:sp>
          <p:nvSpPr>
            <p:cNvPr id="246" name="Google Shape;246;p28"/>
            <p:cNvSpPr txBox="1"/>
            <p:nvPr/>
          </p:nvSpPr>
          <p:spPr>
            <a:xfrm>
              <a:off x="1245751" y="-66675"/>
              <a:ext cx="6112166" cy="7736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E34264"/>
                  </a:solidFill>
                  <a:latin typeface="Fredoka"/>
                  <a:ea typeface="Fredoka"/>
                  <a:cs typeface="Fredoka"/>
                  <a:sym typeface="Fredoka"/>
                </a:rPr>
                <a:t>Add a main point</a:t>
              </a:r>
              <a:endParaRPr sz="700"/>
            </a:p>
          </p:txBody>
        </p:sp>
        <p:sp>
          <p:nvSpPr>
            <p:cNvPr id="247" name="Google Shape;247;p28"/>
            <p:cNvSpPr txBox="1"/>
            <p:nvPr/>
          </p:nvSpPr>
          <p:spPr>
            <a:xfrm>
              <a:off x="0" y="822113"/>
              <a:ext cx="8264234" cy="440267"/>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Briefly elaborate on what you want to discuss. </a:t>
              </a:r>
              <a:endParaRPr sz="700"/>
            </a:p>
          </p:txBody>
        </p:sp>
      </p:grpSp>
      <p:grpSp>
        <p:nvGrpSpPr>
          <p:cNvPr id="248" name="Google Shape;248;p28"/>
          <p:cNvGrpSpPr/>
          <p:nvPr/>
        </p:nvGrpSpPr>
        <p:grpSpPr>
          <a:xfrm>
            <a:off x="5594206" y="3915013"/>
            <a:ext cx="3099088" cy="498396"/>
            <a:chOff x="0" y="-66675"/>
            <a:chExt cx="8264234" cy="1329055"/>
          </a:xfrm>
        </p:grpSpPr>
        <p:sp>
          <p:nvSpPr>
            <p:cNvPr id="249" name="Google Shape;249;p28"/>
            <p:cNvSpPr txBox="1"/>
            <p:nvPr/>
          </p:nvSpPr>
          <p:spPr>
            <a:xfrm>
              <a:off x="1245751" y="-66675"/>
              <a:ext cx="6112166" cy="7736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E34264"/>
                  </a:solidFill>
                  <a:latin typeface="Fredoka"/>
                  <a:ea typeface="Fredoka"/>
                  <a:cs typeface="Fredoka"/>
                  <a:sym typeface="Fredoka"/>
                </a:rPr>
                <a:t>Add a main point</a:t>
              </a:r>
              <a:endParaRPr sz="700"/>
            </a:p>
          </p:txBody>
        </p:sp>
        <p:sp>
          <p:nvSpPr>
            <p:cNvPr id="250" name="Google Shape;250;p28"/>
            <p:cNvSpPr txBox="1"/>
            <p:nvPr/>
          </p:nvSpPr>
          <p:spPr>
            <a:xfrm>
              <a:off x="0" y="822113"/>
              <a:ext cx="8264234" cy="440267"/>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Briefly elaborate on what you want to discuss. </a:t>
              </a:r>
              <a:endParaRPr sz="700"/>
            </a:p>
          </p:txBody>
        </p:sp>
      </p:gr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71FF"/>
        </a:solidFill>
      </p:bgPr>
    </p:bg>
    <p:spTree>
      <p:nvGrpSpPr>
        <p:cNvPr id="254" name="Shape 254"/>
        <p:cNvGrpSpPr/>
        <p:nvPr/>
      </p:nvGrpSpPr>
      <p:grpSpPr>
        <a:xfrm>
          <a:off x="0" y="0"/>
          <a:ext cx="0" cy="0"/>
          <a:chOff x="0" y="0"/>
          <a:chExt cx="0" cy="0"/>
        </a:xfrm>
      </p:grpSpPr>
      <p:pic>
        <p:nvPicPr>
          <p:cNvPr id="255" name="Google Shape;255;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56" name="Google Shape;256;p29"/>
          <p:cNvSpPr/>
          <p:nvPr/>
        </p:nvSpPr>
        <p:spPr>
          <a:xfrm>
            <a:off x="3196056" y="202595"/>
            <a:ext cx="2751856" cy="3709610"/>
          </a:xfrm>
          <a:custGeom>
            <a:rect b="b" l="l" r="r" t="t"/>
            <a:pathLst>
              <a:path extrusionOk="0" h="7419220" w="5503712">
                <a:moveTo>
                  <a:pt x="0" y="0"/>
                </a:moveTo>
                <a:lnTo>
                  <a:pt x="5503712" y="0"/>
                </a:lnTo>
                <a:lnTo>
                  <a:pt x="5503712" y="7419220"/>
                </a:lnTo>
                <a:lnTo>
                  <a:pt x="0" y="7419220"/>
                </a:lnTo>
                <a:lnTo>
                  <a:pt x="0" y="0"/>
                </a:lnTo>
                <a:close/>
              </a:path>
            </a:pathLst>
          </a:custGeom>
          <a:blipFill rotWithShape="1">
            <a:blip r:embed="rId4">
              <a:alphaModFix/>
            </a:blip>
            <a:stretch>
              <a:fillRect b="0" l="0" r="0" t="0"/>
            </a:stretch>
          </a:blipFill>
          <a:ln>
            <a:noFill/>
          </a:ln>
        </p:spPr>
      </p:sp>
      <p:sp>
        <p:nvSpPr>
          <p:cNvPr id="257" name="Google Shape;257;p29"/>
          <p:cNvSpPr/>
          <p:nvPr/>
        </p:nvSpPr>
        <p:spPr>
          <a:xfrm>
            <a:off x="265207" y="202595"/>
            <a:ext cx="2745112" cy="3709610"/>
          </a:xfrm>
          <a:custGeom>
            <a:rect b="b" l="l" r="r" t="t"/>
            <a:pathLst>
              <a:path extrusionOk="0" h="7419220" w="5490223">
                <a:moveTo>
                  <a:pt x="0" y="0"/>
                </a:moveTo>
                <a:lnTo>
                  <a:pt x="5490223" y="0"/>
                </a:lnTo>
                <a:lnTo>
                  <a:pt x="5490223" y="7419220"/>
                </a:lnTo>
                <a:lnTo>
                  <a:pt x="0" y="7419220"/>
                </a:lnTo>
                <a:lnTo>
                  <a:pt x="0" y="0"/>
                </a:lnTo>
                <a:close/>
              </a:path>
            </a:pathLst>
          </a:custGeom>
          <a:blipFill rotWithShape="1">
            <a:blip r:embed="rId5">
              <a:alphaModFix/>
            </a:blip>
            <a:stretch>
              <a:fillRect b="0" l="0" r="0" t="0"/>
            </a:stretch>
          </a:blipFill>
          <a:ln>
            <a:noFill/>
          </a:ln>
        </p:spPr>
      </p:sp>
      <p:sp>
        <p:nvSpPr>
          <p:cNvPr id="258" name="Google Shape;258;p29"/>
          <p:cNvSpPr/>
          <p:nvPr/>
        </p:nvSpPr>
        <p:spPr>
          <a:xfrm>
            <a:off x="6133650" y="202595"/>
            <a:ext cx="2738400" cy="3700540"/>
          </a:xfrm>
          <a:custGeom>
            <a:rect b="b" l="l" r="r" t="t"/>
            <a:pathLst>
              <a:path extrusionOk="0" h="7401080" w="5476799">
                <a:moveTo>
                  <a:pt x="0" y="0"/>
                </a:moveTo>
                <a:lnTo>
                  <a:pt x="5476799" y="0"/>
                </a:lnTo>
                <a:lnTo>
                  <a:pt x="5476799" y="7401080"/>
                </a:lnTo>
                <a:lnTo>
                  <a:pt x="0" y="7401080"/>
                </a:lnTo>
                <a:lnTo>
                  <a:pt x="0" y="0"/>
                </a:lnTo>
                <a:close/>
              </a:path>
            </a:pathLst>
          </a:custGeom>
          <a:blipFill rotWithShape="1">
            <a:blip r:embed="rId6">
              <a:alphaModFix/>
            </a:blip>
            <a:stretch>
              <a:fillRect b="0" l="0" r="0" t="0"/>
            </a:stretch>
          </a:blipFill>
          <a:ln>
            <a:noFill/>
          </a:ln>
        </p:spPr>
      </p:sp>
      <p:grpSp>
        <p:nvGrpSpPr>
          <p:cNvPr id="259" name="Google Shape;259;p29"/>
          <p:cNvGrpSpPr/>
          <p:nvPr/>
        </p:nvGrpSpPr>
        <p:grpSpPr>
          <a:xfrm>
            <a:off x="265207" y="3937695"/>
            <a:ext cx="2745112" cy="1615379"/>
            <a:chOff x="0" y="-38100"/>
            <a:chExt cx="1445985" cy="850900"/>
          </a:xfrm>
        </p:grpSpPr>
        <p:sp>
          <p:nvSpPr>
            <p:cNvPr id="260" name="Google Shape;260;p29"/>
            <p:cNvSpPr/>
            <p:nvPr/>
          </p:nvSpPr>
          <p:spPr>
            <a:xfrm>
              <a:off x="0" y="0"/>
              <a:ext cx="1445985" cy="475324"/>
            </a:xfrm>
            <a:custGeom>
              <a:rect b="b" l="l" r="r" t="t"/>
              <a:pathLst>
                <a:path extrusionOk="0" h="475324" w="1445985">
                  <a:moveTo>
                    <a:pt x="71917" y="0"/>
                  </a:moveTo>
                  <a:lnTo>
                    <a:pt x="1374068" y="0"/>
                  </a:lnTo>
                  <a:cubicBezTo>
                    <a:pt x="1393142" y="0"/>
                    <a:pt x="1411434" y="7577"/>
                    <a:pt x="1424921" y="21064"/>
                  </a:cubicBezTo>
                  <a:cubicBezTo>
                    <a:pt x="1438408" y="34551"/>
                    <a:pt x="1445985" y="52843"/>
                    <a:pt x="1445985" y="71917"/>
                  </a:cubicBezTo>
                  <a:lnTo>
                    <a:pt x="1445985" y="403407"/>
                  </a:lnTo>
                  <a:cubicBezTo>
                    <a:pt x="1445985" y="422481"/>
                    <a:pt x="1438408" y="440773"/>
                    <a:pt x="1424921" y="454260"/>
                  </a:cubicBezTo>
                  <a:cubicBezTo>
                    <a:pt x="1411434" y="467747"/>
                    <a:pt x="1393142" y="475324"/>
                    <a:pt x="1374068" y="475324"/>
                  </a:cubicBezTo>
                  <a:lnTo>
                    <a:pt x="71917" y="475324"/>
                  </a:lnTo>
                  <a:cubicBezTo>
                    <a:pt x="52843" y="475324"/>
                    <a:pt x="34551" y="467747"/>
                    <a:pt x="21064" y="454260"/>
                  </a:cubicBezTo>
                  <a:cubicBezTo>
                    <a:pt x="7577" y="440773"/>
                    <a:pt x="0" y="422481"/>
                    <a:pt x="0" y="403407"/>
                  </a:cubicBezTo>
                  <a:lnTo>
                    <a:pt x="0" y="71917"/>
                  </a:lnTo>
                  <a:cubicBezTo>
                    <a:pt x="0" y="52843"/>
                    <a:pt x="7577" y="34551"/>
                    <a:pt x="21064" y="21064"/>
                  </a:cubicBezTo>
                  <a:cubicBezTo>
                    <a:pt x="34551" y="7577"/>
                    <a:pt x="52843" y="0"/>
                    <a:pt x="71917"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1" name="Google Shape;261;p2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2" name="Google Shape;262;p29"/>
          <p:cNvGrpSpPr/>
          <p:nvPr/>
        </p:nvGrpSpPr>
        <p:grpSpPr>
          <a:xfrm>
            <a:off x="3199428" y="3937695"/>
            <a:ext cx="2745112" cy="1615379"/>
            <a:chOff x="0" y="-38100"/>
            <a:chExt cx="1445985" cy="850900"/>
          </a:xfrm>
        </p:grpSpPr>
        <p:sp>
          <p:nvSpPr>
            <p:cNvPr id="263" name="Google Shape;263;p29"/>
            <p:cNvSpPr/>
            <p:nvPr/>
          </p:nvSpPr>
          <p:spPr>
            <a:xfrm>
              <a:off x="0" y="0"/>
              <a:ext cx="1445985" cy="475324"/>
            </a:xfrm>
            <a:custGeom>
              <a:rect b="b" l="l" r="r" t="t"/>
              <a:pathLst>
                <a:path extrusionOk="0" h="475324" w="1445985">
                  <a:moveTo>
                    <a:pt x="71917" y="0"/>
                  </a:moveTo>
                  <a:lnTo>
                    <a:pt x="1374068" y="0"/>
                  </a:lnTo>
                  <a:cubicBezTo>
                    <a:pt x="1393142" y="0"/>
                    <a:pt x="1411434" y="7577"/>
                    <a:pt x="1424921" y="21064"/>
                  </a:cubicBezTo>
                  <a:cubicBezTo>
                    <a:pt x="1438408" y="34551"/>
                    <a:pt x="1445985" y="52843"/>
                    <a:pt x="1445985" y="71917"/>
                  </a:cubicBezTo>
                  <a:lnTo>
                    <a:pt x="1445985" y="403407"/>
                  </a:lnTo>
                  <a:cubicBezTo>
                    <a:pt x="1445985" y="422481"/>
                    <a:pt x="1438408" y="440773"/>
                    <a:pt x="1424921" y="454260"/>
                  </a:cubicBezTo>
                  <a:cubicBezTo>
                    <a:pt x="1411434" y="467747"/>
                    <a:pt x="1393142" y="475324"/>
                    <a:pt x="1374068" y="475324"/>
                  </a:cubicBezTo>
                  <a:lnTo>
                    <a:pt x="71917" y="475324"/>
                  </a:lnTo>
                  <a:cubicBezTo>
                    <a:pt x="52843" y="475324"/>
                    <a:pt x="34551" y="467747"/>
                    <a:pt x="21064" y="454260"/>
                  </a:cubicBezTo>
                  <a:cubicBezTo>
                    <a:pt x="7577" y="440773"/>
                    <a:pt x="0" y="422481"/>
                    <a:pt x="0" y="403407"/>
                  </a:cubicBezTo>
                  <a:lnTo>
                    <a:pt x="0" y="71917"/>
                  </a:lnTo>
                  <a:cubicBezTo>
                    <a:pt x="0" y="52843"/>
                    <a:pt x="7577" y="34551"/>
                    <a:pt x="21064" y="21064"/>
                  </a:cubicBezTo>
                  <a:cubicBezTo>
                    <a:pt x="34551" y="7577"/>
                    <a:pt x="52843" y="0"/>
                    <a:pt x="71917"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4" name="Google Shape;264;p2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5" name="Google Shape;265;p29"/>
          <p:cNvGrpSpPr/>
          <p:nvPr/>
        </p:nvGrpSpPr>
        <p:grpSpPr>
          <a:xfrm>
            <a:off x="6135040" y="3937695"/>
            <a:ext cx="2745112" cy="1615379"/>
            <a:chOff x="0" y="-38100"/>
            <a:chExt cx="1445985" cy="850900"/>
          </a:xfrm>
        </p:grpSpPr>
        <p:sp>
          <p:nvSpPr>
            <p:cNvPr id="266" name="Google Shape;266;p29"/>
            <p:cNvSpPr/>
            <p:nvPr/>
          </p:nvSpPr>
          <p:spPr>
            <a:xfrm>
              <a:off x="0" y="0"/>
              <a:ext cx="1445985" cy="475324"/>
            </a:xfrm>
            <a:custGeom>
              <a:rect b="b" l="l" r="r" t="t"/>
              <a:pathLst>
                <a:path extrusionOk="0" h="475324" w="1445985">
                  <a:moveTo>
                    <a:pt x="71917" y="0"/>
                  </a:moveTo>
                  <a:lnTo>
                    <a:pt x="1374068" y="0"/>
                  </a:lnTo>
                  <a:cubicBezTo>
                    <a:pt x="1393142" y="0"/>
                    <a:pt x="1411434" y="7577"/>
                    <a:pt x="1424921" y="21064"/>
                  </a:cubicBezTo>
                  <a:cubicBezTo>
                    <a:pt x="1438408" y="34551"/>
                    <a:pt x="1445985" y="52843"/>
                    <a:pt x="1445985" y="71917"/>
                  </a:cubicBezTo>
                  <a:lnTo>
                    <a:pt x="1445985" y="403407"/>
                  </a:lnTo>
                  <a:cubicBezTo>
                    <a:pt x="1445985" y="422481"/>
                    <a:pt x="1438408" y="440773"/>
                    <a:pt x="1424921" y="454260"/>
                  </a:cubicBezTo>
                  <a:cubicBezTo>
                    <a:pt x="1411434" y="467747"/>
                    <a:pt x="1393142" y="475324"/>
                    <a:pt x="1374068" y="475324"/>
                  </a:cubicBezTo>
                  <a:lnTo>
                    <a:pt x="71917" y="475324"/>
                  </a:lnTo>
                  <a:cubicBezTo>
                    <a:pt x="52843" y="475324"/>
                    <a:pt x="34551" y="467747"/>
                    <a:pt x="21064" y="454260"/>
                  </a:cubicBezTo>
                  <a:cubicBezTo>
                    <a:pt x="7577" y="440773"/>
                    <a:pt x="0" y="422481"/>
                    <a:pt x="0" y="403407"/>
                  </a:cubicBezTo>
                  <a:lnTo>
                    <a:pt x="0" y="71917"/>
                  </a:lnTo>
                  <a:cubicBezTo>
                    <a:pt x="0" y="52843"/>
                    <a:pt x="7577" y="34551"/>
                    <a:pt x="21064" y="21064"/>
                  </a:cubicBezTo>
                  <a:cubicBezTo>
                    <a:pt x="34551" y="7577"/>
                    <a:pt x="52843" y="0"/>
                    <a:pt x="71917"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7" name="Google Shape;267;p2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8" name="Google Shape;268;p29"/>
          <p:cNvSpPr txBox="1"/>
          <p:nvPr/>
        </p:nvSpPr>
        <p:spPr>
          <a:xfrm>
            <a:off x="703070" y="4162761"/>
            <a:ext cx="1869385" cy="298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Fredoka"/>
                <a:ea typeface="Fredoka"/>
                <a:cs typeface="Fredoka"/>
                <a:sym typeface="Fredoka"/>
              </a:rPr>
              <a:t>Topic One</a:t>
            </a:r>
            <a:endParaRPr sz="700"/>
          </a:p>
        </p:txBody>
      </p:sp>
      <p:sp>
        <p:nvSpPr>
          <p:cNvPr id="269" name="Google Shape;269;p29"/>
          <p:cNvSpPr txBox="1"/>
          <p:nvPr/>
        </p:nvSpPr>
        <p:spPr>
          <a:xfrm>
            <a:off x="3637291" y="4162761"/>
            <a:ext cx="1869385" cy="298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Fredoka"/>
                <a:ea typeface="Fredoka"/>
                <a:cs typeface="Fredoka"/>
                <a:sym typeface="Fredoka"/>
              </a:rPr>
              <a:t>Topic One</a:t>
            </a:r>
            <a:endParaRPr sz="700"/>
          </a:p>
        </p:txBody>
      </p:sp>
      <p:sp>
        <p:nvSpPr>
          <p:cNvPr id="270" name="Google Shape;270;p29"/>
          <p:cNvSpPr txBox="1"/>
          <p:nvPr/>
        </p:nvSpPr>
        <p:spPr>
          <a:xfrm>
            <a:off x="6572902" y="4162761"/>
            <a:ext cx="1869385" cy="298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FFFFFF"/>
                </a:solidFill>
                <a:latin typeface="Fredoka"/>
                <a:ea typeface="Fredoka"/>
                <a:cs typeface="Fredoka"/>
                <a:sym typeface="Fredoka"/>
              </a:rPr>
              <a:t>Topic One</a:t>
            </a:r>
            <a:endParaRPr sz="700"/>
          </a:p>
        </p:txBody>
      </p:sp>
      <p:sp>
        <p:nvSpPr>
          <p:cNvPr id="271" name="Google Shape;271;p29"/>
          <p:cNvSpPr txBox="1"/>
          <p:nvPr/>
        </p:nvSpPr>
        <p:spPr>
          <a:xfrm>
            <a:off x="373968" y="4534694"/>
            <a:ext cx="2527588"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Elaborate on what you want to discuss. </a:t>
            </a:r>
            <a:endParaRPr sz="700"/>
          </a:p>
        </p:txBody>
      </p:sp>
      <p:sp>
        <p:nvSpPr>
          <p:cNvPr id="272" name="Google Shape;272;p29"/>
          <p:cNvSpPr txBox="1"/>
          <p:nvPr/>
        </p:nvSpPr>
        <p:spPr>
          <a:xfrm>
            <a:off x="3308190" y="4534694"/>
            <a:ext cx="2527588"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Elaborate on what you want to discuss. </a:t>
            </a:r>
            <a:endParaRPr sz="700"/>
          </a:p>
        </p:txBody>
      </p:sp>
      <p:sp>
        <p:nvSpPr>
          <p:cNvPr id="273" name="Google Shape;273;p29"/>
          <p:cNvSpPr txBox="1"/>
          <p:nvPr/>
        </p:nvSpPr>
        <p:spPr>
          <a:xfrm>
            <a:off x="6243802" y="4534694"/>
            <a:ext cx="2527588"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Elaborate on what you want to discuss. </a:t>
            </a:r>
            <a:endParaRPr sz="70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B4E8"/>
        </a:solidFill>
      </p:bgPr>
    </p:bg>
    <p:spTree>
      <p:nvGrpSpPr>
        <p:cNvPr id="277" name="Shape 277"/>
        <p:cNvGrpSpPr/>
        <p:nvPr/>
      </p:nvGrpSpPr>
      <p:grpSpPr>
        <a:xfrm>
          <a:off x="0" y="0"/>
          <a:ext cx="0" cy="0"/>
          <a:chOff x="0" y="0"/>
          <a:chExt cx="0" cy="0"/>
        </a:xfrm>
      </p:grpSpPr>
      <p:pic>
        <p:nvPicPr>
          <p:cNvPr id="278" name="Google Shape;278;p30"/>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279" name="Google Shape;279;p30"/>
          <p:cNvGrpSpPr/>
          <p:nvPr/>
        </p:nvGrpSpPr>
        <p:grpSpPr>
          <a:xfrm>
            <a:off x="514350" y="609959"/>
            <a:ext cx="7602862" cy="3851252"/>
            <a:chOff x="0" y="-38100"/>
            <a:chExt cx="4004799" cy="2028643"/>
          </a:xfrm>
        </p:grpSpPr>
        <p:sp>
          <p:nvSpPr>
            <p:cNvPr id="280" name="Google Shape;280;p30"/>
            <p:cNvSpPr/>
            <p:nvPr/>
          </p:nvSpPr>
          <p:spPr>
            <a:xfrm>
              <a:off x="0" y="0"/>
              <a:ext cx="4004799" cy="1990543"/>
            </a:xfrm>
            <a:custGeom>
              <a:rect b="b" l="l" r="r" t="t"/>
              <a:pathLst>
                <a:path extrusionOk="0" h="1990543" w="4004799">
                  <a:moveTo>
                    <a:pt x="50915" y="0"/>
                  </a:moveTo>
                  <a:lnTo>
                    <a:pt x="3953885" y="0"/>
                  </a:lnTo>
                  <a:cubicBezTo>
                    <a:pt x="3982004" y="0"/>
                    <a:pt x="4004799" y="22795"/>
                    <a:pt x="4004799" y="50915"/>
                  </a:cubicBezTo>
                  <a:lnTo>
                    <a:pt x="4004799" y="1939629"/>
                  </a:lnTo>
                  <a:cubicBezTo>
                    <a:pt x="4004799" y="1967748"/>
                    <a:pt x="3982004" y="1990543"/>
                    <a:pt x="3953885" y="1990543"/>
                  </a:cubicBezTo>
                  <a:lnTo>
                    <a:pt x="50915" y="1990543"/>
                  </a:lnTo>
                  <a:cubicBezTo>
                    <a:pt x="37411" y="1990543"/>
                    <a:pt x="24461" y="1985179"/>
                    <a:pt x="14913" y="1975631"/>
                  </a:cubicBezTo>
                  <a:cubicBezTo>
                    <a:pt x="5364" y="1966083"/>
                    <a:pt x="0" y="1953132"/>
                    <a:pt x="0" y="1939629"/>
                  </a:cubicBezTo>
                  <a:lnTo>
                    <a:pt x="0" y="50915"/>
                  </a:lnTo>
                  <a:cubicBezTo>
                    <a:pt x="0" y="37411"/>
                    <a:pt x="5364" y="24461"/>
                    <a:pt x="14913" y="14913"/>
                  </a:cubicBezTo>
                  <a:cubicBezTo>
                    <a:pt x="24461" y="5364"/>
                    <a:pt x="37411" y="0"/>
                    <a:pt x="50915"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1" name="Google Shape;281;p3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2" name="Google Shape;282;p30"/>
          <p:cNvSpPr/>
          <p:nvPr/>
        </p:nvSpPr>
        <p:spPr>
          <a:xfrm rot="802930">
            <a:off x="-707215" y="-731459"/>
            <a:ext cx="4614831" cy="6282568"/>
          </a:xfrm>
          <a:custGeom>
            <a:rect b="b" l="l" r="r" t="t"/>
            <a:pathLst>
              <a:path extrusionOk="0" h="12565135" w="9229663">
                <a:moveTo>
                  <a:pt x="0" y="0"/>
                </a:moveTo>
                <a:lnTo>
                  <a:pt x="9229662" y="0"/>
                </a:lnTo>
                <a:lnTo>
                  <a:pt x="9229662" y="12565136"/>
                </a:lnTo>
                <a:lnTo>
                  <a:pt x="0" y="12565136"/>
                </a:lnTo>
                <a:lnTo>
                  <a:pt x="0" y="0"/>
                </a:lnTo>
                <a:close/>
              </a:path>
            </a:pathLst>
          </a:custGeom>
          <a:blipFill rotWithShape="1">
            <a:blip r:embed="rId4">
              <a:alphaModFix/>
            </a:blip>
            <a:stretch>
              <a:fillRect b="0" l="0" r="0" t="0"/>
            </a:stretch>
          </a:blipFill>
          <a:ln>
            <a:noFill/>
          </a:ln>
        </p:spPr>
      </p:sp>
      <p:sp>
        <p:nvSpPr>
          <p:cNvPr id="283" name="Google Shape;283;p30"/>
          <p:cNvSpPr txBox="1"/>
          <p:nvPr/>
        </p:nvSpPr>
        <p:spPr>
          <a:xfrm>
            <a:off x="4844924" y="3062970"/>
            <a:ext cx="3453300" cy="609600"/>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 sz="4000" u="none" cap="none" strike="noStrike">
                <a:solidFill>
                  <a:srgbClr val="E34264"/>
                </a:solidFill>
                <a:latin typeface="Luckiest Guy"/>
                <a:ea typeface="Luckiest Guy"/>
                <a:cs typeface="Luckiest Guy"/>
                <a:sym typeface="Luckiest Guy"/>
              </a:rPr>
              <a:t>About me</a:t>
            </a:r>
            <a:endParaRPr sz="700"/>
          </a:p>
        </p:txBody>
      </p:sp>
      <p:sp>
        <p:nvSpPr>
          <p:cNvPr id="284" name="Google Shape;284;p30"/>
          <p:cNvSpPr txBox="1"/>
          <p:nvPr/>
        </p:nvSpPr>
        <p:spPr>
          <a:xfrm>
            <a:off x="4844925" y="1165813"/>
            <a:ext cx="2881800" cy="1752300"/>
          </a:xfrm>
          <a:prstGeom prst="rect">
            <a:avLst/>
          </a:prstGeom>
          <a:noFill/>
          <a:ln>
            <a:noFill/>
          </a:ln>
        </p:spPr>
        <p:txBody>
          <a:bodyPr anchorCtr="0" anchor="t" bIns="0" lIns="0" spcFirstLastPara="1" rIns="0" wrap="square" tIns="0">
            <a:spAutoFit/>
          </a:bodyPr>
          <a:lstStyle/>
          <a:p>
            <a:pPr indent="0" lvl="0" marL="0" marR="0" rtl="0" algn="l">
              <a:lnSpc>
                <a:spcPct val="98997"/>
              </a:lnSpc>
              <a:spcBef>
                <a:spcPts val="0"/>
              </a:spcBef>
              <a:spcAft>
                <a:spcPts val="0"/>
              </a:spcAft>
              <a:buNone/>
            </a:pPr>
            <a:r>
              <a:rPr b="0" i="0" lang="en" sz="11500" u="none" cap="none" strike="noStrike">
                <a:solidFill>
                  <a:srgbClr val="FFFFFF"/>
                </a:solidFill>
                <a:latin typeface="Luckiest Guy"/>
                <a:ea typeface="Luckiest Guy"/>
                <a:cs typeface="Luckiest Guy"/>
                <a:sym typeface="Luckiest Guy"/>
              </a:rPr>
              <a:t>02.</a:t>
            </a:r>
            <a:endParaRPr sz="700"/>
          </a:p>
        </p:txBody>
      </p:sp>
      <p:sp>
        <p:nvSpPr>
          <p:cNvPr id="285" name="Google Shape;285;p30"/>
          <p:cNvSpPr txBox="1"/>
          <p:nvPr/>
        </p:nvSpPr>
        <p:spPr>
          <a:xfrm>
            <a:off x="4844924" y="3726863"/>
            <a:ext cx="3215100" cy="1539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1000" u="none" cap="none" strike="noStrike">
                <a:solidFill>
                  <a:srgbClr val="08B4E8"/>
                </a:solidFill>
                <a:latin typeface="Nunito SemiBold"/>
                <a:ea typeface="Nunito SemiBold"/>
                <a:cs typeface="Nunito SemiBold"/>
                <a:sym typeface="Nunito SemiBold"/>
              </a:rPr>
              <a:t>Elaborate on what you want to discuss. </a:t>
            </a:r>
            <a:endParaRPr sz="70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ACF8"/>
        </a:solidFill>
      </p:bgPr>
    </p:bg>
    <p:spTree>
      <p:nvGrpSpPr>
        <p:cNvPr id="289" name="Shape 289"/>
        <p:cNvGrpSpPr/>
        <p:nvPr/>
      </p:nvGrpSpPr>
      <p:grpSpPr>
        <a:xfrm>
          <a:off x="0" y="0"/>
          <a:ext cx="0" cy="0"/>
          <a:chOff x="0" y="0"/>
          <a:chExt cx="0" cy="0"/>
        </a:xfrm>
      </p:grpSpPr>
      <p:pic>
        <p:nvPicPr>
          <p:cNvPr id="290" name="Google Shape;290;p31"/>
          <p:cNvPicPr preferRelativeResize="0"/>
          <p:nvPr/>
        </p:nvPicPr>
        <p:blipFill>
          <a:blip r:embed="rId3">
            <a:alphaModFix/>
          </a:blip>
          <a:stretch>
            <a:fillRect/>
          </a:stretch>
        </p:blipFill>
        <p:spPr>
          <a:xfrm>
            <a:off x="0" y="0"/>
            <a:ext cx="9144000" cy="5143500"/>
          </a:xfrm>
          <a:prstGeom prst="rect">
            <a:avLst/>
          </a:prstGeom>
          <a:noFill/>
          <a:ln>
            <a:noFill/>
          </a:ln>
        </p:spPr>
      </p:pic>
      <p:grpSp>
        <p:nvGrpSpPr>
          <p:cNvPr id="291" name="Google Shape;291;p31"/>
          <p:cNvGrpSpPr/>
          <p:nvPr/>
        </p:nvGrpSpPr>
        <p:grpSpPr>
          <a:xfrm>
            <a:off x="503463" y="1382174"/>
            <a:ext cx="2556824" cy="3087812"/>
            <a:chOff x="0" y="-38100"/>
            <a:chExt cx="1826291" cy="2205567"/>
          </a:xfrm>
        </p:grpSpPr>
        <p:sp>
          <p:nvSpPr>
            <p:cNvPr id="292" name="Google Shape;292;p31"/>
            <p:cNvSpPr/>
            <p:nvPr/>
          </p:nvSpPr>
          <p:spPr>
            <a:xfrm>
              <a:off x="0" y="0"/>
              <a:ext cx="1826291" cy="2167467"/>
            </a:xfrm>
            <a:custGeom>
              <a:rect b="b" l="l" r="r" t="t"/>
              <a:pathLst>
                <a:path extrusionOk="0" h="2167467" w="1826291">
                  <a:moveTo>
                    <a:pt x="151397" y="0"/>
                  </a:moveTo>
                  <a:lnTo>
                    <a:pt x="1674894" y="0"/>
                  </a:lnTo>
                  <a:cubicBezTo>
                    <a:pt x="1715047" y="0"/>
                    <a:pt x="1753556" y="15951"/>
                    <a:pt x="1781948" y="44343"/>
                  </a:cubicBezTo>
                  <a:cubicBezTo>
                    <a:pt x="1810341" y="72736"/>
                    <a:pt x="1826291" y="111244"/>
                    <a:pt x="1826291" y="151397"/>
                  </a:cubicBezTo>
                  <a:lnTo>
                    <a:pt x="1826291" y="2016070"/>
                  </a:lnTo>
                  <a:cubicBezTo>
                    <a:pt x="1826291" y="2099684"/>
                    <a:pt x="1758509" y="2167467"/>
                    <a:pt x="1674894" y="2167467"/>
                  </a:cubicBezTo>
                  <a:lnTo>
                    <a:pt x="151397" y="2167467"/>
                  </a:lnTo>
                  <a:cubicBezTo>
                    <a:pt x="111244" y="2167467"/>
                    <a:pt x="72736" y="2151516"/>
                    <a:pt x="44343" y="2123124"/>
                  </a:cubicBezTo>
                  <a:cubicBezTo>
                    <a:pt x="15951" y="2094731"/>
                    <a:pt x="0" y="2056223"/>
                    <a:pt x="0" y="2016070"/>
                  </a:cubicBezTo>
                  <a:lnTo>
                    <a:pt x="0" y="151397"/>
                  </a:lnTo>
                  <a:cubicBezTo>
                    <a:pt x="0" y="67783"/>
                    <a:pt x="67783" y="0"/>
                    <a:pt x="151397" y="0"/>
                  </a:cubicBezTo>
                  <a:close/>
                </a:path>
              </a:pathLst>
            </a:custGeom>
            <a:solidFill>
              <a:srgbClr val="E34264"/>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3" name="Google Shape;293;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4" name="Google Shape;294;p31"/>
          <p:cNvGrpSpPr/>
          <p:nvPr/>
        </p:nvGrpSpPr>
        <p:grpSpPr>
          <a:xfrm>
            <a:off x="3293589" y="1382174"/>
            <a:ext cx="2556824" cy="3087812"/>
            <a:chOff x="0" y="-38100"/>
            <a:chExt cx="1826291" cy="2205567"/>
          </a:xfrm>
        </p:grpSpPr>
        <p:sp>
          <p:nvSpPr>
            <p:cNvPr id="295" name="Google Shape;295;p31"/>
            <p:cNvSpPr/>
            <p:nvPr/>
          </p:nvSpPr>
          <p:spPr>
            <a:xfrm>
              <a:off x="0" y="0"/>
              <a:ext cx="1826291" cy="2167467"/>
            </a:xfrm>
            <a:custGeom>
              <a:rect b="b" l="l" r="r" t="t"/>
              <a:pathLst>
                <a:path extrusionOk="0" h="2167467" w="1826291">
                  <a:moveTo>
                    <a:pt x="151397" y="0"/>
                  </a:moveTo>
                  <a:lnTo>
                    <a:pt x="1674894" y="0"/>
                  </a:lnTo>
                  <a:cubicBezTo>
                    <a:pt x="1715047" y="0"/>
                    <a:pt x="1753556" y="15951"/>
                    <a:pt x="1781948" y="44343"/>
                  </a:cubicBezTo>
                  <a:cubicBezTo>
                    <a:pt x="1810341" y="72736"/>
                    <a:pt x="1826291" y="111244"/>
                    <a:pt x="1826291" y="151397"/>
                  </a:cubicBezTo>
                  <a:lnTo>
                    <a:pt x="1826291" y="2016070"/>
                  </a:lnTo>
                  <a:cubicBezTo>
                    <a:pt x="1826291" y="2099684"/>
                    <a:pt x="1758509" y="2167467"/>
                    <a:pt x="1674894" y="2167467"/>
                  </a:cubicBezTo>
                  <a:lnTo>
                    <a:pt x="151397" y="2167467"/>
                  </a:lnTo>
                  <a:cubicBezTo>
                    <a:pt x="111244" y="2167467"/>
                    <a:pt x="72736" y="2151516"/>
                    <a:pt x="44343" y="2123124"/>
                  </a:cubicBezTo>
                  <a:cubicBezTo>
                    <a:pt x="15951" y="2094731"/>
                    <a:pt x="0" y="2056223"/>
                    <a:pt x="0" y="2016070"/>
                  </a:cubicBezTo>
                  <a:lnTo>
                    <a:pt x="0" y="151397"/>
                  </a:lnTo>
                  <a:cubicBezTo>
                    <a:pt x="0" y="67783"/>
                    <a:pt x="67783" y="0"/>
                    <a:pt x="151397" y="0"/>
                  </a:cubicBezTo>
                  <a:close/>
                </a:path>
              </a:pathLst>
            </a:custGeom>
            <a:solidFill>
              <a:srgbClr val="08B4E8"/>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6" name="Google Shape;296;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7" name="Google Shape;297;p31"/>
          <p:cNvGrpSpPr/>
          <p:nvPr/>
        </p:nvGrpSpPr>
        <p:grpSpPr>
          <a:xfrm>
            <a:off x="6117111" y="1382174"/>
            <a:ext cx="2556824" cy="3087812"/>
            <a:chOff x="0" y="-38100"/>
            <a:chExt cx="1826291" cy="2205567"/>
          </a:xfrm>
        </p:grpSpPr>
        <p:sp>
          <p:nvSpPr>
            <p:cNvPr id="298" name="Google Shape;298;p31"/>
            <p:cNvSpPr/>
            <p:nvPr/>
          </p:nvSpPr>
          <p:spPr>
            <a:xfrm>
              <a:off x="0" y="0"/>
              <a:ext cx="1826291" cy="2167467"/>
            </a:xfrm>
            <a:custGeom>
              <a:rect b="b" l="l" r="r" t="t"/>
              <a:pathLst>
                <a:path extrusionOk="0" h="2167467" w="1826291">
                  <a:moveTo>
                    <a:pt x="151397" y="0"/>
                  </a:moveTo>
                  <a:lnTo>
                    <a:pt x="1674894" y="0"/>
                  </a:lnTo>
                  <a:cubicBezTo>
                    <a:pt x="1715047" y="0"/>
                    <a:pt x="1753556" y="15951"/>
                    <a:pt x="1781948" y="44343"/>
                  </a:cubicBezTo>
                  <a:cubicBezTo>
                    <a:pt x="1810341" y="72736"/>
                    <a:pt x="1826291" y="111244"/>
                    <a:pt x="1826291" y="151397"/>
                  </a:cubicBezTo>
                  <a:lnTo>
                    <a:pt x="1826291" y="2016070"/>
                  </a:lnTo>
                  <a:cubicBezTo>
                    <a:pt x="1826291" y="2099684"/>
                    <a:pt x="1758509" y="2167467"/>
                    <a:pt x="1674894" y="2167467"/>
                  </a:cubicBezTo>
                  <a:lnTo>
                    <a:pt x="151397" y="2167467"/>
                  </a:lnTo>
                  <a:cubicBezTo>
                    <a:pt x="111244" y="2167467"/>
                    <a:pt x="72736" y="2151516"/>
                    <a:pt x="44343" y="2123124"/>
                  </a:cubicBezTo>
                  <a:cubicBezTo>
                    <a:pt x="15951" y="2094731"/>
                    <a:pt x="0" y="2056223"/>
                    <a:pt x="0" y="2016070"/>
                  </a:cubicBezTo>
                  <a:lnTo>
                    <a:pt x="0" y="151397"/>
                  </a:lnTo>
                  <a:cubicBezTo>
                    <a:pt x="0" y="67783"/>
                    <a:pt x="67783" y="0"/>
                    <a:pt x="151397" y="0"/>
                  </a:cubicBezTo>
                  <a:close/>
                </a:path>
              </a:pathLst>
            </a:custGeom>
            <a:solidFill>
              <a:srgbClr val="EBB629"/>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9" name="Google Shape;299;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0" name="Google Shape;300;p31"/>
          <p:cNvSpPr/>
          <p:nvPr/>
        </p:nvSpPr>
        <p:spPr>
          <a:xfrm>
            <a:off x="531049" y="2106768"/>
            <a:ext cx="2501651" cy="1645039"/>
          </a:xfrm>
          <a:custGeom>
            <a:rect b="b" l="l" r="r" t="t"/>
            <a:pathLst>
              <a:path extrusionOk="0" h="3290077" w="5003302">
                <a:moveTo>
                  <a:pt x="0" y="0"/>
                </a:moveTo>
                <a:lnTo>
                  <a:pt x="5003302" y="0"/>
                </a:lnTo>
                <a:lnTo>
                  <a:pt x="5003302" y="3290076"/>
                </a:lnTo>
                <a:lnTo>
                  <a:pt x="0" y="3290076"/>
                </a:lnTo>
                <a:lnTo>
                  <a:pt x="0" y="0"/>
                </a:lnTo>
                <a:close/>
              </a:path>
            </a:pathLst>
          </a:custGeom>
          <a:blipFill rotWithShape="1">
            <a:blip r:embed="rId4">
              <a:alphaModFix/>
            </a:blip>
            <a:stretch>
              <a:fillRect b="-1348" l="-448" r="-911" t="-1348"/>
            </a:stretch>
          </a:blipFill>
          <a:ln>
            <a:noFill/>
          </a:ln>
        </p:spPr>
      </p:sp>
      <p:sp>
        <p:nvSpPr>
          <p:cNvPr id="301" name="Google Shape;301;p31"/>
          <p:cNvSpPr/>
          <p:nvPr/>
        </p:nvSpPr>
        <p:spPr>
          <a:xfrm>
            <a:off x="3315363" y="2106768"/>
            <a:ext cx="2513273" cy="1645039"/>
          </a:xfrm>
          <a:custGeom>
            <a:rect b="b" l="l" r="r" t="t"/>
            <a:pathLst>
              <a:path extrusionOk="0" h="3290077" w="5026546">
                <a:moveTo>
                  <a:pt x="0" y="0"/>
                </a:moveTo>
                <a:lnTo>
                  <a:pt x="5026546" y="0"/>
                </a:lnTo>
                <a:lnTo>
                  <a:pt x="5026546" y="3290076"/>
                </a:lnTo>
                <a:lnTo>
                  <a:pt x="0" y="3290076"/>
                </a:lnTo>
                <a:lnTo>
                  <a:pt x="0" y="0"/>
                </a:lnTo>
                <a:close/>
              </a:path>
            </a:pathLst>
          </a:custGeom>
          <a:blipFill rotWithShape="1">
            <a:blip r:embed="rId5">
              <a:alphaModFix/>
            </a:blip>
            <a:stretch>
              <a:fillRect b="-1444" l="-446" r="-445" t="-1445"/>
            </a:stretch>
          </a:blipFill>
          <a:ln>
            <a:noFill/>
          </a:ln>
        </p:spPr>
      </p:sp>
      <p:sp>
        <p:nvSpPr>
          <p:cNvPr id="302" name="Google Shape;302;p31"/>
          <p:cNvSpPr/>
          <p:nvPr/>
        </p:nvSpPr>
        <p:spPr>
          <a:xfrm>
            <a:off x="6138887" y="2106768"/>
            <a:ext cx="2513273" cy="1645039"/>
          </a:xfrm>
          <a:custGeom>
            <a:rect b="b" l="l" r="r" t="t"/>
            <a:pathLst>
              <a:path extrusionOk="0" h="3290077" w="5026546">
                <a:moveTo>
                  <a:pt x="0" y="0"/>
                </a:moveTo>
                <a:lnTo>
                  <a:pt x="5026546" y="0"/>
                </a:lnTo>
                <a:lnTo>
                  <a:pt x="5026546" y="3290076"/>
                </a:lnTo>
                <a:lnTo>
                  <a:pt x="0" y="3290076"/>
                </a:lnTo>
                <a:lnTo>
                  <a:pt x="0" y="0"/>
                </a:lnTo>
                <a:close/>
              </a:path>
            </a:pathLst>
          </a:custGeom>
          <a:blipFill rotWithShape="1">
            <a:blip r:embed="rId6">
              <a:alphaModFix/>
            </a:blip>
            <a:stretch>
              <a:fillRect b="-1444" l="-446" r="-445" t="-1445"/>
            </a:stretch>
          </a:blipFill>
          <a:ln>
            <a:noFill/>
          </a:ln>
        </p:spPr>
      </p:sp>
      <p:sp>
        <p:nvSpPr>
          <p:cNvPr id="303" name="Google Shape;303;p31"/>
          <p:cNvSpPr txBox="1"/>
          <p:nvPr/>
        </p:nvSpPr>
        <p:spPr>
          <a:xfrm>
            <a:off x="581752" y="1612450"/>
            <a:ext cx="2400244" cy="2988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000000"/>
                </a:solidFill>
                <a:latin typeface="Fredoka"/>
                <a:ea typeface="Fredoka"/>
                <a:cs typeface="Fredoka"/>
                <a:sym typeface="Fredoka"/>
              </a:rPr>
              <a:t>Add a main point</a:t>
            </a:r>
            <a:endParaRPr sz="700"/>
          </a:p>
        </p:txBody>
      </p:sp>
      <p:sp>
        <p:nvSpPr>
          <p:cNvPr id="304" name="Google Shape;304;p31"/>
          <p:cNvSpPr txBox="1"/>
          <p:nvPr/>
        </p:nvSpPr>
        <p:spPr>
          <a:xfrm>
            <a:off x="3371878" y="1612450"/>
            <a:ext cx="2400244" cy="2988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000000"/>
                </a:solidFill>
                <a:latin typeface="Fredoka"/>
                <a:ea typeface="Fredoka"/>
                <a:cs typeface="Fredoka"/>
                <a:sym typeface="Fredoka"/>
              </a:rPr>
              <a:t>Add a main point</a:t>
            </a:r>
            <a:endParaRPr sz="700"/>
          </a:p>
        </p:txBody>
      </p:sp>
      <p:sp>
        <p:nvSpPr>
          <p:cNvPr id="305" name="Google Shape;305;p31"/>
          <p:cNvSpPr txBox="1"/>
          <p:nvPr/>
        </p:nvSpPr>
        <p:spPr>
          <a:xfrm>
            <a:off x="6195402" y="1612450"/>
            <a:ext cx="2400244" cy="29880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000000"/>
                </a:solidFill>
                <a:latin typeface="Fredoka"/>
                <a:ea typeface="Fredoka"/>
                <a:cs typeface="Fredoka"/>
                <a:sym typeface="Fredoka"/>
              </a:rPr>
              <a:t>Add a main point</a:t>
            </a:r>
            <a:endParaRPr sz="700"/>
          </a:p>
        </p:txBody>
      </p:sp>
      <p:sp>
        <p:nvSpPr>
          <p:cNvPr id="306" name="Google Shape;306;p31"/>
          <p:cNvSpPr txBox="1"/>
          <p:nvPr/>
        </p:nvSpPr>
        <p:spPr>
          <a:xfrm>
            <a:off x="957729" y="3929030"/>
            <a:ext cx="1648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Briefly elaborate on what you want to discuss. </a:t>
            </a:r>
            <a:endParaRPr sz="700"/>
          </a:p>
        </p:txBody>
      </p:sp>
      <p:sp>
        <p:nvSpPr>
          <p:cNvPr id="307" name="Google Shape;307;p31"/>
          <p:cNvSpPr txBox="1"/>
          <p:nvPr/>
        </p:nvSpPr>
        <p:spPr>
          <a:xfrm>
            <a:off x="3747855" y="3929030"/>
            <a:ext cx="1648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Briefly elaborate on what you want to discuss. </a:t>
            </a:r>
            <a:endParaRPr sz="700"/>
          </a:p>
        </p:txBody>
      </p:sp>
      <p:sp>
        <p:nvSpPr>
          <p:cNvPr id="308" name="Google Shape;308;p31"/>
          <p:cNvSpPr txBox="1"/>
          <p:nvPr/>
        </p:nvSpPr>
        <p:spPr>
          <a:xfrm>
            <a:off x="6571378" y="3929030"/>
            <a:ext cx="1648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0000"/>
                </a:solidFill>
                <a:latin typeface="Nunito SemiBold"/>
                <a:ea typeface="Nunito SemiBold"/>
                <a:cs typeface="Nunito SemiBold"/>
                <a:sym typeface="Nunito SemiBold"/>
              </a:rPr>
              <a:t>Briefly elaborate on what you want to discuss. </a:t>
            </a:r>
            <a:endParaRPr sz="700"/>
          </a:p>
        </p:txBody>
      </p:sp>
      <p:cxnSp>
        <p:nvCxnSpPr>
          <p:cNvPr id="309" name="Google Shape;309;p31"/>
          <p:cNvCxnSpPr/>
          <p:nvPr/>
        </p:nvCxnSpPr>
        <p:spPr>
          <a:xfrm>
            <a:off x="525237" y="2097243"/>
            <a:ext cx="2513273" cy="0"/>
          </a:xfrm>
          <a:prstGeom prst="straightConnector1">
            <a:avLst/>
          </a:prstGeom>
          <a:noFill/>
          <a:ln cap="flat" cmpd="sng" w="38100">
            <a:solidFill>
              <a:srgbClr val="000000"/>
            </a:solidFill>
            <a:prstDash val="solid"/>
            <a:round/>
            <a:headEnd len="sm" w="sm" type="none"/>
            <a:tailEnd len="sm" w="sm" type="none"/>
          </a:ln>
        </p:spPr>
      </p:cxnSp>
      <p:cxnSp>
        <p:nvCxnSpPr>
          <p:cNvPr id="310" name="Google Shape;310;p31"/>
          <p:cNvCxnSpPr/>
          <p:nvPr/>
        </p:nvCxnSpPr>
        <p:spPr>
          <a:xfrm>
            <a:off x="3315363" y="2097243"/>
            <a:ext cx="2513273" cy="0"/>
          </a:xfrm>
          <a:prstGeom prst="straightConnector1">
            <a:avLst/>
          </a:prstGeom>
          <a:noFill/>
          <a:ln cap="flat" cmpd="sng" w="38100">
            <a:solidFill>
              <a:srgbClr val="000000"/>
            </a:solidFill>
            <a:prstDash val="solid"/>
            <a:round/>
            <a:headEnd len="sm" w="sm" type="none"/>
            <a:tailEnd len="sm" w="sm" type="none"/>
          </a:ln>
        </p:spPr>
      </p:cxnSp>
      <p:cxnSp>
        <p:nvCxnSpPr>
          <p:cNvPr id="311" name="Google Shape;311;p31"/>
          <p:cNvCxnSpPr/>
          <p:nvPr/>
        </p:nvCxnSpPr>
        <p:spPr>
          <a:xfrm>
            <a:off x="6138887" y="2097243"/>
            <a:ext cx="2513273" cy="0"/>
          </a:xfrm>
          <a:prstGeom prst="straightConnector1">
            <a:avLst/>
          </a:prstGeom>
          <a:noFill/>
          <a:ln cap="flat" cmpd="sng" w="38100">
            <a:solidFill>
              <a:srgbClr val="000000"/>
            </a:solidFill>
            <a:prstDash val="solid"/>
            <a:round/>
            <a:headEnd len="sm" w="sm" type="none"/>
            <a:tailEnd len="sm" w="sm" type="none"/>
          </a:ln>
        </p:spPr>
      </p:cxnSp>
      <p:cxnSp>
        <p:nvCxnSpPr>
          <p:cNvPr id="312" name="Google Shape;312;p31"/>
          <p:cNvCxnSpPr/>
          <p:nvPr/>
        </p:nvCxnSpPr>
        <p:spPr>
          <a:xfrm>
            <a:off x="525237" y="3762343"/>
            <a:ext cx="2513273" cy="0"/>
          </a:xfrm>
          <a:prstGeom prst="straightConnector1">
            <a:avLst/>
          </a:prstGeom>
          <a:noFill/>
          <a:ln cap="flat" cmpd="sng" w="38100">
            <a:solidFill>
              <a:srgbClr val="000000"/>
            </a:solidFill>
            <a:prstDash val="solid"/>
            <a:round/>
            <a:headEnd len="sm" w="sm" type="none"/>
            <a:tailEnd len="sm" w="sm" type="none"/>
          </a:ln>
        </p:spPr>
      </p:cxnSp>
      <p:cxnSp>
        <p:nvCxnSpPr>
          <p:cNvPr id="313" name="Google Shape;313;p31"/>
          <p:cNvCxnSpPr/>
          <p:nvPr/>
        </p:nvCxnSpPr>
        <p:spPr>
          <a:xfrm>
            <a:off x="3315363" y="3762343"/>
            <a:ext cx="2513273" cy="0"/>
          </a:xfrm>
          <a:prstGeom prst="straightConnector1">
            <a:avLst/>
          </a:prstGeom>
          <a:noFill/>
          <a:ln cap="flat" cmpd="sng" w="38100">
            <a:solidFill>
              <a:srgbClr val="000000"/>
            </a:solidFill>
            <a:prstDash val="solid"/>
            <a:round/>
            <a:headEnd len="sm" w="sm" type="none"/>
            <a:tailEnd len="sm" w="sm" type="none"/>
          </a:ln>
        </p:spPr>
      </p:cxnSp>
      <p:cxnSp>
        <p:nvCxnSpPr>
          <p:cNvPr id="314" name="Google Shape;314;p31"/>
          <p:cNvCxnSpPr/>
          <p:nvPr/>
        </p:nvCxnSpPr>
        <p:spPr>
          <a:xfrm>
            <a:off x="6138887" y="3762343"/>
            <a:ext cx="2513273" cy="0"/>
          </a:xfrm>
          <a:prstGeom prst="straightConnector1">
            <a:avLst/>
          </a:prstGeom>
          <a:noFill/>
          <a:ln cap="flat" cmpd="sng" w="38100">
            <a:solidFill>
              <a:srgbClr val="000000"/>
            </a:solidFill>
            <a:prstDash val="solid"/>
            <a:round/>
            <a:headEnd len="sm" w="sm" type="none"/>
            <a:tailEnd len="sm" w="sm" type="none"/>
          </a:ln>
        </p:spPr>
      </p:cxnSp>
      <p:sp>
        <p:nvSpPr>
          <p:cNvPr id="315" name="Google Shape;315;p31"/>
          <p:cNvSpPr txBox="1"/>
          <p:nvPr/>
        </p:nvSpPr>
        <p:spPr>
          <a:xfrm>
            <a:off x="514350" y="590546"/>
            <a:ext cx="8115300" cy="53054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Fun Facts About Me</a:t>
            </a:r>
            <a:endParaRPr sz="700"/>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EACF8"/>
      </a:lt1>
      <a:dk2>
        <a:srgbClr val="FFFFFF"/>
      </a:dk2>
      <a:lt2>
        <a:srgbClr val="5271FF"/>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